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9" r:id="rId3"/>
    <p:sldId id="260" r:id="rId4"/>
    <p:sldId id="264" r:id="rId5"/>
    <p:sldId id="262" r:id="rId6"/>
    <p:sldId id="263" r:id="rId7"/>
    <p:sldId id="261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3" d="100"/>
          <a:sy n="143" d="100"/>
        </p:scale>
        <p:origin x="720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7E6D14E-E536-423B-8113-D79FBFE133C9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185FBEC-25BB-4781-9EC0-5AEFE197AA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735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683E0BF-A415-4EC7-B75D-7FBE69CEC48E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18</a:t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59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A6A63-9B76-4ECB-8E68-F39F3C9F5FFE}" type="datetime1">
              <a:rPr lang="zh-CN" altLang="en-US"/>
              <a:pPr>
                <a:defRPr/>
              </a:pPr>
              <a:t>2017/2/19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55547-E4C4-4A17-A06D-C619358BC8E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2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7918B-0B78-4DCB-8C60-1C5A4BB6CE0A}" type="datetime1">
              <a:rPr lang="zh-CN" altLang="en-US"/>
              <a:pPr>
                <a:defRPr/>
              </a:pPr>
              <a:t>2017/2/19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1C1B1-2991-4D2B-86DC-99149891707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523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A0678-F5DF-46E9-907A-0C934D53C282}" type="datetime1">
              <a:rPr lang="zh-CN" altLang="en-US"/>
              <a:pPr>
                <a:defRPr/>
              </a:pPr>
              <a:t>2017/2/19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26708-BB9B-4E9F-B5D0-FF55A7081C3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358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14" indent="0" algn="ctr">
              <a:buNone/>
              <a:defRPr sz="1500"/>
            </a:lvl2pPr>
            <a:lvl3pPr marL="685629" indent="0" algn="ctr">
              <a:buNone/>
              <a:defRPr sz="1350"/>
            </a:lvl3pPr>
            <a:lvl4pPr marL="1028443" indent="0" algn="ctr">
              <a:buNone/>
              <a:defRPr sz="1200"/>
            </a:lvl4pPr>
            <a:lvl5pPr marL="1371257" indent="0" algn="ctr">
              <a:buNone/>
              <a:defRPr sz="1200"/>
            </a:lvl5pPr>
            <a:lvl6pPr marL="1714071" indent="0" algn="ctr">
              <a:buNone/>
              <a:defRPr sz="1200"/>
            </a:lvl6pPr>
            <a:lvl7pPr marL="2056886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4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D0D0191-0584-42C3-8CF3-AD40A075D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985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7A6A8FB-2148-4975-BD74-8667B4835C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4070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2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89BC160-D08D-44C6-8E39-DD2FDDDDD4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2856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5F268BE-2D0E-4401-A946-06B0100665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7163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A821BAF-D9D1-4F3B-98E5-23257C4F86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219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2AF9FB7-B0A0-4838-8685-ABF22FD276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1003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9A06212-4B55-4887-935D-17B1FF619F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2041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399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FAD1CBE-CCEE-408C-896D-F7E4FDD585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07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3CC78-8A9B-44C1-848F-A4F414D69D0B}" type="datetime1">
              <a:rPr lang="zh-CN" altLang="en-US"/>
              <a:pPr>
                <a:defRPr/>
              </a:pPr>
              <a:t>2017/2/19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97B2B-F57C-410C-A47D-A22EA97D726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7805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399"/>
            </a:lvl1pPr>
            <a:lvl2pPr marL="342814" indent="0">
              <a:buNone/>
              <a:defRPr sz="2100"/>
            </a:lvl2pPr>
            <a:lvl3pPr marL="685629" indent="0">
              <a:buNone/>
              <a:defRPr sz="1800"/>
            </a:lvl3pPr>
            <a:lvl4pPr marL="1028443" indent="0">
              <a:buNone/>
              <a:defRPr sz="1500"/>
            </a:lvl4pPr>
            <a:lvl5pPr marL="1371257" indent="0">
              <a:buNone/>
              <a:defRPr sz="1500"/>
            </a:lvl5pPr>
            <a:lvl6pPr marL="1714071" indent="0">
              <a:buNone/>
              <a:defRPr sz="1500"/>
            </a:lvl6pPr>
            <a:lvl7pPr marL="2056886" indent="0">
              <a:buNone/>
              <a:defRPr sz="1500"/>
            </a:lvl7pPr>
            <a:lvl8pPr marL="2399700" indent="0">
              <a:buNone/>
              <a:defRPr sz="1500"/>
            </a:lvl8pPr>
            <a:lvl9pPr marL="2742514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4104D87-6B5F-4604-80A0-E638F51A09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5064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5C01122-1533-400C-B434-D9EC02A7E8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8172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49B74E4-BD69-49C4-868F-55AAFB6249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53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8A796-67A4-4E59-A27E-8590EF9DADB6}" type="datetime1">
              <a:rPr lang="zh-CN" altLang="en-US"/>
              <a:pPr>
                <a:defRPr/>
              </a:pPr>
              <a:t>2017/2/19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AF51E-F54C-4574-80FE-22AA8A2D815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229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1995D-CA45-4684-AF05-80AFFB947517}" type="datetime1">
              <a:rPr lang="zh-CN" altLang="en-US"/>
              <a:pPr>
                <a:defRPr/>
              </a:pPr>
              <a:t>2017/2/19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A64A5-44C2-4ADE-8542-68883FB5FB2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177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56B67-5179-4F05-BE39-2DF861AB0CBE}" type="datetime1">
              <a:rPr lang="zh-CN" altLang="en-US"/>
              <a:pPr>
                <a:defRPr/>
              </a:pPr>
              <a:t>2017/2/19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CEEF2-F52C-4FF2-BD21-A9B87266B2B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016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68C26-2B67-463D-B2D9-05A93437C7CF}" type="datetime1">
              <a:rPr lang="zh-CN" altLang="en-US"/>
              <a:pPr>
                <a:defRPr/>
              </a:pPr>
              <a:t>2017/2/19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F39F6-3580-4A37-AE5E-8E477141E32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054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78E64-85BC-4E48-B668-1979C708918D}" type="datetime1">
              <a:rPr lang="zh-CN" altLang="en-US"/>
              <a:pPr>
                <a:defRPr/>
              </a:pPr>
              <a:t>2017/2/19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F5F72-C91A-4A44-9261-26E92D53D93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008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DAA93-CC18-4FF6-82D1-66E08A4358C5}" type="datetime1">
              <a:rPr lang="zh-CN" altLang="en-US"/>
              <a:pPr>
                <a:defRPr/>
              </a:pPr>
              <a:t>2017/2/19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47E584-E0A5-4DDB-9F02-477C487BD3E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69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7CD8C-3305-4C68-8D8A-ED43B318ED1B}" type="datetime1">
              <a:rPr lang="zh-CN" altLang="en-US"/>
              <a:pPr>
                <a:defRPr/>
              </a:pPr>
              <a:t>2017/2/19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9D629-A990-4924-90BE-ED4965538A0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68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665A202-953F-4896-895A-A5BC16C142DA}" type="datetime1">
              <a:rPr lang="zh-CN" altLang="en-US"/>
              <a:pPr>
                <a:defRPr/>
              </a:pPr>
              <a:t>2017/2/19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EF93425-0911-4B55-A172-536BEC7F23C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685629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685629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685629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E5C43C3E-33D7-431F-A2EE-2AD2A7006E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69863" indent="-169863" algn="l" defTabSz="684213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27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85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14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79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3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07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29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3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57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1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6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组合 8"/>
          <p:cNvGrpSpPr>
            <a:grpSpLocks/>
          </p:cNvGrpSpPr>
          <p:nvPr/>
        </p:nvGrpSpPr>
        <p:grpSpPr bwMode="auto">
          <a:xfrm>
            <a:off x="3708400" y="1885950"/>
            <a:ext cx="4103688" cy="1125538"/>
            <a:chOff x="0" y="0"/>
            <a:chExt cx="5544616" cy="1125592"/>
          </a:xfrm>
        </p:grpSpPr>
        <p:sp>
          <p:nvSpPr>
            <p:cNvPr id="15365" name="TextBox 9"/>
            <p:cNvSpPr>
              <a:spLocks noChangeArrowheads="1"/>
            </p:cNvSpPr>
            <p:nvPr/>
          </p:nvSpPr>
          <p:spPr bwMode="auto">
            <a:xfrm>
              <a:off x="0" y="0"/>
              <a:ext cx="5544616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4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毕业论文答辩</a:t>
              </a:r>
            </a:p>
          </p:txBody>
        </p:sp>
        <p:sp>
          <p:nvSpPr>
            <p:cNvPr id="15366" name="TextBox 10"/>
            <p:cNvSpPr>
              <a:spLocks noChangeArrowheads="1"/>
            </p:cNvSpPr>
            <p:nvPr/>
          </p:nvSpPr>
          <p:spPr bwMode="auto">
            <a:xfrm>
              <a:off x="0" y="756260"/>
              <a:ext cx="55446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答辩学生：优品</a:t>
              </a:r>
              <a:r>
                <a:rPr lang="en-US" altLang="zh-CN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   </a:t>
              </a: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指导老师：</a:t>
              </a:r>
              <a:r>
                <a:rPr lang="en-US" altLang="zh-CN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XXX     </a:t>
              </a: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506538"/>
            <a:ext cx="2089150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流程图: 联系 1"/>
          <p:cNvSpPr>
            <a:spLocks noChangeArrowheads="1"/>
          </p:cNvSpPr>
          <p:nvPr/>
        </p:nvSpPr>
        <p:spPr bwMode="auto">
          <a:xfrm>
            <a:off x="495300" y="1579563"/>
            <a:ext cx="2160588" cy="2160587"/>
          </a:xfrm>
          <a:prstGeom prst="flowChartConnector">
            <a:avLst/>
          </a:prstGeom>
          <a:solidFill>
            <a:srgbClr val="092238">
              <a:alpha val="8901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79" name="流程图: 联系 2"/>
          <p:cNvSpPr>
            <a:spLocks noChangeArrowheads="1"/>
          </p:cNvSpPr>
          <p:nvPr/>
        </p:nvSpPr>
        <p:spPr bwMode="auto">
          <a:xfrm>
            <a:off x="2006600" y="2051050"/>
            <a:ext cx="1730375" cy="1728788"/>
          </a:xfrm>
          <a:prstGeom prst="flowChartConnector">
            <a:avLst/>
          </a:prstGeom>
          <a:solidFill>
            <a:srgbClr val="607179">
              <a:alpha val="8901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0" name="流程图: 联系 3"/>
          <p:cNvSpPr>
            <a:spLocks noChangeArrowheads="1"/>
          </p:cNvSpPr>
          <p:nvPr/>
        </p:nvSpPr>
        <p:spPr bwMode="auto">
          <a:xfrm>
            <a:off x="3419475" y="2540000"/>
            <a:ext cx="1241425" cy="1239838"/>
          </a:xfrm>
          <a:prstGeom prst="flowChartConnector">
            <a:avLst/>
          </a:prstGeom>
          <a:solidFill>
            <a:srgbClr val="A4B0B6">
              <a:alpha val="8901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4581" name="组合 6"/>
          <p:cNvGrpSpPr>
            <a:grpSpLocks/>
          </p:cNvGrpSpPr>
          <p:nvPr/>
        </p:nvGrpSpPr>
        <p:grpSpPr bwMode="auto">
          <a:xfrm>
            <a:off x="3851275" y="422275"/>
            <a:ext cx="2160588" cy="676275"/>
            <a:chOff x="0" y="0"/>
            <a:chExt cx="2160056" cy="677107"/>
          </a:xfrm>
        </p:grpSpPr>
        <p:sp>
          <p:nvSpPr>
            <p:cNvPr id="24603" name="TextBox 4"/>
            <p:cNvSpPr>
              <a:spLocks noChangeArrowheads="1"/>
            </p:cNvSpPr>
            <p:nvPr/>
          </p:nvSpPr>
          <p:spPr bwMode="auto">
            <a:xfrm>
              <a:off x="136195" y="0"/>
              <a:ext cx="20238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333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理论渊源</a:t>
              </a:r>
            </a:p>
          </p:txBody>
        </p:sp>
        <p:sp>
          <p:nvSpPr>
            <p:cNvPr id="24604" name="TextBox 5"/>
            <p:cNvSpPr>
              <a:spLocks noChangeArrowheads="1"/>
            </p:cNvSpPr>
            <p:nvPr/>
          </p:nvSpPr>
          <p:spPr bwMode="auto">
            <a:xfrm>
              <a:off x="0" y="369330"/>
              <a:ext cx="190468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333757"/>
                  </a:solidFill>
                </a:rPr>
                <a:t>Theoretical Foundation</a:t>
              </a:r>
              <a:endParaRPr lang="zh-CN" altLang="en-US" sz="1400">
                <a:solidFill>
                  <a:srgbClr val="333757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4582" name="TextBox 8"/>
          <p:cNvSpPr>
            <a:spLocks noChangeArrowheads="1"/>
          </p:cNvSpPr>
          <p:nvPr/>
        </p:nvSpPr>
        <p:spPr bwMode="auto">
          <a:xfrm>
            <a:off x="963613" y="2336800"/>
            <a:ext cx="12239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3" name="TextBox 9"/>
          <p:cNvSpPr>
            <a:spLocks noChangeArrowheads="1"/>
          </p:cNvSpPr>
          <p:nvPr/>
        </p:nvSpPr>
        <p:spPr bwMode="auto">
          <a:xfrm>
            <a:off x="2287588" y="2540000"/>
            <a:ext cx="12239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4" name="TextBox 10"/>
          <p:cNvSpPr>
            <a:spLocks noChangeArrowheads="1"/>
          </p:cNvSpPr>
          <p:nvPr/>
        </p:nvSpPr>
        <p:spPr bwMode="auto">
          <a:xfrm>
            <a:off x="3521075" y="2857500"/>
            <a:ext cx="12239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en-US" altLang="zh-CN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585" name="组合 29"/>
          <p:cNvGrpSpPr>
            <a:grpSpLocks/>
          </p:cNvGrpSpPr>
          <p:nvPr/>
        </p:nvGrpSpPr>
        <p:grpSpPr bwMode="auto">
          <a:xfrm>
            <a:off x="5292725" y="1554163"/>
            <a:ext cx="2957513" cy="833437"/>
            <a:chOff x="0" y="0"/>
            <a:chExt cx="2958580" cy="832696"/>
          </a:xfrm>
        </p:grpSpPr>
        <p:grpSp>
          <p:nvGrpSpPr>
            <p:cNvPr id="24598" name="组合 30"/>
            <p:cNvGrpSpPr>
              <a:grpSpLocks/>
            </p:cNvGrpSpPr>
            <p:nvPr/>
          </p:nvGrpSpPr>
          <p:grpSpPr bwMode="auto">
            <a:xfrm>
              <a:off x="0" y="0"/>
              <a:ext cx="2958580" cy="832696"/>
              <a:chOff x="0" y="0"/>
              <a:chExt cx="2958580" cy="832696"/>
            </a:xfrm>
          </p:grpSpPr>
          <p:sp>
            <p:nvSpPr>
              <p:cNvPr id="24600" name="TextBox 32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249949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</a:t>
                </a:r>
              </a:p>
            </p:txBody>
          </p:sp>
          <p:sp>
            <p:nvSpPr>
              <p:cNvPr id="24601" name="流程图: 联系 33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rgbClr val="092238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602" name="TextBox 34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24599" name="TextBox 31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092238"/>
                  </a:solidFill>
                </a:rPr>
                <a:t>01</a:t>
              </a:r>
              <a:endParaRPr lang="zh-CN" altLang="en-US" sz="2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4586" name="组合 35"/>
          <p:cNvGrpSpPr>
            <a:grpSpLocks/>
          </p:cNvGrpSpPr>
          <p:nvPr/>
        </p:nvGrpSpPr>
        <p:grpSpPr bwMode="auto">
          <a:xfrm>
            <a:off x="5292725" y="2390775"/>
            <a:ext cx="2957513" cy="833438"/>
            <a:chOff x="0" y="0"/>
            <a:chExt cx="2958580" cy="832696"/>
          </a:xfrm>
        </p:grpSpPr>
        <p:grpSp>
          <p:nvGrpSpPr>
            <p:cNvPr id="24593" name="组合 36"/>
            <p:cNvGrpSpPr>
              <a:grpSpLocks/>
            </p:cNvGrpSpPr>
            <p:nvPr/>
          </p:nvGrpSpPr>
          <p:grpSpPr bwMode="auto">
            <a:xfrm>
              <a:off x="0" y="0"/>
              <a:ext cx="2958580" cy="832696"/>
              <a:chOff x="0" y="0"/>
              <a:chExt cx="2958580" cy="832696"/>
            </a:xfrm>
          </p:grpSpPr>
          <p:sp>
            <p:nvSpPr>
              <p:cNvPr id="24595" name="TextBox 38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249949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</a:t>
                </a:r>
              </a:p>
            </p:txBody>
          </p:sp>
          <p:sp>
            <p:nvSpPr>
              <p:cNvPr id="24596" name="流程图: 联系 39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rgbClr val="092238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597" name="TextBox 40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24594" name="TextBox 37"/>
            <p:cNvSpPr>
              <a:spLocks noChangeArrowheads="1"/>
            </p:cNvSpPr>
            <p:nvPr/>
          </p:nvSpPr>
          <p:spPr bwMode="auto">
            <a:xfrm>
              <a:off x="15625" y="68256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092238"/>
                  </a:solidFill>
                </a:rPr>
                <a:t>02</a:t>
              </a:r>
              <a:endParaRPr lang="zh-CN" altLang="en-US" sz="2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4587" name="组合 41"/>
          <p:cNvGrpSpPr>
            <a:grpSpLocks/>
          </p:cNvGrpSpPr>
          <p:nvPr/>
        </p:nvGrpSpPr>
        <p:grpSpPr bwMode="auto">
          <a:xfrm>
            <a:off x="5305425" y="3251200"/>
            <a:ext cx="2959100" cy="831850"/>
            <a:chOff x="0" y="0"/>
            <a:chExt cx="2958580" cy="832696"/>
          </a:xfrm>
        </p:grpSpPr>
        <p:grpSp>
          <p:nvGrpSpPr>
            <p:cNvPr id="24588" name="组合 42"/>
            <p:cNvGrpSpPr>
              <a:grpSpLocks/>
            </p:cNvGrpSpPr>
            <p:nvPr/>
          </p:nvGrpSpPr>
          <p:grpSpPr bwMode="auto">
            <a:xfrm>
              <a:off x="0" y="0"/>
              <a:ext cx="2958580" cy="832696"/>
              <a:chOff x="0" y="0"/>
              <a:chExt cx="2958580" cy="832696"/>
            </a:xfrm>
          </p:grpSpPr>
          <p:sp>
            <p:nvSpPr>
              <p:cNvPr id="24590" name="TextBox 44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249949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</a:t>
                </a:r>
              </a:p>
            </p:txBody>
          </p:sp>
          <p:sp>
            <p:nvSpPr>
              <p:cNvPr id="24591" name="流程图: 联系 45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rgbClr val="092238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592" name="TextBox 46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24589" name="TextBox 43"/>
            <p:cNvSpPr>
              <a:spLocks noChangeArrowheads="1"/>
            </p:cNvSpPr>
            <p:nvPr/>
          </p:nvSpPr>
          <p:spPr bwMode="auto">
            <a:xfrm>
              <a:off x="18694" y="68256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092238"/>
                  </a:solidFill>
                </a:rPr>
                <a:t>03</a:t>
              </a:r>
              <a:endParaRPr lang="zh-CN" altLang="en-US" sz="2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3"/>
          <p:cNvGrpSpPr>
            <a:grpSpLocks/>
          </p:cNvGrpSpPr>
          <p:nvPr/>
        </p:nvGrpSpPr>
        <p:grpSpPr bwMode="auto">
          <a:xfrm>
            <a:off x="3851275" y="431800"/>
            <a:ext cx="2133600" cy="652463"/>
            <a:chOff x="0" y="0"/>
            <a:chExt cx="2133057" cy="652519"/>
          </a:xfrm>
        </p:grpSpPr>
        <p:sp>
          <p:nvSpPr>
            <p:cNvPr id="25620" name="TextBox 1"/>
            <p:cNvSpPr>
              <a:spLocks noChangeArrowheads="1"/>
            </p:cNvSpPr>
            <p:nvPr/>
          </p:nvSpPr>
          <p:spPr bwMode="auto">
            <a:xfrm>
              <a:off x="109196" y="0"/>
              <a:ext cx="20238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333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理论框架</a:t>
              </a:r>
            </a:p>
          </p:txBody>
        </p:sp>
        <p:sp>
          <p:nvSpPr>
            <p:cNvPr id="25621" name="TextBox 2"/>
            <p:cNvSpPr>
              <a:spLocks noChangeArrowheads="1"/>
            </p:cNvSpPr>
            <p:nvPr/>
          </p:nvSpPr>
          <p:spPr bwMode="auto">
            <a:xfrm>
              <a:off x="0" y="344742"/>
              <a:ext cx="187220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333757"/>
                  </a:solidFill>
                </a:rPr>
                <a:t>Theoretical Framework</a:t>
              </a:r>
              <a:endParaRPr lang="zh-CN" altLang="en-US" sz="1400">
                <a:solidFill>
                  <a:srgbClr val="333757"/>
                </a:solidFill>
                <a:sym typeface="宋体" panose="02010600030101010101" pitchFamily="2" charset="-122"/>
              </a:endParaRPr>
            </a:p>
          </p:txBody>
        </p:sp>
      </p:grpSp>
      <p:pic>
        <p:nvPicPr>
          <p:cNvPr id="25603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16" t="83220" b="-256"/>
          <a:stretch>
            <a:fillRect/>
          </a:stretch>
        </p:blipFill>
        <p:spPr bwMode="auto">
          <a:xfrm>
            <a:off x="4079875" y="2292350"/>
            <a:ext cx="8763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" r="87099" b="78934"/>
          <a:stretch>
            <a:fillRect/>
          </a:stretch>
        </p:blipFill>
        <p:spPr bwMode="auto">
          <a:xfrm>
            <a:off x="4678363" y="1601788"/>
            <a:ext cx="1084262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77" t="37491" r="48589" b="38803"/>
          <a:stretch>
            <a:fillRect/>
          </a:stretch>
        </p:blipFill>
        <p:spPr bwMode="auto">
          <a:xfrm>
            <a:off x="4678363" y="2868613"/>
            <a:ext cx="1071562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图片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87" t="62520" r="13266" b="10373"/>
          <a:stretch>
            <a:fillRect/>
          </a:stretch>
        </p:blipFill>
        <p:spPr bwMode="auto">
          <a:xfrm>
            <a:off x="3316288" y="2868613"/>
            <a:ext cx="1071562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矩形 10"/>
          <p:cNvSpPr>
            <a:spLocks noChangeArrowheads="1"/>
          </p:cNvSpPr>
          <p:nvPr/>
        </p:nvSpPr>
        <p:spPr bwMode="auto">
          <a:xfrm>
            <a:off x="3303588" y="1601788"/>
            <a:ext cx="1084262" cy="1082675"/>
          </a:xfrm>
          <a:prstGeom prst="rect">
            <a:avLst/>
          </a:prstGeom>
          <a:solidFill>
            <a:srgbClr val="A4B0B6"/>
          </a:solidFill>
          <a:ln w="25400">
            <a:solidFill>
              <a:srgbClr val="A4B0B6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8" name="TextBox 11"/>
          <p:cNvSpPr>
            <a:spLocks noChangeArrowheads="1"/>
          </p:cNvSpPr>
          <p:nvPr/>
        </p:nvSpPr>
        <p:spPr bwMode="auto">
          <a:xfrm>
            <a:off x="5959475" y="1898650"/>
            <a:ext cx="2498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922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 </a:t>
            </a:r>
            <a:endParaRPr lang="en-US" altLang="zh-CN" sz="1400">
              <a:solidFill>
                <a:srgbClr val="0922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922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</a:t>
            </a:r>
          </a:p>
        </p:txBody>
      </p:sp>
      <p:sp>
        <p:nvSpPr>
          <p:cNvPr id="25609" name="TextBox 12"/>
          <p:cNvSpPr>
            <a:spLocks noChangeArrowheads="1"/>
          </p:cNvSpPr>
          <p:nvPr/>
        </p:nvSpPr>
        <p:spPr bwMode="auto">
          <a:xfrm>
            <a:off x="5959475" y="1590675"/>
            <a:ext cx="11572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922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5610" name="TextBox 13"/>
          <p:cNvSpPr>
            <a:spLocks noChangeArrowheads="1"/>
          </p:cNvSpPr>
          <p:nvPr/>
        </p:nvSpPr>
        <p:spPr bwMode="auto">
          <a:xfrm>
            <a:off x="5959475" y="3178175"/>
            <a:ext cx="24987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922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 </a:t>
            </a:r>
            <a:endParaRPr lang="en-US" altLang="zh-CN" sz="1400">
              <a:solidFill>
                <a:srgbClr val="0922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922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</a:t>
            </a:r>
          </a:p>
        </p:txBody>
      </p:sp>
      <p:sp>
        <p:nvSpPr>
          <p:cNvPr id="25611" name="TextBox 14"/>
          <p:cNvSpPr>
            <a:spLocks noChangeArrowheads="1"/>
          </p:cNvSpPr>
          <p:nvPr/>
        </p:nvSpPr>
        <p:spPr bwMode="auto">
          <a:xfrm>
            <a:off x="5959475" y="2868613"/>
            <a:ext cx="1157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922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5612" name="TextBox 15"/>
          <p:cNvSpPr>
            <a:spLocks noChangeArrowheads="1"/>
          </p:cNvSpPr>
          <p:nvPr/>
        </p:nvSpPr>
        <p:spPr bwMode="auto">
          <a:xfrm>
            <a:off x="833438" y="3178175"/>
            <a:ext cx="24987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922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 </a:t>
            </a:r>
            <a:endParaRPr lang="en-US" altLang="zh-CN" sz="1400">
              <a:solidFill>
                <a:srgbClr val="0922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922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</a:t>
            </a:r>
          </a:p>
        </p:txBody>
      </p:sp>
      <p:sp>
        <p:nvSpPr>
          <p:cNvPr id="25613" name="TextBox 16"/>
          <p:cNvSpPr>
            <a:spLocks noChangeArrowheads="1"/>
          </p:cNvSpPr>
          <p:nvPr/>
        </p:nvSpPr>
        <p:spPr bwMode="auto">
          <a:xfrm>
            <a:off x="2098675" y="2868613"/>
            <a:ext cx="1157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922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5614" name="TextBox 17"/>
          <p:cNvSpPr>
            <a:spLocks noChangeArrowheads="1"/>
          </p:cNvSpPr>
          <p:nvPr/>
        </p:nvSpPr>
        <p:spPr bwMode="auto">
          <a:xfrm>
            <a:off x="833438" y="1911350"/>
            <a:ext cx="24987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922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 </a:t>
            </a:r>
            <a:endParaRPr lang="en-US" altLang="zh-CN" sz="1400">
              <a:solidFill>
                <a:srgbClr val="0922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922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</a:t>
            </a:r>
          </a:p>
        </p:txBody>
      </p:sp>
      <p:sp>
        <p:nvSpPr>
          <p:cNvPr id="25615" name="TextBox 18"/>
          <p:cNvSpPr>
            <a:spLocks noChangeArrowheads="1"/>
          </p:cNvSpPr>
          <p:nvPr/>
        </p:nvSpPr>
        <p:spPr bwMode="auto">
          <a:xfrm>
            <a:off x="2098675" y="1601788"/>
            <a:ext cx="1157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922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5616" name="TextBox 19"/>
          <p:cNvSpPr>
            <a:spLocks noChangeArrowheads="1"/>
          </p:cNvSpPr>
          <p:nvPr/>
        </p:nvSpPr>
        <p:spPr bwMode="auto">
          <a:xfrm>
            <a:off x="4678363" y="1898650"/>
            <a:ext cx="1084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7" name="TextBox 20"/>
          <p:cNvSpPr>
            <a:spLocks noChangeArrowheads="1"/>
          </p:cNvSpPr>
          <p:nvPr/>
        </p:nvSpPr>
        <p:spPr bwMode="auto">
          <a:xfrm>
            <a:off x="4678363" y="3219450"/>
            <a:ext cx="1084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8" name="TextBox 21"/>
          <p:cNvSpPr>
            <a:spLocks noChangeArrowheads="1"/>
          </p:cNvSpPr>
          <p:nvPr/>
        </p:nvSpPr>
        <p:spPr bwMode="auto">
          <a:xfrm>
            <a:off x="3332163" y="3219450"/>
            <a:ext cx="1084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9" name="TextBox 22"/>
          <p:cNvSpPr>
            <a:spLocks noChangeArrowheads="1"/>
          </p:cNvSpPr>
          <p:nvPr/>
        </p:nvSpPr>
        <p:spPr bwMode="auto">
          <a:xfrm>
            <a:off x="3332163" y="1897063"/>
            <a:ext cx="1084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Box 10"/>
          <p:cNvSpPr>
            <a:spLocks noChangeArrowheads="1"/>
          </p:cNvSpPr>
          <p:nvPr/>
        </p:nvSpPr>
        <p:spPr bwMode="auto">
          <a:xfrm>
            <a:off x="3128963" y="2198688"/>
            <a:ext cx="37449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26628" name="组合 17"/>
          <p:cNvGrpSpPr>
            <a:grpSpLocks/>
          </p:cNvGrpSpPr>
          <p:nvPr/>
        </p:nvGrpSpPr>
        <p:grpSpPr bwMode="auto">
          <a:xfrm>
            <a:off x="2025650" y="1338263"/>
            <a:ext cx="1787525" cy="1928812"/>
            <a:chOff x="0" y="0"/>
            <a:chExt cx="1787285" cy="1928440"/>
          </a:xfrm>
        </p:grpSpPr>
        <p:sp>
          <p:nvSpPr>
            <p:cNvPr id="26629" name="流程图: 联系 11"/>
            <p:cNvSpPr>
              <a:spLocks noChangeArrowheads="1"/>
            </p:cNvSpPr>
            <p:nvPr/>
          </p:nvSpPr>
          <p:spPr bwMode="auto">
            <a:xfrm>
              <a:off x="0" y="699476"/>
              <a:ext cx="1080120" cy="108012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30" name="流程图: 联系 12"/>
            <p:cNvSpPr>
              <a:spLocks noChangeArrowheads="1"/>
            </p:cNvSpPr>
            <p:nvPr/>
          </p:nvSpPr>
          <p:spPr bwMode="auto">
            <a:xfrm>
              <a:off x="810090" y="1388380"/>
              <a:ext cx="540060" cy="54006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31" name="流程图: 联系 13"/>
            <p:cNvSpPr>
              <a:spLocks noChangeArrowheads="1"/>
            </p:cNvSpPr>
            <p:nvPr/>
          </p:nvSpPr>
          <p:spPr bwMode="auto">
            <a:xfrm>
              <a:off x="711660" y="0"/>
              <a:ext cx="368460" cy="36846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32" name="流程图: 联系 14"/>
            <p:cNvSpPr>
              <a:spLocks noChangeArrowheads="1"/>
            </p:cNvSpPr>
            <p:nvPr/>
          </p:nvSpPr>
          <p:spPr bwMode="auto">
            <a:xfrm>
              <a:off x="1531047" y="699476"/>
              <a:ext cx="256238" cy="256238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33" name="TextBox 15"/>
            <p:cNvSpPr>
              <a:spLocks noChangeArrowheads="1"/>
            </p:cNvSpPr>
            <p:nvPr/>
          </p:nvSpPr>
          <p:spPr bwMode="auto">
            <a:xfrm>
              <a:off x="199580" y="885593"/>
              <a:ext cx="74889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rgbClr val="092238"/>
                  </a:solidFill>
                </a:rPr>
                <a:t>04</a:t>
              </a:r>
              <a:endParaRPr lang="zh-CN" altLang="en-US" sz="4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流程图: 联系 6"/>
          <p:cNvSpPr>
            <a:spLocks noChangeArrowheads="1"/>
          </p:cNvSpPr>
          <p:nvPr/>
        </p:nvSpPr>
        <p:spPr bwMode="auto">
          <a:xfrm>
            <a:off x="747713" y="1641475"/>
            <a:ext cx="1655762" cy="1655763"/>
          </a:xfrm>
          <a:prstGeom prst="flowChartConnector">
            <a:avLst/>
          </a:prstGeom>
          <a:noFill/>
          <a:ln w="3175">
            <a:solidFill>
              <a:srgbClr val="0B294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1" name="流程图: 联系 30"/>
          <p:cNvSpPr>
            <a:spLocks noChangeArrowheads="1"/>
          </p:cNvSpPr>
          <p:nvPr/>
        </p:nvSpPr>
        <p:spPr bwMode="auto">
          <a:xfrm>
            <a:off x="6661150" y="1662113"/>
            <a:ext cx="1655763" cy="1655762"/>
          </a:xfrm>
          <a:prstGeom prst="flowChartConnector">
            <a:avLst/>
          </a:prstGeom>
          <a:noFill/>
          <a:ln w="3175">
            <a:solidFill>
              <a:srgbClr val="0B294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2" name="流程图: 联系 22"/>
          <p:cNvSpPr>
            <a:spLocks noChangeArrowheads="1"/>
          </p:cNvSpPr>
          <p:nvPr/>
        </p:nvSpPr>
        <p:spPr bwMode="auto">
          <a:xfrm>
            <a:off x="3703638" y="1662113"/>
            <a:ext cx="1655762" cy="1655762"/>
          </a:xfrm>
          <a:prstGeom prst="flowChartConnector">
            <a:avLst/>
          </a:prstGeom>
          <a:noFill/>
          <a:ln w="3175">
            <a:solidFill>
              <a:srgbClr val="0B294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765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42"/>
          <a:stretch>
            <a:fillRect/>
          </a:stretch>
        </p:blipFill>
        <p:spPr bwMode="auto">
          <a:xfrm>
            <a:off x="0" y="2574925"/>
            <a:ext cx="9144000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4" name="组合 4"/>
          <p:cNvGrpSpPr>
            <a:grpSpLocks/>
          </p:cNvGrpSpPr>
          <p:nvPr/>
        </p:nvGrpSpPr>
        <p:grpSpPr bwMode="auto">
          <a:xfrm>
            <a:off x="3703638" y="455613"/>
            <a:ext cx="1736725" cy="676275"/>
            <a:chOff x="0" y="0"/>
            <a:chExt cx="1735829" cy="677108"/>
          </a:xfrm>
        </p:grpSpPr>
        <p:sp>
          <p:nvSpPr>
            <p:cNvPr id="27673" name="TextBox 2"/>
            <p:cNvSpPr>
              <a:spLocks noChangeArrowheads="1"/>
            </p:cNvSpPr>
            <p:nvPr/>
          </p:nvSpPr>
          <p:spPr bwMode="auto">
            <a:xfrm>
              <a:off x="0" y="0"/>
              <a:ext cx="173582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333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研究方法</a:t>
              </a:r>
            </a:p>
          </p:txBody>
        </p:sp>
        <p:sp>
          <p:nvSpPr>
            <p:cNvPr id="27674" name="TextBox 3"/>
            <p:cNvSpPr>
              <a:spLocks noChangeArrowheads="1"/>
            </p:cNvSpPr>
            <p:nvPr/>
          </p:nvSpPr>
          <p:spPr bwMode="auto">
            <a:xfrm>
              <a:off x="75826" y="369331"/>
              <a:ext cx="158417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333757"/>
                  </a:solidFill>
                </a:rPr>
                <a:t>Research Methods</a:t>
              </a:r>
              <a:endParaRPr lang="zh-CN" altLang="en-US" sz="1400">
                <a:solidFill>
                  <a:srgbClr val="333757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7655" name="TextBox 7"/>
          <p:cNvSpPr>
            <a:spLocks noChangeArrowheads="1"/>
          </p:cNvSpPr>
          <p:nvPr/>
        </p:nvSpPr>
        <p:spPr bwMode="auto">
          <a:xfrm>
            <a:off x="915988" y="2112963"/>
            <a:ext cx="12969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B294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方法一</a:t>
            </a:r>
          </a:p>
        </p:txBody>
      </p:sp>
      <p:sp>
        <p:nvSpPr>
          <p:cNvPr id="27656" name="TextBox 18"/>
          <p:cNvSpPr>
            <a:spLocks noChangeArrowheads="1"/>
          </p:cNvSpPr>
          <p:nvPr/>
        </p:nvSpPr>
        <p:spPr bwMode="auto">
          <a:xfrm>
            <a:off x="412750" y="3690938"/>
            <a:ext cx="24987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 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 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57" name="TextBox 20"/>
          <p:cNvSpPr>
            <a:spLocks noChangeArrowheads="1"/>
          </p:cNvSpPr>
          <p:nvPr/>
        </p:nvSpPr>
        <p:spPr bwMode="auto">
          <a:xfrm>
            <a:off x="1041400" y="3346450"/>
            <a:ext cx="11572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27658" name="组合 21"/>
          <p:cNvGrpSpPr>
            <a:grpSpLocks/>
          </p:cNvGrpSpPr>
          <p:nvPr/>
        </p:nvGrpSpPr>
        <p:grpSpPr bwMode="auto">
          <a:xfrm>
            <a:off x="1327150" y="2825750"/>
            <a:ext cx="474663" cy="471488"/>
            <a:chOff x="0" y="0"/>
            <a:chExt cx="474495" cy="471063"/>
          </a:xfrm>
        </p:grpSpPr>
        <p:sp>
          <p:nvSpPr>
            <p:cNvPr id="27671" name="流程图: 联系 19"/>
            <p:cNvSpPr>
              <a:spLocks noChangeArrowheads="1"/>
            </p:cNvSpPr>
            <p:nvPr/>
          </p:nvSpPr>
          <p:spPr bwMode="auto">
            <a:xfrm>
              <a:off x="0" y="0"/>
              <a:ext cx="471063" cy="471063"/>
            </a:xfrm>
            <a:prstGeom prst="flowChartConnector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72" name="TextBox 17"/>
            <p:cNvSpPr>
              <a:spLocks noChangeArrowheads="1"/>
            </p:cNvSpPr>
            <p:nvPr/>
          </p:nvSpPr>
          <p:spPr bwMode="auto">
            <a:xfrm>
              <a:off x="3431" y="65498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bg1"/>
                  </a:solidFill>
                </a:rPr>
                <a:t>01</a:t>
              </a:r>
              <a:endParaRPr lang="zh-CN" altLang="en-US" sz="20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7659" name="TextBox 23"/>
          <p:cNvSpPr>
            <a:spLocks noChangeArrowheads="1"/>
          </p:cNvSpPr>
          <p:nvPr/>
        </p:nvSpPr>
        <p:spPr bwMode="auto">
          <a:xfrm>
            <a:off x="3884613" y="2106613"/>
            <a:ext cx="1295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B294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方法二</a:t>
            </a:r>
          </a:p>
        </p:txBody>
      </p:sp>
      <p:sp>
        <p:nvSpPr>
          <p:cNvPr id="27660" name="TextBox 25"/>
          <p:cNvSpPr>
            <a:spLocks noChangeArrowheads="1"/>
          </p:cNvSpPr>
          <p:nvPr/>
        </p:nvSpPr>
        <p:spPr bwMode="auto">
          <a:xfrm>
            <a:off x="3379788" y="3614738"/>
            <a:ext cx="24987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 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 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1" name="TextBox 26"/>
          <p:cNvSpPr>
            <a:spLocks noChangeArrowheads="1"/>
          </p:cNvSpPr>
          <p:nvPr/>
        </p:nvSpPr>
        <p:spPr bwMode="auto">
          <a:xfrm>
            <a:off x="4008438" y="3270250"/>
            <a:ext cx="1157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27662" name="组合 27"/>
          <p:cNvGrpSpPr>
            <a:grpSpLocks/>
          </p:cNvGrpSpPr>
          <p:nvPr/>
        </p:nvGrpSpPr>
        <p:grpSpPr bwMode="auto">
          <a:xfrm>
            <a:off x="4295775" y="2749550"/>
            <a:ext cx="473075" cy="471488"/>
            <a:chOff x="0" y="0"/>
            <a:chExt cx="474495" cy="471063"/>
          </a:xfrm>
        </p:grpSpPr>
        <p:sp>
          <p:nvSpPr>
            <p:cNvPr id="27669" name="流程图: 联系 28"/>
            <p:cNvSpPr>
              <a:spLocks noChangeArrowheads="1"/>
            </p:cNvSpPr>
            <p:nvPr/>
          </p:nvSpPr>
          <p:spPr bwMode="auto">
            <a:xfrm>
              <a:off x="0" y="0"/>
              <a:ext cx="471063" cy="471063"/>
            </a:xfrm>
            <a:prstGeom prst="flowChartConnector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70" name="TextBox 29"/>
            <p:cNvSpPr>
              <a:spLocks noChangeArrowheads="1"/>
            </p:cNvSpPr>
            <p:nvPr/>
          </p:nvSpPr>
          <p:spPr bwMode="auto">
            <a:xfrm>
              <a:off x="3431" y="65498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bg1"/>
                  </a:solidFill>
                </a:rPr>
                <a:t>02</a:t>
              </a:r>
              <a:endParaRPr lang="zh-CN" altLang="en-US" sz="20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7663" name="TextBox 31"/>
          <p:cNvSpPr>
            <a:spLocks noChangeArrowheads="1"/>
          </p:cNvSpPr>
          <p:nvPr/>
        </p:nvSpPr>
        <p:spPr bwMode="auto">
          <a:xfrm>
            <a:off x="6829425" y="2100263"/>
            <a:ext cx="1295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B294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方法三</a:t>
            </a:r>
          </a:p>
        </p:txBody>
      </p:sp>
      <p:sp>
        <p:nvSpPr>
          <p:cNvPr id="27664" name="TextBox 33"/>
          <p:cNvSpPr>
            <a:spLocks noChangeArrowheads="1"/>
          </p:cNvSpPr>
          <p:nvPr/>
        </p:nvSpPr>
        <p:spPr bwMode="auto">
          <a:xfrm>
            <a:off x="6338888" y="3614738"/>
            <a:ext cx="25003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 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此处添加文本 此处添加文本 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5" name="TextBox 34"/>
          <p:cNvSpPr>
            <a:spLocks noChangeArrowheads="1"/>
          </p:cNvSpPr>
          <p:nvPr/>
        </p:nvSpPr>
        <p:spPr bwMode="auto">
          <a:xfrm>
            <a:off x="6969125" y="3270250"/>
            <a:ext cx="11572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27666" name="组合 35"/>
          <p:cNvGrpSpPr>
            <a:grpSpLocks/>
          </p:cNvGrpSpPr>
          <p:nvPr/>
        </p:nvGrpSpPr>
        <p:grpSpPr bwMode="auto">
          <a:xfrm>
            <a:off x="7254875" y="2749550"/>
            <a:ext cx="473075" cy="471488"/>
            <a:chOff x="0" y="0"/>
            <a:chExt cx="474495" cy="471063"/>
          </a:xfrm>
        </p:grpSpPr>
        <p:sp>
          <p:nvSpPr>
            <p:cNvPr id="27667" name="流程图: 联系 36"/>
            <p:cNvSpPr>
              <a:spLocks noChangeArrowheads="1"/>
            </p:cNvSpPr>
            <p:nvPr/>
          </p:nvSpPr>
          <p:spPr bwMode="auto">
            <a:xfrm>
              <a:off x="0" y="0"/>
              <a:ext cx="471063" cy="471063"/>
            </a:xfrm>
            <a:prstGeom prst="flowChartConnector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68" name="TextBox 37"/>
            <p:cNvSpPr>
              <a:spLocks noChangeArrowheads="1"/>
            </p:cNvSpPr>
            <p:nvPr/>
          </p:nvSpPr>
          <p:spPr bwMode="auto">
            <a:xfrm>
              <a:off x="3431" y="65498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bg1"/>
                  </a:solidFill>
                </a:rPr>
                <a:t>03</a:t>
              </a:r>
              <a:endParaRPr lang="zh-CN" altLang="en-US" sz="20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19"/>
          <p:cNvGrpSpPr>
            <a:grpSpLocks/>
          </p:cNvGrpSpPr>
          <p:nvPr/>
        </p:nvGrpSpPr>
        <p:grpSpPr bwMode="auto">
          <a:xfrm>
            <a:off x="1171575" y="1600200"/>
            <a:ext cx="6829425" cy="2016125"/>
            <a:chOff x="0" y="0"/>
            <a:chExt cx="6829111" cy="2016224"/>
          </a:xfrm>
        </p:grpSpPr>
        <p:sp>
          <p:nvSpPr>
            <p:cNvPr id="28707" name="直接连接符 2"/>
            <p:cNvSpPr>
              <a:spLocks noChangeShapeType="1"/>
            </p:cNvSpPr>
            <p:nvPr/>
          </p:nvSpPr>
          <p:spPr bwMode="auto">
            <a:xfrm flipV="1">
              <a:off x="0" y="909037"/>
              <a:ext cx="1300154" cy="1107187"/>
            </a:xfrm>
            <a:prstGeom prst="line">
              <a:avLst/>
            </a:prstGeom>
            <a:noFill/>
            <a:ln w="9525">
              <a:solidFill>
                <a:srgbClr val="0B2945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8" name="直接连接符 4"/>
            <p:cNvSpPr>
              <a:spLocks noChangeShapeType="1"/>
            </p:cNvSpPr>
            <p:nvPr/>
          </p:nvSpPr>
          <p:spPr bwMode="auto">
            <a:xfrm>
              <a:off x="1300154" y="909037"/>
              <a:ext cx="1955755" cy="759245"/>
            </a:xfrm>
            <a:prstGeom prst="line">
              <a:avLst/>
            </a:prstGeom>
            <a:noFill/>
            <a:ln w="9525">
              <a:solidFill>
                <a:srgbClr val="0B2945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9" name="直接连接符 7"/>
            <p:cNvSpPr>
              <a:spLocks noChangeShapeType="1"/>
            </p:cNvSpPr>
            <p:nvPr/>
          </p:nvSpPr>
          <p:spPr bwMode="auto">
            <a:xfrm flipV="1">
              <a:off x="3255909" y="475557"/>
              <a:ext cx="1367006" cy="1207769"/>
            </a:xfrm>
            <a:prstGeom prst="line">
              <a:avLst/>
            </a:prstGeom>
            <a:noFill/>
            <a:ln w="9525">
              <a:solidFill>
                <a:srgbClr val="0B2945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0" name="直接连接符 9"/>
            <p:cNvSpPr>
              <a:spLocks noChangeShapeType="1"/>
            </p:cNvSpPr>
            <p:nvPr/>
          </p:nvSpPr>
          <p:spPr bwMode="auto">
            <a:xfrm>
              <a:off x="4622915" y="475557"/>
              <a:ext cx="961491" cy="670311"/>
            </a:xfrm>
            <a:prstGeom prst="line">
              <a:avLst/>
            </a:prstGeom>
            <a:noFill/>
            <a:ln w="9525">
              <a:solidFill>
                <a:srgbClr val="0B2945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1" name="直接连接符 11"/>
            <p:cNvSpPr>
              <a:spLocks noChangeShapeType="1"/>
            </p:cNvSpPr>
            <p:nvPr/>
          </p:nvSpPr>
          <p:spPr bwMode="auto">
            <a:xfrm flipV="1">
              <a:off x="5584406" y="0"/>
              <a:ext cx="1244705" cy="1118860"/>
            </a:xfrm>
            <a:prstGeom prst="line">
              <a:avLst/>
            </a:prstGeom>
            <a:noFill/>
            <a:ln w="9525">
              <a:solidFill>
                <a:srgbClr val="0B2945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75" name="TextBox 14"/>
          <p:cNvSpPr>
            <a:spLocks noChangeArrowheads="1"/>
          </p:cNvSpPr>
          <p:nvPr/>
        </p:nvSpPr>
        <p:spPr bwMode="auto">
          <a:xfrm>
            <a:off x="3700463" y="301625"/>
            <a:ext cx="2024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333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研究过程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8676" name="TextBox 15"/>
          <p:cNvSpPr>
            <a:spLocks noChangeArrowheads="1"/>
          </p:cNvSpPr>
          <p:nvPr/>
        </p:nvSpPr>
        <p:spPr bwMode="auto">
          <a:xfrm>
            <a:off x="3736975" y="671513"/>
            <a:ext cx="1698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333757"/>
                </a:solidFill>
              </a:rPr>
              <a:t>Research Process</a:t>
            </a:r>
            <a:endParaRPr lang="zh-CN" altLang="en-US" sz="1600">
              <a:solidFill>
                <a:srgbClr val="333757"/>
              </a:solidFill>
              <a:sym typeface="宋体" panose="02010600030101010101" pitchFamily="2" charset="-122"/>
            </a:endParaRPr>
          </a:p>
        </p:txBody>
      </p:sp>
      <p:grpSp>
        <p:nvGrpSpPr>
          <p:cNvPr id="28677" name="组合 30"/>
          <p:cNvGrpSpPr>
            <a:grpSpLocks/>
          </p:cNvGrpSpPr>
          <p:nvPr/>
        </p:nvGrpSpPr>
        <p:grpSpPr bwMode="auto">
          <a:xfrm>
            <a:off x="800100" y="3660775"/>
            <a:ext cx="1816100" cy="831850"/>
            <a:chOff x="0" y="0"/>
            <a:chExt cx="1816416" cy="832696"/>
          </a:xfrm>
        </p:grpSpPr>
        <p:grpSp>
          <p:nvGrpSpPr>
            <p:cNvPr id="28702" name="组合 31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28704" name="TextBox 33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705" name="流程图: 联系 34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rgbClr val="092238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8706" name="TextBox 35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28703" name="TextBox 32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092238"/>
                  </a:solidFill>
                </a:rPr>
                <a:t>01</a:t>
              </a:r>
              <a:endParaRPr lang="zh-CN" altLang="en-US" sz="2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8678" name="组合 41"/>
          <p:cNvGrpSpPr>
            <a:grpSpLocks/>
          </p:cNvGrpSpPr>
          <p:nvPr/>
        </p:nvGrpSpPr>
        <p:grpSpPr bwMode="auto">
          <a:xfrm>
            <a:off x="2303463" y="1838325"/>
            <a:ext cx="1816100" cy="831850"/>
            <a:chOff x="0" y="0"/>
            <a:chExt cx="1816416" cy="832696"/>
          </a:xfrm>
        </p:grpSpPr>
        <p:grpSp>
          <p:nvGrpSpPr>
            <p:cNvPr id="28697" name="组合 42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28699" name="TextBox 44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700" name="流程图: 联系 45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rgbClr val="092238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8701" name="TextBox 46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28698" name="TextBox 43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092238"/>
                  </a:solidFill>
                </a:rPr>
                <a:t>02</a:t>
              </a:r>
              <a:endParaRPr lang="zh-CN" altLang="en-US" sz="2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8679" name="组合 47"/>
          <p:cNvGrpSpPr>
            <a:grpSpLocks/>
          </p:cNvGrpSpPr>
          <p:nvPr/>
        </p:nvGrpSpPr>
        <p:grpSpPr bwMode="auto">
          <a:xfrm>
            <a:off x="4252913" y="3373438"/>
            <a:ext cx="1816100" cy="833437"/>
            <a:chOff x="0" y="0"/>
            <a:chExt cx="1816416" cy="832696"/>
          </a:xfrm>
        </p:grpSpPr>
        <p:grpSp>
          <p:nvGrpSpPr>
            <p:cNvPr id="28692" name="组合 48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28694" name="TextBox 50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695" name="流程图: 联系 51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rgbClr val="092238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8696" name="TextBox 52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28693" name="TextBox 49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092238"/>
                  </a:solidFill>
                </a:rPr>
                <a:t>03</a:t>
              </a:r>
              <a:endParaRPr lang="zh-CN" altLang="en-US" sz="2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8680" name="组合 53"/>
          <p:cNvGrpSpPr>
            <a:grpSpLocks/>
          </p:cNvGrpSpPr>
          <p:nvPr/>
        </p:nvGrpSpPr>
        <p:grpSpPr bwMode="auto">
          <a:xfrm>
            <a:off x="5562600" y="1458913"/>
            <a:ext cx="1816100" cy="831850"/>
            <a:chOff x="0" y="0"/>
            <a:chExt cx="1816416" cy="832696"/>
          </a:xfrm>
        </p:grpSpPr>
        <p:grpSp>
          <p:nvGrpSpPr>
            <p:cNvPr id="28687" name="组合 54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28689" name="TextBox 56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690" name="流程图: 联系 57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rgbClr val="092238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8691" name="TextBox 58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28688" name="TextBox 55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092238"/>
                  </a:solidFill>
                </a:rPr>
                <a:t>04</a:t>
              </a:r>
              <a:endParaRPr lang="zh-CN" altLang="en-US" sz="2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8681" name="组合 59"/>
          <p:cNvGrpSpPr>
            <a:grpSpLocks/>
          </p:cNvGrpSpPr>
          <p:nvPr/>
        </p:nvGrpSpPr>
        <p:grpSpPr bwMode="auto">
          <a:xfrm>
            <a:off x="6530975" y="2776538"/>
            <a:ext cx="1816100" cy="833437"/>
            <a:chOff x="0" y="0"/>
            <a:chExt cx="1816416" cy="832696"/>
          </a:xfrm>
        </p:grpSpPr>
        <p:grpSp>
          <p:nvGrpSpPr>
            <p:cNvPr id="28682" name="组合 60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28684" name="TextBox 62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685" name="流程图: 联系 63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rgbClr val="092238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8686" name="TextBox 64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28683" name="TextBox 61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092238"/>
                  </a:solidFill>
                </a:rPr>
                <a:t>05</a:t>
              </a:r>
              <a:endParaRPr lang="zh-CN" altLang="en-US" sz="2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10"/>
          <p:cNvSpPr>
            <a:spLocks noChangeArrowheads="1"/>
          </p:cNvSpPr>
          <p:nvPr/>
        </p:nvSpPr>
        <p:spPr bwMode="auto">
          <a:xfrm>
            <a:off x="3128963" y="2198688"/>
            <a:ext cx="37449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29700" name="组合 17"/>
          <p:cNvGrpSpPr>
            <a:grpSpLocks/>
          </p:cNvGrpSpPr>
          <p:nvPr/>
        </p:nvGrpSpPr>
        <p:grpSpPr bwMode="auto">
          <a:xfrm>
            <a:off x="2025650" y="1338263"/>
            <a:ext cx="1787525" cy="1928812"/>
            <a:chOff x="0" y="0"/>
            <a:chExt cx="1787285" cy="1928440"/>
          </a:xfrm>
        </p:grpSpPr>
        <p:sp>
          <p:nvSpPr>
            <p:cNvPr id="29701" name="流程图: 联系 11"/>
            <p:cNvSpPr>
              <a:spLocks noChangeArrowheads="1"/>
            </p:cNvSpPr>
            <p:nvPr/>
          </p:nvSpPr>
          <p:spPr bwMode="auto">
            <a:xfrm>
              <a:off x="0" y="699476"/>
              <a:ext cx="1080120" cy="108012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702" name="流程图: 联系 12"/>
            <p:cNvSpPr>
              <a:spLocks noChangeArrowheads="1"/>
            </p:cNvSpPr>
            <p:nvPr/>
          </p:nvSpPr>
          <p:spPr bwMode="auto">
            <a:xfrm>
              <a:off x="810090" y="1388380"/>
              <a:ext cx="540060" cy="54006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703" name="流程图: 联系 13"/>
            <p:cNvSpPr>
              <a:spLocks noChangeArrowheads="1"/>
            </p:cNvSpPr>
            <p:nvPr/>
          </p:nvSpPr>
          <p:spPr bwMode="auto">
            <a:xfrm>
              <a:off x="711660" y="0"/>
              <a:ext cx="368460" cy="36846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704" name="流程图: 联系 14"/>
            <p:cNvSpPr>
              <a:spLocks noChangeArrowheads="1"/>
            </p:cNvSpPr>
            <p:nvPr/>
          </p:nvSpPr>
          <p:spPr bwMode="auto">
            <a:xfrm>
              <a:off x="1531047" y="699476"/>
              <a:ext cx="256238" cy="256238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705" name="TextBox 15"/>
            <p:cNvSpPr>
              <a:spLocks noChangeArrowheads="1"/>
            </p:cNvSpPr>
            <p:nvPr/>
          </p:nvSpPr>
          <p:spPr bwMode="auto">
            <a:xfrm>
              <a:off x="199580" y="885593"/>
              <a:ext cx="74889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rgbClr val="092238"/>
                  </a:solidFill>
                </a:rPr>
                <a:t>05</a:t>
              </a:r>
              <a:endParaRPr lang="zh-CN" altLang="en-US" sz="4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23" t="220" r="23065" b="77400"/>
          <a:stretch>
            <a:fillRect/>
          </a:stretch>
        </p:blipFill>
        <p:spPr bwMode="auto">
          <a:xfrm>
            <a:off x="4732338" y="2921000"/>
            <a:ext cx="407828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23" t="220" r="23065" b="77400"/>
          <a:stretch>
            <a:fillRect/>
          </a:stretch>
        </p:blipFill>
        <p:spPr bwMode="auto">
          <a:xfrm>
            <a:off x="4732338" y="1552575"/>
            <a:ext cx="407828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2" t="26457" b="7234"/>
          <a:stretch>
            <a:fillRect/>
          </a:stretch>
        </p:blipFill>
        <p:spPr bwMode="auto">
          <a:xfrm>
            <a:off x="295275" y="1552575"/>
            <a:ext cx="4437063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5" name="组合 16"/>
          <p:cNvGrpSpPr>
            <a:grpSpLocks/>
          </p:cNvGrpSpPr>
          <p:nvPr/>
        </p:nvGrpSpPr>
        <p:grpSpPr bwMode="auto">
          <a:xfrm>
            <a:off x="4143375" y="2932113"/>
            <a:ext cx="4367213" cy="1139825"/>
            <a:chOff x="0" y="0"/>
            <a:chExt cx="4367414" cy="1140500"/>
          </a:xfrm>
        </p:grpSpPr>
        <p:sp>
          <p:nvSpPr>
            <p:cNvPr id="30733" name="矩形 7"/>
            <p:cNvSpPr>
              <a:spLocks noChangeArrowheads="1"/>
            </p:cNvSpPr>
            <p:nvPr/>
          </p:nvSpPr>
          <p:spPr bwMode="auto">
            <a:xfrm>
              <a:off x="0" y="0"/>
              <a:ext cx="1080120" cy="1140500"/>
            </a:xfrm>
            <a:prstGeom prst="rect">
              <a:avLst/>
            </a:prstGeom>
            <a:solidFill>
              <a:srgbClr val="607179">
                <a:alpha val="6313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734" name="TextBox 9"/>
            <p:cNvSpPr>
              <a:spLocks noChangeArrowheads="1"/>
            </p:cNvSpPr>
            <p:nvPr/>
          </p:nvSpPr>
          <p:spPr bwMode="auto">
            <a:xfrm>
              <a:off x="15797" y="386317"/>
              <a:ext cx="116450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结论二</a:t>
              </a:r>
            </a:p>
          </p:txBody>
        </p:sp>
        <p:sp>
          <p:nvSpPr>
            <p:cNvPr id="30735" name="TextBox 10"/>
            <p:cNvSpPr>
              <a:spLocks noChangeArrowheads="1"/>
            </p:cNvSpPr>
            <p:nvPr/>
          </p:nvSpPr>
          <p:spPr bwMode="auto">
            <a:xfrm>
              <a:off x="1487095" y="278682"/>
              <a:ext cx="28803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此处添加文本 此处添加文本</a:t>
              </a: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此处添加文本 此处添加文本</a:t>
              </a:r>
            </a:p>
          </p:txBody>
        </p:sp>
      </p:grpSp>
      <p:grpSp>
        <p:nvGrpSpPr>
          <p:cNvPr id="30726" name="组合 15"/>
          <p:cNvGrpSpPr>
            <a:grpSpLocks/>
          </p:cNvGrpSpPr>
          <p:nvPr/>
        </p:nvGrpSpPr>
        <p:grpSpPr bwMode="auto">
          <a:xfrm>
            <a:off x="4133850" y="1563688"/>
            <a:ext cx="4376738" cy="1150937"/>
            <a:chOff x="0" y="0"/>
            <a:chExt cx="4376852" cy="1152025"/>
          </a:xfrm>
        </p:grpSpPr>
        <p:sp>
          <p:nvSpPr>
            <p:cNvPr id="30730" name="矩形 4"/>
            <p:cNvSpPr>
              <a:spLocks noChangeArrowheads="1"/>
            </p:cNvSpPr>
            <p:nvPr/>
          </p:nvSpPr>
          <p:spPr bwMode="auto">
            <a:xfrm>
              <a:off x="0" y="0"/>
              <a:ext cx="1080120" cy="1152025"/>
            </a:xfrm>
            <a:prstGeom prst="rect">
              <a:avLst/>
            </a:prstGeom>
            <a:solidFill>
              <a:srgbClr val="607179">
                <a:alpha val="6313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731" name="TextBox 8"/>
            <p:cNvSpPr>
              <a:spLocks noChangeArrowheads="1"/>
            </p:cNvSpPr>
            <p:nvPr/>
          </p:nvSpPr>
          <p:spPr bwMode="auto">
            <a:xfrm>
              <a:off x="15797" y="406735"/>
              <a:ext cx="116450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结论一</a:t>
              </a:r>
            </a:p>
          </p:txBody>
        </p:sp>
        <p:sp>
          <p:nvSpPr>
            <p:cNvPr id="30732" name="TextBox 12"/>
            <p:cNvSpPr>
              <a:spLocks noChangeArrowheads="1"/>
            </p:cNvSpPr>
            <p:nvPr/>
          </p:nvSpPr>
          <p:spPr bwMode="auto">
            <a:xfrm>
              <a:off x="1496533" y="283624"/>
              <a:ext cx="28803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此处添加文本 此处添加文本</a:t>
              </a: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此处添加文本 此处添加文本</a:t>
              </a:r>
            </a:p>
          </p:txBody>
        </p:sp>
      </p:grpSp>
      <p:grpSp>
        <p:nvGrpSpPr>
          <p:cNvPr id="30727" name="组合 19"/>
          <p:cNvGrpSpPr>
            <a:grpSpLocks/>
          </p:cNvGrpSpPr>
          <p:nvPr/>
        </p:nvGrpSpPr>
        <p:grpSpPr bwMode="auto">
          <a:xfrm>
            <a:off x="3917950" y="746125"/>
            <a:ext cx="2087563" cy="693738"/>
            <a:chOff x="0" y="0"/>
            <a:chExt cx="2088233" cy="692497"/>
          </a:xfrm>
        </p:grpSpPr>
        <p:sp>
          <p:nvSpPr>
            <p:cNvPr id="30728" name="TextBox 17"/>
            <p:cNvSpPr>
              <a:spLocks noChangeArrowheads="1"/>
            </p:cNvSpPr>
            <p:nvPr/>
          </p:nvSpPr>
          <p:spPr bwMode="auto">
            <a:xfrm>
              <a:off x="64372" y="0"/>
              <a:ext cx="20238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333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论文总结</a:t>
              </a:r>
            </a:p>
          </p:txBody>
        </p:sp>
        <p:sp>
          <p:nvSpPr>
            <p:cNvPr id="30729" name="TextBox 18"/>
            <p:cNvSpPr>
              <a:spLocks noChangeArrowheads="1"/>
            </p:cNvSpPr>
            <p:nvPr/>
          </p:nvSpPr>
          <p:spPr bwMode="auto">
            <a:xfrm>
              <a:off x="0" y="353943"/>
              <a:ext cx="184697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333757"/>
                  </a:solidFill>
                </a:rPr>
                <a:t>Thesis’s Conclusion</a:t>
              </a:r>
              <a:endParaRPr lang="zh-CN" altLang="en-US" sz="1600">
                <a:solidFill>
                  <a:srgbClr val="333757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47" name="组合 8"/>
          <p:cNvGrpSpPr>
            <a:grpSpLocks/>
          </p:cNvGrpSpPr>
          <p:nvPr/>
        </p:nvGrpSpPr>
        <p:grpSpPr bwMode="auto">
          <a:xfrm>
            <a:off x="3706813" y="1811338"/>
            <a:ext cx="2619375" cy="1200150"/>
            <a:chOff x="0" y="0"/>
            <a:chExt cx="3539008" cy="1200329"/>
          </a:xfrm>
        </p:grpSpPr>
        <p:sp>
          <p:nvSpPr>
            <p:cNvPr id="31749" name="TextBox 9"/>
            <p:cNvSpPr>
              <a:spLocks noChangeArrowheads="1"/>
            </p:cNvSpPr>
            <p:nvPr/>
          </p:nvSpPr>
          <p:spPr bwMode="auto">
            <a:xfrm>
              <a:off x="139725" y="0"/>
              <a:ext cx="339928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6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谢谢！</a:t>
              </a:r>
            </a:p>
          </p:txBody>
        </p:sp>
        <p:sp>
          <p:nvSpPr>
            <p:cNvPr id="31750" name="TextBox 10"/>
            <p:cNvSpPr>
              <a:spLocks noChangeArrowheads="1"/>
            </p:cNvSpPr>
            <p:nvPr/>
          </p:nvSpPr>
          <p:spPr bwMode="auto">
            <a:xfrm>
              <a:off x="0" y="830997"/>
              <a:ext cx="35018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敬请各位老师批评指正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506538"/>
            <a:ext cx="2089150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750" y="2209800"/>
            <a:ext cx="447675" cy="4921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975"/>
            <a:ext cx="7018338" cy="4921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65" tIns="0" rIns="134965" bIns="0" anchor="ctr"/>
          <a:lstStyle/>
          <a:p>
            <a:pPr algn="ctr" defTabSz="68562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1636713"/>
            <a:ext cx="6981825" cy="5810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62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413" y="1633538"/>
            <a:ext cx="639762" cy="584200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750" y="2940050"/>
            <a:ext cx="5178425" cy="12700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defTabSz="685629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12" b="28641"/>
          <a:stretch>
            <a:fillRect/>
          </a:stretch>
        </p:blipFill>
        <p:spPr bwMode="auto">
          <a:xfrm>
            <a:off x="0" y="1698625"/>
            <a:ext cx="9144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直角三角形 2"/>
          <p:cNvSpPr>
            <a:spLocks noChangeArrowheads="1"/>
          </p:cNvSpPr>
          <p:nvPr/>
        </p:nvSpPr>
        <p:spPr bwMode="auto">
          <a:xfrm rot="10800000">
            <a:off x="0" y="3984625"/>
            <a:ext cx="2411413" cy="460375"/>
          </a:xfrm>
          <a:prstGeom prst="rtTriangle">
            <a:avLst/>
          </a:prstGeom>
          <a:solidFill>
            <a:srgbClr val="0922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流程图: 联系 3"/>
          <p:cNvSpPr>
            <a:spLocks noChangeArrowheads="1"/>
          </p:cNvSpPr>
          <p:nvPr/>
        </p:nvSpPr>
        <p:spPr bwMode="auto">
          <a:xfrm>
            <a:off x="889000" y="2351088"/>
            <a:ext cx="946150" cy="947737"/>
          </a:xfrm>
          <a:prstGeom prst="flowChartConnector">
            <a:avLst/>
          </a:prstGeom>
          <a:noFill/>
          <a:ln w="31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9" name="TextBox 5"/>
          <p:cNvSpPr>
            <a:spLocks noChangeArrowheads="1"/>
          </p:cNvSpPr>
          <p:nvPr/>
        </p:nvSpPr>
        <p:spPr bwMode="auto">
          <a:xfrm>
            <a:off x="3492500" y="960438"/>
            <a:ext cx="1368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0B294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90" name="TextBox 6"/>
          <p:cNvSpPr>
            <a:spLocks noChangeArrowheads="1"/>
          </p:cNvSpPr>
          <p:nvPr/>
        </p:nvSpPr>
        <p:spPr bwMode="auto">
          <a:xfrm>
            <a:off x="4572000" y="1206500"/>
            <a:ext cx="1511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92238"/>
                </a:solidFill>
              </a:rPr>
              <a:t>CONTENT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91" name="流程图: 联系 11"/>
          <p:cNvSpPr>
            <a:spLocks noChangeArrowheads="1"/>
          </p:cNvSpPr>
          <p:nvPr/>
        </p:nvSpPr>
        <p:spPr bwMode="auto">
          <a:xfrm>
            <a:off x="4021138" y="2332038"/>
            <a:ext cx="925512" cy="925512"/>
          </a:xfrm>
          <a:prstGeom prst="flowChartConnector">
            <a:avLst/>
          </a:prstGeom>
          <a:noFill/>
          <a:ln w="31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2" name="流程图: 联系 14"/>
          <p:cNvSpPr>
            <a:spLocks noChangeArrowheads="1"/>
          </p:cNvSpPr>
          <p:nvPr/>
        </p:nvSpPr>
        <p:spPr bwMode="auto">
          <a:xfrm>
            <a:off x="5551488" y="2351088"/>
            <a:ext cx="925512" cy="925512"/>
          </a:xfrm>
          <a:prstGeom prst="flowChartConnector">
            <a:avLst/>
          </a:prstGeom>
          <a:noFill/>
          <a:ln w="31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3" name="流程图: 联系 17"/>
          <p:cNvSpPr>
            <a:spLocks noChangeArrowheads="1"/>
          </p:cNvSpPr>
          <p:nvPr/>
        </p:nvSpPr>
        <p:spPr bwMode="auto">
          <a:xfrm>
            <a:off x="7089775" y="2351088"/>
            <a:ext cx="925513" cy="925512"/>
          </a:xfrm>
          <a:prstGeom prst="flowChartConnector">
            <a:avLst/>
          </a:prstGeom>
          <a:noFill/>
          <a:ln w="31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4" name="流程图: 联系 20"/>
          <p:cNvSpPr>
            <a:spLocks noChangeArrowheads="1"/>
          </p:cNvSpPr>
          <p:nvPr/>
        </p:nvSpPr>
        <p:spPr bwMode="auto">
          <a:xfrm>
            <a:off x="2489200" y="2332038"/>
            <a:ext cx="963613" cy="963612"/>
          </a:xfrm>
          <a:prstGeom prst="flowChartConnector">
            <a:avLst/>
          </a:prstGeom>
          <a:noFill/>
          <a:ln w="31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5" name="TextBox 22"/>
          <p:cNvSpPr>
            <a:spLocks noChangeArrowheads="1"/>
          </p:cNvSpPr>
          <p:nvPr/>
        </p:nvSpPr>
        <p:spPr bwMode="auto">
          <a:xfrm>
            <a:off x="625475" y="3343275"/>
            <a:ext cx="16462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论文背景及意义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96" name="TextBox 23"/>
          <p:cNvSpPr>
            <a:spLocks noChangeArrowheads="1"/>
          </p:cNvSpPr>
          <p:nvPr/>
        </p:nvSpPr>
        <p:spPr bwMode="auto">
          <a:xfrm>
            <a:off x="2214563" y="3355975"/>
            <a:ext cx="15128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文献综述</a:t>
            </a:r>
          </a:p>
        </p:txBody>
      </p:sp>
      <p:sp>
        <p:nvSpPr>
          <p:cNvPr id="16397" name="TextBox 24"/>
          <p:cNvSpPr>
            <a:spLocks noChangeArrowheads="1"/>
          </p:cNvSpPr>
          <p:nvPr/>
        </p:nvSpPr>
        <p:spPr bwMode="auto">
          <a:xfrm>
            <a:off x="3533775" y="3355975"/>
            <a:ext cx="163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理论渊源及框架</a:t>
            </a:r>
          </a:p>
        </p:txBody>
      </p:sp>
      <p:sp>
        <p:nvSpPr>
          <p:cNvPr id="16398" name="TextBox 25"/>
          <p:cNvSpPr>
            <a:spLocks noChangeArrowheads="1"/>
          </p:cNvSpPr>
          <p:nvPr/>
        </p:nvSpPr>
        <p:spPr bwMode="auto">
          <a:xfrm>
            <a:off x="5237163" y="3355975"/>
            <a:ext cx="1609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研究方法及过程</a:t>
            </a:r>
          </a:p>
        </p:txBody>
      </p:sp>
      <p:sp>
        <p:nvSpPr>
          <p:cNvPr id="16399" name="TextBox 26"/>
          <p:cNvSpPr>
            <a:spLocks noChangeArrowheads="1"/>
          </p:cNvSpPr>
          <p:nvPr/>
        </p:nvSpPr>
        <p:spPr bwMode="auto">
          <a:xfrm>
            <a:off x="6837363" y="3362325"/>
            <a:ext cx="15128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论文总结</a:t>
            </a:r>
          </a:p>
        </p:txBody>
      </p:sp>
      <p:pic>
        <p:nvPicPr>
          <p:cNvPr id="1640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0" y="2638425"/>
            <a:ext cx="4762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2652713"/>
            <a:ext cx="3905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900" y="2613025"/>
            <a:ext cx="40798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600" y="2638425"/>
            <a:ext cx="39687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300" y="2624138"/>
            <a:ext cx="401638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10"/>
          <p:cNvSpPr>
            <a:spLocks noChangeArrowheads="1"/>
          </p:cNvSpPr>
          <p:nvPr/>
        </p:nvSpPr>
        <p:spPr bwMode="auto">
          <a:xfrm>
            <a:off x="3276600" y="2198688"/>
            <a:ext cx="3743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论文背景及意义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412" name="组合 17"/>
          <p:cNvGrpSpPr>
            <a:grpSpLocks/>
          </p:cNvGrpSpPr>
          <p:nvPr/>
        </p:nvGrpSpPr>
        <p:grpSpPr bwMode="auto">
          <a:xfrm>
            <a:off x="2025650" y="1338263"/>
            <a:ext cx="1787525" cy="1928812"/>
            <a:chOff x="0" y="0"/>
            <a:chExt cx="1787285" cy="1928440"/>
          </a:xfrm>
        </p:grpSpPr>
        <p:sp>
          <p:nvSpPr>
            <p:cNvPr id="17413" name="流程图: 联系 11"/>
            <p:cNvSpPr>
              <a:spLocks noChangeArrowheads="1"/>
            </p:cNvSpPr>
            <p:nvPr/>
          </p:nvSpPr>
          <p:spPr bwMode="auto">
            <a:xfrm>
              <a:off x="0" y="699476"/>
              <a:ext cx="1080120" cy="108012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14" name="流程图: 联系 12"/>
            <p:cNvSpPr>
              <a:spLocks noChangeArrowheads="1"/>
            </p:cNvSpPr>
            <p:nvPr/>
          </p:nvSpPr>
          <p:spPr bwMode="auto">
            <a:xfrm>
              <a:off x="810090" y="1388380"/>
              <a:ext cx="540060" cy="54006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15" name="流程图: 联系 13"/>
            <p:cNvSpPr>
              <a:spLocks noChangeArrowheads="1"/>
            </p:cNvSpPr>
            <p:nvPr/>
          </p:nvSpPr>
          <p:spPr bwMode="auto">
            <a:xfrm>
              <a:off x="711660" y="0"/>
              <a:ext cx="368460" cy="36846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16" name="流程图: 联系 14"/>
            <p:cNvSpPr>
              <a:spLocks noChangeArrowheads="1"/>
            </p:cNvSpPr>
            <p:nvPr/>
          </p:nvSpPr>
          <p:spPr bwMode="auto">
            <a:xfrm>
              <a:off x="1531047" y="699476"/>
              <a:ext cx="256238" cy="256238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17" name="TextBox 15"/>
            <p:cNvSpPr>
              <a:spLocks noChangeArrowheads="1"/>
            </p:cNvSpPr>
            <p:nvPr/>
          </p:nvSpPr>
          <p:spPr bwMode="auto">
            <a:xfrm>
              <a:off x="199580" y="885593"/>
              <a:ext cx="74889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rgbClr val="092238"/>
                  </a:solidFill>
                </a:rPr>
                <a:t>01</a:t>
              </a:r>
              <a:endParaRPr lang="zh-CN" altLang="en-US" sz="4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8"/>
          <p:cNvGrpSpPr>
            <a:grpSpLocks/>
          </p:cNvGrpSpPr>
          <p:nvPr/>
        </p:nvGrpSpPr>
        <p:grpSpPr bwMode="auto">
          <a:xfrm>
            <a:off x="3190875" y="620713"/>
            <a:ext cx="2673350" cy="812800"/>
            <a:chOff x="0" y="0"/>
            <a:chExt cx="2672432" cy="812225"/>
          </a:xfrm>
        </p:grpSpPr>
        <p:sp>
          <p:nvSpPr>
            <p:cNvPr id="18441" name="TextBox 22"/>
            <p:cNvSpPr>
              <a:spLocks noChangeArrowheads="1"/>
            </p:cNvSpPr>
            <p:nvPr/>
          </p:nvSpPr>
          <p:spPr bwMode="auto">
            <a:xfrm>
              <a:off x="0" y="0"/>
              <a:ext cx="259228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选题背景</a:t>
              </a:r>
              <a:endParaRPr lang="en-US" altLang="zh-CN" sz="3600">
                <a:solidFill>
                  <a:srgbClr val="0922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442" name="TextBox 27"/>
            <p:cNvSpPr>
              <a:spLocks noChangeArrowheads="1"/>
            </p:cNvSpPr>
            <p:nvPr/>
          </p:nvSpPr>
          <p:spPr bwMode="auto">
            <a:xfrm>
              <a:off x="296168" y="442893"/>
              <a:ext cx="23762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333757"/>
                  </a:solidFill>
                </a:rPr>
                <a:t>Rearch Background</a:t>
              </a:r>
              <a:endParaRPr lang="zh-CN" altLang="en-US" sz="1800">
                <a:solidFill>
                  <a:srgbClr val="333757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8435" name="组合 30"/>
          <p:cNvGrpSpPr>
            <a:grpSpLocks/>
          </p:cNvGrpSpPr>
          <p:nvPr/>
        </p:nvGrpSpPr>
        <p:grpSpPr bwMode="auto">
          <a:xfrm>
            <a:off x="-22225" y="1870075"/>
            <a:ext cx="9166225" cy="2155825"/>
            <a:chOff x="0" y="0"/>
            <a:chExt cx="9166200" cy="2155901"/>
          </a:xfrm>
        </p:grpSpPr>
        <p:pic>
          <p:nvPicPr>
            <p:cNvPr id="18436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93" t="11197" b="4539"/>
            <a:stretch>
              <a:fillRect/>
            </a:stretch>
          </p:blipFill>
          <p:spPr bwMode="auto">
            <a:xfrm flipH="1">
              <a:off x="0" y="0"/>
              <a:ext cx="3082032" cy="2155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437" name="组合 29"/>
            <p:cNvGrpSpPr>
              <a:grpSpLocks/>
            </p:cNvGrpSpPr>
            <p:nvPr/>
          </p:nvGrpSpPr>
          <p:grpSpPr bwMode="auto">
            <a:xfrm>
              <a:off x="3082032" y="0"/>
              <a:ext cx="6084168" cy="2155901"/>
              <a:chOff x="0" y="0"/>
              <a:chExt cx="6084168" cy="2155901"/>
            </a:xfrm>
          </p:grpSpPr>
          <p:pic>
            <p:nvPicPr>
              <p:cNvPr id="18438" name="图片 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912" b="28641"/>
              <a:stretch>
                <a:fillRect/>
              </a:stretch>
            </p:blipFill>
            <p:spPr bwMode="auto">
              <a:xfrm>
                <a:off x="0" y="0"/>
                <a:ext cx="6084168" cy="215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39" name="TextBox 28"/>
              <p:cNvSpPr>
                <a:spLocks noChangeArrowheads="1"/>
              </p:cNvSpPr>
              <p:nvPr/>
            </p:nvSpPr>
            <p:spPr bwMode="auto">
              <a:xfrm>
                <a:off x="288032" y="740535"/>
                <a:ext cx="4968552" cy="984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此处添加文本此处添加文本 此处添加文本</a:t>
                </a:r>
                <a:endPara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此处添加文本此处添加文本 此处添加文本</a:t>
                </a: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此处添加文本此处添加文本 此处添加文本</a:t>
                </a: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440" name="矩形 9"/>
              <p:cNvSpPr>
                <a:spLocks noChangeArrowheads="1"/>
              </p:cNvSpPr>
              <p:nvPr/>
            </p:nvSpPr>
            <p:spPr bwMode="auto">
              <a:xfrm>
                <a:off x="288032" y="340425"/>
                <a:ext cx="179889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此处添加标题 </a:t>
                </a:r>
                <a:endParaRPr lang="zh-CN" altLang="en-US" sz="20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25"/>
          <p:cNvGrpSpPr>
            <a:grpSpLocks/>
          </p:cNvGrpSpPr>
          <p:nvPr/>
        </p:nvGrpSpPr>
        <p:grpSpPr bwMode="auto">
          <a:xfrm>
            <a:off x="655638" y="1601788"/>
            <a:ext cx="3948112" cy="1047750"/>
            <a:chOff x="0" y="0"/>
            <a:chExt cx="3949080" cy="1048140"/>
          </a:xfrm>
        </p:grpSpPr>
        <p:sp>
          <p:nvSpPr>
            <p:cNvPr id="19478" name="TextBox 6"/>
            <p:cNvSpPr>
              <a:spLocks noChangeArrowheads="1"/>
            </p:cNvSpPr>
            <p:nvPr/>
          </p:nvSpPr>
          <p:spPr bwMode="auto">
            <a:xfrm>
              <a:off x="459083" y="309476"/>
              <a:ext cx="348999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此处添加文本 此处添加文本 此处添加文本</a:t>
              </a: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此处添加文本 此处添加文本 此处添加文本</a:t>
              </a: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9479" name="组合 23"/>
            <p:cNvGrpSpPr>
              <a:grpSpLocks/>
            </p:cNvGrpSpPr>
            <p:nvPr/>
          </p:nvGrpSpPr>
          <p:grpSpPr bwMode="auto">
            <a:xfrm>
              <a:off x="0" y="36104"/>
              <a:ext cx="471063" cy="471063"/>
              <a:chOff x="0" y="0"/>
              <a:chExt cx="471063" cy="471063"/>
            </a:xfrm>
          </p:grpSpPr>
          <p:sp>
            <p:nvSpPr>
              <p:cNvPr id="19481" name="流程图: 联系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063" cy="471063"/>
              </a:xfrm>
              <a:prstGeom prst="flowChartConnector">
                <a:avLst/>
              </a:prstGeom>
              <a:solidFill>
                <a:srgbClr val="0B2945"/>
              </a:solidFill>
              <a:ln w="3175">
                <a:solidFill>
                  <a:srgbClr val="092238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pic>
            <p:nvPicPr>
              <p:cNvPr id="19482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840" y="102894"/>
                <a:ext cx="3048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80" name="TextBox 22"/>
            <p:cNvSpPr>
              <a:spLocks noChangeArrowheads="1"/>
            </p:cNvSpPr>
            <p:nvPr/>
          </p:nvSpPr>
          <p:spPr bwMode="auto">
            <a:xfrm>
              <a:off x="459083" y="0"/>
              <a:ext cx="11573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9459" name="组合 26"/>
          <p:cNvGrpSpPr>
            <a:grpSpLocks/>
          </p:cNvGrpSpPr>
          <p:nvPr/>
        </p:nvGrpSpPr>
        <p:grpSpPr bwMode="auto">
          <a:xfrm>
            <a:off x="655638" y="2492375"/>
            <a:ext cx="4132262" cy="793750"/>
            <a:chOff x="0" y="0"/>
            <a:chExt cx="4133478" cy="794708"/>
          </a:xfrm>
        </p:grpSpPr>
        <p:sp>
          <p:nvSpPr>
            <p:cNvPr id="19473" name="TextBox 10"/>
            <p:cNvSpPr>
              <a:spLocks noChangeArrowheads="1"/>
            </p:cNvSpPr>
            <p:nvPr/>
          </p:nvSpPr>
          <p:spPr bwMode="auto">
            <a:xfrm>
              <a:off x="471064" y="271488"/>
              <a:ext cx="366241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此处添加文本 此处添加文本 此处添加文本</a:t>
              </a: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此处添加文本 此处添加文本 此处添加文本</a:t>
              </a:r>
            </a:p>
          </p:txBody>
        </p:sp>
        <p:grpSp>
          <p:nvGrpSpPr>
            <p:cNvPr id="19474" name="组合 24"/>
            <p:cNvGrpSpPr>
              <a:grpSpLocks/>
            </p:cNvGrpSpPr>
            <p:nvPr/>
          </p:nvGrpSpPr>
          <p:grpSpPr bwMode="auto">
            <a:xfrm>
              <a:off x="0" y="62035"/>
              <a:ext cx="471063" cy="471063"/>
              <a:chOff x="0" y="0"/>
              <a:chExt cx="471063" cy="471063"/>
            </a:xfrm>
          </p:grpSpPr>
          <p:sp>
            <p:nvSpPr>
              <p:cNvPr id="19476" name="流程图: 联系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063" cy="471063"/>
              </a:xfrm>
              <a:prstGeom prst="flowChartConnector">
                <a:avLst/>
              </a:prstGeom>
              <a:solidFill>
                <a:srgbClr val="203548"/>
              </a:solidFill>
              <a:ln w="3175">
                <a:solidFill>
                  <a:srgbClr val="092238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pic>
            <p:nvPicPr>
              <p:cNvPr id="19477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131" y="83131"/>
                <a:ext cx="3048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75" name="TextBox 28"/>
            <p:cNvSpPr>
              <a:spLocks noChangeArrowheads="1"/>
            </p:cNvSpPr>
            <p:nvPr/>
          </p:nvSpPr>
          <p:spPr bwMode="auto">
            <a:xfrm>
              <a:off x="471064" y="0"/>
              <a:ext cx="11573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9460" name="组合 30"/>
          <p:cNvGrpSpPr>
            <a:grpSpLocks/>
          </p:cNvGrpSpPr>
          <p:nvPr/>
        </p:nvGrpSpPr>
        <p:grpSpPr bwMode="auto">
          <a:xfrm>
            <a:off x="3708400" y="438150"/>
            <a:ext cx="2022475" cy="841375"/>
            <a:chOff x="0" y="0"/>
            <a:chExt cx="2023861" cy="841619"/>
          </a:xfrm>
        </p:grpSpPr>
        <p:sp>
          <p:nvSpPr>
            <p:cNvPr id="19471" name="TextBox 34"/>
            <p:cNvSpPr>
              <a:spLocks noChangeArrowheads="1"/>
            </p:cNvSpPr>
            <p:nvPr/>
          </p:nvSpPr>
          <p:spPr bwMode="auto">
            <a:xfrm>
              <a:off x="0" y="0"/>
              <a:ext cx="202386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rgbClr val="333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选题意义</a:t>
              </a:r>
            </a:p>
          </p:txBody>
        </p:sp>
        <p:sp>
          <p:nvSpPr>
            <p:cNvPr id="19472" name="TextBox 35"/>
            <p:cNvSpPr>
              <a:spLocks noChangeArrowheads="1"/>
            </p:cNvSpPr>
            <p:nvPr/>
          </p:nvSpPr>
          <p:spPr bwMode="auto">
            <a:xfrm>
              <a:off x="4205" y="472287"/>
              <a:ext cx="201965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333757"/>
                  </a:solidFill>
                </a:rPr>
                <a:t>Rearch Significance</a:t>
              </a:r>
              <a:endParaRPr lang="zh-CN" altLang="en-US" sz="1800">
                <a:solidFill>
                  <a:srgbClr val="333757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9461" name="组合 2048"/>
          <p:cNvGrpSpPr>
            <a:grpSpLocks noChangeAspect="1"/>
          </p:cNvGrpSpPr>
          <p:nvPr/>
        </p:nvGrpSpPr>
        <p:grpSpPr bwMode="auto">
          <a:xfrm>
            <a:off x="5033963" y="1671638"/>
            <a:ext cx="4110037" cy="2386012"/>
            <a:chOff x="0" y="0"/>
            <a:chExt cx="4109510" cy="2386016"/>
          </a:xfrm>
        </p:grpSpPr>
        <p:pic>
          <p:nvPicPr>
            <p:cNvPr id="19469" name="图片 3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912" b="28641"/>
            <a:stretch>
              <a:fillRect/>
            </a:stretch>
          </p:blipFill>
          <p:spPr bwMode="auto">
            <a:xfrm>
              <a:off x="0" y="0"/>
              <a:ext cx="4109510" cy="2386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0" name="图片 204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58" b="23029"/>
            <a:stretch>
              <a:fillRect/>
            </a:stretch>
          </p:blipFill>
          <p:spPr bwMode="auto">
            <a:xfrm>
              <a:off x="159313" y="156995"/>
              <a:ext cx="3950197" cy="2041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2" name="组合 2053"/>
          <p:cNvGrpSpPr>
            <a:grpSpLocks/>
          </p:cNvGrpSpPr>
          <p:nvPr/>
        </p:nvGrpSpPr>
        <p:grpSpPr bwMode="auto">
          <a:xfrm>
            <a:off x="655638" y="3314700"/>
            <a:ext cx="4135437" cy="817563"/>
            <a:chOff x="0" y="0"/>
            <a:chExt cx="4135043" cy="817794"/>
          </a:xfrm>
        </p:grpSpPr>
        <p:grpSp>
          <p:nvGrpSpPr>
            <p:cNvPr id="19463" name="组合 29"/>
            <p:cNvGrpSpPr>
              <a:grpSpLocks/>
            </p:cNvGrpSpPr>
            <p:nvPr/>
          </p:nvGrpSpPr>
          <p:grpSpPr bwMode="auto">
            <a:xfrm>
              <a:off x="0" y="0"/>
              <a:ext cx="4135043" cy="817794"/>
              <a:chOff x="0" y="0"/>
              <a:chExt cx="4135043" cy="817794"/>
            </a:xfrm>
          </p:grpSpPr>
          <p:sp>
            <p:nvSpPr>
              <p:cNvPr id="19465" name="TextBox 21"/>
              <p:cNvSpPr>
                <a:spLocks noChangeArrowheads="1"/>
              </p:cNvSpPr>
              <p:nvPr/>
            </p:nvSpPr>
            <p:spPr bwMode="auto">
              <a:xfrm>
                <a:off x="472629" y="294574"/>
                <a:ext cx="366241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 此处添加文本</a:t>
                </a: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 此处添加文本</a:t>
                </a:r>
              </a:p>
            </p:txBody>
          </p:sp>
          <p:grpSp>
            <p:nvGrpSpPr>
              <p:cNvPr id="19466" name="组合 27"/>
              <p:cNvGrpSpPr>
                <a:grpSpLocks/>
              </p:cNvGrpSpPr>
              <p:nvPr/>
            </p:nvGrpSpPr>
            <p:grpSpPr bwMode="auto">
              <a:xfrm>
                <a:off x="0" y="0"/>
                <a:ext cx="471063" cy="471063"/>
                <a:chOff x="0" y="0"/>
                <a:chExt cx="471063" cy="471063"/>
              </a:xfrm>
            </p:grpSpPr>
            <p:sp>
              <p:nvSpPr>
                <p:cNvPr id="19467" name="流程图: 联系 2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71063" cy="471063"/>
                </a:xfrm>
                <a:prstGeom prst="flowChartConnector">
                  <a:avLst/>
                </a:prstGeom>
                <a:solidFill>
                  <a:srgbClr val="607179"/>
                </a:solidFill>
                <a:ln w="3175">
                  <a:solidFill>
                    <a:srgbClr val="607179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pic>
              <p:nvPicPr>
                <p:cNvPr id="19468" name="Picture 4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7629" y="83131"/>
                  <a:ext cx="304800" cy="304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19464" name="TextBox 40"/>
            <p:cNvSpPr>
              <a:spLocks noChangeArrowheads="1"/>
            </p:cNvSpPr>
            <p:nvPr/>
          </p:nvSpPr>
          <p:spPr bwMode="auto">
            <a:xfrm>
              <a:off x="476248" y="1343"/>
              <a:ext cx="11573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10"/>
          <p:cNvSpPr>
            <a:spLocks noChangeArrowheads="1"/>
          </p:cNvSpPr>
          <p:nvPr/>
        </p:nvSpPr>
        <p:spPr bwMode="auto">
          <a:xfrm>
            <a:off x="3128963" y="2198688"/>
            <a:ext cx="37449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文献综述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0484" name="组合 17"/>
          <p:cNvGrpSpPr>
            <a:grpSpLocks/>
          </p:cNvGrpSpPr>
          <p:nvPr/>
        </p:nvGrpSpPr>
        <p:grpSpPr bwMode="auto">
          <a:xfrm>
            <a:off x="2025650" y="1338263"/>
            <a:ext cx="1787525" cy="1928812"/>
            <a:chOff x="0" y="0"/>
            <a:chExt cx="1787285" cy="1928440"/>
          </a:xfrm>
        </p:grpSpPr>
        <p:sp>
          <p:nvSpPr>
            <p:cNvPr id="20485" name="流程图: 联系 11"/>
            <p:cNvSpPr>
              <a:spLocks noChangeArrowheads="1"/>
            </p:cNvSpPr>
            <p:nvPr/>
          </p:nvSpPr>
          <p:spPr bwMode="auto">
            <a:xfrm>
              <a:off x="0" y="699476"/>
              <a:ext cx="1080120" cy="108012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486" name="流程图: 联系 12"/>
            <p:cNvSpPr>
              <a:spLocks noChangeArrowheads="1"/>
            </p:cNvSpPr>
            <p:nvPr/>
          </p:nvSpPr>
          <p:spPr bwMode="auto">
            <a:xfrm>
              <a:off x="810090" y="1388380"/>
              <a:ext cx="540060" cy="54006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487" name="流程图: 联系 13"/>
            <p:cNvSpPr>
              <a:spLocks noChangeArrowheads="1"/>
            </p:cNvSpPr>
            <p:nvPr/>
          </p:nvSpPr>
          <p:spPr bwMode="auto">
            <a:xfrm>
              <a:off x="711660" y="0"/>
              <a:ext cx="368460" cy="36846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488" name="流程图: 联系 14"/>
            <p:cNvSpPr>
              <a:spLocks noChangeArrowheads="1"/>
            </p:cNvSpPr>
            <p:nvPr/>
          </p:nvSpPr>
          <p:spPr bwMode="auto">
            <a:xfrm>
              <a:off x="1531047" y="699476"/>
              <a:ext cx="256238" cy="256238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489" name="TextBox 15"/>
            <p:cNvSpPr>
              <a:spLocks noChangeArrowheads="1"/>
            </p:cNvSpPr>
            <p:nvPr/>
          </p:nvSpPr>
          <p:spPr bwMode="auto">
            <a:xfrm>
              <a:off x="199580" y="885593"/>
              <a:ext cx="74889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rgbClr val="092238"/>
                  </a:solidFill>
                </a:rPr>
                <a:t>02</a:t>
              </a:r>
              <a:endParaRPr lang="zh-CN" altLang="en-US" sz="4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15875"/>
            <a:ext cx="9182101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507" name="组合 1"/>
          <p:cNvGrpSpPr>
            <a:grpSpLocks/>
          </p:cNvGrpSpPr>
          <p:nvPr/>
        </p:nvGrpSpPr>
        <p:grpSpPr bwMode="auto">
          <a:xfrm>
            <a:off x="401638" y="981075"/>
            <a:ext cx="4398962" cy="3614738"/>
            <a:chOff x="0" y="0"/>
            <a:chExt cx="5256213" cy="4319588"/>
          </a:xfrm>
        </p:grpSpPr>
        <p:sp>
          <p:nvSpPr>
            <p:cNvPr id="21532" name="Freeform 4"/>
            <p:cNvSpPr>
              <a:spLocks/>
            </p:cNvSpPr>
            <p:nvPr/>
          </p:nvSpPr>
          <p:spPr bwMode="auto">
            <a:xfrm>
              <a:off x="4065588" y="0"/>
              <a:ext cx="1190625" cy="1057275"/>
            </a:xfrm>
            <a:custGeom>
              <a:avLst/>
              <a:gdLst>
                <a:gd name="T0" fmla="*/ 2147483646 w 1088"/>
                <a:gd name="T1" fmla="*/ 2147483646 h 988"/>
                <a:gd name="T2" fmla="*/ 2147483646 w 1088"/>
                <a:gd name="T3" fmla="*/ 2147483646 h 988"/>
                <a:gd name="T4" fmla="*/ 2147483646 w 1088"/>
                <a:gd name="T5" fmla="*/ 2147483646 h 988"/>
                <a:gd name="T6" fmla="*/ 2147483646 w 1088"/>
                <a:gd name="T7" fmla="*/ 2147483646 h 988"/>
                <a:gd name="T8" fmla="*/ 2147483646 w 1088"/>
                <a:gd name="T9" fmla="*/ 2147483646 h 988"/>
                <a:gd name="T10" fmla="*/ 2147483646 w 1088"/>
                <a:gd name="T11" fmla="*/ 2147483646 h 988"/>
                <a:gd name="T12" fmla="*/ 2147483646 w 1088"/>
                <a:gd name="T13" fmla="*/ 2147483646 h 988"/>
                <a:gd name="T14" fmla="*/ 2147483646 w 1088"/>
                <a:gd name="T15" fmla="*/ 2147483646 h 988"/>
                <a:gd name="T16" fmla="*/ 2147483646 w 1088"/>
                <a:gd name="T17" fmla="*/ 2147483646 h 988"/>
                <a:gd name="T18" fmla="*/ 2147483646 w 1088"/>
                <a:gd name="T19" fmla="*/ 2147483646 h 988"/>
                <a:gd name="T20" fmla="*/ 2147483646 w 1088"/>
                <a:gd name="T21" fmla="*/ 2147483646 h 988"/>
                <a:gd name="T22" fmla="*/ 2147483646 w 1088"/>
                <a:gd name="T23" fmla="*/ 2147483646 h 988"/>
                <a:gd name="T24" fmla="*/ 2147483646 w 1088"/>
                <a:gd name="T25" fmla="*/ 2147483646 h 988"/>
                <a:gd name="T26" fmla="*/ 2147483646 w 1088"/>
                <a:gd name="T27" fmla="*/ 2147483646 h 988"/>
                <a:gd name="T28" fmla="*/ 2147483646 w 1088"/>
                <a:gd name="T29" fmla="*/ 2147483646 h 988"/>
                <a:gd name="T30" fmla="*/ 2147483646 w 1088"/>
                <a:gd name="T31" fmla="*/ 2147483646 h 988"/>
                <a:gd name="T32" fmla="*/ 2147483646 w 1088"/>
                <a:gd name="T33" fmla="*/ 2147483646 h 988"/>
                <a:gd name="T34" fmla="*/ 2147483646 w 1088"/>
                <a:gd name="T35" fmla="*/ 2147483646 h 988"/>
                <a:gd name="T36" fmla="*/ 2147483646 w 1088"/>
                <a:gd name="T37" fmla="*/ 2147483646 h 988"/>
                <a:gd name="T38" fmla="*/ 2147483646 w 1088"/>
                <a:gd name="T39" fmla="*/ 2147483646 h 988"/>
                <a:gd name="T40" fmla="*/ 2147483646 w 1088"/>
                <a:gd name="T41" fmla="*/ 2147483646 h 988"/>
                <a:gd name="T42" fmla="*/ 2147483646 w 1088"/>
                <a:gd name="T43" fmla="*/ 2147483646 h 988"/>
                <a:gd name="T44" fmla="*/ 2147483646 w 1088"/>
                <a:gd name="T45" fmla="*/ 2147483646 h 988"/>
                <a:gd name="T46" fmla="*/ 2147483646 w 1088"/>
                <a:gd name="T47" fmla="*/ 2147483646 h 988"/>
                <a:gd name="T48" fmla="*/ 2147483646 w 1088"/>
                <a:gd name="T49" fmla="*/ 2147483646 h 988"/>
                <a:gd name="T50" fmla="*/ 2147483646 w 1088"/>
                <a:gd name="T51" fmla="*/ 2147483646 h 988"/>
                <a:gd name="T52" fmla="*/ 2147483646 w 1088"/>
                <a:gd name="T53" fmla="*/ 2147483646 h 988"/>
                <a:gd name="T54" fmla="*/ 2147483646 w 1088"/>
                <a:gd name="T55" fmla="*/ 2147483646 h 988"/>
                <a:gd name="T56" fmla="*/ 2147483646 w 1088"/>
                <a:gd name="T57" fmla="*/ 2147483646 h 988"/>
                <a:gd name="T58" fmla="*/ 2147483646 w 1088"/>
                <a:gd name="T59" fmla="*/ 2147483646 h 988"/>
                <a:gd name="T60" fmla="*/ 2147483646 w 1088"/>
                <a:gd name="T61" fmla="*/ 2147483646 h 988"/>
                <a:gd name="T62" fmla="*/ 2147483646 w 1088"/>
                <a:gd name="T63" fmla="*/ 2147483646 h 988"/>
                <a:gd name="T64" fmla="*/ 2147483646 w 1088"/>
                <a:gd name="T65" fmla="*/ 2147483646 h 988"/>
                <a:gd name="T66" fmla="*/ 2147483646 w 1088"/>
                <a:gd name="T67" fmla="*/ 2147483646 h 988"/>
                <a:gd name="T68" fmla="*/ 2147483646 w 1088"/>
                <a:gd name="T69" fmla="*/ 2147483646 h 988"/>
                <a:gd name="T70" fmla="*/ 2147483646 w 1088"/>
                <a:gd name="T71" fmla="*/ 2147483646 h 988"/>
                <a:gd name="T72" fmla="*/ 2147483646 w 1088"/>
                <a:gd name="T73" fmla="*/ 0 h 988"/>
                <a:gd name="T74" fmla="*/ 2147483646 w 1088"/>
                <a:gd name="T75" fmla="*/ 2147483646 h 988"/>
                <a:gd name="T76" fmla="*/ 0 w 1088"/>
                <a:gd name="T77" fmla="*/ 2147483646 h 988"/>
                <a:gd name="T78" fmla="*/ 2147483646 w 1088"/>
                <a:gd name="T79" fmla="*/ 2147483646 h 988"/>
                <a:gd name="T80" fmla="*/ 2147483646 w 1088"/>
                <a:gd name="T81" fmla="*/ 2147483646 h 988"/>
                <a:gd name="T82" fmla="*/ 2147483646 w 1088"/>
                <a:gd name="T83" fmla="*/ 2147483646 h 988"/>
                <a:gd name="T84" fmla="*/ 2147483646 w 1088"/>
                <a:gd name="T85" fmla="*/ 2147483646 h 988"/>
                <a:gd name="T86" fmla="*/ 2147483646 w 1088"/>
                <a:gd name="T87" fmla="*/ 2147483646 h 988"/>
                <a:gd name="T88" fmla="*/ 2147483646 w 1088"/>
                <a:gd name="T89" fmla="*/ 2147483646 h 988"/>
                <a:gd name="T90" fmla="*/ 2147483646 w 1088"/>
                <a:gd name="T91" fmla="*/ 2147483646 h 988"/>
                <a:gd name="T92" fmla="*/ 2147483646 w 1088"/>
                <a:gd name="T93" fmla="*/ 2147483646 h 988"/>
                <a:gd name="T94" fmla="*/ 2147483646 w 1088"/>
                <a:gd name="T95" fmla="*/ 2147483646 h 988"/>
                <a:gd name="T96" fmla="*/ 2147483646 w 1088"/>
                <a:gd name="T97" fmla="*/ 2147483646 h 988"/>
                <a:gd name="T98" fmla="*/ 2147483646 w 1088"/>
                <a:gd name="T99" fmla="*/ 2147483646 h 988"/>
                <a:gd name="T100" fmla="*/ 2147483646 w 1088"/>
                <a:gd name="T101" fmla="*/ 2147483646 h 988"/>
                <a:gd name="T102" fmla="*/ 2147483646 w 1088"/>
                <a:gd name="T103" fmla="*/ 2147483646 h 988"/>
                <a:gd name="T104" fmla="*/ 2147483646 w 1088"/>
                <a:gd name="T105" fmla="*/ 2147483646 h 988"/>
                <a:gd name="T106" fmla="*/ 2147483646 w 1088"/>
                <a:gd name="T107" fmla="*/ 2147483646 h 9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88"/>
                <a:gd name="T163" fmla="*/ 0 h 988"/>
                <a:gd name="T164" fmla="*/ 1088 w 1088"/>
                <a:gd name="T165" fmla="*/ 988 h 98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Freeform 5"/>
            <p:cNvSpPr>
              <a:spLocks/>
            </p:cNvSpPr>
            <p:nvPr/>
          </p:nvSpPr>
          <p:spPr bwMode="auto">
            <a:xfrm>
              <a:off x="2176463" y="52388"/>
              <a:ext cx="2314575" cy="2038350"/>
            </a:xfrm>
            <a:custGeom>
              <a:avLst/>
              <a:gdLst>
                <a:gd name="T0" fmla="*/ 2147483646 w 2117"/>
                <a:gd name="T1" fmla="*/ 2147483646 h 1903"/>
                <a:gd name="T2" fmla="*/ 2147483646 w 2117"/>
                <a:gd name="T3" fmla="*/ 2147483646 h 1903"/>
                <a:gd name="T4" fmla="*/ 2147483646 w 2117"/>
                <a:gd name="T5" fmla="*/ 2147483646 h 1903"/>
                <a:gd name="T6" fmla="*/ 2147483646 w 2117"/>
                <a:gd name="T7" fmla="*/ 2147483646 h 1903"/>
                <a:gd name="T8" fmla="*/ 2147483646 w 2117"/>
                <a:gd name="T9" fmla="*/ 2147483646 h 1903"/>
                <a:gd name="T10" fmla="*/ 2147483646 w 2117"/>
                <a:gd name="T11" fmla="*/ 2147483646 h 1903"/>
                <a:gd name="T12" fmla="*/ 2147483646 w 2117"/>
                <a:gd name="T13" fmla="*/ 2147483646 h 1903"/>
                <a:gd name="T14" fmla="*/ 2147483646 w 2117"/>
                <a:gd name="T15" fmla="*/ 2147483646 h 1903"/>
                <a:gd name="T16" fmla="*/ 2147483646 w 2117"/>
                <a:gd name="T17" fmla="*/ 2147483646 h 1903"/>
                <a:gd name="T18" fmla="*/ 2147483646 w 2117"/>
                <a:gd name="T19" fmla="*/ 2147483646 h 1903"/>
                <a:gd name="T20" fmla="*/ 2147483646 w 2117"/>
                <a:gd name="T21" fmla="*/ 2147483646 h 1903"/>
                <a:gd name="T22" fmla="*/ 2147483646 w 2117"/>
                <a:gd name="T23" fmla="*/ 2147483646 h 1903"/>
                <a:gd name="T24" fmla="*/ 2147483646 w 2117"/>
                <a:gd name="T25" fmla="*/ 2147483646 h 1903"/>
                <a:gd name="T26" fmla="*/ 2147483646 w 2117"/>
                <a:gd name="T27" fmla="*/ 2147483646 h 1903"/>
                <a:gd name="T28" fmla="*/ 2147483646 w 2117"/>
                <a:gd name="T29" fmla="*/ 2147483646 h 1903"/>
                <a:gd name="T30" fmla="*/ 2147483646 w 2117"/>
                <a:gd name="T31" fmla="*/ 2147483646 h 1903"/>
                <a:gd name="T32" fmla="*/ 2147483646 w 2117"/>
                <a:gd name="T33" fmla="*/ 2147483646 h 1903"/>
                <a:gd name="T34" fmla="*/ 2147483646 w 2117"/>
                <a:gd name="T35" fmla="*/ 2147483646 h 1903"/>
                <a:gd name="T36" fmla="*/ 2147483646 w 2117"/>
                <a:gd name="T37" fmla="*/ 2147483646 h 1903"/>
                <a:gd name="T38" fmla="*/ 2147483646 w 2117"/>
                <a:gd name="T39" fmla="*/ 2147483646 h 1903"/>
                <a:gd name="T40" fmla="*/ 2147483646 w 2117"/>
                <a:gd name="T41" fmla="*/ 2147483646 h 1903"/>
                <a:gd name="T42" fmla="*/ 2147483646 w 2117"/>
                <a:gd name="T43" fmla="*/ 2147483646 h 1903"/>
                <a:gd name="T44" fmla="*/ 2147483646 w 2117"/>
                <a:gd name="T45" fmla="*/ 2147483646 h 1903"/>
                <a:gd name="T46" fmla="*/ 2147483646 w 2117"/>
                <a:gd name="T47" fmla="*/ 2147483646 h 1903"/>
                <a:gd name="T48" fmla="*/ 2147483646 w 2117"/>
                <a:gd name="T49" fmla="*/ 2147483646 h 1903"/>
                <a:gd name="T50" fmla="*/ 2147483646 w 2117"/>
                <a:gd name="T51" fmla="*/ 2147483646 h 1903"/>
                <a:gd name="T52" fmla="*/ 2147483646 w 2117"/>
                <a:gd name="T53" fmla="*/ 2147483646 h 1903"/>
                <a:gd name="T54" fmla="*/ 2147483646 w 2117"/>
                <a:gd name="T55" fmla="*/ 2147483646 h 1903"/>
                <a:gd name="T56" fmla="*/ 2147483646 w 2117"/>
                <a:gd name="T57" fmla="*/ 0 h 1903"/>
                <a:gd name="T58" fmla="*/ 2147483646 w 2117"/>
                <a:gd name="T59" fmla="*/ 2147483646 h 1903"/>
                <a:gd name="T60" fmla="*/ 2147483646 w 2117"/>
                <a:gd name="T61" fmla="*/ 2147483646 h 1903"/>
                <a:gd name="T62" fmla="*/ 2147483646 w 2117"/>
                <a:gd name="T63" fmla="*/ 2147483646 h 1903"/>
                <a:gd name="T64" fmla="*/ 2147483646 w 2117"/>
                <a:gd name="T65" fmla="*/ 2147483646 h 1903"/>
                <a:gd name="T66" fmla="*/ 2147483646 w 2117"/>
                <a:gd name="T67" fmla="*/ 2147483646 h 1903"/>
                <a:gd name="T68" fmla="*/ 2147483646 w 2117"/>
                <a:gd name="T69" fmla="*/ 2147483646 h 1903"/>
                <a:gd name="T70" fmla="*/ 2147483646 w 2117"/>
                <a:gd name="T71" fmla="*/ 2147483646 h 1903"/>
                <a:gd name="T72" fmla="*/ 2147483646 w 2117"/>
                <a:gd name="T73" fmla="*/ 2147483646 h 1903"/>
                <a:gd name="T74" fmla="*/ 2147483646 w 2117"/>
                <a:gd name="T75" fmla="*/ 2147483646 h 1903"/>
                <a:gd name="T76" fmla="*/ 2147483646 w 2117"/>
                <a:gd name="T77" fmla="*/ 2147483646 h 1903"/>
                <a:gd name="T78" fmla="*/ 2147483646 w 2117"/>
                <a:gd name="T79" fmla="*/ 2147483646 h 1903"/>
                <a:gd name="T80" fmla="*/ 2147483646 w 2117"/>
                <a:gd name="T81" fmla="*/ 2147483646 h 1903"/>
                <a:gd name="T82" fmla="*/ 2147483646 w 2117"/>
                <a:gd name="T83" fmla="*/ 2147483646 h 1903"/>
                <a:gd name="T84" fmla="*/ 2147483646 w 2117"/>
                <a:gd name="T85" fmla="*/ 2147483646 h 1903"/>
                <a:gd name="T86" fmla="*/ 2147483646 w 2117"/>
                <a:gd name="T87" fmla="*/ 2147483646 h 1903"/>
                <a:gd name="T88" fmla="*/ 2147483646 w 2117"/>
                <a:gd name="T89" fmla="*/ 2147483646 h 1903"/>
                <a:gd name="T90" fmla="*/ 2147483646 w 2117"/>
                <a:gd name="T91" fmla="*/ 2147483646 h 1903"/>
                <a:gd name="T92" fmla="*/ 2147483646 w 2117"/>
                <a:gd name="T93" fmla="*/ 2147483646 h 1903"/>
                <a:gd name="T94" fmla="*/ 2147483646 w 2117"/>
                <a:gd name="T95" fmla="*/ 2147483646 h 1903"/>
                <a:gd name="T96" fmla="*/ 2147483646 w 2117"/>
                <a:gd name="T97" fmla="*/ 2147483646 h 1903"/>
                <a:gd name="T98" fmla="*/ 2147483646 w 2117"/>
                <a:gd name="T99" fmla="*/ 2147483646 h 19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117"/>
                <a:gd name="T151" fmla="*/ 0 h 1903"/>
                <a:gd name="T152" fmla="*/ 2117 w 2117"/>
                <a:gd name="T153" fmla="*/ 1903 h 190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Freeform 6"/>
            <p:cNvSpPr>
              <a:spLocks noChangeArrowheads="1"/>
            </p:cNvSpPr>
            <p:nvPr/>
          </p:nvSpPr>
          <p:spPr bwMode="auto">
            <a:xfrm>
              <a:off x="0" y="617538"/>
              <a:ext cx="2101850" cy="1558925"/>
            </a:xfrm>
            <a:custGeom>
              <a:avLst/>
              <a:gdLst>
                <a:gd name="T0" fmla="*/ 2147483646 w 1922"/>
                <a:gd name="T1" fmla="*/ 2147483646 h 1456"/>
                <a:gd name="T2" fmla="*/ 2147483646 w 1922"/>
                <a:gd name="T3" fmla="*/ 2147483646 h 1456"/>
                <a:gd name="T4" fmla="*/ 2147483646 w 1922"/>
                <a:gd name="T5" fmla="*/ 2147483646 h 1456"/>
                <a:gd name="T6" fmla="*/ 2147483646 w 1922"/>
                <a:gd name="T7" fmla="*/ 2147483646 h 1456"/>
                <a:gd name="T8" fmla="*/ 2147483646 w 1922"/>
                <a:gd name="T9" fmla="*/ 2147483646 h 1456"/>
                <a:gd name="T10" fmla="*/ 2147483646 w 1922"/>
                <a:gd name="T11" fmla="*/ 2147483646 h 1456"/>
                <a:gd name="T12" fmla="*/ 2147483646 w 1922"/>
                <a:gd name="T13" fmla="*/ 2147483646 h 1456"/>
                <a:gd name="T14" fmla="*/ 2147483646 w 1922"/>
                <a:gd name="T15" fmla="*/ 2147483646 h 1456"/>
                <a:gd name="T16" fmla="*/ 2147483646 w 1922"/>
                <a:gd name="T17" fmla="*/ 2147483646 h 1456"/>
                <a:gd name="T18" fmla="*/ 2147483646 w 1922"/>
                <a:gd name="T19" fmla="*/ 2147483646 h 1456"/>
                <a:gd name="T20" fmla="*/ 2147483646 w 1922"/>
                <a:gd name="T21" fmla="*/ 2147483646 h 1456"/>
                <a:gd name="T22" fmla="*/ 2147483646 w 1922"/>
                <a:gd name="T23" fmla="*/ 2147483646 h 1456"/>
                <a:gd name="T24" fmla="*/ 2147483646 w 1922"/>
                <a:gd name="T25" fmla="*/ 2147483646 h 1456"/>
                <a:gd name="T26" fmla="*/ 2147483646 w 1922"/>
                <a:gd name="T27" fmla="*/ 2147483646 h 1456"/>
                <a:gd name="T28" fmla="*/ 2147483646 w 1922"/>
                <a:gd name="T29" fmla="*/ 2147483646 h 1456"/>
                <a:gd name="T30" fmla="*/ 2147483646 w 1922"/>
                <a:gd name="T31" fmla="*/ 2147483646 h 1456"/>
                <a:gd name="T32" fmla="*/ 2147483646 w 1922"/>
                <a:gd name="T33" fmla="*/ 2147483646 h 1456"/>
                <a:gd name="T34" fmla="*/ 2147483646 w 1922"/>
                <a:gd name="T35" fmla="*/ 2147483646 h 1456"/>
                <a:gd name="T36" fmla="*/ 2147483646 w 1922"/>
                <a:gd name="T37" fmla="*/ 2147483646 h 1456"/>
                <a:gd name="T38" fmla="*/ 2147483646 w 1922"/>
                <a:gd name="T39" fmla="*/ 2147483646 h 1456"/>
                <a:gd name="T40" fmla="*/ 2147483646 w 1922"/>
                <a:gd name="T41" fmla="*/ 2147483646 h 1456"/>
                <a:gd name="T42" fmla="*/ 2147483646 w 1922"/>
                <a:gd name="T43" fmla="*/ 2147483646 h 1456"/>
                <a:gd name="T44" fmla="*/ 2147483646 w 1922"/>
                <a:gd name="T45" fmla="*/ 2147483646 h 1456"/>
                <a:gd name="T46" fmla="*/ 2147483646 w 1922"/>
                <a:gd name="T47" fmla="*/ 2147483646 h 1456"/>
                <a:gd name="T48" fmla="*/ 2147483646 w 1922"/>
                <a:gd name="T49" fmla="*/ 2147483646 h 1456"/>
                <a:gd name="T50" fmla="*/ 2147483646 w 1922"/>
                <a:gd name="T51" fmla="*/ 2147483646 h 1456"/>
                <a:gd name="T52" fmla="*/ 2147483646 w 1922"/>
                <a:gd name="T53" fmla="*/ 2147483646 h 1456"/>
                <a:gd name="T54" fmla="*/ 2147483646 w 1922"/>
                <a:gd name="T55" fmla="*/ 2147483646 h 1456"/>
                <a:gd name="T56" fmla="*/ 2147483646 w 1922"/>
                <a:gd name="T57" fmla="*/ 2147483646 h 1456"/>
                <a:gd name="T58" fmla="*/ 2147483646 w 1922"/>
                <a:gd name="T59" fmla="*/ 2147483646 h 1456"/>
                <a:gd name="T60" fmla="*/ 2147483646 w 1922"/>
                <a:gd name="T61" fmla="*/ 2147483646 h 1456"/>
                <a:gd name="T62" fmla="*/ 2147483646 w 1922"/>
                <a:gd name="T63" fmla="*/ 2147483646 h 1456"/>
                <a:gd name="T64" fmla="*/ 2147483646 w 1922"/>
                <a:gd name="T65" fmla="*/ 2147483646 h 1456"/>
                <a:gd name="T66" fmla="*/ 2147483646 w 1922"/>
                <a:gd name="T67" fmla="*/ 2147483646 h 1456"/>
                <a:gd name="T68" fmla="*/ 2147483646 w 1922"/>
                <a:gd name="T69" fmla="*/ 2147483646 h 1456"/>
                <a:gd name="T70" fmla="*/ 2147483646 w 1922"/>
                <a:gd name="T71" fmla="*/ 2147483646 h 1456"/>
                <a:gd name="T72" fmla="*/ 2147483646 w 1922"/>
                <a:gd name="T73" fmla="*/ 2147483646 h 1456"/>
                <a:gd name="T74" fmla="*/ 2147483646 w 1922"/>
                <a:gd name="T75" fmla="*/ 2147483646 h 1456"/>
                <a:gd name="T76" fmla="*/ 2147483646 w 1922"/>
                <a:gd name="T77" fmla="*/ 2147483646 h 1456"/>
                <a:gd name="T78" fmla="*/ 2147483646 w 1922"/>
                <a:gd name="T79" fmla="*/ 2147483646 h 1456"/>
                <a:gd name="T80" fmla="*/ 2147483646 w 1922"/>
                <a:gd name="T81" fmla="*/ 2147483646 h 1456"/>
                <a:gd name="T82" fmla="*/ 2147483646 w 1922"/>
                <a:gd name="T83" fmla="*/ 2147483646 h 1456"/>
                <a:gd name="T84" fmla="*/ 2147483646 w 1922"/>
                <a:gd name="T85" fmla="*/ 2147483646 h 1456"/>
                <a:gd name="T86" fmla="*/ 2147483646 w 1922"/>
                <a:gd name="T87" fmla="*/ 2147483646 h 14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22"/>
                <a:gd name="T133" fmla="*/ 0 h 1456"/>
                <a:gd name="T134" fmla="*/ 1922 w 1922"/>
                <a:gd name="T135" fmla="*/ 1456 h 145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5" name="Freeform 7"/>
            <p:cNvSpPr>
              <a:spLocks/>
            </p:cNvSpPr>
            <p:nvPr/>
          </p:nvSpPr>
          <p:spPr bwMode="auto">
            <a:xfrm>
              <a:off x="4116388" y="1187450"/>
              <a:ext cx="596900" cy="568325"/>
            </a:xfrm>
            <a:custGeom>
              <a:avLst/>
              <a:gdLst>
                <a:gd name="T0" fmla="*/ 2147483646 w 548"/>
                <a:gd name="T1" fmla="*/ 2147483646 h 530"/>
                <a:gd name="T2" fmla="*/ 2147483646 w 548"/>
                <a:gd name="T3" fmla="*/ 2147483646 h 530"/>
                <a:gd name="T4" fmla="*/ 2147483646 w 548"/>
                <a:gd name="T5" fmla="*/ 2147483646 h 530"/>
                <a:gd name="T6" fmla="*/ 2147483646 w 548"/>
                <a:gd name="T7" fmla="*/ 2147483646 h 530"/>
                <a:gd name="T8" fmla="*/ 2147483646 w 548"/>
                <a:gd name="T9" fmla="*/ 2147483646 h 530"/>
                <a:gd name="T10" fmla="*/ 2147483646 w 548"/>
                <a:gd name="T11" fmla="*/ 2147483646 h 530"/>
                <a:gd name="T12" fmla="*/ 2147483646 w 548"/>
                <a:gd name="T13" fmla="*/ 2147483646 h 530"/>
                <a:gd name="T14" fmla="*/ 2147483646 w 548"/>
                <a:gd name="T15" fmla="*/ 2147483646 h 530"/>
                <a:gd name="T16" fmla="*/ 2147483646 w 548"/>
                <a:gd name="T17" fmla="*/ 2147483646 h 530"/>
                <a:gd name="T18" fmla="*/ 2147483646 w 548"/>
                <a:gd name="T19" fmla="*/ 2147483646 h 530"/>
                <a:gd name="T20" fmla="*/ 2147483646 w 548"/>
                <a:gd name="T21" fmla="*/ 0 h 530"/>
                <a:gd name="T22" fmla="*/ 2147483646 w 548"/>
                <a:gd name="T23" fmla="*/ 2147483646 h 530"/>
                <a:gd name="T24" fmla="*/ 2147483646 w 548"/>
                <a:gd name="T25" fmla="*/ 2147483646 h 530"/>
                <a:gd name="T26" fmla="*/ 2147483646 w 548"/>
                <a:gd name="T27" fmla="*/ 2147483646 h 530"/>
                <a:gd name="T28" fmla="*/ 2147483646 w 548"/>
                <a:gd name="T29" fmla="*/ 2147483646 h 530"/>
                <a:gd name="T30" fmla="*/ 2147483646 w 548"/>
                <a:gd name="T31" fmla="*/ 2147483646 h 530"/>
                <a:gd name="T32" fmla="*/ 2147483646 w 548"/>
                <a:gd name="T33" fmla="*/ 2147483646 h 530"/>
                <a:gd name="T34" fmla="*/ 2147483646 w 548"/>
                <a:gd name="T35" fmla="*/ 2147483646 h 530"/>
                <a:gd name="T36" fmla="*/ 2147483646 w 548"/>
                <a:gd name="T37" fmla="*/ 2147483646 h 530"/>
                <a:gd name="T38" fmla="*/ 2147483646 w 548"/>
                <a:gd name="T39" fmla="*/ 2147483646 h 530"/>
                <a:gd name="T40" fmla="*/ 2147483646 w 548"/>
                <a:gd name="T41" fmla="*/ 2147483646 h 530"/>
                <a:gd name="T42" fmla="*/ 2147483646 w 548"/>
                <a:gd name="T43" fmla="*/ 2147483646 h 530"/>
                <a:gd name="T44" fmla="*/ 2147483646 w 548"/>
                <a:gd name="T45" fmla="*/ 2147483646 h 530"/>
                <a:gd name="T46" fmla="*/ 2147483646 w 548"/>
                <a:gd name="T47" fmla="*/ 2147483646 h 530"/>
                <a:gd name="T48" fmla="*/ 2147483646 w 548"/>
                <a:gd name="T49" fmla="*/ 2147483646 h 530"/>
                <a:gd name="T50" fmla="*/ 2147483646 w 548"/>
                <a:gd name="T51" fmla="*/ 2147483646 h 530"/>
                <a:gd name="T52" fmla="*/ 2147483646 w 548"/>
                <a:gd name="T53" fmla="*/ 2147483646 h 530"/>
                <a:gd name="T54" fmla="*/ 2147483646 w 548"/>
                <a:gd name="T55" fmla="*/ 2147483646 h 530"/>
                <a:gd name="T56" fmla="*/ 0 w 548"/>
                <a:gd name="T57" fmla="*/ 2147483646 h 530"/>
                <a:gd name="T58" fmla="*/ 2147483646 w 548"/>
                <a:gd name="T59" fmla="*/ 2147483646 h 530"/>
                <a:gd name="T60" fmla="*/ 2147483646 w 548"/>
                <a:gd name="T61" fmla="*/ 2147483646 h 530"/>
                <a:gd name="T62" fmla="*/ 2147483646 w 548"/>
                <a:gd name="T63" fmla="*/ 2147483646 h 530"/>
                <a:gd name="T64" fmla="*/ 2147483646 w 548"/>
                <a:gd name="T65" fmla="*/ 2147483646 h 530"/>
                <a:gd name="T66" fmla="*/ 2147483646 w 548"/>
                <a:gd name="T67" fmla="*/ 2147483646 h 530"/>
                <a:gd name="T68" fmla="*/ 2147483646 w 548"/>
                <a:gd name="T69" fmla="*/ 2147483646 h 530"/>
                <a:gd name="T70" fmla="*/ 2147483646 w 548"/>
                <a:gd name="T71" fmla="*/ 2147483646 h 530"/>
                <a:gd name="T72" fmla="*/ 2147483646 w 548"/>
                <a:gd name="T73" fmla="*/ 2147483646 h 530"/>
                <a:gd name="T74" fmla="*/ 2147483646 w 548"/>
                <a:gd name="T75" fmla="*/ 2147483646 h 530"/>
                <a:gd name="T76" fmla="*/ 2147483646 w 548"/>
                <a:gd name="T77" fmla="*/ 2147483646 h 530"/>
                <a:gd name="T78" fmla="*/ 2147483646 w 548"/>
                <a:gd name="T79" fmla="*/ 2147483646 h 530"/>
                <a:gd name="T80" fmla="*/ 2147483646 w 548"/>
                <a:gd name="T81" fmla="*/ 2147483646 h 530"/>
                <a:gd name="T82" fmla="*/ 2147483646 w 548"/>
                <a:gd name="T83" fmla="*/ 2147483646 h 530"/>
                <a:gd name="T84" fmla="*/ 2147483646 w 548"/>
                <a:gd name="T85" fmla="*/ 2147483646 h 530"/>
                <a:gd name="T86" fmla="*/ 2147483646 w 548"/>
                <a:gd name="T87" fmla="*/ 2147483646 h 530"/>
                <a:gd name="T88" fmla="*/ 2147483646 w 548"/>
                <a:gd name="T89" fmla="*/ 2147483646 h 530"/>
                <a:gd name="T90" fmla="*/ 2147483646 w 548"/>
                <a:gd name="T91" fmla="*/ 2147483646 h 530"/>
                <a:gd name="T92" fmla="*/ 2147483646 w 548"/>
                <a:gd name="T93" fmla="*/ 2147483646 h 5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48"/>
                <a:gd name="T142" fmla="*/ 0 h 530"/>
                <a:gd name="T143" fmla="*/ 548 w 548"/>
                <a:gd name="T144" fmla="*/ 530 h 5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Freeform 8"/>
            <p:cNvSpPr>
              <a:spLocks/>
            </p:cNvSpPr>
            <p:nvPr/>
          </p:nvSpPr>
          <p:spPr bwMode="auto">
            <a:xfrm>
              <a:off x="4260850" y="866775"/>
              <a:ext cx="869950" cy="579438"/>
            </a:xfrm>
            <a:custGeom>
              <a:avLst/>
              <a:gdLst>
                <a:gd name="T0" fmla="*/ 2147483646 w 793"/>
                <a:gd name="T1" fmla="*/ 2147483646 h 540"/>
                <a:gd name="T2" fmla="*/ 2147483646 w 793"/>
                <a:gd name="T3" fmla="*/ 2147483646 h 540"/>
                <a:gd name="T4" fmla="*/ 2147483646 w 793"/>
                <a:gd name="T5" fmla="*/ 2147483646 h 540"/>
                <a:gd name="T6" fmla="*/ 2147483646 w 793"/>
                <a:gd name="T7" fmla="*/ 2147483646 h 540"/>
                <a:gd name="T8" fmla="*/ 2147483646 w 793"/>
                <a:gd name="T9" fmla="*/ 2147483646 h 540"/>
                <a:gd name="T10" fmla="*/ 2147483646 w 793"/>
                <a:gd name="T11" fmla="*/ 2147483646 h 540"/>
                <a:gd name="T12" fmla="*/ 2147483646 w 793"/>
                <a:gd name="T13" fmla="*/ 2147483646 h 540"/>
                <a:gd name="T14" fmla="*/ 2147483646 w 793"/>
                <a:gd name="T15" fmla="*/ 2147483646 h 540"/>
                <a:gd name="T16" fmla="*/ 2147483646 w 793"/>
                <a:gd name="T17" fmla="*/ 2147483646 h 540"/>
                <a:gd name="T18" fmla="*/ 2147483646 w 793"/>
                <a:gd name="T19" fmla="*/ 2147483646 h 540"/>
                <a:gd name="T20" fmla="*/ 2147483646 w 793"/>
                <a:gd name="T21" fmla="*/ 2147483646 h 540"/>
                <a:gd name="T22" fmla="*/ 2147483646 w 793"/>
                <a:gd name="T23" fmla="*/ 2147483646 h 540"/>
                <a:gd name="T24" fmla="*/ 2147483646 w 793"/>
                <a:gd name="T25" fmla="*/ 2147483646 h 540"/>
                <a:gd name="T26" fmla="*/ 2147483646 w 793"/>
                <a:gd name="T27" fmla="*/ 2147483646 h 540"/>
                <a:gd name="T28" fmla="*/ 2147483646 w 793"/>
                <a:gd name="T29" fmla="*/ 2147483646 h 540"/>
                <a:gd name="T30" fmla="*/ 2147483646 w 793"/>
                <a:gd name="T31" fmla="*/ 2147483646 h 540"/>
                <a:gd name="T32" fmla="*/ 0 w 793"/>
                <a:gd name="T33" fmla="*/ 2147483646 h 540"/>
                <a:gd name="T34" fmla="*/ 2147483646 w 793"/>
                <a:gd name="T35" fmla="*/ 2147483646 h 540"/>
                <a:gd name="T36" fmla="*/ 2147483646 w 793"/>
                <a:gd name="T37" fmla="*/ 2147483646 h 540"/>
                <a:gd name="T38" fmla="*/ 2147483646 w 793"/>
                <a:gd name="T39" fmla="*/ 2147483646 h 540"/>
                <a:gd name="T40" fmla="*/ 2147483646 w 793"/>
                <a:gd name="T41" fmla="*/ 2147483646 h 540"/>
                <a:gd name="T42" fmla="*/ 2147483646 w 793"/>
                <a:gd name="T43" fmla="*/ 2147483646 h 540"/>
                <a:gd name="T44" fmla="*/ 2147483646 w 793"/>
                <a:gd name="T45" fmla="*/ 2147483646 h 540"/>
                <a:gd name="T46" fmla="*/ 2147483646 w 793"/>
                <a:gd name="T47" fmla="*/ 2147483646 h 540"/>
                <a:gd name="T48" fmla="*/ 2147483646 w 793"/>
                <a:gd name="T49" fmla="*/ 2147483646 h 540"/>
                <a:gd name="T50" fmla="*/ 2147483646 w 793"/>
                <a:gd name="T51" fmla="*/ 2147483646 h 540"/>
                <a:gd name="T52" fmla="*/ 2147483646 w 793"/>
                <a:gd name="T53" fmla="*/ 2147483646 h 540"/>
                <a:gd name="T54" fmla="*/ 2147483646 w 793"/>
                <a:gd name="T55" fmla="*/ 2147483646 h 540"/>
                <a:gd name="T56" fmla="*/ 2147483646 w 793"/>
                <a:gd name="T57" fmla="*/ 2147483646 h 540"/>
                <a:gd name="T58" fmla="*/ 2147483646 w 793"/>
                <a:gd name="T59" fmla="*/ 2147483646 h 540"/>
                <a:gd name="T60" fmla="*/ 2147483646 w 793"/>
                <a:gd name="T61" fmla="*/ 2147483646 h 540"/>
                <a:gd name="T62" fmla="*/ 2147483646 w 793"/>
                <a:gd name="T63" fmla="*/ 2147483646 h 540"/>
                <a:gd name="T64" fmla="*/ 2147483646 w 793"/>
                <a:gd name="T65" fmla="*/ 2147483646 h 540"/>
                <a:gd name="T66" fmla="*/ 2147483646 w 793"/>
                <a:gd name="T67" fmla="*/ 2147483646 h 540"/>
                <a:gd name="T68" fmla="*/ 2147483646 w 793"/>
                <a:gd name="T69" fmla="*/ 2147483646 h 540"/>
                <a:gd name="T70" fmla="*/ 2147483646 w 793"/>
                <a:gd name="T71" fmla="*/ 2147483646 h 5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93"/>
                <a:gd name="T109" fmla="*/ 0 h 540"/>
                <a:gd name="T110" fmla="*/ 793 w 793"/>
                <a:gd name="T111" fmla="*/ 540 h 54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7" name="Freeform 9"/>
            <p:cNvSpPr>
              <a:spLocks/>
            </p:cNvSpPr>
            <p:nvPr/>
          </p:nvSpPr>
          <p:spPr bwMode="auto">
            <a:xfrm>
              <a:off x="2101850" y="3040063"/>
              <a:ext cx="947738" cy="962025"/>
            </a:xfrm>
            <a:custGeom>
              <a:avLst/>
              <a:gdLst>
                <a:gd name="T0" fmla="*/ 2147483646 w 867"/>
                <a:gd name="T1" fmla="*/ 2147483646 h 900"/>
                <a:gd name="T2" fmla="*/ 2147483646 w 867"/>
                <a:gd name="T3" fmla="*/ 2147483646 h 900"/>
                <a:gd name="T4" fmla="*/ 2147483646 w 867"/>
                <a:gd name="T5" fmla="*/ 2147483646 h 900"/>
                <a:gd name="T6" fmla="*/ 2147483646 w 867"/>
                <a:gd name="T7" fmla="*/ 2147483646 h 900"/>
                <a:gd name="T8" fmla="*/ 2147483646 w 867"/>
                <a:gd name="T9" fmla="*/ 2147483646 h 900"/>
                <a:gd name="T10" fmla="*/ 2147483646 w 867"/>
                <a:gd name="T11" fmla="*/ 2147483646 h 900"/>
                <a:gd name="T12" fmla="*/ 2147483646 w 867"/>
                <a:gd name="T13" fmla="*/ 2147483646 h 900"/>
                <a:gd name="T14" fmla="*/ 2147483646 w 867"/>
                <a:gd name="T15" fmla="*/ 2147483646 h 900"/>
                <a:gd name="T16" fmla="*/ 2147483646 w 867"/>
                <a:gd name="T17" fmla="*/ 2147483646 h 900"/>
                <a:gd name="T18" fmla="*/ 2147483646 w 867"/>
                <a:gd name="T19" fmla="*/ 2147483646 h 900"/>
                <a:gd name="T20" fmla="*/ 2147483646 w 867"/>
                <a:gd name="T21" fmla="*/ 2147483646 h 900"/>
                <a:gd name="T22" fmla="*/ 2147483646 w 867"/>
                <a:gd name="T23" fmla="*/ 2147483646 h 900"/>
                <a:gd name="T24" fmla="*/ 2147483646 w 867"/>
                <a:gd name="T25" fmla="*/ 2147483646 h 900"/>
                <a:gd name="T26" fmla="*/ 2147483646 w 867"/>
                <a:gd name="T27" fmla="*/ 2147483646 h 900"/>
                <a:gd name="T28" fmla="*/ 2147483646 w 867"/>
                <a:gd name="T29" fmla="*/ 0 h 900"/>
                <a:gd name="T30" fmla="*/ 2147483646 w 867"/>
                <a:gd name="T31" fmla="*/ 2147483646 h 900"/>
                <a:gd name="T32" fmla="*/ 2147483646 w 867"/>
                <a:gd name="T33" fmla="*/ 2147483646 h 900"/>
                <a:gd name="T34" fmla="*/ 2147483646 w 867"/>
                <a:gd name="T35" fmla="*/ 2147483646 h 900"/>
                <a:gd name="T36" fmla="*/ 2147483646 w 867"/>
                <a:gd name="T37" fmla="*/ 2147483646 h 900"/>
                <a:gd name="T38" fmla="*/ 2147483646 w 867"/>
                <a:gd name="T39" fmla="*/ 2147483646 h 900"/>
                <a:gd name="T40" fmla="*/ 2147483646 w 867"/>
                <a:gd name="T41" fmla="*/ 2147483646 h 900"/>
                <a:gd name="T42" fmla="*/ 2147483646 w 867"/>
                <a:gd name="T43" fmla="*/ 2147483646 h 900"/>
                <a:gd name="T44" fmla="*/ 0 w 867"/>
                <a:gd name="T45" fmla="*/ 2147483646 h 900"/>
                <a:gd name="T46" fmla="*/ 2147483646 w 867"/>
                <a:gd name="T47" fmla="*/ 2147483646 h 900"/>
                <a:gd name="T48" fmla="*/ 2147483646 w 867"/>
                <a:gd name="T49" fmla="*/ 2147483646 h 900"/>
                <a:gd name="T50" fmla="*/ 2147483646 w 867"/>
                <a:gd name="T51" fmla="*/ 2147483646 h 900"/>
                <a:gd name="T52" fmla="*/ 2147483646 w 867"/>
                <a:gd name="T53" fmla="*/ 2147483646 h 900"/>
                <a:gd name="T54" fmla="*/ 2147483646 w 867"/>
                <a:gd name="T55" fmla="*/ 2147483646 h 900"/>
                <a:gd name="T56" fmla="*/ 2147483646 w 867"/>
                <a:gd name="T57" fmla="*/ 2147483646 h 900"/>
                <a:gd name="T58" fmla="*/ 2147483646 w 867"/>
                <a:gd name="T59" fmla="*/ 2147483646 h 900"/>
                <a:gd name="T60" fmla="*/ 2147483646 w 867"/>
                <a:gd name="T61" fmla="*/ 2147483646 h 900"/>
                <a:gd name="T62" fmla="*/ 2147483646 w 867"/>
                <a:gd name="T63" fmla="*/ 2147483646 h 900"/>
                <a:gd name="T64" fmla="*/ 2147483646 w 867"/>
                <a:gd name="T65" fmla="*/ 2147483646 h 900"/>
                <a:gd name="T66" fmla="*/ 2147483646 w 867"/>
                <a:gd name="T67" fmla="*/ 2147483646 h 900"/>
                <a:gd name="T68" fmla="*/ 2147483646 w 867"/>
                <a:gd name="T69" fmla="*/ 2147483646 h 900"/>
                <a:gd name="T70" fmla="*/ 2147483646 w 867"/>
                <a:gd name="T71" fmla="*/ 2147483646 h 900"/>
                <a:gd name="T72" fmla="*/ 2147483646 w 867"/>
                <a:gd name="T73" fmla="*/ 2147483646 h 900"/>
                <a:gd name="T74" fmla="*/ 2147483646 w 867"/>
                <a:gd name="T75" fmla="*/ 2147483646 h 900"/>
                <a:gd name="T76" fmla="*/ 2147483646 w 867"/>
                <a:gd name="T77" fmla="*/ 2147483646 h 900"/>
                <a:gd name="T78" fmla="*/ 2147483646 w 867"/>
                <a:gd name="T79" fmla="*/ 2147483646 h 900"/>
                <a:gd name="T80" fmla="*/ 2147483646 w 867"/>
                <a:gd name="T81" fmla="*/ 2147483646 h 900"/>
                <a:gd name="T82" fmla="*/ 2147483646 w 867"/>
                <a:gd name="T83" fmla="*/ 2147483646 h 900"/>
                <a:gd name="T84" fmla="*/ 2147483646 w 867"/>
                <a:gd name="T85" fmla="*/ 2147483646 h 900"/>
                <a:gd name="T86" fmla="*/ 2147483646 w 867"/>
                <a:gd name="T87" fmla="*/ 2147483646 h 900"/>
                <a:gd name="T88" fmla="*/ 2147483646 w 867"/>
                <a:gd name="T89" fmla="*/ 2147483646 h 900"/>
                <a:gd name="T90" fmla="*/ 2147483646 w 867"/>
                <a:gd name="T91" fmla="*/ 2147483646 h 900"/>
                <a:gd name="T92" fmla="*/ 2147483646 w 867"/>
                <a:gd name="T93" fmla="*/ 2147483646 h 900"/>
                <a:gd name="T94" fmla="*/ 2147483646 w 867"/>
                <a:gd name="T95" fmla="*/ 2147483646 h 900"/>
                <a:gd name="T96" fmla="*/ 2147483646 w 867"/>
                <a:gd name="T97" fmla="*/ 2147483646 h 900"/>
                <a:gd name="T98" fmla="*/ 2147483646 w 867"/>
                <a:gd name="T99" fmla="*/ 2147483646 h 900"/>
                <a:gd name="T100" fmla="*/ 2147483646 w 867"/>
                <a:gd name="T101" fmla="*/ 2147483646 h 900"/>
                <a:gd name="T102" fmla="*/ 2147483646 w 867"/>
                <a:gd name="T103" fmla="*/ 2147483646 h 900"/>
                <a:gd name="T104" fmla="*/ 2147483646 w 867"/>
                <a:gd name="T105" fmla="*/ 2147483646 h 900"/>
                <a:gd name="T106" fmla="*/ 2147483646 w 867"/>
                <a:gd name="T107" fmla="*/ 2147483646 h 900"/>
                <a:gd name="T108" fmla="*/ 2147483646 w 867"/>
                <a:gd name="T109" fmla="*/ 2147483646 h 900"/>
                <a:gd name="T110" fmla="*/ 2147483646 w 867"/>
                <a:gd name="T111" fmla="*/ 2147483646 h 900"/>
                <a:gd name="T112" fmla="*/ 2147483646 w 867"/>
                <a:gd name="T113" fmla="*/ 2147483646 h 900"/>
                <a:gd name="T114" fmla="*/ 2147483646 w 867"/>
                <a:gd name="T115" fmla="*/ 2147483646 h 900"/>
                <a:gd name="T116" fmla="*/ 2147483646 w 867"/>
                <a:gd name="T117" fmla="*/ 2147483646 h 9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67"/>
                <a:gd name="T178" fmla="*/ 0 h 900"/>
                <a:gd name="T179" fmla="*/ 867 w 867"/>
                <a:gd name="T180" fmla="*/ 900 h 90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Freeform 10"/>
            <p:cNvSpPr>
              <a:spLocks/>
            </p:cNvSpPr>
            <p:nvPr/>
          </p:nvSpPr>
          <p:spPr bwMode="auto">
            <a:xfrm>
              <a:off x="3833813" y="2840038"/>
              <a:ext cx="493712" cy="673100"/>
            </a:xfrm>
            <a:custGeom>
              <a:avLst/>
              <a:gdLst>
                <a:gd name="T0" fmla="*/ 2147483646 w 449"/>
                <a:gd name="T1" fmla="*/ 2147483646 h 630"/>
                <a:gd name="T2" fmla="*/ 2147483646 w 449"/>
                <a:gd name="T3" fmla="*/ 2147483646 h 630"/>
                <a:gd name="T4" fmla="*/ 2147483646 w 449"/>
                <a:gd name="T5" fmla="*/ 2147483646 h 630"/>
                <a:gd name="T6" fmla="*/ 2147483646 w 449"/>
                <a:gd name="T7" fmla="*/ 2147483646 h 630"/>
                <a:gd name="T8" fmla="*/ 2147483646 w 449"/>
                <a:gd name="T9" fmla="*/ 2147483646 h 630"/>
                <a:gd name="T10" fmla="*/ 0 w 449"/>
                <a:gd name="T11" fmla="*/ 2147483646 h 630"/>
                <a:gd name="T12" fmla="*/ 2147483646 w 449"/>
                <a:gd name="T13" fmla="*/ 2147483646 h 630"/>
                <a:gd name="T14" fmla="*/ 2147483646 w 449"/>
                <a:gd name="T15" fmla="*/ 2147483646 h 630"/>
                <a:gd name="T16" fmla="*/ 2147483646 w 449"/>
                <a:gd name="T17" fmla="*/ 2147483646 h 630"/>
                <a:gd name="T18" fmla="*/ 2147483646 w 449"/>
                <a:gd name="T19" fmla="*/ 2147483646 h 630"/>
                <a:gd name="T20" fmla="*/ 2147483646 w 449"/>
                <a:gd name="T21" fmla="*/ 2147483646 h 630"/>
                <a:gd name="T22" fmla="*/ 2147483646 w 449"/>
                <a:gd name="T23" fmla="*/ 2147483646 h 630"/>
                <a:gd name="T24" fmla="*/ 2147483646 w 449"/>
                <a:gd name="T25" fmla="*/ 2147483646 h 630"/>
                <a:gd name="T26" fmla="*/ 2147483646 w 449"/>
                <a:gd name="T27" fmla="*/ 2147483646 h 630"/>
                <a:gd name="T28" fmla="*/ 2147483646 w 449"/>
                <a:gd name="T29" fmla="*/ 2147483646 h 630"/>
                <a:gd name="T30" fmla="*/ 2147483646 w 449"/>
                <a:gd name="T31" fmla="*/ 2147483646 h 630"/>
                <a:gd name="T32" fmla="*/ 2147483646 w 449"/>
                <a:gd name="T33" fmla="*/ 2147483646 h 630"/>
                <a:gd name="T34" fmla="*/ 2147483646 w 449"/>
                <a:gd name="T35" fmla="*/ 2147483646 h 630"/>
                <a:gd name="T36" fmla="*/ 2147483646 w 449"/>
                <a:gd name="T37" fmla="*/ 2147483646 h 630"/>
                <a:gd name="T38" fmla="*/ 2147483646 w 449"/>
                <a:gd name="T39" fmla="*/ 2147483646 h 630"/>
                <a:gd name="T40" fmla="*/ 2147483646 w 449"/>
                <a:gd name="T41" fmla="*/ 2147483646 h 630"/>
                <a:gd name="T42" fmla="*/ 2147483646 w 449"/>
                <a:gd name="T43" fmla="*/ 2147483646 h 630"/>
                <a:gd name="T44" fmla="*/ 2147483646 w 449"/>
                <a:gd name="T45" fmla="*/ 2147483646 h 630"/>
                <a:gd name="T46" fmla="*/ 2147483646 w 449"/>
                <a:gd name="T47" fmla="*/ 2147483646 h 630"/>
                <a:gd name="T48" fmla="*/ 2147483646 w 449"/>
                <a:gd name="T49" fmla="*/ 2147483646 h 630"/>
                <a:gd name="T50" fmla="*/ 2147483646 w 449"/>
                <a:gd name="T51" fmla="*/ 2147483646 h 630"/>
                <a:gd name="T52" fmla="*/ 2147483646 w 449"/>
                <a:gd name="T53" fmla="*/ 2147483646 h 630"/>
                <a:gd name="T54" fmla="*/ 2147483646 w 449"/>
                <a:gd name="T55" fmla="*/ 2147483646 h 630"/>
                <a:gd name="T56" fmla="*/ 2147483646 w 449"/>
                <a:gd name="T57" fmla="*/ 2147483646 h 630"/>
                <a:gd name="T58" fmla="*/ 2147483646 w 449"/>
                <a:gd name="T59" fmla="*/ 2147483646 h 630"/>
                <a:gd name="T60" fmla="*/ 2147483646 w 449"/>
                <a:gd name="T61" fmla="*/ 2147483646 h 630"/>
                <a:gd name="T62" fmla="*/ 2147483646 w 449"/>
                <a:gd name="T63" fmla="*/ 2147483646 h 630"/>
                <a:gd name="T64" fmla="*/ 2147483646 w 449"/>
                <a:gd name="T65" fmla="*/ 2147483646 h 630"/>
                <a:gd name="T66" fmla="*/ 2147483646 w 449"/>
                <a:gd name="T67" fmla="*/ 2147483646 h 630"/>
                <a:gd name="T68" fmla="*/ 2147483646 w 449"/>
                <a:gd name="T69" fmla="*/ 2147483646 h 630"/>
                <a:gd name="T70" fmla="*/ 2147483646 w 449"/>
                <a:gd name="T71" fmla="*/ 2147483646 h 630"/>
                <a:gd name="T72" fmla="*/ 2147483646 w 449"/>
                <a:gd name="T73" fmla="*/ 2147483646 h 630"/>
                <a:gd name="T74" fmla="*/ 2147483646 w 449"/>
                <a:gd name="T75" fmla="*/ 2147483646 h 630"/>
                <a:gd name="T76" fmla="*/ 2147483646 w 449"/>
                <a:gd name="T77" fmla="*/ 2147483646 h 630"/>
                <a:gd name="T78" fmla="*/ 2147483646 w 449"/>
                <a:gd name="T79" fmla="*/ 2147483646 h 630"/>
                <a:gd name="T80" fmla="*/ 2147483646 w 449"/>
                <a:gd name="T81" fmla="*/ 2147483646 h 630"/>
                <a:gd name="T82" fmla="*/ 2147483646 w 449"/>
                <a:gd name="T83" fmla="*/ 2147483646 h 630"/>
                <a:gd name="T84" fmla="*/ 2147483646 w 449"/>
                <a:gd name="T85" fmla="*/ 2147483646 h 630"/>
                <a:gd name="T86" fmla="*/ 2147483646 w 449"/>
                <a:gd name="T87" fmla="*/ 2147483646 h 630"/>
                <a:gd name="T88" fmla="*/ 2147483646 w 449"/>
                <a:gd name="T89" fmla="*/ 2147483646 h 630"/>
                <a:gd name="T90" fmla="*/ 2147483646 w 449"/>
                <a:gd name="T91" fmla="*/ 2147483646 h 630"/>
                <a:gd name="T92" fmla="*/ 2147483646 w 449"/>
                <a:gd name="T93" fmla="*/ 2147483646 h 630"/>
                <a:gd name="T94" fmla="*/ 2147483646 w 449"/>
                <a:gd name="T95" fmla="*/ 2147483646 h 630"/>
                <a:gd name="T96" fmla="*/ 2147483646 w 449"/>
                <a:gd name="T97" fmla="*/ 2147483646 h 630"/>
                <a:gd name="T98" fmla="*/ 2147483646 w 449"/>
                <a:gd name="T99" fmla="*/ 0 h 630"/>
                <a:gd name="T100" fmla="*/ 2147483646 w 449"/>
                <a:gd name="T101" fmla="*/ 2147483646 h 630"/>
                <a:gd name="T102" fmla="*/ 2147483646 w 449"/>
                <a:gd name="T103" fmla="*/ 2147483646 h 630"/>
                <a:gd name="T104" fmla="*/ 2147483646 w 449"/>
                <a:gd name="T105" fmla="*/ 2147483646 h 630"/>
                <a:gd name="T106" fmla="*/ 2147483646 w 449"/>
                <a:gd name="T107" fmla="*/ 2147483646 h 630"/>
                <a:gd name="T108" fmla="*/ 2147483646 w 449"/>
                <a:gd name="T109" fmla="*/ 2147483646 h 630"/>
                <a:gd name="T110" fmla="*/ 2147483646 w 449"/>
                <a:gd name="T111" fmla="*/ 2147483646 h 6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49"/>
                <a:gd name="T169" fmla="*/ 0 h 630"/>
                <a:gd name="T170" fmla="*/ 449 w 449"/>
                <a:gd name="T171" fmla="*/ 630 h 63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9" name="Freeform 11"/>
            <p:cNvSpPr>
              <a:spLocks/>
            </p:cNvSpPr>
            <p:nvPr/>
          </p:nvSpPr>
          <p:spPr bwMode="auto">
            <a:xfrm>
              <a:off x="2762250" y="3036888"/>
              <a:ext cx="657225" cy="541337"/>
            </a:xfrm>
            <a:custGeom>
              <a:avLst/>
              <a:gdLst>
                <a:gd name="T0" fmla="*/ 2147483646 w 600"/>
                <a:gd name="T1" fmla="*/ 2147483646 h 506"/>
                <a:gd name="T2" fmla="*/ 2147483646 w 600"/>
                <a:gd name="T3" fmla="*/ 2147483646 h 506"/>
                <a:gd name="T4" fmla="*/ 2147483646 w 600"/>
                <a:gd name="T5" fmla="*/ 2147483646 h 506"/>
                <a:gd name="T6" fmla="*/ 2147483646 w 600"/>
                <a:gd name="T7" fmla="*/ 2147483646 h 506"/>
                <a:gd name="T8" fmla="*/ 2147483646 w 600"/>
                <a:gd name="T9" fmla="*/ 2147483646 h 506"/>
                <a:gd name="T10" fmla="*/ 2147483646 w 600"/>
                <a:gd name="T11" fmla="*/ 2147483646 h 506"/>
                <a:gd name="T12" fmla="*/ 0 w 600"/>
                <a:gd name="T13" fmla="*/ 2147483646 h 506"/>
                <a:gd name="T14" fmla="*/ 2147483646 w 600"/>
                <a:gd name="T15" fmla="*/ 2147483646 h 506"/>
                <a:gd name="T16" fmla="*/ 2147483646 w 600"/>
                <a:gd name="T17" fmla="*/ 2147483646 h 506"/>
                <a:gd name="T18" fmla="*/ 2147483646 w 600"/>
                <a:gd name="T19" fmla="*/ 2147483646 h 506"/>
                <a:gd name="T20" fmla="*/ 2147483646 w 600"/>
                <a:gd name="T21" fmla="*/ 2147483646 h 506"/>
                <a:gd name="T22" fmla="*/ 2147483646 w 600"/>
                <a:gd name="T23" fmla="*/ 2147483646 h 506"/>
                <a:gd name="T24" fmla="*/ 2147483646 w 600"/>
                <a:gd name="T25" fmla="*/ 2147483646 h 506"/>
                <a:gd name="T26" fmla="*/ 2147483646 w 600"/>
                <a:gd name="T27" fmla="*/ 2147483646 h 506"/>
                <a:gd name="T28" fmla="*/ 2147483646 w 600"/>
                <a:gd name="T29" fmla="*/ 2147483646 h 506"/>
                <a:gd name="T30" fmla="*/ 2147483646 w 600"/>
                <a:gd name="T31" fmla="*/ 2147483646 h 506"/>
                <a:gd name="T32" fmla="*/ 2147483646 w 600"/>
                <a:gd name="T33" fmla="*/ 2147483646 h 506"/>
                <a:gd name="T34" fmla="*/ 2147483646 w 600"/>
                <a:gd name="T35" fmla="*/ 2147483646 h 506"/>
                <a:gd name="T36" fmla="*/ 2147483646 w 600"/>
                <a:gd name="T37" fmla="*/ 2147483646 h 506"/>
                <a:gd name="T38" fmla="*/ 2147483646 w 600"/>
                <a:gd name="T39" fmla="*/ 2147483646 h 506"/>
                <a:gd name="T40" fmla="*/ 2147483646 w 600"/>
                <a:gd name="T41" fmla="*/ 2147483646 h 506"/>
                <a:gd name="T42" fmla="*/ 2147483646 w 600"/>
                <a:gd name="T43" fmla="*/ 2147483646 h 506"/>
                <a:gd name="T44" fmla="*/ 2147483646 w 600"/>
                <a:gd name="T45" fmla="*/ 2147483646 h 506"/>
                <a:gd name="T46" fmla="*/ 2147483646 w 600"/>
                <a:gd name="T47" fmla="*/ 2147483646 h 506"/>
                <a:gd name="T48" fmla="*/ 2147483646 w 600"/>
                <a:gd name="T49" fmla="*/ 2147483646 h 506"/>
                <a:gd name="T50" fmla="*/ 2147483646 w 600"/>
                <a:gd name="T51" fmla="*/ 2147483646 h 506"/>
                <a:gd name="T52" fmla="*/ 2147483646 w 600"/>
                <a:gd name="T53" fmla="*/ 2147483646 h 506"/>
                <a:gd name="T54" fmla="*/ 2147483646 w 600"/>
                <a:gd name="T55" fmla="*/ 2147483646 h 506"/>
                <a:gd name="T56" fmla="*/ 2147483646 w 600"/>
                <a:gd name="T57" fmla="*/ 2147483646 h 506"/>
                <a:gd name="T58" fmla="*/ 2147483646 w 600"/>
                <a:gd name="T59" fmla="*/ 2147483646 h 506"/>
                <a:gd name="T60" fmla="*/ 2147483646 w 600"/>
                <a:gd name="T61" fmla="*/ 2147483646 h 506"/>
                <a:gd name="T62" fmla="*/ 2147483646 w 600"/>
                <a:gd name="T63" fmla="*/ 2147483646 h 506"/>
                <a:gd name="T64" fmla="*/ 2147483646 w 600"/>
                <a:gd name="T65" fmla="*/ 2147483646 h 506"/>
                <a:gd name="T66" fmla="*/ 2147483646 w 600"/>
                <a:gd name="T67" fmla="*/ 2147483646 h 506"/>
                <a:gd name="T68" fmla="*/ 2147483646 w 600"/>
                <a:gd name="T69" fmla="*/ 2147483646 h 506"/>
                <a:gd name="T70" fmla="*/ 2147483646 w 600"/>
                <a:gd name="T71" fmla="*/ 2147483646 h 506"/>
                <a:gd name="T72" fmla="*/ 2147483646 w 600"/>
                <a:gd name="T73" fmla="*/ 2147483646 h 506"/>
                <a:gd name="T74" fmla="*/ 2147483646 w 600"/>
                <a:gd name="T75" fmla="*/ 2147483646 h 506"/>
                <a:gd name="T76" fmla="*/ 2147483646 w 600"/>
                <a:gd name="T77" fmla="*/ 2147483646 h 506"/>
                <a:gd name="T78" fmla="*/ 2147483646 w 600"/>
                <a:gd name="T79" fmla="*/ 2147483646 h 506"/>
                <a:gd name="T80" fmla="*/ 2147483646 w 600"/>
                <a:gd name="T81" fmla="*/ 2147483646 h 506"/>
                <a:gd name="T82" fmla="*/ 2147483646 w 600"/>
                <a:gd name="T83" fmla="*/ 2147483646 h 506"/>
                <a:gd name="T84" fmla="*/ 2147483646 w 600"/>
                <a:gd name="T85" fmla="*/ 2147483646 h 506"/>
                <a:gd name="T86" fmla="*/ 2147483646 w 600"/>
                <a:gd name="T87" fmla="*/ 2147483646 h 506"/>
                <a:gd name="T88" fmla="*/ 2147483646 w 600"/>
                <a:gd name="T89" fmla="*/ 2147483646 h 506"/>
                <a:gd name="T90" fmla="*/ 2147483646 w 600"/>
                <a:gd name="T91" fmla="*/ 2147483646 h 506"/>
                <a:gd name="T92" fmla="*/ 2147483646 w 600"/>
                <a:gd name="T93" fmla="*/ 2147483646 h 506"/>
                <a:gd name="T94" fmla="*/ 2147483646 w 600"/>
                <a:gd name="T95" fmla="*/ 0 h 506"/>
                <a:gd name="T96" fmla="*/ 2147483646 w 600"/>
                <a:gd name="T97" fmla="*/ 2147483646 h 506"/>
                <a:gd name="T98" fmla="*/ 2147483646 w 600"/>
                <a:gd name="T99" fmla="*/ 2147483646 h 506"/>
                <a:gd name="T100" fmla="*/ 2147483646 w 600"/>
                <a:gd name="T101" fmla="*/ 2147483646 h 506"/>
                <a:gd name="T102" fmla="*/ 2147483646 w 600"/>
                <a:gd name="T103" fmla="*/ 2147483646 h 506"/>
                <a:gd name="T104" fmla="*/ 2147483646 w 600"/>
                <a:gd name="T105" fmla="*/ 2147483646 h 506"/>
                <a:gd name="T106" fmla="*/ 2147483646 w 600"/>
                <a:gd name="T107" fmla="*/ 2147483646 h 506"/>
                <a:gd name="T108" fmla="*/ 2147483646 w 600"/>
                <a:gd name="T109" fmla="*/ 2147483646 h 506"/>
                <a:gd name="T110" fmla="*/ 2147483646 w 600"/>
                <a:gd name="T111" fmla="*/ 2147483646 h 506"/>
                <a:gd name="T112" fmla="*/ 2147483646 w 600"/>
                <a:gd name="T113" fmla="*/ 2147483646 h 506"/>
                <a:gd name="T114" fmla="*/ 2147483646 w 600"/>
                <a:gd name="T115" fmla="*/ 2147483646 h 506"/>
                <a:gd name="T116" fmla="*/ 2147483646 w 600"/>
                <a:gd name="T117" fmla="*/ 2147483646 h 506"/>
                <a:gd name="T118" fmla="*/ 2147483646 w 600"/>
                <a:gd name="T119" fmla="*/ 2147483646 h 5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00"/>
                <a:gd name="T181" fmla="*/ 0 h 506"/>
                <a:gd name="T182" fmla="*/ 600 w 600"/>
                <a:gd name="T183" fmla="*/ 506 h 5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0" name="Freeform 12"/>
            <p:cNvSpPr>
              <a:spLocks/>
            </p:cNvSpPr>
            <p:nvPr/>
          </p:nvSpPr>
          <p:spPr bwMode="auto">
            <a:xfrm>
              <a:off x="2132013" y="2465388"/>
              <a:ext cx="1290637" cy="954087"/>
            </a:xfrm>
            <a:custGeom>
              <a:avLst/>
              <a:gdLst>
                <a:gd name="T0" fmla="*/ 2147483646 w 1181"/>
                <a:gd name="T1" fmla="*/ 2147483646 h 893"/>
                <a:gd name="T2" fmla="*/ 2147483646 w 1181"/>
                <a:gd name="T3" fmla="*/ 2147483646 h 893"/>
                <a:gd name="T4" fmla="*/ 2147483646 w 1181"/>
                <a:gd name="T5" fmla="*/ 0 h 893"/>
                <a:gd name="T6" fmla="*/ 2147483646 w 1181"/>
                <a:gd name="T7" fmla="*/ 2147483646 h 893"/>
                <a:gd name="T8" fmla="*/ 2147483646 w 1181"/>
                <a:gd name="T9" fmla="*/ 2147483646 h 893"/>
                <a:gd name="T10" fmla="*/ 2147483646 w 1181"/>
                <a:gd name="T11" fmla="*/ 2147483646 h 893"/>
                <a:gd name="T12" fmla="*/ 2147483646 w 1181"/>
                <a:gd name="T13" fmla="*/ 2147483646 h 893"/>
                <a:gd name="T14" fmla="*/ 2147483646 w 1181"/>
                <a:gd name="T15" fmla="*/ 2147483646 h 893"/>
                <a:gd name="T16" fmla="*/ 2147483646 w 1181"/>
                <a:gd name="T17" fmla="*/ 2147483646 h 893"/>
                <a:gd name="T18" fmla="*/ 2147483646 w 1181"/>
                <a:gd name="T19" fmla="*/ 2147483646 h 893"/>
                <a:gd name="T20" fmla="*/ 2147483646 w 1181"/>
                <a:gd name="T21" fmla="*/ 2147483646 h 893"/>
                <a:gd name="T22" fmla="*/ 2147483646 w 1181"/>
                <a:gd name="T23" fmla="*/ 2147483646 h 893"/>
                <a:gd name="T24" fmla="*/ 2147483646 w 1181"/>
                <a:gd name="T25" fmla="*/ 2147483646 h 893"/>
                <a:gd name="T26" fmla="*/ 2147483646 w 1181"/>
                <a:gd name="T27" fmla="*/ 2147483646 h 893"/>
                <a:gd name="T28" fmla="*/ 2147483646 w 1181"/>
                <a:gd name="T29" fmla="*/ 2147483646 h 893"/>
                <a:gd name="T30" fmla="*/ 2147483646 w 1181"/>
                <a:gd name="T31" fmla="*/ 2147483646 h 893"/>
                <a:gd name="T32" fmla="*/ 2147483646 w 1181"/>
                <a:gd name="T33" fmla="*/ 2147483646 h 893"/>
                <a:gd name="T34" fmla="*/ 2147483646 w 1181"/>
                <a:gd name="T35" fmla="*/ 2147483646 h 893"/>
                <a:gd name="T36" fmla="*/ 2147483646 w 1181"/>
                <a:gd name="T37" fmla="*/ 2147483646 h 893"/>
                <a:gd name="T38" fmla="*/ 2147483646 w 1181"/>
                <a:gd name="T39" fmla="*/ 2147483646 h 893"/>
                <a:gd name="T40" fmla="*/ 2147483646 w 1181"/>
                <a:gd name="T41" fmla="*/ 2147483646 h 893"/>
                <a:gd name="T42" fmla="*/ 2147483646 w 1181"/>
                <a:gd name="T43" fmla="*/ 2147483646 h 893"/>
                <a:gd name="T44" fmla="*/ 2147483646 w 1181"/>
                <a:gd name="T45" fmla="*/ 2147483646 h 893"/>
                <a:gd name="T46" fmla="*/ 2147483646 w 1181"/>
                <a:gd name="T47" fmla="*/ 2147483646 h 893"/>
                <a:gd name="T48" fmla="*/ 2147483646 w 1181"/>
                <a:gd name="T49" fmla="*/ 2147483646 h 893"/>
                <a:gd name="T50" fmla="*/ 2147483646 w 1181"/>
                <a:gd name="T51" fmla="*/ 2147483646 h 893"/>
                <a:gd name="T52" fmla="*/ 2147483646 w 1181"/>
                <a:gd name="T53" fmla="*/ 2147483646 h 893"/>
                <a:gd name="T54" fmla="*/ 2147483646 w 1181"/>
                <a:gd name="T55" fmla="*/ 2147483646 h 893"/>
                <a:gd name="T56" fmla="*/ 2147483646 w 1181"/>
                <a:gd name="T57" fmla="*/ 2147483646 h 893"/>
                <a:gd name="T58" fmla="*/ 2147483646 w 1181"/>
                <a:gd name="T59" fmla="*/ 2147483646 h 893"/>
                <a:gd name="T60" fmla="*/ 2147483646 w 1181"/>
                <a:gd name="T61" fmla="*/ 2147483646 h 893"/>
                <a:gd name="T62" fmla="*/ 2147483646 w 1181"/>
                <a:gd name="T63" fmla="*/ 2147483646 h 893"/>
                <a:gd name="T64" fmla="*/ 2147483646 w 1181"/>
                <a:gd name="T65" fmla="*/ 2147483646 h 893"/>
                <a:gd name="T66" fmla="*/ 2147483646 w 1181"/>
                <a:gd name="T67" fmla="*/ 2147483646 h 893"/>
                <a:gd name="T68" fmla="*/ 2147483646 w 1181"/>
                <a:gd name="T69" fmla="*/ 2147483646 h 893"/>
                <a:gd name="T70" fmla="*/ 2147483646 w 1181"/>
                <a:gd name="T71" fmla="*/ 2147483646 h 893"/>
                <a:gd name="T72" fmla="*/ 2147483646 w 1181"/>
                <a:gd name="T73" fmla="*/ 2147483646 h 893"/>
                <a:gd name="T74" fmla="*/ 2147483646 w 1181"/>
                <a:gd name="T75" fmla="*/ 2147483646 h 893"/>
                <a:gd name="T76" fmla="*/ 2147483646 w 1181"/>
                <a:gd name="T77" fmla="*/ 2147483646 h 893"/>
                <a:gd name="T78" fmla="*/ 2147483646 w 1181"/>
                <a:gd name="T79" fmla="*/ 2147483646 h 893"/>
                <a:gd name="T80" fmla="*/ 2147483646 w 1181"/>
                <a:gd name="T81" fmla="*/ 2147483646 h 893"/>
                <a:gd name="T82" fmla="*/ 2147483646 w 1181"/>
                <a:gd name="T83" fmla="*/ 2147483646 h 893"/>
                <a:gd name="T84" fmla="*/ 2147483646 w 1181"/>
                <a:gd name="T85" fmla="*/ 2147483646 h 893"/>
                <a:gd name="T86" fmla="*/ 2147483646 w 1181"/>
                <a:gd name="T87" fmla="*/ 2147483646 h 893"/>
                <a:gd name="T88" fmla="*/ 2147483646 w 1181"/>
                <a:gd name="T89" fmla="*/ 2147483646 h 893"/>
                <a:gd name="T90" fmla="*/ 2147483646 w 1181"/>
                <a:gd name="T91" fmla="*/ 2147483646 h 893"/>
                <a:gd name="T92" fmla="*/ 2147483646 w 1181"/>
                <a:gd name="T93" fmla="*/ 2147483646 h 893"/>
                <a:gd name="T94" fmla="*/ 0 w 1181"/>
                <a:gd name="T95" fmla="*/ 2147483646 h 893"/>
                <a:gd name="T96" fmla="*/ 2147483646 w 1181"/>
                <a:gd name="T97" fmla="*/ 2147483646 h 893"/>
                <a:gd name="T98" fmla="*/ 2147483646 w 1181"/>
                <a:gd name="T99" fmla="*/ 2147483646 h 893"/>
                <a:gd name="T100" fmla="*/ 2147483646 w 1181"/>
                <a:gd name="T101" fmla="*/ 2147483646 h 893"/>
                <a:gd name="T102" fmla="*/ 2147483646 w 1181"/>
                <a:gd name="T103" fmla="*/ 2147483646 h 893"/>
                <a:gd name="T104" fmla="*/ 2147483646 w 1181"/>
                <a:gd name="T105" fmla="*/ 2147483646 h 893"/>
                <a:gd name="T106" fmla="*/ 2147483646 w 1181"/>
                <a:gd name="T107" fmla="*/ 2147483646 h 893"/>
                <a:gd name="T108" fmla="*/ 2147483646 w 1181"/>
                <a:gd name="T109" fmla="*/ 2147483646 h 89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81"/>
                <a:gd name="T166" fmla="*/ 0 h 893"/>
                <a:gd name="T167" fmla="*/ 1181 w 1181"/>
                <a:gd name="T168" fmla="*/ 893 h 89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Freeform 13"/>
            <p:cNvSpPr>
              <a:spLocks/>
            </p:cNvSpPr>
            <p:nvPr/>
          </p:nvSpPr>
          <p:spPr bwMode="auto">
            <a:xfrm>
              <a:off x="247650" y="2101850"/>
              <a:ext cx="2035175" cy="1076325"/>
            </a:xfrm>
            <a:custGeom>
              <a:avLst/>
              <a:gdLst>
                <a:gd name="T0" fmla="*/ 2147483646 w 1863"/>
                <a:gd name="T1" fmla="*/ 2147483646 h 1005"/>
                <a:gd name="T2" fmla="*/ 2147483646 w 1863"/>
                <a:gd name="T3" fmla="*/ 2147483646 h 1005"/>
                <a:gd name="T4" fmla="*/ 2147483646 w 1863"/>
                <a:gd name="T5" fmla="*/ 2147483646 h 1005"/>
                <a:gd name="T6" fmla="*/ 2147483646 w 1863"/>
                <a:gd name="T7" fmla="*/ 2147483646 h 1005"/>
                <a:gd name="T8" fmla="*/ 2147483646 w 1863"/>
                <a:gd name="T9" fmla="*/ 2147483646 h 1005"/>
                <a:gd name="T10" fmla="*/ 2147483646 w 1863"/>
                <a:gd name="T11" fmla="*/ 2147483646 h 1005"/>
                <a:gd name="T12" fmla="*/ 2147483646 w 1863"/>
                <a:gd name="T13" fmla="*/ 2147483646 h 1005"/>
                <a:gd name="T14" fmla="*/ 2147483646 w 1863"/>
                <a:gd name="T15" fmla="*/ 2147483646 h 1005"/>
                <a:gd name="T16" fmla="*/ 2147483646 w 1863"/>
                <a:gd name="T17" fmla="*/ 2147483646 h 1005"/>
                <a:gd name="T18" fmla="*/ 2147483646 w 1863"/>
                <a:gd name="T19" fmla="*/ 2147483646 h 1005"/>
                <a:gd name="T20" fmla="*/ 2147483646 w 1863"/>
                <a:gd name="T21" fmla="*/ 2147483646 h 1005"/>
                <a:gd name="T22" fmla="*/ 2147483646 w 1863"/>
                <a:gd name="T23" fmla="*/ 2147483646 h 1005"/>
                <a:gd name="T24" fmla="*/ 2147483646 w 1863"/>
                <a:gd name="T25" fmla="*/ 2147483646 h 1005"/>
                <a:gd name="T26" fmla="*/ 2147483646 w 1863"/>
                <a:gd name="T27" fmla="*/ 2147483646 h 1005"/>
                <a:gd name="T28" fmla="*/ 2147483646 w 1863"/>
                <a:gd name="T29" fmla="*/ 2147483646 h 1005"/>
                <a:gd name="T30" fmla="*/ 2147483646 w 1863"/>
                <a:gd name="T31" fmla="*/ 2147483646 h 1005"/>
                <a:gd name="T32" fmla="*/ 2147483646 w 1863"/>
                <a:gd name="T33" fmla="*/ 2147483646 h 1005"/>
                <a:gd name="T34" fmla="*/ 2147483646 w 1863"/>
                <a:gd name="T35" fmla="*/ 2147483646 h 1005"/>
                <a:gd name="T36" fmla="*/ 2147483646 w 1863"/>
                <a:gd name="T37" fmla="*/ 2147483646 h 1005"/>
                <a:gd name="T38" fmla="*/ 2147483646 w 1863"/>
                <a:gd name="T39" fmla="*/ 2147483646 h 1005"/>
                <a:gd name="T40" fmla="*/ 2147483646 w 1863"/>
                <a:gd name="T41" fmla="*/ 2147483646 h 1005"/>
                <a:gd name="T42" fmla="*/ 2147483646 w 1863"/>
                <a:gd name="T43" fmla="*/ 2147483646 h 1005"/>
                <a:gd name="T44" fmla="*/ 2147483646 w 1863"/>
                <a:gd name="T45" fmla="*/ 2147483646 h 1005"/>
                <a:gd name="T46" fmla="*/ 2147483646 w 1863"/>
                <a:gd name="T47" fmla="*/ 2147483646 h 1005"/>
                <a:gd name="T48" fmla="*/ 2147483646 w 1863"/>
                <a:gd name="T49" fmla="*/ 2147483646 h 1005"/>
                <a:gd name="T50" fmla="*/ 2147483646 w 1863"/>
                <a:gd name="T51" fmla="*/ 2147483646 h 1005"/>
                <a:gd name="T52" fmla="*/ 2147483646 w 1863"/>
                <a:gd name="T53" fmla="*/ 2147483646 h 1005"/>
                <a:gd name="T54" fmla="*/ 2147483646 w 1863"/>
                <a:gd name="T55" fmla="*/ 2147483646 h 1005"/>
                <a:gd name="T56" fmla="*/ 2147483646 w 1863"/>
                <a:gd name="T57" fmla="*/ 0 h 1005"/>
                <a:gd name="T58" fmla="*/ 2147483646 w 1863"/>
                <a:gd name="T59" fmla="*/ 2147483646 h 1005"/>
                <a:gd name="T60" fmla="*/ 2147483646 w 1863"/>
                <a:gd name="T61" fmla="*/ 2147483646 h 1005"/>
                <a:gd name="T62" fmla="*/ 2147483646 w 1863"/>
                <a:gd name="T63" fmla="*/ 2147483646 h 1005"/>
                <a:gd name="T64" fmla="*/ 2147483646 w 1863"/>
                <a:gd name="T65" fmla="*/ 2147483646 h 1005"/>
                <a:gd name="T66" fmla="*/ 2147483646 w 1863"/>
                <a:gd name="T67" fmla="*/ 2147483646 h 1005"/>
                <a:gd name="T68" fmla="*/ 2147483646 w 1863"/>
                <a:gd name="T69" fmla="*/ 2147483646 h 1005"/>
                <a:gd name="T70" fmla="*/ 2147483646 w 1863"/>
                <a:gd name="T71" fmla="*/ 2147483646 h 1005"/>
                <a:gd name="T72" fmla="*/ 2147483646 w 1863"/>
                <a:gd name="T73" fmla="*/ 2147483646 h 1005"/>
                <a:gd name="T74" fmla="*/ 2147483646 w 1863"/>
                <a:gd name="T75" fmla="*/ 2147483646 h 1005"/>
                <a:gd name="T76" fmla="*/ 2147483646 w 1863"/>
                <a:gd name="T77" fmla="*/ 2147483646 h 1005"/>
                <a:gd name="T78" fmla="*/ 2147483646 w 1863"/>
                <a:gd name="T79" fmla="*/ 2147483646 h 1005"/>
                <a:gd name="T80" fmla="*/ 2147483646 w 1863"/>
                <a:gd name="T81" fmla="*/ 2147483646 h 1005"/>
                <a:gd name="T82" fmla="*/ 2147483646 w 1863"/>
                <a:gd name="T83" fmla="*/ 2147483646 h 1005"/>
                <a:gd name="T84" fmla="*/ 2147483646 w 1863"/>
                <a:gd name="T85" fmla="*/ 2147483646 h 1005"/>
                <a:gd name="T86" fmla="*/ 0 w 1863"/>
                <a:gd name="T87" fmla="*/ 2147483646 h 1005"/>
                <a:gd name="T88" fmla="*/ 2147483646 w 1863"/>
                <a:gd name="T89" fmla="*/ 2147483646 h 1005"/>
                <a:gd name="T90" fmla="*/ 2147483646 w 1863"/>
                <a:gd name="T91" fmla="*/ 2147483646 h 1005"/>
                <a:gd name="T92" fmla="*/ 2147483646 w 1863"/>
                <a:gd name="T93" fmla="*/ 2147483646 h 1005"/>
                <a:gd name="T94" fmla="*/ 2147483646 w 1863"/>
                <a:gd name="T95" fmla="*/ 2147483646 h 1005"/>
                <a:gd name="T96" fmla="*/ 2147483646 w 1863"/>
                <a:gd name="T97" fmla="*/ 2147483646 h 1005"/>
                <a:gd name="T98" fmla="*/ 2147483646 w 1863"/>
                <a:gd name="T99" fmla="*/ 2147483646 h 1005"/>
                <a:gd name="T100" fmla="*/ 2147483646 w 1863"/>
                <a:gd name="T101" fmla="*/ 2147483646 h 1005"/>
                <a:gd name="T102" fmla="*/ 2147483646 w 1863"/>
                <a:gd name="T103" fmla="*/ 2147483646 h 1005"/>
                <a:gd name="T104" fmla="*/ 2147483646 w 1863"/>
                <a:gd name="T105" fmla="*/ 2147483646 h 1005"/>
                <a:gd name="T106" fmla="*/ 2147483646 w 1863"/>
                <a:gd name="T107" fmla="*/ 2147483646 h 1005"/>
                <a:gd name="T108" fmla="*/ 2147483646 w 1863"/>
                <a:gd name="T109" fmla="*/ 2147483646 h 1005"/>
                <a:gd name="T110" fmla="*/ 2147483646 w 1863"/>
                <a:gd name="T111" fmla="*/ 2147483646 h 1005"/>
                <a:gd name="T112" fmla="*/ 2147483646 w 1863"/>
                <a:gd name="T113" fmla="*/ 2147483646 h 1005"/>
                <a:gd name="T114" fmla="*/ 2147483646 w 1863"/>
                <a:gd name="T115" fmla="*/ 2147483646 h 1005"/>
                <a:gd name="T116" fmla="*/ 2147483646 w 1863"/>
                <a:gd name="T117" fmla="*/ 2147483646 h 1005"/>
                <a:gd name="T118" fmla="*/ 2147483646 w 1863"/>
                <a:gd name="T119" fmla="*/ 2147483646 h 1005"/>
                <a:gd name="T120" fmla="*/ 2147483646 w 1863"/>
                <a:gd name="T121" fmla="*/ 2147483646 h 1005"/>
                <a:gd name="T122" fmla="*/ 2147483646 w 1863"/>
                <a:gd name="T123" fmla="*/ 2147483646 h 1005"/>
                <a:gd name="T124" fmla="*/ 2147483646 w 1863"/>
                <a:gd name="T125" fmla="*/ 2147483646 h 10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63"/>
                <a:gd name="T190" fmla="*/ 0 h 1005"/>
                <a:gd name="T191" fmla="*/ 1863 w 1863"/>
                <a:gd name="T192" fmla="*/ 1005 h 10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Freeform 14"/>
            <p:cNvSpPr>
              <a:spLocks/>
            </p:cNvSpPr>
            <p:nvPr/>
          </p:nvSpPr>
          <p:spPr bwMode="auto">
            <a:xfrm>
              <a:off x="3409950" y="2157413"/>
              <a:ext cx="633413" cy="542925"/>
            </a:xfrm>
            <a:custGeom>
              <a:avLst/>
              <a:gdLst>
                <a:gd name="T0" fmla="*/ 2147483646 w 580"/>
                <a:gd name="T1" fmla="*/ 2147483646 h 507"/>
                <a:gd name="T2" fmla="*/ 2147483646 w 580"/>
                <a:gd name="T3" fmla="*/ 2147483646 h 507"/>
                <a:gd name="T4" fmla="*/ 2147483646 w 580"/>
                <a:gd name="T5" fmla="*/ 2147483646 h 507"/>
                <a:gd name="T6" fmla="*/ 2147483646 w 580"/>
                <a:gd name="T7" fmla="*/ 2147483646 h 507"/>
                <a:gd name="T8" fmla="*/ 2147483646 w 580"/>
                <a:gd name="T9" fmla="*/ 2147483646 h 507"/>
                <a:gd name="T10" fmla="*/ 2147483646 w 580"/>
                <a:gd name="T11" fmla="*/ 2147483646 h 507"/>
                <a:gd name="T12" fmla="*/ 2147483646 w 580"/>
                <a:gd name="T13" fmla="*/ 2147483646 h 507"/>
                <a:gd name="T14" fmla="*/ 2147483646 w 580"/>
                <a:gd name="T15" fmla="*/ 2147483646 h 507"/>
                <a:gd name="T16" fmla="*/ 2147483646 w 580"/>
                <a:gd name="T17" fmla="*/ 2147483646 h 507"/>
                <a:gd name="T18" fmla="*/ 2147483646 w 580"/>
                <a:gd name="T19" fmla="*/ 2147483646 h 507"/>
                <a:gd name="T20" fmla="*/ 2147483646 w 580"/>
                <a:gd name="T21" fmla="*/ 2147483646 h 507"/>
                <a:gd name="T22" fmla="*/ 2147483646 w 580"/>
                <a:gd name="T23" fmla="*/ 2147483646 h 507"/>
                <a:gd name="T24" fmla="*/ 2147483646 w 580"/>
                <a:gd name="T25" fmla="*/ 2147483646 h 507"/>
                <a:gd name="T26" fmla="*/ 2147483646 w 580"/>
                <a:gd name="T27" fmla="*/ 2147483646 h 507"/>
                <a:gd name="T28" fmla="*/ 2147483646 w 580"/>
                <a:gd name="T29" fmla="*/ 2147483646 h 507"/>
                <a:gd name="T30" fmla="*/ 2147483646 w 580"/>
                <a:gd name="T31" fmla="*/ 2147483646 h 507"/>
                <a:gd name="T32" fmla="*/ 2147483646 w 580"/>
                <a:gd name="T33" fmla="*/ 2147483646 h 507"/>
                <a:gd name="T34" fmla="*/ 2147483646 w 580"/>
                <a:gd name="T35" fmla="*/ 2147483646 h 507"/>
                <a:gd name="T36" fmla="*/ 2147483646 w 580"/>
                <a:gd name="T37" fmla="*/ 2147483646 h 507"/>
                <a:gd name="T38" fmla="*/ 2147483646 w 580"/>
                <a:gd name="T39" fmla="*/ 2147483646 h 507"/>
                <a:gd name="T40" fmla="*/ 2147483646 w 580"/>
                <a:gd name="T41" fmla="*/ 2147483646 h 507"/>
                <a:gd name="T42" fmla="*/ 2147483646 w 580"/>
                <a:gd name="T43" fmla="*/ 2147483646 h 507"/>
                <a:gd name="T44" fmla="*/ 2147483646 w 580"/>
                <a:gd name="T45" fmla="*/ 2147483646 h 507"/>
                <a:gd name="T46" fmla="*/ 2147483646 w 580"/>
                <a:gd name="T47" fmla="*/ 2147483646 h 507"/>
                <a:gd name="T48" fmla="*/ 2147483646 w 580"/>
                <a:gd name="T49" fmla="*/ 2147483646 h 507"/>
                <a:gd name="T50" fmla="*/ 2147483646 w 580"/>
                <a:gd name="T51" fmla="*/ 2147483646 h 507"/>
                <a:gd name="T52" fmla="*/ 2147483646 w 580"/>
                <a:gd name="T53" fmla="*/ 2147483646 h 507"/>
                <a:gd name="T54" fmla="*/ 2147483646 w 580"/>
                <a:gd name="T55" fmla="*/ 2147483646 h 507"/>
                <a:gd name="T56" fmla="*/ 2147483646 w 580"/>
                <a:gd name="T57" fmla="*/ 2147483646 h 507"/>
                <a:gd name="T58" fmla="*/ 2147483646 w 580"/>
                <a:gd name="T59" fmla="*/ 2147483646 h 507"/>
                <a:gd name="T60" fmla="*/ 2147483646 w 580"/>
                <a:gd name="T61" fmla="*/ 2147483646 h 507"/>
                <a:gd name="T62" fmla="*/ 2147483646 w 580"/>
                <a:gd name="T63" fmla="*/ 2147483646 h 507"/>
                <a:gd name="T64" fmla="*/ 2147483646 w 580"/>
                <a:gd name="T65" fmla="*/ 2147483646 h 507"/>
                <a:gd name="T66" fmla="*/ 2147483646 w 580"/>
                <a:gd name="T67" fmla="*/ 2147483646 h 507"/>
                <a:gd name="T68" fmla="*/ 2147483646 w 580"/>
                <a:gd name="T69" fmla="*/ 2147483646 h 507"/>
                <a:gd name="T70" fmla="*/ 2147483646 w 580"/>
                <a:gd name="T71" fmla="*/ 2147483646 h 507"/>
                <a:gd name="T72" fmla="*/ 2147483646 w 580"/>
                <a:gd name="T73" fmla="*/ 2147483646 h 507"/>
                <a:gd name="T74" fmla="*/ 2147483646 w 580"/>
                <a:gd name="T75" fmla="*/ 2147483646 h 507"/>
                <a:gd name="T76" fmla="*/ 2147483646 w 580"/>
                <a:gd name="T77" fmla="*/ 2147483646 h 507"/>
                <a:gd name="T78" fmla="*/ 2147483646 w 580"/>
                <a:gd name="T79" fmla="*/ 2147483646 h 507"/>
                <a:gd name="T80" fmla="*/ 2147483646 w 580"/>
                <a:gd name="T81" fmla="*/ 2147483646 h 507"/>
                <a:gd name="T82" fmla="*/ 2147483646 w 580"/>
                <a:gd name="T83" fmla="*/ 2147483646 h 507"/>
                <a:gd name="T84" fmla="*/ 2147483646 w 580"/>
                <a:gd name="T85" fmla="*/ 0 h 507"/>
                <a:gd name="T86" fmla="*/ 2147483646 w 580"/>
                <a:gd name="T87" fmla="*/ 2147483646 h 507"/>
                <a:gd name="T88" fmla="*/ 2147483646 w 580"/>
                <a:gd name="T89" fmla="*/ 2147483646 h 507"/>
                <a:gd name="T90" fmla="*/ 2147483646 w 580"/>
                <a:gd name="T91" fmla="*/ 2147483646 h 507"/>
                <a:gd name="T92" fmla="*/ 2147483646 w 580"/>
                <a:gd name="T93" fmla="*/ 2147483646 h 507"/>
                <a:gd name="T94" fmla="*/ 2147483646 w 580"/>
                <a:gd name="T95" fmla="*/ 2147483646 h 507"/>
                <a:gd name="T96" fmla="*/ 2147483646 w 580"/>
                <a:gd name="T97" fmla="*/ 2147483646 h 507"/>
                <a:gd name="T98" fmla="*/ 0 w 580"/>
                <a:gd name="T99" fmla="*/ 2147483646 h 507"/>
                <a:gd name="T100" fmla="*/ 0 w 580"/>
                <a:gd name="T101" fmla="*/ 2147483646 h 507"/>
                <a:gd name="T102" fmla="*/ 2147483646 w 580"/>
                <a:gd name="T103" fmla="*/ 2147483646 h 507"/>
                <a:gd name="T104" fmla="*/ 2147483646 w 580"/>
                <a:gd name="T105" fmla="*/ 2147483646 h 5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80"/>
                <a:gd name="T160" fmla="*/ 0 h 507"/>
                <a:gd name="T161" fmla="*/ 580 w 580"/>
                <a:gd name="T162" fmla="*/ 507 h 50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Freeform 15"/>
            <p:cNvSpPr>
              <a:spLocks/>
            </p:cNvSpPr>
            <p:nvPr/>
          </p:nvSpPr>
          <p:spPr bwMode="auto">
            <a:xfrm>
              <a:off x="1373188" y="1830388"/>
              <a:ext cx="1317625" cy="915987"/>
            </a:xfrm>
            <a:custGeom>
              <a:avLst/>
              <a:gdLst>
                <a:gd name="T0" fmla="*/ 2147483646 w 1202"/>
                <a:gd name="T1" fmla="*/ 2147483646 h 856"/>
                <a:gd name="T2" fmla="*/ 2147483646 w 1202"/>
                <a:gd name="T3" fmla="*/ 2147483646 h 856"/>
                <a:gd name="T4" fmla="*/ 2147483646 w 1202"/>
                <a:gd name="T5" fmla="*/ 2147483646 h 856"/>
                <a:gd name="T6" fmla="*/ 2147483646 w 1202"/>
                <a:gd name="T7" fmla="*/ 2147483646 h 856"/>
                <a:gd name="T8" fmla="*/ 2147483646 w 1202"/>
                <a:gd name="T9" fmla="*/ 2147483646 h 856"/>
                <a:gd name="T10" fmla="*/ 2147483646 w 1202"/>
                <a:gd name="T11" fmla="*/ 2147483646 h 856"/>
                <a:gd name="T12" fmla="*/ 2147483646 w 1202"/>
                <a:gd name="T13" fmla="*/ 0 h 856"/>
                <a:gd name="T14" fmla="*/ 2147483646 w 1202"/>
                <a:gd name="T15" fmla="*/ 2147483646 h 856"/>
                <a:gd name="T16" fmla="*/ 2147483646 w 1202"/>
                <a:gd name="T17" fmla="*/ 2147483646 h 856"/>
                <a:gd name="T18" fmla="*/ 2147483646 w 1202"/>
                <a:gd name="T19" fmla="*/ 2147483646 h 856"/>
                <a:gd name="T20" fmla="*/ 2147483646 w 1202"/>
                <a:gd name="T21" fmla="*/ 2147483646 h 856"/>
                <a:gd name="T22" fmla="*/ 2147483646 w 1202"/>
                <a:gd name="T23" fmla="*/ 2147483646 h 856"/>
                <a:gd name="T24" fmla="*/ 2147483646 w 1202"/>
                <a:gd name="T25" fmla="*/ 2147483646 h 856"/>
                <a:gd name="T26" fmla="*/ 2147483646 w 1202"/>
                <a:gd name="T27" fmla="*/ 2147483646 h 856"/>
                <a:gd name="T28" fmla="*/ 2147483646 w 1202"/>
                <a:gd name="T29" fmla="*/ 2147483646 h 856"/>
                <a:gd name="T30" fmla="*/ 2147483646 w 1202"/>
                <a:gd name="T31" fmla="*/ 2147483646 h 856"/>
                <a:gd name="T32" fmla="*/ 2147483646 w 1202"/>
                <a:gd name="T33" fmla="*/ 2147483646 h 856"/>
                <a:gd name="T34" fmla="*/ 2147483646 w 1202"/>
                <a:gd name="T35" fmla="*/ 2147483646 h 856"/>
                <a:gd name="T36" fmla="*/ 2147483646 w 1202"/>
                <a:gd name="T37" fmla="*/ 2147483646 h 856"/>
                <a:gd name="T38" fmla="*/ 2147483646 w 1202"/>
                <a:gd name="T39" fmla="*/ 2147483646 h 856"/>
                <a:gd name="T40" fmla="*/ 2147483646 w 1202"/>
                <a:gd name="T41" fmla="*/ 2147483646 h 856"/>
                <a:gd name="T42" fmla="*/ 2147483646 w 1202"/>
                <a:gd name="T43" fmla="*/ 2147483646 h 856"/>
                <a:gd name="T44" fmla="*/ 2147483646 w 1202"/>
                <a:gd name="T45" fmla="*/ 2147483646 h 856"/>
                <a:gd name="T46" fmla="*/ 2147483646 w 1202"/>
                <a:gd name="T47" fmla="*/ 2147483646 h 856"/>
                <a:gd name="T48" fmla="*/ 2147483646 w 1202"/>
                <a:gd name="T49" fmla="*/ 2147483646 h 856"/>
                <a:gd name="T50" fmla="*/ 2147483646 w 1202"/>
                <a:gd name="T51" fmla="*/ 2147483646 h 856"/>
                <a:gd name="T52" fmla="*/ 2147483646 w 1202"/>
                <a:gd name="T53" fmla="*/ 2147483646 h 856"/>
                <a:gd name="T54" fmla="*/ 2147483646 w 1202"/>
                <a:gd name="T55" fmla="*/ 2147483646 h 856"/>
                <a:gd name="T56" fmla="*/ 2147483646 w 1202"/>
                <a:gd name="T57" fmla="*/ 2147483646 h 856"/>
                <a:gd name="T58" fmla="*/ 2147483646 w 1202"/>
                <a:gd name="T59" fmla="*/ 2147483646 h 856"/>
                <a:gd name="T60" fmla="*/ 2147483646 w 1202"/>
                <a:gd name="T61" fmla="*/ 2147483646 h 856"/>
                <a:gd name="T62" fmla="*/ 2147483646 w 1202"/>
                <a:gd name="T63" fmla="*/ 2147483646 h 856"/>
                <a:gd name="T64" fmla="*/ 2147483646 w 1202"/>
                <a:gd name="T65" fmla="*/ 2147483646 h 856"/>
                <a:gd name="T66" fmla="*/ 2147483646 w 1202"/>
                <a:gd name="T67" fmla="*/ 2147483646 h 856"/>
                <a:gd name="T68" fmla="*/ 2147483646 w 1202"/>
                <a:gd name="T69" fmla="*/ 2147483646 h 856"/>
                <a:gd name="T70" fmla="*/ 2147483646 w 1202"/>
                <a:gd name="T71" fmla="*/ 2147483646 h 856"/>
                <a:gd name="T72" fmla="*/ 2147483646 w 1202"/>
                <a:gd name="T73" fmla="*/ 2147483646 h 856"/>
                <a:gd name="T74" fmla="*/ 2147483646 w 1202"/>
                <a:gd name="T75" fmla="*/ 2147483646 h 856"/>
                <a:gd name="T76" fmla="*/ 2147483646 w 1202"/>
                <a:gd name="T77" fmla="*/ 2147483646 h 856"/>
                <a:gd name="T78" fmla="*/ 2147483646 w 1202"/>
                <a:gd name="T79" fmla="*/ 2147483646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02"/>
                <a:gd name="T121" fmla="*/ 0 h 856"/>
                <a:gd name="T122" fmla="*/ 1202 w 1202"/>
                <a:gd name="T123" fmla="*/ 856 h 85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Freeform 16"/>
            <p:cNvSpPr>
              <a:spLocks/>
            </p:cNvSpPr>
            <p:nvPr/>
          </p:nvSpPr>
          <p:spPr bwMode="auto">
            <a:xfrm>
              <a:off x="2838450" y="1854200"/>
              <a:ext cx="271463" cy="474663"/>
            </a:xfrm>
            <a:custGeom>
              <a:avLst/>
              <a:gdLst>
                <a:gd name="T0" fmla="*/ 2147483646 w 252"/>
                <a:gd name="T1" fmla="*/ 2147483646 h 443"/>
                <a:gd name="T2" fmla="*/ 2147483646 w 252"/>
                <a:gd name="T3" fmla="*/ 2147483646 h 443"/>
                <a:gd name="T4" fmla="*/ 2147483646 w 252"/>
                <a:gd name="T5" fmla="*/ 2147483646 h 443"/>
                <a:gd name="T6" fmla="*/ 2147483646 w 252"/>
                <a:gd name="T7" fmla="*/ 2147483646 h 443"/>
                <a:gd name="T8" fmla="*/ 2147483646 w 252"/>
                <a:gd name="T9" fmla="*/ 2147483646 h 443"/>
                <a:gd name="T10" fmla="*/ 2147483646 w 252"/>
                <a:gd name="T11" fmla="*/ 2147483646 h 443"/>
                <a:gd name="T12" fmla="*/ 2147483646 w 252"/>
                <a:gd name="T13" fmla="*/ 2147483646 h 443"/>
                <a:gd name="T14" fmla="*/ 2147483646 w 252"/>
                <a:gd name="T15" fmla="*/ 2147483646 h 443"/>
                <a:gd name="T16" fmla="*/ 2147483646 w 252"/>
                <a:gd name="T17" fmla="*/ 0 h 443"/>
                <a:gd name="T18" fmla="*/ 2147483646 w 252"/>
                <a:gd name="T19" fmla="*/ 2147483646 h 443"/>
                <a:gd name="T20" fmla="*/ 2147483646 w 252"/>
                <a:gd name="T21" fmla="*/ 2147483646 h 443"/>
                <a:gd name="T22" fmla="*/ 2147483646 w 252"/>
                <a:gd name="T23" fmla="*/ 2147483646 h 443"/>
                <a:gd name="T24" fmla="*/ 2147483646 w 252"/>
                <a:gd name="T25" fmla="*/ 2147483646 h 443"/>
                <a:gd name="T26" fmla="*/ 2147483646 w 252"/>
                <a:gd name="T27" fmla="*/ 2147483646 h 443"/>
                <a:gd name="T28" fmla="*/ 0 w 252"/>
                <a:gd name="T29" fmla="*/ 2147483646 h 443"/>
                <a:gd name="T30" fmla="*/ 2147483646 w 252"/>
                <a:gd name="T31" fmla="*/ 2147483646 h 443"/>
                <a:gd name="T32" fmla="*/ 2147483646 w 252"/>
                <a:gd name="T33" fmla="*/ 2147483646 h 443"/>
                <a:gd name="T34" fmla="*/ 2147483646 w 252"/>
                <a:gd name="T35" fmla="*/ 2147483646 h 443"/>
                <a:gd name="T36" fmla="*/ 2147483646 w 252"/>
                <a:gd name="T37" fmla="*/ 2147483646 h 443"/>
                <a:gd name="T38" fmla="*/ 2147483646 w 252"/>
                <a:gd name="T39" fmla="*/ 2147483646 h 443"/>
                <a:gd name="T40" fmla="*/ 2147483646 w 252"/>
                <a:gd name="T41" fmla="*/ 2147483646 h 443"/>
                <a:gd name="T42" fmla="*/ 2147483646 w 252"/>
                <a:gd name="T43" fmla="*/ 2147483646 h 443"/>
                <a:gd name="T44" fmla="*/ 2147483646 w 252"/>
                <a:gd name="T45" fmla="*/ 2147483646 h 443"/>
                <a:gd name="T46" fmla="*/ 2147483646 w 252"/>
                <a:gd name="T47" fmla="*/ 2147483646 h 443"/>
                <a:gd name="T48" fmla="*/ 2147483646 w 252"/>
                <a:gd name="T49" fmla="*/ 2147483646 h 443"/>
                <a:gd name="T50" fmla="*/ 2147483646 w 252"/>
                <a:gd name="T51" fmla="*/ 2147483646 h 443"/>
                <a:gd name="T52" fmla="*/ 2147483646 w 252"/>
                <a:gd name="T53" fmla="*/ 2147483646 h 443"/>
                <a:gd name="T54" fmla="*/ 2147483646 w 252"/>
                <a:gd name="T55" fmla="*/ 2147483646 h 443"/>
                <a:gd name="T56" fmla="*/ 2147483646 w 252"/>
                <a:gd name="T57" fmla="*/ 2147483646 h 443"/>
                <a:gd name="T58" fmla="*/ 2147483646 w 252"/>
                <a:gd name="T59" fmla="*/ 2147483646 h 443"/>
                <a:gd name="T60" fmla="*/ 2147483646 w 252"/>
                <a:gd name="T61" fmla="*/ 2147483646 h 4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2"/>
                <a:gd name="T94" fmla="*/ 0 h 443"/>
                <a:gd name="T95" fmla="*/ 252 w 252"/>
                <a:gd name="T96" fmla="*/ 443 h 44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5" name="Freeform 17"/>
            <p:cNvSpPr>
              <a:spLocks/>
            </p:cNvSpPr>
            <p:nvPr/>
          </p:nvSpPr>
          <p:spPr bwMode="auto">
            <a:xfrm>
              <a:off x="3663950" y="1384300"/>
              <a:ext cx="557213" cy="785813"/>
            </a:xfrm>
            <a:custGeom>
              <a:avLst/>
              <a:gdLst>
                <a:gd name="T0" fmla="*/ 2147483646 w 507"/>
                <a:gd name="T1" fmla="*/ 2147483646 h 733"/>
                <a:gd name="T2" fmla="*/ 2147483646 w 507"/>
                <a:gd name="T3" fmla="*/ 2147483646 h 733"/>
                <a:gd name="T4" fmla="*/ 2147483646 w 507"/>
                <a:gd name="T5" fmla="*/ 2147483646 h 733"/>
                <a:gd name="T6" fmla="*/ 2147483646 w 507"/>
                <a:gd name="T7" fmla="*/ 2147483646 h 733"/>
                <a:gd name="T8" fmla="*/ 2147483646 w 507"/>
                <a:gd name="T9" fmla="*/ 2147483646 h 733"/>
                <a:gd name="T10" fmla="*/ 2147483646 w 507"/>
                <a:gd name="T11" fmla="*/ 2147483646 h 733"/>
                <a:gd name="T12" fmla="*/ 2147483646 w 507"/>
                <a:gd name="T13" fmla="*/ 2147483646 h 733"/>
                <a:gd name="T14" fmla="*/ 2147483646 w 507"/>
                <a:gd name="T15" fmla="*/ 2147483646 h 733"/>
                <a:gd name="T16" fmla="*/ 2147483646 w 507"/>
                <a:gd name="T17" fmla="*/ 2147483646 h 733"/>
                <a:gd name="T18" fmla="*/ 2147483646 w 507"/>
                <a:gd name="T19" fmla="*/ 2147483646 h 733"/>
                <a:gd name="T20" fmla="*/ 2147483646 w 507"/>
                <a:gd name="T21" fmla="*/ 2147483646 h 733"/>
                <a:gd name="T22" fmla="*/ 2147483646 w 507"/>
                <a:gd name="T23" fmla="*/ 2147483646 h 733"/>
                <a:gd name="T24" fmla="*/ 2147483646 w 507"/>
                <a:gd name="T25" fmla="*/ 2147483646 h 733"/>
                <a:gd name="T26" fmla="*/ 2147483646 w 507"/>
                <a:gd name="T27" fmla="*/ 2147483646 h 733"/>
                <a:gd name="T28" fmla="*/ 2147483646 w 507"/>
                <a:gd name="T29" fmla="*/ 2147483646 h 733"/>
                <a:gd name="T30" fmla="*/ 2147483646 w 507"/>
                <a:gd name="T31" fmla="*/ 2147483646 h 733"/>
                <a:gd name="T32" fmla="*/ 2147483646 w 507"/>
                <a:gd name="T33" fmla="*/ 2147483646 h 733"/>
                <a:gd name="T34" fmla="*/ 2147483646 w 507"/>
                <a:gd name="T35" fmla="*/ 2147483646 h 733"/>
                <a:gd name="T36" fmla="*/ 2147483646 w 507"/>
                <a:gd name="T37" fmla="*/ 2147483646 h 733"/>
                <a:gd name="T38" fmla="*/ 2147483646 w 507"/>
                <a:gd name="T39" fmla="*/ 2147483646 h 733"/>
                <a:gd name="T40" fmla="*/ 2147483646 w 507"/>
                <a:gd name="T41" fmla="*/ 0 h 733"/>
                <a:gd name="T42" fmla="*/ 2147483646 w 507"/>
                <a:gd name="T43" fmla="*/ 2147483646 h 733"/>
                <a:gd name="T44" fmla="*/ 2147483646 w 507"/>
                <a:gd name="T45" fmla="*/ 2147483646 h 733"/>
                <a:gd name="T46" fmla="*/ 2147483646 w 507"/>
                <a:gd name="T47" fmla="*/ 2147483646 h 733"/>
                <a:gd name="T48" fmla="*/ 2147483646 w 507"/>
                <a:gd name="T49" fmla="*/ 2147483646 h 733"/>
                <a:gd name="T50" fmla="*/ 2147483646 w 507"/>
                <a:gd name="T51" fmla="*/ 2147483646 h 733"/>
                <a:gd name="T52" fmla="*/ 2147483646 w 507"/>
                <a:gd name="T53" fmla="*/ 2147483646 h 733"/>
                <a:gd name="T54" fmla="*/ 2147483646 w 507"/>
                <a:gd name="T55" fmla="*/ 2147483646 h 733"/>
                <a:gd name="T56" fmla="*/ 2147483646 w 507"/>
                <a:gd name="T57" fmla="*/ 2147483646 h 733"/>
                <a:gd name="T58" fmla="*/ 2147483646 w 507"/>
                <a:gd name="T59" fmla="*/ 2147483646 h 733"/>
                <a:gd name="T60" fmla="*/ 2147483646 w 507"/>
                <a:gd name="T61" fmla="*/ 2147483646 h 733"/>
                <a:gd name="T62" fmla="*/ 2147483646 w 507"/>
                <a:gd name="T63" fmla="*/ 2147483646 h 733"/>
                <a:gd name="T64" fmla="*/ 2147483646 w 507"/>
                <a:gd name="T65" fmla="*/ 2147483646 h 733"/>
                <a:gd name="T66" fmla="*/ 2147483646 w 507"/>
                <a:gd name="T67" fmla="*/ 2147483646 h 733"/>
                <a:gd name="T68" fmla="*/ 2147483646 w 507"/>
                <a:gd name="T69" fmla="*/ 2147483646 h 733"/>
                <a:gd name="T70" fmla="*/ 2147483646 w 507"/>
                <a:gd name="T71" fmla="*/ 2147483646 h 733"/>
                <a:gd name="T72" fmla="*/ 2147483646 w 507"/>
                <a:gd name="T73" fmla="*/ 2147483646 h 7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07"/>
                <a:gd name="T112" fmla="*/ 0 h 733"/>
                <a:gd name="T113" fmla="*/ 507 w 507"/>
                <a:gd name="T114" fmla="*/ 733 h 73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6" name="Freeform 18"/>
            <p:cNvSpPr>
              <a:spLocks/>
            </p:cNvSpPr>
            <p:nvPr/>
          </p:nvSpPr>
          <p:spPr bwMode="auto">
            <a:xfrm>
              <a:off x="3956050" y="1660525"/>
              <a:ext cx="114300" cy="184150"/>
            </a:xfrm>
            <a:custGeom>
              <a:avLst/>
              <a:gdLst>
                <a:gd name="T0" fmla="*/ 2147483646 w 105"/>
                <a:gd name="T1" fmla="*/ 2147483646 h 173"/>
                <a:gd name="T2" fmla="*/ 2147483646 w 105"/>
                <a:gd name="T3" fmla="*/ 2147483646 h 173"/>
                <a:gd name="T4" fmla="*/ 2147483646 w 105"/>
                <a:gd name="T5" fmla="*/ 2147483646 h 173"/>
                <a:gd name="T6" fmla="*/ 2147483646 w 105"/>
                <a:gd name="T7" fmla="*/ 2147483646 h 173"/>
                <a:gd name="T8" fmla="*/ 0 w 105"/>
                <a:gd name="T9" fmla="*/ 2147483646 h 173"/>
                <a:gd name="T10" fmla="*/ 2147483646 w 105"/>
                <a:gd name="T11" fmla="*/ 2147483646 h 173"/>
                <a:gd name="T12" fmla="*/ 2147483646 w 105"/>
                <a:gd name="T13" fmla="*/ 2147483646 h 173"/>
                <a:gd name="T14" fmla="*/ 2147483646 w 105"/>
                <a:gd name="T15" fmla="*/ 2147483646 h 173"/>
                <a:gd name="T16" fmla="*/ 2147483646 w 105"/>
                <a:gd name="T17" fmla="*/ 0 h 173"/>
                <a:gd name="T18" fmla="*/ 2147483646 w 105"/>
                <a:gd name="T19" fmla="*/ 2147483646 h 173"/>
                <a:gd name="T20" fmla="*/ 2147483646 w 105"/>
                <a:gd name="T21" fmla="*/ 2147483646 h 173"/>
                <a:gd name="T22" fmla="*/ 2147483646 w 105"/>
                <a:gd name="T23" fmla="*/ 2147483646 h 173"/>
                <a:gd name="T24" fmla="*/ 2147483646 w 105"/>
                <a:gd name="T25" fmla="*/ 2147483646 h 173"/>
                <a:gd name="T26" fmla="*/ 2147483646 w 105"/>
                <a:gd name="T27" fmla="*/ 2147483646 h 173"/>
                <a:gd name="T28" fmla="*/ 2147483646 w 105"/>
                <a:gd name="T29" fmla="*/ 2147483646 h 173"/>
                <a:gd name="T30" fmla="*/ 2147483646 w 105"/>
                <a:gd name="T31" fmla="*/ 2147483646 h 173"/>
                <a:gd name="T32" fmla="*/ 2147483646 w 105"/>
                <a:gd name="T33" fmla="*/ 2147483646 h 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5"/>
                <a:gd name="T52" fmla="*/ 0 h 173"/>
                <a:gd name="T53" fmla="*/ 105 w 105"/>
                <a:gd name="T54" fmla="*/ 173 h 17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7" name="Freeform 19"/>
            <p:cNvSpPr>
              <a:spLocks/>
            </p:cNvSpPr>
            <p:nvPr/>
          </p:nvSpPr>
          <p:spPr bwMode="auto">
            <a:xfrm>
              <a:off x="3821113" y="1581150"/>
              <a:ext cx="180975" cy="182563"/>
            </a:xfrm>
            <a:custGeom>
              <a:avLst/>
              <a:gdLst>
                <a:gd name="T0" fmla="*/ 2147483646 w 164"/>
                <a:gd name="T1" fmla="*/ 2147483646 h 169"/>
                <a:gd name="T2" fmla="*/ 2147483646 w 164"/>
                <a:gd name="T3" fmla="*/ 2147483646 h 169"/>
                <a:gd name="T4" fmla="*/ 2147483646 w 164"/>
                <a:gd name="T5" fmla="*/ 2147483646 h 169"/>
                <a:gd name="T6" fmla="*/ 2147483646 w 164"/>
                <a:gd name="T7" fmla="*/ 2147483646 h 169"/>
                <a:gd name="T8" fmla="*/ 2147483646 w 164"/>
                <a:gd name="T9" fmla="*/ 2147483646 h 169"/>
                <a:gd name="T10" fmla="*/ 2147483646 w 164"/>
                <a:gd name="T11" fmla="*/ 2147483646 h 169"/>
                <a:gd name="T12" fmla="*/ 2147483646 w 164"/>
                <a:gd name="T13" fmla="*/ 2147483646 h 169"/>
                <a:gd name="T14" fmla="*/ 2147483646 w 164"/>
                <a:gd name="T15" fmla="*/ 0 h 169"/>
                <a:gd name="T16" fmla="*/ 2147483646 w 164"/>
                <a:gd name="T17" fmla="*/ 2147483646 h 169"/>
                <a:gd name="T18" fmla="*/ 2147483646 w 164"/>
                <a:gd name="T19" fmla="*/ 2147483646 h 169"/>
                <a:gd name="T20" fmla="*/ 2147483646 w 164"/>
                <a:gd name="T21" fmla="*/ 2147483646 h 169"/>
                <a:gd name="T22" fmla="*/ 0 w 164"/>
                <a:gd name="T23" fmla="*/ 2147483646 h 169"/>
                <a:gd name="T24" fmla="*/ 2147483646 w 164"/>
                <a:gd name="T25" fmla="*/ 2147483646 h 169"/>
                <a:gd name="T26" fmla="*/ 2147483646 w 164"/>
                <a:gd name="T27" fmla="*/ 2147483646 h 169"/>
                <a:gd name="T28" fmla="*/ 2147483646 w 164"/>
                <a:gd name="T29" fmla="*/ 2147483646 h 169"/>
                <a:gd name="T30" fmla="*/ 2147483646 w 164"/>
                <a:gd name="T31" fmla="*/ 2147483646 h 169"/>
                <a:gd name="T32" fmla="*/ 2147483646 w 164"/>
                <a:gd name="T33" fmla="*/ 2147483646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4"/>
                <a:gd name="T52" fmla="*/ 0 h 169"/>
                <a:gd name="T53" fmla="*/ 164 w 164"/>
                <a:gd name="T54" fmla="*/ 169 h 16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8" name="Freeform 20"/>
            <p:cNvSpPr>
              <a:spLocks/>
            </p:cNvSpPr>
            <p:nvPr/>
          </p:nvSpPr>
          <p:spPr bwMode="auto">
            <a:xfrm>
              <a:off x="3392488" y="1655763"/>
              <a:ext cx="352425" cy="717550"/>
            </a:xfrm>
            <a:custGeom>
              <a:avLst/>
              <a:gdLst>
                <a:gd name="T0" fmla="*/ 2147483646 w 323"/>
                <a:gd name="T1" fmla="*/ 2147483646 h 672"/>
                <a:gd name="T2" fmla="*/ 2147483646 w 323"/>
                <a:gd name="T3" fmla="*/ 2147483646 h 672"/>
                <a:gd name="T4" fmla="*/ 2147483646 w 323"/>
                <a:gd name="T5" fmla="*/ 2147483646 h 672"/>
                <a:gd name="T6" fmla="*/ 2147483646 w 323"/>
                <a:gd name="T7" fmla="*/ 2147483646 h 672"/>
                <a:gd name="T8" fmla="*/ 2147483646 w 323"/>
                <a:gd name="T9" fmla="*/ 2147483646 h 672"/>
                <a:gd name="T10" fmla="*/ 2147483646 w 323"/>
                <a:gd name="T11" fmla="*/ 2147483646 h 672"/>
                <a:gd name="T12" fmla="*/ 2147483646 w 323"/>
                <a:gd name="T13" fmla="*/ 2147483646 h 672"/>
                <a:gd name="T14" fmla="*/ 2147483646 w 323"/>
                <a:gd name="T15" fmla="*/ 2147483646 h 672"/>
                <a:gd name="T16" fmla="*/ 2147483646 w 323"/>
                <a:gd name="T17" fmla="*/ 2147483646 h 672"/>
                <a:gd name="T18" fmla="*/ 2147483646 w 323"/>
                <a:gd name="T19" fmla="*/ 2147483646 h 672"/>
                <a:gd name="T20" fmla="*/ 2147483646 w 323"/>
                <a:gd name="T21" fmla="*/ 2147483646 h 672"/>
                <a:gd name="T22" fmla="*/ 2147483646 w 323"/>
                <a:gd name="T23" fmla="*/ 2147483646 h 672"/>
                <a:gd name="T24" fmla="*/ 2147483646 w 323"/>
                <a:gd name="T25" fmla="*/ 2147483646 h 672"/>
                <a:gd name="T26" fmla="*/ 2147483646 w 323"/>
                <a:gd name="T27" fmla="*/ 2147483646 h 672"/>
                <a:gd name="T28" fmla="*/ 2147483646 w 323"/>
                <a:gd name="T29" fmla="*/ 2147483646 h 672"/>
                <a:gd name="T30" fmla="*/ 2147483646 w 323"/>
                <a:gd name="T31" fmla="*/ 2147483646 h 672"/>
                <a:gd name="T32" fmla="*/ 2147483646 w 323"/>
                <a:gd name="T33" fmla="*/ 2147483646 h 672"/>
                <a:gd name="T34" fmla="*/ 2147483646 w 323"/>
                <a:gd name="T35" fmla="*/ 2147483646 h 672"/>
                <a:gd name="T36" fmla="*/ 2147483646 w 323"/>
                <a:gd name="T37" fmla="*/ 0 h 672"/>
                <a:gd name="T38" fmla="*/ 2147483646 w 323"/>
                <a:gd name="T39" fmla="*/ 2147483646 h 672"/>
                <a:gd name="T40" fmla="*/ 2147483646 w 323"/>
                <a:gd name="T41" fmla="*/ 2147483646 h 672"/>
                <a:gd name="T42" fmla="*/ 2147483646 w 323"/>
                <a:gd name="T43" fmla="*/ 2147483646 h 672"/>
                <a:gd name="T44" fmla="*/ 2147483646 w 323"/>
                <a:gd name="T45" fmla="*/ 2147483646 h 672"/>
                <a:gd name="T46" fmla="*/ 2147483646 w 323"/>
                <a:gd name="T47" fmla="*/ 2147483646 h 672"/>
                <a:gd name="T48" fmla="*/ 2147483646 w 323"/>
                <a:gd name="T49" fmla="*/ 2147483646 h 672"/>
                <a:gd name="T50" fmla="*/ 2147483646 w 323"/>
                <a:gd name="T51" fmla="*/ 2147483646 h 672"/>
                <a:gd name="T52" fmla="*/ 2147483646 w 323"/>
                <a:gd name="T53" fmla="*/ 2147483646 h 672"/>
                <a:gd name="T54" fmla="*/ 2147483646 w 323"/>
                <a:gd name="T55" fmla="*/ 2147483646 h 672"/>
                <a:gd name="T56" fmla="*/ 2147483646 w 323"/>
                <a:gd name="T57" fmla="*/ 2147483646 h 672"/>
                <a:gd name="T58" fmla="*/ 2147483646 w 323"/>
                <a:gd name="T59" fmla="*/ 2147483646 h 672"/>
                <a:gd name="T60" fmla="*/ 2147483646 w 323"/>
                <a:gd name="T61" fmla="*/ 2147483646 h 672"/>
                <a:gd name="T62" fmla="*/ 2147483646 w 323"/>
                <a:gd name="T63" fmla="*/ 2147483646 h 672"/>
                <a:gd name="T64" fmla="*/ 0 w 323"/>
                <a:gd name="T65" fmla="*/ 2147483646 h 672"/>
                <a:gd name="T66" fmla="*/ 2147483646 w 323"/>
                <a:gd name="T67" fmla="*/ 2147483646 h 672"/>
                <a:gd name="T68" fmla="*/ 2147483646 w 323"/>
                <a:gd name="T69" fmla="*/ 2147483646 h 672"/>
                <a:gd name="T70" fmla="*/ 2147483646 w 323"/>
                <a:gd name="T71" fmla="*/ 2147483646 h 6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23"/>
                <a:gd name="T109" fmla="*/ 0 h 672"/>
                <a:gd name="T110" fmla="*/ 323 w 323"/>
                <a:gd name="T111" fmla="*/ 672 h 67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9" name="Freeform 21"/>
            <p:cNvSpPr>
              <a:spLocks/>
            </p:cNvSpPr>
            <p:nvPr/>
          </p:nvSpPr>
          <p:spPr bwMode="auto">
            <a:xfrm>
              <a:off x="3957638" y="1673225"/>
              <a:ext cx="41275" cy="58738"/>
            </a:xfrm>
            <a:custGeom>
              <a:avLst/>
              <a:gdLst>
                <a:gd name="T0" fmla="*/ 2147483646 w 38"/>
                <a:gd name="T1" fmla="*/ 0 h 53"/>
                <a:gd name="T2" fmla="*/ 2147483646 w 38"/>
                <a:gd name="T3" fmla="*/ 2147483646 h 53"/>
                <a:gd name="T4" fmla="*/ 2147483646 w 38"/>
                <a:gd name="T5" fmla="*/ 2147483646 h 53"/>
                <a:gd name="T6" fmla="*/ 2147483646 w 38"/>
                <a:gd name="T7" fmla="*/ 2147483646 h 53"/>
                <a:gd name="T8" fmla="*/ 2147483646 w 38"/>
                <a:gd name="T9" fmla="*/ 2147483646 h 53"/>
                <a:gd name="T10" fmla="*/ 0 w 38"/>
                <a:gd name="T11" fmla="*/ 2147483646 h 53"/>
                <a:gd name="T12" fmla="*/ 2147483646 w 38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53"/>
                <a:gd name="T23" fmla="*/ 38 w 38"/>
                <a:gd name="T24" fmla="*/ 53 h 5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0" name="Freeform 22"/>
            <p:cNvSpPr>
              <a:spLocks/>
            </p:cNvSpPr>
            <p:nvPr/>
          </p:nvSpPr>
          <p:spPr bwMode="auto">
            <a:xfrm>
              <a:off x="3929063" y="3754438"/>
              <a:ext cx="79375" cy="55562"/>
            </a:xfrm>
            <a:custGeom>
              <a:avLst/>
              <a:gdLst>
                <a:gd name="T0" fmla="*/ 2147483646 w 72"/>
                <a:gd name="T1" fmla="*/ 2147483646 h 49"/>
                <a:gd name="T2" fmla="*/ 2147483646 w 72"/>
                <a:gd name="T3" fmla="*/ 2147483646 h 49"/>
                <a:gd name="T4" fmla="*/ 2147483646 w 72"/>
                <a:gd name="T5" fmla="*/ 0 h 49"/>
                <a:gd name="T6" fmla="*/ 2147483646 w 72"/>
                <a:gd name="T7" fmla="*/ 2147483646 h 49"/>
                <a:gd name="T8" fmla="*/ 2147483646 w 72"/>
                <a:gd name="T9" fmla="*/ 2147483646 h 49"/>
                <a:gd name="T10" fmla="*/ 2147483646 w 72"/>
                <a:gd name="T11" fmla="*/ 2147483646 h 49"/>
                <a:gd name="T12" fmla="*/ 0 w 72"/>
                <a:gd name="T13" fmla="*/ 2147483646 h 49"/>
                <a:gd name="T14" fmla="*/ 2147483646 w 72"/>
                <a:gd name="T15" fmla="*/ 2147483646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49"/>
                <a:gd name="T26" fmla="*/ 72 w 72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1" name="Freeform 23"/>
            <p:cNvSpPr>
              <a:spLocks/>
            </p:cNvSpPr>
            <p:nvPr/>
          </p:nvSpPr>
          <p:spPr bwMode="auto">
            <a:xfrm>
              <a:off x="3468688" y="3403600"/>
              <a:ext cx="798512" cy="646113"/>
            </a:xfrm>
            <a:custGeom>
              <a:avLst/>
              <a:gdLst>
                <a:gd name="T0" fmla="*/ 2147483646 w 729"/>
                <a:gd name="T1" fmla="*/ 2147483646 h 604"/>
                <a:gd name="T2" fmla="*/ 2147483646 w 729"/>
                <a:gd name="T3" fmla="*/ 2147483646 h 604"/>
                <a:gd name="T4" fmla="*/ 2147483646 w 729"/>
                <a:gd name="T5" fmla="*/ 2147483646 h 604"/>
                <a:gd name="T6" fmla="*/ 2147483646 w 729"/>
                <a:gd name="T7" fmla="*/ 2147483646 h 604"/>
                <a:gd name="T8" fmla="*/ 2147483646 w 729"/>
                <a:gd name="T9" fmla="*/ 2147483646 h 604"/>
                <a:gd name="T10" fmla="*/ 2147483646 w 729"/>
                <a:gd name="T11" fmla="*/ 0 h 604"/>
                <a:gd name="T12" fmla="*/ 2147483646 w 729"/>
                <a:gd name="T13" fmla="*/ 2147483646 h 604"/>
                <a:gd name="T14" fmla="*/ 2147483646 w 729"/>
                <a:gd name="T15" fmla="*/ 2147483646 h 604"/>
                <a:gd name="T16" fmla="*/ 2147483646 w 729"/>
                <a:gd name="T17" fmla="*/ 2147483646 h 604"/>
                <a:gd name="T18" fmla="*/ 2147483646 w 729"/>
                <a:gd name="T19" fmla="*/ 2147483646 h 604"/>
                <a:gd name="T20" fmla="*/ 2147483646 w 729"/>
                <a:gd name="T21" fmla="*/ 2147483646 h 604"/>
                <a:gd name="T22" fmla="*/ 2147483646 w 729"/>
                <a:gd name="T23" fmla="*/ 2147483646 h 604"/>
                <a:gd name="T24" fmla="*/ 2147483646 w 729"/>
                <a:gd name="T25" fmla="*/ 2147483646 h 604"/>
                <a:gd name="T26" fmla="*/ 2147483646 w 729"/>
                <a:gd name="T27" fmla="*/ 2147483646 h 604"/>
                <a:gd name="T28" fmla="*/ 2147483646 w 729"/>
                <a:gd name="T29" fmla="*/ 2147483646 h 604"/>
                <a:gd name="T30" fmla="*/ 2147483646 w 729"/>
                <a:gd name="T31" fmla="*/ 2147483646 h 604"/>
                <a:gd name="T32" fmla="*/ 2147483646 w 729"/>
                <a:gd name="T33" fmla="*/ 2147483646 h 604"/>
                <a:gd name="T34" fmla="*/ 2147483646 w 729"/>
                <a:gd name="T35" fmla="*/ 2147483646 h 604"/>
                <a:gd name="T36" fmla="*/ 2147483646 w 729"/>
                <a:gd name="T37" fmla="*/ 2147483646 h 604"/>
                <a:gd name="T38" fmla="*/ 2147483646 w 729"/>
                <a:gd name="T39" fmla="*/ 2147483646 h 604"/>
                <a:gd name="T40" fmla="*/ 2147483646 w 729"/>
                <a:gd name="T41" fmla="*/ 2147483646 h 604"/>
                <a:gd name="T42" fmla="*/ 2147483646 w 729"/>
                <a:gd name="T43" fmla="*/ 2147483646 h 604"/>
                <a:gd name="T44" fmla="*/ 2147483646 w 729"/>
                <a:gd name="T45" fmla="*/ 2147483646 h 604"/>
                <a:gd name="T46" fmla="*/ 2147483646 w 729"/>
                <a:gd name="T47" fmla="*/ 2147483646 h 604"/>
                <a:gd name="T48" fmla="*/ 2147483646 w 729"/>
                <a:gd name="T49" fmla="*/ 2147483646 h 604"/>
                <a:gd name="T50" fmla="*/ 2147483646 w 729"/>
                <a:gd name="T51" fmla="*/ 2147483646 h 604"/>
                <a:gd name="T52" fmla="*/ 2147483646 w 729"/>
                <a:gd name="T53" fmla="*/ 2147483646 h 604"/>
                <a:gd name="T54" fmla="*/ 2147483646 w 729"/>
                <a:gd name="T55" fmla="*/ 2147483646 h 604"/>
                <a:gd name="T56" fmla="*/ 2147483646 w 729"/>
                <a:gd name="T57" fmla="*/ 2147483646 h 604"/>
                <a:gd name="T58" fmla="*/ 2147483646 w 729"/>
                <a:gd name="T59" fmla="*/ 2147483646 h 604"/>
                <a:gd name="T60" fmla="*/ 2147483646 w 729"/>
                <a:gd name="T61" fmla="*/ 2147483646 h 604"/>
                <a:gd name="T62" fmla="*/ 2147483646 w 729"/>
                <a:gd name="T63" fmla="*/ 2147483646 h 604"/>
                <a:gd name="T64" fmla="*/ 2147483646 w 729"/>
                <a:gd name="T65" fmla="*/ 2147483646 h 604"/>
                <a:gd name="T66" fmla="*/ 2147483646 w 729"/>
                <a:gd name="T67" fmla="*/ 2147483646 h 604"/>
                <a:gd name="T68" fmla="*/ 2147483646 w 729"/>
                <a:gd name="T69" fmla="*/ 2147483646 h 604"/>
                <a:gd name="T70" fmla="*/ 2147483646 w 729"/>
                <a:gd name="T71" fmla="*/ 2147483646 h 6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29"/>
                <a:gd name="T109" fmla="*/ 0 h 604"/>
                <a:gd name="T110" fmla="*/ 729 w 729"/>
                <a:gd name="T111" fmla="*/ 604 h 60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2" name="Freeform 24"/>
            <p:cNvSpPr>
              <a:spLocks/>
            </p:cNvSpPr>
            <p:nvPr/>
          </p:nvSpPr>
          <p:spPr bwMode="auto">
            <a:xfrm>
              <a:off x="2871788" y="3335338"/>
              <a:ext cx="822325" cy="581025"/>
            </a:xfrm>
            <a:custGeom>
              <a:avLst/>
              <a:gdLst>
                <a:gd name="T0" fmla="*/ 2147483646 w 753"/>
                <a:gd name="T1" fmla="*/ 2147483646 h 542"/>
                <a:gd name="T2" fmla="*/ 2147483646 w 753"/>
                <a:gd name="T3" fmla="*/ 2147483646 h 542"/>
                <a:gd name="T4" fmla="*/ 2147483646 w 753"/>
                <a:gd name="T5" fmla="*/ 2147483646 h 542"/>
                <a:gd name="T6" fmla="*/ 2147483646 w 753"/>
                <a:gd name="T7" fmla="*/ 2147483646 h 542"/>
                <a:gd name="T8" fmla="*/ 2147483646 w 753"/>
                <a:gd name="T9" fmla="*/ 2147483646 h 542"/>
                <a:gd name="T10" fmla="*/ 2147483646 w 753"/>
                <a:gd name="T11" fmla="*/ 2147483646 h 542"/>
                <a:gd name="T12" fmla="*/ 2147483646 w 753"/>
                <a:gd name="T13" fmla="*/ 2147483646 h 542"/>
                <a:gd name="T14" fmla="*/ 2147483646 w 753"/>
                <a:gd name="T15" fmla="*/ 2147483646 h 542"/>
                <a:gd name="T16" fmla="*/ 2147483646 w 753"/>
                <a:gd name="T17" fmla="*/ 2147483646 h 542"/>
                <a:gd name="T18" fmla="*/ 2147483646 w 753"/>
                <a:gd name="T19" fmla="*/ 2147483646 h 542"/>
                <a:gd name="T20" fmla="*/ 2147483646 w 753"/>
                <a:gd name="T21" fmla="*/ 2147483646 h 542"/>
                <a:gd name="T22" fmla="*/ 2147483646 w 753"/>
                <a:gd name="T23" fmla="*/ 2147483646 h 542"/>
                <a:gd name="T24" fmla="*/ 2147483646 w 753"/>
                <a:gd name="T25" fmla="*/ 2147483646 h 542"/>
                <a:gd name="T26" fmla="*/ 2147483646 w 753"/>
                <a:gd name="T27" fmla="*/ 2147483646 h 542"/>
                <a:gd name="T28" fmla="*/ 2147483646 w 753"/>
                <a:gd name="T29" fmla="*/ 2147483646 h 542"/>
                <a:gd name="T30" fmla="*/ 2147483646 w 753"/>
                <a:gd name="T31" fmla="*/ 2147483646 h 542"/>
                <a:gd name="T32" fmla="*/ 2147483646 w 753"/>
                <a:gd name="T33" fmla="*/ 2147483646 h 542"/>
                <a:gd name="T34" fmla="*/ 2147483646 w 753"/>
                <a:gd name="T35" fmla="*/ 2147483646 h 542"/>
                <a:gd name="T36" fmla="*/ 2147483646 w 753"/>
                <a:gd name="T37" fmla="*/ 2147483646 h 542"/>
                <a:gd name="T38" fmla="*/ 2147483646 w 753"/>
                <a:gd name="T39" fmla="*/ 2147483646 h 542"/>
                <a:gd name="T40" fmla="*/ 2147483646 w 753"/>
                <a:gd name="T41" fmla="*/ 2147483646 h 542"/>
                <a:gd name="T42" fmla="*/ 2147483646 w 753"/>
                <a:gd name="T43" fmla="*/ 2147483646 h 542"/>
                <a:gd name="T44" fmla="*/ 2147483646 w 753"/>
                <a:gd name="T45" fmla="*/ 2147483646 h 542"/>
                <a:gd name="T46" fmla="*/ 2147483646 w 753"/>
                <a:gd name="T47" fmla="*/ 2147483646 h 542"/>
                <a:gd name="T48" fmla="*/ 2147483646 w 753"/>
                <a:gd name="T49" fmla="*/ 2147483646 h 542"/>
                <a:gd name="T50" fmla="*/ 2147483646 w 753"/>
                <a:gd name="T51" fmla="*/ 2147483646 h 542"/>
                <a:gd name="T52" fmla="*/ 2147483646 w 753"/>
                <a:gd name="T53" fmla="*/ 2147483646 h 542"/>
                <a:gd name="T54" fmla="*/ 2147483646 w 753"/>
                <a:gd name="T55" fmla="*/ 2147483646 h 542"/>
                <a:gd name="T56" fmla="*/ 2147483646 w 753"/>
                <a:gd name="T57" fmla="*/ 2147483646 h 542"/>
                <a:gd name="T58" fmla="*/ 2147483646 w 753"/>
                <a:gd name="T59" fmla="*/ 2147483646 h 542"/>
                <a:gd name="T60" fmla="*/ 2147483646 w 753"/>
                <a:gd name="T61" fmla="*/ 2147483646 h 542"/>
                <a:gd name="T62" fmla="*/ 2147483646 w 753"/>
                <a:gd name="T63" fmla="*/ 2147483646 h 542"/>
                <a:gd name="T64" fmla="*/ 2147483646 w 753"/>
                <a:gd name="T65" fmla="*/ 2147483646 h 542"/>
                <a:gd name="T66" fmla="*/ 2147483646 w 753"/>
                <a:gd name="T67" fmla="*/ 2147483646 h 542"/>
                <a:gd name="T68" fmla="*/ 2147483646 w 753"/>
                <a:gd name="T69" fmla="*/ 2147483646 h 542"/>
                <a:gd name="T70" fmla="*/ 2147483646 w 753"/>
                <a:gd name="T71" fmla="*/ 2147483646 h 542"/>
                <a:gd name="T72" fmla="*/ 0 w 753"/>
                <a:gd name="T73" fmla="*/ 2147483646 h 5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53"/>
                <a:gd name="T112" fmla="*/ 0 h 542"/>
                <a:gd name="T113" fmla="*/ 753 w 753"/>
                <a:gd name="T114" fmla="*/ 542 h 5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3" name="Freeform 25"/>
            <p:cNvSpPr>
              <a:spLocks/>
            </p:cNvSpPr>
            <p:nvPr/>
          </p:nvSpPr>
          <p:spPr bwMode="auto">
            <a:xfrm>
              <a:off x="3325813" y="2905125"/>
              <a:ext cx="569912" cy="622300"/>
            </a:xfrm>
            <a:custGeom>
              <a:avLst/>
              <a:gdLst>
                <a:gd name="T0" fmla="*/ 2147483646 w 521"/>
                <a:gd name="T1" fmla="*/ 2147483646 h 582"/>
                <a:gd name="T2" fmla="*/ 2147483646 w 521"/>
                <a:gd name="T3" fmla="*/ 2147483646 h 582"/>
                <a:gd name="T4" fmla="*/ 2147483646 w 521"/>
                <a:gd name="T5" fmla="*/ 2147483646 h 582"/>
                <a:gd name="T6" fmla="*/ 2147483646 w 521"/>
                <a:gd name="T7" fmla="*/ 2147483646 h 582"/>
                <a:gd name="T8" fmla="*/ 2147483646 w 521"/>
                <a:gd name="T9" fmla="*/ 2147483646 h 582"/>
                <a:gd name="T10" fmla="*/ 2147483646 w 521"/>
                <a:gd name="T11" fmla="*/ 2147483646 h 582"/>
                <a:gd name="T12" fmla="*/ 2147483646 w 521"/>
                <a:gd name="T13" fmla="*/ 0 h 582"/>
                <a:gd name="T14" fmla="*/ 2147483646 w 521"/>
                <a:gd name="T15" fmla="*/ 2147483646 h 582"/>
                <a:gd name="T16" fmla="*/ 2147483646 w 521"/>
                <a:gd name="T17" fmla="*/ 2147483646 h 582"/>
                <a:gd name="T18" fmla="*/ 2147483646 w 521"/>
                <a:gd name="T19" fmla="*/ 2147483646 h 582"/>
                <a:gd name="T20" fmla="*/ 2147483646 w 521"/>
                <a:gd name="T21" fmla="*/ 2147483646 h 582"/>
                <a:gd name="T22" fmla="*/ 2147483646 w 521"/>
                <a:gd name="T23" fmla="*/ 2147483646 h 582"/>
                <a:gd name="T24" fmla="*/ 2147483646 w 521"/>
                <a:gd name="T25" fmla="*/ 2147483646 h 582"/>
                <a:gd name="T26" fmla="*/ 2147483646 w 521"/>
                <a:gd name="T27" fmla="*/ 2147483646 h 582"/>
                <a:gd name="T28" fmla="*/ 2147483646 w 521"/>
                <a:gd name="T29" fmla="*/ 2147483646 h 582"/>
                <a:gd name="T30" fmla="*/ 2147483646 w 521"/>
                <a:gd name="T31" fmla="*/ 2147483646 h 582"/>
                <a:gd name="T32" fmla="*/ 2147483646 w 521"/>
                <a:gd name="T33" fmla="*/ 2147483646 h 582"/>
                <a:gd name="T34" fmla="*/ 2147483646 w 521"/>
                <a:gd name="T35" fmla="*/ 2147483646 h 582"/>
                <a:gd name="T36" fmla="*/ 2147483646 w 521"/>
                <a:gd name="T37" fmla="*/ 2147483646 h 582"/>
                <a:gd name="T38" fmla="*/ 2147483646 w 521"/>
                <a:gd name="T39" fmla="*/ 2147483646 h 582"/>
                <a:gd name="T40" fmla="*/ 2147483646 w 521"/>
                <a:gd name="T41" fmla="*/ 2147483646 h 582"/>
                <a:gd name="T42" fmla="*/ 2147483646 w 521"/>
                <a:gd name="T43" fmla="*/ 2147483646 h 582"/>
                <a:gd name="T44" fmla="*/ 2147483646 w 521"/>
                <a:gd name="T45" fmla="*/ 2147483646 h 582"/>
                <a:gd name="T46" fmla="*/ 2147483646 w 521"/>
                <a:gd name="T47" fmla="*/ 2147483646 h 582"/>
                <a:gd name="T48" fmla="*/ 2147483646 w 521"/>
                <a:gd name="T49" fmla="*/ 2147483646 h 582"/>
                <a:gd name="T50" fmla="*/ 2147483646 w 521"/>
                <a:gd name="T51" fmla="*/ 2147483646 h 582"/>
                <a:gd name="T52" fmla="*/ 2147483646 w 521"/>
                <a:gd name="T53" fmla="*/ 2147483646 h 582"/>
                <a:gd name="T54" fmla="*/ 2147483646 w 521"/>
                <a:gd name="T55" fmla="*/ 2147483646 h 582"/>
                <a:gd name="T56" fmla="*/ 2147483646 w 521"/>
                <a:gd name="T57" fmla="*/ 2147483646 h 582"/>
                <a:gd name="T58" fmla="*/ 2147483646 w 521"/>
                <a:gd name="T59" fmla="*/ 2147483646 h 582"/>
                <a:gd name="T60" fmla="*/ 2147483646 w 521"/>
                <a:gd name="T61" fmla="*/ 2147483646 h 582"/>
                <a:gd name="T62" fmla="*/ 2147483646 w 521"/>
                <a:gd name="T63" fmla="*/ 2147483646 h 582"/>
                <a:gd name="T64" fmla="*/ 2147483646 w 521"/>
                <a:gd name="T65" fmla="*/ 2147483646 h 582"/>
                <a:gd name="T66" fmla="*/ 2147483646 w 521"/>
                <a:gd name="T67" fmla="*/ 2147483646 h 582"/>
                <a:gd name="T68" fmla="*/ 2147483646 w 521"/>
                <a:gd name="T69" fmla="*/ 2147483646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1"/>
                <a:gd name="T106" fmla="*/ 0 h 582"/>
                <a:gd name="T107" fmla="*/ 521 w 521"/>
                <a:gd name="T108" fmla="*/ 582 h 58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4" name="Freeform 26"/>
            <p:cNvSpPr>
              <a:spLocks/>
            </p:cNvSpPr>
            <p:nvPr/>
          </p:nvSpPr>
          <p:spPr bwMode="auto">
            <a:xfrm>
              <a:off x="3259138" y="2536825"/>
              <a:ext cx="801687" cy="490538"/>
            </a:xfrm>
            <a:custGeom>
              <a:avLst/>
              <a:gdLst>
                <a:gd name="T0" fmla="*/ 2147483646 w 733"/>
                <a:gd name="T1" fmla="*/ 2147483646 h 456"/>
                <a:gd name="T2" fmla="*/ 2147483646 w 733"/>
                <a:gd name="T3" fmla="*/ 2147483646 h 456"/>
                <a:gd name="T4" fmla="*/ 2147483646 w 733"/>
                <a:gd name="T5" fmla="*/ 2147483646 h 456"/>
                <a:gd name="T6" fmla="*/ 2147483646 w 733"/>
                <a:gd name="T7" fmla="*/ 2147483646 h 456"/>
                <a:gd name="T8" fmla="*/ 2147483646 w 733"/>
                <a:gd name="T9" fmla="*/ 2147483646 h 456"/>
                <a:gd name="T10" fmla="*/ 2147483646 w 733"/>
                <a:gd name="T11" fmla="*/ 2147483646 h 456"/>
                <a:gd name="T12" fmla="*/ 2147483646 w 733"/>
                <a:gd name="T13" fmla="*/ 2147483646 h 456"/>
                <a:gd name="T14" fmla="*/ 2147483646 w 733"/>
                <a:gd name="T15" fmla="*/ 2147483646 h 456"/>
                <a:gd name="T16" fmla="*/ 2147483646 w 733"/>
                <a:gd name="T17" fmla="*/ 2147483646 h 456"/>
                <a:gd name="T18" fmla="*/ 2147483646 w 733"/>
                <a:gd name="T19" fmla="*/ 2147483646 h 456"/>
                <a:gd name="T20" fmla="*/ 2147483646 w 733"/>
                <a:gd name="T21" fmla="*/ 2147483646 h 456"/>
                <a:gd name="T22" fmla="*/ 2147483646 w 733"/>
                <a:gd name="T23" fmla="*/ 2147483646 h 456"/>
                <a:gd name="T24" fmla="*/ 2147483646 w 733"/>
                <a:gd name="T25" fmla="*/ 2147483646 h 456"/>
                <a:gd name="T26" fmla="*/ 2147483646 w 733"/>
                <a:gd name="T27" fmla="*/ 2147483646 h 456"/>
                <a:gd name="T28" fmla="*/ 2147483646 w 733"/>
                <a:gd name="T29" fmla="*/ 2147483646 h 456"/>
                <a:gd name="T30" fmla="*/ 2147483646 w 733"/>
                <a:gd name="T31" fmla="*/ 2147483646 h 456"/>
                <a:gd name="T32" fmla="*/ 2147483646 w 733"/>
                <a:gd name="T33" fmla="*/ 2147483646 h 456"/>
                <a:gd name="T34" fmla="*/ 2147483646 w 733"/>
                <a:gd name="T35" fmla="*/ 2147483646 h 456"/>
                <a:gd name="T36" fmla="*/ 2147483646 w 733"/>
                <a:gd name="T37" fmla="*/ 2147483646 h 456"/>
                <a:gd name="T38" fmla="*/ 2147483646 w 733"/>
                <a:gd name="T39" fmla="*/ 2147483646 h 456"/>
                <a:gd name="T40" fmla="*/ 2147483646 w 733"/>
                <a:gd name="T41" fmla="*/ 0 h 456"/>
                <a:gd name="T42" fmla="*/ 2147483646 w 733"/>
                <a:gd name="T43" fmla="*/ 2147483646 h 456"/>
                <a:gd name="T44" fmla="*/ 2147483646 w 733"/>
                <a:gd name="T45" fmla="*/ 2147483646 h 456"/>
                <a:gd name="T46" fmla="*/ 2147483646 w 733"/>
                <a:gd name="T47" fmla="*/ 2147483646 h 456"/>
                <a:gd name="T48" fmla="*/ 2147483646 w 733"/>
                <a:gd name="T49" fmla="*/ 2147483646 h 456"/>
                <a:gd name="T50" fmla="*/ 2147483646 w 733"/>
                <a:gd name="T51" fmla="*/ 2147483646 h 456"/>
                <a:gd name="T52" fmla="*/ 2147483646 w 733"/>
                <a:gd name="T53" fmla="*/ 2147483646 h 456"/>
                <a:gd name="T54" fmla="*/ 2147483646 w 733"/>
                <a:gd name="T55" fmla="*/ 2147483646 h 456"/>
                <a:gd name="T56" fmla="*/ 2147483646 w 733"/>
                <a:gd name="T57" fmla="*/ 2147483646 h 456"/>
                <a:gd name="T58" fmla="*/ 2147483646 w 733"/>
                <a:gd name="T59" fmla="*/ 2147483646 h 456"/>
                <a:gd name="T60" fmla="*/ 2147483646 w 733"/>
                <a:gd name="T61" fmla="*/ 2147483646 h 456"/>
                <a:gd name="T62" fmla="*/ 2147483646 w 733"/>
                <a:gd name="T63" fmla="*/ 2147483646 h 456"/>
                <a:gd name="T64" fmla="*/ 2147483646 w 733"/>
                <a:gd name="T65" fmla="*/ 2147483646 h 4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33"/>
                <a:gd name="T100" fmla="*/ 0 h 456"/>
                <a:gd name="T101" fmla="*/ 733 w 733"/>
                <a:gd name="T102" fmla="*/ 456 h 45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5" name="Freeform 27"/>
            <p:cNvSpPr>
              <a:spLocks/>
            </p:cNvSpPr>
            <p:nvPr/>
          </p:nvSpPr>
          <p:spPr bwMode="auto">
            <a:xfrm>
              <a:off x="3367088" y="4087813"/>
              <a:ext cx="258762" cy="231775"/>
            </a:xfrm>
            <a:custGeom>
              <a:avLst/>
              <a:gdLst>
                <a:gd name="T0" fmla="*/ 2147483646 w 238"/>
                <a:gd name="T1" fmla="*/ 2147483646 h 215"/>
                <a:gd name="T2" fmla="*/ 2147483646 w 238"/>
                <a:gd name="T3" fmla="*/ 2147483646 h 215"/>
                <a:gd name="T4" fmla="*/ 2147483646 w 238"/>
                <a:gd name="T5" fmla="*/ 2147483646 h 215"/>
                <a:gd name="T6" fmla="*/ 2147483646 w 238"/>
                <a:gd name="T7" fmla="*/ 2147483646 h 215"/>
                <a:gd name="T8" fmla="*/ 2147483646 w 238"/>
                <a:gd name="T9" fmla="*/ 2147483646 h 215"/>
                <a:gd name="T10" fmla="*/ 0 w 238"/>
                <a:gd name="T11" fmla="*/ 2147483646 h 215"/>
                <a:gd name="T12" fmla="*/ 2147483646 w 238"/>
                <a:gd name="T13" fmla="*/ 2147483646 h 215"/>
                <a:gd name="T14" fmla="*/ 2147483646 w 238"/>
                <a:gd name="T15" fmla="*/ 2147483646 h 215"/>
                <a:gd name="T16" fmla="*/ 2147483646 w 238"/>
                <a:gd name="T17" fmla="*/ 2147483646 h 215"/>
                <a:gd name="T18" fmla="*/ 2147483646 w 238"/>
                <a:gd name="T19" fmla="*/ 2147483646 h 215"/>
                <a:gd name="T20" fmla="*/ 2147483646 w 238"/>
                <a:gd name="T21" fmla="*/ 2147483646 h 215"/>
                <a:gd name="T22" fmla="*/ 2147483646 w 238"/>
                <a:gd name="T23" fmla="*/ 0 h 215"/>
                <a:gd name="T24" fmla="*/ 2147483646 w 238"/>
                <a:gd name="T25" fmla="*/ 2147483646 h 215"/>
                <a:gd name="T26" fmla="*/ 2147483646 w 238"/>
                <a:gd name="T27" fmla="*/ 2147483646 h 2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8"/>
                <a:gd name="T43" fmla="*/ 0 h 215"/>
                <a:gd name="T44" fmla="*/ 238 w 238"/>
                <a:gd name="T45" fmla="*/ 215 h 21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6" name="Oval 28"/>
            <p:cNvSpPr>
              <a:spLocks noChangeArrowheads="1"/>
            </p:cNvSpPr>
            <p:nvPr/>
          </p:nvSpPr>
          <p:spPr bwMode="auto">
            <a:xfrm>
              <a:off x="4286250" y="2605088"/>
              <a:ext cx="66675" cy="65087"/>
            </a:xfrm>
            <a:prstGeom prst="ellipse">
              <a:avLst/>
            </a:prstGeom>
            <a:solidFill>
              <a:srgbClr val="203548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52121" tIns="26060" rIns="52121" bIns="2606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1557" name="Freeform 29"/>
            <p:cNvSpPr>
              <a:spLocks/>
            </p:cNvSpPr>
            <p:nvPr/>
          </p:nvSpPr>
          <p:spPr bwMode="auto">
            <a:xfrm>
              <a:off x="1819275" y="1462088"/>
              <a:ext cx="1417638" cy="1185862"/>
            </a:xfrm>
            <a:custGeom>
              <a:avLst/>
              <a:gdLst>
                <a:gd name="T0" fmla="*/ 0 w 1299"/>
                <a:gd name="T1" fmla="*/ 2147483646 h 1107"/>
                <a:gd name="T2" fmla="*/ 2147483646 w 1299"/>
                <a:gd name="T3" fmla="*/ 2147483646 h 1107"/>
                <a:gd name="T4" fmla="*/ 2147483646 w 1299"/>
                <a:gd name="T5" fmla="*/ 2147483646 h 1107"/>
                <a:gd name="T6" fmla="*/ 2147483646 w 1299"/>
                <a:gd name="T7" fmla="*/ 2147483646 h 1107"/>
                <a:gd name="T8" fmla="*/ 2147483646 w 1299"/>
                <a:gd name="T9" fmla="*/ 2147483646 h 1107"/>
                <a:gd name="T10" fmla="*/ 2147483646 w 1299"/>
                <a:gd name="T11" fmla="*/ 2147483646 h 1107"/>
                <a:gd name="T12" fmla="*/ 2147483646 w 1299"/>
                <a:gd name="T13" fmla="*/ 2147483646 h 1107"/>
                <a:gd name="T14" fmla="*/ 2147483646 w 1299"/>
                <a:gd name="T15" fmla="*/ 2147483646 h 1107"/>
                <a:gd name="T16" fmla="*/ 2147483646 w 1299"/>
                <a:gd name="T17" fmla="*/ 2147483646 h 1107"/>
                <a:gd name="T18" fmla="*/ 2147483646 w 1299"/>
                <a:gd name="T19" fmla="*/ 2147483646 h 1107"/>
                <a:gd name="T20" fmla="*/ 2147483646 w 1299"/>
                <a:gd name="T21" fmla="*/ 2147483646 h 1107"/>
                <a:gd name="T22" fmla="*/ 2147483646 w 1299"/>
                <a:gd name="T23" fmla="*/ 2147483646 h 1107"/>
                <a:gd name="T24" fmla="*/ 2147483646 w 1299"/>
                <a:gd name="T25" fmla="*/ 2147483646 h 1107"/>
                <a:gd name="T26" fmla="*/ 2147483646 w 1299"/>
                <a:gd name="T27" fmla="*/ 2147483646 h 1107"/>
                <a:gd name="T28" fmla="*/ 2147483646 w 1299"/>
                <a:gd name="T29" fmla="*/ 2147483646 h 1107"/>
                <a:gd name="T30" fmla="*/ 2147483646 w 1299"/>
                <a:gd name="T31" fmla="*/ 2147483646 h 1107"/>
                <a:gd name="T32" fmla="*/ 2147483646 w 1299"/>
                <a:gd name="T33" fmla="*/ 2147483646 h 1107"/>
                <a:gd name="T34" fmla="*/ 2147483646 w 1299"/>
                <a:gd name="T35" fmla="*/ 2147483646 h 1107"/>
                <a:gd name="T36" fmla="*/ 2147483646 w 1299"/>
                <a:gd name="T37" fmla="*/ 2147483646 h 1107"/>
                <a:gd name="T38" fmla="*/ 2147483646 w 1299"/>
                <a:gd name="T39" fmla="*/ 2147483646 h 1107"/>
                <a:gd name="T40" fmla="*/ 2147483646 w 1299"/>
                <a:gd name="T41" fmla="*/ 2147483646 h 1107"/>
                <a:gd name="T42" fmla="*/ 2147483646 w 1299"/>
                <a:gd name="T43" fmla="*/ 2147483646 h 1107"/>
                <a:gd name="T44" fmla="*/ 2147483646 w 1299"/>
                <a:gd name="T45" fmla="*/ 2147483646 h 1107"/>
                <a:gd name="T46" fmla="*/ 2147483646 w 1299"/>
                <a:gd name="T47" fmla="*/ 2147483646 h 1107"/>
                <a:gd name="T48" fmla="*/ 2147483646 w 1299"/>
                <a:gd name="T49" fmla="*/ 2147483646 h 1107"/>
                <a:gd name="T50" fmla="*/ 2147483646 w 1299"/>
                <a:gd name="T51" fmla="*/ 2147483646 h 1107"/>
                <a:gd name="T52" fmla="*/ 2147483646 w 1299"/>
                <a:gd name="T53" fmla="*/ 2147483646 h 1107"/>
                <a:gd name="T54" fmla="*/ 2147483646 w 1299"/>
                <a:gd name="T55" fmla="*/ 2147483646 h 1107"/>
                <a:gd name="T56" fmla="*/ 2147483646 w 1299"/>
                <a:gd name="T57" fmla="*/ 2147483646 h 1107"/>
                <a:gd name="T58" fmla="*/ 2147483646 w 1299"/>
                <a:gd name="T59" fmla="*/ 2147483646 h 1107"/>
                <a:gd name="T60" fmla="*/ 2147483646 w 1299"/>
                <a:gd name="T61" fmla="*/ 2147483646 h 1107"/>
                <a:gd name="T62" fmla="*/ 2147483646 w 1299"/>
                <a:gd name="T63" fmla="*/ 2147483646 h 1107"/>
                <a:gd name="T64" fmla="*/ 2147483646 w 1299"/>
                <a:gd name="T65" fmla="*/ 2147483646 h 1107"/>
                <a:gd name="T66" fmla="*/ 2147483646 w 1299"/>
                <a:gd name="T67" fmla="*/ 2147483646 h 1107"/>
                <a:gd name="T68" fmla="*/ 2147483646 w 1299"/>
                <a:gd name="T69" fmla="*/ 2147483646 h 1107"/>
                <a:gd name="T70" fmla="*/ 2147483646 w 1299"/>
                <a:gd name="T71" fmla="*/ 2147483646 h 1107"/>
                <a:gd name="T72" fmla="*/ 2147483646 w 1299"/>
                <a:gd name="T73" fmla="*/ 2147483646 h 1107"/>
                <a:gd name="T74" fmla="*/ 2147483646 w 1299"/>
                <a:gd name="T75" fmla="*/ 2147483646 h 1107"/>
                <a:gd name="T76" fmla="*/ 2147483646 w 1299"/>
                <a:gd name="T77" fmla="*/ 2147483646 h 1107"/>
                <a:gd name="T78" fmla="*/ 2147483646 w 1299"/>
                <a:gd name="T79" fmla="*/ 2147483646 h 1107"/>
                <a:gd name="T80" fmla="*/ 2147483646 w 1299"/>
                <a:gd name="T81" fmla="*/ 2147483646 h 1107"/>
                <a:gd name="T82" fmla="*/ 2147483646 w 1299"/>
                <a:gd name="T83" fmla="*/ 2147483646 h 1107"/>
                <a:gd name="T84" fmla="*/ 2147483646 w 1299"/>
                <a:gd name="T85" fmla="*/ 2147483646 h 1107"/>
                <a:gd name="T86" fmla="*/ 2147483646 w 1299"/>
                <a:gd name="T87" fmla="*/ 2147483646 h 1107"/>
                <a:gd name="T88" fmla="*/ 2147483646 w 1299"/>
                <a:gd name="T89" fmla="*/ 2147483646 h 1107"/>
                <a:gd name="T90" fmla="*/ 2147483646 w 1299"/>
                <a:gd name="T91" fmla="*/ 2147483646 h 1107"/>
                <a:gd name="T92" fmla="*/ 2147483646 w 1299"/>
                <a:gd name="T93" fmla="*/ 2147483646 h 1107"/>
                <a:gd name="T94" fmla="*/ 2147483646 w 1299"/>
                <a:gd name="T95" fmla="*/ 2147483646 h 1107"/>
                <a:gd name="T96" fmla="*/ 2147483646 w 1299"/>
                <a:gd name="T97" fmla="*/ 2147483646 h 1107"/>
                <a:gd name="T98" fmla="*/ 2147483646 w 1299"/>
                <a:gd name="T99" fmla="*/ 2147483646 h 1107"/>
                <a:gd name="T100" fmla="*/ 2147483646 w 1299"/>
                <a:gd name="T101" fmla="*/ 2147483646 h 1107"/>
                <a:gd name="T102" fmla="*/ 2147483646 w 1299"/>
                <a:gd name="T103" fmla="*/ 2147483646 h 1107"/>
                <a:gd name="T104" fmla="*/ 2147483646 w 1299"/>
                <a:gd name="T105" fmla="*/ 2147483646 h 1107"/>
                <a:gd name="T106" fmla="*/ 2147483646 w 1299"/>
                <a:gd name="T107" fmla="*/ 2147483646 h 1107"/>
                <a:gd name="T108" fmla="*/ 2147483646 w 1299"/>
                <a:gd name="T109" fmla="*/ 2147483646 h 1107"/>
                <a:gd name="T110" fmla="*/ 2147483646 w 1299"/>
                <a:gd name="T111" fmla="*/ 2147483646 h 1107"/>
                <a:gd name="T112" fmla="*/ 2147483646 w 1299"/>
                <a:gd name="T113" fmla="*/ 2147483646 h 1107"/>
                <a:gd name="T114" fmla="*/ 2147483646 w 1299"/>
                <a:gd name="T115" fmla="*/ 2147483646 h 1107"/>
                <a:gd name="T116" fmla="*/ 2147483646 w 1299"/>
                <a:gd name="T117" fmla="*/ 2147483646 h 1107"/>
                <a:gd name="T118" fmla="*/ 2147483646 w 1299"/>
                <a:gd name="T119" fmla="*/ 2147483646 h 1107"/>
                <a:gd name="T120" fmla="*/ 2147483646 w 1299"/>
                <a:gd name="T121" fmla="*/ 2147483646 h 1107"/>
                <a:gd name="T122" fmla="*/ 2147483646 w 1299"/>
                <a:gd name="T123" fmla="*/ 2147483646 h 1107"/>
                <a:gd name="T124" fmla="*/ 2147483646 w 1299"/>
                <a:gd name="T125" fmla="*/ 2147483646 h 11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99"/>
                <a:gd name="T190" fmla="*/ 0 h 1107"/>
                <a:gd name="T191" fmla="*/ 1299 w 1299"/>
                <a:gd name="T192" fmla="*/ 1107 h 110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8" name="Freeform 30"/>
            <p:cNvSpPr>
              <a:spLocks/>
            </p:cNvSpPr>
            <p:nvPr/>
          </p:nvSpPr>
          <p:spPr bwMode="auto">
            <a:xfrm>
              <a:off x="2960688" y="1806575"/>
              <a:ext cx="530225" cy="908050"/>
            </a:xfrm>
            <a:custGeom>
              <a:avLst/>
              <a:gdLst>
                <a:gd name="T0" fmla="*/ 2147483646 w 482"/>
                <a:gd name="T1" fmla="*/ 2147483646 h 849"/>
                <a:gd name="T2" fmla="*/ 2147483646 w 482"/>
                <a:gd name="T3" fmla="*/ 2147483646 h 849"/>
                <a:gd name="T4" fmla="*/ 2147483646 w 482"/>
                <a:gd name="T5" fmla="*/ 2147483646 h 849"/>
                <a:gd name="T6" fmla="*/ 2147483646 w 482"/>
                <a:gd name="T7" fmla="*/ 2147483646 h 849"/>
                <a:gd name="T8" fmla="*/ 2147483646 w 482"/>
                <a:gd name="T9" fmla="*/ 2147483646 h 849"/>
                <a:gd name="T10" fmla="*/ 2147483646 w 482"/>
                <a:gd name="T11" fmla="*/ 0 h 849"/>
                <a:gd name="T12" fmla="*/ 2147483646 w 482"/>
                <a:gd name="T13" fmla="*/ 2147483646 h 849"/>
                <a:gd name="T14" fmla="*/ 2147483646 w 482"/>
                <a:gd name="T15" fmla="*/ 2147483646 h 849"/>
                <a:gd name="T16" fmla="*/ 2147483646 w 482"/>
                <a:gd name="T17" fmla="*/ 2147483646 h 849"/>
                <a:gd name="T18" fmla="*/ 2147483646 w 482"/>
                <a:gd name="T19" fmla="*/ 2147483646 h 849"/>
                <a:gd name="T20" fmla="*/ 2147483646 w 482"/>
                <a:gd name="T21" fmla="*/ 2147483646 h 849"/>
                <a:gd name="T22" fmla="*/ 2147483646 w 482"/>
                <a:gd name="T23" fmla="*/ 2147483646 h 849"/>
                <a:gd name="T24" fmla="*/ 2147483646 w 482"/>
                <a:gd name="T25" fmla="*/ 2147483646 h 849"/>
                <a:gd name="T26" fmla="*/ 2147483646 w 482"/>
                <a:gd name="T27" fmla="*/ 2147483646 h 849"/>
                <a:gd name="T28" fmla="*/ 2147483646 w 482"/>
                <a:gd name="T29" fmla="*/ 2147483646 h 849"/>
                <a:gd name="T30" fmla="*/ 2147483646 w 482"/>
                <a:gd name="T31" fmla="*/ 2147483646 h 849"/>
                <a:gd name="T32" fmla="*/ 2147483646 w 482"/>
                <a:gd name="T33" fmla="*/ 2147483646 h 849"/>
                <a:gd name="T34" fmla="*/ 2147483646 w 482"/>
                <a:gd name="T35" fmla="*/ 2147483646 h 849"/>
                <a:gd name="T36" fmla="*/ 2147483646 w 482"/>
                <a:gd name="T37" fmla="*/ 2147483646 h 849"/>
                <a:gd name="T38" fmla="*/ 2147483646 w 482"/>
                <a:gd name="T39" fmla="*/ 2147483646 h 849"/>
                <a:gd name="T40" fmla="*/ 2147483646 w 482"/>
                <a:gd name="T41" fmla="*/ 2147483646 h 849"/>
                <a:gd name="T42" fmla="*/ 2147483646 w 482"/>
                <a:gd name="T43" fmla="*/ 2147483646 h 849"/>
                <a:gd name="T44" fmla="*/ 2147483646 w 482"/>
                <a:gd name="T45" fmla="*/ 2147483646 h 849"/>
                <a:gd name="T46" fmla="*/ 0 w 482"/>
                <a:gd name="T47" fmla="*/ 2147483646 h 849"/>
                <a:gd name="T48" fmla="*/ 2147483646 w 482"/>
                <a:gd name="T49" fmla="*/ 2147483646 h 849"/>
                <a:gd name="T50" fmla="*/ 2147483646 w 482"/>
                <a:gd name="T51" fmla="*/ 2147483646 h 849"/>
                <a:gd name="T52" fmla="*/ 2147483646 w 482"/>
                <a:gd name="T53" fmla="*/ 2147483646 h 849"/>
                <a:gd name="T54" fmla="*/ 2147483646 w 482"/>
                <a:gd name="T55" fmla="*/ 2147483646 h 849"/>
                <a:gd name="T56" fmla="*/ 2147483646 w 482"/>
                <a:gd name="T57" fmla="*/ 2147483646 h 849"/>
                <a:gd name="T58" fmla="*/ 2147483646 w 482"/>
                <a:gd name="T59" fmla="*/ 2147483646 h 849"/>
                <a:gd name="T60" fmla="*/ 2147483646 w 482"/>
                <a:gd name="T61" fmla="*/ 2147483646 h 849"/>
                <a:gd name="T62" fmla="*/ 2147483646 w 482"/>
                <a:gd name="T63" fmla="*/ 2147483646 h 849"/>
                <a:gd name="T64" fmla="*/ 2147483646 w 482"/>
                <a:gd name="T65" fmla="*/ 2147483646 h 849"/>
                <a:gd name="T66" fmla="*/ 2147483646 w 482"/>
                <a:gd name="T67" fmla="*/ 2147483646 h 849"/>
                <a:gd name="T68" fmla="*/ 2147483646 w 482"/>
                <a:gd name="T69" fmla="*/ 2147483646 h 849"/>
                <a:gd name="T70" fmla="*/ 2147483646 w 482"/>
                <a:gd name="T71" fmla="*/ 2147483646 h 849"/>
                <a:gd name="T72" fmla="*/ 2147483646 w 482"/>
                <a:gd name="T73" fmla="*/ 2147483646 h 849"/>
                <a:gd name="T74" fmla="*/ 2147483646 w 482"/>
                <a:gd name="T75" fmla="*/ 2147483646 h 849"/>
                <a:gd name="T76" fmla="*/ 2147483646 w 482"/>
                <a:gd name="T77" fmla="*/ 2147483646 h 8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2"/>
                <a:gd name="T118" fmla="*/ 0 h 849"/>
                <a:gd name="T119" fmla="*/ 482 w 482"/>
                <a:gd name="T120" fmla="*/ 849 h 84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9" name="Freeform 31"/>
            <p:cNvSpPr>
              <a:spLocks/>
            </p:cNvSpPr>
            <p:nvPr/>
          </p:nvSpPr>
          <p:spPr bwMode="auto">
            <a:xfrm>
              <a:off x="3890963" y="2319338"/>
              <a:ext cx="493712" cy="582612"/>
            </a:xfrm>
            <a:custGeom>
              <a:avLst/>
              <a:gdLst>
                <a:gd name="T0" fmla="*/ 2147483646 w 451"/>
                <a:gd name="T1" fmla="*/ 0 h 543"/>
                <a:gd name="T2" fmla="*/ 2147483646 w 451"/>
                <a:gd name="T3" fmla="*/ 2147483646 h 543"/>
                <a:gd name="T4" fmla="*/ 2147483646 w 451"/>
                <a:gd name="T5" fmla="*/ 2147483646 h 543"/>
                <a:gd name="T6" fmla="*/ 2147483646 w 451"/>
                <a:gd name="T7" fmla="*/ 2147483646 h 543"/>
                <a:gd name="T8" fmla="*/ 2147483646 w 451"/>
                <a:gd name="T9" fmla="*/ 2147483646 h 543"/>
                <a:gd name="T10" fmla="*/ 2147483646 w 451"/>
                <a:gd name="T11" fmla="*/ 2147483646 h 543"/>
                <a:gd name="T12" fmla="*/ 2147483646 w 451"/>
                <a:gd name="T13" fmla="*/ 2147483646 h 543"/>
                <a:gd name="T14" fmla="*/ 2147483646 w 451"/>
                <a:gd name="T15" fmla="*/ 2147483646 h 543"/>
                <a:gd name="T16" fmla="*/ 2147483646 w 451"/>
                <a:gd name="T17" fmla="*/ 2147483646 h 543"/>
                <a:gd name="T18" fmla="*/ 2147483646 w 451"/>
                <a:gd name="T19" fmla="*/ 2147483646 h 543"/>
                <a:gd name="T20" fmla="*/ 2147483646 w 451"/>
                <a:gd name="T21" fmla="*/ 2147483646 h 543"/>
                <a:gd name="T22" fmla="*/ 2147483646 w 451"/>
                <a:gd name="T23" fmla="*/ 2147483646 h 543"/>
                <a:gd name="T24" fmla="*/ 2147483646 w 451"/>
                <a:gd name="T25" fmla="*/ 2147483646 h 543"/>
                <a:gd name="T26" fmla="*/ 2147483646 w 451"/>
                <a:gd name="T27" fmla="*/ 2147483646 h 543"/>
                <a:gd name="T28" fmla="*/ 2147483646 w 451"/>
                <a:gd name="T29" fmla="*/ 2147483646 h 543"/>
                <a:gd name="T30" fmla="*/ 2147483646 w 451"/>
                <a:gd name="T31" fmla="*/ 2147483646 h 543"/>
                <a:gd name="T32" fmla="*/ 2147483646 w 451"/>
                <a:gd name="T33" fmla="*/ 2147483646 h 543"/>
                <a:gd name="T34" fmla="*/ 2147483646 w 451"/>
                <a:gd name="T35" fmla="*/ 2147483646 h 543"/>
                <a:gd name="T36" fmla="*/ 2147483646 w 451"/>
                <a:gd name="T37" fmla="*/ 2147483646 h 543"/>
                <a:gd name="T38" fmla="*/ 2147483646 w 451"/>
                <a:gd name="T39" fmla="*/ 2147483646 h 543"/>
                <a:gd name="T40" fmla="*/ 2147483646 w 451"/>
                <a:gd name="T41" fmla="*/ 2147483646 h 543"/>
                <a:gd name="T42" fmla="*/ 2147483646 w 451"/>
                <a:gd name="T43" fmla="*/ 2147483646 h 543"/>
                <a:gd name="T44" fmla="*/ 2147483646 w 451"/>
                <a:gd name="T45" fmla="*/ 2147483646 h 543"/>
                <a:gd name="T46" fmla="*/ 2147483646 w 451"/>
                <a:gd name="T47" fmla="*/ 2147483646 h 543"/>
                <a:gd name="T48" fmla="*/ 2147483646 w 451"/>
                <a:gd name="T49" fmla="*/ 2147483646 h 543"/>
                <a:gd name="T50" fmla="*/ 2147483646 w 451"/>
                <a:gd name="T51" fmla="*/ 2147483646 h 543"/>
                <a:gd name="T52" fmla="*/ 2147483646 w 451"/>
                <a:gd name="T53" fmla="*/ 2147483646 h 543"/>
                <a:gd name="T54" fmla="*/ 2147483646 w 451"/>
                <a:gd name="T55" fmla="*/ 2147483646 h 543"/>
                <a:gd name="T56" fmla="*/ 2147483646 w 451"/>
                <a:gd name="T57" fmla="*/ 2147483646 h 543"/>
                <a:gd name="T58" fmla="*/ 2147483646 w 451"/>
                <a:gd name="T59" fmla="*/ 2147483646 h 543"/>
                <a:gd name="T60" fmla="*/ 2147483646 w 451"/>
                <a:gd name="T61" fmla="*/ 2147483646 h 543"/>
                <a:gd name="T62" fmla="*/ 2147483646 w 451"/>
                <a:gd name="T63" fmla="*/ 2147483646 h 543"/>
                <a:gd name="T64" fmla="*/ 2147483646 w 451"/>
                <a:gd name="T65" fmla="*/ 2147483646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1"/>
                <a:gd name="T100" fmla="*/ 0 h 543"/>
                <a:gd name="T101" fmla="*/ 451 w 451"/>
                <a:gd name="T102" fmla="*/ 543 h 54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0" name="Freeform 32"/>
            <p:cNvSpPr>
              <a:spLocks/>
            </p:cNvSpPr>
            <p:nvPr/>
          </p:nvSpPr>
          <p:spPr bwMode="auto">
            <a:xfrm>
              <a:off x="4010025" y="2233613"/>
              <a:ext cx="584200" cy="454025"/>
            </a:xfrm>
            <a:custGeom>
              <a:avLst/>
              <a:gdLst>
                <a:gd name="T0" fmla="*/ 2147483646 w 533"/>
                <a:gd name="T1" fmla="*/ 2147483646 h 427"/>
                <a:gd name="T2" fmla="*/ 2147483646 w 533"/>
                <a:gd name="T3" fmla="*/ 2147483646 h 427"/>
                <a:gd name="T4" fmla="*/ 2147483646 w 533"/>
                <a:gd name="T5" fmla="*/ 2147483646 h 427"/>
                <a:gd name="T6" fmla="*/ 2147483646 w 533"/>
                <a:gd name="T7" fmla="*/ 2147483646 h 427"/>
                <a:gd name="T8" fmla="*/ 2147483646 w 533"/>
                <a:gd name="T9" fmla="*/ 2147483646 h 427"/>
                <a:gd name="T10" fmla="*/ 2147483646 w 533"/>
                <a:gd name="T11" fmla="*/ 2147483646 h 427"/>
                <a:gd name="T12" fmla="*/ 2147483646 w 533"/>
                <a:gd name="T13" fmla="*/ 2147483646 h 427"/>
                <a:gd name="T14" fmla="*/ 2147483646 w 533"/>
                <a:gd name="T15" fmla="*/ 2147483646 h 427"/>
                <a:gd name="T16" fmla="*/ 2147483646 w 533"/>
                <a:gd name="T17" fmla="*/ 2147483646 h 427"/>
                <a:gd name="T18" fmla="*/ 2147483646 w 533"/>
                <a:gd name="T19" fmla="*/ 2147483646 h 427"/>
                <a:gd name="T20" fmla="*/ 2147483646 w 533"/>
                <a:gd name="T21" fmla="*/ 2147483646 h 427"/>
                <a:gd name="T22" fmla="*/ 2147483646 w 533"/>
                <a:gd name="T23" fmla="*/ 2147483646 h 427"/>
                <a:gd name="T24" fmla="*/ 2147483646 w 533"/>
                <a:gd name="T25" fmla="*/ 2147483646 h 427"/>
                <a:gd name="T26" fmla="*/ 2147483646 w 533"/>
                <a:gd name="T27" fmla="*/ 2147483646 h 427"/>
                <a:gd name="T28" fmla="*/ 2147483646 w 533"/>
                <a:gd name="T29" fmla="*/ 2147483646 h 427"/>
                <a:gd name="T30" fmla="*/ 2147483646 w 533"/>
                <a:gd name="T31" fmla="*/ 2147483646 h 427"/>
                <a:gd name="T32" fmla="*/ 2147483646 w 533"/>
                <a:gd name="T33" fmla="*/ 2147483646 h 427"/>
                <a:gd name="T34" fmla="*/ 2147483646 w 533"/>
                <a:gd name="T35" fmla="*/ 2147483646 h 427"/>
                <a:gd name="T36" fmla="*/ 2147483646 w 533"/>
                <a:gd name="T37" fmla="*/ 2147483646 h 427"/>
                <a:gd name="T38" fmla="*/ 2147483646 w 533"/>
                <a:gd name="T39" fmla="*/ 2147483646 h 427"/>
                <a:gd name="T40" fmla="*/ 2147483646 w 533"/>
                <a:gd name="T41" fmla="*/ 2147483646 h 427"/>
                <a:gd name="T42" fmla="*/ 2147483646 w 533"/>
                <a:gd name="T43" fmla="*/ 2147483646 h 427"/>
                <a:gd name="T44" fmla="*/ 2147483646 w 533"/>
                <a:gd name="T45" fmla="*/ 2147483646 h 427"/>
                <a:gd name="T46" fmla="*/ 2147483646 w 533"/>
                <a:gd name="T47" fmla="*/ 2147483646 h 427"/>
                <a:gd name="T48" fmla="*/ 2147483646 w 533"/>
                <a:gd name="T49" fmla="*/ 2147483646 h 427"/>
                <a:gd name="T50" fmla="*/ 2147483646 w 533"/>
                <a:gd name="T51" fmla="*/ 2147483646 h 427"/>
                <a:gd name="T52" fmla="*/ 2147483646 w 533"/>
                <a:gd name="T53" fmla="*/ 2147483646 h 427"/>
                <a:gd name="T54" fmla="*/ 2147483646 w 533"/>
                <a:gd name="T55" fmla="*/ 2147483646 h 427"/>
                <a:gd name="T56" fmla="*/ 0 w 533"/>
                <a:gd name="T57" fmla="*/ 2147483646 h 427"/>
                <a:gd name="T58" fmla="*/ 2147483646 w 533"/>
                <a:gd name="T59" fmla="*/ 2147483646 h 427"/>
                <a:gd name="T60" fmla="*/ 2147483646 w 533"/>
                <a:gd name="T61" fmla="*/ 2147483646 h 427"/>
                <a:gd name="T62" fmla="*/ 2147483646 w 533"/>
                <a:gd name="T63" fmla="*/ 2147483646 h 427"/>
                <a:gd name="T64" fmla="*/ 2147483646 w 533"/>
                <a:gd name="T65" fmla="*/ 2147483646 h 427"/>
                <a:gd name="T66" fmla="*/ 2147483646 w 533"/>
                <a:gd name="T67" fmla="*/ 2147483646 h 427"/>
                <a:gd name="T68" fmla="*/ 2147483646 w 533"/>
                <a:gd name="T69" fmla="*/ 2147483646 h 427"/>
                <a:gd name="T70" fmla="*/ 2147483646 w 533"/>
                <a:gd name="T71" fmla="*/ 2147483646 h 427"/>
                <a:gd name="T72" fmla="*/ 2147483646 w 533"/>
                <a:gd name="T73" fmla="*/ 2147483646 h 427"/>
                <a:gd name="T74" fmla="*/ 2147483646 w 533"/>
                <a:gd name="T75" fmla="*/ 2147483646 h 427"/>
                <a:gd name="T76" fmla="*/ 2147483646 w 533"/>
                <a:gd name="T77" fmla="*/ 2147483646 h 427"/>
                <a:gd name="T78" fmla="*/ 2147483646 w 533"/>
                <a:gd name="T79" fmla="*/ 2147483646 h 427"/>
                <a:gd name="T80" fmla="*/ 2147483646 w 533"/>
                <a:gd name="T81" fmla="*/ 0 h 427"/>
                <a:gd name="T82" fmla="*/ 2147483646 w 533"/>
                <a:gd name="T83" fmla="*/ 2147483646 h 427"/>
                <a:gd name="T84" fmla="*/ 2147483646 w 533"/>
                <a:gd name="T85" fmla="*/ 2147483646 h 427"/>
                <a:gd name="T86" fmla="*/ 2147483646 w 533"/>
                <a:gd name="T87" fmla="*/ 2147483646 h 427"/>
                <a:gd name="T88" fmla="*/ 2147483646 w 533"/>
                <a:gd name="T89" fmla="*/ 2147483646 h 427"/>
                <a:gd name="T90" fmla="*/ 2147483646 w 533"/>
                <a:gd name="T91" fmla="*/ 2147483646 h 427"/>
                <a:gd name="T92" fmla="*/ 2147483646 w 533"/>
                <a:gd name="T93" fmla="*/ 2147483646 h 427"/>
                <a:gd name="T94" fmla="*/ 2147483646 w 533"/>
                <a:gd name="T95" fmla="*/ 2147483646 h 427"/>
                <a:gd name="T96" fmla="*/ 2147483646 w 533"/>
                <a:gd name="T97" fmla="*/ 2147483646 h 427"/>
                <a:gd name="T98" fmla="*/ 2147483646 w 533"/>
                <a:gd name="T99" fmla="*/ 2147483646 h 427"/>
                <a:gd name="T100" fmla="*/ 2147483646 w 533"/>
                <a:gd name="T101" fmla="*/ 2147483646 h 427"/>
                <a:gd name="T102" fmla="*/ 2147483646 w 533"/>
                <a:gd name="T103" fmla="*/ 2147483646 h 427"/>
                <a:gd name="T104" fmla="*/ 2147483646 w 533"/>
                <a:gd name="T105" fmla="*/ 2147483646 h 427"/>
                <a:gd name="T106" fmla="*/ 2147483646 w 533"/>
                <a:gd name="T107" fmla="*/ 2147483646 h 427"/>
                <a:gd name="T108" fmla="*/ 2147483646 w 533"/>
                <a:gd name="T109" fmla="*/ 2147483646 h 427"/>
                <a:gd name="T110" fmla="*/ 2147483646 w 533"/>
                <a:gd name="T111" fmla="*/ 2147483646 h 427"/>
                <a:gd name="T112" fmla="*/ 2147483646 w 533"/>
                <a:gd name="T113" fmla="*/ 2147483646 h 4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33"/>
                <a:gd name="T172" fmla="*/ 0 h 427"/>
                <a:gd name="T173" fmla="*/ 533 w 533"/>
                <a:gd name="T174" fmla="*/ 427 h 4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1" name="Freeform 33"/>
            <p:cNvSpPr>
              <a:spLocks/>
            </p:cNvSpPr>
            <p:nvPr/>
          </p:nvSpPr>
          <p:spPr bwMode="auto">
            <a:xfrm>
              <a:off x="4529138" y="2600325"/>
              <a:ext cx="82550" cy="85725"/>
            </a:xfrm>
            <a:custGeom>
              <a:avLst/>
              <a:gdLst>
                <a:gd name="T0" fmla="*/ 2147483646 w 76"/>
                <a:gd name="T1" fmla="*/ 2147483646 h 80"/>
                <a:gd name="T2" fmla="*/ 0 w 76"/>
                <a:gd name="T3" fmla="*/ 2147483646 h 80"/>
                <a:gd name="T4" fmla="*/ 2147483646 w 76"/>
                <a:gd name="T5" fmla="*/ 2147483646 h 80"/>
                <a:gd name="T6" fmla="*/ 2147483646 w 76"/>
                <a:gd name="T7" fmla="*/ 0 h 80"/>
                <a:gd name="T8" fmla="*/ 2147483646 w 76"/>
                <a:gd name="T9" fmla="*/ 2147483646 h 80"/>
                <a:gd name="T10" fmla="*/ 2147483646 w 76"/>
                <a:gd name="T11" fmla="*/ 2147483646 h 80"/>
                <a:gd name="T12" fmla="*/ 2147483646 w 76"/>
                <a:gd name="T13" fmla="*/ 2147483646 h 80"/>
                <a:gd name="T14" fmla="*/ 2147483646 w 76"/>
                <a:gd name="T15" fmla="*/ 2147483646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6"/>
                <a:gd name="T25" fmla="*/ 0 h 80"/>
                <a:gd name="T26" fmla="*/ 76 w 7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2" name="Freeform 34"/>
            <p:cNvSpPr>
              <a:spLocks/>
            </p:cNvSpPr>
            <p:nvPr/>
          </p:nvSpPr>
          <p:spPr bwMode="auto">
            <a:xfrm>
              <a:off x="4108450" y="3021013"/>
              <a:ext cx="450850" cy="550862"/>
            </a:xfrm>
            <a:custGeom>
              <a:avLst/>
              <a:gdLst>
                <a:gd name="T0" fmla="*/ 0 w 410"/>
                <a:gd name="T1" fmla="*/ 2147483646 h 515"/>
                <a:gd name="T2" fmla="*/ 2147483646 w 410"/>
                <a:gd name="T3" fmla="*/ 2147483646 h 515"/>
                <a:gd name="T4" fmla="*/ 2147483646 w 410"/>
                <a:gd name="T5" fmla="*/ 2147483646 h 515"/>
                <a:gd name="T6" fmla="*/ 2147483646 w 410"/>
                <a:gd name="T7" fmla="*/ 2147483646 h 515"/>
                <a:gd name="T8" fmla="*/ 2147483646 w 410"/>
                <a:gd name="T9" fmla="*/ 2147483646 h 515"/>
                <a:gd name="T10" fmla="*/ 2147483646 w 410"/>
                <a:gd name="T11" fmla="*/ 2147483646 h 515"/>
                <a:gd name="T12" fmla="*/ 2147483646 w 410"/>
                <a:gd name="T13" fmla="*/ 2147483646 h 515"/>
                <a:gd name="T14" fmla="*/ 2147483646 w 410"/>
                <a:gd name="T15" fmla="*/ 2147483646 h 515"/>
                <a:gd name="T16" fmla="*/ 2147483646 w 410"/>
                <a:gd name="T17" fmla="*/ 2147483646 h 515"/>
                <a:gd name="T18" fmla="*/ 2147483646 w 410"/>
                <a:gd name="T19" fmla="*/ 2147483646 h 515"/>
                <a:gd name="T20" fmla="*/ 2147483646 w 410"/>
                <a:gd name="T21" fmla="*/ 2147483646 h 515"/>
                <a:gd name="T22" fmla="*/ 2147483646 w 410"/>
                <a:gd name="T23" fmla="*/ 2147483646 h 515"/>
                <a:gd name="T24" fmla="*/ 2147483646 w 410"/>
                <a:gd name="T25" fmla="*/ 0 h 515"/>
                <a:gd name="T26" fmla="*/ 2147483646 w 410"/>
                <a:gd name="T27" fmla="*/ 2147483646 h 515"/>
                <a:gd name="T28" fmla="*/ 2147483646 w 410"/>
                <a:gd name="T29" fmla="*/ 2147483646 h 515"/>
                <a:gd name="T30" fmla="*/ 2147483646 w 410"/>
                <a:gd name="T31" fmla="*/ 2147483646 h 515"/>
                <a:gd name="T32" fmla="*/ 2147483646 w 410"/>
                <a:gd name="T33" fmla="*/ 2147483646 h 515"/>
                <a:gd name="T34" fmla="*/ 2147483646 w 410"/>
                <a:gd name="T35" fmla="*/ 2147483646 h 515"/>
                <a:gd name="T36" fmla="*/ 2147483646 w 410"/>
                <a:gd name="T37" fmla="*/ 2147483646 h 515"/>
                <a:gd name="T38" fmla="*/ 2147483646 w 410"/>
                <a:gd name="T39" fmla="*/ 2147483646 h 515"/>
                <a:gd name="T40" fmla="*/ 2147483646 w 410"/>
                <a:gd name="T41" fmla="*/ 2147483646 h 515"/>
                <a:gd name="T42" fmla="*/ 2147483646 w 410"/>
                <a:gd name="T43" fmla="*/ 2147483646 h 515"/>
                <a:gd name="T44" fmla="*/ 2147483646 w 410"/>
                <a:gd name="T45" fmla="*/ 2147483646 h 515"/>
                <a:gd name="T46" fmla="*/ 2147483646 w 410"/>
                <a:gd name="T47" fmla="*/ 2147483646 h 515"/>
                <a:gd name="T48" fmla="*/ 2147483646 w 410"/>
                <a:gd name="T49" fmla="*/ 2147483646 h 515"/>
                <a:gd name="T50" fmla="*/ 2147483646 w 410"/>
                <a:gd name="T51" fmla="*/ 2147483646 h 515"/>
                <a:gd name="T52" fmla="*/ 2147483646 w 410"/>
                <a:gd name="T53" fmla="*/ 2147483646 h 515"/>
                <a:gd name="T54" fmla="*/ 2147483646 w 410"/>
                <a:gd name="T55" fmla="*/ 2147483646 h 515"/>
                <a:gd name="T56" fmla="*/ 2147483646 w 410"/>
                <a:gd name="T57" fmla="*/ 2147483646 h 515"/>
                <a:gd name="T58" fmla="*/ 2147483646 w 410"/>
                <a:gd name="T59" fmla="*/ 2147483646 h 515"/>
                <a:gd name="T60" fmla="*/ 2147483646 w 410"/>
                <a:gd name="T61" fmla="*/ 2147483646 h 515"/>
                <a:gd name="T62" fmla="*/ 2147483646 w 410"/>
                <a:gd name="T63" fmla="*/ 2147483646 h 515"/>
                <a:gd name="T64" fmla="*/ 2147483646 w 410"/>
                <a:gd name="T65" fmla="*/ 2147483646 h 515"/>
                <a:gd name="T66" fmla="*/ 2147483646 w 410"/>
                <a:gd name="T67" fmla="*/ 2147483646 h 515"/>
                <a:gd name="T68" fmla="*/ 2147483646 w 410"/>
                <a:gd name="T69" fmla="*/ 2147483646 h 515"/>
                <a:gd name="T70" fmla="*/ 2147483646 w 410"/>
                <a:gd name="T71" fmla="*/ 2147483646 h 515"/>
                <a:gd name="T72" fmla="*/ 2147483646 w 410"/>
                <a:gd name="T73" fmla="*/ 2147483646 h 515"/>
                <a:gd name="T74" fmla="*/ 2147483646 w 410"/>
                <a:gd name="T75" fmla="*/ 2147483646 h 515"/>
                <a:gd name="T76" fmla="*/ 2147483646 w 410"/>
                <a:gd name="T77" fmla="*/ 2147483646 h 515"/>
                <a:gd name="T78" fmla="*/ 2147483646 w 410"/>
                <a:gd name="T79" fmla="*/ 2147483646 h 515"/>
                <a:gd name="T80" fmla="*/ 2147483646 w 410"/>
                <a:gd name="T81" fmla="*/ 2147483646 h 515"/>
                <a:gd name="T82" fmla="*/ 2147483646 w 410"/>
                <a:gd name="T83" fmla="*/ 2147483646 h 515"/>
                <a:gd name="T84" fmla="*/ 2147483646 w 410"/>
                <a:gd name="T85" fmla="*/ 2147483646 h 515"/>
                <a:gd name="T86" fmla="*/ 2147483646 w 410"/>
                <a:gd name="T87" fmla="*/ 2147483646 h 515"/>
                <a:gd name="T88" fmla="*/ 2147483646 w 410"/>
                <a:gd name="T89" fmla="*/ 2147483646 h 515"/>
                <a:gd name="T90" fmla="*/ 2147483646 w 410"/>
                <a:gd name="T91" fmla="*/ 2147483646 h 515"/>
                <a:gd name="T92" fmla="*/ 2147483646 w 410"/>
                <a:gd name="T93" fmla="*/ 2147483646 h 515"/>
                <a:gd name="T94" fmla="*/ 2147483646 w 410"/>
                <a:gd name="T95" fmla="*/ 2147483646 h 515"/>
                <a:gd name="T96" fmla="*/ 0 w 410"/>
                <a:gd name="T97" fmla="*/ 2147483646 h 5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10"/>
                <a:gd name="T148" fmla="*/ 0 h 515"/>
                <a:gd name="T149" fmla="*/ 410 w 410"/>
                <a:gd name="T150" fmla="*/ 515 h 51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3" name="Freeform 35"/>
            <p:cNvSpPr>
              <a:spLocks/>
            </p:cNvSpPr>
            <p:nvPr/>
          </p:nvSpPr>
          <p:spPr bwMode="auto">
            <a:xfrm>
              <a:off x="4249738" y="2640013"/>
              <a:ext cx="395287" cy="452437"/>
            </a:xfrm>
            <a:custGeom>
              <a:avLst/>
              <a:gdLst>
                <a:gd name="T0" fmla="*/ 2147483646 w 361"/>
                <a:gd name="T1" fmla="*/ 2147483646 h 420"/>
                <a:gd name="T2" fmla="*/ 2147483646 w 361"/>
                <a:gd name="T3" fmla="*/ 2147483646 h 420"/>
                <a:gd name="T4" fmla="*/ 2147483646 w 361"/>
                <a:gd name="T5" fmla="*/ 2147483646 h 420"/>
                <a:gd name="T6" fmla="*/ 2147483646 w 361"/>
                <a:gd name="T7" fmla="*/ 2147483646 h 420"/>
                <a:gd name="T8" fmla="*/ 2147483646 w 361"/>
                <a:gd name="T9" fmla="*/ 2147483646 h 420"/>
                <a:gd name="T10" fmla="*/ 2147483646 w 361"/>
                <a:gd name="T11" fmla="*/ 2147483646 h 420"/>
                <a:gd name="T12" fmla="*/ 2147483646 w 361"/>
                <a:gd name="T13" fmla="*/ 2147483646 h 420"/>
                <a:gd name="T14" fmla="*/ 2147483646 w 361"/>
                <a:gd name="T15" fmla="*/ 2147483646 h 420"/>
                <a:gd name="T16" fmla="*/ 2147483646 w 361"/>
                <a:gd name="T17" fmla="*/ 2147483646 h 420"/>
                <a:gd name="T18" fmla="*/ 0 w 361"/>
                <a:gd name="T19" fmla="*/ 2147483646 h 420"/>
                <a:gd name="T20" fmla="*/ 2147483646 w 361"/>
                <a:gd name="T21" fmla="*/ 2147483646 h 420"/>
                <a:gd name="T22" fmla="*/ 2147483646 w 361"/>
                <a:gd name="T23" fmla="*/ 2147483646 h 420"/>
                <a:gd name="T24" fmla="*/ 2147483646 w 361"/>
                <a:gd name="T25" fmla="*/ 2147483646 h 420"/>
                <a:gd name="T26" fmla="*/ 2147483646 w 361"/>
                <a:gd name="T27" fmla="*/ 2147483646 h 420"/>
                <a:gd name="T28" fmla="*/ 2147483646 w 361"/>
                <a:gd name="T29" fmla="*/ 2147483646 h 420"/>
                <a:gd name="T30" fmla="*/ 2147483646 w 361"/>
                <a:gd name="T31" fmla="*/ 2147483646 h 420"/>
                <a:gd name="T32" fmla="*/ 2147483646 w 361"/>
                <a:gd name="T33" fmla="*/ 2147483646 h 420"/>
                <a:gd name="T34" fmla="*/ 2147483646 w 361"/>
                <a:gd name="T35" fmla="*/ 2147483646 h 420"/>
                <a:gd name="T36" fmla="*/ 2147483646 w 361"/>
                <a:gd name="T37" fmla="*/ 2147483646 h 420"/>
                <a:gd name="T38" fmla="*/ 2147483646 w 361"/>
                <a:gd name="T39" fmla="*/ 2147483646 h 420"/>
                <a:gd name="T40" fmla="*/ 2147483646 w 361"/>
                <a:gd name="T41" fmla="*/ 2147483646 h 420"/>
                <a:gd name="T42" fmla="*/ 2147483646 w 361"/>
                <a:gd name="T43" fmla="*/ 2147483646 h 420"/>
                <a:gd name="T44" fmla="*/ 2147483646 w 361"/>
                <a:gd name="T45" fmla="*/ 2147483646 h 420"/>
                <a:gd name="T46" fmla="*/ 2147483646 w 361"/>
                <a:gd name="T47" fmla="*/ 0 h 420"/>
                <a:gd name="T48" fmla="*/ 2147483646 w 361"/>
                <a:gd name="T49" fmla="*/ 2147483646 h 420"/>
                <a:gd name="T50" fmla="*/ 2147483646 w 361"/>
                <a:gd name="T51" fmla="*/ 2147483646 h 420"/>
                <a:gd name="T52" fmla="*/ 2147483646 w 361"/>
                <a:gd name="T53" fmla="*/ 2147483646 h 420"/>
                <a:gd name="T54" fmla="*/ 2147483646 w 361"/>
                <a:gd name="T55" fmla="*/ 2147483646 h 420"/>
                <a:gd name="T56" fmla="*/ 2147483646 w 361"/>
                <a:gd name="T57" fmla="*/ 2147483646 h 420"/>
                <a:gd name="T58" fmla="*/ 2147483646 w 361"/>
                <a:gd name="T59" fmla="*/ 2147483646 h 420"/>
                <a:gd name="T60" fmla="*/ 2147483646 w 361"/>
                <a:gd name="T61" fmla="*/ 2147483646 h 420"/>
                <a:gd name="T62" fmla="*/ 2147483646 w 361"/>
                <a:gd name="T63" fmla="*/ 2147483646 h 420"/>
                <a:gd name="T64" fmla="*/ 2147483646 w 361"/>
                <a:gd name="T65" fmla="*/ 2147483646 h 420"/>
                <a:gd name="T66" fmla="*/ 2147483646 w 361"/>
                <a:gd name="T67" fmla="*/ 2147483646 h 420"/>
                <a:gd name="T68" fmla="*/ 2147483646 w 361"/>
                <a:gd name="T69" fmla="*/ 2147483646 h 420"/>
                <a:gd name="T70" fmla="*/ 2147483646 w 361"/>
                <a:gd name="T71" fmla="*/ 2147483646 h 420"/>
                <a:gd name="T72" fmla="*/ 2147483646 w 361"/>
                <a:gd name="T73" fmla="*/ 2147483646 h 420"/>
                <a:gd name="T74" fmla="*/ 2147483646 w 361"/>
                <a:gd name="T75" fmla="*/ 2147483646 h 420"/>
                <a:gd name="T76" fmla="*/ 2147483646 w 361"/>
                <a:gd name="T77" fmla="*/ 2147483646 h 420"/>
                <a:gd name="T78" fmla="*/ 2147483646 w 361"/>
                <a:gd name="T79" fmla="*/ 2147483646 h 420"/>
                <a:gd name="T80" fmla="*/ 2147483646 w 361"/>
                <a:gd name="T81" fmla="*/ 2147483646 h 420"/>
                <a:gd name="T82" fmla="*/ 2147483646 w 361"/>
                <a:gd name="T83" fmla="*/ 2147483646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61"/>
                <a:gd name="T127" fmla="*/ 0 h 420"/>
                <a:gd name="T128" fmla="*/ 361 w 361"/>
                <a:gd name="T129" fmla="*/ 420 h 42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4" name="Freeform 36"/>
            <p:cNvSpPr>
              <a:spLocks noChangeArrowheads="1"/>
            </p:cNvSpPr>
            <p:nvPr/>
          </p:nvSpPr>
          <p:spPr bwMode="auto">
            <a:xfrm>
              <a:off x="4605338" y="3368675"/>
              <a:ext cx="168275" cy="333375"/>
            </a:xfrm>
            <a:custGeom>
              <a:avLst/>
              <a:gdLst>
                <a:gd name="T0" fmla="*/ 0 w 152"/>
                <a:gd name="T1" fmla="*/ 2147483646 h 313"/>
                <a:gd name="T2" fmla="*/ 0 w 152"/>
                <a:gd name="T3" fmla="*/ 2147483646 h 313"/>
                <a:gd name="T4" fmla="*/ 2147483646 w 152"/>
                <a:gd name="T5" fmla="*/ 2147483646 h 313"/>
                <a:gd name="T6" fmla="*/ 2147483646 w 152"/>
                <a:gd name="T7" fmla="*/ 2147483646 h 313"/>
                <a:gd name="T8" fmla="*/ 2147483646 w 152"/>
                <a:gd name="T9" fmla="*/ 2147483646 h 313"/>
                <a:gd name="T10" fmla="*/ 2147483646 w 152"/>
                <a:gd name="T11" fmla="*/ 2147483646 h 313"/>
                <a:gd name="T12" fmla="*/ 2147483646 w 152"/>
                <a:gd name="T13" fmla="*/ 2147483646 h 313"/>
                <a:gd name="T14" fmla="*/ 2147483646 w 152"/>
                <a:gd name="T15" fmla="*/ 2147483646 h 313"/>
                <a:gd name="T16" fmla="*/ 2147483646 w 152"/>
                <a:gd name="T17" fmla="*/ 2147483646 h 313"/>
                <a:gd name="T18" fmla="*/ 2147483646 w 152"/>
                <a:gd name="T19" fmla="*/ 0 h 313"/>
                <a:gd name="T20" fmla="*/ 2147483646 w 152"/>
                <a:gd name="T21" fmla="*/ 2147483646 h 313"/>
                <a:gd name="T22" fmla="*/ 0 w 152"/>
                <a:gd name="T23" fmla="*/ 2147483646 h 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2"/>
                <a:gd name="T37" fmla="*/ 0 h 313"/>
                <a:gd name="T38" fmla="*/ 152 w 152"/>
                <a:gd name="T39" fmla="*/ 313 h 3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solidFill>
              <a:srgbClr val="203548"/>
            </a:solidFill>
            <a:ln w="9525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5" name="Freeform 37"/>
            <p:cNvSpPr>
              <a:spLocks/>
            </p:cNvSpPr>
            <p:nvPr/>
          </p:nvSpPr>
          <p:spPr bwMode="auto">
            <a:xfrm>
              <a:off x="3848100" y="1884363"/>
              <a:ext cx="692150" cy="447675"/>
            </a:xfrm>
            <a:custGeom>
              <a:avLst/>
              <a:gdLst>
                <a:gd name="T0" fmla="*/ 2147483646 w 629"/>
                <a:gd name="T1" fmla="*/ 2147483646 h 418"/>
                <a:gd name="T2" fmla="*/ 2147483646 w 629"/>
                <a:gd name="T3" fmla="*/ 2147483646 h 418"/>
                <a:gd name="T4" fmla="*/ 2147483646 w 629"/>
                <a:gd name="T5" fmla="*/ 2147483646 h 418"/>
                <a:gd name="T6" fmla="*/ 2147483646 w 629"/>
                <a:gd name="T7" fmla="*/ 2147483646 h 418"/>
                <a:gd name="T8" fmla="*/ 2147483646 w 629"/>
                <a:gd name="T9" fmla="*/ 2147483646 h 418"/>
                <a:gd name="T10" fmla="*/ 2147483646 w 629"/>
                <a:gd name="T11" fmla="*/ 2147483646 h 418"/>
                <a:gd name="T12" fmla="*/ 2147483646 w 629"/>
                <a:gd name="T13" fmla="*/ 2147483646 h 418"/>
                <a:gd name="T14" fmla="*/ 2147483646 w 629"/>
                <a:gd name="T15" fmla="*/ 2147483646 h 418"/>
                <a:gd name="T16" fmla="*/ 2147483646 w 629"/>
                <a:gd name="T17" fmla="*/ 2147483646 h 418"/>
                <a:gd name="T18" fmla="*/ 2147483646 w 629"/>
                <a:gd name="T19" fmla="*/ 2147483646 h 418"/>
                <a:gd name="T20" fmla="*/ 2147483646 w 629"/>
                <a:gd name="T21" fmla="*/ 2147483646 h 418"/>
                <a:gd name="T22" fmla="*/ 2147483646 w 629"/>
                <a:gd name="T23" fmla="*/ 2147483646 h 418"/>
                <a:gd name="T24" fmla="*/ 2147483646 w 629"/>
                <a:gd name="T25" fmla="*/ 2147483646 h 418"/>
                <a:gd name="T26" fmla="*/ 2147483646 w 629"/>
                <a:gd name="T27" fmla="*/ 2147483646 h 418"/>
                <a:gd name="T28" fmla="*/ 2147483646 w 629"/>
                <a:gd name="T29" fmla="*/ 2147483646 h 418"/>
                <a:gd name="T30" fmla="*/ 2147483646 w 629"/>
                <a:gd name="T31" fmla="*/ 2147483646 h 418"/>
                <a:gd name="T32" fmla="*/ 2147483646 w 629"/>
                <a:gd name="T33" fmla="*/ 2147483646 h 418"/>
                <a:gd name="T34" fmla="*/ 2147483646 w 629"/>
                <a:gd name="T35" fmla="*/ 2147483646 h 418"/>
                <a:gd name="T36" fmla="*/ 2147483646 w 629"/>
                <a:gd name="T37" fmla="*/ 2147483646 h 418"/>
                <a:gd name="T38" fmla="*/ 2147483646 w 629"/>
                <a:gd name="T39" fmla="*/ 2147483646 h 418"/>
                <a:gd name="T40" fmla="*/ 2147483646 w 629"/>
                <a:gd name="T41" fmla="*/ 2147483646 h 418"/>
                <a:gd name="T42" fmla="*/ 2147483646 w 629"/>
                <a:gd name="T43" fmla="*/ 2147483646 h 418"/>
                <a:gd name="T44" fmla="*/ 2147483646 w 629"/>
                <a:gd name="T45" fmla="*/ 2147483646 h 418"/>
                <a:gd name="T46" fmla="*/ 2147483646 w 629"/>
                <a:gd name="T47" fmla="*/ 2147483646 h 418"/>
                <a:gd name="T48" fmla="*/ 2147483646 w 629"/>
                <a:gd name="T49" fmla="*/ 2147483646 h 418"/>
                <a:gd name="T50" fmla="*/ 2147483646 w 629"/>
                <a:gd name="T51" fmla="*/ 0 h 418"/>
                <a:gd name="T52" fmla="*/ 2147483646 w 629"/>
                <a:gd name="T53" fmla="*/ 2147483646 h 418"/>
                <a:gd name="T54" fmla="*/ 2147483646 w 629"/>
                <a:gd name="T55" fmla="*/ 2147483646 h 418"/>
                <a:gd name="T56" fmla="*/ 2147483646 w 629"/>
                <a:gd name="T57" fmla="*/ 2147483646 h 418"/>
                <a:gd name="T58" fmla="*/ 2147483646 w 629"/>
                <a:gd name="T59" fmla="*/ 2147483646 h 418"/>
                <a:gd name="T60" fmla="*/ 2147483646 w 629"/>
                <a:gd name="T61" fmla="*/ 2147483646 h 418"/>
                <a:gd name="T62" fmla="*/ 2147483646 w 629"/>
                <a:gd name="T63" fmla="*/ 2147483646 h 418"/>
                <a:gd name="T64" fmla="*/ 2147483646 w 629"/>
                <a:gd name="T65" fmla="*/ 2147483646 h 418"/>
                <a:gd name="T66" fmla="*/ 2147483646 w 629"/>
                <a:gd name="T67" fmla="*/ 2147483646 h 418"/>
                <a:gd name="T68" fmla="*/ 2147483646 w 629"/>
                <a:gd name="T69" fmla="*/ 2147483646 h 418"/>
                <a:gd name="T70" fmla="*/ 2147483646 w 629"/>
                <a:gd name="T71" fmla="*/ 2147483646 h 418"/>
                <a:gd name="T72" fmla="*/ 2147483646 w 629"/>
                <a:gd name="T73" fmla="*/ 2147483646 h 418"/>
                <a:gd name="T74" fmla="*/ 2147483646 w 629"/>
                <a:gd name="T75" fmla="*/ 2147483646 h 418"/>
                <a:gd name="T76" fmla="*/ 2147483646 w 629"/>
                <a:gd name="T77" fmla="*/ 2147483646 h 418"/>
                <a:gd name="T78" fmla="*/ 2147483646 w 629"/>
                <a:gd name="T79" fmla="*/ 2147483646 h 418"/>
                <a:gd name="T80" fmla="*/ 2147483646 w 629"/>
                <a:gd name="T81" fmla="*/ 2147483646 h 418"/>
                <a:gd name="T82" fmla="*/ 2147483646 w 629"/>
                <a:gd name="T83" fmla="*/ 2147483646 h 418"/>
                <a:gd name="T84" fmla="*/ 2147483646 w 629"/>
                <a:gd name="T85" fmla="*/ 2147483646 h 418"/>
                <a:gd name="T86" fmla="*/ 2147483646 w 629"/>
                <a:gd name="T87" fmla="*/ 2147483646 h 418"/>
                <a:gd name="T88" fmla="*/ 2147483646 w 629"/>
                <a:gd name="T89" fmla="*/ 2147483646 h 418"/>
                <a:gd name="T90" fmla="*/ 0 w 629"/>
                <a:gd name="T91" fmla="*/ 2147483646 h 418"/>
                <a:gd name="T92" fmla="*/ 0 w 629"/>
                <a:gd name="T93" fmla="*/ 2147483646 h 418"/>
                <a:gd name="T94" fmla="*/ 2147483646 w 629"/>
                <a:gd name="T95" fmla="*/ 2147483646 h 418"/>
                <a:gd name="T96" fmla="*/ 2147483646 w 629"/>
                <a:gd name="T97" fmla="*/ 2147483646 h 418"/>
                <a:gd name="T98" fmla="*/ 2147483646 w 629"/>
                <a:gd name="T99" fmla="*/ 2147483646 h 418"/>
                <a:gd name="T100" fmla="*/ 2147483646 w 629"/>
                <a:gd name="T101" fmla="*/ 2147483646 h 4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29"/>
                <a:gd name="T154" fmla="*/ 0 h 418"/>
                <a:gd name="T155" fmla="*/ 629 w 629"/>
                <a:gd name="T156" fmla="*/ 418 h 41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6" name="Freeform 38"/>
            <p:cNvSpPr>
              <a:spLocks noChangeAspect="1"/>
            </p:cNvSpPr>
            <p:nvPr/>
          </p:nvSpPr>
          <p:spPr bwMode="auto">
            <a:xfrm>
              <a:off x="2879725" y="2659063"/>
              <a:ext cx="544513" cy="488950"/>
            </a:xfrm>
            <a:custGeom>
              <a:avLst/>
              <a:gdLst>
                <a:gd name="T0" fmla="*/ 2147483646 w 353"/>
                <a:gd name="T1" fmla="*/ 2147483646 h 330"/>
                <a:gd name="T2" fmla="*/ 2147483646 w 353"/>
                <a:gd name="T3" fmla="*/ 2147483646 h 330"/>
                <a:gd name="T4" fmla="*/ 2147483646 w 353"/>
                <a:gd name="T5" fmla="*/ 2147483646 h 330"/>
                <a:gd name="T6" fmla="*/ 2147483646 w 353"/>
                <a:gd name="T7" fmla="*/ 2147483646 h 330"/>
                <a:gd name="T8" fmla="*/ 2147483646 w 353"/>
                <a:gd name="T9" fmla="*/ 2147483646 h 330"/>
                <a:gd name="T10" fmla="*/ 2147483646 w 353"/>
                <a:gd name="T11" fmla="*/ 2147483646 h 330"/>
                <a:gd name="T12" fmla="*/ 2147483646 w 353"/>
                <a:gd name="T13" fmla="*/ 2147483646 h 330"/>
                <a:gd name="T14" fmla="*/ 2147483646 w 353"/>
                <a:gd name="T15" fmla="*/ 2147483646 h 330"/>
                <a:gd name="T16" fmla="*/ 2147483646 w 353"/>
                <a:gd name="T17" fmla="*/ 2147483646 h 330"/>
                <a:gd name="T18" fmla="*/ 2147483646 w 353"/>
                <a:gd name="T19" fmla="*/ 2147483646 h 330"/>
                <a:gd name="T20" fmla="*/ 2147483646 w 353"/>
                <a:gd name="T21" fmla="*/ 2147483646 h 330"/>
                <a:gd name="T22" fmla="*/ 2147483646 w 353"/>
                <a:gd name="T23" fmla="*/ 2147483646 h 330"/>
                <a:gd name="T24" fmla="*/ 2147483646 w 353"/>
                <a:gd name="T25" fmla="*/ 2147483646 h 330"/>
                <a:gd name="T26" fmla="*/ 2147483646 w 353"/>
                <a:gd name="T27" fmla="*/ 2147483646 h 330"/>
                <a:gd name="T28" fmla="*/ 2147483646 w 353"/>
                <a:gd name="T29" fmla="*/ 2147483646 h 330"/>
                <a:gd name="T30" fmla="*/ 2147483646 w 353"/>
                <a:gd name="T31" fmla="*/ 0 h 330"/>
                <a:gd name="T32" fmla="*/ 2147483646 w 353"/>
                <a:gd name="T33" fmla="*/ 2147483646 h 330"/>
                <a:gd name="T34" fmla="*/ 2147483646 w 353"/>
                <a:gd name="T35" fmla="*/ 2147483646 h 330"/>
                <a:gd name="T36" fmla="*/ 2147483646 w 353"/>
                <a:gd name="T37" fmla="*/ 2147483646 h 330"/>
                <a:gd name="T38" fmla="*/ 2147483646 w 353"/>
                <a:gd name="T39" fmla="*/ 2147483646 h 330"/>
                <a:gd name="T40" fmla="*/ 2147483646 w 353"/>
                <a:gd name="T41" fmla="*/ 2147483646 h 330"/>
                <a:gd name="T42" fmla="*/ 2147483646 w 353"/>
                <a:gd name="T43" fmla="*/ 2147483646 h 330"/>
                <a:gd name="T44" fmla="*/ 2147483646 w 353"/>
                <a:gd name="T45" fmla="*/ 2147483646 h 330"/>
                <a:gd name="T46" fmla="*/ 2147483646 w 353"/>
                <a:gd name="T47" fmla="*/ 2147483646 h 330"/>
                <a:gd name="T48" fmla="*/ 2147483646 w 353"/>
                <a:gd name="T49" fmla="*/ 2147483646 h 330"/>
                <a:gd name="T50" fmla="*/ 2147483646 w 353"/>
                <a:gd name="T51" fmla="*/ 2147483646 h 330"/>
                <a:gd name="T52" fmla="*/ 2147483646 w 353"/>
                <a:gd name="T53" fmla="*/ 2147483646 h 330"/>
                <a:gd name="T54" fmla="*/ 2147483646 w 353"/>
                <a:gd name="T55" fmla="*/ 2147483646 h 330"/>
                <a:gd name="T56" fmla="*/ 2147483646 w 353"/>
                <a:gd name="T57" fmla="*/ 2147483646 h 330"/>
                <a:gd name="T58" fmla="*/ 2147483646 w 353"/>
                <a:gd name="T59" fmla="*/ 2147483646 h 330"/>
                <a:gd name="T60" fmla="*/ 2147483646 w 353"/>
                <a:gd name="T61" fmla="*/ 2147483646 h 330"/>
                <a:gd name="T62" fmla="*/ 2147483646 w 353"/>
                <a:gd name="T63" fmla="*/ 2147483646 h 330"/>
                <a:gd name="T64" fmla="*/ 2147483646 w 353"/>
                <a:gd name="T65" fmla="*/ 2147483646 h 330"/>
                <a:gd name="T66" fmla="*/ 2147483646 w 353"/>
                <a:gd name="T67" fmla="*/ 2147483646 h 330"/>
                <a:gd name="T68" fmla="*/ 2147483646 w 353"/>
                <a:gd name="T69" fmla="*/ 2147483646 h 330"/>
                <a:gd name="T70" fmla="*/ 2147483646 w 353"/>
                <a:gd name="T71" fmla="*/ 2147483646 h 3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53"/>
                <a:gd name="T109" fmla="*/ 0 h 330"/>
                <a:gd name="T110" fmla="*/ 353 w 353"/>
                <a:gd name="T111" fmla="*/ 330 h 3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solidFill>
              <a:srgbClr val="203548"/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08" name="组合 78"/>
          <p:cNvGrpSpPr>
            <a:grpSpLocks/>
          </p:cNvGrpSpPr>
          <p:nvPr/>
        </p:nvGrpSpPr>
        <p:grpSpPr bwMode="auto">
          <a:xfrm>
            <a:off x="4997450" y="2278063"/>
            <a:ext cx="2959100" cy="833437"/>
            <a:chOff x="0" y="0"/>
            <a:chExt cx="2958580" cy="832696"/>
          </a:xfrm>
        </p:grpSpPr>
        <p:grpSp>
          <p:nvGrpSpPr>
            <p:cNvPr id="21527" name="组合 38"/>
            <p:cNvGrpSpPr>
              <a:grpSpLocks/>
            </p:cNvGrpSpPr>
            <p:nvPr/>
          </p:nvGrpSpPr>
          <p:grpSpPr bwMode="auto">
            <a:xfrm>
              <a:off x="0" y="0"/>
              <a:ext cx="2958580" cy="832696"/>
              <a:chOff x="0" y="0"/>
              <a:chExt cx="2958580" cy="832696"/>
            </a:xfrm>
          </p:grpSpPr>
          <p:sp>
            <p:nvSpPr>
              <p:cNvPr id="21529" name="TextBox 39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249949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</a:t>
                </a:r>
              </a:p>
            </p:txBody>
          </p:sp>
          <p:sp>
            <p:nvSpPr>
              <p:cNvPr id="21530" name="流程图: 联系 42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531" name="TextBox 41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21528" name="TextBox 57"/>
            <p:cNvSpPr>
              <a:spLocks noChangeArrowheads="1"/>
            </p:cNvSpPr>
            <p:nvPr/>
          </p:nvSpPr>
          <p:spPr bwMode="auto">
            <a:xfrm>
              <a:off x="3431" y="101602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bg1"/>
                  </a:solidFill>
                </a:rPr>
                <a:t>01</a:t>
              </a:r>
              <a:endParaRPr lang="zh-CN" altLang="en-US" sz="20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1509" name="组合 79"/>
          <p:cNvGrpSpPr>
            <a:grpSpLocks/>
          </p:cNvGrpSpPr>
          <p:nvPr/>
        </p:nvGrpSpPr>
        <p:grpSpPr bwMode="auto">
          <a:xfrm>
            <a:off x="4999038" y="3103563"/>
            <a:ext cx="2957512" cy="795337"/>
            <a:chOff x="0" y="0"/>
            <a:chExt cx="2957015" cy="794708"/>
          </a:xfrm>
        </p:grpSpPr>
        <p:grpSp>
          <p:nvGrpSpPr>
            <p:cNvPr id="21522" name="组合 44"/>
            <p:cNvGrpSpPr>
              <a:grpSpLocks/>
            </p:cNvGrpSpPr>
            <p:nvPr/>
          </p:nvGrpSpPr>
          <p:grpSpPr bwMode="auto">
            <a:xfrm>
              <a:off x="0" y="0"/>
              <a:ext cx="2957015" cy="794708"/>
              <a:chOff x="0" y="0"/>
              <a:chExt cx="2957015" cy="794708"/>
            </a:xfrm>
          </p:grpSpPr>
          <p:sp>
            <p:nvSpPr>
              <p:cNvPr id="21524" name="TextBox 45"/>
              <p:cNvSpPr>
                <a:spLocks noChangeArrowheads="1"/>
              </p:cNvSpPr>
              <p:nvPr/>
            </p:nvSpPr>
            <p:spPr bwMode="auto">
              <a:xfrm>
                <a:off x="471064" y="271488"/>
                <a:ext cx="248595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此处添加文本此处添加文本 </a:t>
                </a: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1525" name="流程图: 联系 48"/>
              <p:cNvSpPr>
                <a:spLocks noChangeArrowheads="1"/>
              </p:cNvSpPr>
              <p:nvPr/>
            </p:nvSpPr>
            <p:spPr bwMode="auto">
              <a:xfrm>
                <a:off x="0" y="62035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526" name="TextBox 47"/>
              <p:cNvSpPr>
                <a:spLocks noChangeArrowheads="1"/>
              </p:cNvSpPr>
              <p:nvPr/>
            </p:nvSpPr>
            <p:spPr bwMode="auto">
              <a:xfrm>
                <a:off x="471064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21523" name="TextBox 58"/>
            <p:cNvSpPr>
              <a:spLocks noChangeArrowheads="1"/>
            </p:cNvSpPr>
            <p:nvPr/>
          </p:nvSpPr>
          <p:spPr bwMode="auto">
            <a:xfrm>
              <a:off x="1866" y="99650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bg1"/>
                  </a:solidFill>
                </a:rPr>
                <a:t>02</a:t>
              </a:r>
              <a:endParaRPr lang="zh-CN" altLang="en-US" sz="20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1510" name="组合 80"/>
          <p:cNvGrpSpPr>
            <a:grpSpLocks/>
          </p:cNvGrpSpPr>
          <p:nvPr/>
        </p:nvGrpSpPr>
        <p:grpSpPr bwMode="auto">
          <a:xfrm>
            <a:off x="4997450" y="3984625"/>
            <a:ext cx="2946400" cy="765175"/>
            <a:chOff x="0" y="0"/>
            <a:chExt cx="2945035" cy="765332"/>
          </a:xfrm>
        </p:grpSpPr>
        <p:grpSp>
          <p:nvGrpSpPr>
            <p:cNvPr id="21517" name="组合 50"/>
            <p:cNvGrpSpPr>
              <a:grpSpLocks/>
            </p:cNvGrpSpPr>
            <p:nvPr/>
          </p:nvGrpSpPr>
          <p:grpSpPr bwMode="auto">
            <a:xfrm>
              <a:off x="0" y="6581"/>
              <a:ext cx="2945035" cy="758751"/>
              <a:chOff x="0" y="0"/>
              <a:chExt cx="2945035" cy="758751"/>
            </a:xfrm>
          </p:grpSpPr>
          <p:sp>
            <p:nvSpPr>
              <p:cNvPr id="21520" name="TextBox 51"/>
              <p:cNvSpPr>
                <a:spLocks noChangeArrowheads="1"/>
              </p:cNvSpPr>
              <p:nvPr/>
            </p:nvSpPr>
            <p:spPr bwMode="auto">
              <a:xfrm>
                <a:off x="459084" y="235531"/>
                <a:ext cx="248595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</a:t>
                </a:r>
              </a:p>
            </p:txBody>
          </p:sp>
          <p:sp>
            <p:nvSpPr>
              <p:cNvPr id="21521" name="流程图: 联系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1518" name="TextBox 56"/>
            <p:cNvSpPr>
              <a:spLocks noChangeArrowheads="1"/>
            </p:cNvSpPr>
            <p:nvPr/>
          </p:nvSpPr>
          <p:spPr bwMode="auto">
            <a:xfrm>
              <a:off x="459083" y="0"/>
              <a:ext cx="11573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1519" name="TextBox 59"/>
            <p:cNvSpPr>
              <a:spLocks noChangeArrowheads="1"/>
            </p:cNvSpPr>
            <p:nvPr/>
          </p:nvSpPr>
          <p:spPr bwMode="auto">
            <a:xfrm>
              <a:off x="3431" y="42057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bg1"/>
                  </a:solidFill>
                </a:rPr>
                <a:t>03</a:t>
              </a:r>
              <a:endParaRPr lang="zh-CN" altLang="en-US" sz="20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1511" name="组合 62"/>
          <p:cNvGrpSpPr>
            <a:grpSpLocks/>
          </p:cNvGrpSpPr>
          <p:nvPr/>
        </p:nvGrpSpPr>
        <p:grpSpPr bwMode="auto">
          <a:xfrm>
            <a:off x="3478213" y="365125"/>
            <a:ext cx="2646362" cy="660400"/>
            <a:chOff x="0" y="0"/>
            <a:chExt cx="2646256" cy="658930"/>
          </a:xfrm>
        </p:grpSpPr>
        <p:sp>
          <p:nvSpPr>
            <p:cNvPr id="21515" name="TextBox 60"/>
            <p:cNvSpPr>
              <a:spLocks noChangeArrowheads="1"/>
            </p:cNvSpPr>
            <p:nvPr/>
          </p:nvSpPr>
          <p:spPr bwMode="auto">
            <a:xfrm>
              <a:off x="0" y="0"/>
              <a:ext cx="26462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国内研究现状</a:t>
              </a:r>
            </a:p>
          </p:txBody>
        </p:sp>
        <p:sp>
          <p:nvSpPr>
            <p:cNvPr id="21516" name="TextBox 61"/>
            <p:cNvSpPr>
              <a:spLocks noChangeArrowheads="1"/>
            </p:cNvSpPr>
            <p:nvPr/>
          </p:nvSpPr>
          <p:spPr bwMode="auto">
            <a:xfrm>
              <a:off x="15130" y="351153"/>
              <a:ext cx="2376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333757"/>
                  </a:solidFill>
                </a:rPr>
                <a:t>Domestic Research  Situation</a:t>
              </a:r>
              <a:endParaRPr lang="zh-CN" altLang="en-US" sz="1400">
                <a:solidFill>
                  <a:srgbClr val="333757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1512" name="流程图: 联系 75"/>
          <p:cNvSpPr>
            <a:spLocks noChangeArrowheads="1"/>
          </p:cNvSpPr>
          <p:nvPr/>
        </p:nvSpPr>
        <p:spPr bwMode="auto">
          <a:xfrm>
            <a:off x="3429000" y="2009775"/>
            <a:ext cx="514350" cy="514350"/>
          </a:xfrm>
          <a:prstGeom prst="flowChartConnector">
            <a:avLst/>
          </a:prstGeom>
          <a:solidFill>
            <a:srgbClr val="FFFFFF">
              <a:alpha val="72156"/>
            </a:srgbClr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3" name="流程图: 联系 76"/>
          <p:cNvSpPr>
            <a:spLocks noChangeArrowheads="1"/>
          </p:cNvSpPr>
          <p:nvPr/>
        </p:nvSpPr>
        <p:spPr bwMode="auto">
          <a:xfrm>
            <a:off x="3192463" y="3541713"/>
            <a:ext cx="855662" cy="857250"/>
          </a:xfrm>
          <a:prstGeom prst="flowChartConnector">
            <a:avLst/>
          </a:prstGeom>
          <a:solidFill>
            <a:srgbClr val="FFFFFF">
              <a:alpha val="72156"/>
            </a:srgbClr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4" name="流程图: 联系 77"/>
          <p:cNvSpPr>
            <a:spLocks noChangeArrowheads="1"/>
          </p:cNvSpPr>
          <p:nvPr/>
        </p:nvSpPr>
        <p:spPr bwMode="auto">
          <a:xfrm>
            <a:off x="3768725" y="2767013"/>
            <a:ext cx="642938" cy="642937"/>
          </a:xfrm>
          <a:prstGeom prst="flowChartConnector">
            <a:avLst/>
          </a:prstGeom>
          <a:solidFill>
            <a:srgbClr val="FFFFFF">
              <a:alpha val="72156"/>
            </a:srgbClr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组合 1"/>
          <p:cNvGrpSpPr>
            <a:grpSpLocks/>
          </p:cNvGrpSpPr>
          <p:nvPr/>
        </p:nvGrpSpPr>
        <p:grpSpPr bwMode="auto">
          <a:xfrm>
            <a:off x="822325" y="1044575"/>
            <a:ext cx="7380288" cy="3635375"/>
            <a:chOff x="0" y="0"/>
            <a:chExt cx="7604716" cy="3747183"/>
          </a:xfrm>
        </p:grpSpPr>
        <p:sp>
          <p:nvSpPr>
            <p:cNvPr id="22558" name="Freeform 4"/>
            <p:cNvSpPr>
              <a:spLocks noChangeArrowheads="1"/>
            </p:cNvSpPr>
            <p:nvPr/>
          </p:nvSpPr>
          <p:spPr bwMode="auto">
            <a:xfrm>
              <a:off x="3817123" y="2785131"/>
              <a:ext cx="270431" cy="267323"/>
            </a:xfrm>
            <a:custGeom>
              <a:avLst/>
              <a:gdLst>
                <a:gd name="T0" fmla="*/ 2147483646 w 144"/>
                <a:gd name="T1" fmla="*/ 2147483646 h 143"/>
                <a:gd name="T2" fmla="*/ 2147483646 w 144"/>
                <a:gd name="T3" fmla="*/ 2147483646 h 143"/>
                <a:gd name="T4" fmla="*/ 2147483646 w 144"/>
                <a:gd name="T5" fmla="*/ 2147483646 h 143"/>
                <a:gd name="T6" fmla="*/ 2147483646 w 144"/>
                <a:gd name="T7" fmla="*/ 2147483646 h 143"/>
                <a:gd name="T8" fmla="*/ 2147483646 w 144"/>
                <a:gd name="T9" fmla="*/ 2147483646 h 143"/>
                <a:gd name="T10" fmla="*/ 2147483646 w 144"/>
                <a:gd name="T11" fmla="*/ 2147483646 h 143"/>
                <a:gd name="T12" fmla="*/ 2147483646 w 144"/>
                <a:gd name="T13" fmla="*/ 2147483646 h 143"/>
                <a:gd name="T14" fmla="*/ 2147483646 w 144"/>
                <a:gd name="T15" fmla="*/ 2147483646 h 143"/>
                <a:gd name="T16" fmla="*/ 2147483646 w 144"/>
                <a:gd name="T17" fmla="*/ 2147483646 h 143"/>
                <a:gd name="T18" fmla="*/ 2147483646 w 144"/>
                <a:gd name="T19" fmla="*/ 2147483646 h 143"/>
                <a:gd name="T20" fmla="*/ 2147483646 w 144"/>
                <a:gd name="T21" fmla="*/ 2147483646 h 143"/>
                <a:gd name="T22" fmla="*/ 2147483646 w 144"/>
                <a:gd name="T23" fmla="*/ 2147483646 h 143"/>
                <a:gd name="T24" fmla="*/ 2147483646 w 144"/>
                <a:gd name="T25" fmla="*/ 2147483646 h 143"/>
                <a:gd name="T26" fmla="*/ 2147483646 w 144"/>
                <a:gd name="T27" fmla="*/ 2147483646 h 143"/>
                <a:gd name="T28" fmla="*/ 2147483646 w 144"/>
                <a:gd name="T29" fmla="*/ 2147483646 h 143"/>
                <a:gd name="T30" fmla="*/ 2147483646 w 144"/>
                <a:gd name="T31" fmla="*/ 2147483646 h 143"/>
                <a:gd name="T32" fmla="*/ 2147483646 w 144"/>
                <a:gd name="T33" fmla="*/ 2147483646 h 143"/>
                <a:gd name="T34" fmla="*/ 2147483646 w 144"/>
                <a:gd name="T35" fmla="*/ 2147483646 h 143"/>
                <a:gd name="T36" fmla="*/ 2147483646 w 144"/>
                <a:gd name="T37" fmla="*/ 2147483646 h 143"/>
                <a:gd name="T38" fmla="*/ 2147483646 w 144"/>
                <a:gd name="T39" fmla="*/ 2147483646 h 143"/>
                <a:gd name="T40" fmla="*/ 2147483646 w 144"/>
                <a:gd name="T41" fmla="*/ 2147483646 h 143"/>
                <a:gd name="T42" fmla="*/ 2147483646 w 144"/>
                <a:gd name="T43" fmla="*/ 0 h 143"/>
                <a:gd name="T44" fmla="*/ 2147483646 w 144"/>
                <a:gd name="T45" fmla="*/ 2147483646 h 143"/>
                <a:gd name="T46" fmla="*/ 2147483646 w 144"/>
                <a:gd name="T47" fmla="*/ 2147483646 h 143"/>
                <a:gd name="T48" fmla="*/ 2147483646 w 144"/>
                <a:gd name="T49" fmla="*/ 2147483646 h 143"/>
                <a:gd name="T50" fmla="*/ 2147483646 w 144"/>
                <a:gd name="T51" fmla="*/ 2147483646 h 143"/>
                <a:gd name="T52" fmla="*/ 2147483646 w 144"/>
                <a:gd name="T53" fmla="*/ 2147483646 h 143"/>
                <a:gd name="T54" fmla="*/ 2147483646 w 144"/>
                <a:gd name="T55" fmla="*/ 2147483646 h 143"/>
                <a:gd name="T56" fmla="*/ 2147483646 w 144"/>
                <a:gd name="T57" fmla="*/ 2147483646 h 143"/>
                <a:gd name="T58" fmla="*/ 2147483646 w 144"/>
                <a:gd name="T59" fmla="*/ 2147483646 h 143"/>
                <a:gd name="T60" fmla="*/ 2147483646 w 144"/>
                <a:gd name="T61" fmla="*/ 2147483646 h 143"/>
                <a:gd name="T62" fmla="*/ 2147483646 w 144"/>
                <a:gd name="T63" fmla="*/ 2147483646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4"/>
                <a:gd name="T97" fmla="*/ 0 h 143"/>
                <a:gd name="T98" fmla="*/ 144 w 144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Freeform 5"/>
            <p:cNvSpPr>
              <a:spLocks noChangeArrowheads="1"/>
            </p:cNvSpPr>
            <p:nvPr/>
          </p:nvSpPr>
          <p:spPr bwMode="auto">
            <a:xfrm>
              <a:off x="4087554" y="2754047"/>
              <a:ext cx="167854" cy="146095"/>
            </a:xfrm>
            <a:custGeom>
              <a:avLst/>
              <a:gdLst>
                <a:gd name="T0" fmla="*/ 2147483646 w 90"/>
                <a:gd name="T1" fmla="*/ 2147483646 h 78"/>
                <a:gd name="T2" fmla="*/ 2147483646 w 90"/>
                <a:gd name="T3" fmla="*/ 0 h 78"/>
                <a:gd name="T4" fmla="*/ 2147483646 w 90"/>
                <a:gd name="T5" fmla="*/ 0 h 78"/>
                <a:gd name="T6" fmla="*/ 2147483646 w 90"/>
                <a:gd name="T7" fmla="*/ 2147483646 h 78"/>
                <a:gd name="T8" fmla="*/ 2147483646 w 90"/>
                <a:gd name="T9" fmla="*/ 2147483646 h 78"/>
                <a:gd name="T10" fmla="*/ 2147483646 w 90"/>
                <a:gd name="T11" fmla="*/ 2147483646 h 78"/>
                <a:gd name="T12" fmla="*/ 2147483646 w 90"/>
                <a:gd name="T13" fmla="*/ 2147483646 h 78"/>
                <a:gd name="T14" fmla="*/ 0 w 90"/>
                <a:gd name="T15" fmla="*/ 2147483646 h 78"/>
                <a:gd name="T16" fmla="*/ 2147483646 w 90"/>
                <a:gd name="T17" fmla="*/ 2147483646 h 78"/>
                <a:gd name="T18" fmla="*/ 2147483646 w 90"/>
                <a:gd name="T19" fmla="*/ 2147483646 h 78"/>
                <a:gd name="T20" fmla="*/ 2147483646 w 90"/>
                <a:gd name="T21" fmla="*/ 2147483646 h 78"/>
                <a:gd name="T22" fmla="*/ 2147483646 w 90"/>
                <a:gd name="T23" fmla="*/ 2147483646 h 78"/>
                <a:gd name="T24" fmla="*/ 2147483646 w 90"/>
                <a:gd name="T25" fmla="*/ 2147483646 h 78"/>
                <a:gd name="T26" fmla="*/ 2147483646 w 90"/>
                <a:gd name="T27" fmla="*/ 2147483646 h 78"/>
                <a:gd name="T28" fmla="*/ 2147483646 w 90"/>
                <a:gd name="T29" fmla="*/ 2147483646 h 78"/>
                <a:gd name="T30" fmla="*/ 2147483646 w 90"/>
                <a:gd name="T31" fmla="*/ 2147483646 h 78"/>
                <a:gd name="T32" fmla="*/ 2147483646 w 90"/>
                <a:gd name="T33" fmla="*/ 2147483646 h 78"/>
                <a:gd name="T34" fmla="*/ 2147483646 w 90"/>
                <a:gd name="T35" fmla="*/ 2147483646 h 78"/>
                <a:gd name="T36" fmla="*/ 2147483646 w 90"/>
                <a:gd name="T37" fmla="*/ 2147483646 h 78"/>
                <a:gd name="T38" fmla="*/ 2147483646 w 90"/>
                <a:gd name="T39" fmla="*/ 2147483646 h 78"/>
                <a:gd name="T40" fmla="*/ 2147483646 w 90"/>
                <a:gd name="T41" fmla="*/ 2147483646 h 78"/>
                <a:gd name="T42" fmla="*/ 2147483646 w 90"/>
                <a:gd name="T43" fmla="*/ 2147483646 h 78"/>
                <a:gd name="T44" fmla="*/ 2147483646 w 90"/>
                <a:gd name="T45" fmla="*/ 2147483646 h 78"/>
                <a:gd name="T46" fmla="*/ 2147483646 w 90"/>
                <a:gd name="T47" fmla="*/ 2147483646 h 7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0"/>
                <a:gd name="T73" fmla="*/ 0 h 78"/>
                <a:gd name="T74" fmla="*/ 90 w 90"/>
                <a:gd name="T75" fmla="*/ 78 h 7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Freeform 6"/>
            <p:cNvSpPr>
              <a:spLocks noChangeArrowheads="1"/>
            </p:cNvSpPr>
            <p:nvPr/>
          </p:nvSpPr>
          <p:spPr bwMode="auto">
            <a:xfrm>
              <a:off x="3980314" y="2802227"/>
              <a:ext cx="189613" cy="203601"/>
            </a:xfrm>
            <a:custGeom>
              <a:avLst/>
              <a:gdLst>
                <a:gd name="T0" fmla="*/ 2147483646 w 101"/>
                <a:gd name="T1" fmla="*/ 2147483646 h 109"/>
                <a:gd name="T2" fmla="*/ 2147483646 w 101"/>
                <a:gd name="T3" fmla="*/ 2147483646 h 109"/>
                <a:gd name="T4" fmla="*/ 2147483646 w 101"/>
                <a:gd name="T5" fmla="*/ 2147483646 h 109"/>
                <a:gd name="T6" fmla="*/ 2147483646 w 101"/>
                <a:gd name="T7" fmla="*/ 2147483646 h 109"/>
                <a:gd name="T8" fmla="*/ 2147483646 w 101"/>
                <a:gd name="T9" fmla="*/ 2147483646 h 109"/>
                <a:gd name="T10" fmla="*/ 2147483646 w 101"/>
                <a:gd name="T11" fmla="*/ 0 h 109"/>
                <a:gd name="T12" fmla="*/ 2147483646 w 101"/>
                <a:gd name="T13" fmla="*/ 2147483646 h 109"/>
                <a:gd name="T14" fmla="*/ 2147483646 w 101"/>
                <a:gd name="T15" fmla="*/ 2147483646 h 109"/>
                <a:gd name="T16" fmla="*/ 2147483646 w 101"/>
                <a:gd name="T17" fmla="*/ 2147483646 h 109"/>
                <a:gd name="T18" fmla="*/ 2147483646 w 101"/>
                <a:gd name="T19" fmla="*/ 2147483646 h 109"/>
                <a:gd name="T20" fmla="*/ 2147483646 w 101"/>
                <a:gd name="T21" fmla="*/ 2147483646 h 109"/>
                <a:gd name="T22" fmla="*/ 2147483646 w 101"/>
                <a:gd name="T23" fmla="*/ 2147483646 h 109"/>
                <a:gd name="T24" fmla="*/ 0 w 101"/>
                <a:gd name="T25" fmla="*/ 2147483646 h 109"/>
                <a:gd name="T26" fmla="*/ 0 w 101"/>
                <a:gd name="T27" fmla="*/ 2147483646 h 109"/>
                <a:gd name="T28" fmla="*/ 2147483646 w 101"/>
                <a:gd name="T29" fmla="*/ 2147483646 h 109"/>
                <a:gd name="T30" fmla="*/ 2147483646 w 101"/>
                <a:gd name="T31" fmla="*/ 2147483646 h 109"/>
                <a:gd name="T32" fmla="*/ 2147483646 w 101"/>
                <a:gd name="T33" fmla="*/ 2147483646 h 109"/>
                <a:gd name="T34" fmla="*/ 2147483646 w 101"/>
                <a:gd name="T35" fmla="*/ 2147483646 h 109"/>
                <a:gd name="T36" fmla="*/ 2147483646 w 101"/>
                <a:gd name="T37" fmla="*/ 2147483646 h 109"/>
                <a:gd name="T38" fmla="*/ 2147483646 w 101"/>
                <a:gd name="T39" fmla="*/ 2147483646 h 109"/>
                <a:gd name="T40" fmla="*/ 2147483646 w 101"/>
                <a:gd name="T41" fmla="*/ 2147483646 h 109"/>
                <a:gd name="T42" fmla="*/ 2147483646 w 101"/>
                <a:gd name="T43" fmla="*/ 2147483646 h 109"/>
                <a:gd name="T44" fmla="*/ 2147483646 w 101"/>
                <a:gd name="T45" fmla="*/ 2147483646 h 109"/>
                <a:gd name="T46" fmla="*/ 2147483646 w 101"/>
                <a:gd name="T47" fmla="*/ 2147483646 h 109"/>
                <a:gd name="T48" fmla="*/ 2147483646 w 101"/>
                <a:gd name="T49" fmla="*/ 2147483646 h 109"/>
                <a:gd name="T50" fmla="*/ 2147483646 w 101"/>
                <a:gd name="T51" fmla="*/ 2147483646 h 109"/>
                <a:gd name="T52" fmla="*/ 2147483646 w 101"/>
                <a:gd name="T53" fmla="*/ 2147483646 h 109"/>
                <a:gd name="T54" fmla="*/ 2147483646 w 101"/>
                <a:gd name="T55" fmla="*/ 2147483646 h 109"/>
                <a:gd name="T56" fmla="*/ 2147483646 w 101"/>
                <a:gd name="T57" fmla="*/ 2147483646 h 109"/>
                <a:gd name="T58" fmla="*/ 2147483646 w 101"/>
                <a:gd name="T59" fmla="*/ 2147483646 h 109"/>
                <a:gd name="T60" fmla="*/ 2147483646 w 101"/>
                <a:gd name="T61" fmla="*/ 2147483646 h 10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1"/>
                <a:gd name="T94" fmla="*/ 0 h 109"/>
                <a:gd name="T95" fmla="*/ 101 w 101"/>
                <a:gd name="T96" fmla="*/ 109 h 10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Freeform 7"/>
            <p:cNvSpPr>
              <a:spLocks noChangeArrowheads="1"/>
            </p:cNvSpPr>
            <p:nvPr/>
          </p:nvSpPr>
          <p:spPr bwMode="auto">
            <a:xfrm>
              <a:off x="4202565" y="2977852"/>
              <a:ext cx="29530" cy="35747"/>
            </a:xfrm>
            <a:custGeom>
              <a:avLst/>
              <a:gdLst>
                <a:gd name="T0" fmla="*/ 2147483646 w 15"/>
                <a:gd name="T1" fmla="*/ 0 h 19"/>
                <a:gd name="T2" fmla="*/ 0 w 15"/>
                <a:gd name="T3" fmla="*/ 2147483646 h 19"/>
                <a:gd name="T4" fmla="*/ 2147483646 w 15"/>
                <a:gd name="T5" fmla="*/ 2147483646 h 19"/>
                <a:gd name="T6" fmla="*/ 2147483646 w 15"/>
                <a:gd name="T7" fmla="*/ 2147483646 h 19"/>
                <a:gd name="T8" fmla="*/ 2147483646 w 15"/>
                <a:gd name="T9" fmla="*/ 2147483646 h 19"/>
                <a:gd name="T10" fmla="*/ 2147483646 w 15"/>
                <a:gd name="T11" fmla="*/ 2147483646 h 19"/>
                <a:gd name="T12" fmla="*/ 2147483646 w 15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19"/>
                <a:gd name="T23" fmla="*/ 15 w 15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8"/>
            <p:cNvSpPr>
              <a:spLocks noChangeArrowheads="1"/>
            </p:cNvSpPr>
            <p:nvPr/>
          </p:nvSpPr>
          <p:spPr bwMode="auto">
            <a:xfrm>
              <a:off x="4126410" y="3036912"/>
              <a:ext cx="46626" cy="52843"/>
            </a:xfrm>
            <a:custGeom>
              <a:avLst/>
              <a:gdLst>
                <a:gd name="T0" fmla="*/ 2147483646 w 25"/>
                <a:gd name="T1" fmla="*/ 2147483646 h 28"/>
                <a:gd name="T2" fmla="*/ 2147483646 w 25"/>
                <a:gd name="T3" fmla="*/ 2147483646 h 28"/>
                <a:gd name="T4" fmla="*/ 0 w 25"/>
                <a:gd name="T5" fmla="*/ 2147483646 h 28"/>
                <a:gd name="T6" fmla="*/ 2147483646 w 25"/>
                <a:gd name="T7" fmla="*/ 2147483646 h 28"/>
                <a:gd name="T8" fmla="*/ 2147483646 w 25"/>
                <a:gd name="T9" fmla="*/ 2147483646 h 28"/>
                <a:gd name="T10" fmla="*/ 2147483646 w 25"/>
                <a:gd name="T11" fmla="*/ 2147483646 h 28"/>
                <a:gd name="T12" fmla="*/ 2147483646 w 25"/>
                <a:gd name="T13" fmla="*/ 2147483646 h 28"/>
                <a:gd name="T14" fmla="*/ 2147483646 w 25"/>
                <a:gd name="T15" fmla="*/ 2147483646 h 28"/>
                <a:gd name="T16" fmla="*/ 2147483646 w 25"/>
                <a:gd name="T17" fmla="*/ 21474836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8"/>
                <a:gd name="T29" fmla="*/ 25 w 25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9"/>
            <p:cNvSpPr>
              <a:spLocks noEditPoints="1" noChangeArrowheads="1"/>
            </p:cNvSpPr>
            <p:nvPr/>
          </p:nvSpPr>
          <p:spPr bwMode="auto">
            <a:xfrm>
              <a:off x="3908821" y="2892371"/>
              <a:ext cx="338816" cy="298407"/>
            </a:xfrm>
            <a:custGeom>
              <a:avLst/>
              <a:gdLst>
                <a:gd name="T0" fmla="*/ 2147483646 w 181"/>
                <a:gd name="T1" fmla="*/ 2147483646 h 159"/>
                <a:gd name="T2" fmla="*/ 2147483646 w 181"/>
                <a:gd name="T3" fmla="*/ 2147483646 h 159"/>
                <a:gd name="T4" fmla="*/ 2147483646 w 181"/>
                <a:gd name="T5" fmla="*/ 2147483646 h 159"/>
                <a:gd name="T6" fmla="*/ 2147483646 w 181"/>
                <a:gd name="T7" fmla="*/ 2147483646 h 159"/>
                <a:gd name="T8" fmla="*/ 2147483646 w 181"/>
                <a:gd name="T9" fmla="*/ 2147483646 h 159"/>
                <a:gd name="T10" fmla="*/ 2147483646 w 181"/>
                <a:gd name="T11" fmla="*/ 2147483646 h 159"/>
                <a:gd name="T12" fmla="*/ 2147483646 w 181"/>
                <a:gd name="T13" fmla="*/ 2147483646 h 159"/>
                <a:gd name="T14" fmla="*/ 2147483646 w 181"/>
                <a:gd name="T15" fmla="*/ 2147483646 h 159"/>
                <a:gd name="T16" fmla="*/ 2147483646 w 181"/>
                <a:gd name="T17" fmla="*/ 2147483646 h 159"/>
                <a:gd name="T18" fmla="*/ 2147483646 w 181"/>
                <a:gd name="T19" fmla="*/ 2147483646 h 159"/>
                <a:gd name="T20" fmla="*/ 2147483646 w 181"/>
                <a:gd name="T21" fmla="*/ 2147483646 h 159"/>
                <a:gd name="T22" fmla="*/ 2147483646 w 181"/>
                <a:gd name="T23" fmla="*/ 0 h 159"/>
                <a:gd name="T24" fmla="*/ 2147483646 w 181"/>
                <a:gd name="T25" fmla="*/ 2147483646 h 159"/>
                <a:gd name="T26" fmla="*/ 2147483646 w 181"/>
                <a:gd name="T27" fmla="*/ 2147483646 h 159"/>
                <a:gd name="T28" fmla="*/ 2147483646 w 181"/>
                <a:gd name="T29" fmla="*/ 2147483646 h 159"/>
                <a:gd name="T30" fmla="*/ 2147483646 w 181"/>
                <a:gd name="T31" fmla="*/ 2147483646 h 159"/>
                <a:gd name="T32" fmla="*/ 2147483646 w 181"/>
                <a:gd name="T33" fmla="*/ 2147483646 h 159"/>
                <a:gd name="T34" fmla="*/ 2147483646 w 181"/>
                <a:gd name="T35" fmla="*/ 2147483646 h 159"/>
                <a:gd name="T36" fmla="*/ 2147483646 w 181"/>
                <a:gd name="T37" fmla="*/ 2147483646 h 159"/>
                <a:gd name="T38" fmla="*/ 2147483646 w 181"/>
                <a:gd name="T39" fmla="*/ 2147483646 h 159"/>
                <a:gd name="T40" fmla="*/ 2147483646 w 181"/>
                <a:gd name="T41" fmla="*/ 2147483646 h 159"/>
                <a:gd name="T42" fmla="*/ 2147483646 w 181"/>
                <a:gd name="T43" fmla="*/ 2147483646 h 159"/>
                <a:gd name="T44" fmla="*/ 2147483646 w 181"/>
                <a:gd name="T45" fmla="*/ 2147483646 h 159"/>
                <a:gd name="T46" fmla="*/ 2147483646 w 181"/>
                <a:gd name="T47" fmla="*/ 2147483646 h 159"/>
                <a:gd name="T48" fmla="*/ 2147483646 w 181"/>
                <a:gd name="T49" fmla="*/ 2147483646 h 159"/>
                <a:gd name="T50" fmla="*/ 2147483646 w 181"/>
                <a:gd name="T51" fmla="*/ 2147483646 h 159"/>
                <a:gd name="T52" fmla="*/ 2147483646 w 181"/>
                <a:gd name="T53" fmla="*/ 2147483646 h 159"/>
                <a:gd name="T54" fmla="*/ 2147483646 w 181"/>
                <a:gd name="T55" fmla="*/ 2147483646 h 159"/>
                <a:gd name="T56" fmla="*/ 2147483646 w 181"/>
                <a:gd name="T57" fmla="*/ 2147483646 h 159"/>
                <a:gd name="T58" fmla="*/ 2147483646 w 181"/>
                <a:gd name="T59" fmla="*/ 2147483646 h 159"/>
                <a:gd name="T60" fmla="*/ 2147483646 w 181"/>
                <a:gd name="T61" fmla="*/ 2147483646 h 159"/>
                <a:gd name="T62" fmla="*/ 2147483646 w 181"/>
                <a:gd name="T63" fmla="*/ 2147483646 h 159"/>
                <a:gd name="T64" fmla="*/ 0 w 181"/>
                <a:gd name="T65" fmla="*/ 2147483646 h 159"/>
                <a:gd name="T66" fmla="*/ 2147483646 w 181"/>
                <a:gd name="T67" fmla="*/ 2147483646 h 159"/>
                <a:gd name="T68" fmla="*/ 2147483646 w 181"/>
                <a:gd name="T69" fmla="*/ 2147483646 h 159"/>
                <a:gd name="T70" fmla="*/ 2147483646 w 181"/>
                <a:gd name="T71" fmla="*/ 2147483646 h 159"/>
                <a:gd name="T72" fmla="*/ 2147483646 w 181"/>
                <a:gd name="T73" fmla="*/ 2147483646 h 159"/>
                <a:gd name="T74" fmla="*/ 2147483646 w 181"/>
                <a:gd name="T75" fmla="*/ 2147483646 h 159"/>
                <a:gd name="T76" fmla="*/ 2147483646 w 181"/>
                <a:gd name="T77" fmla="*/ 2147483646 h 159"/>
                <a:gd name="T78" fmla="*/ 2147483646 w 181"/>
                <a:gd name="T79" fmla="*/ 2147483646 h 159"/>
                <a:gd name="T80" fmla="*/ 2147483646 w 181"/>
                <a:gd name="T81" fmla="*/ 2147483646 h 159"/>
                <a:gd name="T82" fmla="*/ 2147483646 w 181"/>
                <a:gd name="T83" fmla="*/ 2147483646 h 159"/>
                <a:gd name="T84" fmla="*/ 2147483646 w 181"/>
                <a:gd name="T85" fmla="*/ 2147483646 h 159"/>
                <a:gd name="T86" fmla="*/ 2147483646 w 181"/>
                <a:gd name="T87" fmla="*/ 2147483646 h 159"/>
                <a:gd name="T88" fmla="*/ 2147483646 w 181"/>
                <a:gd name="T89" fmla="*/ 2147483646 h 159"/>
                <a:gd name="T90" fmla="*/ 2147483646 w 181"/>
                <a:gd name="T91" fmla="*/ 2147483646 h 159"/>
                <a:gd name="T92" fmla="*/ 2147483646 w 181"/>
                <a:gd name="T93" fmla="*/ 2147483646 h 159"/>
                <a:gd name="T94" fmla="*/ 2147483646 w 181"/>
                <a:gd name="T95" fmla="*/ 2147483646 h 159"/>
                <a:gd name="T96" fmla="*/ 2147483646 w 181"/>
                <a:gd name="T97" fmla="*/ 2147483646 h 159"/>
                <a:gd name="T98" fmla="*/ 2147483646 w 181"/>
                <a:gd name="T99" fmla="*/ 2147483646 h 159"/>
                <a:gd name="T100" fmla="*/ 2147483646 w 181"/>
                <a:gd name="T101" fmla="*/ 2147483646 h 159"/>
                <a:gd name="T102" fmla="*/ 2147483646 w 181"/>
                <a:gd name="T103" fmla="*/ 2147483646 h 159"/>
                <a:gd name="T104" fmla="*/ 2147483646 w 181"/>
                <a:gd name="T105" fmla="*/ 2147483646 h 159"/>
                <a:gd name="T106" fmla="*/ 2147483646 w 181"/>
                <a:gd name="T107" fmla="*/ 2147483646 h 159"/>
                <a:gd name="T108" fmla="*/ 2147483646 w 181"/>
                <a:gd name="T109" fmla="*/ 2147483646 h 159"/>
                <a:gd name="T110" fmla="*/ 2147483646 w 181"/>
                <a:gd name="T111" fmla="*/ 2147483646 h 159"/>
                <a:gd name="T112" fmla="*/ 2147483646 w 181"/>
                <a:gd name="T113" fmla="*/ 2147483646 h 159"/>
                <a:gd name="T114" fmla="*/ 2147483646 w 181"/>
                <a:gd name="T115" fmla="*/ 2147483646 h 159"/>
                <a:gd name="T116" fmla="*/ 2147483646 w 181"/>
                <a:gd name="T117" fmla="*/ 2147483646 h 159"/>
                <a:gd name="T118" fmla="*/ 2147483646 w 181"/>
                <a:gd name="T119" fmla="*/ 2147483646 h 159"/>
                <a:gd name="T120" fmla="*/ 2147483646 w 181"/>
                <a:gd name="T121" fmla="*/ 2147483646 h 1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1"/>
                <a:gd name="T184" fmla="*/ 0 h 159"/>
                <a:gd name="T185" fmla="*/ 181 w 181"/>
                <a:gd name="T186" fmla="*/ 159 h 1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Freeform 10"/>
            <p:cNvSpPr>
              <a:spLocks noChangeArrowheads="1"/>
            </p:cNvSpPr>
            <p:nvPr/>
          </p:nvSpPr>
          <p:spPr bwMode="auto">
            <a:xfrm>
              <a:off x="3817123" y="2542675"/>
              <a:ext cx="247119" cy="262661"/>
            </a:xfrm>
            <a:custGeom>
              <a:avLst/>
              <a:gdLst>
                <a:gd name="T0" fmla="*/ 2147483646 w 132"/>
                <a:gd name="T1" fmla="*/ 2147483646 h 140"/>
                <a:gd name="T2" fmla="*/ 2147483646 w 132"/>
                <a:gd name="T3" fmla="*/ 2147483646 h 140"/>
                <a:gd name="T4" fmla="*/ 2147483646 w 132"/>
                <a:gd name="T5" fmla="*/ 2147483646 h 140"/>
                <a:gd name="T6" fmla="*/ 2147483646 w 132"/>
                <a:gd name="T7" fmla="*/ 2147483646 h 140"/>
                <a:gd name="T8" fmla="*/ 2147483646 w 132"/>
                <a:gd name="T9" fmla="*/ 2147483646 h 140"/>
                <a:gd name="T10" fmla="*/ 2147483646 w 132"/>
                <a:gd name="T11" fmla="*/ 2147483646 h 140"/>
                <a:gd name="T12" fmla="*/ 2147483646 w 132"/>
                <a:gd name="T13" fmla="*/ 2147483646 h 140"/>
                <a:gd name="T14" fmla="*/ 2147483646 w 132"/>
                <a:gd name="T15" fmla="*/ 2147483646 h 140"/>
                <a:gd name="T16" fmla="*/ 2147483646 w 132"/>
                <a:gd name="T17" fmla="*/ 2147483646 h 140"/>
                <a:gd name="T18" fmla="*/ 2147483646 w 132"/>
                <a:gd name="T19" fmla="*/ 2147483646 h 140"/>
                <a:gd name="T20" fmla="*/ 2147483646 w 132"/>
                <a:gd name="T21" fmla="*/ 2147483646 h 140"/>
                <a:gd name="T22" fmla="*/ 2147483646 w 132"/>
                <a:gd name="T23" fmla="*/ 2147483646 h 140"/>
                <a:gd name="T24" fmla="*/ 2147483646 w 132"/>
                <a:gd name="T25" fmla="*/ 2147483646 h 140"/>
                <a:gd name="T26" fmla="*/ 2147483646 w 132"/>
                <a:gd name="T27" fmla="*/ 2147483646 h 140"/>
                <a:gd name="T28" fmla="*/ 2147483646 w 132"/>
                <a:gd name="T29" fmla="*/ 2147483646 h 140"/>
                <a:gd name="T30" fmla="*/ 2147483646 w 132"/>
                <a:gd name="T31" fmla="*/ 2147483646 h 140"/>
                <a:gd name="T32" fmla="*/ 2147483646 w 132"/>
                <a:gd name="T33" fmla="*/ 2147483646 h 140"/>
                <a:gd name="T34" fmla="*/ 2147483646 w 132"/>
                <a:gd name="T35" fmla="*/ 2147483646 h 140"/>
                <a:gd name="T36" fmla="*/ 2147483646 w 132"/>
                <a:gd name="T37" fmla="*/ 2147483646 h 140"/>
                <a:gd name="T38" fmla="*/ 2147483646 w 132"/>
                <a:gd name="T39" fmla="*/ 2147483646 h 140"/>
                <a:gd name="T40" fmla="*/ 2147483646 w 132"/>
                <a:gd name="T41" fmla="*/ 2147483646 h 140"/>
                <a:gd name="T42" fmla="*/ 2147483646 w 132"/>
                <a:gd name="T43" fmla="*/ 2147483646 h 140"/>
                <a:gd name="T44" fmla="*/ 2147483646 w 132"/>
                <a:gd name="T45" fmla="*/ 2147483646 h 140"/>
                <a:gd name="T46" fmla="*/ 2147483646 w 132"/>
                <a:gd name="T47" fmla="*/ 2147483646 h 140"/>
                <a:gd name="T48" fmla="*/ 2147483646 w 132"/>
                <a:gd name="T49" fmla="*/ 2147483646 h 140"/>
                <a:gd name="T50" fmla="*/ 2147483646 w 132"/>
                <a:gd name="T51" fmla="*/ 2147483646 h 140"/>
                <a:gd name="T52" fmla="*/ 2147483646 w 132"/>
                <a:gd name="T53" fmla="*/ 2147483646 h 140"/>
                <a:gd name="T54" fmla="*/ 2147483646 w 132"/>
                <a:gd name="T55" fmla="*/ 2147483646 h 140"/>
                <a:gd name="T56" fmla="*/ 2147483646 w 132"/>
                <a:gd name="T57" fmla="*/ 2147483646 h 140"/>
                <a:gd name="T58" fmla="*/ 2147483646 w 132"/>
                <a:gd name="T59" fmla="*/ 2147483646 h 140"/>
                <a:gd name="T60" fmla="*/ 2147483646 w 132"/>
                <a:gd name="T61" fmla="*/ 2147483646 h 140"/>
                <a:gd name="T62" fmla="*/ 2147483646 w 132"/>
                <a:gd name="T63" fmla="*/ 2147483646 h 140"/>
                <a:gd name="T64" fmla="*/ 2147483646 w 132"/>
                <a:gd name="T65" fmla="*/ 2147483646 h 140"/>
                <a:gd name="T66" fmla="*/ 2147483646 w 132"/>
                <a:gd name="T67" fmla="*/ 2147483646 h 140"/>
                <a:gd name="T68" fmla="*/ 2147483646 w 132"/>
                <a:gd name="T69" fmla="*/ 2147483646 h 140"/>
                <a:gd name="T70" fmla="*/ 2147483646 w 132"/>
                <a:gd name="T71" fmla="*/ 2147483646 h 140"/>
                <a:gd name="T72" fmla="*/ 2147483646 w 132"/>
                <a:gd name="T73" fmla="*/ 2147483646 h 140"/>
                <a:gd name="T74" fmla="*/ 2147483646 w 132"/>
                <a:gd name="T75" fmla="*/ 2147483646 h 140"/>
                <a:gd name="T76" fmla="*/ 2147483646 w 132"/>
                <a:gd name="T77" fmla="*/ 2147483646 h 140"/>
                <a:gd name="T78" fmla="*/ 2147483646 w 132"/>
                <a:gd name="T79" fmla="*/ 2147483646 h 140"/>
                <a:gd name="T80" fmla="*/ 2147483646 w 132"/>
                <a:gd name="T81" fmla="*/ 2147483646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2"/>
                <a:gd name="T124" fmla="*/ 0 h 140"/>
                <a:gd name="T125" fmla="*/ 132 w 132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11"/>
            <p:cNvSpPr>
              <a:spLocks noChangeArrowheads="1"/>
            </p:cNvSpPr>
            <p:nvPr/>
          </p:nvSpPr>
          <p:spPr bwMode="auto">
            <a:xfrm>
              <a:off x="4022277" y="2592410"/>
              <a:ext cx="242456" cy="214480"/>
            </a:xfrm>
            <a:custGeom>
              <a:avLst/>
              <a:gdLst>
                <a:gd name="T0" fmla="*/ 2147483646 w 130"/>
                <a:gd name="T1" fmla="*/ 2147483646 h 115"/>
                <a:gd name="T2" fmla="*/ 2147483646 w 130"/>
                <a:gd name="T3" fmla="*/ 0 h 115"/>
                <a:gd name="T4" fmla="*/ 2147483646 w 130"/>
                <a:gd name="T5" fmla="*/ 2147483646 h 115"/>
                <a:gd name="T6" fmla="*/ 2147483646 w 130"/>
                <a:gd name="T7" fmla="*/ 2147483646 h 115"/>
                <a:gd name="T8" fmla="*/ 2147483646 w 130"/>
                <a:gd name="T9" fmla="*/ 2147483646 h 115"/>
                <a:gd name="T10" fmla="*/ 2147483646 w 130"/>
                <a:gd name="T11" fmla="*/ 2147483646 h 115"/>
                <a:gd name="T12" fmla="*/ 2147483646 w 130"/>
                <a:gd name="T13" fmla="*/ 2147483646 h 115"/>
                <a:gd name="T14" fmla="*/ 2147483646 w 130"/>
                <a:gd name="T15" fmla="*/ 2147483646 h 115"/>
                <a:gd name="T16" fmla="*/ 2147483646 w 130"/>
                <a:gd name="T17" fmla="*/ 2147483646 h 115"/>
                <a:gd name="T18" fmla="*/ 2147483646 w 130"/>
                <a:gd name="T19" fmla="*/ 2147483646 h 115"/>
                <a:gd name="T20" fmla="*/ 2147483646 w 130"/>
                <a:gd name="T21" fmla="*/ 2147483646 h 115"/>
                <a:gd name="T22" fmla="*/ 2147483646 w 130"/>
                <a:gd name="T23" fmla="*/ 2147483646 h 115"/>
                <a:gd name="T24" fmla="*/ 2147483646 w 130"/>
                <a:gd name="T25" fmla="*/ 2147483646 h 115"/>
                <a:gd name="T26" fmla="*/ 2147483646 w 130"/>
                <a:gd name="T27" fmla="*/ 2147483646 h 115"/>
                <a:gd name="T28" fmla="*/ 2147483646 w 130"/>
                <a:gd name="T29" fmla="*/ 2147483646 h 115"/>
                <a:gd name="T30" fmla="*/ 2147483646 w 130"/>
                <a:gd name="T31" fmla="*/ 2147483646 h 115"/>
                <a:gd name="T32" fmla="*/ 2147483646 w 130"/>
                <a:gd name="T33" fmla="*/ 2147483646 h 115"/>
                <a:gd name="T34" fmla="*/ 2147483646 w 130"/>
                <a:gd name="T35" fmla="*/ 2147483646 h 115"/>
                <a:gd name="T36" fmla="*/ 2147483646 w 130"/>
                <a:gd name="T37" fmla="*/ 2147483646 h 115"/>
                <a:gd name="T38" fmla="*/ 2147483646 w 130"/>
                <a:gd name="T39" fmla="*/ 2147483646 h 115"/>
                <a:gd name="T40" fmla="*/ 2147483646 w 130"/>
                <a:gd name="T41" fmla="*/ 2147483646 h 115"/>
                <a:gd name="T42" fmla="*/ 2147483646 w 130"/>
                <a:gd name="T43" fmla="*/ 2147483646 h 115"/>
                <a:gd name="T44" fmla="*/ 2147483646 w 130"/>
                <a:gd name="T45" fmla="*/ 2147483646 h 115"/>
                <a:gd name="T46" fmla="*/ 2147483646 w 130"/>
                <a:gd name="T47" fmla="*/ 2147483646 h 115"/>
                <a:gd name="T48" fmla="*/ 2147483646 w 130"/>
                <a:gd name="T49" fmla="*/ 2147483646 h 115"/>
                <a:gd name="T50" fmla="*/ 0 w 130"/>
                <a:gd name="T51" fmla="*/ 2147483646 h 115"/>
                <a:gd name="T52" fmla="*/ 2147483646 w 130"/>
                <a:gd name="T53" fmla="*/ 2147483646 h 115"/>
                <a:gd name="T54" fmla="*/ 2147483646 w 130"/>
                <a:gd name="T55" fmla="*/ 2147483646 h 115"/>
                <a:gd name="T56" fmla="*/ 2147483646 w 130"/>
                <a:gd name="T57" fmla="*/ 2147483646 h 115"/>
                <a:gd name="T58" fmla="*/ 2147483646 w 130"/>
                <a:gd name="T59" fmla="*/ 2147483646 h 115"/>
                <a:gd name="T60" fmla="*/ 2147483646 w 130"/>
                <a:gd name="T61" fmla="*/ 2147483646 h 115"/>
                <a:gd name="T62" fmla="*/ 2147483646 w 130"/>
                <a:gd name="T63" fmla="*/ 2147483646 h 115"/>
                <a:gd name="T64" fmla="*/ 2147483646 w 130"/>
                <a:gd name="T65" fmla="*/ 2147483646 h 115"/>
                <a:gd name="T66" fmla="*/ 2147483646 w 130"/>
                <a:gd name="T67" fmla="*/ 2147483646 h 115"/>
                <a:gd name="T68" fmla="*/ 2147483646 w 130"/>
                <a:gd name="T69" fmla="*/ 2147483646 h 115"/>
                <a:gd name="T70" fmla="*/ 2147483646 w 130"/>
                <a:gd name="T71" fmla="*/ 2147483646 h 115"/>
                <a:gd name="T72" fmla="*/ 2147483646 w 130"/>
                <a:gd name="T73" fmla="*/ 2147483646 h 115"/>
                <a:gd name="T74" fmla="*/ 2147483646 w 130"/>
                <a:gd name="T75" fmla="*/ 2147483646 h 115"/>
                <a:gd name="T76" fmla="*/ 2147483646 w 130"/>
                <a:gd name="T77" fmla="*/ 2147483646 h 115"/>
                <a:gd name="T78" fmla="*/ 2147483646 w 130"/>
                <a:gd name="T79" fmla="*/ 2147483646 h 115"/>
                <a:gd name="T80" fmla="*/ 2147483646 w 130"/>
                <a:gd name="T81" fmla="*/ 2147483646 h 115"/>
                <a:gd name="T82" fmla="*/ 2147483646 w 130"/>
                <a:gd name="T83" fmla="*/ 2147483646 h 115"/>
                <a:gd name="T84" fmla="*/ 2147483646 w 130"/>
                <a:gd name="T85" fmla="*/ 2147483646 h 115"/>
                <a:gd name="T86" fmla="*/ 2147483646 w 130"/>
                <a:gd name="T87" fmla="*/ 2147483646 h 115"/>
                <a:gd name="T88" fmla="*/ 2147483646 w 130"/>
                <a:gd name="T89" fmla="*/ 2147483646 h 115"/>
                <a:gd name="T90" fmla="*/ 2147483646 w 130"/>
                <a:gd name="T91" fmla="*/ 2147483646 h 11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0"/>
                <a:gd name="T139" fmla="*/ 0 h 115"/>
                <a:gd name="T140" fmla="*/ 130 w 130"/>
                <a:gd name="T141" fmla="*/ 115 h 11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Freeform 12"/>
            <p:cNvSpPr>
              <a:spLocks noChangeArrowheads="1"/>
            </p:cNvSpPr>
            <p:nvPr/>
          </p:nvSpPr>
          <p:spPr bwMode="auto">
            <a:xfrm>
              <a:off x="4165264" y="2440098"/>
              <a:ext cx="41964" cy="37301"/>
            </a:xfrm>
            <a:custGeom>
              <a:avLst/>
              <a:gdLst>
                <a:gd name="T0" fmla="*/ 2147483646 w 22"/>
                <a:gd name="T1" fmla="*/ 0 h 20"/>
                <a:gd name="T2" fmla="*/ 2147483646 w 22"/>
                <a:gd name="T3" fmla="*/ 2147483646 h 20"/>
                <a:gd name="T4" fmla="*/ 2147483646 w 22"/>
                <a:gd name="T5" fmla="*/ 2147483646 h 20"/>
                <a:gd name="T6" fmla="*/ 2147483646 w 22"/>
                <a:gd name="T7" fmla="*/ 2147483646 h 20"/>
                <a:gd name="T8" fmla="*/ 2147483646 w 22"/>
                <a:gd name="T9" fmla="*/ 2147483646 h 20"/>
                <a:gd name="T10" fmla="*/ 0 w 22"/>
                <a:gd name="T11" fmla="*/ 2147483646 h 20"/>
                <a:gd name="T12" fmla="*/ 2147483646 w 22"/>
                <a:gd name="T13" fmla="*/ 2147483646 h 20"/>
                <a:gd name="T14" fmla="*/ 2147483646 w 22"/>
                <a:gd name="T15" fmla="*/ 2147483646 h 20"/>
                <a:gd name="T16" fmla="*/ 2147483646 w 22"/>
                <a:gd name="T17" fmla="*/ 2147483646 h 20"/>
                <a:gd name="T18" fmla="*/ 2147483646 w 22"/>
                <a:gd name="T19" fmla="*/ 2147483646 h 20"/>
                <a:gd name="T20" fmla="*/ 2147483646 w 22"/>
                <a:gd name="T21" fmla="*/ 2147483646 h 20"/>
                <a:gd name="T22" fmla="*/ 2147483646 w 22"/>
                <a:gd name="T23" fmla="*/ 0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0"/>
                <a:gd name="T38" fmla="*/ 22 w 22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Freeform 13"/>
            <p:cNvSpPr>
              <a:spLocks noChangeArrowheads="1"/>
            </p:cNvSpPr>
            <p:nvPr/>
          </p:nvSpPr>
          <p:spPr bwMode="auto">
            <a:xfrm>
              <a:off x="4420153" y="2158787"/>
              <a:ext cx="219143" cy="292190"/>
            </a:xfrm>
            <a:custGeom>
              <a:avLst/>
              <a:gdLst>
                <a:gd name="T0" fmla="*/ 2147483646 w 117"/>
                <a:gd name="T1" fmla="*/ 2147483646 h 157"/>
                <a:gd name="T2" fmla="*/ 2147483646 w 117"/>
                <a:gd name="T3" fmla="*/ 2147483646 h 157"/>
                <a:gd name="T4" fmla="*/ 2147483646 w 117"/>
                <a:gd name="T5" fmla="*/ 2147483646 h 157"/>
                <a:gd name="T6" fmla="*/ 2147483646 w 117"/>
                <a:gd name="T7" fmla="*/ 2147483646 h 157"/>
                <a:gd name="T8" fmla="*/ 2147483646 w 117"/>
                <a:gd name="T9" fmla="*/ 2147483646 h 157"/>
                <a:gd name="T10" fmla="*/ 2147483646 w 117"/>
                <a:gd name="T11" fmla="*/ 2147483646 h 157"/>
                <a:gd name="T12" fmla="*/ 2147483646 w 117"/>
                <a:gd name="T13" fmla="*/ 2147483646 h 157"/>
                <a:gd name="T14" fmla="*/ 2147483646 w 117"/>
                <a:gd name="T15" fmla="*/ 2147483646 h 157"/>
                <a:gd name="T16" fmla="*/ 2147483646 w 117"/>
                <a:gd name="T17" fmla="*/ 2147483646 h 157"/>
                <a:gd name="T18" fmla="*/ 2147483646 w 117"/>
                <a:gd name="T19" fmla="*/ 2147483646 h 157"/>
                <a:gd name="T20" fmla="*/ 0 w 117"/>
                <a:gd name="T21" fmla="*/ 2147483646 h 157"/>
                <a:gd name="T22" fmla="*/ 2147483646 w 117"/>
                <a:gd name="T23" fmla="*/ 2147483646 h 157"/>
                <a:gd name="T24" fmla="*/ 2147483646 w 117"/>
                <a:gd name="T25" fmla="*/ 2147483646 h 157"/>
                <a:gd name="T26" fmla="*/ 2147483646 w 117"/>
                <a:gd name="T27" fmla="*/ 2147483646 h 157"/>
                <a:gd name="T28" fmla="*/ 2147483646 w 117"/>
                <a:gd name="T29" fmla="*/ 2147483646 h 157"/>
                <a:gd name="T30" fmla="*/ 2147483646 w 117"/>
                <a:gd name="T31" fmla="*/ 2147483646 h 157"/>
                <a:gd name="T32" fmla="*/ 2147483646 w 117"/>
                <a:gd name="T33" fmla="*/ 2147483646 h 157"/>
                <a:gd name="T34" fmla="*/ 2147483646 w 117"/>
                <a:gd name="T35" fmla="*/ 2147483646 h 157"/>
                <a:gd name="T36" fmla="*/ 2147483646 w 117"/>
                <a:gd name="T37" fmla="*/ 2147483646 h 157"/>
                <a:gd name="T38" fmla="*/ 2147483646 w 117"/>
                <a:gd name="T39" fmla="*/ 2147483646 h 157"/>
                <a:gd name="T40" fmla="*/ 2147483646 w 117"/>
                <a:gd name="T41" fmla="*/ 2147483646 h 157"/>
                <a:gd name="T42" fmla="*/ 2147483646 w 117"/>
                <a:gd name="T43" fmla="*/ 2147483646 h 157"/>
                <a:gd name="T44" fmla="*/ 2147483646 w 117"/>
                <a:gd name="T45" fmla="*/ 2147483646 h 157"/>
                <a:gd name="T46" fmla="*/ 2147483646 w 117"/>
                <a:gd name="T47" fmla="*/ 2147483646 h 157"/>
                <a:gd name="T48" fmla="*/ 2147483646 w 117"/>
                <a:gd name="T49" fmla="*/ 2147483646 h 157"/>
                <a:gd name="T50" fmla="*/ 2147483646 w 117"/>
                <a:gd name="T51" fmla="*/ 2147483646 h 157"/>
                <a:gd name="T52" fmla="*/ 2147483646 w 117"/>
                <a:gd name="T53" fmla="*/ 2147483646 h 157"/>
                <a:gd name="T54" fmla="*/ 2147483646 w 117"/>
                <a:gd name="T55" fmla="*/ 2147483646 h 15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7"/>
                <a:gd name="T85" fmla="*/ 0 h 157"/>
                <a:gd name="T86" fmla="*/ 117 w 117"/>
                <a:gd name="T87" fmla="*/ 157 h 15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Freeform 14"/>
            <p:cNvSpPr>
              <a:spLocks noChangeArrowheads="1"/>
            </p:cNvSpPr>
            <p:nvPr/>
          </p:nvSpPr>
          <p:spPr bwMode="auto">
            <a:xfrm>
              <a:off x="3293357" y="1621033"/>
              <a:ext cx="254889" cy="202046"/>
            </a:xfrm>
            <a:custGeom>
              <a:avLst/>
              <a:gdLst>
                <a:gd name="T0" fmla="*/ 2147483646 w 136"/>
                <a:gd name="T1" fmla="*/ 2147483646 h 108"/>
                <a:gd name="T2" fmla="*/ 2147483646 w 136"/>
                <a:gd name="T3" fmla="*/ 2147483646 h 108"/>
                <a:gd name="T4" fmla="*/ 2147483646 w 136"/>
                <a:gd name="T5" fmla="*/ 2147483646 h 108"/>
                <a:gd name="T6" fmla="*/ 2147483646 w 136"/>
                <a:gd name="T7" fmla="*/ 2147483646 h 108"/>
                <a:gd name="T8" fmla="*/ 2147483646 w 136"/>
                <a:gd name="T9" fmla="*/ 2147483646 h 108"/>
                <a:gd name="T10" fmla="*/ 2147483646 w 136"/>
                <a:gd name="T11" fmla="*/ 2147483646 h 108"/>
                <a:gd name="T12" fmla="*/ 2147483646 w 136"/>
                <a:gd name="T13" fmla="*/ 2147483646 h 108"/>
                <a:gd name="T14" fmla="*/ 2147483646 w 136"/>
                <a:gd name="T15" fmla="*/ 2147483646 h 108"/>
                <a:gd name="T16" fmla="*/ 2147483646 w 136"/>
                <a:gd name="T17" fmla="*/ 2147483646 h 108"/>
                <a:gd name="T18" fmla="*/ 2147483646 w 136"/>
                <a:gd name="T19" fmla="*/ 2147483646 h 108"/>
                <a:gd name="T20" fmla="*/ 2147483646 w 136"/>
                <a:gd name="T21" fmla="*/ 2147483646 h 108"/>
                <a:gd name="T22" fmla="*/ 2147483646 w 136"/>
                <a:gd name="T23" fmla="*/ 2147483646 h 108"/>
                <a:gd name="T24" fmla="*/ 2147483646 w 136"/>
                <a:gd name="T25" fmla="*/ 2147483646 h 108"/>
                <a:gd name="T26" fmla="*/ 2147483646 w 136"/>
                <a:gd name="T27" fmla="*/ 2147483646 h 108"/>
                <a:gd name="T28" fmla="*/ 2147483646 w 136"/>
                <a:gd name="T29" fmla="*/ 2147483646 h 108"/>
                <a:gd name="T30" fmla="*/ 2147483646 w 136"/>
                <a:gd name="T31" fmla="*/ 2147483646 h 108"/>
                <a:gd name="T32" fmla="*/ 2147483646 w 136"/>
                <a:gd name="T33" fmla="*/ 2147483646 h 108"/>
                <a:gd name="T34" fmla="*/ 2147483646 w 136"/>
                <a:gd name="T35" fmla="*/ 2147483646 h 108"/>
                <a:gd name="T36" fmla="*/ 2147483646 w 136"/>
                <a:gd name="T37" fmla="*/ 2147483646 h 108"/>
                <a:gd name="T38" fmla="*/ 2147483646 w 136"/>
                <a:gd name="T39" fmla="*/ 2147483646 h 108"/>
                <a:gd name="T40" fmla="*/ 2147483646 w 136"/>
                <a:gd name="T41" fmla="*/ 2147483646 h 108"/>
                <a:gd name="T42" fmla="*/ 2147483646 w 136"/>
                <a:gd name="T43" fmla="*/ 2147483646 h 108"/>
                <a:gd name="T44" fmla="*/ 2147483646 w 136"/>
                <a:gd name="T45" fmla="*/ 2147483646 h 108"/>
                <a:gd name="T46" fmla="*/ 2147483646 w 136"/>
                <a:gd name="T47" fmla="*/ 2147483646 h 108"/>
                <a:gd name="T48" fmla="*/ 2147483646 w 136"/>
                <a:gd name="T49" fmla="*/ 2147483646 h 108"/>
                <a:gd name="T50" fmla="*/ 2147483646 w 136"/>
                <a:gd name="T51" fmla="*/ 2147483646 h 108"/>
                <a:gd name="T52" fmla="*/ 2147483646 w 136"/>
                <a:gd name="T53" fmla="*/ 2147483646 h 108"/>
                <a:gd name="T54" fmla="*/ 0 w 136"/>
                <a:gd name="T55" fmla="*/ 2147483646 h 108"/>
                <a:gd name="T56" fmla="*/ 2147483646 w 136"/>
                <a:gd name="T57" fmla="*/ 2147483646 h 108"/>
                <a:gd name="T58" fmla="*/ 2147483646 w 136"/>
                <a:gd name="T59" fmla="*/ 2147483646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6"/>
                <a:gd name="T91" fmla="*/ 0 h 108"/>
                <a:gd name="T92" fmla="*/ 136 w 136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Freeform 15"/>
            <p:cNvSpPr>
              <a:spLocks noChangeArrowheads="1"/>
            </p:cNvSpPr>
            <p:nvPr/>
          </p:nvSpPr>
          <p:spPr bwMode="auto">
            <a:xfrm>
              <a:off x="3725425" y="1585287"/>
              <a:ext cx="91698" cy="170962"/>
            </a:xfrm>
            <a:custGeom>
              <a:avLst/>
              <a:gdLst>
                <a:gd name="T0" fmla="*/ 2147483646 w 49"/>
                <a:gd name="T1" fmla="*/ 2147483646 h 91"/>
                <a:gd name="T2" fmla="*/ 2147483646 w 49"/>
                <a:gd name="T3" fmla="*/ 2147483646 h 91"/>
                <a:gd name="T4" fmla="*/ 2147483646 w 49"/>
                <a:gd name="T5" fmla="*/ 2147483646 h 91"/>
                <a:gd name="T6" fmla="*/ 2147483646 w 49"/>
                <a:gd name="T7" fmla="*/ 2147483646 h 91"/>
                <a:gd name="T8" fmla="*/ 2147483646 w 49"/>
                <a:gd name="T9" fmla="*/ 2147483646 h 91"/>
                <a:gd name="T10" fmla="*/ 2147483646 w 49"/>
                <a:gd name="T11" fmla="*/ 2147483646 h 91"/>
                <a:gd name="T12" fmla="*/ 2147483646 w 49"/>
                <a:gd name="T13" fmla="*/ 2147483646 h 91"/>
                <a:gd name="T14" fmla="*/ 2147483646 w 49"/>
                <a:gd name="T15" fmla="*/ 2147483646 h 91"/>
                <a:gd name="T16" fmla="*/ 2147483646 w 49"/>
                <a:gd name="T17" fmla="*/ 2147483646 h 91"/>
                <a:gd name="T18" fmla="*/ 2147483646 w 49"/>
                <a:gd name="T19" fmla="*/ 2147483646 h 91"/>
                <a:gd name="T20" fmla="*/ 2147483646 w 49"/>
                <a:gd name="T21" fmla="*/ 2147483646 h 91"/>
                <a:gd name="T22" fmla="*/ 2147483646 w 49"/>
                <a:gd name="T23" fmla="*/ 2147483646 h 91"/>
                <a:gd name="T24" fmla="*/ 2147483646 w 49"/>
                <a:gd name="T25" fmla="*/ 2147483646 h 91"/>
                <a:gd name="T26" fmla="*/ 2147483646 w 49"/>
                <a:gd name="T27" fmla="*/ 2147483646 h 91"/>
                <a:gd name="T28" fmla="*/ 2147483646 w 49"/>
                <a:gd name="T29" fmla="*/ 2147483646 h 91"/>
                <a:gd name="T30" fmla="*/ 2147483646 w 49"/>
                <a:gd name="T31" fmla="*/ 2147483646 h 91"/>
                <a:gd name="T32" fmla="*/ 2147483646 w 49"/>
                <a:gd name="T33" fmla="*/ 2147483646 h 91"/>
                <a:gd name="T34" fmla="*/ 2147483646 w 49"/>
                <a:gd name="T35" fmla="*/ 2147483646 h 91"/>
                <a:gd name="T36" fmla="*/ 2147483646 w 49"/>
                <a:gd name="T37" fmla="*/ 2147483646 h 91"/>
                <a:gd name="T38" fmla="*/ 2147483646 w 49"/>
                <a:gd name="T39" fmla="*/ 2147483646 h 91"/>
                <a:gd name="T40" fmla="*/ 2147483646 w 49"/>
                <a:gd name="T41" fmla="*/ 2147483646 h 91"/>
                <a:gd name="T42" fmla="*/ 2147483646 w 49"/>
                <a:gd name="T43" fmla="*/ 2147483646 h 91"/>
                <a:gd name="T44" fmla="*/ 2147483646 w 49"/>
                <a:gd name="T45" fmla="*/ 2147483646 h 91"/>
                <a:gd name="T46" fmla="*/ 2147483646 w 49"/>
                <a:gd name="T47" fmla="*/ 2147483646 h 91"/>
                <a:gd name="T48" fmla="*/ 2147483646 w 49"/>
                <a:gd name="T49" fmla="*/ 2147483646 h 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9"/>
                <a:gd name="T76" fmla="*/ 0 h 91"/>
                <a:gd name="T77" fmla="*/ 49 w 49"/>
                <a:gd name="T78" fmla="*/ 91 h 9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Freeform 16"/>
            <p:cNvSpPr>
              <a:spLocks noChangeArrowheads="1"/>
            </p:cNvSpPr>
            <p:nvPr/>
          </p:nvSpPr>
          <p:spPr bwMode="auto">
            <a:xfrm>
              <a:off x="3385054" y="1591503"/>
              <a:ext cx="439840" cy="421189"/>
            </a:xfrm>
            <a:custGeom>
              <a:avLst/>
              <a:gdLst>
                <a:gd name="T0" fmla="*/ 2147483646 w 235"/>
                <a:gd name="T1" fmla="*/ 2147483646 h 225"/>
                <a:gd name="T2" fmla="*/ 2147483646 w 235"/>
                <a:gd name="T3" fmla="*/ 2147483646 h 225"/>
                <a:gd name="T4" fmla="*/ 2147483646 w 235"/>
                <a:gd name="T5" fmla="*/ 2147483646 h 225"/>
                <a:gd name="T6" fmla="*/ 2147483646 w 235"/>
                <a:gd name="T7" fmla="*/ 2147483646 h 225"/>
                <a:gd name="T8" fmla="*/ 2147483646 w 235"/>
                <a:gd name="T9" fmla="*/ 2147483646 h 225"/>
                <a:gd name="T10" fmla="*/ 2147483646 w 235"/>
                <a:gd name="T11" fmla="*/ 2147483646 h 225"/>
                <a:gd name="T12" fmla="*/ 2147483646 w 235"/>
                <a:gd name="T13" fmla="*/ 2147483646 h 225"/>
                <a:gd name="T14" fmla="*/ 2147483646 w 235"/>
                <a:gd name="T15" fmla="*/ 2147483646 h 225"/>
                <a:gd name="T16" fmla="*/ 2147483646 w 235"/>
                <a:gd name="T17" fmla="*/ 2147483646 h 225"/>
                <a:gd name="T18" fmla="*/ 2147483646 w 235"/>
                <a:gd name="T19" fmla="*/ 2147483646 h 225"/>
                <a:gd name="T20" fmla="*/ 2147483646 w 235"/>
                <a:gd name="T21" fmla="*/ 2147483646 h 225"/>
                <a:gd name="T22" fmla="*/ 2147483646 w 235"/>
                <a:gd name="T23" fmla="*/ 2147483646 h 225"/>
                <a:gd name="T24" fmla="*/ 2147483646 w 235"/>
                <a:gd name="T25" fmla="*/ 2147483646 h 225"/>
                <a:gd name="T26" fmla="*/ 2147483646 w 235"/>
                <a:gd name="T27" fmla="*/ 2147483646 h 225"/>
                <a:gd name="T28" fmla="*/ 2147483646 w 235"/>
                <a:gd name="T29" fmla="*/ 2147483646 h 225"/>
                <a:gd name="T30" fmla="*/ 2147483646 w 235"/>
                <a:gd name="T31" fmla="*/ 2147483646 h 225"/>
                <a:gd name="T32" fmla="*/ 2147483646 w 235"/>
                <a:gd name="T33" fmla="*/ 2147483646 h 225"/>
                <a:gd name="T34" fmla="*/ 2147483646 w 235"/>
                <a:gd name="T35" fmla="*/ 2147483646 h 225"/>
                <a:gd name="T36" fmla="*/ 2147483646 w 235"/>
                <a:gd name="T37" fmla="*/ 2147483646 h 225"/>
                <a:gd name="T38" fmla="*/ 2147483646 w 235"/>
                <a:gd name="T39" fmla="*/ 2147483646 h 225"/>
                <a:gd name="T40" fmla="*/ 2147483646 w 235"/>
                <a:gd name="T41" fmla="*/ 2147483646 h 225"/>
                <a:gd name="T42" fmla="*/ 2147483646 w 235"/>
                <a:gd name="T43" fmla="*/ 2147483646 h 225"/>
                <a:gd name="T44" fmla="*/ 2147483646 w 235"/>
                <a:gd name="T45" fmla="*/ 2147483646 h 225"/>
                <a:gd name="T46" fmla="*/ 2147483646 w 235"/>
                <a:gd name="T47" fmla="*/ 2147483646 h 225"/>
                <a:gd name="T48" fmla="*/ 2147483646 w 235"/>
                <a:gd name="T49" fmla="*/ 2147483646 h 225"/>
                <a:gd name="T50" fmla="*/ 2147483646 w 235"/>
                <a:gd name="T51" fmla="*/ 2147483646 h 225"/>
                <a:gd name="T52" fmla="*/ 2147483646 w 235"/>
                <a:gd name="T53" fmla="*/ 2147483646 h 225"/>
                <a:gd name="T54" fmla="*/ 2147483646 w 235"/>
                <a:gd name="T55" fmla="*/ 2147483646 h 225"/>
                <a:gd name="T56" fmla="*/ 2147483646 w 235"/>
                <a:gd name="T57" fmla="*/ 2147483646 h 225"/>
                <a:gd name="T58" fmla="*/ 2147483646 w 235"/>
                <a:gd name="T59" fmla="*/ 2147483646 h 225"/>
                <a:gd name="T60" fmla="*/ 2147483646 w 235"/>
                <a:gd name="T61" fmla="*/ 2147483646 h 225"/>
                <a:gd name="T62" fmla="*/ 2147483646 w 235"/>
                <a:gd name="T63" fmla="*/ 2147483646 h 225"/>
                <a:gd name="T64" fmla="*/ 2147483646 w 235"/>
                <a:gd name="T65" fmla="*/ 2147483646 h 225"/>
                <a:gd name="T66" fmla="*/ 2147483646 w 235"/>
                <a:gd name="T67" fmla="*/ 2147483646 h 225"/>
                <a:gd name="T68" fmla="*/ 2147483646 w 235"/>
                <a:gd name="T69" fmla="*/ 2147483646 h 225"/>
                <a:gd name="T70" fmla="*/ 2147483646 w 235"/>
                <a:gd name="T71" fmla="*/ 2147483646 h 225"/>
                <a:gd name="T72" fmla="*/ 2147483646 w 235"/>
                <a:gd name="T73" fmla="*/ 2147483646 h 225"/>
                <a:gd name="T74" fmla="*/ 2147483646 w 235"/>
                <a:gd name="T75" fmla="*/ 2147483646 h 225"/>
                <a:gd name="T76" fmla="*/ 2147483646 w 235"/>
                <a:gd name="T77" fmla="*/ 2147483646 h 225"/>
                <a:gd name="T78" fmla="*/ 2147483646 w 235"/>
                <a:gd name="T79" fmla="*/ 2147483646 h 225"/>
                <a:gd name="T80" fmla="*/ 2147483646 w 235"/>
                <a:gd name="T81" fmla="*/ 2147483646 h 225"/>
                <a:gd name="T82" fmla="*/ 2147483646 w 235"/>
                <a:gd name="T83" fmla="*/ 2147483646 h 225"/>
                <a:gd name="T84" fmla="*/ 2147483646 w 235"/>
                <a:gd name="T85" fmla="*/ 2147483646 h 225"/>
                <a:gd name="T86" fmla="*/ 2147483646 w 235"/>
                <a:gd name="T87" fmla="*/ 2147483646 h 225"/>
                <a:gd name="T88" fmla="*/ 2147483646 w 235"/>
                <a:gd name="T89" fmla="*/ 2147483646 h 225"/>
                <a:gd name="T90" fmla="*/ 2147483646 w 235"/>
                <a:gd name="T91" fmla="*/ 0 h 225"/>
                <a:gd name="T92" fmla="*/ 2147483646 w 235"/>
                <a:gd name="T93" fmla="*/ 2147483646 h 225"/>
                <a:gd name="T94" fmla="*/ 2147483646 w 235"/>
                <a:gd name="T95" fmla="*/ 2147483646 h 225"/>
                <a:gd name="T96" fmla="*/ 2147483646 w 235"/>
                <a:gd name="T97" fmla="*/ 2147483646 h 225"/>
                <a:gd name="T98" fmla="*/ 2147483646 w 235"/>
                <a:gd name="T99" fmla="*/ 2147483646 h 225"/>
                <a:gd name="T100" fmla="*/ 2147483646 w 235"/>
                <a:gd name="T101" fmla="*/ 2147483646 h 225"/>
                <a:gd name="T102" fmla="*/ 2147483646 w 235"/>
                <a:gd name="T103" fmla="*/ 2147483646 h 225"/>
                <a:gd name="T104" fmla="*/ 2147483646 w 235"/>
                <a:gd name="T105" fmla="*/ 2147483646 h 225"/>
                <a:gd name="T106" fmla="*/ 2147483646 w 235"/>
                <a:gd name="T107" fmla="*/ 2147483646 h 22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5"/>
                <a:gd name="T163" fmla="*/ 0 h 225"/>
                <a:gd name="T164" fmla="*/ 235 w 235"/>
                <a:gd name="T165" fmla="*/ 225 h 22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Freeform 17"/>
            <p:cNvSpPr>
              <a:spLocks noChangeArrowheads="1"/>
            </p:cNvSpPr>
            <p:nvPr/>
          </p:nvSpPr>
          <p:spPr bwMode="auto">
            <a:xfrm>
              <a:off x="3770497" y="1687864"/>
              <a:ext cx="321721" cy="309287"/>
            </a:xfrm>
            <a:custGeom>
              <a:avLst/>
              <a:gdLst>
                <a:gd name="T0" fmla="*/ 2147483646 w 172"/>
                <a:gd name="T1" fmla="*/ 2147483646 h 165"/>
                <a:gd name="T2" fmla="*/ 2147483646 w 172"/>
                <a:gd name="T3" fmla="*/ 2147483646 h 165"/>
                <a:gd name="T4" fmla="*/ 2147483646 w 172"/>
                <a:gd name="T5" fmla="*/ 2147483646 h 165"/>
                <a:gd name="T6" fmla="*/ 2147483646 w 172"/>
                <a:gd name="T7" fmla="*/ 2147483646 h 165"/>
                <a:gd name="T8" fmla="*/ 2147483646 w 172"/>
                <a:gd name="T9" fmla="*/ 2147483646 h 165"/>
                <a:gd name="T10" fmla="*/ 2147483646 w 172"/>
                <a:gd name="T11" fmla="*/ 2147483646 h 165"/>
                <a:gd name="T12" fmla="*/ 2147483646 w 172"/>
                <a:gd name="T13" fmla="*/ 2147483646 h 165"/>
                <a:gd name="T14" fmla="*/ 2147483646 w 172"/>
                <a:gd name="T15" fmla="*/ 2147483646 h 165"/>
                <a:gd name="T16" fmla="*/ 2147483646 w 172"/>
                <a:gd name="T17" fmla="*/ 2147483646 h 165"/>
                <a:gd name="T18" fmla="*/ 2147483646 w 172"/>
                <a:gd name="T19" fmla="*/ 2147483646 h 165"/>
                <a:gd name="T20" fmla="*/ 2147483646 w 172"/>
                <a:gd name="T21" fmla="*/ 2147483646 h 165"/>
                <a:gd name="T22" fmla="*/ 2147483646 w 172"/>
                <a:gd name="T23" fmla="*/ 2147483646 h 165"/>
                <a:gd name="T24" fmla="*/ 2147483646 w 172"/>
                <a:gd name="T25" fmla="*/ 2147483646 h 165"/>
                <a:gd name="T26" fmla="*/ 2147483646 w 172"/>
                <a:gd name="T27" fmla="*/ 2147483646 h 165"/>
                <a:gd name="T28" fmla="*/ 2147483646 w 172"/>
                <a:gd name="T29" fmla="*/ 2147483646 h 165"/>
                <a:gd name="T30" fmla="*/ 2147483646 w 172"/>
                <a:gd name="T31" fmla="*/ 2147483646 h 165"/>
                <a:gd name="T32" fmla="*/ 2147483646 w 172"/>
                <a:gd name="T33" fmla="*/ 2147483646 h 165"/>
                <a:gd name="T34" fmla="*/ 2147483646 w 172"/>
                <a:gd name="T35" fmla="*/ 2147483646 h 165"/>
                <a:gd name="T36" fmla="*/ 2147483646 w 172"/>
                <a:gd name="T37" fmla="*/ 2147483646 h 165"/>
                <a:gd name="T38" fmla="*/ 2147483646 w 172"/>
                <a:gd name="T39" fmla="*/ 2147483646 h 165"/>
                <a:gd name="T40" fmla="*/ 2147483646 w 172"/>
                <a:gd name="T41" fmla="*/ 2147483646 h 165"/>
                <a:gd name="T42" fmla="*/ 2147483646 w 172"/>
                <a:gd name="T43" fmla="*/ 2147483646 h 165"/>
                <a:gd name="T44" fmla="*/ 2147483646 w 172"/>
                <a:gd name="T45" fmla="*/ 2147483646 h 165"/>
                <a:gd name="T46" fmla="*/ 2147483646 w 172"/>
                <a:gd name="T47" fmla="*/ 2147483646 h 165"/>
                <a:gd name="T48" fmla="*/ 2147483646 w 172"/>
                <a:gd name="T49" fmla="*/ 2147483646 h 165"/>
                <a:gd name="T50" fmla="*/ 2147483646 w 172"/>
                <a:gd name="T51" fmla="*/ 2147483646 h 165"/>
                <a:gd name="T52" fmla="*/ 2147483646 w 172"/>
                <a:gd name="T53" fmla="*/ 2147483646 h 165"/>
                <a:gd name="T54" fmla="*/ 2147483646 w 172"/>
                <a:gd name="T55" fmla="*/ 2147483646 h 165"/>
                <a:gd name="T56" fmla="*/ 2147483646 w 172"/>
                <a:gd name="T57" fmla="*/ 2147483646 h 165"/>
                <a:gd name="T58" fmla="*/ 2147483646 w 172"/>
                <a:gd name="T59" fmla="*/ 2147483646 h 165"/>
                <a:gd name="T60" fmla="*/ 2147483646 w 172"/>
                <a:gd name="T61" fmla="*/ 2147483646 h 165"/>
                <a:gd name="T62" fmla="*/ 2147483646 w 172"/>
                <a:gd name="T63" fmla="*/ 2147483646 h 165"/>
                <a:gd name="T64" fmla="*/ 2147483646 w 172"/>
                <a:gd name="T65" fmla="*/ 2147483646 h 165"/>
                <a:gd name="T66" fmla="*/ 2147483646 w 172"/>
                <a:gd name="T67" fmla="*/ 2147483646 h 165"/>
                <a:gd name="T68" fmla="*/ 2147483646 w 172"/>
                <a:gd name="T69" fmla="*/ 2147483646 h 165"/>
                <a:gd name="T70" fmla="*/ 2147483646 w 172"/>
                <a:gd name="T71" fmla="*/ 2147483646 h 165"/>
                <a:gd name="T72" fmla="*/ 2147483646 w 172"/>
                <a:gd name="T73" fmla="*/ 0 h 165"/>
                <a:gd name="T74" fmla="*/ 2147483646 w 172"/>
                <a:gd name="T75" fmla="*/ 2147483646 h 165"/>
                <a:gd name="T76" fmla="*/ 2147483646 w 172"/>
                <a:gd name="T77" fmla="*/ 2147483646 h 16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72"/>
                <a:gd name="T118" fmla="*/ 0 h 165"/>
                <a:gd name="T119" fmla="*/ 172 w 172"/>
                <a:gd name="T120" fmla="*/ 165 h 16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Freeform 18"/>
            <p:cNvSpPr>
              <a:spLocks noChangeArrowheads="1"/>
            </p:cNvSpPr>
            <p:nvPr/>
          </p:nvSpPr>
          <p:spPr bwMode="auto">
            <a:xfrm>
              <a:off x="3218755" y="2118378"/>
              <a:ext cx="60614" cy="21759"/>
            </a:xfrm>
            <a:custGeom>
              <a:avLst/>
              <a:gdLst>
                <a:gd name="T0" fmla="*/ 2147483646 w 32"/>
                <a:gd name="T1" fmla="*/ 2147483646 h 11"/>
                <a:gd name="T2" fmla="*/ 2147483646 w 32"/>
                <a:gd name="T3" fmla="*/ 2147483646 h 11"/>
                <a:gd name="T4" fmla="*/ 2147483646 w 32"/>
                <a:gd name="T5" fmla="*/ 2147483646 h 11"/>
                <a:gd name="T6" fmla="*/ 2147483646 w 32"/>
                <a:gd name="T7" fmla="*/ 2147483646 h 11"/>
                <a:gd name="T8" fmla="*/ 2147483646 w 32"/>
                <a:gd name="T9" fmla="*/ 2147483646 h 11"/>
                <a:gd name="T10" fmla="*/ 2147483646 w 32"/>
                <a:gd name="T11" fmla="*/ 2147483646 h 11"/>
                <a:gd name="T12" fmla="*/ 0 w 32"/>
                <a:gd name="T13" fmla="*/ 2147483646 h 11"/>
                <a:gd name="T14" fmla="*/ 2147483646 w 32"/>
                <a:gd name="T15" fmla="*/ 2147483646 h 11"/>
                <a:gd name="T16" fmla="*/ 2147483646 w 32"/>
                <a:gd name="T17" fmla="*/ 2147483646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11"/>
                <a:gd name="T29" fmla="*/ 32 w 32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3" name="Freeform 19"/>
            <p:cNvSpPr>
              <a:spLocks noChangeArrowheads="1"/>
            </p:cNvSpPr>
            <p:nvPr/>
          </p:nvSpPr>
          <p:spPr bwMode="auto">
            <a:xfrm>
              <a:off x="3206321" y="2060873"/>
              <a:ext cx="122783" cy="99469"/>
            </a:xfrm>
            <a:custGeom>
              <a:avLst/>
              <a:gdLst>
                <a:gd name="T0" fmla="*/ 2147483646 w 66"/>
                <a:gd name="T1" fmla="*/ 2147483646 h 53"/>
                <a:gd name="T2" fmla="*/ 2147483646 w 66"/>
                <a:gd name="T3" fmla="*/ 2147483646 h 53"/>
                <a:gd name="T4" fmla="*/ 2147483646 w 66"/>
                <a:gd name="T5" fmla="*/ 2147483646 h 53"/>
                <a:gd name="T6" fmla="*/ 2147483646 w 66"/>
                <a:gd name="T7" fmla="*/ 2147483646 h 53"/>
                <a:gd name="T8" fmla="*/ 2147483646 w 66"/>
                <a:gd name="T9" fmla="*/ 2147483646 h 53"/>
                <a:gd name="T10" fmla="*/ 2147483646 w 66"/>
                <a:gd name="T11" fmla="*/ 2147483646 h 53"/>
                <a:gd name="T12" fmla="*/ 2147483646 w 66"/>
                <a:gd name="T13" fmla="*/ 2147483646 h 53"/>
                <a:gd name="T14" fmla="*/ 2147483646 w 66"/>
                <a:gd name="T15" fmla="*/ 2147483646 h 53"/>
                <a:gd name="T16" fmla="*/ 2147483646 w 66"/>
                <a:gd name="T17" fmla="*/ 2147483646 h 53"/>
                <a:gd name="T18" fmla="*/ 2147483646 w 66"/>
                <a:gd name="T19" fmla="*/ 2147483646 h 53"/>
                <a:gd name="T20" fmla="*/ 2147483646 w 66"/>
                <a:gd name="T21" fmla="*/ 2147483646 h 53"/>
                <a:gd name="T22" fmla="*/ 2147483646 w 66"/>
                <a:gd name="T23" fmla="*/ 2147483646 h 53"/>
                <a:gd name="T24" fmla="*/ 2147483646 w 66"/>
                <a:gd name="T25" fmla="*/ 2147483646 h 53"/>
                <a:gd name="T26" fmla="*/ 2147483646 w 66"/>
                <a:gd name="T27" fmla="*/ 2147483646 h 53"/>
                <a:gd name="T28" fmla="*/ 2147483646 w 66"/>
                <a:gd name="T29" fmla="*/ 2147483646 h 53"/>
                <a:gd name="T30" fmla="*/ 2147483646 w 66"/>
                <a:gd name="T31" fmla="*/ 2147483646 h 53"/>
                <a:gd name="T32" fmla="*/ 2147483646 w 66"/>
                <a:gd name="T33" fmla="*/ 2147483646 h 53"/>
                <a:gd name="T34" fmla="*/ 2147483646 w 66"/>
                <a:gd name="T35" fmla="*/ 2147483646 h 53"/>
                <a:gd name="T36" fmla="*/ 2147483646 w 66"/>
                <a:gd name="T37" fmla="*/ 2147483646 h 53"/>
                <a:gd name="T38" fmla="*/ 2147483646 w 66"/>
                <a:gd name="T39" fmla="*/ 2147483646 h 53"/>
                <a:gd name="T40" fmla="*/ 2147483646 w 66"/>
                <a:gd name="T41" fmla="*/ 2147483646 h 53"/>
                <a:gd name="T42" fmla="*/ 2147483646 w 66"/>
                <a:gd name="T43" fmla="*/ 2147483646 h 53"/>
                <a:gd name="T44" fmla="*/ 2147483646 w 66"/>
                <a:gd name="T45" fmla="*/ 2147483646 h 53"/>
                <a:gd name="T46" fmla="*/ 2147483646 w 66"/>
                <a:gd name="T47" fmla="*/ 2147483646 h 53"/>
                <a:gd name="T48" fmla="*/ 2147483646 w 66"/>
                <a:gd name="T49" fmla="*/ 2147483646 h 53"/>
                <a:gd name="T50" fmla="*/ 2147483646 w 66"/>
                <a:gd name="T51" fmla="*/ 2147483646 h 53"/>
                <a:gd name="T52" fmla="*/ 2147483646 w 66"/>
                <a:gd name="T53" fmla="*/ 2147483646 h 53"/>
                <a:gd name="T54" fmla="*/ 2147483646 w 66"/>
                <a:gd name="T55" fmla="*/ 2147483646 h 53"/>
                <a:gd name="T56" fmla="*/ 2147483646 w 66"/>
                <a:gd name="T57" fmla="*/ 2147483646 h 53"/>
                <a:gd name="T58" fmla="*/ 2147483646 w 66"/>
                <a:gd name="T59" fmla="*/ 2147483646 h 53"/>
                <a:gd name="T60" fmla="*/ 2147483646 w 66"/>
                <a:gd name="T61" fmla="*/ 2147483646 h 53"/>
                <a:gd name="T62" fmla="*/ 2147483646 w 66"/>
                <a:gd name="T63" fmla="*/ 2147483646 h 53"/>
                <a:gd name="T64" fmla="*/ 2147483646 w 66"/>
                <a:gd name="T65" fmla="*/ 2147483646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6"/>
                <a:gd name="T100" fmla="*/ 0 h 53"/>
                <a:gd name="T101" fmla="*/ 66 w 66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4" name="Freeform 20"/>
            <p:cNvSpPr>
              <a:spLocks noChangeArrowheads="1"/>
            </p:cNvSpPr>
            <p:nvPr/>
          </p:nvSpPr>
          <p:spPr bwMode="auto">
            <a:xfrm>
              <a:off x="3221863" y="2149462"/>
              <a:ext cx="59060" cy="32639"/>
            </a:xfrm>
            <a:custGeom>
              <a:avLst/>
              <a:gdLst>
                <a:gd name="T0" fmla="*/ 2147483646 w 31"/>
                <a:gd name="T1" fmla="*/ 2147483646 h 18"/>
                <a:gd name="T2" fmla="*/ 2147483646 w 31"/>
                <a:gd name="T3" fmla="*/ 2147483646 h 18"/>
                <a:gd name="T4" fmla="*/ 2147483646 w 31"/>
                <a:gd name="T5" fmla="*/ 2147483646 h 18"/>
                <a:gd name="T6" fmla="*/ 2147483646 w 31"/>
                <a:gd name="T7" fmla="*/ 2147483646 h 18"/>
                <a:gd name="T8" fmla="*/ 2147483646 w 31"/>
                <a:gd name="T9" fmla="*/ 2147483646 h 18"/>
                <a:gd name="T10" fmla="*/ 2147483646 w 31"/>
                <a:gd name="T11" fmla="*/ 0 h 18"/>
                <a:gd name="T12" fmla="*/ 2147483646 w 31"/>
                <a:gd name="T13" fmla="*/ 2147483646 h 18"/>
                <a:gd name="T14" fmla="*/ 2147483646 w 31"/>
                <a:gd name="T15" fmla="*/ 2147483646 h 18"/>
                <a:gd name="T16" fmla="*/ 0 w 31"/>
                <a:gd name="T17" fmla="*/ 2147483646 h 18"/>
                <a:gd name="T18" fmla="*/ 2147483646 w 31"/>
                <a:gd name="T19" fmla="*/ 2147483646 h 18"/>
                <a:gd name="T20" fmla="*/ 2147483646 w 31"/>
                <a:gd name="T21" fmla="*/ 2147483646 h 18"/>
                <a:gd name="T22" fmla="*/ 2147483646 w 31"/>
                <a:gd name="T23" fmla="*/ 2147483646 h 18"/>
                <a:gd name="T24" fmla="*/ 2147483646 w 31"/>
                <a:gd name="T25" fmla="*/ 2147483646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18"/>
                <a:gd name="T41" fmla="*/ 31 w 31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5" name="Freeform 21"/>
            <p:cNvSpPr>
              <a:spLocks noChangeArrowheads="1"/>
            </p:cNvSpPr>
            <p:nvPr/>
          </p:nvSpPr>
          <p:spPr bwMode="auto">
            <a:xfrm>
              <a:off x="3876182" y="2180546"/>
              <a:ext cx="257998" cy="181842"/>
            </a:xfrm>
            <a:custGeom>
              <a:avLst/>
              <a:gdLst>
                <a:gd name="T0" fmla="*/ 2147483646 w 138"/>
                <a:gd name="T1" fmla="*/ 2147483646 h 97"/>
                <a:gd name="T2" fmla="*/ 2147483646 w 138"/>
                <a:gd name="T3" fmla="*/ 2147483646 h 97"/>
                <a:gd name="T4" fmla="*/ 2147483646 w 138"/>
                <a:gd name="T5" fmla="*/ 2147483646 h 97"/>
                <a:gd name="T6" fmla="*/ 2147483646 w 138"/>
                <a:gd name="T7" fmla="*/ 2147483646 h 97"/>
                <a:gd name="T8" fmla="*/ 2147483646 w 138"/>
                <a:gd name="T9" fmla="*/ 2147483646 h 97"/>
                <a:gd name="T10" fmla="*/ 2147483646 w 138"/>
                <a:gd name="T11" fmla="*/ 2147483646 h 97"/>
                <a:gd name="T12" fmla="*/ 2147483646 w 138"/>
                <a:gd name="T13" fmla="*/ 2147483646 h 97"/>
                <a:gd name="T14" fmla="*/ 2147483646 w 138"/>
                <a:gd name="T15" fmla="*/ 2147483646 h 97"/>
                <a:gd name="T16" fmla="*/ 2147483646 w 138"/>
                <a:gd name="T17" fmla="*/ 2147483646 h 97"/>
                <a:gd name="T18" fmla="*/ 2147483646 w 138"/>
                <a:gd name="T19" fmla="*/ 2147483646 h 97"/>
                <a:gd name="T20" fmla="*/ 2147483646 w 138"/>
                <a:gd name="T21" fmla="*/ 2147483646 h 97"/>
                <a:gd name="T22" fmla="*/ 2147483646 w 138"/>
                <a:gd name="T23" fmla="*/ 2147483646 h 97"/>
                <a:gd name="T24" fmla="*/ 2147483646 w 138"/>
                <a:gd name="T25" fmla="*/ 2147483646 h 97"/>
                <a:gd name="T26" fmla="*/ 2147483646 w 138"/>
                <a:gd name="T27" fmla="*/ 2147483646 h 97"/>
                <a:gd name="T28" fmla="*/ 2147483646 w 138"/>
                <a:gd name="T29" fmla="*/ 2147483646 h 97"/>
                <a:gd name="T30" fmla="*/ 2147483646 w 138"/>
                <a:gd name="T31" fmla="*/ 2147483646 h 97"/>
                <a:gd name="T32" fmla="*/ 2147483646 w 138"/>
                <a:gd name="T33" fmla="*/ 2147483646 h 97"/>
                <a:gd name="T34" fmla="*/ 2147483646 w 138"/>
                <a:gd name="T35" fmla="*/ 2147483646 h 97"/>
                <a:gd name="T36" fmla="*/ 2147483646 w 138"/>
                <a:gd name="T37" fmla="*/ 2147483646 h 97"/>
                <a:gd name="T38" fmla="*/ 2147483646 w 138"/>
                <a:gd name="T39" fmla="*/ 2147483646 h 97"/>
                <a:gd name="T40" fmla="*/ 2147483646 w 138"/>
                <a:gd name="T41" fmla="*/ 2147483646 h 97"/>
                <a:gd name="T42" fmla="*/ 2147483646 w 138"/>
                <a:gd name="T43" fmla="*/ 2147483646 h 97"/>
                <a:gd name="T44" fmla="*/ 0 w 138"/>
                <a:gd name="T45" fmla="*/ 2147483646 h 97"/>
                <a:gd name="T46" fmla="*/ 2147483646 w 138"/>
                <a:gd name="T47" fmla="*/ 2147483646 h 97"/>
                <a:gd name="T48" fmla="*/ 2147483646 w 138"/>
                <a:gd name="T49" fmla="*/ 2147483646 h 97"/>
                <a:gd name="T50" fmla="*/ 2147483646 w 138"/>
                <a:gd name="T51" fmla="*/ 2147483646 h 97"/>
                <a:gd name="T52" fmla="*/ 2147483646 w 138"/>
                <a:gd name="T53" fmla="*/ 2147483646 h 97"/>
                <a:gd name="T54" fmla="*/ 2147483646 w 138"/>
                <a:gd name="T55" fmla="*/ 2147483646 h 97"/>
                <a:gd name="T56" fmla="*/ 2147483646 w 138"/>
                <a:gd name="T57" fmla="*/ 2147483646 h 97"/>
                <a:gd name="T58" fmla="*/ 2147483646 w 138"/>
                <a:gd name="T59" fmla="*/ 2147483646 h 97"/>
                <a:gd name="T60" fmla="*/ 2147483646 w 138"/>
                <a:gd name="T61" fmla="*/ 2147483646 h 97"/>
                <a:gd name="T62" fmla="*/ 2147483646 w 138"/>
                <a:gd name="T63" fmla="*/ 2147483646 h 97"/>
                <a:gd name="T64" fmla="*/ 2147483646 w 138"/>
                <a:gd name="T65" fmla="*/ 2147483646 h 97"/>
                <a:gd name="T66" fmla="*/ 2147483646 w 138"/>
                <a:gd name="T67" fmla="*/ 2147483646 h 97"/>
                <a:gd name="T68" fmla="*/ 2147483646 w 138"/>
                <a:gd name="T69" fmla="*/ 2147483646 h 97"/>
                <a:gd name="T70" fmla="*/ 2147483646 w 138"/>
                <a:gd name="T71" fmla="*/ 2147483646 h 97"/>
                <a:gd name="T72" fmla="*/ 2147483646 w 138"/>
                <a:gd name="T73" fmla="*/ 2147483646 h 97"/>
                <a:gd name="T74" fmla="*/ 2147483646 w 138"/>
                <a:gd name="T75" fmla="*/ 2147483646 h 97"/>
                <a:gd name="T76" fmla="*/ 2147483646 w 138"/>
                <a:gd name="T77" fmla="*/ 2147483646 h 97"/>
                <a:gd name="T78" fmla="*/ 2147483646 w 138"/>
                <a:gd name="T79" fmla="*/ 2147483646 h 97"/>
                <a:gd name="T80" fmla="*/ 2147483646 w 138"/>
                <a:gd name="T81" fmla="*/ 2147483646 h 97"/>
                <a:gd name="T82" fmla="*/ 2147483646 w 138"/>
                <a:gd name="T83" fmla="*/ 2147483646 h 97"/>
                <a:gd name="T84" fmla="*/ 2147483646 w 138"/>
                <a:gd name="T85" fmla="*/ 2147483646 h 97"/>
                <a:gd name="T86" fmla="*/ 2147483646 w 138"/>
                <a:gd name="T87" fmla="*/ 2147483646 h 97"/>
                <a:gd name="T88" fmla="*/ 2147483646 w 138"/>
                <a:gd name="T89" fmla="*/ 2147483646 h 97"/>
                <a:gd name="T90" fmla="*/ 2147483646 w 138"/>
                <a:gd name="T91" fmla="*/ 2147483646 h 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8"/>
                <a:gd name="T139" fmla="*/ 0 h 97"/>
                <a:gd name="T140" fmla="*/ 138 w 138"/>
                <a:gd name="T141" fmla="*/ 97 h 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6" name="Freeform 22"/>
            <p:cNvSpPr>
              <a:spLocks noChangeArrowheads="1"/>
            </p:cNvSpPr>
            <p:nvPr/>
          </p:nvSpPr>
          <p:spPr bwMode="auto">
            <a:xfrm>
              <a:off x="3629065" y="2119932"/>
              <a:ext cx="250227" cy="208263"/>
            </a:xfrm>
            <a:custGeom>
              <a:avLst/>
              <a:gdLst>
                <a:gd name="T0" fmla="*/ 2147483646 w 134"/>
                <a:gd name="T1" fmla="*/ 2147483646 h 111"/>
                <a:gd name="T2" fmla="*/ 2147483646 w 134"/>
                <a:gd name="T3" fmla="*/ 2147483646 h 111"/>
                <a:gd name="T4" fmla="*/ 2147483646 w 134"/>
                <a:gd name="T5" fmla="*/ 2147483646 h 111"/>
                <a:gd name="T6" fmla="*/ 2147483646 w 134"/>
                <a:gd name="T7" fmla="*/ 2147483646 h 111"/>
                <a:gd name="T8" fmla="*/ 2147483646 w 134"/>
                <a:gd name="T9" fmla="*/ 2147483646 h 111"/>
                <a:gd name="T10" fmla="*/ 2147483646 w 134"/>
                <a:gd name="T11" fmla="*/ 2147483646 h 111"/>
                <a:gd name="T12" fmla="*/ 2147483646 w 134"/>
                <a:gd name="T13" fmla="*/ 2147483646 h 111"/>
                <a:gd name="T14" fmla="*/ 2147483646 w 134"/>
                <a:gd name="T15" fmla="*/ 2147483646 h 111"/>
                <a:gd name="T16" fmla="*/ 2147483646 w 134"/>
                <a:gd name="T17" fmla="*/ 2147483646 h 111"/>
                <a:gd name="T18" fmla="*/ 2147483646 w 134"/>
                <a:gd name="T19" fmla="*/ 2147483646 h 111"/>
                <a:gd name="T20" fmla="*/ 2147483646 w 134"/>
                <a:gd name="T21" fmla="*/ 2147483646 h 111"/>
                <a:gd name="T22" fmla="*/ 2147483646 w 134"/>
                <a:gd name="T23" fmla="*/ 2147483646 h 111"/>
                <a:gd name="T24" fmla="*/ 2147483646 w 134"/>
                <a:gd name="T25" fmla="*/ 2147483646 h 111"/>
                <a:gd name="T26" fmla="*/ 2147483646 w 134"/>
                <a:gd name="T27" fmla="*/ 2147483646 h 111"/>
                <a:gd name="T28" fmla="*/ 2147483646 w 134"/>
                <a:gd name="T29" fmla="*/ 2147483646 h 111"/>
                <a:gd name="T30" fmla="*/ 2147483646 w 134"/>
                <a:gd name="T31" fmla="*/ 2147483646 h 111"/>
                <a:gd name="T32" fmla="*/ 2147483646 w 134"/>
                <a:gd name="T33" fmla="*/ 2147483646 h 111"/>
                <a:gd name="T34" fmla="*/ 2147483646 w 134"/>
                <a:gd name="T35" fmla="*/ 2147483646 h 111"/>
                <a:gd name="T36" fmla="*/ 2147483646 w 134"/>
                <a:gd name="T37" fmla="*/ 2147483646 h 111"/>
                <a:gd name="T38" fmla="*/ 2147483646 w 134"/>
                <a:gd name="T39" fmla="*/ 2147483646 h 111"/>
                <a:gd name="T40" fmla="*/ 2147483646 w 134"/>
                <a:gd name="T41" fmla="*/ 2147483646 h 111"/>
                <a:gd name="T42" fmla="*/ 2147483646 w 134"/>
                <a:gd name="T43" fmla="*/ 2147483646 h 111"/>
                <a:gd name="T44" fmla="*/ 2147483646 w 134"/>
                <a:gd name="T45" fmla="*/ 2147483646 h 111"/>
                <a:gd name="T46" fmla="*/ 2147483646 w 134"/>
                <a:gd name="T47" fmla="*/ 2147483646 h 111"/>
                <a:gd name="T48" fmla="*/ 2147483646 w 134"/>
                <a:gd name="T49" fmla="*/ 2147483646 h 111"/>
                <a:gd name="T50" fmla="*/ 2147483646 w 134"/>
                <a:gd name="T51" fmla="*/ 2147483646 h 111"/>
                <a:gd name="T52" fmla="*/ 2147483646 w 134"/>
                <a:gd name="T53" fmla="*/ 2147483646 h 111"/>
                <a:gd name="T54" fmla="*/ 2147483646 w 134"/>
                <a:gd name="T55" fmla="*/ 2147483646 h 111"/>
                <a:gd name="T56" fmla="*/ 2147483646 w 134"/>
                <a:gd name="T57" fmla="*/ 2147483646 h 111"/>
                <a:gd name="T58" fmla="*/ 2147483646 w 134"/>
                <a:gd name="T59" fmla="*/ 2147483646 h 111"/>
                <a:gd name="T60" fmla="*/ 2147483646 w 134"/>
                <a:gd name="T61" fmla="*/ 2147483646 h 111"/>
                <a:gd name="T62" fmla="*/ 2147483646 w 134"/>
                <a:gd name="T63" fmla="*/ 2147483646 h 111"/>
                <a:gd name="T64" fmla="*/ 2147483646 w 134"/>
                <a:gd name="T65" fmla="*/ 2147483646 h 111"/>
                <a:gd name="T66" fmla="*/ 2147483646 w 134"/>
                <a:gd name="T67" fmla="*/ 2147483646 h 111"/>
                <a:gd name="T68" fmla="*/ 2147483646 w 134"/>
                <a:gd name="T69" fmla="*/ 2147483646 h 111"/>
                <a:gd name="T70" fmla="*/ 2147483646 w 134"/>
                <a:gd name="T71" fmla="*/ 2147483646 h 111"/>
                <a:gd name="T72" fmla="*/ 2147483646 w 134"/>
                <a:gd name="T73" fmla="*/ 2147483646 h 111"/>
                <a:gd name="T74" fmla="*/ 2147483646 w 134"/>
                <a:gd name="T75" fmla="*/ 2147483646 h 111"/>
                <a:gd name="T76" fmla="*/ 2147483646 w 134"/>
                <a:gd name="T77" fmla="*/ 2147483646 h 111"/>
                <a:gd name="T78" fmla="*/ 2147483646 w 134"/>
                <a:gd name="T79" fmla="*/ 2147483646 h 111"/>
                <a:gd name="T80" fmla="*/ 2147483646 w 134"/>
                <a:gd name="T81" fmla="*/ 2147483646 h 111"/>
                <a:gd name="T82" fmla="*/ 2147483646 w 134"/>
                <a:gd name="T83" fmla="*/ 2147483646 h 111"/>
                <a:gd name="T84" fmla="*/ 2147483646 w 134"/>
                <a:gd name="T85" fmla="*/ 2147483646 h 111"/>
                <a:gd name="T86" fmla="*/ 2147483646 w 134"/>
                <a:gd name="T87" fmla="*/ 2147483646 h 11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4"/>
                <a:gd name="T133" fmla="*/ 0 h 111"/>
                <a:gd name="T134" fmla="*/ 134 w 134"/>
                <a:gd name="T135" fmla="*/ 111 h 11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7" name="Freeform 23"/>
            <p:cNvSpPr>
              <a:spLocks noChangeArrowheads="1"/>
            </p:cNvSpPr>
            <p:nvPr/>
          </p:nvSpPr>
          <p:spPr bwMode="auto">
            <a:xfrm>
              <a:off x="3587101" y="2152570"/>
              <a:ext cx="63723" cy="130553"/>
            </a:xfrm>
            <a:custGeom>
              <a:avLst/>
              <a:gdLst>
                <a:gd name="T0" fmla="*/ 2147483646 w 34"/>
                <a:gd name="T1" fmla="*/ 2147483646 h 70"/>
                <a:gd name="T2" fmla="*/ 2147483646 w 34"/>
                <a:gd name="T3" fmla="*/ 2147483646 h 70"/>
                <a:gd name="T4" fmla="*/ 2147483646 w 34"/>
                <a:gd name="T5" fmla="*/ 2147483646 h 70"/>
                <a:gd name="T6" fmla="*/ 2147483646 w 34"/>
                <a:gd name="T7" fmla="*/ 2147483646 h 70"/>
                <a:gd name="T8" fmla="*/ 2147483646 w 34"/>
                <a:gd name="T9" fmla="*/ 2147483646 h 70"/>
                <a:gd name="T10" fmla="*/ 2147483646 w 34"/>
                <a:gd name="T11" fmla="*/ 2147483646 h 70"/>
                <a:gd name="T12" fmla="*/ 2147483646 w 34"/>
                <a:gd name="T13" fmla="*/ 2147483646 h 70"/>
                <a:gd name="T14" fmla="*/ 2147483646 w 34"/>
                <a:gd name="T15" fmla="*/ 2147483646 h 70"/>
                <a:gd name="T16" fmla="*/ 2147483646 w 34"/>
                <a:gd name="T17" fmla="*/ 2147483646 h 70"/>
                <a:gd name="T18" fmla="*/ 2147483646 w 34"/>
                <a:gd name="T19" fmla="*/ 2147483646 h 70"/>
                <a:gd name="T20" fmla="*/ 2147483646 w 34"/>
                <a:gd name="T21" fmla="*/ 2147483646 h 70"/>
                <a:gd name="T22" fmla="*/ 0 w 34"/>
                <a:gd name="T23" fmla="*/ 2147483646 h 70"/>
                <a:gd name="T24" fmla="*/ 2147483646 w 34"/>
                <a:gd name="T25" fmla="*/ 2147483646 h 70"/>
                <a:gd name="T26" fmla="*/ 2147483646 w 34"/>
                <a:gd name="T27" fmla="*/ 2147483646 h 70"/>
                <a:gd name="T28" fmla="*/ 2147483646 w 34"/>
                <a:gd name="T29" fmla="*/ 2147483646 h 70"/>
                <a:gd name="T30" fmla="*/ 2147483646 w 34"/>
                <a:gd name="T31" fmla="*/ 2147483646 h 70"/>
                <a:gd name="T32" fmla="*/ 2147483646 w 34"/>
                <a:gd name="T33" fmla="*/ 2147483646 h 70"/>
                <a:gd name="T34" fmla="*/ 2147483646 w 34"/>
                <a:gd name="T35" fmla="*/ 2147483646 h 70"/>
                <a:gd name="T36" fmla="*/ 2147483646 w 34"/>
                <a:gd name="T37" fmla="*/ 2147483646 h 70"/>
                <a:gd name="T38" fmla="*/ 2147483646 w 34"/>
                <a:gd name="T39" fmla="*/ 2147483646 h 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4"/>
                <a:gd name="T61" fmla="*/ 0 h 70"/>
                <a:gd name="T62" fmla="*/ 34 w 34"/>
                <a:gd name="T63" fmla="*/ 70 h 7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8" name="Freeform 24"/>
            <p:cNvSpPr>
              <a:spLocks noChangeArrowheads="1"/>
            </p:cNvSpPr>
            <p:nvPr/>
          </p:nvSpPr>
          <p:spPr bwMode="auto">
            <a:xfrm>
              <a:off x="3568450" y="2180546"/>
              <a:ext cx="40409" cy="110349"/>
            </a:xfrm>
            <a:custGeom>
              <a:avLst/>
              <a:gdLst>
                <a:gd name="T0" fmla="*/ 2147483646 w 21"/>
                <a:gd name="T1" fmla="*/ 2147483646 h 59"/>
                <a:gd name="T2" fmla="*/ 2147483646 w 21"/>
                <a:gd name="T3" fmla="*/ 2147483646 h 59"/>
                <a:gd name="T4" fmla="*/ 2147483646 w 21"/>
                <a:gd name="T5" fmla="*/ 2147483646 h 59"/>
                <a:gd name="T6" fmla="*/ 2147483646 w 21"/>
                <a:gd name="T7" fmla="*/ 2147483646 h 59"/>
                <a:gd name="T8" fmla="*/ 0 w 21"/>
                <a:gd name="T9" fmla="*/ 2147483646 h 59"/>
                <a:gd name="T10" fmla="*/ 2147483646 w 21"/>
                <a:gd name="T11" fmla="*/ 2147483646 h 59"/>
                <a:gd name="T12" fmla="*/ 2147483646 w 21"/>
                <a:gd name="T13" fmla="*/ 2147483646 h 59"/>
                <a:gd name="T14" fmla="*/ 2147483646 w 21"/>
                <a:gd name="T15" fmla="*/ 2147483646 h 59"/>
                <a:gd name="T16" fmla="*/ 2147483646 w 21"/>
                <a:gd name="T17" fmla="*/ 2147483646 h 59"/>
                <a:gd name="T18" fmla="*/ 2147483646 w 21"/>
                <a:gd name="T19" fmla="*/ 2147483646 h 59"/>
                <a:gd name="T20" fmla="*/ 2147483646 w 21"/>
                <a:gd name="T21" fmla="*/ 2147483646 h 59"/>
                <a:gd name="T22" fmla="*/ 2147483646 w 21"/>
                <a:gd name="T23" fmla="*/ 2147483646 h 59"/>
                <a:gd name="T24" fmla="*/ 2147483646 w 21"/>
                <a:gd name="T25" fmla="*/ 2147483646 h 59"/>
                <a:gd name="T26" fmla="*/ 2147483646 w 21"/>
                <a:gd name="T27" fmla="*/ 2147483646 h 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"/>
                <a:gd name="T43" fmla="*/ 0 h 59"/>
                <a:gd name="T44" fmla="*/ 21 w 21"/>
                <a:gd name="T45" fmla="*/ 59 h 5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9" name="Freeform 25"/>
            <p:cNvSpPr>
              <a:spLocks noChangeArrowheads="1"/>
            </p:cNvSpPr>
            <p:nvPr/>
          </p:nvSpPr>
          <p:spPr bwMode="auto">
            <a:xfrm>
              <a:off x="3751846" y="2137028"/>
              <a:ext cx="156975" cy="244010"/>
            </a:xfrm>
            <a:custGeom>
              <a:avLst/>
              <a:gdLst>
                <a:gd name="T0" fmla="*/ 2147483646 w 84"/>
                <a:gd name="T1" fmla="*/ 2147483646 h 130"/>
                <a:gd name="T2" fmla="*/ 2147483646 w 84"/>
                <a:gd name="T3" fmla="*/ 2147483646 h 130"/>
                <a:gd name="T4" fmla="*/ 2147483646 w 84"/>
                <a:gd name="T5" fmla="*/ 2147483646 h 130"/>
                <a:gd name="T6" fmla="*/ 2147483646 w 84"/>
                <a:gd name="T7" fmla="*/ 2147483646 h 130"/>
                <a:gd name="T8" fmla="*/ 2147483646 w 84"/>
                <a:gd name="T9" fmla="*/ 2147483646 h 130"/>
                <a:gd name="T10" fmla="*/ 2147483646 w 84"/>
                <a:gd name="T11" fmla="*/ 2147483646 h 130"/>
                <a:gd name="T12" fmla="*/ 2147483646 w 84"/>
                <a:gd name="T13" fmla="*/ 2147483646 h 130"/>
                <a:gd name="T14" fmla="*/ 2147483646 w 84"/>
                <a:gd name="T15" fmla="*/ 2147483646 h 130"/>
                <a:gd name="T16" fmla="*/ 2147483646 w 84"/>
                <a:gd name="T17" fmla="*/ 2147483646 h 130"/>
                <a:gd name="T18" fmla="*/ 2147483646 w 84"/>
                <a:gd name="T19" fmla="*/ 2147483646 h 130"/>
                <a:gd name="T20" fmla="*/ 2147483646 w 84"/>
                <a:gd name="T21" fmla="*/ 2147483646 h 130"/>
                <a:gd name="T22" fmla="*/ 2147483646 w 84"/>
                <a:gd name="T23" fmla="*/ 2147483646 h 130"/>
                <a:gd name="T24" fmla="*/ 2147483646 w 84"/>
                <a:gd name="T25" fmla="*/ 2147483646 h 130"/>
                <a:gd name="T26" fmla="*/ 2147483646 w 84"/>
                <a:gd name="T27" fmla="*/ 2147483646 h 130"/>
                <a:gd name="T28" fmla="*/ 2147483646 w 84"/>
                <a:gd name="T29" fmla="*/ 2147483646 h 130"/>
                <a:gd name="T30" fmla="*/ 2147483646 w 84"/>
                <a:gd name="T31" fmla="*/ 2147483646 h 130"/>
                <a:gd name="T32" fmla="*/ 2147483646 w 84"/>
                <a:gd name="T33" fmla="*/ 2147483646 h 130"/>
                <a:gd name="T34" fmla="*/ 2147483646 w 84"/>
                <a:gd name="T35" fmla="*/ 2147483646 h 130"/>
                <a:gd name="T36" fmla="*/ 2147483646 w 84"/>
                <a:gd name="T37" fmla="*/ 2147483646 h 130"/>
                <a:gd name="T38" fmla="*/ 2147483646 w 84"/>
                <a:gd name="T39" fmla="*/ 2147483646 h 130"/>
                <a:gd name="T40" fmla="*/ 2147483646 w 84"/>
                <a:gd name="T41" fmla="*/ 0 h 130"/>
                <a:gd name="T42" fmla="*/ 2147483646 w 84"/>
                <a:gd name="T43" fmla="*/ 2147483646 h 130"/>
                <a:gd name="T44" fmla="*/ 2147483646 w 84"/>
                <a:gd name="T45" fmla="*/ 2147483646 h 130"/>
                <a:gd name="T46" fmla="*/ 2147483646 w 84"/>
                <a:gd name="T47" fmla="*/ 2147483646 h 130"/>
                <a:gd name="T48" fmla="*/ 2147483646 w 84"/>
                <a:gd name="T49" fmla="*/ 2147483646 h 130"/>
                <a:gd name="T50" fmla="*/ 2147483646 w 84"/>
                <a:gd name="T51" fmla="*/ 2147483646 h 130"/>
                <a:gd name="T52" fmla="*/ 2147483646 w 84"/>
                <a:gd name="T53" fmla="*/ 2147483646 h 130"/>
                <a:gd name="T54" fmla="*/ 2147483646 w 84"/>
                <a:gd name="T55" fmla="*/ 2147483646 h 130"/>
                <a:gd name="T56" fmla="*/ 2147483646 w 84"/>
                <a:gd name="T57" fmla="*/ 2147483646 h 130"/>
                <a:gd name="T58" fmla="*/ 2147483646 w 84"/>
                <a:gd name="T59" fmla="*/ 2147483646 h 130"/>
                <a:gd name="T60" fmla="*/ 2147483646 w 84"/>
                <a:gd name="T61" fmla="*/ 2147483646 h 130"/>
                <a:gd name="T62" fmla="*/ 2147483646 w 84"/>
                <a:gd name="T63" fmla="*/ 2147483646 h 130"/>
                <a:gd name="T64" fmla="*/ 2147483646 w 84"/>
                <a:gd name="T65" fmla="*/ 2147483646 h 130"/>
                <a:gd name="T66" fmla="*/ 2147483646 w 84"/>
                <a:gd name="T67" fmla="*/ 2147483646 h 130"/>
                <a:gd name="T68" fmla="*/ 0 w 84"/>
                <a:gd name="T69" fmla="*/ 2147483646 h 130"/>
                <a:gd name="T70" fmla="*/ 2147483646 w 84"/>
                <a:gd name="T71" fmla="*/ 2147483646 h 130"/>
                <a:gd name="T72" fmla="*/ 2147483646 w 84"/>
                <a:gd name="T73" fmla="*/ 2147483646 h 130"/>
                <a:gd name="T74" fmla="*/ 2147483646 w 84"/>
                <a:gd name="T75" fmla="*/ 2147483646 h 130"/>
                <a:gd name="T76" fmla="*/ 2147483646 w 84"/>
                <a:gd name="T77" fmla="*/ 2147483646 h 130"/>
                <a:gd name="T78" fmla="*/ 2147483646 w 84"/>
                <a:gd name="T79" fmla="*/ 2147483646 h 130"/>
                <a:gd name="T80" fmla="*/ 2147483646 w 84"/>
                <a:gd name="T81" fmla="*/ 2147483646 h 1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130"/>
                <a:gd name="T125" fmla="*/ 84 w 84"/>
                <a:gd name="T126" fmla="*/ 130 h 1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0" name="Freeform 26"/>
            <p:cNvSpPr>
              <a:spLocks noChangeArrowheads="1"/>
            </p:cNvSpPr>
            <p:nvPr/>
          </p:nvSpPr>
          <p:spPr bwMode="auto">
            <a:xfrm>
              <a:off x="3389717" y="2189871"/>
              <a:ext cx="128999" cy="132108"/>
            </a:xfrm>
            <a:custGeom>
              <a:avLst/>
              <a:gdLst>
                <a:gd name="T0" fmla="*/ 2147483646 w 69"/>
                <a:gd name="T1" fmla="*/ 2147483646 h 71"/>
                <a:gd name="T2" fmla="*/ 2147483646 w 69"/>
                <a:gd name="T3" fmla="*/ 2147483646 h 71"/>
                <a:gd name="T4" fmla="*/ 2147483646 w 69"/>
                <a:gd name="T5" fmla="*/ 2147483646 h 71"/>
                <a:gd name="T6" fmla="*/ 2147483646 w 69"/>
                <a:gd name="T7" fmla="*/ 2147483646 h 71"/>
                <a:gd name="T8" fmla="*/ 2147483646 w 69"/>
                <a:gd name="T9" fmla="*/ 2147483646 h 71"/>
                <a:gd name="T10" fmla="*/ 2147483646 w 69"/>
                <a:gd name="T11" fmla="*/ 2147483646 h 71"/>
                <a:gd name="T12" fmla="*/ 2147483646 w 69"/>
                <a:gd name="T13" fmla="*/ 2147483646 h 71"/>
                <a:gd name="T14" fmla="*/ 2147483646 w 69"/>
                <a:gd name="T15" fmla="*/ 2147483646 h 71"/>
                <a:gd name="T16" fmla="*/ 2147483646 w 69"/>
                <a:gd name="T17" fmla="*/ 2147483646 h 71"/>
                <a:gd name="T18" fmla="*/ 2147483646 w 69"/>
                <a:gd name="T19" fmla="*/ 2147483646 h 71"/>
                <a:gd name="T20" fmla="*/ 2147483646 w 69"/>
                <a:gd name="T21" fmla="*/ 2147483646 h 71"/>
                <a:gd name="T22" fmla="*/ 2147483646 w 69"/>
                <a:gd name="T23" fmla="*/ 2147483646 h 71"/>
                <a:gd name="T24" fmla="*/ 2147483646 w 69"/>
                <a:gd name="T25" fmla="*/ 2147483646 h 71"/>
                <a:gd name="T26" fmla="*/ 2147483646 w 69"/>
                <a:gd name="T27" fmla="*/ 2147483646 h 71"/>
                <a:gd name="T28" fmla="*/ 2147483646 w 69"/>
                <a:gd name="T29" fmla="*/ 2147483646 h 71"/>
                <a:gd name="T30" fmla="*/ 2147483646 w 69"/>
                <a:gd name="T31" fmla="*/ 2147483646 h 71"/>
                <a:gd name="T32" fmla="*/ 2147483646 w 69"/>
                <a:gd name="T33" fmla="*/ 2147483646 h 71"/>
                <a:gd name="T34" fmla="*/ 2147483646 w 69"/>
                <a:gd name="T35" fmla="*/ 2147483646 h 71"/>
                <a:gd name="T36" fmla="*/ 2147483646 w 69"/>
                <a:gd name="T37" fmla="*/ 2147483646 h 71"/>
                <a:gd name="T38" fmla="*/ 2147483646 w 69"/>
                <a:gd name="T39" fmla="*/ 2147483646 h 71"/>
                <a:gd name="T40" fmla="*/ 2147483646 w 69"/>
                <a:gd name="T41" fmla="*/ 2147483646 h 71"/>
                <a:gd name="T42" fmla="*/ 2147483646 w 69"/>
                <a:gd name="T43" fmla="*/ 2147483646 h 71"/>
                <a:gd name="T44" fmla="*/ 2147483646 w 69"/>
                <a:gd name="T45" fmla="*/ 2147483646 h 71"/>
                <a:gd name="T46" fmla="*/ 2147483646 w 69"/>
                <a:gd name="T47" fmla="*/ 2147483646 h 71"/>
                <a:gd name="T48" fmla="*/ 2147483646 w 69"/>
                <a:gd name="T49" fmla="*/ 2147483646 h 71"/>
                <a:gd name="T50" fmla="*/ 2147483646 w 69"/>
                <a:gd name="T51" fmla="*/ 2147483646 h 71"/>
                <a:gd name="T52" fmla="*/ 2147483646 w 69"/>
                <a:gd name="T53" fmla="*/ 2147483646 h 7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9"/>
                <a:gd name="T82" fmla="*/ 0 h 71"/>
                <a:gd name="T83" fmla="*/ 69 w 69"/>
                <a:gd name="T84" fmla="*/ 71 h 7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1" name="Freeform 27"/>
            <p:cNvSpPr>
              <a:spLocks noChangeArrowheads="1"/>
            </p:cNvSpPr>
            <p:nvPr/>
          </p:nvSpPr>
          <p:spPr bwMode="auto">
            <a:xfrm>
              <a:off x="3503174" y="2182100"/>
              <a:ext cx="90144" cy="136770"/>
            </a:xfrm>
            <a:custGeom>
              <a:avLst/>
              <a:gdLst>
                <a:gd name="T0" fmla="*/ 2147483646 w 48"/>
                <a:gd name="T1" fmla="*/ 2147483646 h 73"/>
                <a:gd name="T2" fmla="*/ 2147483646 w 48"/>
                <a:gd name="T3" fmla="*/ 2147483646 h 73"/>
                <a:gd name="T4" fmla="*/ 2147483646 w 48"/>
                <a:gd name="T5" fmla="*/ 2147483646 h 73"/>
                <a:gd name="T6" fmla="*/ 2147483646 w 48"/>
                <a:gd name="T7" fmla="*/ 0 h 73"/>
                <a:gd name="T8" fmla="*/ 2147483646 w 48"/>
                <a:gd name="T9" fmla="*/ 2147483646 h 73"/>
                <a:gd name="T10" fmla="*/ 2147483646 w 48"/>
                <a:gd name="T11" fmla="*/ 2147483646 h 73"/>
                <a:gd name="T12" fmla="*/ 2147483646 w 48"/>
                <a:gd name="T13" fmla="*/ 2147483646 h 73"/>
                <a:gd name="T14" fmla="*/ 2147483646 w 48"/>
                <a:gd name="T15" fmla="*/ 2147483646 h 73"/>
                <a:gd name="T16" fmla="*/ 2147483646 w 48"/>
                <a:gd name="T17" fmla="*/ 2147483646 h 73"/>
                <a:gd name="T18" fmla="*/ 2147483646 w 48"/>
                <a:gd name="T19" fmla="*/ 2147483646 h 73"/>
                <a:gd name="T20" fmla="*/ 0 w 48"/>
                <a:gd name="T21" fmla="*/ 2147483646 h 73"/>
                <a:gd name="T22" fmla="*/ 2147483646 w 48"/>
                <a:gd name="T23" fmla="*/ 2147483646 h 73"/>
                <a:gd name="T24" fmla="*/ 2147483646 w 48"/>
                <a:gd name="T25" fmla="*/ 2147483646 h 73"/>
                <a:gd name="T26" fmla="*/ 2147483646 w 48"/>
                <a:gd name="T27" fmla="*/ 2147483646 h 73"/>
                <a:gd name="T28" fmla="*/ 2147483646 w 48"/>
                <a:gd name="T29" fmla="*/ 2147483646 h 73"/>
                <a:gd name="T30" fmla="*/ 2147483646 w 48"/>
                <a:gd name="T31" fmla="*/ 2147483646 h 73"/>
                <a:gd name="T32" fmla="*/ 2147483646 w 48"/>
                <a:gd name="T33" fmla="*/ 2147483646 h 73"/>
                <a:gd name="T34" fmla="*/ 2147483646 w 48"/>
                <a:gd name="T35" fmla="*/ 2147483646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73"/>
                <a:gd name="T56" fmla="*/ 48 w 48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2" name="Freeform 28"/>
            <p:cNvSpPr>
              <a:spLocks noChangeArrowheads="1"/>
            </p:cNvSpPr>
            <p:nvPr/>
          </p:nvSpPr>
          <p:spPr bwMode="auto">
            <a:xfrm>
              <a:off x="3249839" y="2149462"/>
              <a:ext cx="161637" cy="119674"/>
            </a:xfrm>
            <a:custGeom>
              <a:avLst/>
              <a:gdLst>
                <a:gd name="T0" fmla="*/ 2147483646 w 86"/>
                <a:gd name="T1" fmla="*/ 2147483646 h 64"/>
                <a:gd name="T2" fmla="*/ 2147483646 w 86"/>
                <a:gd name="T3" fmla="*/ 2147483646 h 64"/>
                <a:gd name="T4" fmla="*/ 2147483646 w 86"/>
                <a:gd name="T5" fmla="*/ 2147483646 h 64"/>
                <a:gd name="T6" fmla="*/ 2147483646 w 86"/>
                <a:gd name="T7" fmla="*/ 2147483646 h 64"/>
                <a:gd name="T8" fmla="*/ 2147483646 w 86"/>
                <a:gd name="T9" fmla="*/ 2147483646 h 64"/>
                <a:gd name="T10" fmla="*/ 2147483646 w 86"/>
                <a:gd name="T11" fmla="*/ 2147483646 h 64"/>
                <a:gd name="T12" fmla="*/ 2147483646 w 86"/>
                <a:gd name="T13" fmla="*/ 2147483646 h 64"/>
                <a:gd name="T14" fmla="*/ 2147483646 w 86"/>
                <a:gd name="T15" fmla="*/ 2147483646 h 64"/>
                <a:gd name="T16" fmla="*/ 2147483646 w 86"/>
                <a:gd name="T17" fmla="*/ 2147483646 h 64"/>
                <a:gd name="T18" fmla="*/ 2147483646 w 86"/>
                <a:gd name="T19" fmla="*/ 2147483646 h 64"/>
                <a:gd name="T20" fmla="*/ 2147483646 w 86"/>
                <a:gd name="T21" fmla="*/ 2147483646 h 64"/>
                <a:gd name="T22" fmla="*/ 2147483646 w 86"/>
                <a:gd name="T23" fmla="*/ 2147483646 h 64"/>
                <a:gd name="T24" fmla="*/ 2147483646 w 86"/>
                <a:gd name="T25" fmla="*/ 2147483646 h 64"/>
                <a:gd name="T26" fmla="*/ 2147483646 w 86"/>
                <a:gd name="T27" fmla="*/ 2147483646 h 64"/>
                <a:gd name="T28" fmla="*/ 2147483646 w 86"/>
                <a:gd name="T29" fmla="*/ 2147483646 h 64"/>
                <a:gd name="T30" fmla="*/ 2147483646 w 86"/>
                <a:gd name="T31" fmla="*/ 2147483646 h 64"/>
                <a:gd name="T32" fmla="*/ 2147483646 w 86"/>
                <a:gd name="T33" fmla="*/ 2147483646 h 64"/>
                <a:gd name="T34" fmla="*/ 2147483646 w 86"/>
                <a:gd name="T35" fmla="*/ 2147483646 h 64"/>
                <a:gd name="T36" fmla="*/ 2147483646 w 86"/>
                <a:gd name="T37" fmla="*/ 2147483646 h 64"/>
                <a:gd name="T38" fmla="*/ 2147483646 w 86"/>
                <a:gd name="T39" fmla="*/ 2147483646 h 64"/>
                <a:gd name="T40" fmla="*/ 2147483646 w 86"/>
                <a:gd name="T41" fmla="*/ 2147483646 h 64"/>
                <a:gd name="T42" fmla="*/ 2147483646 w 86"/>
                <a:gd name="T43" fmla="*/ 2147483646 h 64"/>
                <a:gd name="T44" fmla="*/ 2147483646 w 86"/>
                <a:gd name="T45" fmla="*/ 2147483646 h 64"/>
                <a:gd name="T46" fmla="*/ 2147483646 w 86"/>
                <a:gd name="T47" fmla="*/ 2147483646 h 64"/>
                <a:gd name="T48" fmla="*/ 2147483646 w 86"/>
                <a:gd name="T49" fmla="*/ 2147483646 h 64"/>
                <a:gd name="T50" fmla="*/ 2147483646 w 86"/>
                <a:gd name="T51" fmla="*/ 2147483646 h 64"/>
                <a:gd name="T52" fmla="*/ 2147483646 w 86"/>
                <a:gd name="T53" fmla="*/ 2147483646 h 64"/>
                <a:gd name="T54" fmla="*/ 2147483646 w 86"/>
                <a:gd name="T55" fmla="*/ 2147483646 h 64"/>
                <a:gd name="T56" fmla="*/ 2147483646 w 86"/>
                <a:gd name="T57" fmla="*/ 2147483646 h 64"/>
                <a:gd name="T58" fmla="*/ 2147483646 w 86"/>
                <a:gd name="T59" fmla="*/ 0 h 64"/>
                <a:gd name="T60" fmla="*/ 2147483646 w 86"/>
                <a:gd name="T61" fmla="*/ 2147483646 h 64"/>
                <a:gd name="T62" fmla="*/ 2147483646 w 86"/>
                <a:gd name="T63" fmla="*/ 2147483646 h 64"/>
                <a:gd name="T64" fmla="*/ 2147483646 w 86"/>
                <a:gd name="T65" fmla="*/ 2147483646 h 64"/>
                <a:gd name="T66" fmla="*/ 2147483646 w 86"/>
                <a:gd name="T67" fmla="*/ 2147483646 h 64"/>
                <a:gd name="T68" fmla="*/ 0 w 86"/>
                <a:gd name="T69" fmla="*/ 2147483646 h 64"/>
                <a:gd name="T70" fmla="*/ 2147483646 w 86"/>
                <a:gd name="T71" fmla="*/ 2147483646 h 64"/>
                <a:gd name="T72" fmla="*/ 2147483646 w 86"/>
                <a:gd name="T73" fmla="*/ 2147483646 h 64"/>
                <a:gd name="T74" fmla="*/ 2147483646 w 86"/>
                <a:gd name="T75" fmla="*/ 2147483646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6"/>
                <a:gd name="T115" fmla="*/ 0 h 64"/>
                <a:gd name="T116" fmla="*/ 86 w 86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3" name="Freeform 29"/>
            <p:cNvSpPr>
              <a:spLocks noChangeArrowheads="1"/>
            </p:cNvSpPr>
            <p:nvPr/>
          </p:nvSpPr>
          <p:spPr bwMode="auto">
            <a:xfrm>
              <a:off x="3327549" y="2238052"/>
              <a:ext cx="87035" cy="83927"/>
            </a:xfrm>
            <a:custGeom>
              <a:avLst/>
              <a:gdLst>
                <a:gd name="T0" fmla="*/ 2147483646 w 47"/>
                <a:gd name="T1" fmla="*/ 2147483646 h 45"/>
                <a:gd name="T2" fmla="*/ 2147483646 w 47"/>
                <a:gd name="T3" fmla="*/ 2147483646 h 45"/>
                <a:gd name="T4" fmla="*/ 2147483646 w 47"/>
                <a:gd name="T5" fmla="*/ 2147483646 h 45"/>
                <a:gd name="T6" fmla="*/ 2147483646 w 47"/>
                <a:gd name="T7" fmla="*/ 2147483646 h 45"/>
                <a:gd name="T8" fmla="*/ 2147483646 w 47"/>
                <a:gd name="T9" fmla="*/ 2147483646 h 45"/>
                <a:gd name="T10" fmla="*/ 2147483646 w 47"/>
                <a:gd name="T11" fmla="*/ 2147483646 h 45"/>
                <a:gd name="T12" fmla="*/ 2147483646 w 47"/>
                <a:gd name="T13" fmla="*/ 2147483646 h 45"/>
                <a:gd name="T14" fmla="*/ 2147483646 w 47"/>
                <a:gd name="T15" fmla="*/ 0 h 45"/>
                <a:gd name="T16" fmla="*/ 2147483646 w 47"/>
                <a:gd name="T17" fmla="*/ 2147483646 h 45"/>
                <a:gd name="T18" fmla="*/ 2147483646 w 47"/>
                <a:gd name="T19" fmla="*/ 2147483646 h 45"/>
                <a:gd name="T20" fmla="*/ 2147483646 w 47"/>
                <a:gd name="T21" fmla="*/ 2147483646 h 45"/>
                <a:gd name="T22" fmla="*/ 0 w 47"/>
                <a:gd name="T23" fmla="*/ 2147483646 h 45"/>
                <a:gd name="T24" fmla="*/ 2147483646 w 47"/>
                <a:gd name="T25" fmla="*/ 2147483646 h 45"/>
                <a:gd name="T26" fmla="*/ 2147483646 w 47"/>
                <a:gd name="T27" fmla="*/ 2147483646 h 45"/>
                <a:gd name="T28" fmla="*/ 2147483646 w 47"/>
                <a:gd name="T29" fmla="*/ 2147483646 h 45"/>
                <a:gd name="T30" fmla="*/ 2147483646 w 47"/>
                <a:gd name="T31" fmla="*/ 2147483646 h 45"/>
                <a:gd name="T32" fmla="*/ 2147483646 w 47"/>
                <a:gd name="T33" fmla="*/ 2147483646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7"/>
                <a:gd name="T52" fmla="*/ 0 h 45"/>
                <a:gd name="T53" fmla="*/ 47 w 47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Freeform 30"/>
            <p:cNvSpPr>
              <a:spLocks noChangeArrowheads="1"/>
            </p:cNvSpPr>
            <p:nvPr/>
          </p:nvSpPr>
          <p:spPr bwMode="auto">
            <a:xfrm>
              <a:off x="3290248" y="2206968"/>
              <a:ext cx="62168" cy="66831"/>
            </a:xfrm>
            <a:custGeom>
              <a:avLst/>
              <a:gdLst>
                <a:gd name="T0" fmla="*/ 2147483646 w 33"/>
                <a:gd name="T1" fmla="*/ 2147483646 h 36"/>
                <a:gd name="T2" fmla="*/ 2147483646 w 33"/>
                <a:gd name="T3" fmla="*/ 2147483646 h 36"/>
                <a:gd name="T4" fmla="*/ 2147483646 w 33"/>
                <a:gd name="T5" fmla="*/ 2147483646 h 36"/>
                <a:gd name="T6" fmla="*/ 2147483646 w 33"/>
                <a:gd name="T7" fmla="*/ 0 h 36"/>
                <a:gd name="T8" fmla="*/ 2147483646 w 33"/>
                <a:gd name="T9" fmla="*/ 2147483646 h 36"/>
                <a:gd name="T10" fmla="*/ 2147483646 w 33"/>
                <a:gd name="T11" fmla="*/ 2147483646 h 36"/>
                <a:gd name="T12" fmla="*/ 0 w 33"/>
                <a:gd name="T13" fmla="*/ 2147483646 h 36"/>
                <a:gd name="T14" fmla="*/ 2147483646 w 33"/>
                <a:gd name="T15" fmla="*/ 2147483646 h 36"/>
                <a:gd name="T16" fmla="*/ 2147483646 w 33"/>
                <a:gd name="T17" fmla="*/ 2147483646 h 36"/>
                <a:gd name="T18" fmla="*/ 2147483646 w 33"/>
                <a:gd name="T19" fmla="*/ 2147483646 h 36"/>
                <a:gd name="T20" fmla="*/ 2147483646 w 33"/>
                <a:gd name="T21" fmla="*/ 2147483646 h 36"/>
                <a:gd name="T22" fmla="*/ 2147483646 w 33"/>
                <a:gd name="T23" fmla="*/ 2147483646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36"/>
                <a:gd name="T38" fmla="*/ 33 w 33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Freeform 31"/>
            <p:cNvSpPr>
              <a:spLocks noChangeArrowheads="1"/>
            </p:cNvSpPr>
            <p:nvPr/>
          </p:nvSpPr>
          <p:spPr bwMode="auto">
            <a:xfrm>
              <a:off x="3210983" y="1815309"/>
              <a:ext cx="175625" cy="144541"/>
            </a:xfrm>
            <a:custGeom>
              <a:avLst/>
              <a:gdLst>
                <a:gd name="T0" fmla="*/ 2147483646 w 94"/>
                <a:gd name="T1" fmla="*/ 2147483646 h 77"/>
                <a:gd name="T2" fmla="*/ 2147483646 w 94"/>
                <a:gd name="T3" fmla="*/ 2147483646 h 77"/>
                <a:gd name="T4" fmla="*/ 2147483646 w 94"/>
                <a:gd name="T5" fmla="*/ 2147483646 h 77"/>
                <a:gd name="T6" fmla="*/ 2147483646 w 94"/>
                <a:gd name="T7" fmla="*/ 2147483646 h 77"/>
                <a:gd name="T8" fmla="*/ 2147483646 w 94"/>
                <a:gd name="T9" fmla="*/ 2147483646 h 77"/>
                <a:gd name="T10" fmla="*/ 2147483646 w 94"/>
                <a:gd name="T11" fmla="*/ 0 h 77"/>
                <a:gd name="T12" fmla="*/ 2147483646 w 94"/>
                <a:gd name="T13" fmla="*/ 0 h 77"/>
                <a:gd name="T14" fmla="*/ 2147483646 w 94"/>
                <a:gd name="T15" fmla="*/ 2147483646 h 77"/>
                <a:gd name="T16" fmla="*/ 2147483646 w 94"/>
                <a:gd name="T17" fmla="*/ 2147483646 h 77"/>
                <a:gd name="T18" fmla="*/ 2147483646 w 94"/>
                <a:gd name="T19" fmla="*/ 2147483646 h 77"/>
                <a:gd name="T20" fmla="*/ 0 w 94"/>
                <a:gd name="T21" fmla="*/ 2147483646 h 77"/>
                <a:gd name="T22" fmla="*/ 2147483646 w 94"/>
                <a:gd name="T23" fmla="*/ 2147483646 h 77"/>
                <a:gd name="T24" fmla="*/ 2147483646 w 94"/>
                <a:gd name="T25" fmla="*/ 2147483646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4"/>
                <a:gd name="T40" fmla="*/ 0 h 77"/>
                <a:gd name="T41" fmla="*/ 94 w 94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Freeform 32"/>
            <p:cNvSpPr>
              <a:spLocks noChangeArrowheads="1"/>
            </p:cNvSpPr>
            <p:nvPr/>
          </p:nvSpPr>
          <p:spPr bwMode="auto">
            <a:xfrm>
              <a:off x="3209430" y="1823079"/>
              <a:ext cx="256444" cy="281311"/>
            </a:xfrm>
            <a:custGeom>
              <a:avLst/>
              <a:gdLst>
                <a:gd name="T0" fmla="*/ 2147483646 w 137"/>
                <a:gd name="T1" fmla="*/ 2147483646 h 150"/>
                <a:gd name="T2" fmla="*/ 2147483646 w 137"/>
                <a:gd name="T3" fmla="*/ 2147483646 h 150"/>
                <a:gd name="T4" fmla="*/ 2147483646 w 137"/>
                <a:gd name="T5" fmla="*/ 2147483646 h 150"/>
                <a:gd name="T6" fmla="*/ 2147483646 w 137"/>
                <a:gd name="T7" fmla="*/ 2147483646 h 150"/>
                <a:gd name="T8" fmla="*/ 2147483646 w 137"/>
                <a:gd name="T9" fmla="*/ 2147483646 h 150"/>
                <a:gd name="T10" fmla="*/ 2147483646 w 137"/>
                <a:gd name="T11" fmla="*/ 2147483646 h 150"/>
                <a:gd name="T12" fmla="*/ 2147483646 w 137"/>
                <a:gd name="T13" fmla="*/ 2147483646 h 150"/>
                <a:gd name="T14" fmla="*/ 2147483646 w 137"/>
                <a:gd name="T15" fmla="*/ 2147483646 h 150"/>
                <a:gd name="T16" fmla="*/ 2147483646 w 137"/>
                <a:gd name="T17" fmla="*/ 2147483646 h 150"/>
                <a:gd name="T18" fmla="*/ 2147483646 w 137"/>
                <a:gd name="T19" fmla="*/ 2147483646 h 150"/>
                <a:gd name="T20" fmla="*/ 2147483646 w 137"/>
                <a:gd name="T21" fmla="*/ 2147483646 h 150"/>
                <a:gd name="T22" fmla="*/ 2147483646 w 137"/>
                <a:gd name="T23" fmla="*/ 2147483646 h 150"/>
                <a:gd name="T24" fmla="*/ 2147483646 w 137"/>
                <a:gd name="T25" fmla="*/ 2147483646 h 150"/>
                <a:gd name="T26" fmla="*/ 2147483646 w 137"/>
                <a:gd name="T27" fmla="*/ 2147483646 h 150"/>
                <a:gd name="T28" fmla="*/ 2147483646 w 137"/>
                <a:gd name="T29" fmla="*/ 2147483646 h 150"/>
                <a:gd name="T30" fmla="*/ 2147483646 w 137"/>
                <a:gd name="T31" fmla="*/ 2147483646 h 150"/>
                <a:gd name="T32" fmla="*/ 2147483646 w 137"/>
                <a:gd name="T33" fmla="*/ 2147483646 h 150"/>
                <a:gd name="T34" fmla="*/ 2147483646 w 137"/>
                <a:gd name="T35" fmla="*/ 2147483646 h 150"/>
                <a:gd name="T36" fmla="*/ 2147483646 w 137"/>
                <a:gd name="T37" fmla="*/ 0 h 150"/>
                <a:gd name="T38" fmla="*/ 2147483646 w 137"/>
                <a:gd name="T39" fmla="*/ 2147483646 h 150"/>
                <a:gd name="T40" fmla="*/ 2147483646 w 137"/>
                <a:gd name="T41" fmla="*/ 2147483646 h 150"/>
                <a:gd name="T42" fmla="*/ 2147483646 w 137"/>
                <a:gd name="T43" fmla="*/ 2147483646 h 150"/>
                <a:gd name="T44" fmla="*/ 2147483646 w 137"/>
                <a:gd name="T45" fmla="*/ 2147483646 h 150"/>
                <a:gd name="T46" fmla="*/ 2147483646 w 137"/>
                <a:gd name="T47" fmla="*/ 2147483646 h 150"/>
                <a:gd name="T48" fmla="*/ 2147483646 w 137"/>
                <a:gd name="T49" fmla="*/ 2147483646 h 150"/>
                <a:gd name="T50" fmla="*/ 2147483646 w 137"/>
                <a:gd name="T51" fmla="*/ 2147483646 h 150"/>
                <a:gd name="T52" fmla="*/ 2147483646 w 137"/>
                <a:gd name="T53" fmla="*/ 2147483646 h 150"/>
                <a:gd name="T54" fmla="*/ 2147483646 w 137"/>
                <a:gd name="T55" fmla="*/ 2147483646 h 150"/>
                <a:gd name="T56" fmla="*/ 2147483646 w 137"/>
                <a:gd name="T57" fmla="*/ 2147483646 h 150"/>
                <a:gd name="T58" fmla="*/ 2147483646 w 137"/>
                <a:gd name="T59" fmla="*/ 2147483646 h 150"/>
                <a:gd name="T60" fmla="*/ 2147483646 w 137"/>
                <a:gd name="T61" fmla="*/ 2147483646 h 15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"/>
                <a:gd name="T94" fmla="*/ 0 h 150"/>
                <a:gd name="T95" fmla="*/ 137 w 137"/>
                <a:gd name="T96" fmla="*/ 150 h 15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Freeform 33"/>
            <p:cNvSpPr>
              <a:spLocks noChangeArrowheads="1"/>
            </p:cNvSpPr>
            <p:nvPr/>
          </p:nvSpPr>
          <p:spPr bwMode="auto">
            <a:xfrm>
              <a:off x="3308899" y="1875922"/>
              <a:ext cx="352805" cy="331046"/>
            </a:xfrm>
            <a:custGeom>
              <a:avLst/>
              <a:gdLst>
                <a:gd name="T0" fmla="*/ 2147483646 w 189"/>
                <a:gd name="T1" fmla="*/ 2147483646 h 177"/>
                <a:gd name="T2" fmla="*/ 2147483646 w 189"/>
                <a:gd name="T3" fmla="*/ 2147483646 h 177"/>
                <a:gd name="T4" fmla="*/ 2147483646 w 189"/>
                <a:gd name="T5" fmla="*/ 2147483646 h 177"/>
                <a:gd name="T6" fmla="*/ 2147483646 w 189"/>
                <a:gd name="T7" fmla="*/ 2147483646 h 177"/>
                <a:gd name="T8" fmla="*/ 2147483646 w 189"/>
                <a:gd name="T9" fmla="*/ 0 h 177"/>
                <a:gd name="T10" fmla="*/ 2147483646 w 189"/>
                <a:gd name="T11" fmla="*/ 0 h 177"/>
                <a:gd name="T12" fmla="*/ 2147483646 w 189"/>
                <a:gd name="T13" fmla="*/ 2147483646 h 177"/>
                <a:gd name="T14" fmla="*/ 2147483646 w 189"/>
                <a:gd name="T15" fmla="*/ 2147483646 h 177"/>
                <a:gd name="T16" fmla="*/ 2147483646 w 189"/>
                <a:gd name="T17" fmla="*/ 2147483646 h 177"/>
                <a:gd name="T18" fmla="*/ 2147483646 w 189"/>
                <a:gd name="T19" fmla="*/ 2147483646 h 177"/>
                <a:gd name="T20" fmla="*/ 2147483646 w 189"/>
                <a:gd name="T21" fmla="*/ 2147483646 h 177"/>
                <a:gd name="T22" fmla="*/ 2147483646 w 189"/>
                <a:gd name="T23" fmla="*/ 2147483646 h 177"/>
                <a:gd name="T24" fmla="*/ 2147483646 w 189"/>
                <a:gd name="T25" fmla="*/ 2147483646 h 177"/>
                <a:gd name="T26" fmla="*/ 2147483646 w 189"/>
                <a:gd name="T27" fmla="*/ 2147483646 h 177"/>
                <a:gd name="T28" fmla="*/ 0 w 189"/>
                <a:gd name="T29" fmla="*/ 2147483646 h 177"/>
                <a:gd name="T30" fmla="*/ 2147483646 w 189"/>
                <a:gd name="T31" fmla="*/ 2147483646 h 177"/>
                <a:gd name="T32" fmla="*/ 2147483646 w 189"/>
                <a:gd name="T33" fmla="*/ 2147483646 h 177"/>
                <a:gd name="T34" fmla="*/ 2147483646 w 189"/>
                <a:gd name="T35" fmla="*/ 2147483646 h 177"/>
                <a:gd name="T36" fmla="*/ 2147483646 w 189"/>
                <a:gd name="T37" fmla="*/ 2147483646 h 177"/>
                <a:gd name="T38" fmla="*/ 2147483646 w 189"/>
                <a:gd name="T39" fmla="*/ 2147483646 h 177"/>
                <a:gd name="T40" fmla="*/ 2147483646 w 189"/>
                <a:gd name="T41" fmla="*/ 2147483646 h 177"/>
                <a:gd name="T42" fmla="*/ 2147483646 w 189"/>
                <a:gd name="T43" fmla="*/ 2147483646 h 177"/>
                <a:gd name="T44" fmla="*/ 2147483646 w 189"/>
                <a:gd name="T45" fmla="*/ 2147483646 h 177"/>
                <a:gd name="T46" fmla="*/ 2147483646 w 189"/>
                <a:gd name="T47" fmla="*/ 2147483646 h 177"/>
                <a:gd name="T48" fmla="*/ 2147483646 w 189"/>
                <a:gd name="T49" fmla="*/ 2147483646 h 177"/>
                <a:gd name="T50" fmla="*/ 2147483646 w 189"/>
                <a:gd name="T51" fmla="*/ 2147483646 h 177"/>
                <a:gd name="T52" fmla="*/ 2147483646 w 189"/>
                <a:gd name="T53" fmla="*/ 2147483646 h 177"/>
                <a:gd name="T54" fmla="*/ 2147483646 w 189"/>
                <a:gd name="T55" fmla="*/ 2147483646 h 177"/>
                <a:gd name="T56" fmla="*/ 2147483646 w 189"/>
                <a:gd name="T57" fmla="*/ 2147483646 h 177"/>
                <a:gd name="T58" fmla="*/ 2147483646 w 189"/>
                <a:gd name="T59" fmla="*/ 2147483646 h 177"/>
                <a:gd name="T60" fmla="*/ 2147483646 w 189"/>
                <a:gd name="T61" fmla="*/ 2147483646 h 177"/>
                <a:gd name="T62" fmla="*/ 2147483646 w 189"/>
                <a:gd name="T63" fmla="*/ 2147483646 h 177"/>
                <a:gd name="T64" fmla="*/ 2147483646 w 189"/>
                <a:gd name="T65" fmla="*/ 2147483646 h 177"/>
                <a:gd name="T66" fmla="*/ 2147483646 w 189"/>
                <a:gd name="T67" fmla="*/ 2147483646 h 177"/>
                <a:gd name="T68" fmla="*/ 2147483646 w 189"/>
                <a:gd name="T69" fmla="*/ 2147483646 h 177"/>
                <a:gd name="T70" fmla="*/ 2147483646 w 189"/>
                <a:gd name="T71" fmla="*/ 2147483646 h 177"/>
                <a:gd name="T72" fmla="*/ 2147483646 w 189"/>
                <a:gd name="T73" fmla="*/ 2147483646 h 177"/>
                <a:gd name="T74" fmla="*/ 2147483646 w 189"/>
                <a:gd name="T75" fmla="*/ 2147483646 h 177"/>
                <a:gd name="T76" fmla="*/ 2147483646 w 189"/>
                <a:gd name="T77" fmla="*/ 2147483646 h 177"/>
                <a:gd name="T78" fmla="*/ 2147483646 w 189"/>
                <a:gd name="T79" fmla="*/ 2147483646 h 177"/>
                <a:gd name="T80" fmla="*/ 2147483646 w 189"/>
                <a:gd name="T81" fmla="*/ 2147483646 h 177"/>
                <a:gd name="T82" fmla="*/ 2147483646 w 189"/>
                <a:gd name="T83" fmla="*/ 2147483646 h 177"/>
                <a:gd name="T84" fmla="*/ 2147483646 w 189"/>
                <a:gd name="T85" fmla="*/ 2147483646 h 177"/>
                <a:gd name="T86" fmla="*/ 2147483646 w 189"/>
                <a:gd name="T87" fmla="*/ 2147483646 h 177"/>
                <a:gd name="T88" fmla="*/ 2147483646 w 189"/>
                <a:gd name="T89" fmla="*/ 2147483646 h 177"/>
                <a:gd name="T90" fmla="*/ 2147483646 w 189"/>
                <a:gd name="T91" fmla="*/ 2147483646 h 177"/>
                <a:gd name="T92" fmla="*/ 2147483646 w 189"/>
                <a:gd name="T93" fmla="*/ 2147483646 h 177"/>
                <a:gd name="T94" fmla="*/ 2147483646 w 189"/>
                <a:gd name="T95" fmla="*/ 2147483646 h 177"/>
                <a:gd name="T96" fmla="*/ 2147483646 w 189"/>
                <a:gd name="T97" fmla="*/ 2147483646 h 177"/>
                <a:gd name="T98" fmla="*/ 2147483646 w 189"/>
                <a:gd name="T99" fmla="*/ 2147483646 h 177"/>
                <a:gd name="T100" fmla="*/ 2147483646 w 189"/>
                <a:gd name="T101" fmla="*/ 2147483646 h 177"/>
                <a:gd name="T102" fmla="*/ 2147483646 w 189"/>
                <a:gd name="T103" fmla="*/ 2147483646 h 1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9"/>
                <a:gd name="T157" fmla="*/ 0 h 177"/>
                <a:gd name="T158" fmla="*/ 189 w 189"/>
                <a:gd name="T159" fmla="*/ 177 h 17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Freeform 34"/>
            <p:cNvSpPr>
              <a:spLocks noChangeArrowheads="1"/>
            </p:cNvSpPr>
            <p:nvPr/>
          </p:nvSpPr>
          <p:spPr bwMode="auto">
            <a:xfrm>
              <a:off x="3454994" y="2095065"/>
              <a:ext cx="172517" cy="122782"/>
            </a:xfrm>
            <a:custGeom>
              <a:avLst/>
              <a:gdLst>
                <a:gd name="T0" fmla="*/ 2147483646 w 92"/>
                <a:gd name="T1" fmla="*/ 2147483646 h 66"/>
                <a:gd name="T2" fmla="*/ 2147483646 w 92"/>
                <a:gd name="T3" fmla="*/ 2147483646 h 66"/>
                <a:gd name="T4" fmla="*/ 2147483646 w 92"/>
                <a:gd name="T5" fmla="*/ 2147483646 h 66"/>
                <a:gd name="T6" fmla="*/ 2147483646 w 92"/>
                <a:gd name="T7" fmla="*/ 2147483646 h 66"/>
                <a:gd name="T8" fmla="*/ 2147483646 w 92"/>
                <a:gd name="T9" fmla="*/ 2147483646 h 66"/>
                <a:gd name="T10" fmla="*/ 2147483646 w 92"/>
                <a:gd name="T11" fmla="*/ 2147483646 h 66"/>
                <a:gd name="T12" fmla="*/ 2147483646 w 92"/>
                <a:gd name="T13" fmla="*/ 2147483646 h 66"/>
                <a:gd name="T14" fmla="*/ 2147483646 w 92"/>
                <a:gd name="T15" fmla="*/ 2147483646 h 66"/>
                <a:gd name="T16" fmla="*/ 2147483646 w 92"/>
                <a:gd name="T17" fmla="*/ 2147483646 h 66"/>
                <a:gd name="T18" fmla="*/ 2147483646 w 92"/>
                <a:gd name="T19" fmla="*/ 2147483646 h 66"/>
                <a:gd name="T20" fmla="*/ 2147483646 w 92"/>
                <a:gd name="T21" fmla="*/ 2147483646 h 66"/>
                <a:gd name="T22" fmla="*/ 2147483646 w 92"/>
                <a:gd name="T23" fmla="*/ 2147483646 h 66"/>
                <a:gd name="T24" fmla="*/ 2147483646 w 92"/>
                <a:gd name="T25" fmla="*/ 2147483646 h 66"/>
                <a:gd name="T26" fmla="*/ 2147483646 w 92"/>
                <a:gd name="T27" fmla="*/ 2147483646 h 66"/>
                <a:gd name="T28" fmla="*/ 2147483646 w 92"/>
                <a:gd name="T29" fmla="*/ 2147483646 h 66"/>
                <a:gd name="T30" fmla="*/ 2147483646 w 92"/>
                <a:gd name="T31" fmla="*/ 2147483646 h 66"/>
                <a:gd name="T32" fmla="*/ 2147483646 w 92"/>
                <a:gd name="T33" fmla="*/ 2147483646 h 66"/>
                <a:gd name="T34" fmla="*/ 2147483646 w 92"/>
                <a:gd name="T35" fmla="*/ 2147483646 h 66"/>
                <a:gd name="T36" fmla="*/ 2147483646 w 92"/>
                <a:gd name="T37" fmla="*/ 2147483646 h 66"/>
                <a:gd name="T38" fmla="*/ 2147483646 w 92"/>
                <a:gd name="T39" fmla="*/ 2147483646 h 66"/>
                <a:gd name="T40" fmla="*/ 0 w 92"/>
                <a:gd name="T41" fmla="*/ 2147483646 h 66"/>
                <a:gd name="T42" fmla="*/ 2147483646 w 92"/>
                <a:gd name="T43" fmla="*/ 2147483646 h 66"/>
                <a:gd name="T44" fmla="*/ 2147483646 w 92"/>
                <a:gd name="T45" fmla="*/ 2147483646 h 66"/>
                <a:gd name="T46" fmla="*/ 2147483646 w 92"/>
                <a:gd name="T47" fmla="*/ 2147483646 h 66"/>
                <a:gd name="T48" fmla="*/ 2147483646 w 92"/>
                <a:gd name="T49" fmla="*/ 2147483646 h 66"/>
                <a:gd name="T50" fmla="*/ 2147483646 w 92"/>
                <a:gd name="T51" fmla="*/ 2147483646 h 66"/>
                <a:gd name="T52" fmla="*/ 2147483646 w 92"/>
                <a:gd name="T53" fmla="*/ 2147483646 h 66"/>
                <a:gd name="T54" fmla="*/ 2147483646 w 92"/>
                <a:gd name="T55" fmla="*/ 2147483646 h 66"/>
                <a:gd name="T56" fmla="*/ 2147483646 w 92"/>
                <a:gd name="T57" fmla="*/ 2147483646 h 66"/>
                <a:gd name="T58" fmla="*/ 2147483646 w 92"/>
                <a:gd name="T59" fmla="*/ 2147483646 h 66"/>
                <a:gd name="T60" fmla="*/ 2147483646 w 92"/>
                <a:gd name="T61" fmla="*/ 2147483646 h 66"/>
                <a:gd name="T62" fmla="*/ 2147483646 w 92"/>
                <a:gd name="T63" fmla="*/ 2147483646 h 66"/>
                <a:gd name="T64" fmla="*/ 2147483646 w 92"/>
                <a:gd name="T65" fmla="*/ 2147483646 h 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2"/>
                <a:gd name="T100" fmla="*/ 0 h 66"/>
                <a:gd name="T101" fmla="*/ 92 w 92"/>
                <a:gd name="T102" fmla="*/ 66 h 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Freeform 35"/>
            <p:cNvSpPr>
              <a:spLocks noChangeArrowheads="1"/>
            </p:cNvSpPr>
            <p:nvPr/>
          </p:nvSpPr>
          <p:spPr bwMode="auto">
            <a:xfrm>
              <a:off x="3574667" y="1911669"/>
              <a:ext cx="329491" cy="256444"/>
            </a:xfrm>
            <a:custGeom>
              <a:avLst/>
              <a:gdLst>
                <a:gd name="T0" fmla="*/ 2147483646 w 176"/>
                <a:gd name="T1" fmla="*/ 2147483646 h 137"/>
                <a:gd name="T2" fmla="*/ 2147483646 w 176"/>
                <a:gd name="T3" fmla="*/ 2147483646 h 137"/>
                <a:gd name="T4" fmla="*/ 2147483646 w 176"/>
                <a:gd name="T5" fmla="*/ 2147483646 h 137"/>
                <a:gd name="T6" fmla="*/ 2147483646 w 176"/>
                <a:gd name="T7" fmla="*/ 2147483646 h 137"/>
                <a:gd name="T8" fmla="*/ 2147483646 w 176"/>
                <a:gd name="T9" fmla="*/ 0 h 137"/>
                <a:gd name="T10" fmla="*/ 2147483646 w 176"/>
                <a:gd name="T11" fmla="*/ 2147483646 h 137"/>
                <a:gd name="T12" fmla="*/ 2147483646 w 176"/>
                <a:gd name="T13" fmla="*/ 2147483646 h 137"/>
                <a:gd name="T14" fmla="*/ 2147483646 w 176"/>
                <a:gd name="T15" fmla="*/ 2147483646 h 137"/>
                <a:gd name="T16" fmla="*/ 2147483646 w 176"/>
                <a:gd name="T17" fmla="*/ 2147483646 h 137"/>
                <a:gd name="T18" fmla="*/ 2147483646 w 176"/>
                <a:gd name="T19" fmla="*/ 2147483646 h 137"/>
                <a:gd name="T20" fmla="*/ 2147483646 w 176"/>
                <a:gd name="T21" fmla="*/ 2147483646 h 137"/>
                <a:gd name="T22" fmla="*/ 2147483646 w 176"/>
                <a:gd name="T23" fmla="*/ 2147483646 h 137"/>
                <a:gd name="T24" fmla="*/ 2147483646 w 176"/>
                <a:gd name="T25" fmla="*/ 2147483646 h 137"/>
                <a:gd name="T26" fmla="*/ 2147483646 w 176"/>
                <a:gd name="T27" fmla="*/ 2147483646 h 137"/>
                <a:gd name="T28" fmla="*/ 2147483646 w 176"/>
                <a:gd name="T29" fmla="*/ 2147483646 h 137"/>
                <a:gd name="T30" fmla="*/ 2147483646 w 176"/>
                <a:gd name="T31" fmla="*/ 2147483646 h 137"/>
                <a:gd name="T32" fmla="*/ 2147483646 w 176"/>
                <a:gd name="T33" fmla="*/ 2147483646 h 137"/>
                <a:gd name="T34" fmla="*/ 2147483646 w 176"/>
                <a:gd name="T35" fmla="*/ 2147483646 h 137"/>
                <a:gd name="T36" fmla="*/ 2147483646 w 176"/>
                <a:gd name="T37" fmla="*/ 2147483646 h 137"/>
                <a:gd name="T38" fmla="*/ 2147483646 w 176"/>
                <a:gd name="T39" fmla="*/ 2147483646 h 137"/>
                <a:gd name="T40" fmla="*/ 2147483646 w 176"/>
                <a:gd name="T41" fmla="*/ 2147483646 h 137"/>
                <a:gd name="T42" fmla="*/ 2147483646 w 176"/>
                <a:gd name="T43" fmla="*/ 2147483646 h 137"/>
                <a:gd name="T44" fmla="*/ 2147483646 w 176"/>
                <a:gd name="T45" fmla="*/ 2147483646 h 137"/>
                <a:gd name="T46" fmla="*/ 2147483646 w 176"/>
                <a:gd name="T47" fmla="*/ 2147483646 h 137"/>
                <a:gd name="T48" fmla="*/ 2147483646 w 176"/>
                <a:gd name="T49" fmla="*/ 2147483646 h 137"/>
                <a:gd name="T50" fmla="*/ 2147483646 w 176"/>
                <a:gd name="T51" fmla="*/ 2147483646 h 137"/>
                <a:gd name="T52" fmla="*/ 2147483646 w 176"/>
                <a:gd name="T53" fmla="*/ 2147483646 h 137"/>
                <a:gd name="T54" fmla="*/ 2147483646 w 176"/>
                <a:gd name="T55" fmla="*/ 2147483646 h 137"/>
                <a:gd name="T56" fmla="*/ 2147483646 w 176"/>
                <a:gd name="T57" fmla="*/ 2147483646 h 137"/>
                <a:gd name="T58" fmla="*/ 2147483646 w 176"/>
                <a:gd name="T59" fmla="*/ 2147483646 h 137"/>
                <a:gd name="T60" fmla="*/ 2147483646 w 176"/>
                <a:gd name="T61" fmla="*/ 2147483646 h 137"/>
                <a:gd name="T62" fmla="*/ 2147483646 w 176"/>
                <a:gd name="T63" fmla="*/ 2147483646 h 137"/>
                <a:gd name="T64" fmla="*/ 2147483646 w 176"/>
                <a:gd name="T65" fmla="*/ 2147483646 h 137"/>
                <a:gd name="T66" fmla="*/ 2147483646 w 176"/>
                <a:gd name="T67" fmla="*/ 2147483646 h 137"/>
                <a:gd name="T68" fmla="*/ 2147483646 w 176"/>
                <a:gd name="T69" fmla="*/ 2147483646 h 137"/>
                <a:gd name="T70" fmla="*/ 2147483646 w 176"/>
                <a:gd name="T71" fmla="*/ 2147483646 h 137"/>
                <a:gd name="T72" fmla="*/ 2147483646 w 176"/>
                <a:gd name="T73" fmla="*/ 2147483646 h 137"/>
                <a:gd name="T74" fmla="*/ 2147483646 w 176"/>
                <a:gd name="T75" fmla="*/ 2147483646 h 137"/>
                <a:gd name="T76" fmla="*/ 2147483646 w 176"/>
                <a:gd name="T77" fmla="*/ 2147483646 h 137"/>
                <a:gd name="T78" fmla="*/ 2147483646 w 176"/>
                <a:gd name="T79" fmla="*/ 2147483646 h 137"/>
                <a:gd name="T80" fmla="*/ 2147483646 w 176"/>
                <a:gd name="T81" fmla="*/ 2147483646 h 137"/>
                <a:gd name="T82" fmla="*/ 2147483646 w 176"/>
                <a:gd name="T83" fmla="*/ 2147483646 h 137"/>
                <a:gd name="T84" fmla="*/ 2147483646 w 176"/>
                <a:gd name="T85" fmla="*/ 2147483646 h 137"/>
                <a:gd name="T86" fmla="*/ 2147483646 w 176"/>
                <a:gd name="T87" fmla="*/ 2147483646 h 137"/>
                <a:gd name="T88" fmla="*/ 2147483646 w 176"/>
                <a:gd name="T89" fmla="*/ 2147483646 h 137"/>
                <a:gd name="T90" fmla="*/ 2147483646 w 176"/>
                <a:gd name="T91" fmla="*/ 2147483646 h 137"/>
                <a:gd name="T92" fmla="*/ 2147483646 w 176"/>
                <a:gd name="T93" fmla="*/ 2147483646 h 13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76"/>
                <a:gd name="T142" fmla="*/ 0 h 137"/>
                <a:gd name="T143" fmla="*/ 176 w 176"/>
                <a:gd name="T144" fmla="*/ 137 h 13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Freeform 36"/>
            <p:cNvSpPr>
              <a:spLocks noChangeArrowheads="1"/>
            </p:cNvSpPr>
            <p:nvPr/>
          </p:nvSpPr>
          <p:spPr bwMode="auto">
            <a:xfrm>
              <a:off x="3857532" y="1911669"/>
              <a:ext cx="211372" cy="349696"/>
            </a:xfrm>
            <a:custGeom>
              <a:avLst/>
              <a:gdLst>
                <a:gd name="T0" fmla="*/ 2147483646 w 113"/>
                <a:gd name="T1" fmla="*/ 2147483646 h 187"/>
                <a:gd name="T2" fmla="*/ 2147483646 w 113"/>
                <a:gd name="T3" fmla="*/ 0 h 187"/>
                <a:gd name="T4" fmla="*/ 2147483646 w 113"/>
                <a:gd name="T5" fmla="*/ 2147483646 h 187"/>
                <a:gd name="T6" fmla="*/ 2147483646 w 113"/>
                <a:gd name="T7" fmla="*/ 2147483646 h 187"/>
                <a:gd name="T8" fmla="*/ 2147483646 w 113"/>
                <a:gd name="T9" fmla="*/ 2147483646 h 187"/>
                <a:gd name="T10" fmla="*/ 2147483646 w 113"/>
                <a:gd name="T11" fmla="*/ 2147483646 h 187"/>
                <a:gd name="T12" fmla="*/ 2147483646 w 113"/>
                <a:gd name="T13" fmla="*/ 2147483646 h 187"/>
                <a:gd name="T14" fmla="*/ 2147483646 w 113"/>
                <a:gd name="T15" fmla="*/ 2147483646 h 187"/>
                <a:gd name="T16" fmla="*/ 2147483646 w 113"/>
                <a:gd name="T17" fmla="*/ 2147483646 h 187"/>
                <a:gd name="T18" fmla="*/ 0 w 113"/>
                <a:gd name="T19" fmla="*/ 2147483646 h 187"/>
                <a:gd name="T20" fmla="*/ 0 w 113"/>
                <a:gd name="T21" fmla="*/ 2147483646 h 187"/>
                <a:gd name="T22" fmla="*/ 2147483646 w 113"/>
                <a:gd name="T23" fmla="*/ 2147483646 h 187"/>
                <a:gd name="T24" fmla="*/ 2147483646 w 113"/>
                <a:gd name="T25" fmla="*/ 2147483646 h 187"/>
                <a:gd name="T26" fmla="*/ 2147483646 w 113"/>
                <a:gd name="T27" fmla="*/ 2147483646 h 187"/>
                <a:gd name="T28" fmla="*/ 2147483646 w 113"/>
                <a:gd name="T29" fmla="*/ 2147483646 h 187"/>
                <a:gd name="T30" fmla="*/ 2147483646 w 113"/>
                <a:gd name="T31" fmla="*/ 2147483646 h 187"/>
                <a:gd name="T32" fmla="*/ 2147483646 w 113"/>
                <a:gd name="T33" fmla="*/ 2147483646 h 187"/>
                <a:gd name="T34" fmla="*/ 2147483646 w 113"/>
                <a:gd name="T35" fmla="*/ 2147483646 h 187"/>
                <a:gd name="T36" fmla="*/ 2147483646 w 113"/>
                <a:gd name="T37" fmla="*/ 2147483646 h 187"/>
                <a:gd name="T38" fmla="*/ 2147483646 w 113"/>
                <a:gd name="T39" fmla="*/ 2147483646 h 187"/>
                <a:gd name="T40" fmla="*/ 2147483646 w 113"/>
                <a:gd name="T41" fmla="*/ 2147483646 h 187"/>
                <a:gd name="T42" fmla="*/ 2147483646 w 113"/>
                <a:gd name="T43" fmla="*/ 2147483646 h 187"/>
                <a:gd name="T44" fmla="*/ 2147483646 w 113"/>
                <a:gd name="T45" fmla="*/ 2147483646 h 187"/>
                <a:gd name="T46" fmla="*/ 2147483646 w 113"/>
                <a:gd name="T47" fmla="*/ 2147483646 h 187"/>
                <a:gd name="T48" fmla="*/ 2147483646 w 113"/>
                <a:gd name="T49" fmla="*/ 2147483646 h 187"/>
                <a:gd name="T50" fmla="*/ 2147483646 w 113"/>
                <a:gd name="T51" fmla="*/ 2147483646 h 187"/>
                <a:gd name="T52" fmla="*/ 2147483646 w 113"/>
                <a:gd name="T53" fmla="*/ 2147483646 h 187"/>
                <a:gd name="T54" fmla="*/ 2147483646 w 113"/>
                <a:gd name="T55" fmla="*/ 2147483646 h 187"/>
                <a:gd name="T56" fmla="*/ 2147483646 w 113"/>
                <a:gd name="T57" fmla="*/ 2147483646 h 187"/>
                <a:gd name="T58" fmla="*/ 2147483646 w 113"/>
                <a:gd name="T59" fmla="*/ 2147483646 h 187"/>
                <a:gd name="T60" fmla="*/ 2147483646 w 113"/>
                <a:gd name="T61" fmla="*/ 2147483646 h 187"/>
                <a:gd name="T62" fmla="*/ 2147483646 w 113"/>
                <a:gd name="T63" fmla="*/ 2147483646 h 187"/>
                <a:gd name="T64" fmla="*/ 2147483646 w 113"/>
                <a:gd name="T65" fmla="*/ 2147483646 h 187"/>
                <a:gd name="T66" fmla="*/ 2147483646 w 113"/>
                <a:gd name="T67" fmla="*/ 2147483646 h 187"/>
                <a:gd name="T68" fmla="*/ 2147483646 w 113"/>
                <a:gd name="T69" fmla="*/ 2147483646 h 187"/>
                <a:gd name="T70" fmla="*/ 2147483646 w 113"/>
                <a:gd name="T71" fmla="*/ 2147483646 h 187"/>
                <a:gd name="T72" fmla="*/ 2147483646 w 113"/>
                <a:gd name="T73" fmla="*/ 2147483646 h 187"/>
                <a:gd name="T74" fmla="*/ 2147483646 w 113"/>
                <a:gd name="T75" fmla="*/ 2147483646 h 187"/>
                <a:gd name="T76" fmla="*/ 2147483646 w 113"/>
                <a:gd name="T77" fmla="*/ 2147483646 h 187"/>
                <a:gd name="T78" fmla="*/ 2147483646 w 113"/>
                <a:gd name="T79" fmla="*/ 2147483646 h 187"/>
                <a:gd name="T80" fmla="*/ 2147483646 w 113"/>
                <a:gd name="T81" fmla="*/ 2147483646 h 187"/>
                <a:gd name="T82" fmla="*/ 2147483646 w 113"/>
                <a:gd name="T83" fmla="*/ 2147483646 h 18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3"/>
                <a:gd name="T127" fmla="*/ 0 h 187"/>
                <a:gd name="T128" fmla="*/ 113 w 113"/>
                <a:gd name="T129" fmla="*/ 187 h 18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1" name="Freeform 37"/>
            <p:cNvSpPr>
              <a:spLocks noChangeArrowheads="1"/>
            </p:cNvSpPr>
            <p:nvPr/>
          </p:nvSpPr>
          <p:spPr bwMode="auto">
            <a:xfrm>
              <a:off x="4079783" y="1717393"/>
              <a:ext cx="231577" cy="230022"/>
            </a:xfrm>
            <a:custGeom>
              <a:avLst/>
              <a:gdLst>
                <a:gd name="T0" fmla="*/ 2147483646 w 124"/>
                <a:gd name="T1" fmla="*/ 2147483646 h 123"/>
                <a:gd name="T2" fmla="*/ 2147483646 w 124"/>
                <a:gd name="T3" fmla="*/ 2147483646 h 123"/>
                <a:gd name="T4" fmla="*/ 2147483646 w 124"/>
                <a:gd name="T5" fmla="*/ 2147483646 h 123"/>
                <a:gd name="T6" fmla="*/ 2147483646 w 124"/>
                <a:gd name="T7" fmla="*/ 2147483646 h 123"/>
                <a:gd name="T8" fmla="*/ 2147483646 w 124"/>
                <a:gd name="T9" fmla="*/ 2147483646 h 123"/>
                <a:gd name="T10" fmla="*/ 2147483646 w 124"/>
                <a:gd name="T11" fmla="*/ 2147483646 h 123"/>
                <a:gd name="T12" fmla="*/ 2147483646 w 124"/>
                <a:gd name="T13" fmla="*/ 2147483646 h 123"/>
                <a:gd name="T14" fmla="*/ 2147483646 w 124"/>
                <a:gd name="T15" fmla="*/ 2147483646 h 123"/>
                <a:gd name="T16" fmla="*/ 2147483646 w 124"/>
                <a:gd name="T17" fmla="*/ 0 h 123"/>
                <a:gd name="T18" fmla="*/ 2147483646 w 124"/>
                <a:gd name="T19" fmla="*/ 2147483646 h 123"/>
                <a:gd name="T20" fmla="*/ 2147483646 w 124"/>
                <a:gd name="T21" fmla="*/ 2147483646 h 123"/>
                <a:gd name="T22" fmla="*/ 2147483646 w 124"/>
                <a:gd name="T23" fmla="*/ 2147483646 h 123"/>
                <a:gd name="T24" fmla="*/ 2147483646 w 124"/>
                <a:gd name="T25" fmla="*/ 2147483646 h 123"/>
                <a:gd name="T26" fmla="*/ 2147483646 w 124"/>
                <a:gd name="T27" fmla="*/ 2147483646 h 123"/>
                <a:gd name="T28" fmla="*/ 2147483646 w 124"/>
                <a:gd name="T29" fmla="*/ 2147483646 h 123"/>
                <a:gd name="T30" fmla="*/ 2147483646 w 124"/>
                <a:gd name="T31" fmla="*/ 2147483646 h 123"/>
                <a:gd name="T32" fmla="*/ 2147483646 w 124"/>
                <a:gd name="T33" fmla="*/ 2147483646 h 123"/>
                <a:gd name="T34" fmla="*/ 2147483646 w 124"/>
                <a:gd name="T35" fmla="*/ 2147483646 h 123"/>
                <a:gd name="T36" fmla="*/ 2147483646 w 124"/>
                <a:gd name="T37" fmla="*/ 2147483646 h 123"/>
                <a:gd name="T38" fmla="*/ 2147483646 w 124"/>
                <a:gd name="T39" fmla="*/ 2147483646 h 123"/>
                <a:gd name="T40" fmla="*/ 2147483646 w 124"/>
                <a:gd name="T41" fmla="*/ 2147483646 h 123"/>
                <a:gd name="T42" fmla="*/ 2147483646 w 124"/>
                <a:gd name="T43" fmla="*/ 2147483646 h 123"/>
                <a:gd name="T44" fmla="*/ 2147483646 w 124"/>
                <a:gd name="T45" fmla="*/ 2147483646 h 123"/>
                <a:gd name="T46" fmla="*/ 2147483646 w 124"/>
                <a:gd name="T47" fmla="*/ 2147483646 h 123"/>
                <a:gd name="T48" fmla="*/ 2147483646 w 124"/>
                <a:gd name="T49" fmla="*/ 2147483646 h 123"/>
                <a:gd name="T50" fmla="*/ 2147483646 w 124"/>
                <a:gd name="T51" fmla="*/ 2147483646 h 123"/>
                <a:gd name="T52" fmla="*/ 2147483646 w 124"/>
                <a:gd name="T53" fmla="*/ 2147483646 h 123"/>
                <a:gd name="T54" fmla="*/ 2147483646 w 124"/>
                <a:gd name="T55" fmla="*/ 2147483646 h 123"/>
                <a:gd name="T56" fmla="*/ 2147483646 w 124"/>
                <a:gd name="T57" fmla="*/ 2147483646 h 123"/>
                <a:gd name="T58" fmla="*/ 2147483646 w 124"/>
                <a:gd name="T59" fmla="*/ 2147483646 h 123"/>
                <a:gd name="T60" fmla="*/ 2147483646 w 124"/>
                <a:gd name="T61" fmla="*/ 2147483646 h 123"/>
                <a:gd name="T62" fmla="*/ 2147483646 w 124"/>
                <a:gd name="T63" fmla="*/ 2147483646 h 123"/>
                <a:gd name="T64" fmla="*/ 2147483646 w 124"/>
                <a:gd name="T65" fmla="*/ 2147483646 h 123"/>
                <a:gd name="T66" fmla="*/ 2147483646 w 124"/>
                <a:gd name="T67" fmla="*/ 2147483646 h 12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4"/>
                <a:gd name="T103" fmla="*/ 0 h 123"/>
                <a:gd name="T104" fmla="*/ 124 w 124"/>
                <a:gd name="T105" fmla="*/ 123 h 12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2" name="Freeform 38"/>
            <p:cNvSpPr>
              <a:spLocks noChangeArrowheads="1"/>
            </p:cNvSpPr>
            <p:nvPr/>
          </p:nvSpPr>
          <p:spPr bwMode="auto">
            <a:xfrm>
              <a:off x="3756509" y="2370159"/>
              <a:ext cx="119674" cy="132108"/>
            </a:xfrm>
            <a:custGeom>
              <a:avLst/>
              <a:gdLst>
                <a:gd name="T0" fmla="*/ 2147483646 w 64"/>
                <a:gd name="T1" fmla="*/ 2147483646 h 71"/>
                <a:gd name="T2" fmla="*/ 2147483646 w 64"/>
                <a:gd name="T3" fmla="*/ 2147483646 h 71"/>
                <a:gd name="T4" fmla="*/ 2147483646 w 64"/>
                <a:gd name="T5" fmla="*/ 2147483646 h 71"/>
                <a:gd name="T6" fmla="*/ 2147483646 w 64"/>
                <a:gd name="T7" fmla="*/ 2147483646 h 71"/>
                <a:gd name="T8" fmla="*/ 2147483646 w 64"/>
                <a:gd name="T9" fmla="*/ 2147483646 h 71"/>
                <a:gd name="T10" fmla="*/ 2147483646 w 64"/>
                <a:gd name="T11" fmla="*/ 2147483646 h 71"/>
                <a:gd name="T12" fmla="*/ 2147483646 w 64"/>
                <a:gd name="T13" fmla="*/ 2147483646 h 71"/>
                <a:gd name="T14" fmla="*/ 2147483646 w 64"/>
                <a:gd name="T15" fmla="*/ 2147483646 h 71"/>
                <a:gd name="T16" fmla="*/ 2147483646 w 64"/>
                <a:gd name="T17" fmla="*/ 2147483646 h 71"/>
                <a:gd name="T18" fmla="*/ 2147483646 w 64"/>
                <a:gd name="T19" fmla="*/ 2147483646 h 71"/>
                <a:gd name="T20" fmla="*/ 2147483646 w 64"/>
                <a:gd name="T21" fmla="*/ 2147483646 h 71"/>
                <a:gd name="T22" fmla="*/ 2147483646 w 64"/>
                <a:gd name="T23" fmla="*/ 2147483646 h 71"/>
                <a:gd name="T24" fmla="*/ 2147483646 w 64"/>
                <a:gd name="T25" fmla="*/ 0 h 71"/>
                <a:gd name="T26" fmla="*/ 2147483646 w 64"/>
                <a:gd name="T27" fmla="*/ 2147483646 h 71"/>
                <a:gd name="T28" fmla="*/ 2147483646 w 64"/>
                <a:gd name="T29" fmla="*/ 2147483646 h 71"/>
                <a:gd name="T30" fmla="*/ 2147483646 w 64"/>
                <a:gd name="T31" fmla="*/ 2147483646 h 71"/>
                <a:gd name="T32" fmla="*/ 2147483646 w 64"/>
                <a:gd name="T33" fmla="*/ 2147483646 h 71"/>
                <a:gd name="T34" fmla="*/ 2147483646 w 64"/>
                <a:gd name="T35" fmla="*/ 2147483646 h 71"/>
                <a:gd name="T36" fmla="*/ 2147483646 w 64"/>
                <a:gd name="T37" fmla="*/ 2147483646 h 71"/>
                <a:gd name="T38" fmla="*/ 2147483646 w 64"/>
                <a:gd name="T39" fmla="*/ 2147483646 h 71"/>
                <a:gd name="T40" fmla="*/ 2147483646 w 64"/>
                <a:gd name="T41" fmla="*/ 2147483646 h 71"/>
                <a:gd name="T42" fmla="*/ 2147483646 w 64"/>
                <a:gd name="T43" fmla="*/ 2147483646 h 71"/>
                <a:gd name="T44" fmla="*/ 2147483646 w 64"/>
                <a:gd name="T45" fmla="*/ 2147483646 h 71"/>
                <a:gd name="T46" fmla="*/ 2147483646 w 64"/>
                <a:gd name="T47" fmla="*/ 2147483646 h 71"/>
                <a:gd name="T48" fmla="*/ 2147483646 w 64"/>
                <a:gd name="T49" fmla="*/ 2147483646 h 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71"/>
                <a:gd name="T77" fmla="*/ 64 w 64"/>
                <a:gd name="T78" fmla="*/ 71 h 7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Freeform 39"/>
            <p:cNvSpPr>
              <a:spLocks noChangeArrowheads="1"/>
            </p:cNvSpPr>
            <p:nvPr/>
          </p:nvSpPr>
          <p:spPr bwMode="auto">
            <a:xfrm>
              <a:off x="3768943" y="2371713"/>
              <a:ext cx="46626" cy="27976"/>
            </a:xfrm>
            <a:custGeom>
              <a:avLst/>
              <a:gdLst>
                <a:gd name="T0" fmla="*/ 2147483646 w 25"/>
                <a:gd name="T1" fmla="*/ 2147483646 h 15"/>
                <a:gd name="T2" fmla="*/ 2147483646 w 25"/>
                <a:gd name="T3" fmla="*/ 0 h 15"/>
                <a:gd name="T4" fmla="*/ 2147483646 w 25"/>
                <a:gd name="T5" fmla="*/ 0 h 15"/>
                <a:gd name="T6" fmla="*/ 2147483646 w 25"/>
                <a:gd name="T7" fmla="*/ 0 h 15"/>
                <a:gd name="T8" fmla="*/ 2147483646 w 25"/>
                <a:gd name="T9" fmla="*/ 2147483646 h 15"/>
                <a:gd name="T10" fmla="*/ 2147483646 w 25"/>
                <a:gd name="T11" fmla="*/ 2147483646 h 15"/>
                <a:gd name="T12" fmla="*/ 2147483646 w 25"/>
                <a:gd name="T13" fmla="*/ 2147483646 h 15"/>
                <a:gd name="T14" fmla="*/ 2147483646 w 25"/>
                <a:gd name="T15" fmla="*/ 2147483646 h 15"/>
                <a:gd name="T16" fmla="*/ 2147483646 w 25"/>
                <a:gd name="T17" fmla="*/ 2147483646 h 15"/>
                <a:gd name="T18" fmla="*/ 2147483646 w 25"/>
                <a:gd name="T19" fmla="*/ 2147483646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15"/>
                <a:gd name="T32" fmla="*/ 25 w 25"/>
                <a:gd name="T33" fmla="*/ 15 h 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4" name="Freeform 40"/>
            <p:cNvSpPr>
              <a:spLocks noChangeArrowheads="1"/>
            </p:cNvSpPr>
            <p:nvPr/>
          </p:nvSpPr>
          <p:spPr bwMode="auto">
            <a:xfrm>
              <a:off x="3806244" y="2339074"/>
              <a:ext cx="150758" cy="184951"/>
            </a:xfrm>
            <a:custGeom>
              <a:avLst/>
              <a:gdLst>
                <a:gd name="T0" fmla="*/ 2147483646 w 80"/>
                <a:gd name="T1" fmla="*/ 2147483646 h 99"/>
                <a:gd name="T2" fmla="*/ 2147483646 w 80"/>
                <a:gd name="T3" fmla="*/ 2147483646 h 99"/>
                <a:gd name="T4" fmla="*/ 2147483646 w 80"/>
                <a:gd name="T5" fmla="*/ 2147483646 h 99"/>
                <a:gd name="T6" fmla="*/ 2147483646 w 80"/>
                <a:gd name="T7" fmla="*/ 2147483646 h 99"/>
                <a:gd name="T8" fmla="*/ 2147483646 w 80"/>
                <a:gd name="T9" fmla="*/ 2147483646 h 99"/>
                <a:gd name="T10" fmla="*/ 2147483646 w 80"/>
                <a:gd name="T11" fmla="*/ 2147483646 h 99"/>
                <a:gd name="T12" fmla="*/ 2147483646 w 80"/>
                <a:gd name="T13" fmla="*/ 2147483646 h 99"/>
                <a:gd name="T14" fmla="*/ 2147483646 w 80"/>
                <a:gd name="T15" fmla="*/ 2147483646 h 99"/>
                <a:gd name="T16" fmla="*/ 2147483646 w 80"/>
                <a:gd name="T17" fmla="*/ 2147483646 h 99"/>
                <a:gd name="T18" fmla="*/ 2147483646 w 80"/>
                <a:gd name="T19" fmla="*/ 2147483646 h 99"/>
                <a:gd name="T20" fmla="*/ 2147483646 w 80"/>
                <a:gd name="T21" fmla="*/ 2147483646 h 99"/>
                <a:gd name="T22" fmla="*/ 2147483646 w 80"/>
                <a:gd name="T23" fmla="*/ 2147483646 h 99"/>
                <a:gd name="T24" fmla="*/ 2147483646 w 80"/>
                <a:gd name="T25" fmla="*/ 0 h 99"/>
                <a:gd name="T26" fmla="*/ 2147483646 w 80"/>
                <a:gd name="T27" fmla="*/ 2147483646 h 99"/>
                <a:gd name="T28" fmla="*/ 2147483646 w 80"/>
                <a:gd name="T29" fmla="*/ 2147483646 h 99"/>
                <a:gd name="T30" fmla="*/ 2147483646 w 80"/>
                <a:gd name="T31" fmla="*/ 2147483646 h 99"/>
                <a:gd name="T32" fmla="*/ 2147483646 w 80"/>
                <a:gd name="T33" fmla="*/ 2147483646 h 99"/>
                <a:gd name="T34" fmla="*/ 2147483646 w 80"/>
                <a:gd name="T35" fmla="*/ 2147483646 h 99"/>
                <a:gd name="T36" fmla="*/ 2147483646 w 80"/>
                <a:gd name="T37" fmla="*/ 2147483646 h 99"/>
                <a:gd name="T38" fmla="*/ 2147483646 w 80"/>
                <a:gd name="T39" fmla="*/ 2147483646 h 99"/>
                <a:gd name="T40" fmla="*/ 2147483646 w 80"/>
                <a:gd name="T41" fmla="*/ 2147483646 h 99"/>
                <a:gd name="T42" fmla="*/ 2147483646 w 80"/>
                <a:gd name="T43" fmla="*/ 2147483646 h 99"/>
                <a:gd name="T44" fmla="*/ 2147483646 w 80"/>
                <a:gd name="T45" fmla="*/ 2147483646 h 99"/>
                <a:gd name="T46" fmla="*/ 2147483646 w 80"/>
                <a:gd name="T47" fmla="*/ 2147483646 h 99"/>
                <a:gd name="T48" fmla="*/ 2147483646 w 80"/>
                <a:gd name="T49" fmla="*/ 2147483646 h 99"/>
                <a:gd name="T50" fmla="*/ 2147483646 w 80"/>
                <a:gd name="T51" fmla="*/ 2147483646 h 99"/>
                <a:gd name="T52" fmla="*/ 2147483646 w 80"/>
                <a:gd name="T53" fmla="*/ 2147483646 h 99"/>
                <a:gd name="T54" fmla="*/ 2147483646 w 80"/>
                <a:gd name="T55" fmla="*/ 2147483646 h 99"/>
                <a:gd name="T56" fmla="*/ 2147483646 w 80"/>
                <a:gd name="T57" fmla="*/ 2147483646 h 99"/>
                <a:gd name="T58" fmla="*/ 2147483646 w 80"/>
                <a:gd name="T59" fmla="*/ 2147483646 h 99"/>
                <a:gd name="T60" fmla="*/ 0 w 80"/>
                <a:gd name="T61" fmla="*/ 2147483646 h 99"/>
                <a:gd name="T62" fmla="*/ 2147483646 w 80"/>
                <a:gd name="T63" fmla="*/ 2147483646 h 99"/>
                <a:gd name="T64" fmla="*/ 2147483646 w 80"/>
                <a:gd name="T65" fmla="*/ 2147483646 h 99"/>
                <a:gd name="T66" fmla="*/ 2147483646 w 80"/>
                <a:gd name="T67" fmla="*/ 2147483646 h 9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0"/>
                <a:gd name="T103" fmla="*/ 0 h 99"/>
                <a:gd name="T104" fmla="*/ 80 w 80"/>
                <a:gd name="T105" fmla="*/ 99 h 9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5" name="Freeform 41"/>
            <p:cNvSpPr>
              <a:spLocks noChangeArrowheads="1"/>
            </p:cNvSpPr>
            <p:nvPr/>
          </p:nvSpPr>
          <p:spPr bwMode="auto">
            <a:xfrm>
              <a:off x="4019169" y="1913223"/>
              <a:ext cx="351250" cy="432068"/>
            </a:xfrm>
            <a:custGeom>
              <a:avLst/>
              <a:gdLst>
                <a:gd name="T0" fmla="*/ 2147483646 w 187"/>
                <a:gd name="T1" fmla="*/ 2147483646 h 231"/>
                <a:gd name="T2" fmla="*/ 2147483646 w 187"/>
                <a:gd name="T3" fmla="*/ 2147483646 h 231"/>
                <a:gd name="T4" fmla="*/ 2147483646 w 187"/>
                <a:gd name="T5" fmla="*/ 2147483646 h 231"/>
                <a:gd name="T6" fmla="*/ 2147483646 w 187"/>
                <a:gd name="T7" fmla="*/ 2147483646 h 231"/>
                <a:gd name="T8" fmla="*/ 2147483646 w 187"/>
                <a:gd name="T9" fmla="*/ 2147483646 h 231"/>
                <a:gd name="T10" fmla="*/ 2147483646 w 187"/>
                <a:gd name="T11" fmla="*/ 2147483646 h 231"/>
                <a:gd name="T12" fmla="*/ 2147483646 w 187"/>
                <a:gd name="T13" fmla="*/ 2147483646 h 231"/>
                <a:gd name="T14" fmla="*/ 2147483646 w 187"/>
                <a:gd name="T15" fmla="*/ 2147483646 h 231"/>
                <a:gd name="T16" fmla="*/ 2147483646 w 187"/>
                <a:gd name="T17" fmla="*/ 2147483646 h 231"/>
                <a:gd name="T18" fmla="*/ 2147483646 w 187"/>
                <a:gd name="T19" fmla="*/ 2147483646 h 231"/>
                <a:gd name="T20" fmla="*/ 2147483646 w 187"/>
                <a:gd name="T21" fmla="*/ 2147483646 h 231"/>
                <a:gd name="T22" fmla="*/ 2147483646 w 187"/>
                <a:gd name="T23" fmla="*/ 2147483646 h 231"/>
                <a:gd name="T24" fmla="*/ 2147483646 w 187"/>
                <a:gd name="T25" fmla="*/ 2147483646 h 231"/>
                <a:gd name="T26" fmla="*/ 2147483646 w 187"/>
                <a:gd name="T27" fmla="*/ 2147483646 h 231"/>
                <a:gd name="T28" fmla="*/ 2147483646 w 187"/>
                <a:gd name="T29" fmla="*/ 2147483646 h 231"/>
                <a:gd name="T30" fmla="*/ 2147483646 w 187"/>
                <a:gd name="T31" fmla="*/ 2147483646 h 231"/>
                <a:gd name="T32" fmla="*/ 2147483646 w 187"/>
                <a:gd name="T33" fmla="*/ 2147483646 h 231"/>
                <a:gd name="T34" fmla="*/ 2147483646 w 187"/>
                <a:gd name="T35" fmla="*/ 2147483646 h 231"/>
                <a:gd name="T36" fmla="*/ 2147483646 w 187"/>
                <a:gd name="T37" fmla="*/ 2147483646 h 231"/>
                <a:gd name="T38" fmla="*/ 2147483646 w 187"/>
                <a:gd name="T39" fmla="*/ 2147483646 h 231"/>
                <a:gd name="T40" fmla="*/ 2147483646 w 187"/>
                <a:gd name="T41" fmla="*/ 2147483646 h 231"/>
                <a:gd name="T42" fmla="*/ 2147483646 w 187"/>
                <a:gd name="T43" fmla="*/ 2147483646 h 231"/>
                <a:gd name="T44" fmla="*/ 2147483646 w 187"/>
                <a:gd name="T45" fmla="*/ 2147483646 h 231"/>
                <a:gd name="T46" fmla="*/ 2147483646 w 187"/>
                <a:gd name="T47" fmla="*/ 2147483646 h 231"/>
                <a:gd name="T48" fmla="*/ 2147483646 w 187"/>
                <a:gd name="T49" fmla="*/ 2147483646 h 231"/>
                <a:gd name="T50" fmla="*/ 2147483646 w 187"/>
                <a:gd name="T51" fmla="*/ 2147483646 h 231"/>
                <a:gd name="T52" fmla="*/ 2147483646 w 187"/>
                <a:gd name="T53" fmla="*/ 2147483646 h 231"/>
                <a:gd name="T54" fmla="*/ 2147483646 w 187"/>
                <a:gd name="T55" fmla="*/ 2147483646 h 231"/>
                <a:gd name="T56" fmla="*/ 2147483646 w 187"/>
                <a:gd name="T57" fmla="*/ 2147483646 h 231"/>
                <a:gd name="T58" fmla="*/ 2147483646 w 187"/>
                <a:gd name="T59" fmla="*/ 2147483646 h 231"/>
                <a:gd name="T60" fmla="*/ 2147483646 w 187"/>
                <a:gd name="T61" fmla="*/ 2147483646 h 231"/>
                <a:gd name="T62" fmla="*/ 2147483646 w 187"/>
                <a:gd name="T63" fmla="*/ 2147483646 h 231"/>
                <a:gd name="T64" fmla="*/ 2147483646 w 187"/>
                <a:gd name="T65" fmla="*/ 2147483646 h 231"/>
                <a:gd name="T66" fmla="*/ 2147483646 w 187"/>
                <a:gd name="T67" fmla="*/ 0 h 231"/>
                <a:gd name="T68" fmla="*/ 2147483646 w 187"/>
                <a:gd name="T69" fmla="*/ 2147483646 h 2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7"/>
                <a:gd name="T106" fmla="*/ 0 h 231"/>
                <a:gd name="T107" fmla="*/ 187 w 187"/>
                <a:gd name="T108" fmla="*/ 231 h 23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6" name="Freeform 42"/>
            <p:cNvSpPr>
              <a:spLocks noChangeArrowheads="1"/>
            </p:cNvSpPr>
            <p:nvPr/>
          </p:nvSpPr>
          <p:spPr bwMode="auto">
            <a:xfrm>
              <a:off x="4435695" y="2146353"/>
              <a:ext cx="40409" cy="40409"/>
            </a:xfrm>
            <a:custGeom>
              <a:avLst/>
              <a:gdLst>
                <a:gd name="T0" fmla="*/ 2147483646 w 22"/>
                <a:gd name="T1" fmla="*/ 2147483646 h 21"/>
                <a:gd name="T2" fmla="*/ 2147483646 w 22"/>
                <a:gd name="T3" fmla="*/ 2147483646 h 21"/>
                <a:gd name="T4" fmla="*/ 2147483646 w 22"/>
                <a:gd name="T5" fmla="*/ 2147483646 h 21"/>
                <a:gd name="T6" fmla="*/ 2147483646 w 22"/>
                <a:gd name="T7" fmla="*/ 2147483646 h 21"/>
                <a:gd name="T8" fmla="*/ 2147483646 w 22"/>
                <a:gd name="T9" fmla="*/ 2147483646 h 21"/>
                <a:gd name="T10" fmla="*/ 2147483646 w 22"/>
                <a:gd name="T11" fmla="*/ 2147483646 h 21"/>
                <a:gd name="T12" fmla="*/ 2147483646 w 22"/>
                <a:gd name="T13" fmla="*/ 2147483646 h 21"/>
                <a:gd name="T14" fmla="*/ 2147483646 w 22"/>
                <a:gd name="T15" fmla="*/ 2147483646 h 21"/>
                <a:gd name="T16" fmla="*/ 2147483646 w 22"/>
                <a:gd name="T17" fmla="*/ 2147483646 h 21"/>
                <a:gd name="T18" fmla="*/ 2147483646 w 22"/>
                <a:gd name="T19" fmla="*/ 0 h 21"/>
                <a:gd name="T20" fmla="*/ 2147483646 w 22"/>
                <a:gd name="T21" fmla="*/ 2147483646 h 21"/>
                <a:gd name="T22" fmla="*/ 2147483646 w 22"/>
                <a:gd name="T23" fmla="*/ 2147483646 h 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1"/>
                <a:gd name="T38" fmla="*/ 22 w 22"/>
                <a:gd name="T39" fmla="*/ 21 h 2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Freeform 43"/>
            <p:cNvSpPr>
              <a:spLocks noChangeArrowheads="1"/>
            </p:cNvSpPr>
            <p:nvPr/>
          </p:nvSpPr>
          <p:spPr bwMode="auto">
            <a:xfrm>
              <a:off x="4323793" y="2031342"/>
              <a:ext cx="142987" cy="121228"/>
            </a:xfrm>
            <a:custGeom>
              <a:avLst/>
              <a:gdLst>
                <a:gd name="T0" fmla="*/ 2147483646 w 77"/>
                <a:gd name="T1" fmla="*/ 2147483646 h 65"/>
                <a:gd name="T2" fmla="*/ 2147483646 w 77"/>
                <a:gd name="T3" fmla="*/ 2147483646 h 65"/>
                <a:gd name="T4" fmla="*/ 2147483646 w 77"/>
                <a:gd name="T5" fmla="*/ 2147483646 h 65"/>
                <a:gd name="T6" fmla="*/ 2147483646 w 77"/>
                <a:gd name="T7" fmla="*/ 2147483646 h 65"/>
                <a:gd name="T8" fmla="*/ 2147483646 w 77"/>
                <a:gd name="T9" fmla="*/ 2147483646 h 65"/>
                <a:gd name="T10" fmla="*/ 2147483646 w 77"/>
                <a:gd name="T11" fmla="*/ 2147483646 h 65"/>
                <a:gd name="T12" fmla="*/ 2147483646 w 77"/>
                <a:gd name="T13" fmla="*/ 2147483646 h 65"/>
                <a:gd name="T14" fmla="*/ 2147483646 w 77"/>
                <a:gd name="T15" fmla="*/ 2147483646 h 65"/>
                <a:gd name="T16" fmla="*/ 2147483646 w 77"/>
                <a:gd name="T17" fmla="*/ 2147483646 h 65"/>
                <a:gd name="T18" fmla="*/ 2147483646 w 77"/>
                <a:gd name="T19" fmla="*/ 2147483646 h 65"/>
                <a:gd name="T20" fmla="*/ 2147483646 w 77"/>
                <a:gd name="T21" fmla="*/ 2147483646 h 65"/>
                <a:gd name="T22" fmla="*/ 2147483646 w 77"/>
                <a:gd name="T23" fmla="*/ 2147483646 h 65"/>
                <a:gd name="T24" fmla="*/ 2147483646 w 77"/>
                <a:gd name="T25" fmla="*/ 2147483646 h 65"/>
                <a:gd name="T26" fmla="*/ 2147483646 w 77"/>
                <a:gd name="T27" fmla="*/ 2147483646 h 65"/>
                <a:gd name="T28" fmla="*/ 2147483646 w 77"/>
                <a:gd name="T29" fmla="*/ 2147483646 h 65"/>
                <a:gd name="T30" fmla="*/ 2147483646 w 77"/>
                <a:gd name="T31" fmla="*/ 2147483646 h 65"/>
                <a:gd name="T32" fmla="*/ 2147483646 w 77"/>
                <a:gd name="T33" fmla="*/ 2147483646 h 65"/>
                <a:gd name="T34" fmla="*/ 2147483646 w 77"/>
                <a:gd name="T35" fmla="*/ 2147483646 h 65"/>
                <a:gd name="T36" fmla="*/ 2147483646 w 77"/>
                <a:gd name="T37" fmla="*/ 0 h 65"/>
                <a:gd name="T38" fmla="*/ 2147483646 w 77"/>
                <a:gd name="T39" fmla="*/ 2147483646 h 6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7"/>
                <a:gd name="T61" fmla="*/ 0 h 65"/>
                <a:gd name="T62" fmla="*/ 77 w 77"/>
                <a:gd name="T63" fmla="*/ 65 h 6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8" name="Freeform 44"/>
            <p:cNvSpPr>
              <a:spLocks noChangeArrowheads="1"/>
            </p:cNvSpPr>
            <p:nvPr/>
          </p:nvSpPr>
          <p:spPr bwMode="auto">
            <a:xfrm>
              <a:off x="4250746" y="2098174"/>
              <a:ext cx="317057" cy="247119"/>
            </a:xfrm>
            <a:custGeom>
              <a:avLst/>
              <a:gdLst>
                <a:gd name="T0" fmla="*/ 2147483646 w 170"/>
                <a:gd name="T1" fmla="*/ 2147483646 h 132"/>
                <a:gd name="T2" fmla="*/ 2147483646 w 170"/>
                <a:gd name="T3" fmla="*/ 2147483646 h 132"/>
                <a:gd name="T4" fmla="*/ 2147483646 w 170"/>
                <a:gd name="T5" fmla="*/ 2147483646 h 132"/>
                <a:gd name="T6" fmla="*/ 2147483646 w 170"/>
                <a:gd name="T7" fmla="*/ 2147483646 h 132"/>
                <a:gd name="T8" fmla="*/ 2147483646 w 170"/>
                <a:gd name="T9" fmla="*/ 2147483646 h 132"/>
                <a:gd name="T10" fmla="*/ 2147483646 w 170"/>
                <a:gd name="T11" fmla="*/ 2147483646 h 132"/>
                <a:gd name="T12" fmla="*/ 2147483646 w 170"/>
                <a:gd name="T13" fmla="*/ 2147483646 h 132"/>
                <a:gd name="T14" fmla="*/ 2147483646 w 170"/>
                <a:gd name="T15" fmla="*/ 2147483646 h 132"/>
                <a:gd name="T16" fmla="*/ 2147483646 w 170"/>
                <a:gd name="T17" fmla="*/ 2147483646 h 132"/>
                <a:gd name="T18" fmla="*/ 2147483646 w 170"/>
                <a:gd name="T19" fmla="*/ 2147483646 h 132"/>
                <a:gd name="T20" fmla="*/ 2147483646 w 170"/>
                <a:gd name="T21" fmla="*/ 2147483646 h 132"/>
                <a:gd name="T22" fmla="*/ 2147483646 w 170"/>
                <a:gd name="T23" fmla="*/ 2147483646 h 132"/>
                <a:gd name="T24" fmla="*/ 2147483646 w 170"/>
                <a:gd name="T25" fmla="*/ 2147483646 h 132"/>
                <a:gd name="T26" fmla="*/ 2147483646 w 170"/>
                <a:gd name="T27" fmla="*/ 2147483646 h 132"/>
                <a:gd name="T28" fmla="*/ 2147483646 w 170"/>
                <a:gd name="T29" fmla="*/ 2147483646 h 132"/>
                <a:gd name="T30" fmla="*/ 2147483646 w 170"/>
                <a:gd name="T31" fmla="*/ 2147483646 h 132"/>
                <a:gd name="T32" fmla="*/ 2147483646 w 170"/>
                <a:gd name="T33" fmla="*/ 2147483646 h 132"/>
                <a:gd name="T34" fmla="*/ 2147483646 w 170"/>
                <a:gd name="T35" fmla="*/ 2147483646 h 132"/>
                <a:gd name="T36" fmla="*/ 2147483646 w 170"/>
                <a:gd name="T37" fmla="*/ 2147483646 h 132"/>
                <a:gd name="T38" fmla="*/ 2147483646 w 170"/>
                <a:gd name="T39" fmla="*/ 2147483646 h 132"/>
                <a:gd name="T40" fmla="*/ 2147483646 w 170"/>
                <a:gd name="T41" fmla="*/ 2147483646 h 132"/>
                <a:gd name="T42" fmla="*/ 2147483646 w 170"/>
                <a:gd name="T43" fmla="*/ 2147483646 h 132"/>
                <a:gd name="T44" fmla="*/ 2147483646 w 170"/>
                <a:gd name="T45" fmla="*/ 2147483646 h 132"/>
                <a:gd name="T46" fmla="*/ 2147483646 w 170"/>
                <a:gd name="T47" fmla="*/ 2147483646 h 132"/>
                <a:gd name="T48" fmla="*/ 2147483646 w 170"/>
                <a:gd name="T49" fmla="*/ 2147483646 h 132"/>
                <a:gd name="T50" fmla="*/ 2147483646 w 170"/>
                <a:gd name="T51" fmla="*/ 2147483646 h 132"/>
                <a:gd name="T52" fmla="*/ 2147483646 w 170"/>
                <a:gd name="T53" fmla="*/ 2147483646 h 132"/>
                <a:gd name="T54" fmla="*/ 2147483646 w 170"/>
                <a:gd name="T55" fmla="*/ 2147483646 h 132"/>
                <a:gd name="T56" fmla="*/ 2147483646 w 170"/>
                <a:gd name="T57" fmla="*/ 2147483646 h 132"/>
                <a:gd name="T58" fmla="*/ 2147483646 w 170"/>
                <a:gd name="T59" fmla="*/ 2147483646 h 132"/>
                <a:gd name="T60" fmla="*/ 2147483646 w 170"/>
                <a:gd name="T61" fmla="*/ 2147483646 h 132"/>
                <a:gd name="T62" fmla="*/ 2147483646 w 170"/>
                <a:gd name="T63" fmla="*/ 2147483646 h 132"/>
                <a:gd name="T64" fmla="*/ 2147483646 w 170"/>
                <a:gd name="T65" fmla="*/ 2147483646 h 132"/>
                <a:gd name="T66" fmla="*/ 2147483646 w 170"/>
                <a:gd name="T67" fmla="*/ 2147483646 h 132"/>
                <a:gd name="T68" fmla="*/ 2147483646 w 170"/>
                <a:gd name="T69" fmla="*/ 2147483646 h 132"/>
                <a:gd name="T70" fmla="*/ 2147483646 w 170"/>
                <a:gd name="T71" fmla="*/ 2147483646 h 132"/>
                <a:gd name="T72" fmla="*/ 2147483646 w 170"/>
                <a:gd name="T73" fmla="*/ 2147483646 h 132"/>
                <a:gd name="T74" fmla="*/ 2147483646 w 170"/>
                <a:gd name="T75" fmla="*/ 2147483646 h 132"/>
                <a:gd name="T76" fmla="*/ 2147483646 w 170"/>
                <a:gd name="T77" fmla="*/ 2147483646 h 132"/>
                <a:gd name="T78" fmla="*/ 2147483646 w 170"/>
                <a:gd name="T79" fmla="*/ 2147483646 h 132"/>
                <a:gd name="T80" fmla="*/ 2147483646 w 170"/>
                <a:gd name="T81" fmla="*/ 2147483646 h 132"/>
                <a:gd name="T82" fmla="*/ 2147483646 w 170"/>
                <a:gd name="T83" fmla="*/ 2147483646 h 132"/>
                <a:gd name="T84" fmla="*/ 2147483646 w 170"/>
                <a:gd name="T85" fmla="*/ 2147483646 h 132"/>
                <a:gd name="T86" fmla="*/ 2147483646 w 170"/>
                <a:gd name="T87" fmla="*/ 2147483646 h 1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"/>
                <a:gd name="T133" fmla="*/ 0 h 132"/>
                <a:gd name="T134" fmla="*/ 170 w 170"/>
                <a:gd name="T135" fmla="*/ 132 h 13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9" name="Freeform 45"/>
            <p:cNvSpPr>
              <a:spLocks noChangeArrowheads="1"/>
            </p:cNvSpPr>
            <p:nvPr/>
          </p:nvSpPr>
          <p:spPr bwMode="auto">
            <a:xfrm>
              <a:off x="4300480" y="1647455"/>
              <a:ext cx="32639" cy="38856"/>
            </a:xfrm>
            <a:custGeom>
              <a:avLst/>
              <a:gdLst>
                <a:gd name="T0" fmla="*/ 2147483646 w 17"/>
                <a:gd name="T1" fmla="*/ 2147483646 h 21"/>
                <a:gd name="T2" fmla="*/ 2147483646 w 17"/>
                <a:gd name="T3" fmla="*/ 0 h 21"/>
                <a:gd name="T4" fmla="*/ 2147483646 w 17"/>
                <a:gd name="T5" fmla="*/ 2147483646 h 21"/>
                <a:gd name="T6" fmla="*/ 0 w 17"/>
                <a:gd name="T7" fmla="*/ 2147483646 h 21"/>
                <a:gd name="T8" fmla="*/ 2147483646 w 17"/>
                <a:gd name="T9" fmla="*/ 2147483646 h 21"/>
                <a:gd name="T10" fmla="*/ 2147483646 w 17"/>
                <a:gd name="T11" fmla="*/ 2147483646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1"/>
                <a:gd name="T20" fmla="*/ 17 w 17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0" name="Freeform 46"/>
            <p:cNvSpPr>
              <a:spLocks noChangeArrowheads="1"/>
            </p:cNvSpPr>
            <p:nvPr/>
          </p:nvSpPr>
          <p:spPr bwMode="auto">
            <a:xfrm>
              <a:off x="4309806" y="1586840"/>
              <a:ext cx="146095" cy="116566"/>
            </a:xfrm>
            <a:custGeom>
              <a:avLst/>
              <a:gdLst>
                <a:gd name="T0" fmla="*/ 2147483646 w 78"/>
                <a:gd name="T1" fmla="*/ 2147483646 h 62"/>
                <a:gd name="T2" fmla="*/ 0 w 78"/>
                <a:gd name="T3" fmla="*/ 2147483646 h 62"/>
                <a:gd name="T4" fmla="*/ 2147483646 w 78"/>
                <a:gd name="T5" fmla="*/ 2147483646 h 62"/>
                <a:gd name="T6" fmla="*/ 2147483646 w 78"/>
                <a:gd name="T7" fmla="*/ 2147483646 h 62"/>
                <a:gd name="T8" fmla="*/ 2147483646 w 78"/>
                <a:gd name="T9" fmla="*/ 2147483646 h 62"/>
                <a:gd name="T10" fmla="*/ 2147483646 w 78"/>
                <a:gd name="T11" fmla="*/ 2147483646 h 62"/>
                <a:gd name="T12" fmla="*/ 2147483646 w 78"/>
                <a:gd name="T13" fmla="*/ 2147483646 h 62"/>
                <a:gd name="T14" fmla="*/ 2147483646 w 78"/>
                <a:gd name="T15" fmla="*/ 2147483646 h 62"/>
                <a:gd name="T16" fmla="*/ 2147483646 w 78"/>
                <a:gd name="T17" fmla="*/ 2147483646 h 62"/>
                <a:gd name="T18" fmla="*/ 2147483646 w 78"/>
                <a:gd name="T19" fmla="*/ 2147483646 h 62"/>
                <a:gd name="T20" fmla="*/ 2147483646 w 78"/>
                <a:gd name="T21" fmla="*/ 2147483646 h 62"/>
                <a:gd name="T22" fmla="*/ 2147483646 w 78"/>
                <a:gd name="T23" fmla="*/ 2147483646 h 62"/>
                <a:gd name="T24" fmla="*/ 2147483646 w 78"/>
                <a:gd name="T25" fmla="*/ 0 h 62"/>
                <a:gd name="T26" fmla="*/ 2147483646 w 78"/>
                <a:gd name="T27" fmla="*/ 2147483646 h 62"/>
                <a:gd name="T28" fmla="*/ 2147483646 w 78"/>
                <a:gd name="T29" fmla="*/ 2147483646 h 62"/>
                <a:gd name="T30" fmla="*/ 2147483646 w 78"/>
                <a:gd name="T31" fmla="*/ 2147483646 h 62"/>
                <a:gd name="T32" fmla="*/ 2147483646 w 78"/>
                <a:gd name="T33" fmla="*/ 2147483646 h 62"/>
                <a:gd name="T34" fmla="*/ 2147483646 w 78"/>
                <a:gd name="T35" fmla="*/ 2147483646 h 62"/>
                <a:gd name="T36" fmla="*/ 2147483646 w 78"/>
                <a:gd name="T37" fmla="*/ 2147483646 h 62"/>
                <a:gd name="T38" fmla="*/ 2147483646 w 78"/>
                <a:gd name="T39" fmla="*/ 2147483646 h 62"/>
                <a:gd name="T40" fmla="*/ 2147483646 w 78"/>
                <a:gd name="T41" fmla="*/ 2147483646 h 62"/>
                <a:gd name="T42" fmla="*/ 2147483646 w 78"/>
                <a:gd name="T43" fmla="*/ 2147483646 h 62"/>
                <a:gd name="T44" fmla="*/ 2147483646 w 78"/>
                <a:gd name="T45" fmla="*/ 2147483646 h 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8"/>
                <a:gd name="T70" fmla="*/ 0 h 62"/>
                <a:gd name="T71" fmla="*/ 78 w 78"/>
                <a:gd name="T72" fmla="*/ 62 h 6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1" name="Freeform 47"/>
            <p:cNvSpPr>
              <a:spLocks noChangeArrowheads="1"/>
            </p:cNvSpPr>
            <p:nvPr/>
          </p:nvSpPr>
          <p:spPr bwMode="auto">
            <a:xfrm>
              <a:off x="6210595" y="1563528"/>
              <a:ext cx="79265" cy="99469"/>
            </a:xfrm>
            <a:custGeom>
              <a:avLst/>
              <a:gdLst>
                <a:gd name="T0" fmla="*/ 2147483646 w 43"/>
                <a:gd name="T1" fmla="*/ 2147483646 h 53"/>
                <a:gd name="T2" fmla="*/ 2147483646 w 43"/>
                <a:gd name="T3" fmla="*/ 2147483646 h 53"/>
                <a:gd name="T4" fmla="*/ 2147483646 w 43"/>
                <a:gd name="T5" fmla="*/ 2147483646 h 53"/>
                <a:gd name="T6" fmla="*/ 2147483646 w 43"/>
                <a:gd name="T7" fmla="*/ 2147483646 h 53"/>
                <a:gd name="T8" fmla="*/ 2147483646 w 43"/>
                <a:gd name="T9" fmla="*/ 2147483646 h 53"/>
                <a:gd name="T10" fmla="*/ 2147483646 w 43"/>
                <a:gd name="T11" fmla="*/ 2147483646 h 53"/>
                <a:gd name="T12" fmla="*/ 2147483646 w 43"/>
                <a:gd name="T13" fmla="*/ 2147483646 h 53"/>
                <a:gd name="T14" fmla="*/ 2147483646 w 43"/>
                <a:gd name="T15" fmla="*/ 2147483646 h 53"/>
                <a:gd name="T16" fmla="*/ 2147483646 w 43"/>
                <a:gd name="T17" fmla="*/ 2147483646 h 53"/>
                <a:gd name="T18" fmla="*/ 2147483646 w 43"/>
                <a:gd name="T19" fmla="*/ 2147483646 h 53"/>
                <a:gd name="T20" fmla="*/ 2147483646 w 43"/>
                <a:gd name="T21" fmla="*/ 2147483646 h 53"/>
                <a:gd name="T22" fmla="*/ 2147483646 w 43"/>
                <a:gd name="T23" fmla="*/ 0 h 53"/>
                <a:gd name="T24" fmla="*/ 2147483646 w 43"/>
                <a:gd name="T25" fmla="*/ 2147483646 h 53"/>
                <a:gd name="T26" fmla="*/ 2147483646 w 43"/>
                <a:gd name="T27" fmla="*/ 2147483646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53"/>
                <a:gd name="T44" fmla="*/ 43 w 43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2" name="Freeform 48"/>
            <p:cNvSpPr>
              <a:spLocks noChangeArrowheads="1"/>
            </p:cNvSpPr>
            <p:nvPr/>
          </p:nvSpPr>
          <p:spPr bwMode="auto">
            <a:xfrm>
              <a:off x="5416398" y="1843284"/>
              <a:ext cx="93252" cy="125891"/>
            </a:xfrm>
            <a:custGeom>
              <a:avLst/>
              <a:gdLst>
                <a:gd name="T0" fmla="*/ 2147483646 w 50"/>
                <a:gd name="T1" fmla="*/ 2147483646 h 67"/>
                <a:gd name="T2" fmla="*/ 2147483646 w 50"/>
                <a:gd name="T3" fmla="*/ 2147483646 h 67"/>
                <a:gd name="T4" fmla="*/ 2147483646 w 50"/>
                <a:gd name="T5" fmla="*/ 2147483646 h 67"/>
                <a:gd name="T6" fmla="*/ 2147483646 w 50"/>
                <a:gd name="T7" fmla="*/ 2147483646 h 67"/>
                <a:gd name="T8" fmla="*/ 2147483646 w 50"/>
                <a:gd name="T9" fmla="*/ 2147483646 h 67"/>
                <a:gd name="T10" fmla="*/ 2147483646 w 50"/>
                <a:gd name="T11" fmla="*/ 2147483646 h 67"/>
                <a:gd name="T12" fmla="*/ 2147483646 w 50"/>
                <a:gd name="T13" fmla="*/ 2147483646 h 67"/>
                <a:gd name="T14" fmla="*/ 2147483646 w 50"/>
                <a:gd name="T15" fmla="*/ 2147483646 h 67"/>
                <a:gd name="T16" fmla="*/ 2147483646 w 50"/>
                <a:gd name="T17" fmla="*/ 2147483646 h 67"/>
                <a:gd name="T18" fmla="*/ 2147483646 w 50"/>
                <a:gd name="T19" fmla="*/ 2147483646 h 67"/>
                <a:gd name="T20" fmla="*/ 2147483646 w 50"/>
                <a:gd name="T21" fmla="*/ 2147483646 h 67"/>
                <a:gd name="T22" fmla="*/ 2147483646 w 50"/>
                <a:gd name="T23" fmla="*/ 2147483646 h 67"/>
                <a:gd name="T24" fmla="*/ 2147483646 w 50"/>
                <a:gd name="T25" fmla="*/ 2147483646 h 67"/>
                <a:gd name="T26" fmla="*/ 2147483646 w 50"/>
                <a:gd name="T27" fmla="*/ 2147483646 h 67"/>
                <a:gd name="T28" fmla="*/ 2147483646 w 50"/>
                <a:gd name="T29" fmla="*/ 2147483646 h 67"/>
                <a:gd name="T30" fmla="*/ 2147483646 w 50"/>
                <a:gd name="T31" fmla="*/ 2147483646 h 67"/>
                <a:gd name="T32" fmla="*/ 2147483646 w 50"/>
                <a:gd name="T33" fmla="*/ 2147483646 h 67"/>
                <a:gd name="T34" fmla="*/ 2147483646 w 50"/>
                <a:gd name="T35" fmla="*/ 2147483646 h 67"/>
                <a:gd name="T36" fmla="*/ 2147483646 w 50"/>
                <a:gd name="T37" fmla="*/ 2147483646 h 67"/>
                <a:gd name="T38" fmla="*/ 2147483646 w 50"/>
                <a:gd name="T39" fmla="*/ 2147483646 h 67"/>
                <a:gd name="T40" fmla="*/ 2147483646 w 50"/>
                <a:gd name="T41" fmla="*/ 2147483646 h 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0"/>
                <a:gd name="T64" fmla="*/ 0 h 67"/>
                <a:gd name="T65" fmla="*/ 50 w 50"/>
                <a:gd name="T66" fmla="*/ 67 h 6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3" name="Freeform 49"/>
            <p:cNvSpPr>
              <a:spLocks noChangeArrowheads="1"/>
            </p:cNvSpPr>
            <p:nvPr/>
          </p:nvSpPr>
          <p:spPr bwMode="auto">
            <a:xfrm>
              <a:off x="5010751" y="1631913"/>
              <a:ext cx="589043" cy="621681"/>
            </a:xfrm>
            <a:custGeom>
              <a:avLst/>
              <a:gdLst>
                <a:gd name="T0" fmla="*/ 2147483646 w 315"/>
                <a:gd name="T1" fmla="*/ 2147483646 h 332"/>
                <a:gd name="T2" fmla="*/ 2147483646 w 315"/>
                <a:gd name="T3" fmla="*/ 2147483646 h 332"/>
                <a:gd name="T4" fmla="*/ 2147483646 w 315"/>
                <a:gd name="T5" fmla="*/ 2147483646 h 332"/>
                <a:gd name="T6" fmla="*/ 2147483646 w 315"/>
                <a:gd name="T7" fmla="*/ 2147483646 h 332"/>
                <a:gd name="T8" fmla="*/ 2147483646 w 315"/>
                <a:gd name="T9" fmla="*/ 2147483646 h 332"/>
                <a:gd name="T10" fmla="*/ 2147483646 w 315"/>
                <a:gd name="T11" fmla="*/ 2147483646 h 332"/>
                <a:gd name="T12" fmla="*/ 2147483646 w 315"/>
                <a:gd name="T13" fmla="*/ 2147483646 h 332"/>
                <a:gd name="T14" fmla="*/ 2147483646 w 315"/>
                <a:gd name="T15" fmla="*/ 2147483646 h 332"/>
                <a:gd name="T16" fmla="*/ 2147483646 w 315"/>
                <a:gd name="T17" fmla="*/ 2147483646 h 332"/>
                <a:gd name="T18" fmla="*/ 2147483646 w 315"/>
                <a:gd name="T19" fmla="*/ 2147483646 h 332"/>
                <a:gd name="T20" fmla="*/ 2147483646 w 315"/>
                <a:gd name="T21" fmla="*/ 2147483646 h 332"/>
                <a:gd name="T22" fmla="*/ 2147483646 w 315"/>
                <a:gd name="T23" fmla="*/ 2147483646 h 332"/>
                <a:gd name="T24" fmla="*/ 2147483646 w 315"/>
                <a:gd name="T25" fmla="*/ 2147483646 h 332"/>
                <a:gd name="T26" fmla="*/ 2147483646 w 315"/>
                <a:gd name="T27" fmla="*/ 2147483646 h 332"/>
                <a:gd name="T28" fmla="*/ 2147483646 w 315"/>
                <a:gd name="T29" fmla="*/ 2147483646 h 332"/>
                <a:gd name="T30" fmla="*/ 2147483646 w 315"/>
                <a:gd name="T31" fmla="*/ 2147483646 h 332"/>
                <a:gd name="T32" fmla="*/ 2147483646 w 315"/>
                <a:gd name="T33" fmla="*/ 2147483646 h 332"/>
                <a:gd name="T34" fmla="*/ 2147483646 w 315"/>
                <a:gd name="T35" fmla="*/ 2147483646 h 332"/>
                <a:gd name="T36" fmla="*/ 2147483646 w 315"/>
                <a:gd name="T37" fmla="*/ 2147483646 h 332"/>
                <a:gd name="T38" fmla="*/ 2147483646 w 315"/>
                <a:gd name="T39" fmla="*/ 2147483646 h 332"/>
                <a:gd name="T40" fmla="*/ 2147483646 w 315"/>
                <a:gd name="T41" fmla="*/ 2147483646 h 332"/>
                <a:gd name="T42" fmla="*/ 2147483646 w 315"/>
                <a:gd name="T43" fmla="*/ 2147483646 h 332"/>
                <a:gd name="T44" fmla="*/ 2147483646 w 315"/>
                <a:gd name="T45" fmla="*/ 2147483646 h 332"/>
                <a:gd name="T46" fmla="*/ 2147483646 w 315"/>
                <a:gd name="T47" fmla="*/ 2147483646 h 332"/>
                <a:gd name="T48" fmla="*/ 2147483646 w 315"/>
                <a:gd name="T49" fmla="*/ 2147483646 h 332"/>
                <a:gd name="T50" fmla="*/ 2147483646 w 315"/>
                <a:gd name="T51" fmla="*/ 2147483646 h 332"/>
                <a:gd name="T52" fmla="*/ 2147483646 w 315"/>
                <a:gd name="T53" fmla="*/ 2147483646 h 332"/>
                <a:gd name="T54" fmla="*/ 2147483646 w 315"/>
                <a:gd name="T55" fmla="*/ 2147483646 h 332"/>
                <a:gd name="T56" fmla="*/ 2147483646 w 315"/>
                <a:gd name="T57" fmla="*/ 2147483646 h 332"/>
                <a:gd name="T58" fmla="*/ 2147483646 w 315"/>
                <a:gd name="T59" fmla="*/ 0 h 332"/>
                <a:gd name="T60" fmla="*/ 2147483646 w 315"/>
                <a:gd name="T61" fmla="*/ 2147483646 h 332"/>
                <a:gd name="T62" fmla="*/ 2147483646 w 315"/>
                <a:gd name="T63" fmla="*/ 2147483646 h 332"/>
                <a:gd name="T64" fmla="*/ 2147483646 w 315"/>
                <a:gd name="T65" fmla="*/ 2147483646 h 332"/>
                <a:gd name="T66" fmla="*/ 2147483646 w 315"/>
                <a:gd name="T67" fmla="*/ 2147483646 h 332"/>
                <a:gd name="T68" fmla="*/ 2147483646 w 315"/>
                <a:gd name="T69" fmla="*/ 2147483646 h 332"/>
                <a:gd name="T70" fmla="*/ 2147483646 w 315"/>
                <a:gd name="T71" fmla="*/ 2147483646 h 332"/>
                <a:gd name="T72" fmla="*/ 2147483646 w 315"/>
                <a:gd name="T73" fmla="*/ 2147483646 h 332"/>
                <a:gd name="T74" fmla="*/ 2147483646 w 315"/>
                <a:gd name="T75" fmla="*/ 2147483646 h 332"/>
                <a:gd name="T76" fmla="*/ 2147483646 w 315"/>
                <a:gd name="T77" fmla="*/ 2147483646 h 332"/>
                <a:gd name="T78" fmla="*/ 2147483646 w 315"/>
                <a:gd name="T79" fmla="*/ 2147483646 h 332"/>
                <a:gd name="T80" fmla="*/ 2147483646 w 315"/>
                <a:gd name="T81" fmla="*/ 2147483646 h 332"/>
                <a:gd name="T82" fmla="*/ 2147483646 w 315"/>
                <a:gd name="T83" fmla="*/ 2147483646 h 332"/>
                <a:gd name="T84" fmla="*/ 2147483646 w 315"/>
                <a:gd name="T85" fmla="*/ 2147483646 h 332"/>
                <a:gd name="T86" fmla="*/ 2147483646 w 315"/>
                <a:gd name="T87" fmla="*/ 2147483646 h 332"/>
                <a:gd name="T88" fmla="*/ 2147483646 w 315"/>
                <a:gd name="T89" fmla="*/ 2147483646 h 332"/>
                <a:gd name="T90" fmla="*/ 2147483646 w 315"/>
                <a:gd name="T91" fmla="*/ 2147483646 h 332"/>
                <a:gd name="T92" fmla="*/ 2147483646 w 315"/>
                <a:gd name="T93" fmla="*/ 2147483646 h 332"/>
                <a:gd name="T94" fmla="*/ 2147483646 w 315"/>
                <a:gd name="T95" fmla="*/ 2147483646 h 332"/>
                <a:gd name="T96" fmla="*/ 2147483646 w 315"/>
                <a:gd name="T97" fmla="*/ 2147483646 h 332"/>
                <a:gd name="T98" fmla="*/ 2147483646 w 315"/>
                <a:gd name="T99" fmla="*/ 2147483646 h 332"/>
                <a:gd name="T100" fmla="*/ 2147483646 w 315"/>
                <a:gd name="T101" fmla="*/ 2147483646 h 332"/>
                <a:gd name="T102" fmla="*/ 2147483646 w 315"/>
                <a:gd name="T103" fmla="*/ 2147483646 h 332"/>
                <a:gd name="T104" fmla="*/ 2147483646 w 315"/>
                <a:gd name="T105" fmla="*/ 2147483646 h 332"/>
                <a:gd name="T106" fmla="*/ 2147483646 w 315"/>
                <a:gd name="T107" fmla="*/ 2147483646 h 332"/>
                <a:gd name="T108" fmla="*/ 2147483646 w 315"/>
                <a:gd name="T109" fmla="*/ 2147483646 h 332"/>
                <a:gd name="T110" fmla="*/ 2147483646 w 315"/>
                <a:gd name="T111" fmla="*/ 2147483646 h 332"/>
                <a:gd name="T112" fmla="*/ 2147483646 w 315"/>
                <a:gd name="T113" fmla="*/ 2147483646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15"/>
                <a:gd name="T172" fmla="*/ 0 h 332"/>
                <a:gd name="T173" fmla="*/ 315 w 315"/>
                <a:gd name="T174" fmla="*/ 332 h 3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4" name="Freeform 50"/>
            <p:cNvSpPr>
              <a:spLocks noChangeArrowheads="1"/>
            </p:cNvSpPr>
            <p:nvPr/>
          </p:nvSpPr>
          <p:spPr bwMode="auto">
            <a:xfrm>
              <a:off x="5416398" y="1199844"/>
              <a:ext cx="663645" cy="287528"/>
            </a:xfrm>
            <a:custGeom>
              <a:avLst/>
              <a:gdLst>
                <a:gd name="T0" fmla="*/ 2147483646 w 355"/>
                <a:gd name="T1" fmla="*/ 2147483646 h 153"/>
                <a:gd name="T2" fmla="*/ 2147483646 w 355"/>
                <a:gd name="T3" fmla="*/ 2147483646 h 153"/>
                <a:gd name="T4" fmla="*/ 2147483646 w 355"/>
                <a:gd name="T5" fmla="*/ 2147483646 h 153"/>
                <a:gd name="T6" fmla="*/ 2147483646 w 355"/>
                <a:gd name="T7" fmla="*/ 2147483646 h 153"/>
                <a:gd name="T8" fmla="*/ 2147483646 w 355"/>
                <a:gd name="T9" fmla="*/ 2147483646 h 153"/>
                <a:gd name="T10" fmla="*/ 2147483646 w 355"/>
                <a:gd name="T11" fmla="*/ 2147483646 h 153"/>
                <a:gd name="T12" fmla="*/ 2147483646 w 355"/>
                <a:gd name="T13" fmla="*/ 2147483646 h 153"/>
                <a:gd name="T14" fmla="*/ 2147483646 w 355"/>
                <a:gd name="T15" fmla="*/ 2147483646 h 153"/>
                <a:gd name="T16" fmla="*/ 2147483646 w 355"/>
                <a:gd name="T17" fmla="*/ 2147483646 h 153"/>
                <a:gd name="T18" fmla="*/ 2147483646 w 355"/>
                <a:gd name="T19" fmla="*/ 2147483646 h 153"/>
                <a:gd name="T20" fmla="*/ 2147483646 w 355"/>
                <a:gd name="T21" fmla="*/ 2147483646 h 153"/>
                <a:gd name="T22" fmla="*/ 2147483646 w 355"/>
                <a:gd name="T23" fmla="*/ 2147483646 h 153"/>
                <a:gd name="T24" fmla="*/ 2147483646 w 355"/>
                <a:gd name="T25" fmla="*/ 2147483646 h 153"/>
                <a:gd name="T26" fmla="*/ 2147483646 w 355"/>
                <a:gd name="T27" fmla="*/ 2147483646 h 153"/>
                <a:gd name="T28" fmla="*/ 2147483646 w 355"/>
                <a:gd name="T29" fmla="*/ 2147483646 h 153"/>
                <a:gd name="T30" fmla="*/ 2147483646 w 355"/>
                <a:gd name="T31" fmla="*/ 2147483646 h 153"/>
                <a:gd name="T32" fmla="*/ 2147483646 w 355"/>
                <a:gd name="T33" fmla="*/ 2147483646 h 153"/>
                <a:gd name="T34" fmla="*/ 2147483646 w 355"/>
                <a:gd name="T35" fmla="*/ 2147483646 h 153"/>
                <a:gd name="T36" fmla="*/ 2147483646 w 355"/>
                <a:gd name="T37" fmla="*/ 2147483646 h 153"/>
                <a:gd name="T38" fmla="*/ 2147483646 w 355"/>
                <a:gd name="T39" fmla="*/ 2147483646 h 153"/>
                <a:gd name="T40" fmla="*/ 2147483646 w 355"/>
                <a:gd name="T41" fmla="*/ 2147483646 h 153"/>
                <a:gd name="T42" fmla="*/ 2147483646 w 355"/>
                <a:gd name="T43" fmla="*/ 2147483646 h 153"/>
                <a:gd name="T44" fmla="*/ 0 w 355"/>
                <a:gd name="T45" fmla="*/ 2147483646 h 153"/>
                <a:gd name="T46" fmla="*/ 2147483646 w 355"/>
                <a:gd name="T47" fmla="*/ 2147483646 h 153"/>
                <a:gd name="T48" fmla="*/ 2147483646 w 355"/>
                <a:gd name="T49" fmla="*/ 2147483646 h 153"/>
                <a:gd name="T50" fmla="*/ 2147483646 w 355"/>
                <a:gd name="T51" fmla="*/ 2147483646 h 153"/>
                <a:gd name="T52" fmla="*/ 2147483646 w 355"/>
                <a:gd name="T53" fmla="*/ 2147483646 h 153"/>
                <a:gd name="T54" fmla="*/ 2147483646 w 355"/>
                <a:gd name="T55" fmla="*/ 2147483646 h 153"/>
                <a:gd name="T56" fmla="*/ 2147483646 w 355"/>
                <a:gd name="T57" fmla="*/ 2147483646 h 153"/>
                <a:gd name="T58" fmla="*/ 2147483646 w 355"/>
                <a:gd name="T59" fmla="*/ 2147483646 h 153"/>
                <a:gd name="T60" fmla="*/ 2147483646 w 355"/>
                <a:gd name="T61" fmla="*/ 2147483646 h 153"/>
                <a:gd name="T62" fmla="*/ 2147483646 w 355"/>
                <a:gd name="T63" fmla="*/ 2147483646 h 153"/>
                <a:gd name="T64" fmla="*/ 2147483646 w 355"/>
                <a:gd name="T65" fmla="*/ 2147483646 h 153"/>
                <a:gd name="T66" fmla="*/ 2147483646 w 355"/>
                <a:gd name="T67" fmla="*/ 2147483646 h 153"/>
                <a:gd name="T68" fmla="*/ 2147483646 w 355"/>
                <a:gd name="T69" fmla="*/ 2147483646 h 153"/>
                <a:gd name="T70" fmla="*/ 2147483646 w 355"/>
                <a:gd name="T71" fmla="*/ 2147483646 h 153"/>
                <a:gd name="T72" fmla="*/ 2147483646 w 355"/>
                <a:gd name="T73" fmla="*/ 2147483646 h 153"/>
                <a:gd name="T74" fmla="*/ 2147483646 w 355"/>
                <a:gd name="T75" fmla="*/ 2147483646 h 15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55"/>
                <a:gd name="T115" fmla="*/ 0 h 153"/>
                <a:gd name="T116" fmla="*/ 355 w 355"/>
                <a:gd name="T117" fmla="*/ 153 h 15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5" name="Freeform 51"/>
            <p:cNvSpPr>
              <a:spLocks noChangeArrowheads="1"/>
            </p:cNvSpPr>
            <p:nvPr/>
          </p:nvSpPr>
          <p:spPr bwMode="auto">
            <a:xfrm>
              <a:off x="4298926" y="1700298"/>
              <a:ext cx="10880" cy="29530"/>
            </a:xfrm>
            <a:custGeom>
              <a:avLst/>
              <a:gdLst>
                <a:gd name="T0" fmla="*/ 2147483646 w 6"/>
                <a:gd name="T1" fmla="*/ 0 h 16"/>
                <a:gd name="T2" fmla="*/ 0 w 6"/>
                <a:gd name="T3" fmla="*/ 2147483646 h 16"/>
                <a:gd name="T4" fmla="*/ 2147483646 w 6"/>
                <a:gd name="T5" fmla="*/ 2147483646 h 16"/>
                <a:gd name="T6" fmla="*/ 2147483646 w 6"/>
                <a:gd name="T7" fmla="*/ 2147483646 h 16"/>
                <a:gd name="T8" fmla="*/ 2147483646 w 6"/>
                <a:gd name="T9" fmla="*/ 0 h 16"/>
                <a:gd name="T10" fmla="*/ 2147483646 w 6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16"/>
                <a:gd name="T20" fmla="*/ 6 w 6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6" name="Freeform 52"/>
            <p:cNvSpPr>
              <a:spLocks noChangeArrowheads="1"/>
            </p:cNvSpPr>
            <p:nvPr/>
          </p:nvSpPr>
          <p:spPr bwMode="auto">
            <a:xfrm>
              <a:off x="4280275" y="1681647"/>
              <a:ext cx="31084" cy="88590"/>
            </a:xfrm>
            <a:custGeom>
              <a:avLst/>
              <a:gdLst>
                <a:gd name="T0" fmla="*/ 2147483646 w 17"/>
                <a:gd name="T1" fmla="*/ 2147483646 h 48"/>
                <a:gd name="T2" fmla="*/ 2147483646 w 17"/>
                <a:gd name="T3" fmla="*/ 2147483646 h 48"/>
                <a:gd name="T4" fmla="*/ 2147483646 w 17"/>
                <a:gd name="T5" fmla="*/ 2147483646 h 48"/>
                <a:gd name="T6" fmla="*/ 2147483646 w 17"/>
                <a:gd name="T7" fmla="*/ 2147483646 h 48"/>
                <a:gd name="T8" fmla="*/ 2147483646 w 17"/>
                <a:gd name="T9" fmla="*/ 2147483646 h 48"/>
                <a:gd name="T10" fmla="*/ 2147483646 w 17"/>
                <a:gd name="T11" fmla="*/ 2147483646 h 48"/>
                <a:gd name="T12" fmla="*/ 2147483646 w 17"/>
                <a:gd name="T13" fmla="*/ 2147483646 h 48"/>
                <a:gd name="T14" fmla="*/ 2147483646 w 17"/>
                <a:gd name="T15" fmla="*/ 2147483646 h 48"/>
                <a:gd name="T16" fmla="*/ 2147483646 w 17"/>
                <a:gd name="T17" fmla="*/ 0 h 48"/>
                <a:gd name="T18" fmla="*/ 2147483646 w 17"/>
                <a:gd name="T19" fmla="*/ 2147483646 h 48"/>
                <a:gd name="T20" fmla="*/ 0 w 17"/>
                <a:gd name="T21" fmla="*/ 2147483646 h 48"/>
                <a:gd name="T22" fmla="*/ 2147483646 w 17"/>
                <a:gd name="T23" fmla="*/ 2147483646 h 48"/>
                <a:gd name="T24" fmla="*/ 2147483646 w 17"/>
                <a:gd name="T25" fmla="*/ 2147483646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48"/>
                <a:gd name="T41" fmla="*/ 17 w 17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7" name="Freeform 53"/>
            <p:cNvSpPr>
              <a:spLocks noChangeArrowheads="1"/>
            </p:cNvSpPr>
            <p:nvPr/>
          </p:nvSpPr>
          <p:spPr bwMode="auto">
            <a:xfrm>
              <a:off x="4297372" y="1681647"/>
              <a:ext cx="90144" cy="96361"/>
            </a:xfrm>
            <a:custGeom>
              <a:avLst/>
              <a:gdLst>
                <a:gd name="T0" fmla="*/ 2147483646 w 48"/>
                <a:gd name="T1" fmla="*/ 0 h 52"/>
                <a:gd name="T2" fmla="*/ 2147483646 w 48"/>
                <a:gd name="T3" fmla="*/ 2147483646 h 52"/>
                <a:gd name="T4" fmla="*/ 2147483646 w 48"/>
                <a:gd name="T5" fmla="*/ 2147483646 h 52"/>
                <a:gd name="T6" fmla="*/ 2147483646 w 48"/>
                <a:gd name="T7" fmla="*/ 2147483646 h 52"/>
                <a:gd name="T8" fmla="*/ 2147483646 w 48"/>
                <a:gd name="T9" fmla="*/ 2147483646 h 52"/>
                <a:gd name="T10" fmla="*/ 2147483646 w 48"/>
                <a:gd name="T11" fmla="*/ 2147483646 h 52"/>
                <a:gd name="T12" fmla="*/ 2147483646 w 48"/>
                <a:gd name="T13" fmla="*/ 2147483646 h 52"/>
                <a:gd name="T14" fmla="*/ 2147483646 w 48"/>
                <a:gd name="T15" fmla="*/ 2147483646 h 52"/>
                <a:gd name="T16" fmla="*/ 0 w 48"/>
                <a:gd name="T17" fmla="*/ 2147483646 h 52"/>
                <a:gd name="T18" fmla="*/ 2147483646 w 48"/>
                <a:gd name="T19" fmla="*/ 2147483646 h 52"/>
                <a:gd name="T20" fmla="*/ 2147483646 w 48"/>
                <a:gd name="T21" fmla="*/ 2147483646 h 52"/>
                <a:gd name="T22" fmla="*/ 2147483646 w 48"/>
                <a:gd name="T23" fmla="*/ 2147483646 h 52"/>
                <a:gd name="T24" fmla="*/ 2147483646 w 48"/>
                <a:gd name="T25" fmla="*/ 2147483646 h 52"/>
                <a:gd name="T26" fmla="*/ 2147483646 w 48"/>
                <a:gd name="T27" fmla="*/ 2147483646 h 52"/>
                <a:gd name="T28" fmla="*/ 2147483646 w 48"/>
                <a:gd name="T29" fmla="*/ 2147483646 h 52"/>
                <a:gd name="T30" fmla="*/ 2147483646 w 48"/>
                <a:gd name="T31" fmla="*/ 2147483646 h 52"/>
                <a:gd name="T32" fmla="*/ 2147483646 w 48"/>
                <a:gd name="T33" fmla="*/ 2147483646 h 52"/>
                <a:gd name="T34" fmla="*/ 2147483646 w 48"/>
                <a:gd name="T35" fmla="*/ 2147483646 h 52"/>
                <a:gd name="T36" fmla="*/ 2147483646 w 48"/>
                <a:gd name="T37" fmla="*/ 0 h 5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8"/>
                <a:gd name="T58" fmla="*/ 0 h 52"/>
                <a:gd name="T59" fmla="*/ 48 w 48"/>
                <a:gd name="T60" fmla="*/ 52 h 5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8" name="Freeform 54"/>
            <p:cNvSpPr>
              <a:spLocks noChangeArrowheads="1"/>
            </p:cNvSpPr>
            <p:nvPr/>
          </p:nvSpPr>
          <p:spPr bwMode="auto">
            <a:xfrm>
              <a:off x="5034064" y="1439192"/>
              <a:ext cx="230022" cy="101024"/>
            </a:xfrm>
            <a:custGeom>
              <a:avLst/>
              <a:gdLst>
                <a:gd name="T0" fmla="*/ 2147483646 w 123"/>
                <a:gd name="T1" fmla="*/ 2147483646 h 54"/>
                <a:gd name="T2" fmla="*/ 2147483646 w 123"/>
                <a:gd name="T3" fmla="*/ 2147483646 h 54"/>
                <a:gd name="T4" fmla="*/ 2147483646 w 123"/>
                <a:gd name="T5" fmla="*/ 2147483646 h 54"/>
                <a:gd name="T6" fmla="*/ 2147483646 w 123"/>
                <a:gd name="T7" fmla="*/ 2147483646 h 54"/>
                <a:gd name="T8" fmla="*/ 2147483646 w 123"/>
                <a:gd name="T9" fmla="*/ 2147483646 h 54"/>
                <a:gd name="T10" fmla="*/ 2147483646 w 123"/>
                <a:gd name="T11" fmla="*/ 2147483646 h 54"/>
                <a:gd name="T12" fmla="*/ 2147483646 w 123"/>
                <a:gd name="T13" fmla="*/ 2147483646 h 54"/>
                <a:gd name="T14" fmla="*/ 2147483646 w 123"/>
                <a:gd name="T15" fmla="*/ 2147483646 h 54"/>
                <a:gd name="T16" fmla="*/ 2147483646 w 123"/>
                <a:gd name="T17" fmla="*/ 2147483646 h 54"/>
                <a:gd name="T18" fmla="*/ 2147483646 w 123"/>
                <a:gd name="T19" fmla="*/ 2147483646 h 54"/>
                <a:gd name="T20" fmla="*/ 2147483646 w 123"/>
                <a:gd name="T21" fmla="*/ 2147483646 h 54"/>
                <a:gd name="T22" fmla="*/ 2147483646 w 123"/>
                <a:gd name="T23" fmla="*/ 2147483646 h 54"/>
                <a:gd name="T24" fmla="*/ 2147483646 w 123"/>
                <a:gd name="T25" fmla="*/ 2147483646 h 54"/>
                <a:gd name="T26" fmla="*/ 2147483646 w 123"/>
                <a:gd name="T27" fmla="*/ 2147483646 h 54"/>
                <a:gd name="T28" fmla="*/ 2147483646 w 123"/>
                <a:gd name="T29" fmla="*/ 2147483646 h 54"/>
                <a:gd name="T30" fmla="*/ 0 w 123"/>
                <a:gd name="T31" fmla="*/ 2147483646 h 54"/>
                <a:gd name="T32" fmla="*/ 2147483646 w 123"/>
                <a:gd name="T33" fmla="*/ 2147483646 h 54"/>
                <a:gd name="T34" fmla="*/ 2147483646 w 123"/>
                <a:gd name="T35" fmla="*/ 2147483646 h 54"/>
                <a:gd name="T36" fmla="*/ 2147483646 w 123"/>
                <a:gd name="T37" fmla="*/ 2147483646 h 54"/>
                <a:gd name="T38" fmla="*/ 2147483646 w 123"/>
                <a:gd name="T39" fmla="*/ 2147483646 h 54"/>
                <a:gd name="T40" fmla="*/ 2147483646 w 123"/>
                <a:gd name="T41" fmla="*/ 2147483646 h 54"/>
                <a:gd name="T42" fmla="*/ 2147483646 w 123"/>
                <a:gd name="T43" fmla="*/ 2147483646 h 54"/>
                <a:gd name="T44" fmla="*/ 2147483646 w 123"/>
                <a:gd name="T45" fmla="*/ 2147483646 h 54"/>
                <a:gd name="T46" fmla="*/ 2147483646 w 123"/>
                <a:gd name="T47" fmla="*/ 2147483646 h 54"/>
                <a:gd name="T48" fmla="*/ 2147483646 w 123"/>
                <a:gd name="T49" fmla="*/ 2147483646 h 54"/>
                <a:gd name="T50" fmla="*/ 2147483646 w 123"/>
                <a:gd name="T51" fmla="*/ 2147483646 h 54"/>
                <a:gd name="T52" fmla="*/ 2147483646 w 123"/>
                <a:gd name="T53" fmla="*/ 2147483646 h 54"/>
                <a:gd name="T54" fmla="*/ 2147483646 w 123"/>
                <a:gd name="T55" fmla="*/ 2147483646 h 54"/>
                <a:gd name="T56" fmla="*/ 2147483646 w 123"/>
                <a:gd name="T57" fmla="*/ 2147483646 h 54"/>
                <a:gd name="T58" fmla="*/ 2147483646 w 123"/>
                <a:gd name="T59" fmla="*/ 2147483646 h 54"/>
                <a:gd name="T60" fmla="*/ 2147483646 w 123"/>
                <a:gd name="T61" fmla="*/ 2147483646 h 54"/>
                <a:gd name="T62" fmla="*/ 2147483646 w 123"/>
                <a:gd name="T63" fmla="*/ 2147483646 h 5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23"/>
                <a:gd name="T97" fmla="*/ 0 h 54"/>
                <a:gd name="T98" fmla="*/ 123 w 123"/>
                <a:gd name="T99" fmla="*/ 54 h 5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9" name="Freeform 55"/>
            <p:cNvSpPr>
              <a:spLocks noChangeArrowheads="1"/>
            </p:cNvSpPr>
            <p:nvPr/>
          </p:nvSpPr>
          <p:spPr bwMode="auto">
            <a:xfrm>
              <a:off x="4401503" y="1428312"/>
              <a:ext cx="146095" cy="65277"/>
            </a:xfrm>
            <a:custGeom>
              <a:avLst/>
              <a:gdLst>
                <a:gd name="T0" fmla="*/ 2147483646 w 78"/>
                <a:gd name="T1" fmla="*/ 2147483646 h 35"/>
                <a:gd name="T2" fmla="*/ 2147483646 w 78"/>
                <a:gd name="T3" fmla="*/ 2147483646 h 35"/>
                <a:gd name="T4" fmla="*/ 2147483646 w 78"/>
                <a:gd name="T5" fmla="*/ 2147483646 h 35"/>
                <a:gd name="T6" fmla="*/ 2147483646 w 78"/>
                <a:gd name="T7" fmla="*/ 2147483646 h 35"/>
                <a:gd name="T8" fmla="*/ 2147483646 w 78"/>
                <a:gd name="T9" fmla="*/ 2147483646 h 35"/>
                <a:gd name="T10" fmla="*/ 2147483646 w 78"/>
                <a:gd name="T11" fmla="*/ 2147483646 h 35"/>
                <a:gd name="T12" fmla="*/ 2147483646 w 78"/>
                <a:gd name="T13" fmla="*/ 2147483646 h 35"/>
                <a:gd name="T14" fmla="*/ 2147483646 w 78"/>
                <a:gd name="T15" fmla="*/ 2147483646 h 35"/>
                <a:gd name="T16" fmla="*/ 2147483646 w 78"/>
                <a:gd name="T17" fmla="*/ 2147483646 h 35"/>
                <a:gd name="T18" fmla="*/ 2147483646 w 78"/>
                <a:gd name="T19" fmla="*/ 2147483646 h 35"/>
                <a:gd name="T20" fmla="*/ 2147483646 w 78"/>
                <a:gd name="T21" fmla="*/ 2147483646 h 35"/>
                <a:gd name="T22" fmla="*/ 2147483646 w 78"/>
                <a:gd name="T23" fmla="*/ 2147483646 h 35"/>
                <a:gd name="T24" fmla="*/ 2147483646 w 78"/>
                <a:gd name="T25" fmla="*/ 2147483646 h 35"/>
                <a:gd name="T26" fmla="*/ 2147483646 w 78"/>
                <a:gd name="T27" fmla="*/ 2147483646 h 35"/>
                <a:gd name="T28" fmla="*/ 2147483646 w 78"/>
                <a:gd name="T29" fmla="*/ 2147483646 h 35"/>
                <a:gd name="T30" fmla="*/ 2147483646 w 78"/>
                <a:gd name="T31" fmla="*/ 2147483646 h 35"/>
                <a:gd name="T32" fmla="*/ 2147483646 w 78"/>
                <a:gd name="T33" fmla="*/ 2147483646 h 35"/>
                <a:gd name="T34" fmla="*/ 2147483646 w 78"/>
                <a:gd name="T35" fmla="*/ 0 h 35"/>
                <a:gd name="T36" fmla="*/ 0 w 78"/>
                <a:gd name="T37" fmla="*/ 2147483646 h 35"/>
                <a:gd name="T38" fmla="*/ 2147483646 w 78"/>
                <a:gd name="T39" fmla="*/ 2147483646 h 35"/>
                <a:gd name="T40" fmla="*/ 2147483646 w 78"/>
                <a:gd name="T41" fmla="*/ 2147483646 h 35"/>
                <a:gd name="T42" fmla="*/ 2147483646 w 78"/>
                <a:gd name="T43" fmla="*/ 2147483646 h 35"/>
                <a:gd name="T44" fmla="*/ 2147483646 w 78"/>
                <a:gd name="T45" fmla="*/ 2147483646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8"/>
                <a:gd name="T70" fmla="*/ 0 h 35"/>
                <a:gd name="T71" fmla="*/ 78 w 78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0" name="Freeform 56"/>
            <p:cNvSpPr>
              <a:spLocks noEditPoints="1" noChangeArrowheads="1"/>
            </p:cNvSpPr>
            <p:nvPr/>
          </p:nvSpPr>
          <p:spPr bwMode="auto">
            <a:xfrm>
              <a:off x="4109313" y="1464059"/>
              <a:ext cx="397876" cy="156975"/>
            </a:xfrm>
            <a:custGeom>
              <a:avLst/>
              <a:gdLst>
                <a:gd name="T0" fmla="*/ 2147483646 w 212"/>
                <a:gd name="T1" fmla="*/ 2147483646 h 84"/>
                <a:gd name="T2" fmla="*/ 2147483646 w 212"/>
                <a:gd name="T3" fmla="*/ 2147483646 h 84"/>
                <a:gd name="T4" fmla="*/ 2147483646 w 212"/>
                <a:gd name="T5" fmla="*/ 2147483646 h 84"/>
                <a:gd name="T6" fmla="*/ 2147483646 w 212"/>
                <a:gd name="T7" fmla="*/ 2147483646 h 84"/>
                <a:gd name="T8" fmla="*/ 2147483646 w 212"/>
                <a:gd name="T9" fmla="*/ 2147483646 h 84"/>
                <a:gd name="T10" fmla="*/ 2147483646 w 212"/>
                <a:gd name="T11" fmla="*/ 2147483646 h 84"/>
                <a:gd name="T12" fmla="*/ 2147483646 w 212"/>
                <a:gd name="T13" fmla="*/ 2147483646 h 84"/>
                <a:gd name="T14" fmla="*/ 2147483646 w 212"/>
                <a:gd name="T15" fmla="*/ 2147483646 h 84"/>
                <a:gd name="T16" fmla="*/ 2147483646 w 212"/>
                <a:gd name="T17" fmla="*/ 2147483646 h 84"/>
                <a:gd name="T18" fmla="*/ 2147483646 w 212"/>
                <a:gd name="T19" fmla="*/ 2147483646 h 84"/>
                <a:gd name="T20" fmla="*/ 2147483646 w 212"/>
                <a:gd name="T21" fmla="*/ 2147483646 h 84"/>
                <a:gd name="T22" fmla="*/ 2147483646 w 212"/>
                <a:gd name="T23" fmla="*/ 2147483646 h 84"/>
                <a:gd name="T24" fmla="*/ 2147483646 w 212"/>
                <a:gd name="T25" fmla="*/ 2147483646 h 84"/>
                <a:gd name="T26" fmla="*/ 2147483646 w 212"/>
                <a:gd name="T27" fmla="*/ 2147483646 h 84"/>
                <a:gd name="T28" fmla="*/ 2147483646 w 212"/>
                <a:gd name="T29" fmla="*/ 2147483646 h 84"/>
                <a:gd name="T30" fmla="*/ 2147483646 w 212"/>
                <a:gd name="T31" fmla="*/ 2147483646 h 84"/>
                <a:gd name="T32" fmla="*/ 2147483646 w 212"/>
                <a:gd name="T33" fmla="*/ 2147483646 h 84"/>
                <a:gd name="T34" fmla="*/ 2147483646 w 212"/>
                <a:gd name="T35" fmla="*/ 2147483646 h 84"/>
                <a:gd name="T36" fmla="*/ 2147483646 w 212"/>
                <a:gd name="T37" fmla="*/ 2147483646 h 84"/>
                <a:gd name="T38" fmla="*/ 2147483646 w 212"/>
                <a:gd name="T39" fmla="*/ 2147483646 h 84"/>
                <a:gd name="T40" fmla="*/ 2147483646 w 212"/>
                <a:gd name="T41" fmla="*/ 2147483646 h 84"/>
                <a:gd name="T42" fmla="*/ 2147483646 w 212"/>
                <a:gd name="T43" fmla="*/ 2147483646 h 84"/>
                <a:gd name="T44" fmla="*/ 2147483646 w 212"/>
                <a:gd name="T45" fmla="*/ 2147483646 h 84"/>
                <a:gd name="T46" fmla="*/ 2147483646 w 212"/>
                <a:gd name="T47" fmla="*/ 2147483646 h 84"/>
                <a:gd name="T48" fmla="*/ 2147483646 w 212"/>
                <a:gd name="T49" fmla="*/ 2147483646 h 84"/>
                <a:gd name="T50" fmla="*/ 2147483646 w 212"/>
                <a:gd name="T51" fmla="*/ 2147483646 h 84"/>
                <a:gd name="T52" fmla="*/ 2147483646 w 212"/>
                <a:gd name="T53" fmla="*/ 2147483646 h 84"/>
                <a:gd name="T54" fmla="*/ 2147483646 w 212"/>
                <a:gd name="T55" fmla="*/ 2147483646 h 84"/>
                <a:gd name="T56" fmla="*/ 2147483646 w 212"/>
                <a:gd name="T57" fmla="*/ 2147483646 h 84"/>
                <a:gd name="T58" fmla="*/ 2147483646 w 212"/>
                <a:gd name="T59" fmla="*/ 2147483646 h 84"/>
                <a:gd name="T60" fmla="*/ 2147483646 w 212"/>
                <a:gd name="T61" fmla="*/ 2147483646 h 84"/>
                <a:gd name="T62" fmla="*/ 2147483646 w 212"/>
                <a:gd name="T63" fmla="*/ 2147483646 h 84"/>
                <a:gd name="T64" fmla="*/ 2147483646 w 212"/>
                <a:gd name="T65" fmla="*/ 2147483646 h 84"/>
                <a:gd name="T66" fmla="*/ 2147483646 w 212"/>
                <a:gd name="T67" fmla="*/ 2147483646 h 84"/>
                <a:gd name="T68" fmla="*/ 2147483646 w 212"/>
                <a:gd name="T69" fmla="*/ 2147483646 h 84"/>
                <a:gd name="T70" fmla="*/ 2147483646 w 212"/>
                <a:gd name="T71" fmla="*/ 2147483646 h 84"/>
                <a:gd name="T72" fmla="*/ 2147483646 w 212"/>
                <a:gd name="T73" fmla="*/ 2147483646 h 84"/>
                <a:gd name="T74" fmla="*/ 2147483646 w 212"/>
                <a:gd name="T75" fmla="*/ 2147483646 h 84"/>
                <a:gd name="T76" fmla="*/ 2147483646 w 212"/>
                <a:gd name="T77" fmla="*/ 2147483646 h 84"/>
                <a:gd name="T78" fmla="*/ 2147483646 w 212"/>
                <a:gd name="T79" fmla="*/ 2147483646 h 84"/>
                <a:gd name="T80" fmla="*/ 2147483646 w 212"/>
                <a:gd name="T81" fmla="*/ 2147483646 h 84"/>
                <a:gd name="T82" fmla="*/ 2147483646 w 212"/>
                <a:gd name="T83" fmla="*/ 2147483646 h 84"/>
                <a:gd name="T84" fmla="*/ 2147483646 w 212"/>
                <a:gd name="T85" fmla="*/ 2147483646 h 84"/>
                <a:gd name="T86" fmla="*/ 2147483646 w 212"/>
                <a:gd name="T87" fmla="*/ 2147483646 h 84"/>
                <a:gd name="T88" fmla="*/ 2147483646 w 212"/>
                <a:gd name="T89" fmla="*/ 2147483646 h 84"/>
                <a:gd name="T90" fmla="*/ 2147483646 w 212"/>
                <a:gd name="T91" fmla="*/ 2147483646 h 84"/>
                <a:gd name="T92" fmla="*/ 2147483646 w 212"/>
                <a:gd name="T93" fmla="*/ 2147483646 h 84"/>
                <a:gd name="T94" fmla="*/ 2147483646 w 212"/>
                <a:gd name="T95" fmla="*/ 2147483646 h 84"/>
                <a:gd name="T96" fmla="*/ 2147483646 w 212"/>
                <a:gd name="T97" fmla="*/ 2147483646 h 84"/>
                <a:gd name="T98" fmla="*/ 2147483646 w 212"/>
                <a:gd name="T99" fmla="*/ 2147483646 h 84"/>
                <a:gd name="T100" fmla="*/ 2147483646 w 212"/>
                <a:gd name="T101" fmla="*/ 2147483646 h 84"/>
                <a:gd name="T102" fmla="*/ 2147483646 w 212"/>
                <a:gd name="T103" fmla="*/ 2147483646 h 84"/>
                <a:gd name="T104" fmla="*/ 2147483646 w 212"/>
                <a:gd name="T105" fmla="*/ 2147483646 h 84"/>
                <a:gd name="T106" fmla="*/ 2147483646 w 212"/>
                <a:gd name="T107" fmla="*/ 2147483646 h 84"/>
                <a:gd name="T108" fmla="*/ 2147483646 w 212"/>
                <a:gd name="T109" fmla="*/ 2147483646 h 84"/>
                <a:gd name="T110" fmla="*/ 2147483646 w 212"/>
                <a:gd name="T111" fmla="*/ 2147483646 h 84"/>
                <a:gd name="T112" fmla="*/ 2147483646 w 212"/>
                <a:gd name="T113" fmla="*/ 2147483646 h 84"/>
                <a:gd name="T114" fmla="*/ 2147483646 w 212"/>
                <a:gd name="T115" fmla="*/ 2147483646 h 84"/>
                <a:gd name="T116" fmla="*/ 2147483646 w 212"/>
                <a:gd name="T117" fmla="*/ 2147483646 h 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2"/>
                <a:gd name="T178" fmla="*/ 0 h 84"/>
                <a:gd name="T179" fmla="*/ 212 w 212"/>
                <a:gd name="T180" fmla="*/ 84 h 8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1" name="Freeform 57"/>
            <p:cNvSpPr>
              <a:spLocks noChangeArrowheads="1"/>
            </p:cNvSpPr>
            <p:nvPr/>
          </p:nvSpPr>
          <p:spPr bwMode="auto">
            <a:xfrm>
              <a:off x="5217460" y="1622588"/>
              <a:ext cx="49734" cy="46626"/>
            </a:xfrm>
            <a:custGeom>
              <a:avLst/>
              <a:gdLst>
                <a:gd name="T0" fmla="*/ 2147483646 w 26"/>
                <a:gd name="T1" fmla="*/ 0 h 25"/>
                <a:gd name="T2" fmla="*/ 0 w 26"/>
                <a:gd name="T3" fmla="*/ 2147483646 h 25"/>
                <a:gd name="T4" fmla="*/ 2147483646 w 26"/>
                <a:gd name="T5" fmla="*/ 2147483646 h 25"/>
                <a:gd name="T6" fmla="*/ 2147483646 w 26"/>
                <a:gd name="T7" fmla="*/ 2147483646 h 25"/>
                <a:gd name="T8" fmla="*/ 2147483646 w 26"/>
                <a:gd name="T9" fmla="*/ 2147483646 h 25"/>
                <a:gd name="T10" fmla="*/ 2147483646 w 26"/>
                <a:gd name="T11" fmla="*/ 2147483646 h 25"/>
                <a:gd name="T12" fmla="*/ 2147483646 w 26"/>
                <a:gd name="T13" fmla="*/ 2147483646 h 25"/>
                <a:gd name="T14" fmla="*/ 2147483646 w 26"/>
                <a:gd name="T15" fmla="*/ 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25"/>
                <a:gd name="T26" fmla="*/ 26 w 26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2" name="Freeform 58"/>
            <p:cNvSpPr>
              <a:spLocks noChangeArrowheads="1"/>
            </p:cNvSpPr>
            <p:nvPr/>
          </p:nvSpPr>
          <p:spPr bwMode="auto">
            <a:xfrm>
              <a:off x="6170186" y="1446962"/>
              <a:ext cx="144541" cy="138325"/>
            </a:xfrm>
            <a:custGeom>
              <a:avLst/>
              <a:gdLst>
                <a:gd name="T0" fmla="*/ 2147483646 w 77"/>
                <a:gd name="T1" fmla="*/ 2147483646 h 74"/>
                <a:gd name="T2" fmla="*/ 2147483646 w 77"/>
                <a:gd name="T3" fmla="*/ 0 h 74"/>
                <a:gd name="T4" fmla="*/ 2147483646 w 77"/>
                <a:gd name="T5" fmla="*/ 2147483646 h 74"/>
                <a:gd name="T6" fmla="*/ 2147483646 w 77"/>
                <a:gd name="T7" fmla="*/ 2147483646 h 74"/>
                <a:gd name="T8" fmla="*/ 2147483646 w 77"/>
                <a:gd name="T9" fmla="*/ 2147483646 h 74"/>
                <a:gd name="T10" fmla="*/ 2147483646 w 77"/>
                <a:gd name="T11" fmla="*/ 2147483646 h 74"/>
                <a:gd name="T12" fmla="*/ 2147483646 w 77"/>
                <a:gd name="T13" fmla="*/ 2147483646 h 74"/>
                <a:gd name="T14" fmla="*/ 2147483646 w 77"/>
                <a:gd name="T15" fmla="*/ 2147483646 h 74"/>
                <a:gd name="T16" fmla="*/ 2147483646 w 77"/>
                <a:gd name="T17" fmla="*/ 2147483646 h 74"/>
                <a:gd name="T18" fmla="*/ 0 w 77"/>
                <a:gd name="T19" fmla="*/ 2147483646 h 74"/>
                <a:gd name="T20" fmla="*/ 2147483646 w 77"/>
                <a:gd name="T21" fmla="*/ 2147483646 h 74"/>
                <a:gd name="T22" fmla="*/ 2147483646 w 77"/>
                <a:gd name="T23" fmla="*/ 2147483646 h 74"/>
                <a:gd name="T24" fmla="*/ 2147483646 w 77"/>
                <a:gd name="T25" fmla="*/ 2147483646 h 74"/>
                <a:gd name="T26" fmla="*/ 2147483646 w 77"/>
                <a:gd name="T27" fmla="*/ 2147483646 h 74"/>
                <a:gd name="T28" fmla="*/ 2147483646 w 77"/>
                <a:gd name="T29" fmla="*/ 2147483646 h 74"/>
                <a:gd name="T30" fmla="*/ 2147483646 w 77"/>
                <a:gd name="T31" fmla="*/ 2147483646 h 74"/>
                <a:gd name="T32" fmla="*/ 2147483646 w 77"/>
                <a:gd name="T33" fmla="*/ 2147483646 h 74"/>
                <a:gd name="T34" fmla="*/ 2147483646 w 77"/>
                <a:gd name="T35" fmla="*/ 2147483646 h 74"/>
                <a:gd name="T36" fmla="*/ 2147483646 w 77"/>
                <a:gd name="T37" fmla="*/ 2147483646 h 74"/>
                <a:gd name="T38" fmla="*/ 2147483646 w 77"/>
                <a:gd name="T39" fmla="*/ 2147483646 h 74"/>
                <a:gd name="T40" fmla="*/ 2147483646 w 77"/>
                <a:gd name="T41" fmla="*/ 2147483646 h 74"/>
                <a:gd name="T42" fmla="*/ 2147483646 w 77"/>
                <a:gd name="T43" fmla="*/ 2147483646 h 74"/>
                <a:gd name="T44" fmla="*/ 2147483646 w 77"/>
                <a:gd name="T45" fmla="*/ 2147483646 h 74"/>
                <a:gd name="T46" fmla="*/ 2147483646 w 77"/>
                <a:gd name="T47" fmla="*/ 2147483646 h 74"/>
                <a:gd name="T48" fmla="*/ 2147483646 w 77"/>
                <a:gd name="T49" fmla="*/ 2147483646 h 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"/>
                <a:gd name="T76" fmla="*/ 0 h 74"/>
                <a:gd name="T77" fmla="*/ 77 w 77"/>
                <a:gd name="T78" fmla="*/ 74 h 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3" name="Freeform 59"/>
            <p:cNvSpPr>
              <a:spLocks noChangeArrowheads="1"/>
            </p:cNvSpPr>
            <p:nvPr/>
          </p:nvSpPr>
          <p:spPr bwMode="auto">
            <a:xfrm>
              <a:off x="5260978" y="1756249"/>
              <a:ext cx="163192" cy="93252"/>
            </a:xfrm>
            <a:custGeom>
              <a:avLst/>
              <a:gdLst>
                <a:gd name="T0" fmla="*/ 2147483646 w 87"/>
                <a:gd name="T1" fmla="*/ 2147483646 h 50"/>
                <a:gd name="T2" fmla="*/ 2147483646 w 87"/>
                <a:gd name="T3" fmla="*/ 2147483646 h 50"/>
                <a:gd name="T4" fmla="*/ 2147483646 w 87"/>
                <a:gd name="T5" fmla="*/ 2147483646 h 50"/>
                <a:gd name="T6" fmla="*/ 2147483646 w 87"/>
                <a:gd name="T7" fmla="*/ 2147483646 h 50"/>
                <a:gd name="T8" fmla="*/ 2147483646 w 87"/>
                <a:gd name="T9" fmla="*/ 2147483646 h 50"/>
                <a:gd name="T10" fmla="*/ 2147483646 w 87"/>
                <a:gd name="T11" fmla="*/ 2147483646 h 50"/>
                <a:gd name="T12" fmla="*/ 2147483646 w 87"/>
                <a:gd name="T13" fmla="*/ 2147483646 h 50"/>
                <a:gd name="T14" fmla="*/ 2147483646 w 87"/>
                <a:gd name="T15" fmla="*/ 2147483646 h 50"/>
                <a:gd name="T16" fmla="*/ 0 w 87"/>
                <a:gd name="T17" fmla="*/ 2147483646 h 50"/>
                <a:gd name="T18" fmla="*/ 2147483646 w 87"/>
                <a:gd name="T19" fmla="*/ 2147483646 h 50"/>
                <a:gd name="T20" fmla="*/ 2147483646 w 87"/>
                <a:gd name="T21" fmla="*/ 2147483646 h 50"/>
                <a:gd name="T22" fmla="*/ 2147483646 w 87"/>
                <a:gd name="T23" fmla="*/ 2147483646 h 50"/>
                <a:gd name="T24" fmla="*/ 2147483646 w 87"/>
                <a:gd name="T25" fmla="*/ 2147483646 h 50"/>
                <a:gd name="T26" fmla="*/ 2147483646 w 87"/>
                <a:gd name="T27" fmla="*/ 2147483646 h 50"/>
                <a:gd name="T28" fmla="*/ 2147483646 w 87"/>
                <a:gd name="T29" fmla="*/ 2147483646 h 50"/>
                <a:gd name="T30" fmla="*/ 2147483646 w 87"/>
                <a:gd name="T31" fmla="*/ 2147483646 h 50"/>
                <a:gd name="T32" fmla="*/ 2147483646 w 87"/>
                <a:gd name="T33" fmla="*/ 2147483646 h 50"/>
                <a:gd name="T34" fmla="*/ 2147483646 w 87"/>
                <a:gd name="T35" fmla="*/ 2147483646 h 50"/>
                <a:gd name="T36" fmla="*/ 2147483646 w 87"/>
                <a:gd name="T37" fmla="*/ 2147483646 h 5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7"/>
                <a:gd name="T58" fmla="*/ 0 h 50"/>
                <a:gd name="T59" fmla="*/ 87 w 87"/>
                <a:gd name="T60" fmla="*/ 50 h 5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4" name="Freeform 60"/>
            <p:cNvSpPr>
              <a:spLocks noChangeArrowheads="1"/>
            </p:cNvSpPr>
            <p:nvPr/>
          </p:nvSpPr>
          <p:spPr bwMode="auto">
            <a:xfrm>
              <a:off x="5497217" y="1798212"/>
              <a:ext cx="178734" cy="399431"/>
            </a:xfrm>
            <a:custGeom>
              <a:avLst/>
              <a:gdLst>
                <a:gd name="T0" fmla="*/ 2147483646 w 96"/>
                <a:gd name="T1" fmla="*/ 2147483646 h 213"/>
                <a:gd name="T2" fmla="*/ 2147483646 w 96"/>
                <a:gd name="T3" fmla="*/ 2147483646 h 213"/>
                <a:gd name="T4" fmla="*/ 2147483646 w 96"/>
                <a:gd name="T5" fmla="*/ 2147483646 h 213"/>
                <a:gd name="T6" fmla="*/ 2147483646 w 96"/>
                <a:gd name="T7" fmla="*/ 2147483646 h 213"/>
                <a:gd name="T8" fmla="*/ 2147483646 w 96"/>
                <a:gd name="T9" fmla="*/ 2147483646 h 213"/>
                <a:gd name="T10" fmla="*/ 2147483646 w 96"/>
                <a:gd name="T11" fmla="*/ 2147483646 h 213"/>
                <a:gd name="T12" fmla="*/ 2147483646 w 96"/>
                <a:gd name="T13" fmla="*/ 2147483646 h 213"/>
                <a:gd name="T14" fmla="*/ 2147483646 w 96"/>
                <a:gd name="T15" fmla="*/ 2147483646 h 213"/>
                <a:gd name="T16" fmla="*/ 2147483646 w 96"/>
                <a:gd name="T17" fmla="*/ 2147483646 h 213"/>
                <a:gd name="T18" fmla="*/ 2147483646 w 96"/>
                <a:gd name="T19" fmla="*/ 2147483646 h 213"/>
                <a:gd name="T20" fmla="*/ 2147483646 w 96"/>
                <a:gd name="T21" fmla="*/ 2147483646 h 213"/>
                <a:gd name="T22" fmla="*/ 2147483646 w 96"/>
                <a:gd name="T23" fmla="*/ 2147483646 h 213"/>
                <a:gd name="T24" fmla="*/ 2147483646 w 96"/>
                <a:gd name="T25" fmla="*/ 2147483646 h 213"/>
                <a:gd name="T26" fmla="*/ 2147483646 w 96"/>
                <a:gd name="T27" fmla="*/ 2147483646 h 213"/>
                <a:gd name="T28" fmla="*/ 2147483646 w 96"/>
                <a:gd name="T29" fmla="*/ 2147483646 h 213"/>
                <a:gd name="T30" fmla="*/ 2147483646 w 96"/>
                <a:gd name="T31" fmla="*/ 2147483646 h 213"/>
                <a:gd name="T32" fmla="*/ 2147483646 w 96"/>
                <a:gd name="T33" fmla="*/ 2147483646 h 213"/>
                <a:gd name="T34" fmla="*/ 2147483646 w 96"/>
                <a:gd name="T35" fmla="*/ 2147483646 h 213"/>
                <a:gd name="T36" fmla="*/ 2147483646 w 96"/>
                <a:gd name="T37" fmla="*/ 2147483646 h 213"/>
                <a:gd name="T38" fmla="*/ 2147483646 w 96"/>
                <a:gd name="T39" fmla="*/ 2147483646 h 213"/>
                <a:gd name="T40" fmla="*/ 2147483646 w 96"/>
                <a:gd name="T41" fmla="*/ 2147483646 h 213"/>
                <a:gd name="T42" fmla="*/ 2147483646 w 96"/>
                <a:gd name="T43" fmla="*/ 2147483646 h 213"/>
                <a:gd name="T44" fmla="*/ 2147483646 w 96"/>
                <a:gd name="T45" fmla="*/ 2147483646 h 213"/>
                <a:gd name="T46" fmla="*/ 2147483646 w 96"/>
                <a:gd name="T47" fmla="*/ 2147483646 h 213"/>
                <a:gd name="T48" fmla="*/ 2147483646 w 96"/>
                <a:gd name="T49" fmla="*/ 2147483646 h 213"/>
                <a:gd name="T50" fmla="*/ 2147483646 w 96"/>
                <a:gd name="T51" fmla="*/ 2147483646 h 213"/>
                <a:gd name="T52" fmla="*/ 2147483646 w 96"/>
                <a:gd name="T53" fmla="*/ 2147483646 h 213"/>
                <a:gd name="T54" fmla="*/ 2147483646 w 96"/>
                <a:gd name="T55" fmla="*/ 2147483646 h 213"/>
                <a:gd name="T56" fmla="*/ 2147483646 w 96"/>
                <a:gd name="T57" fmla="*/ 2147483646 h 213"/>
                <a:gd name="T58" fmla="*/ 2147483646 w 96"/>
                <a:gd name="T59" fmla="*/ 2147483646 h 213"/>
                <a:gd name="T60" fmla="*/ 2147483646 w 96"/>
                <a:gd name="T61" fmla="*/ 2147483646 h 213"/>
                <a:gd name="T62" fmla="*/ 2147483646 w 96"/>
                <a:gd name="T63" fmla="*/ 2147483646 h 213"/>
                <a:gd name="T64" fmla="*/ 2147483646 w 96"/>
                <a:gd name="T65" fmla="*/ 2147483646 h 213"/>
                <a:gd name="T66" fmla="*/ 2147483646 w 96"/>
                <a:gd name="T67" fmla="*/ 2147483646 h 213"/>
                <a:gd name="T68" fmla="*/ 2147483646 w 96"/>
                <a:gd name="T69" fmla="*/ 2147483646 h 213"/>
                <a:gd name="T70" fmla="*/ 2147483646 w 96"/>
                <a:gd name="T71" fmla="*/ 2147483646 h 213"/>
                <a:gd name="T72" fmla="*/ 2147483646 w 96"/>
                <a:gd name="T73" fmla="*/ 2147483646 h 213"/>
                <a:gd name="T74" fmla="*/ 2147483646 w 96"/>
                <a:gd name="T75" fmla="*/ 2147483646 h 213"/>
                <a:gd name="T76" fmla="*/ 2147483646 w 96"/>
                <a:gd name="T77" fmla="*/ 2147483646 h 213"/>
                <a:gd name="T78" fmla="*/ 2147483646 w 96"/>
                <a:gd name="T79" fmla="*/ 2147483646 h 213"/>
                <a:gd name="T80" fmla="*/ 2147483646 w 96"/>
                <a:gd name="T81" fmla="*/ 2147483646 h 213"/>
                <a:gd name="T82" fmla="*/ 0 w 96"/>
                <a:gd name="T83" fmla="*/ 2147483646 h 213"/>
                <a:gd name="T84" fmla="*/ 2147483646 w 96"/>
                <a:gd name="T85" fmla="*/ 2147483646 h 213"/>
                <a:gd name="T86" fmla="*/ 2147483646 w 96"/>
                <a:gd name="T87" fmla="*/ 2147483646 h 213"/>
                <a:gd name="T88" fmla="*/ 2147483646 w 96"/>
                <a:gd name="T89" fmla="*/ 2147483646 h 213"/>
                <a:gd name="T90" fmla="*/ 2147483646 w 96"/>
                <a:gd name="T91" fmla="*/ 2147483646 h 213"/>
                <a:gd name="T92" fmla="*/ 2147483646 w 96"/>
                <a:gd name="T93" fmla="*/ 2147483646 h 213"/>
                <a:gd name="T94" fmla="*/ 2147483646 w 96"/>
                <a:gd name="T95" fmla="*/ 2147483646 h 213"/>
                <a:gd name="T96" fmla="*/ 2147483646 w 96"/>
                <a:gd name="T97" fmla="*/ 2147483646 h 213"/>
                <a:gd name="T98" fmla="*/ 2147483646 w 96"/>
                <a:gd name="T99" fmla="*/ 2147483646 h 213"/>
                <a:gd name="T100" fmla="*/ 2147483646 w 96"/>
                <a:gd name="T101" fmla="*/ 2147483646 h 213"/>
                <a:gd name="T102" fmla="*/ 2147483646 w 96"/>
                <a:gd name="T103" fmla="*/ 2147483646 h 213"/>
                <a:gd name="T104" fmla="*/ 2147483646 w 96"/>
                <a:gd name="T105" fmla="*/ 2147483646 h 213"/>
                <a:gd name="T106" fmla="*/ 2147483646 w 96"/>
                <a:gd name="T107" fmla="*/ 2147483646 h 213"/>
                <a:gd name="T108" fmla="*/ 2147483646 w 96"/>
                <a:gd name="T109" fmla="*/ 2147483646 h 21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6"/>
                <a:gd name="T166" fmla="*/ 0 h 213"/>
                <a:gd name="T167" fmla="*/ 96 w 96"/>
                <a:gd name="T168" fmla="*/ 213 h 21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5" name="Freeform 61"/>
            <p:cNvSpPr>
              <a:spLocks noChangeArrowheads="1"/>
            </p:cNvSpPr>
            <p:nvPr/>
          </p:nvSpPr>
          <p:spPr bwMode="auto">
            <a:xfrm>
              <a:off x="5435049" y="1804429"/>
              <a:ext cx="63723" cy="38856"/>
            </a:xfrm>
            <a:custGeom>
              <a:avLst/>
              <a:gdLst>
                <a:gd name="T0" fmla="*/ 2147483646 w 34"/>
                <a:gd name="T1" fmla="*/ 2147483646 h 21"/>
                <a:gd name="T2" fmla="*/ 2147483646 w 34"/>
                <a:gd name="T3" fmla="*/ 2147483646 h 21"/>
                <a:gd name="T4" fmla="*/ 2147483646 w 34"/>
                <a:gd name="T5" fmla="*/ 2147483646 h 21"/>
                <a:gd name="T6" fmla="*/ 2147483646 w 34"/>
                <a:gd name="T7" fmla="*/ 2147483646 h 21"/>
                <a:gd name="T8" fmla="*/ 0 w 34"/>
                <a:gd name="T9" fmla="*/ 2147483646 h 21"/>
                <a:gd name="T10" fmla="*/ 2147483646 w 34"/>
                <a:gd name="T11" fmla="*/ 2147483646 h 21"/>
                <a:gd name="T12" fmla="*/ 2147483646 w 34"/>
                <a:gd name="T13" fmla="*/ 2147483646 h 21"/>
                <a:gd name="T14" fmla="*/ 2147483646 w 34"/>
                <a:gd name="T15" fmla="*/ 2147483646 h 21"/>
                <a:gd name="T16" fmla="*/ 2147483646 w 34"/>
                <a:gd name="T17" fmla="*/ 2147483646 h 21"/>
                <a:gd name="T18" fmla="*/ 2147483646 w 34"/>
                <a:gd name="T19" fmla="*/ 2147483646 h 21"/>
                <a:gd name="T20" fmla="*/ 2147483646 w 34"/>
                <a:gd name="T21" fmla="*/ 2147483646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21"/>
                <a:gd name="T35" fmla="*/ 34 w 34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6" name="Freeform 62"/>
            <p:cNvSpPr>
              <a:spLocks noChangeArrowheads="1"/>
            </p:cNvSpPr>
            <p:nvPr/>
          </p:nvSpPr>
          <p:spPr bwMode="auto">
            <a:xfrm>
              <a:off x="5699263" y="1914778"/>
              <a:ext cx="156975" cy="324829"/>
            </a:xfrm>
            <a:custGeom>
              <a:avLst/>
              <a:gdLst>
                <a:gd name="T0" fmla="*/ 2147483646 w 84"/>
                <a:gd name="T1" fmla="*/ 2147483646 h 174"/>
                <a:gd name="T2" fmla="*/ 2147483646 w 84"/>
                <a:gd name="T3" fmla="*/ 2147483646 h 174"/>
                <a:gd name="T4" fmla="*/ 2147483646 w 84"/>
                <a:gd name="T5" fmla="*/ 2147483646 h 174"/>
                <a:gd name="T6" fmla="*/ 2147483646 w 84"/>
                <a:gd name="T7" fmla="*/ 2147483646 h 174"/>
                <a:gd name="T8" fmla="*/ 2147483646 w 84"/>
                <a:gd name="T9" fmla="*/ 2147483646 h 174"/>
                <a:gd name="T10" fmla="*/ 2147483646 w 84"/>
                <a:gd name="T11" fmla="*/ 2147483646 h 174"/>
                <a:gd name="T12" fmla="*/ 2147483646 w 84"/>
                <a:gd name="T13" fmla="*/ 2147483646 h 174"/>
                <a:gd name="T14" fmla="*/ 2147483646 w 84"/>
                <a:gd name="T15" fmla="*/ 2147483646 h 174"/>
                <a:gd name="T16" fmla="*/ 0 w 84"/>
                <a:gd name="T17" fmla="*/ 2147483646 h 174"/>
                <a:gd name="T18" fmla="*/ 2147483646 w 84"/>
                <a:gd name="T19" fmla="*/ 2147483646 h 174"/>
                <a:gd name="T20" fmla="*/ 2147483646 w 84"/>
                <a:gd name="T21" fmla="*/ 2147483646 h 174"/>
                <a:gd name="T22" fmla="*/ 2147483646 w 84"/>
                <a:gd name="T23" fmla="*/ 2147483646 h 174"/>
                <a:gd name="T24" fmla="*/ 2147483646 w 84"/>
                <a:gd name="T25" fmla="*/ 2147483646 h 174"/>
                <a:gd name="T26" fmla="*/ 2147483646 w 84"/>
                <a:gd name="T27" fmla="*/ 2147483646 h 174"/>
                <a:gd name="T28" fmla="*/ 2147483646 w 84"/>
                <a:gd name="T29" fmla="*/ 2147483646 h 174"/>
                <a:gd name="T30" fmla="*/ 2147483646 w 84"/>
                <a:gd name="T31" fmla="*/ 2147483646 h 174"/>
                <a:gd name="T32" fmla="*/ 2147483646 w 84"/>
                <a:gd name="T33" fmla="*/ 2147483646 h 174"/>
                <a:gd name="T34" fmla="*/ 2147483646 w 84"/>
                <a:gd name="T35" fmla="*/ 2147483646 h 174"/>
                <a:gd name="T36" fmla="*/ 2147483646 w 84"/>
                <a:gd name="T37" fmla="*/ 2147483646 h 174"/>
                <a:gd name="T38" fmla="*/ 2147483646 w 84"/>
                <a:gd name="T39" fmla="*/ 2147483646 h 174"/>
                <a:gd name="T40" fmla="*/ 2147483646 w 84"/>
                <a:gd name="T41" fmla="*/ 2147483646 h 174"/>
                <a:gd name="T42" fmla="*/ 2147483646 w 84"/>
                <a:gd name="T43" fmla="*/ 2147483646 h 174"/>
                <a:gd name="T44" fmla="*/ 2147483646 w 84"/>
                <a:gd name="T45" fmla="*/ 2147483646 h 174"/>
                <a:gd name="T46" fmla="*/ 2147483646 w 84"/>
                <a:gd name="T47" fmla="*/ 2147483646 h 174"/>
                <a:gd name="T48" fmla="*/ 2147483646 w 84"/>
                <a:gd name="T49" fmla="*/ 2147483646 h 174"/>
                <a:gd name="T50" fmla="*/ 2147483646 w 84"/>
                <a:gd name="T51" fmla="*/ 2147483646 h 174"/>
                <a:gd name="T52" fmla="*/ 2147483646 w 84"/>
                <a:gd name="T53" fmla="*/ 2147483646 h 174"/>
                <a:gd name="T54" fmla="*/ 2147483646 w 84"/>
                <a:gd name="T55" fmla="*/ 2147483646 h 174"/>
                <a:gd name="T56" fmla="*/ 2147483646 w 84"/>
                <a:gd name="T57" fmla="*/ 2147483646 h 174"/>
                <a:gd name="T58" fmla="*/ 2147483646 w 84"/>
                <a:gd name="T59" fmla="*/ 2147483646 h 174"/>
                <a:gd name="T60" fmla="*/ 2147483646 w 84"/>
                <a:gd name="T61" fmla="*/ 2147483646 h 174"/>
                <a:gd name="T62" fmla="*/ 2147483646 w 84"/>
                <a:gd name="T63" fmla="*/ 2147483646 h 174"/>
                <a:gd name="T64" fmla="*/ 2147483646 w 84"/>
                <a:gd name="T65" fmla="*/ 2147483646 h 174"/>
                <a:gd name="T66" fmla="*/ 2147483646 w 84"/>
                <a:gd name="T67" fmla="*/ 2147483646 h 174"/>
                <a:gd name="T68" fmla="*/ 2147483646 w 84"/>
                <a:gd name="T69" fmla="*/ 2147483646 h 174"/>
                <a:gd name="T70" fmla="*/ 2147483646 w 84"/>
                <a:gd name="T71" fmla="*/ 2147483646 h 174"/>
                <a:gd name="T72" fmla="*/ 2147483646 w 84"/>
                <a:gd name="T73" fmla="*/ 2147483646 h 174"/>
                <a:gd name="T74" fmla="*/ 2147483646 w 84"/>
                <a:gd name="T75" fmla="*/ 2147483646 h 174"/>
                <a:gd name="T76" fmla="*/ 2147483646 w 84"/>
                <a:gd name="T77" fmla="*/ 2147483646 h 174"/>
                <a:gd name="T78" fmla="*/ 2147483646 w 84"/>
                <a:gd name="T79" fmla="*/ 2147483646 h 174"/>
                <a:gd name="T80" fmla="*/ 2147483646 w 84"/>
                <a:gd name="T81" fmla="*/ 2147483646 h 174"/>
                <a:gd name="T82" fmla="*/ 2147483646 w 84"/>
                <a:gd name="T83" fmla="*/ 2147483646 h 174"/>
                <a:gd name="T84" fmla="*/ 2147483646 w 84"/>
                <a:gd name="T85" fmla="*/ 2147483646 h 174"/>
                <a:gd name="T86" fmla="*/ 2147483646 w 84"/>
                <a:gd name="T87" fmla="*/ 2147483646 h 174"/>
                <a:gd name="T88" fmla="*/ 2147483646 w 84"/>
                <a:gd name="T89" fmla="*/ 2147483646 h 17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4"/>
                <a:gd name="T136" fmla="*/ 0 h 174"/>
                <a:gd name="T137" fmla="*/ 84 w 84"/>
                <a:gd name="T138" fmla="*/ 174 h 17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7" name="Freeform 63"/>
            <p:cNvSpPr>
              <a:spLocks noChangeArrowheads="1"/>
            </p:cNvSpPr>
            <p:nvPr/>
          </p:nvSpPr>
          <p:spPr bwMode="auto">
            <a:xfrm>
              <a:off x="5699263" y="2109052"/>
              <a:ext cx="128999" cy="91698"/>
            </a:xfrm>
            <a:custGeom>
              <a:avLst/>
              <a:gdLst>
                <a:gd name="T0" fmla="*/ 2147483646 w 69"/>
                <a:gd name="T1" fmla="*/ 2147483646 h 49"/>
                <a:gd name="T2" fmla="*/ 2147483646 w 69"/>
                <a:gd name="T3" fmla="*/ 2147483646 h 49"/>
                <a:gd name="T4" fmla="*/ 2147483646 w 69"/>
                <a:gd name="T5" fmla="*/ 2147483646 h 49"/>
                <a:gd name="T6" fmla="*/ 2147483646 w 69"/>
                <a:gd name="T7" fmla="*/ 2147483646 h 49"/>
                <a:gd name="T8" fmla="*/ 2147483646 w 69"/>
                <a:gd name="T9" fmla="*/ 2147483646 h 49"/>
                <a:gd name="T10" fmla="*/ 2147483646 w 69"/>
                <a:gd name="T11" fmla="*/ 2147483646 h 49"/>
                <a:gd name="T12" fmla="*/ 2147483646 w 69"/>
                <a:gd name="T13" fmla="*/ 2147483646 h 49"/>
                <a:gd name="T14" fmla="*/ 2147483646 w 69"/>
                <a:gd name="T15" fmla="*/ 2147483646 h 49"/>
                <a:gd name="T16" fmla="*/ 2147483646 w 69"/>
                <a:gd name="T17" fmla="*/ 2147483646 h 49"/>
                <a:gd name="T18" fmla="*/ 2147483646 w 69"/>
                <a:gd name="T19" fmla="*/ 2147483646 h 49"/>
                <a:gd name="T20" fmla="*/ 2147483646 w 69"/>
                <a:gd name="T21" fmla="*/ 2147483646 h 49"/>
                <a:gd name="T22" fmla="*/ 2147483646 w 69"/>
                <a:gd name="T23" fmla="*/ 2147483646 h 49"/>
                <a:gd name="T24" fmla="*/ 2147483646 w 69"/>
                <a:gd name="T25" fmla="*/ 2147483646 h 49"/>
                <a:gd name="T26" fmla="*/ 2147483646 w 69"/>
                <a:gd name="T27" fmla="*/ 2147483646 h 49"/>
                <a:gd name="T28" fmla="*/ 2147483646 w 69"/>
                <a:gd name="T29" fmla="*/ 2147483646 h 49"/>
                <a:gd name="T30" fmla="*/ 2147483646 w 69"/>
                <a:gd name="T31" fmla="*/ 2147483646 h 49"/>
                <a:gd name="T32" fmla="*/ 2147483646 w 69"/>
                <a:gd name="T33" fmla="*/ 2147483646 h 49"/>
                <a:gd name="T34" fmla="*/ 2147483646 w 69"/>
                <a:gd name="T35" fmla="*/ 2147483646 h 49"/>
                <a:gd name="T36" fmla="*/ 2147483646 w 69"/>
                <a:gd name="T37" fmla="*/ 2147483646 h 49"/>
                <a:gd name="T38" fmla="*/ 2147483646 w 69"/>
                <a:gd name="T39" fmla="*/ 2147483646 h 49"/>
                <a:gd name="T40" fmla="*/ 2147483646 w 69"/>
                <a:gd name="T41" fmla="*/ 2147483646 h 4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9"/>
                <a:gd name="T64" fmla="*/ 0 h 49"/>
                <a:gd name="T65" fmla="*/ 69 w 69"/>
                <a:gd name="T66" fmla="*/ 49 h 4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8" name="Freeform 64"/>
            <p:cNvSpPr>
              <a:spLocks noChangeArrowheads="1"/>
            </p:cNvSpPr>
            <p:nvPr/>
          </p:nvSpPr>
          <p:spPr bwMode="auto">
            <a:xfrm>
              <a:off x="5657299" y="1934982"/>
              <a:ext cx="156975" cy="191167"/>
            </a:xfrm>
            <a:custGeom>
              <a:avLst/>
              <a:gdLst>
                <a:gd name="T0" fmla="*/ 2147483646 w 84"/>
                <a:gd name="T1" fmla="*/ 2147483646 h 102"/>
                <a:gd name="T2" fmla="*/ 2147483646 w 84"/>
                <a:gd name="T3" fmla="*/ 2147483646 h 102"/>
                <a:gd name="T4" fmla="*/ 2147483646 w 84"/>
                <a:gd name="T5" fmla="*/ 2147483646 h 102"/>
                <a:gd name="T6" fmla="*/ 2147483646 w 84"/>
                <a:gd name="T7" fmla="*/ 2147483646 h 102"/>
                <a:gd name="T8" fmla="*/ 2147483646 w 84"/>
                <a:gd name="T9" fmla="*/ 2147483646 h 102"/>
                <a:gd name="T10" fmla="*/ 2147483646 w 84"/>
                <a:gd name="T11" fmla="*/ 2147483646 h 102"/>
                <a:gd name="T12" fmla="*/ 2147483646 w 84"/>
                <a:gd name="T13" fmla="*/ 2147483646 h 102"/>
                <a:gd name="T14" fmla="*/ 2147483646 w 84"/>
                <a:gd name="T15" fmla="*/ 2147483646 h 102"/>
                <a:gd name="T16" fmla="*/ 2147483646 w 84"/>
                <a:gd name="T17" fmla="*/ 2147483646 h 102"/>
                <a:gd name="T18" fmla="*/ 2147483646 w 84"/>
                <a:gd name="T19" fmla="*/ 2147483646 h 102"/>
                <a:gd name="T20" fmla="*/ 2147483646 w 84"/>
                <a:gd name="T21" fmla="*/ 2147483646 h 102"/>
                <a:gd name="T22" fmla="*/ 2147483646 w 84"/>
                <a:gd name="T23" fmla="*/ 2147483646 h 102"/>
                <a:gd name="T24" fmla="*/ 2147483646 w 84"/>
                <a:gd name="T25" fmla="*/ 2147483646 h 102"/>
                <a:gd name="T26" fmla="*/ 0 w 84"/>
                <a:gd name="T27" fmla="*/ 2147483646 h 102"/>
                <a:gd name="T28" fmla="*/ 2147483646 w 84"/>
                <a:gd name="T29" fmla="*/ 2147483646 h 102"/>
                <a:gd name="T30" fmla="*/ 2147483646 w 84"/>
                <a:gd name="T31" fmla="*/ 2147483646 h 102"/>
                <a:gd name="T32" fmla="*/ 2147483646 w 84"/>
                <a:gd name="T33" fmla="*/ 2147483646 h 102"/>
                <a:gd name="T34" fmla="*/ 2147483646 w 84"/>
                <a:gd name="T35" fmla="*/ 2147483646 h 102"/>
                <a:gd name="T36" fmla="*/ 2147483646 w 84"/>
                <a:gd name="T37" fmla="*/ 2147483646 h 102"/>
                <a:gd name="T38" fmla="*/ 2147483646 w 84"/>
                <a:gd name="T39" fmla="*/ 2147483646 h 102"/>
                <a:gd name="T40" fmla="*/ 2147483646 w 84"/>
                <a:gd name="T41" fmla="*/ 2147483646 h 102"/>
                <a:gd name="T42" fmla="*/ 2147483646 w 84"/>
                <a:gd name="T43" fmla="*/ 2147483646 h 102"/>
                <a:gd name="T44" fmla="*/ 2147483646 w 84"/>
                <a:gd name="T45" fmla="*/ 2147483646 h 102"/>
                <a:gd name="T46" fmla="*/ 2147483646 w 84"/>
                <a:gd name="T47" fmla="*/ 2147483646 h 102"/>
                <a:gd name="T48" fmla="*/ 2147483646 w 84"/>
                <a:gd name="T49" fmla="*/ 2147483646 h 102"/>
                <a:gd name="T50" fmla="*/ 2147483646 w 84"/>
                <a:gd name="T51" fmla="*/ 2147483646 h 102"/>
                <a:gd name="T52" fmla="*/ 2147483646 w 84"/>
                <a:gd name="T53" fmla="*/ 2147483646 h 102"/>
                <a:gd name="T54" fmla="*/ 2147483646 w 84"/>
                <a:gd name="T55" fmla="*/ 2147483646 h 102"/>
                <a:gd name="T56" fmla="*/ 2147483646 w 84"/>
                <a:gd name="T57" fmla="*/ 2147483646 h 102"/>
                <a:gd name="T58" fmla="*/ 2147483646 w 84"/>
                <a:gd name="T59" fmla="*/ 2147483646 h 102"/>
                <a:gd name="T60" fmla="*/ 2147483646 w 84"/>
                <a:gd name="T61" fmla="*/ 2147483646 h 102"/>
                <a:gd name="T62" fmla="*/ 2147483646 w 84"/>
                <a:gd name="T63" fmla="*/ 2147483646 h 102"/>
                <a:gd name="T64" fmla="*/ 2147483646 w 84"/>
                <a:gd name="T65" fmla="*/ 2147483646 h 102"/>
                <a:gd name="T66" fmla="*/ 2147483646 w 84"/>
                <a:gd name="T67" fmla="*/ 2147483646 h 102"/>
                <a:gd name="T68" fmla="*/ 2147483646 w 84"/>
                <a:gd name="T69" fmla="*/ 2147483646 h 102"/>
                <a:gd name="T70" fmla="*/ 2147483646 w 84"/>
                <a:gd name="T71" fmla="*/ 2147483646 h 1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4"/>
                <a:gd name="T109" fmla="*/ 0 h 102"/>
                <a:gd name="T110" fmla="*/ 84 w 84"/>
                <a:gd name="T111" fmla="*/ 102 h 10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9" name="Freeform 65"/>
            <p:cNvSpPr>
              <a:spLocks noChangeArrowheads="1"/>
            </p:cNvSpPr>
            <p:nvPr/>
          </p:nvSpPr>
          <p:spPr bwMode="auto">
            <a:xfrm>
              <a:off x="5602902" y="1978499"/>
              <a:ext cx="172517" cy="321720"/>
            </a:xfrm>
            <a:custGeom>
              <a:avLst/>
              <a:gdLst>
                <a:gd name="T0" fmla="*/ 2147483646 w 92"/>
                <a:gd name="T1" fmla="*/ 2147483646 h 172"/>
                <a:gd name="T2" fmla="*/ 2147483646 w 92"/>
                <a:gd name="T3" fmla="*/ 2147483646 h 172"/>
                <a:gd name="T4" fmla="*/ 2147483646 w 92"/>
                <a:gd name="T5" fmla="*/ 2147483646 h 172"/>
                <a:gd name="T6" fmla="*/ 2147483646 w 92"/>
                <a:gd name="T7" fmla="*/ 2147483646 h 172"/>
                <a:gd name="T8" fmla="*/ 2147483646 w 92"/>
                <a:gd name="T9" fmla="*/ 2147483646 h 172"/>
                <a:gd name="T10" fmla="*/ 2147483646 w 92"/>
                <a:gd name="T11" fmla="*/ 2147483646 h 172"/>
                <a:gd name="T12" fmla="*/ 2147483646 w 92"/>
                <a:gd name="T13" fmla="*/ 2147483646 h 172"/>
                <a:gd name="T14" fmla="*/ 2147483646 w 92"/>
                <a:gd name="T15" fmla="*/ 2147483646 h 172"/>
                <a:gd name="T16" fmla="*/ 2147483646 w 92"/>
                <a:gd name="T17" fmla="*/ 2147483646 h 172"/>
                <a:gd name="T18" fmla="*/ 2147483646 w 92"/>
                <a:gd name="T19" fmla="*/ 2147483646 h 172"/>
                <a:gd name="T20" fmla="*/ 2147483646 w 92"/>
                <a:gd name="T21" fmla="*/ 2147483646 h 172"/>
                <a:gd name="T22" fmla="*/ 2147483646 w 92"/>
                <a:gd name="T23" fmla="*/ 2147483646 h 172"/>
                <a:gd name="T24" fmla="*/ 2147483646 w 92"/>
                <a:gd name="T25" fmla="*/ 2147483646 h 172"/>
                <a:gd name="T26" fmla="*/ 2147483646 w 92"/>
                <a:gd name="T27" fmla="*/ 2147483646 h 172"/>
                <a:gd name="T28" fmla="*/ 2147483646 w 92"/>
                <a:gd name="T29" fmla="*/ 2147483646 h 172"/>
                <a:gd name="T30" fmla="*/ 2147483646 w 92"/>
                <a:gd name="T31" fmla="*/ 2147483646 h 172"/>
                <a:gd name="T32" fmla="*/ 2147483646 w 92"/>
                <a:gd name="T33" fmla="*/ 2147483646 h 172"/>
                <a:gd name="T34" fmla="*/ 2147483646 w 92"/>
                <a:gd name="T35" fmla="*/ 0 h 172"/>
                <a:gd name="T36" fmla="*/ 2147483646 w 92"/>
                <a:gd name="T37" fmla="*/ 2147483646 h 172"/>
                <a:gd name="T38" fmla="*/ 2147483646 w 92"/>
                <a:gd name="T39" fmla="*/ 2147483646 h 172"/>
                <a:gd name="T40" fmla="*/ 2147483646 w 92"/>
                <a:gd name="T41" fmla="*/ 2147483646 h 172"/>
                <a:gd name="T42" fmla="*/ 2147483646 w 92"/>
                <a:gd name="T43" fmla="*/ 2147483646 h 172"/>
                <a:gd name="T44" fmla="*/ 0 w 92"/>
                <a:gd name="T45" fmla="*/ 2147483646 h 172"/>
                <a:gd name="T46" fmla="*/ 2147483646 w 92"/>
                <a:gd name="T47" fmla="*/ 2147483646 h 172"/>
                <a:gd name="T48" fmla="*/ 2147483646 w 92"/>
                <a:gd name="T49" fmla="*/ 2147483646 h 172"/>
                <a:gd name="T50" fmla="*/ 2147483646 w 92"/>
                <a:gd name="T51" fmla="*/ 2147483646 h 172"/>
                <a:gd name="T52" fmla="*/ 2147483646 w 92"/>
                <a:gd name="T53" fmla="*/ 2147483646 h 172"/>
                <a:gd name="T54" fmla="*/ 2147483646 w 92"/>
                <a:gd name="T55" fmla="*/ 2147483646 h 172"/>
                <a:gd name="T56" fmla="*/ 2147483646 w 92"/>
                <a:gd name="T57" fmla="*/ 2147483646 h 172"/>
                <a:gd name="T58" fmla="*/ 2147483646 w 92"/>
                <a:gd name="T59" fmla="*/ 2147483646 h 172"/>
                <a:gd name="T60" fmla="*/ 2147483646 w 92"/>
                <a:gd name="T61" fmla="*/ 2147483646 h 172"/>
                <a:gd name="T62" fmla="*/ 2147483646 w 92"/>
                <a:gd name="T63" fmla="*/ 2147483646 h 172"/>
                <a:gd name="T64" fmla="*/ 2147483646 w 92"/>
                <a:gd name="T65" fmla="*/ 2147483646 h 172"/>
                <a:gd name="T66" fmla="*/ 2147483646 w 92"/>
                <a:gd name="T67" fmla="*/ 2147483646 h 172"/>
                <a:gd name="T68" fmla="*/ 2147483646 w 92"/>
                <a:gd name="T69" fmla="*/ 2147483646 h 172"/>
                <a:gd name="T70" fmla="*/ 2147483646 w 92"/>
                <a:gd name="T71" fmla="*/ 2147483646 h 172"/>
                <a:gd name="T72" fmla="*/ 2147483646 w 92"/>
                <a:gd name="T73" fmla="*/ 2147483646 h 172"/>
                <a:gd name="T74" fmla="*/ 2147483646 w 92"/>
                <a:gd name="T75" fmla="*/ 2147483646 h 172"/>
                <a:gd name="T76" fmla="*/ 2147483646 w 92"/>
                <a:gd name="T77" fmla="*/ 2147483646 h 172"/>
                <a:gd name="T78" fmla="*/ 2147483646 w 92"/>
                <a:gd name="T79" fmla="*/ 2147483646 h 172"/>
                <a:gd name="T80" fmla="*/ 2147483646 w 92"/>
                <a:gd name="T81" fmla="*/ 2147483646 h 172"/>
                <a:gd name="T82" fmla="*/ 2147483646 w 92"/>
                <a:gd name="T83" fmla="*/ 2147483646 h 172"/>
                <a:gd name="T84" fmla="*/ 2147483646 w 92"/>
                <a:gd name="T85" fmla="*/ 2147483646 h 172"/>
                <a:gd name="T86" fmla="*/ 2147483646 w 92"/>
                <a:gd name="T87" fmla="*/ 2147483646 h 172"/>
                <a:gd name="T88" fmla="*/ 2147483646 w 92"/>
                <a:gd name="T89" fmla="*/ 2147483646 h 172"/>
                <a:gd name="T90" fmla="*/ 2147483646 w 92"/>
                <a:gd name="T91" fmla="*/ 2147483646 h 172"/>
                <a:gd name="T92" fmla="*/ 2147483646 w 92"/>
                <a:gd name="T93" fmla="*/ 2147483646 h 172"/>
                <a:gd name="T94" fmla="*/ 2147483646 w 92"/>
                <a:gd name="T95" fmla="*/ 2147483646 h 172"/>
                <a:gd name="T96" fmla="*/ 2147483646 w 92"/>
                <a:gd name="T97" fmla="*/ 2147483646 h 172"/>
                <a:gd name="T98" fmla="*/ 2147483646 w 92"/>
                <a:gd name="T99" fmla="*/ 2147483646 h 172"/>
                <a:gd name="T100" fmla="*/ 2147483646 w 92"/>
                <a:gd name="T101" fmla="*/ 2147483646 h 1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2"/>
                <a:gd name="T154" fmla="*/ 0 h 172"/>
                <a:gd name="T155" fmla="*/ 92 w 92"/>
                <a:gd name="T156" fmla="*/ 172 h 17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0" name="Freeform 66"/>
            <p:cNvSpPr>
              <a:spLocks noChangeArrowheads="1"/>
            </p:cNvSpPr>
            <p:nvPr/>
          </p:nvSpPr>
          <p:spPr bwMode="auto">
            <a:xfrm>
              <a:off x="3868412" y="1112809"/>
              <a:ext cx="203601" cy="166300"/>
            </a:xfrm>
            <a:custGeom>
              <a:avLst/>
              <a:gdLst>
                <a:gd name="T0" fmla="*/ 2147483646 w 109"/>
                <a:gd name="T1" fmla="*/ 2147483646 h 89"/>
                <a:gd name="T2" fmla="*/ 2147483646 w 109"/>
                <a:gd name="T3" fmla="*/ 2147483646 h 89"/>
                <a:gd name="T4" fmla="*/ 2147483646 w 109"/>
                <a:gd name="T5" fmla="*/ 2147483646 h 89"/>
                <a:gd name="T6" fmla="*/ 2147483646 w 109"/>
                <a:gd name="T7" fmla="*/ 2147483646 h 89"/>
                <a:gd name="T8" fmla="*/ 2147483646 w 109"/>
                <a:gd name="T9" fmla="*/ 2147483646 h 89"/>
                <a:gd name="T10" fmla="*/ 2147483646 w 109"/>
                <a:gd name="T11" fmla="*/ 2147483646 h 89"/>
                <a:gd name="T12" fmla="*/ 2147483646 w 109"/>
                <a:gd name="T13" fmla="*/ 2147483646 h 89"/>
                <a:gd name="T14" fmla="*/ 2147483646 w 109"/>
                <a:gd name="T15" fmla="*/ 2147483646 h 89"/>
                <a:gd name="T16" fmla="*/ 2147483646 w 109"/>
                <a:gd name="T17" fmla="*/ 2147483646 h 89"/>
                <a:gd name="T18" fmla="*/ 2147483646 w 109"/>
                <a:gd name="T19" fmla="*/ 2147483646 h 89"/>
                <a:gd name="T20" fmla="*/ 2147483646 w 109"/>
                <a:gd name="T21" fmla="*/ 2147483646 h 89"/>
                <a:gd name="T22" fmla="*/ 2147483646 w 109"/>
                <a:gd name="T23" fmla="*/ 2147483646 h 89"/>
                <a:gd name="T24" fmla="*/ 2147483646 w 109"/>
                <a:gd name="T25" fmla="*/ 2147483646 h 89"/>
                <a:gd name="T26" fmla="*/ 2147483646 w 109"/>
                <a:gd name="T27" fmla="*/ 2147483646 h 89"/>
                <a:gd name="T28" fmla="*/ 2147483646 w 109"/>
                <a:gd name="T29" fmla="*/ 2147483646 h 89"/>
                <a:gd name="T30" fmla="*/ 2147483646 w 109"/>
                <a:gd name="T31" fmla="*/ 2147483646 h 89"/>
                <a:gd name="T32" fmla="*/ 2147483646 w 109"/>
                <a:gd name="T33" fmla="*/ 2147483646 h 89"/>
                <a:gd name="T34" fmla="*/ 2147483646 w 109"/>
                <a:gd name="T35" fmla="*/ 2147483646 h 89"/>
                <a:gd name="T36" fmla="*/ 2147483646 w 109"/>
                <a:gd name="T37" fmla="*/ 2147483646 h 89"/>
                <a:gd name="T38" fmla="*/ 2147483646 w 109"/>
                <a:gd name="T39" fmla="*/ 2147483646 h 89"/>
                <a:gd name="T40" fmla="*/ 2147483646 w 109"/>
                <a:gd name="T41" fmla="*/ 2147483646 h 89"/>
                <a:gd name="T42" fmla="*/ 2147483646 w 109"/>
                <a:gd name="T43" fmla="*/ 2147483646 h 89"/>
                <a:gd name="T44" fmla="*/ 2147483646 w 109"/>
                <a:gd name="T45" fmla="*/ 2147483646 h 89"/>
                <a:gd name="T46" fmla="*/ 2147483646 w 109"/>
                <a:gd name="T47" fmla="*/ 2147483646 h 89"/>
                <a:gd name="T48" fmla="*/ 2147483646 w 109"/>
                <a:gd name="T49" fmla="*/ 2147483646 h 89"/>
                <a:gd name="T50" fmla="*/ 2147483646 w 109"/>
                <a:gd name="T51" fmla="*/ 2147483646 h 89"/>
                <a:gd name="T52" fmla="*/ 2147483646 w 109"/>
                <a:gd name="T53" fmla="*/ 2147483646 h 89"/>
                <a:gd name="T54" fmla="*/ 2147483646 w 109"/>
                <a:gd name="T55" fmla="*/ 2147483646 h 89"/>
                <a:gd name="T56" fmla="*/ 2147483646 w 109"/>
                <a:gd name="T57" fmla="*/ 2147483646 h 89"/>
                <a:gd name="T58" fmla="*/ 2147483646 w 109"/>
                <a:gd name="T59" fmla="*/ 2147483646 h 89"/>
                <a:gd name="T60" fmla="*/ 2147483646 w 109"/>
                <a:gd name="T61" fmla="*/ 2147483646 h 89"/>
                <a:gd name="T62" fmla="*/ 2147483646 w 109"/>
                <a:gd name="T63" fmla="*/ 2147483646 h 89"/>
                <a:gd name="T64" fmla="*/ 2147483646 w 109"/>
                <a:gd name="T65" fmla="*/ 2147483646 h 89"/>
                <a:gd name="T66" fmla="*/ 2147483646 w 109"/>
                <a:gd name="T67" fmla="*/ 2147483646 h 89"/>
                <a:gd name="T68" fmla="*/ 2147483646 w 109"/>
                <a:gd name="T69" fmla="*/ 2147483646 h 89"/>
                <a:gd name="T70" fmla="*/ 2147483646 w 109"/>
                <a:gd name="T71" fmla="*/ 2147483646 h 89"/>
                <a:gd name="T72" fmla="*/ 2147483646 w 109"/>
                <a:gd name="T73" fmla="*/ 2147483646 h 89"/>
                <a:gd name="T74" fmla="*/ 2147483646 w 109"/>
                <a:gd name="T75" fmla="*/ 2147483646 h 8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9"/>
                <a:gd name="T115" fmla="*/ 0 h 89"/>
                <a:gd name="T116" fmla="*/ 109 w 109"/>
                <a:gd name="T117" fmla="*/ 89 h 8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1" name="Freeform 67"/>
            <p:cNvSpPr>
              <a:spLocks noChangeArrowheads="1"/>
            </p:cNvSpPr>
            <p:nvPr/>
          </p:nvSpPr>
          <p:spPr bwMode="auto">
            <a:xfrm>
              <a:off x="3897941" y="1383240"/>
              <a:ext cx="77710" cy="73048"/>
            </a:xfrm>
            <a:custGeom>
              <a:avLst/>
              <a:gdLst>
                <a:gd name="T0" fmla="*/ 2147483646 w 41"/>
                <a:gd name="T1" fmla="*/ 2147483646 h 39"/>
                <a:gd name="T2" fmla="*/ 2147483646 w 41"/>
                <a:gd name="T3" fmla="*/ 2147483646 h 39"/>
                <a:gd name="T4" fmla="*/ 2147483646 w 41"/>
                <a:gd name="T5" fmla="*/ 2147483646 h 39"/>
                <a:gd name="T6" fmla="*/ 2147483646 w 41"/>
                <a:gd name="T7" fmla="*/ 2147483646 h 39"/>
                <a:gd name="T8" fmla="*/ 2147483646 w 41"/>
                <a:gd name="T9" fmla="*/ 2147483646 h 39"/>
                <a:gd name="T10" fmla="*/ 2147483646 w 41"/>
                <a:gd name="T11" fmla="*/ 2147483646 h 39"/>
                <a:gd name="T12" fmla="*/ 2147483646 w 41"/>
                <a:gd name="T13" fmla="*/ 2147483646 h 39"/>
                <a:gd name="T14" fmla="*/ 2147483646 w 41"/>
                <a:gd name="T15" fmla="*/ 2147483646 h 39"/>
                <a:gd name="T16" fmla="*/ 2147483646 w 41"/>
                <a:gd name="T17" fmla="*/ 2147483646 h 39"/>
                <a:gd name="T18" fmla="*/ 2147483646 w 41"/>
                <a:gd name="T19" fmla="*/ 2147483646 h 39"/>
                <a:gd name="T20" fmla="*/ 2147483646 w 41"/>
                <a:gd name="T21" fmla="*/ 2147483646 h 39"/>
                <a:gd name="T22" fmla="*/ 2147483646 w 41"/>
                <a:gd name="T23" fmla="*/ 2147483646 h 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1"/>
                <a:gd name="T37" fmla="*/ 0 h 39"/>
                <a:gd name="T38" fmla="*/ 41 w 41"/>
                <a:gd name="T39" fmla="*/ 39 h 3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2" name="Freeform 68"/>
            <p:cNvSpPr>
              <a:spLocks noChangeArrowheads="1"/>
            </p:cNvSpPr>
            <p:nvPr/>
          </p:nvSpPr>
          <p:spPr bwMode="auto">
            <a:xfrm>
              <a:off x="3860640" y="1350602"/>
              <a:ext cx="111903" cy="96361"/>
            </a:xfrm>
            <a:custGeom>
              <a:avLst/>
              <a:gdLst>
                <a:gd name="T0" fmla="*/ 2147483646 w 60"/>
                <a:gd name="T1" fmla="*/ 2147483646 h 52"/>
                <a:gd name="T2" fmla="*/ 2147483646 w 60"/>
                <a:gd name="T3" fmla="*/ 2147483646 h 52"/>
                <a:gd name="T4" fmla="*/ 2147483646 w 60"/>
                <a:gd name="T5" fmla="*/ 2147483646 h 52"/>
                <a:gd name="T6" fmla="*/ 2147483646 w 60"/>
                <a:gd name="T7" fmla="*/ 2147483646 h 52"/>
                <a:gd name="T8" fmla="*/ 2147483646 w 60"/>
                <a:gd name="T9" fmla="*/ 2147483646 h 52"/>
                <a:gd name="T10" fmla="*/ 2147483646 w 60"/>
                <a:gd name="T11" fmla="*/ 2147483646 h 52"/>
                <a:gd name="T12" fmla="*/ 2147483646 w 60"/>
                <a:gd name="T13" fmla="*/ 2147483646 h 52"/>
                <a:gd name="T14" fmla="*/ 2147483646 w 60"/>
                <a:gd name="T15" fmla="*/ 2147483646 h 52"/>
                <a:gd name="T16" fmla="*/ 2147483646 w 60"/>
                <a:gd name="T17" fmla="*/ 2147483646 h 52"/>
                <a:gd name="T18" fmla="*/ 2147483646 w 60"/>
                <a:gd name="T19" fmla="*/ 2147483646 h 52"/>
                <a:gd name="T20" fmla="*/ 2147483646 w 60"/>
                <a:gd name="T21" fmla="*/ 2147483646 h 52"/>
                <a:gd name="T22" fmla="*/ 2147483646 w 60"/>
                <a:gd name="T23" fmla="*/ 2147483646 h 52"/>
                <a:gd name="T24" fmla="*/ 2147483646 w 60"/>
                <a:gd name="T25" fmla="*/ 0 h 52"/>
                <a:gd name="T26" fmla="*/ 2147483646 w 60"/>
                <a:gd name="T27" fmla="*/ 2147483646 h 52"/>
                <a:gd name="T28" fmla="*/ 2147483646 w 60"/>
                <a:gd name="T29" fmla="*/ 2147483646 h 52"/>
                <a:gd name="T30" fmla="*/ 2147483646 w 60"/>
                <a:gd name="T31" fmla="*/ 2147483646 h 52"/>
                <a:gd name="T32" fmla="*/ 2147483646 w 60"/>
                <a:gd name="T33" fmla="*/ 2147483646 h 52"/>
                <a:gd name="T34" fmla="*/ 0 w 60"/>
                <a:gd name="T35" fmla="*/ 2147483646 h 52"/>
                <a:gd name="T36" fmla="*/ 2147483646 w 60"/>
                <a:gd name="T37" fmla="*/ 2147483646 h 52"/>
                <a:gd name="T38" fmla="*/ 2147483646 w 60"/>
                <a:gd name="T39" fmla="*/ 2147483646 h 52"/>
                <a:gd name="T40" fmla="*/ 2147483646 w 60"/>
                <a:gd name="T41" fmla="*/ 2147483646 h 52"/>
                <a:gd name="T42" fmla="*/ 2147483646 w 60"/>
                <a:gd name="T43" fmla="*/ 2147483646 h 52"/>
                <a:gd name="T44" fmla="*/ 2147483646 w 60"/>
                <a:gd name="T45" fmla="*/ 2147483646 h 52"/>
                <a:gd name="T46" fmla="*/ 2147483646 w 60"/>
                <a:gd name="T47" fmla="*/ 2147483646 h 52"/>
                <a:gd name="T48" fmla="*/ 2147483646 w 60"/>
                <a:gd name="T49" fmla="*/ 2147483646 h 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0"/>
                <a:gd name="T76" fmla="*/ 0 h 52"/>
                <a:gd name="T77" fmla="*/ 60 w 60"/>
                <a:gd name="T78" fmla="*/ 52 h 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3" name="Freeform 69"/>
            <p:cNvSpPr>
              <a:spLocks noChangeArrowheads="1"/>
            </p:cNvSpPr>
            <p:nvPr/>
          </p:nvSpPr>
          <p:spPr bwMode="auto">
            <a:xfrm>
              <a:off x="3969435" y="1453179"/>
              <a:ext cx="38856" cy="76156"/>
            </a:xfrm>
            <a:custGeom>
              <a:avLst/>
              <a:gdLst>
                <a:gd name="T0" fmla="*/ 2147483646 w 21"/>
                <a:gd name="T1" fmla="*/ 2147483646 h 41"/>
                <a:gd name="T2" fmla="*/ 2147483646 w 21"/>
                <a:gd name="T3" fmla="*/ 2147483646 h 41"/>
                <a:gd name="T4" fmla="*/ 2147483646 w 21"/>
                <a:gd name="T5" fmla="*/ 2147483646 h 41"/>
                <a:gd name="T6" fmla="*/ 2147483646 w 21"/>
                <a:gd name="T7" fmla="*/ 2147483646 h 41"/>
                <a:gd name="T8" fmla="*/ 2147483646 w 21"/>
                <a:gd name="T9" fmla="*/ 2147483646 h 41"/>
                <a:gd name="T10" fmla="*/ 2147483646 w 21"/>
                <a:gd name="T11" fmla="*/ 2147483646 h 41"/>
                <a:gd name="T12" fmla="*/ 2147483646 w 21"/>
                <a:gd name="T13" fmla="*/ 0 h 41"/>
                <a:gd name="T14" fmla="*/ 2147483646 w 21"/>
                <a:gd name="T15" fmla="*/ 2147483646 h 41"/>
                <a:gd name="T16" fmla="*/ 2147483646 w 21"/>
                <a:gd name="T17" fmla="*/ 2147483646 h 41"/>
                <a:gd name="T18" fmla="*/ 2147483646 w 21"/>
                <a:gd name="T19" fmla="*/ 2147483646 h 41"/>
                <a:gd name="T20" fmla="*/ 2147483646 w 21"/>
                <a:gd name="T21" fmla="*/ 2147483646 h 41"/>
                <a:gd name="T22" fmla="*/ 2147483646 w 21"/>
                <a:gd name="T23" fmla="*/ 2147483646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"/>
                <a:gd name="T37" fmla="*/ 0 h 41"/>
                <a:gd name="T38" fmla="*/ 21 w 21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4" name="Freeform 70"/>
            <p:cNvSpPr>
              <a:spLocks noChangeArrowheads="1"/>
            </p:cNvSpPr>
            <p:nvPr/>
          </p:nvSpPr>
          <p:spPr bwMode="auto">
            <a:xfrm>
              <a:off x="3775160" y="1282217"/>
              <a:ext cx="156975" cy="69940"/>
            </a:xfrm>
            <a:custGeom>
              <a:avLst/>
              <a:gdLst>
                <a:gd name="T0" fmla="*/ 2147483646 w 84"/>
                <a:gd name="T1" fmla="*/ 2147483646 h 37"/>
                <a:gd name="T2" fmla="*/ 2147483646 w 84"/>
                <a:gd name="T3" fmla="*/ 0 h 37"/>
                <a:gd name="T4" fmla="*/ 2147483646 w 84"/>
                <a:gd name="T5" fmla="*/ 2147483646 h 37"/>
                <a:gd name="T6" fmla="*/ 2147483646 w 84"/>
                <a:gd name="T7" fmla="*/ 2147483646 h 37"/>
                <a:gd name="T8" fmla="*/ 2147483646 w 84"/>
                <a:gd name="T9" fmla="*/ 2147483646 h 37"/>
                <a:gd name="T10" fmla="*/ 2147483646 w 84"/>
                <a:gd name="T11" fmla="*/ 2147483646 h 37"/>
                <a:gd name="T12" fmla="*/ 2147483646 w 84"/>
                <a:gd name="T13" fmla="*/ 2147483646 h 37"/>
                <a:gd name="T14" fmla="*/ 2147483646 w 84"/>
                <a:gd name="T15" fmla="*/ 2147483646 h 37"/>
                <a:gd name="T16" fmla="*/ 2147483646 w 84"/>
                <a:gd name="T17" fmla="*/ 2147483646 h 37"/>
                <a:gd name="T18" fmla="*/ 2147483646 w 84"/>
                <a:gd name="T19" fmla="*/ 2147483646 h 37"/>
                <a:gd name="T20" fmla="*/ 2147483646 w 84"/>
                <a:gd name="T21" fmla="*/ 2147483646 h 37"/>
                <a:gd name="T22" fmla="*/ 2147483646 w 84"/>
                <a:gd name="T23" fmla="*/ 2147483646 h 37"/>
                <a:gd name="T24" fmla="*/ 2147483646 w 84"/>
                <a:gd name="T25" fmla="*/ 2147483646 h 37"/>
                <a:gd name="T26" fmla="*/ 2147483646 w 84"/>
                <a:gd name="T27" fmla="*/ 2147483646 h 37"/>
                <a:gd name="T28" fmla="*/ 2147483646 w 84"/>
                <a:gd name="T29" fmla="*/ 2147483646 h 37"/>
                <a:gd name="T30" fmla="*/ 2147483646 w 84"/>
                <a:gd name="T31" fmla="*/ 2147483646 h 37"/>
                <a:gd name="T32" fmla="*/ 2147483646 w 84"/>
                <a:gd name="T33" fmla="*/ 2147483646 h 37"/>
                <a:gd name="T34" fmla="*/ 2147483646 w 84"/>
                <a:gd name="T35" fmla="*/ 2147483646 h 37"/>
                <a:gd name="T36" fmla="*/ 2147483646 w 84"/>
                <a:gd name="T37" fmla="*/ 2147483646 h 37"/>
                <a:gd name="T38" fmla="*/ 2147483646 w 84"/>
                <a:gd name="T39" fmla="*/ 2147483646 h 37"/>
                <a:gd name="T40" fmla="*/ 2147483646 w 84"/>
                <a:gd name="T41" fmla="*/ 2147483646 h 37"/>
                <a:gd name="T42" fmla="*/ 2147483646 w 84"/>
                <a:gd name="T43" fmla="*/ 2147483646 h 37"/>
                <a:gd name="T44" fmla="*/ 2147483646 w 84"/>
                <a:gd name="T45" fmla="*/ 2147483646 h 37"/>
                <a:gd name="T46" fmla="*/ 2147483646 w 84"/>
                <a:gd name="T47" fmla="*/ 2147483646 h 37"/>
                <a:gd name="T48" fmla="*/ 2147483646 w 84"/>
                <a:gd name="T49" fmla="*/ 2147483646 h 37"/>
                <a:gd name="T50" fmla="*/ 2147483646 w 84"/>
                <a:gd name="T51" fmla="*/ 2147483646 h 37"/>
                <a:gd name="T52" fmla="*/ 2147483646 w 84"/>
                <a:gd name="T53" fmla="*/ 2147483646 h 37"/>
                <a:gd name="T54" fmla="*/ 2147483646 w 84"/>
                <a:gd name="T55" fmla="*/ 2147483646 h 37"/>
                <a:gd name="T56" fmla="*/ 2147483646 w 84"/>
                <a:gd name="T57" fmla="*/ 2147483646 h 3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4"/>
                <a:gd name="T88" fmla="*/ 0 h 37"/>
                <a:gd name="T89" fmla="*/ 84 w 84"/>
                <a:gd name="T90" fmla="*/ 37 h 3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5" name="Freeform 71"/>
            <p:cNvSpPr>
              <a:spLocks noChangeArrowheads="1"/>
            </p:cNvSpPr>
            <p:nvPr/>
          </p:nvSpPr>
          <p:spPr bwMode="auto">
            <a:xfrm>
              <a:off x="3908821" y="1289988"/>
              <a:ext cx="139878" cy="79265"/>
            </a:xfrm>
            <a:custGeom>
              <a:avLst/>
              <a:gdLst>
                <a:gd name="T0" fmla="*/ 2147483646 w 74"/>
                <a:gd name="T1" fmla="*/ 2147483646 h 42"/>
                <a:gd name="T2" fmla="*/ 2147483646 w 74"/>
                <a:gd name="T3" fmla="*/ 2147483646 h 42"/>
                <a:gd name="T4" fmla="*/ 2147483646 w 74"/>
                <a:gd name="T5" fmla="*/ 2147483646 h 42"/>
                <a:gd name="T6" fmla="*/ 2147483646 w 74"/>
                <a:gd name="T7" fmla="*/ 2147483646 h 42"/>
                <a:gd name="T8" fmla="*/ 2147483646 w 74"/>
                <a:gd name="T9" fmla="*/ 2147483646 h 42"/>
                <a:gd name="T10" fmla="*/ 2147483646 w 74"/>
                <a:gd name="T11" fmla="*/ 2147483646 h 42"/>
                <a:gd name="T12" fmla="*/ 2147483646 w 74"/>
                <a:gd name="T13" fmla="*/ 2147483646 h 42"/>
                <a:gd name="T14" fmla="*/ 2147483646 w 74"/>
                <a:gd name="T15" fmla="*/ 2147483646 h 42"/>
                <a:gd name="T16" fmla="*/ 2147483646 w 74"/>
                <a:gd name="T17" fmla="*/ 2147483646 h 42"/>
                <a:gd name="T18" fmla="*/ 2147483646 w 74"/>
                <a:gd name="T19" fmla="*/ 2147483646 h 42"/>
                <a:gd name="T20" fmla="*/ 2147483646 w 74"/>
                <a:gd name="T21" fmla="*/ 2147483646 h 42"/>
                <a:gd name="T22" fmla="*/ 2147483646 w 74"/>
                <a:gd name="T23" fmla="*/ 2147483646 h 42"/>
                <a:gd name="T24" fmla="*/ 0 w 74"/>
                <a:gd name="T25" fmla="*/ 2147483646 h 42"/>
                <a:gd name="T26" fmla="*/ 2147483646 w 74"/>
                <a:gd name="T27" fmla="*/ 2147483646 h 42"/>
                <a:gd name="T28" fmla="*/ 2147483646 w 74"/>
                <a:gd name="T29" fmla="*/ 2147483646 h 42"/>
                <a:gd name="T30" fmla="*/ 2147483646 w 74"/>
                <a:gd name="T31" fmla="*/ 2147483646 h 42"/>
                <a:gd name="T32" fmla="*/ 2147483646 w 74"/>
                <a:gd name="T33" fmla="*/ 2147483646 h 42"/>
                <a:gd name="T34" fmla="*/ 2147483646 w 74"/>
                <a:gd name="T35" fmla="*/ 2147483646 h 42"/>
                <a:gd name="T36" fmla="*/ 2147483646 w 74"/>
                <a:gd name="T37" fmla="*/ 2147483646 h 42"/>
                <a:gd name="T38" fmla="*/ 2147483646 w 74"/>
                <a:gd name="T39" fmla="*/ 2147483646 h 42"/>
                <a:gd name="T40" fmla="*/ 2147483646 w 74"/>
                <a:gd name="T41" fmla="*/ 2147483646 h 42"/>
                <a:gd name="T42" fmla="*/ 2147483646 w 74"/>
                <a:gd name="T43" fmla="*/ 2147483646 h 42"/>
                <a:gd name="T44" fmla="*/ 2147483646 w 74"/>
                <a:gd name="T45" fmla="*/ 2147483646 h 42"/>
                <a:gd name="T46" fmla="*/ 2147483646 w 74"/>
                <a:gd name="T47" fmla="*/ 2147483646 h 4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4"/>
                <a:gd name="T73" fmla="*/ 0 h 42"/>
                <a:gd name="T74" fmla="*/ 74 w 74"/>
                <a:gd name="T75" fmla="*/ 42 h 4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6" name="Freeform 72"/>
            <p:cNvSpPr>
              <a:spLocks noChangeArrowheads="1"/>
            </p:cNvSpPr>
            <p:nvPr/>
          </p:nvSpPr>
          <p:spPr bwMode="auto">
            <a:xfrm>
              <a:off x="3829556" y="1226265"/>
              <a:ext cx="132108" cy="68385"/>
            </a:xfrm>
            <a:custGeom>
              <a:avLst/>
              <a:gdLst>
                <a:gd name="T0" fmla="*/ 2147483646 w 71"/>
                <a:gd name="T1" fmla="*/ 2147483646 h 36"/>
                <a:gd name="T2" fmla="*/ 2147483646 w 71"/>
                <a:gd name="T3" fmla="*/ 2147483646 h 36"/>
                <a:gd name="T4" fmla="*/ 2147483646 w 71"/>
                <a:gd name="T5" fmla="*/ 2147483646 h 36"/>
                <a:gd name="T6" fmla="*/ 2147483646 w 71"/>
                <a:gd name="T7" fmla="*/ 2147483646 h 36"/>
                <a:gd name="T8" fmla="*/ 2147483646 w 71"/>
                <a:gd name="T9" fmla="*/ 2147483646 h 36"/>
                <a:gd name="T10" fmla="*/ 2147483646 w 71"/>
                <a:gd name="T11" fmla="*/ 2147483646 h 36"/>
                <a:gd name="T12" fmla="*/ 2147483646 w 71"/>
                <a:gd name="T13" fmla="*/ 0 h 36"/>
                <a:gd name="T14" fmla="*/ 2147483646 w 71"/>
                <a:gd name="T15" fmla="*/ 2147483646 h 36"/>
                <a:gd name="T16" fmla="*/ 2147483646 w 71"/>
                <a:gd name="T17" fmla="*/ 2147483646 h 36"/>
                <a:gd name="T18" fmla="*/ 2147483646 w 71"/>
                <a:gd name="T19" fmla="*/ 2147483646 h 36"/>
                <a:gd name="T20" fmla="*/ 2147483646 w 71"/>
                <a:gd name="T21" fmla="*/ 2147483646 h 36"/>
                <a:gd name="T22" fmla="*/ 2147483646 w 71"/>
                <a:gd name="T23" fmla="*/ 2147483646 h 36"/>
                <a:gd name="T24" fmla="*/ 2147483646 w 71"/>
                <a:gd name="T25" fmla="*/ 2147483646 h 36"/>
                <a:gd name="T26" fmla="*/ 2147483646 w 71"/>
                <a:gd name="T27" fmla="*/ 2147483646 h 36"/>
                <a:gd name="T28" fmla="*/ 2147483646 w 71"/>
                <a:gd name="T29" fmla="*/ 2147483646 h 36"/>
                <a:gd name="T30" fmla="*/ 2147483646 w 71"/>
                <a:gd name="T31" fmla="*/ 2147483646 h 36"/>
                <a:gd name="T32" fmla="*/ 2147483646 w 71"/>
                <a:gd name="T33" fmla="*/ 2147483646 h 36"/>
                <a:gd name="T34" fmla="*/ 2147483646 w 71"/>
                <a:gd name="T35" fmla="*/ 2147483646 h 36"/>
                <a:gd name="T36" fmla="*/ 2147483646 w 71"/>
                <a:gd name="T37" fmla="*/ 2147483646 h 36"/>
                <a:gd name="T38" fmla="*/ 2147483646 w 71"/>
                <a:gd name="T39" fmla="*/ 2147483646 h 36"/>
                <a:gd name="T40" fmla="*/ 2147483646 w 71"/>
                <a:gd name="T41" fmla="*/ 2147483646 h 36"/>
                <a:gd name="T42" fmla="*/ 2147483646 w 71"/>
                <a:gd name="T43" fmla="*/ 2147483646 h 36"/>
                <a:gd name="T44" fmla="*/ 2147483646 w 71"/>
                <a:gd name="T45" fmla="*/ 2147483646 h 36"/>
                <a:gd name="T46" fmla="*/ 2147483646 w 71"/>
                <a:gd name="T47" fmla="*/ 2147483646 h 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1"/>
                <a:gd name="T73" fmla="*/ 0 h 36"/>
                <a:gd name="T74" fmla="*/ 71 w 71"/>
                <a:gd name="T75" fmla="*/ 36 h 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7" name="Freeform 73"/>
            <p:cNvSpPr>
              <a:spLocks noChangeArrowheads="1"/>
            </p:cNvSpPr>
            <p:nvPr/>
          </p:nvSpPr>
          <p:spPr bwMode="auto">
            <a:xfrm>
              <a:off x="3924363" y="1266675"/>
              <a:ext cx="118119" cy="49734"/>
            </a:xfrm>
            <a:custGeom>
              <a:avLst/>
              <a:gdLst>
                <a:gd name="T0" fmla="*/ 2147483646 w 63"/>
                <a:gd name="T1" fmla="*/ 2147483646 h 27"/>
                <a:gd name="T2" fmla="*/ 2147483646 w 63"/>
                <a:gd name="T3" fmla="*/ 2147483646 h 27"/>
                <a:gd name="T4" fmla="*/ 2147483646 w 63"/>
                <a:gd name="T5" fmla="*/ 2147483646 h 27"/>
                <a:gd name="T6" fmla="*/ 2147483646 w 63"/>
                <a:gd name="T7" fmla="*/ 2147483646 h 27"/>
                <a:gd name="T8" fmla="*/ 2147483646 w 63"/>
                <a:gd name="T9" fmla="*/ 2147483646 h 27"/>
                <a:gd name="T10" fmla="*/ 2147483646 w 63"/>
                <a:gd name="T11" fmla="*/ 2147483646 h 27"/>
                <a:gd name="T12" fmla="*/ 2147483646 w 63"/>
                <a:gd name="T13" fmla="*/ 2147483646 h 27"/>
                <a:gd name="T14" fmla="*/ 0 w 63"/>
                <a:gd name="T15" fmla="*/ 2147483646 h 27"/>
                <a:gd name="T16" fmla="*/ 2147483646 w 63"/>
                <a:gd name="T17" fmla="*/ 2147483646 h 27"/>
                <a:gd name="T18" fmla="*/ 2147483646 w 63"/>
                <a:gd name="T19" fmla="*/ 2147483646 h 27"/>
                <a:gd name="T20" fmla="*/ 2147483646 w 63"/>
                <a:gd name="T21" fmla="*/ 2147483646 h 27"/>
                <a:gd name="T22" fmla="*/ 2147483646 w 63"/>
                <a:gd name="T23" fmla="*/ 2147483646 h 27"/>
                <a:gd name="T24" fmla="*/ 2147483646 w 63"/>
                <a:gd name="T25" fmla="*/ 2147483646 h 27"/>
                <a:gd name="T26" fmla="*/ 2147483646 w 63"/>
                <a:gd name="T27" fmla="*/ 2147483646 h 27"/>
                <a:gd name="T28" fmla="*/ 2147483646 w 63"/>
                <a:gd name="T29" fmla="*/ 2147483646 h 27"/>
                <a:gd name="T30" fmla="*/ 2147483646 w 63"/>
                <a:gd name="T31" fmla="*/ 2147483646 h 27"/>
                <a:gd name="T32" fmla="*/ 2147483646 w 63"/>
                <a:gd name="T33" fmla="*/ 2147483646 h 27"/>
                <a:gd name="T34" fmla="*/ 2147483646 w 63"/>
                <a:gd name="T35" fmla="*/ 2147483646 h 27"/>
                <a:gd name="T36" fmla="*/ 2147483646 w 63"/>
                <a:gd name="T37" fmla="*/ 2147483646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"/>
                <a:gd name="T58" fmla="*/ 0 h 27"/>
                <a:gd name="T59" fmla="*/ 63 w 63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8" name="Freeform 74"/>
            <p:cNvSpPr>
              <a:spLocks noChangeArrowheads="1"/>
            </p:cNvSpPr>
            <p:nvPr/>
          </p:nvSpPr>
          <p:spPr bwMode="auto">
            <a:xfrm>
              <a:off x="3364850" y="1464059"/>
              <a:ext cx="79265" cy="130553"/>
            </a:xfrm>
            <a:custGeom>
              <a:avLst/>
              <a:gdLst>
                <a:gd name="T0" fmla="*/ 2147483646 w 42"/>
                <a:gd name="T1" fmla="*/ 2147483646 h 70"/>
                <a:gd name="T2" fmla="*/ 2147483646 w 42"/>
                <a:gd name="T3" fmla="*/ 2147483646 h 70"/>
                <a:gd name="T4" fmla="*/ 2147483646 w 42"/>
                <a:gd name="T5" fmla="*/ 2147483646 h 70"/>
                <a:gd name="T6" fmla="*/ 2147483646 w 42"/>
                <a:gd name="T7" fmla="*/ 2147483646 h 70"/>
                <a:gd name="T8" fmla="*/ 2147483646 w 42"/>
                <a:gd name="T9" fmla="*/ 2147483646 h 70"/>
                <a:gd name="T10" fmla="*/ 2147483646 w 42"/>
                <a:gd name="T11" fmla="*/ 2147483646 h 70"/>
                <a:gd name="T12" fmla="*/ 2147483646 w 42"/>
                <a:gd name="T13" fmla="*/ 2147483646 h 70"/>
                <a:gd name="T14" fmla="*/ 2147483646 w 42"/>
                <a:gd name="T15" fmla="*/ 2147483646 h 70"/>
                <a:gd name="T16" fmla="*/ 2147483646 w 42"/>
                <a:gd name="T17" fmla="*/ 2147483646 h 70"/>
                <a:gd name="T18" fmla="*/ 2147483646 w 42"/>
                <a:gd name="T19" fmla="*/ 2147483646 h 70"/>
                <a:gd name="T20" fmla="*/ 2147483646 w 42"/>
                <a:gd name="T21" fmla="*/ 2147483646 h 70"/>
                <a:gd name="T22" fmla="*/ 2147483646 w 42"/>
                <a:gd name="T23" fmla="*/ 2147483646 h 70"/>
                <a:gd name="T24" fmla="*/ 2147483646 w 42"/>
                <a:gd name="T25" fmla="*/ 2147483646 h 70"/>
                <a:gd name="T26" fmla="*/ 2147483646 w 42"/>
                <a:gd name="T27" fmla="*/ 2147483646 h 70"/>
                <a:gd name="T28" fmla="*/ 2147483646 w 42"/>
                <a:gd name="T29" fmla="*/ 2147483646 h 70"/>
                <a:gd name="T30" fmla="*/ 2147483646 w 42"/>
                <a:gd name="T31" fmla="*/ 2147483646 h 70"/>
                <a:gd name="T32" fmla="*/ 2147483646 w 42"/>
                <a:gd name="T33" fmla="*/ 2147483646 h 70"/>
                <a:gd name="T34" fmla="*/ 2147483646 w 42"/>
                <a:gd name="T35" fmla="*/ 2147483646 h 70"/>
                <a:gd name="T36" fmla="*/ 2147483646 w 42"/>
                <a:gd name="T37" fmla="*/ 2147483646 h 70"/>
                <a:gd name="T38" fmla="*/ 2147483646 w 42"/>
                <a:gd name="T39" fmla="*/ 2147483646 h 70"/>
                <a:gd name="T40" fmla="*/ 2147483646 w 42"/>
                <a:gd name="T41" fmla="*/ 2147483646 h 70"/>
                <a:gd name="T42" fmla="*/ 2147483646 w 42"/>
                <a:gd name="T43" fmla="*/ 2147483646 h 7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70"/>
                <a:gd name="T68" fmla="*/ 42 w 42"/>
                <a:gd name="T69" fmla="*/ 70 h 7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9" name="Freeform 75"/>
            <p:cNvSpPr>
              <a:spLocks noChangeArrowheads="1"/>
            </p:cNvSpPr>
            <p:nvPr/>
          </p:nvSpPr>
          <p:spPr bwMode="auto">
            <a:xfrm>
              <a:off x="3638390" y="1157880"/>
              <a:ext cx="87035" cy="74602"/>
            </a:xfrm>
            <a:custGeom>
              <a:avLst/>
              <a:gdLst>
                <a:gd name="T0" fmla="*/ 2147483646 w 47"/>
                <a:gd name="T1" fmla="*/ 2147483646 h 40"/>
                <a:gd name="T2" fmla="*/ 2147483646 w 47"/>
                <a:gd name="T3" fmla="*/ 2147483646 h 40"/>
                <a:gd name="T4" fmla="*/ 2147483646 w 47"/>
                <a:gd name="T5" fmla="*/ 2147483646 h 40"/>
                <a:gd name="T6" fmla="*/ 2147483646 w 47"/>
                <a:gd name="T7" fmla="*/ 2147483646 h 40"/>
                <a:gd name="T8" fmla="*/ 2147483646 w 47"/>
                <a:gd name="T9" fmla="*/ 2147483646 h 40"/>
                <a:gd name="T10" fmla="*/ 2147483646 w 47"/>
                <a:gd name="T11" fmla="*/ 2147483646 h 40"/>
                <a:gd name="T12" fmla="*/ 2147483646 w 47"/>
                <a:gd name="T13" fmla="*/ 2147483646 h 40"/>
                <a:gd name="T14" fmla="*/ 2147483646 w 47"/>
                <a:gd name="T15" fmla="*/ 2147483646 h 40"/>
                <a:gd name="T16" fmla="*/ 2147483646 w 47"/>
                <a:gd name="T17" fmla="*/ 2147483646 h 40"/>
                <a:gd name="T18" fmla="*/ 2147483646 w 47"/>
                <a:gd name="T19" fmla="*/ 2147483646 h 40"/>
                <a:gd name="T20" fmla="*/ 2147483646 w 47"/>
                <a:gd name="T21" fmla="*/ 2147483646 h 40"/>
                <a:gd name="T22" fmla="*/ 2147483646 w 47"/>
                <a:gd name="T23" fmla="*/ 2147483646 h 40"/>
                <a:gd name="T24" fmla="*/ 2147483646 w 47"/>
                <a:gd name="T25" fmla="*/ 2147483646 h 40"/>
                <a:gd name="T26" fmla="*/ 2147483646 w 47"/>
                <a:gd name="T27" fmla="*/ 2147483646 h 40"/>
                <a:gd name="T28" fmla="*/ 2147483646 w 47"/>
                <a:gd name="T29" fmla="*/ 2147483646 h 40"/>
                <a:gd name="T30" fmla="*/ 2147483646 w 47"/>
                <a:gd name="T31" fmla="*/ 2147483646 h 40"/>
                <a:gd name="T32" fmla="*/ 2147483646 w 47"/>
                <a:gd name="T33" fmla="*/ 2147483646 h 40"/>
                <a:gd name="T34" fmla="*/ 2147483646 w 47"/>
                <a:gd name="T35" fmla="*/ 2147483646 h 40"/>
                <a:gd name="T36" fmla="*/ 0 w 47"/>
                <a:gd name="T37" fmla="*/ 2147483646 h 40"/>
                <a:gd name="T38" fmla="*/ 2147483646 w 47"/>
                <a:gd name="T39" fmla="*/ 2147483646 h 40"/>
                <a:gd name="T40" fmla="*/ 2147483646 w 47"/>
                <a:gd name="T41" fmla="*/ 2147483646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40"/>
                <a:gd name="T65" fmla="*/ 47 w 47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0" name="Freeform 76"/>
            <p:cNvSpPr>
              <a:spLocks noChangeArrowheads="1"/>
            </p:cNvSpPr>
            <p:nvPr/>
          </p:nvSpPr>
          <p:spPr bwMode="auto">
            <a:xfrm>
              <a:off x="3694341" y="1252687"/>
              <a:ext cx="15542" cy="18650"/>
            </a:xfrm>
            <a:custGeom>
              <a:avLst/>
              <a:gdLst>
                <a:gd name="T0" fmla="*/ 2147483646 w 8"/>
                <a:gd name="T1" fmla="*/ 0 h 10"/>
                <a:gd name="T2" fmla="*/ 0 w 8"/>
                <a:gd name="T3" fmla="*/ 2147483646 h 10"/>
                <a:gd name="T4" fmla="*/ 2147483646 w 8"/>
                <a:gd name="T5" fmla="*/ 2147483646 h 10"/>
                <a:gd name="T6" fmla="*/ 2147483646 w 8"/>
                <a:gd name="T7" fmla="*/ 2147483646 h 10"/>
                <a:gd name="T8" fmla="*/ 2147483646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1" name="Freeform 77"/>
            <p:cNvSpPr>
              <a:spLocks noChangeArrowheads="1"/>
            </p:cNvSpPr>
            <p:nvPr/>
          </p:nvSpPr>
          <p:spPr bwMode="auto">
            <a:xfrm>
              <a:off x="3624402" y="1212278"/>
              <a:ext cx="82373" cy="59060"/>
            </a:xfrm>
            <a:custGeom>
              <a:avLst/>
              <a:gdLst>
                <a:gd name="T0" fmla="*/ 2147483646 w 44"/>
                <a:gd name="T1" fmla="*/ 2147483646 h 32"/>
                <a:gd name="T2" fmla="*/ 2147483646 w 44"/>
                <a:gd name="T3" fmla="*/ 2147483646 h 32"/>
                <a:gd name="T4" fmla="*/ 2147483646 w 44"/>
                <a:gd name="T5" fmla="*/ 2147483646 h 32"/>
                <a:gd name="T6" fmla="*/ 2147483646 w 44"/>
                <a:gd name="T7" fmla="*/ 2147483646 h 32"/>
                <a:gd name="T8" fmla="*/ 2147483646 w 44"/>
                <a:gd name="T9" fmla="*/ 2147483646 h 32"/>
                <a:gd name="T10" fmla="*/ 2147483646 w 44"/>
                <a:gd name="T11" fmla="*/ 2147483646 h 32"/>
                <a:gd name="T12" fmla="*/ 2147483646 w 44"/>
                <a:gd name="T13" fmla="*/ 2147483646 h 32"/>
                <a:gd name="T14" fmla="*/ 2147483646 w 44"/>
                <a:gd name="T15" fmla="*/ 2147483646 h 32"/>
                <a:gd name="T16" fmla="*/ 2147483646 w 44"/>
                <a:gd name="T17" fmla="*/ 2147483646 h 32"/>
                <a:gd name="T18" fmla="*/ 2147483646 w 44"/>
                <a:gd name="T19" fmla="*/ 2147483646 h 32"/>
                <a:gd name="T20" fmla="*/ 2147483646 w 44"/>
                <a:gd name="T21" fmla="*/ 2147483646 h 32"/>
                <a:gd name="T22" fmla="*/ 2147483646 w 44"/>
                <a:gd name="T23" fmla="*/ 2147483646 h 32"/>
                <a:gd name="T24" fmla="*/ 2147483646 w 44"/>
                <a:gd name="T25" fmla="*/ 2147483646 h 32"/>
                <a:gd name="T26" fmla="*/ 2147483646 w 44"/>
                <a:gd name="T27" fmla="*/ 2147483646 h 32"/>
                <a:gd name="T28" fmla="*/ 2147483646 w 44"/>
                <a:gd name="T29" fmla="*/ 2147483646 h 32"/>
                <a:gd name="T30" fmla="*/ 2147483646 w 44"/>
                <a:gd name="T31" fmla="*/ 2147483646 h 32"/>
                <a:gd name="T32" fmla="*/ 2147483646 w 44"/>
                <a:gd name="T33" fmla="*/ 2147483646 h 32"/>
                <a:gd name="T34" fmla="*/ 2147483646 w 44"/>
                <a:gd name="T35" fmla="*/ 2147483646 h 32"/>
                <a:gd name="T36" fmla="*/ 0 w 44"/>
                <a:gd name="T37" fmla="*/ 2147483646 h 32"/>
                <a:gd name="T38" fmla="*/ 2147483646 w 44"/>
                <a:gd name="T39" fmla="*/ 2147483646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"/>
                <a:gd name="T61" fmla="*/ 0 h 32"/>
                <a:gd name="T62" fmla="*/ 44 w 44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2" name="Freeform 78"/>
            <p:cNvSpPr>
              <a:spLocks noChangeArrowheads="1"/>
            </p:cNvSpPr>
            <p:nvPr/>
          </p:nvSpPr>
          <p:spPr bwMode="auto">
            <a:xfrm>
              <a:off x="3997410" y="1299313"/>
              <a:ext cx="191167" cy="125891"/>
            </a:xfrm>
            <a:custGeom>
              <a:avLst/>
              <a:gdLst>
                <a:gd name="T0" fmla="*/ 2147483646 w 102"/>
                <a:gd name="T1" fmla="*/ 2147483646 h 67"/>
                <a:gd name="T2" fmla="*/ 2147483646 w 102"/>
                <a:gd name="T3" fmla="*/ 2147483646 h 67"/>
                <a:gd name="T4" fmla="*/ 2147483646 w 102"/>
                <a:gd name="T5" fmla="*/ 2147483646 h 67"/>
                <a:gd name="T6" fmla="*/ 2147483646 w 102"/>
                <a:gd name="T7" fmla="*/ 2147483646 h 67"/>
                <a:gd name="T8" fmla="*/ 2147483646 w 102"/>
                <a:gd name="T9" fmla="*/ 2147483646 h 67"/>
                <a:gd name="T10" fmla="*/ 2147483646 w 102"/>
                <a:gd name="T11" fmla="*/ 0 h 67"/>
                <a:gd name="T12" fmla="*/ 2147483646 w 102"/>
                <a:gd name="T13" fmla="*/ 2147483646 h 67"/>
                <a:gd name="T14" fmla="*/ 2147483646 w 102"/>
                <a:gd name="T15" fmla="*/ 2147483646 h 67"/>
                <a:gd name="T16" fmla="*/ 2147483646 w 102"/>
                <a:gd name="T17" fmla="*/ 2147483646 h 67"/>
                <a:gd name="T18" fmla="*/ 2147483646 w 102"/>
                <a:gd name="T19" fmla="*/ 2147483646 h 67"/>
                <a:gd name="T20" fmla="*/ 2147483646 w 102"/>
                <a:gd name="T21" fmla="*/ 2147483646 h 67"/>
                <a:gd name="T22" fmla="*/ 2147483646 w 102"/>
                <a:gd name="T23" fmla="*/ 2147483646 h 67"/>
                <a:gd name="T24" fmla="*/ 2147483646 w 102"/>
                <a:gd name="T25" fmla="*/ 2147483646 h 67"/>
                <a:gd name="T26" fmla="*/ 2147483646 w 102"/>
                <a:gd name="T27" fmla="*/ 2147483646 h 67"/>
                <a:gd name="T28" fmla="*/ 2147483646 w 102"/>
                <a:gd name="T29" fmla="*/ 2147483646 h 67"/>
                <a:gd name="T30" fmla="*/ 2147483646 w 102"/>
                <a:gd name="T31" fmla="*/ 2147483646 h 67"/>
                <a:gd name="T32" fmla="*/ 0 w 102"/>
                <a:gd name="T33" fmla="*/ 2147483646 h 67"/>
                <a:gd name="T34" fmla="*/ 2147483646 w 102"/>
                <a:gd name="T35" fmla="*/ 2147483646 h 67"/>
                <a:gd name="T36" fmla="*/ 2147483646 w 102"/>
                <a:gd name="T37" fmla="*/ 2147483646 h 67"/>
                <a:gd name="T38" fmla="*/ 2147483646 w 102"/>
                <a:gd name="T39" fmla="*/ 2147483646 h 67"/>
                <a:gd name="T40" fmla="*/ 2147483646 w 102"/>
                <a:gd name="T41" fmla="*/ 2147483646 h 67"/>
                <a:gd name="T42" fmla="*/ 2147483646 w 102"/>
                <a:gd name="T43" fmla="*/ 2147483646 h 67"/>
                <a:gd name="T44" fmla="*/ 2147483646 w 102"/>
                <a:gd name="T45" fmla="*/ 2147483646 h 67"/>
                <a:gd name="T46" fmla="*/ 2147483646 w 102"/>
                <a:gd name="T47" fmla="*/ 2147483646 h 67"/>
                <a:gd name="T48" fmla="*/ 2147483646 w 102"/>
                <a:gd name="T49" fmla="*/ 2147483646 h 67"/>
                <a:gd name="T50" fmla="*/ 2147483646 w 102"/>
                <a:gd name="T51" fmla="*/ 2147483646 h 67"/>
                <a:gd name="T52" fmla="*/ 2147483646 w 102"/>
                <a:gd name="T53" fmla="*/ 2147483646 h 67"/>
                <a:gd name="T54" fmla="*/ 2147483646 w 102"/>
                <a:gd name="T55" fmla="*/ 2147483646 h 67"/>
                <a:gd name="T56" fmla="*/ 2147483646 w 102"/>
                <a:gd name="T57" fmla="*/ 2147483646 h 67"/>
                <a:gd name="T58" fmla="*/ 2147483646 w 102"/>
                <a:gd name="T59" fmla="*/ 2147483646 h 67"/>
                <a:gd name="T60" fmla="*/ 2147483646 w 102"/>
                <a:gd name="T61" fmla="*/ 2147483646 h 67"/>
                <a:gd name="T62" fmla="*/ 2147483646 w 102"/>
                <a:gd name="T63" fmla="*/ 2147483646 h 67"/>
                <a:gd name="T64" fmla="*/ 2147483646 w 102"/>
                <a:gd name="T65" fmla="*/ 2147483646 h 67"/>
                <a:gd name="T66" fmla="*/ 2147483646 w 102"/>
                <a:gd name="T67" fmla="*/ 2147483646 h 67"/>
                <a:gd name="T68" fmla="*/ 2147483646 w 102"/>
                <a:gd name="T69" fmla="*/ 2147483646 h 6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2"/>
                <a:gd name="T106" fmla="*/ 0 h 67"/>
                <a:gd name="T107" fmla="*/ 102 w 102"/>
                <a:gd name="T108" fmla="*/ 67 h 6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3" name="Freeform 79"/>
            <p:cNvSpPr>
              <a:spLocks noChangeArrowheads="1"/>
            </p:cNvSpPr>
            <p:nvPr/>
          </p:nvSpPr>
          <p:spPr bwMode="auto">
            <a:xfrm>
              <a:off x="4127963" y="1296205"/>
              <a:ext cx="65277" cy="80819"/>
            </a:xfrm>
            <a:custGeom>
              <a:avLst/>
              <a:gdLst>
                <a:gd name="T0" fmla="*/ 2147483646 w 35"/>
                <a:gd name="T1" fmla="*/ 2147483646 h 43"/>
                <a:gd name="T2" fmla="*/ 2147483646 w 35"/>
                <a:gd name="T3" fmla="*/ 2147483646 h 43"/>
                <a:gd name="T4" fmla="*/ 2147483646 w 35"/>
                <a:gd name="T5" fmla="*/ 0 h 43"/>
                <a:gd name="T6" fmla="*/ 0 w 35"/>
                <a:gd name="T7" fmla="*/ 2147483646 h 43"/>
                <a:gd name="T8" fmla="*/ 2147483646 w 35"/>
                <a:gd name="T9" fmla="*/ 2147483646 h 43"/>
                <a:gd name="T10" fmla="*/ 2147483646 w 35"/>
                <a:gd name="T11" fmla="*/ 2147483646 h 43"/>
                <a:gd name="T12" fmla="*/ 2147483646 w 35"/>
                <a:gd name="T13" fmla="*/ 2147483646 h 43"/>
                <a:gd name="T14" fmla="*/ 2147483646 w 35"/>
                <a:gd name="T15" fmla="*/ 2147483646 h 43"/>
                <a:gd name="T16" fmla="*/ 2147483646 w 35"/>
                <a:gd name="T17" fmla="*/ 2147483646 h 43"/>
                <a:gd name="T18" fmla="*/ 2147483646 w 35"/>
                <a:gd name="T19" fmla="*/ 2147483646 h 43"/>
                <a:gd name="T20" fmla="*/ 2147483646 w 35"/>
                <a:gd name="T21" fmla="*/ 2147483646 h 43"/>
                <a:gd name="T22" fmla="*/ 2147483646 w 35"/>
                <a:gd name="T23" fmla="*/ 2147483646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"/>
                <a:gd name="T37" fmla="*/ 0 h 43"/>
                <a:gd name="T38" fmla="*/ 35 w 35"/>
                <a:gd name="T39" fmla="*/ 43 h 4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4" name="Freeform 80"/>
            <p:cNvSpPr>
              <a:spLocks noChangeArrowheads="1"/>
            </p:cNvSpPr>
            <p:nvPr/>
          </p:nvSpPr>
          <p:spPr bwMode="auto">
            <a:xfrm>
              <a:off x="4033157" y="1411216"/>
              <a:ext cx="132108" cy="73048"/>
            </a:xfrm>
            <a:custGeom>
              <a:avLst/>
              <a:gdLst>
                <a:gd name="T0" fmla="*/ 2147483646 w 71"/>
                <a:gd name="T1" fmla="*/ 2147483646 h 39"/>
                <a:gd name="T2" fmla="*/ 2147483646 w 71"/>
                <a:gd name="T3" fmla="*/ 2147483646 h 39"/>
                <a:gd name="T4" fmla="*/ 2147483646 w 71"/>
                <a:gd name="T5" fmla="*/ 2147483646 h 39"/>
                <a:gd name="T6" fmla="*/ 2147483646 w 71"/>
                <a:gd name="T7" fmla="*/ 2147483646 h 39"/>
                <a:gd name="T8" fmla="*/ 2147483646 w 71"/>
                <a:gd name="T9" fmla="*/ 2147483646 h 39"/>
                <a:gd name="T10" fmla="*/ 2147483646 w 71"/>
                <a:gd name="T11" fmla="*/ 0 h 39"/>
                <a:gd name="T12" fmla="*/ 2147483646 w 71"/>
                <a:gd name="T13" fmla="*/ 2147483646 h 39"/>
                <a:gd name="T14" fmla="*/ 2147483646 w 71"/>
                <a:gd name="T15" fmla="*/ 2147483646 h 39"/>
                <a:gd name="T16" fmla="*/ 2147483646 w 71"/>
                <a:gd name="T17" fmla="*/ 2147483646 h 39"/>
                <a:gd name="T18" fmla="*/ 2147483646 w 71"/>
                <a:gd name="T19" fmla="*/ 2147483646 h 39"/>
                <a:gd name="T20" fmla="*/ 2147483646 w 71"/>
                <a:gd name="T21" fmla="*/ 2147483646 h 39"/>
                <a:gd name="T22" fmla="*/ 2147483646 w 71"/>
                <a:gd name="T23" fmla="*/ 2147483646 h 39"/>
                <a:gd name="T24" fmla="*/ 2147483646 w 71"/>
                <a:gd name="T25" fmla="*/ 2147483646 h 39"/>
                <a:gd name="T26" fmla="*/ 2147483646 w 71"/>
                <a:gd name="T27" fmla="*/ 2147483646 h 39"/>
                <a:gd name="T28" fmla="*/ 2147483646 w 71"/>
                <a:gd name="T29" fmla="*/ 2147483646 h 39"/>
                <a:gd name="T30" fmla="*/ 2147483646 w 71"/>
                <a:gd name="T31" fmla="*/ 2147483646 h 39"/>
                <a:gd name="T32" fmla="*/ 2147483646 w 71"/>
                <a:gd name="T33" fmla="*/ 2147483646 h 39"/>
                <a:gd name="T34" fmla="*/ 2147483646 w 71"/>
                <a:gd name="T35" fmla="*/ 2147483646 h 39"/>
                <a:gd name="T36" fmla="*/ 2147483646 w 71"/>
                <a:gd name="T37" fmla="*/ 2147483646 h 39"/>
                <a:gd name="T38" fmla="*/ 2147483646 w 71"/>
                <a:gd name="T39" fmla="*/ 2147483646 h 39"/>
                <a:gd name="T40" fmla="*/ 2147483646 w 71"/>
                <a:gd name="T41" fmla="*/ 2147483646 h 39"/>
                <a:gd name="T42" fmla="*/ 2147483646 w 71"/>
                <a:gd name="T43" fmla="*/ 2147483646 h 39"/>
                <a:gd name="T44" fmla="*/ 2147483646 w 71"/>
                <a:gd name="T45" fmla="*/ 2147483646 h 39"/>
                <a:gd name="T46" fmla="*/ 2147483646 w 71"/>
                <a:gd name="T47" fmla="*/ 2147483646 h 39"/>
                <a:gd name="T48" fmla="*/ 2147483646 w 71"/>
                <a:gd name="T49" fmla="*/ 2147483646 h 39"/>
                <a:gd name="T50" fmla="*/ 2147483646 w 71"/>
                <a:gd name="T51" fmla="*/ 2147483646 h 3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"/>
                <a:gd name="T79" fmla="*/ 0 h 39"/>
                <a:gd name="T80" fmla="*/ 71 w 71"/>
                <a:gd name="T81" fmla="*/ 39 h 3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5" name="Freeform 81"/>
            <p:cNvSpPr>
              <a:spLocks noChangeArrowheads="1"/>
            </p:cNvSpPr>
            <p:nvPr/>
          </p:nvSpPr>
          <p:spPr bwMode="auto">
            <a:xfrm>
              <a:off x="3995857" y="1456287"/>
              <a:ext cx="57506" cy="41964"/>
            </a:xfrm>
            <a:custGeom>
              <a:avLst/>
              <a:gdLst>
                <a:gd name="T0" fmla="*/ 2147483646 w 31"/>
                <a:gd name="T1" fmla="*/ 2147483646 h 22"/>
                <a:gd name="T2" fmla="*/ 2147483646 w 31"/>
                <a:gd name="T3" fmla="*/ 2147483646 h 22"/>
                <a:gd name="T4" fmla="*/ 2147483646 w 31"/>
                <a:gd name="T5" fmla="*/ 2147483646 h 22"/>
                <a:gd name="T6" fmla="*/ 2147483646 w 31"/>
                <a:gd name="T7" fmla="*/ 2147483646 h 22"/>
                <a:gd name="T8" fmla="*/ 2147483646 w 31"/>
                <a:gd name="T9" fmla="*/ 2147483646 h 22"/>
                <a:gd name="T10" fmla="*/ 2147483646 w 31"/>
                <a:gd name="T11" fmla="*/ 2147483646 h 22"/>
                <a:gd name="T12" fmla="*/ 2147483646 w 31"/>
                <a:gd name="T13" fmla="*/ 2147483646 h 22"/>
                <a:gd name="T14" fmla="*/ 2147483646 w 31"/>
                <a:gd name="T15" fmla="*/ 2147483646 h 22"/>
                <a:gd name="T16" fmla="*/ 2147483646 w 31"/>
                <a:gd name="T17" fmla="*/ 2147483646 h 22"/>
                <a:gd name="T18" fmla="*/ 2147483646 w 31"/>
                <a:gd name="T19" fmla="*/ 2147483646 h 22"/>
                <a:gd name="T20" fmla="*/ 2147483646 w 31"/>
                <a:gd name="T21" fmla="*/ 2147483646 h 22"/>
                <a:gd name="T22" fmla="*/ 2147483646 w 31"/>
                <a:gd name="T23" fmla="*/ 2147483646 h 22"/>
                <a:gd name="T24" fmla="*/ 2147483646 w 31"/>
                <a:gd name="T25" fmla="*/ 2147483646 h 22"/>
                <a:gd name="T26" fmla="*/ 2147483646 w 31"/>
                <a:gd name="T27" fmla="*/ 2147483646 h 22"/>
                <a:gd name="T28" fmla="*/ 2147483646 w 31"/>
                <a:gd name="T29" fmla="*/ 2147483646 h 22"/>
                <a:gd name="T30" fmla="*/ 2147483646 w 31"/>
                <a:gd name="T31" fmla="*/ 2147483646 h 22"/>
                <a:gd name="T32" fmla="*/ 2147483646 w 31"/>
                <a:gd name="T33" fmla="*/ 2147483646 h 22"/>
                <a:gd name="T34" fmla="*/ 2147483646 w 31"/>
                <a:gd name="T35" fmla="*/ 2147483646 h 22"/>
                <a:gd name="T36" fmla="*/ 2147483646 w 31"/>
                <a:gd name="T37" fmla="*/ 0 h 22"/>
                <a:gd name="T38" fmla="*/ 2147483646 w 31"/>
                <a:gd name="T39" fmla="*/ 2147483646 h 22"/>
                <a:gd name="T40" fmla="*/ 2147483646 w 31"/>
                <a:gd name="T41" fmla="*/ 2147483646 h 22"/>
                <a:gd name="T42" fmla="*/ 2147483646 w 31"/>
                <a:gd name="T43" fmla="*/ 2147483646 h 22"/>
                <a:gd name="T44" fmla="*/ 2147483646 w 31"/>
                <a:gd name="T45" fmla="*/ 2147483646 h 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1"/>
                <a:gd name="T70" fmla="*/ 0 h 22"/>
                <a:gd name="T71" fmla="*/ 31 w 31"/>
                <a:gd name="T72" fmla="*/ 22 h 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6" name="Freeform 82"/>
            <p:cNvSpPr>
              <a:spLocks noChangeArrowheads="1"/>
            </p:cNvSpPr>
            <p:nvPr/>
          </p:nvSpPr>
          <p:spPr bwMode="auto">
            <a:xfrm>
              <a:off x="4033157" y="1187411"/>
              <a:ext cx="376117" cy="219143"/>
            </a:xfrm>
            <a:custGeom>
              <a:avLst/>
              <a:gdLst>
                <a:gd name="T0" fmla="*/ 2147483646 w 201"/>
                <a:gd name="T1" fmla="*/ 2147483646 h 117"/>
                <a:gd name="T2" fmla="*/ 2147483646 w 201"/>
                <a:gd name="T3" fmla="*/ 2147483646 h 117"/>
                <a:gd name="T4" fmla="*/ 2147483646 w 201"/>
                <a:gd name="T5" fmla="*/ 2147483646 h 117"/>
                <a:gd name="T6" fmla="*/ 2147483646 w 201"/>
                <a:gd name="T7" fmla="*/ 2147483646 h 117"/>
                <a:gd name="T8" fmla="*/ 2147483646 w 201"/>
                <a:gd name="T9" fmla="*/ 2147483646 h 117"/>
                <a:gd name="T10" fmla="*/ 2147483646 w 201"/>
                <a:gd name="T11" fmla="*/ 2147483646 h 117"/>
                <a:gd name="T12" fmla="*/ 2147483646 w 201"/>
                <a:gd name="T13" fmla="*/ 2147483646 h 117"/>
                <a:gd name="T14" fmla="*/ 2147483646 w 201"/>
                <a:gd name="T15" fmla="*/ 2147483646 h 117"/>
                <a:gd name="T16" fmla="*/ 2147483646 w 201"/>
                <a:gd name="T17" fmla="*/ 2147483646 h 117"/>
                <a:gd name="T18" fmla="*/ 2147483646 w 201"/>
                <a:gd name="T19" fmla="*/ 2147483646 h 117"/>
                <a:gd name="T20" fmla="*/ 2147483646 w 201"/>
                <a:gd name="T21" fmla="*/ 2147483646 h 117"/>
                <a:gd name="T22" fmla="*/ 2147483646 w 201"/>
                <a:gd name="T23" fmla="*/ 2147483646 h 117"/>
                <a:gd name="T24" fmla="*/ 2147483646 w 201"/>
                <a:gd name="T25" fmla="*/ 2147483646 h 117"/>
                <a:gd name="T26" fmla="*/ 2147483646 w 201"/>
                <a:gd name="T27" fmla="*/ 2147483646 h 117"/>
                <a:gd name="T28" fmla="*/ 2147483646 w 201"/>
                <a:gd name="T29" fmla="*/ 2147483646 h 117"/>
                <a:gd name="T30" fmla="*/ 2147483646 w 201"/>
                <a:gd name="T31" fmla="*/ 2147483646 h 117"/>
                <a:gd name="T32" fmla="*/ 2147483646 w 201"/>
                <a:gd name="T33" fmla="*/ 2147483646 h 117"/>
                <a:gd name="T34" fmla="*/ 2147483646 w 201"/>
                <a:gd name="T35" fmla="*/ 2147483646 h 117"/>
                <a:gd name="T36" fmla="*/ 2147483646 w 201"/>
                <a:gd name="T37" fmla="*/ 2147483646 h 117"/>
                <a:gd name="T38" fmla="*/ 2147483646 w 201"/>
                <a:gd name="T39" fmla="*/ 2147483646 h 117"/>
                <a:gd name="T40" fmla="*/ 2147483646 w 201"/>
                <a:gd name="T41" fmla="*/ 2147483646 h 117"/>
                <a:gd name="T42" fmla="*/ 2147483646 w 201"/>
                <a:gd name="T43" fmla="*/ 2147483646 h 117"/>
                <a:gd name="T44" fmla="*/ 2147483646 w 201"/>
                <a:gd name="T45" fmla="*/ 2147483646 h 117"/>
                <a:gd name="T46" fmla="*/ 2147483646 w 201"/>
                <a:gd name="T47" fmla="*/ 2147483646 h 117"/>
                <a:gd name="T48" fmla="*/ 2147483646 w 201"/>
                <a:gd name="T49" fmla="*/ 2147483646 h 117"/>
                <a:gd name="T50" fmla="*/ 2147483646 w 201"/>
                <a:gd name="T51" fmla="*/ 2147483646 h 117"/>
                <a:gd name="T52" fmla="*/ 2147483646 w 201"/>
                <a:gd name="T53" fmla="*/ 2147483646 h 117"/>
                <a:gd name="T54" fmla="*/ 2147483646 w 201"/>
                <a:gd name="T55" fmla="*/ 2147483646 h 117"/>
                <a:gd name="T56" fmla="*/ 2147483646 w 201"/>
                <a:gd name="T57" fmla="*/ 2147483646 h 117"/>
                <a:gd name="T58" fmla="*/ 2147483646 w 201"/>
                <a:gd name="T59" fmla="*/ 2147483646 h 117"/>
                <a:gd name="T60" fmla="*/ 2147483646 w 201"/>
                <a:gd name="T61" fmla="*/ 2147483646 h 117"/>
                <a:gd name="T62" fmla="*/ 2147483646 w 201"/>
                <a:gd name="T63" fmla="*/ 2147483646 h 117"/>
                <a:gd name="T64" fmla="*/ 2147483646 w 201"/>
                <a:gd name="T65" fmla="*/ 2147483646 h 117"/>
                <a:gd name="T66" fmla="*/ 2147483646 w 201"/>
                <a:gd name="T67" fmla="*/ 2147483646 h 117"/>
                <a:gd name="T68" fmla="*/ 2147483646 w 201"/>
                <a:gd name="T69" fmla="*/ 2147483646 h 117"/>
                <a:gd name="T70" fmla="*/ 2147483646 w 201"/>
                <a:gd name="T71" fmla="*/ 2147483646 h 117"/>
                <a:gd name="T72" fmla="*/ 2147483646 w 201"/>
                <a:gd name="T73" fmla="*/ 2147483646 h 117"/>
                <a:gd name="T74" fmla="*/ 2147483646 w 201"/>
                <a:gd name="T75" fmla="*/ 2147483646 h 11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1"/>
                <a:gd name="T115" fmla="*/ 0 h 117"/>
                <a:gd name="T116" fmla="*/ 201 w 201"/>
                <a:gd name="T117" fmla="*/ 117 h 11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7" name="Freeform 83"/>
            <p:cNvSpPr>
              <a:spLocks noChangeArrowheads="1"/>
            </p:cNvSpPr>
            <p:nvPr/>
          </p:nvSpPr>
          <p:spPr bwMode="auto">
            <a:xfrm>
              <a:off x="4053362" y="1075508"/>
              <a:ext cx="198938" cy="142987"/>
            </a:xfrm>
            <a:custGeom>
              <a:avLst/>
              <a:gdLst>
                <a:gd name="T0" fmla="*/ 2147483646 w 106"/>
                <a:gd name="T1" fmla="*/ 2147483646 h 77"/>
                <a:gd name="T2" fmla="*/ 2147483646 w 106"/>
                <a:gd name="T3" fmla="*/ 2147483646 h 77"/>
                <a:gd name="T4" fmla="*/ 2147483646 w 106"/>
                <a:gd name="T5" fmla="*/ 2147483646 h 77"/>
                <a:gd name="T6" fmla="*/ 2147483646 w 106"/>
                <a:gd name="T7" fmla="*/ 2147483646 h 77"/>
                <a:gd name="T8" fmla="*/ 2147483646 w 106"/>
                <a:gd name="T9" fmla="*/ 2147483646 h 77"/>
                <a:gd name="T10" fmla="*/ 2147483646 w 106"/>
                <a:gd name="T11" fmla="*/ 2147483646 h 77"/>
                <a:gd name="T12" fmla="*/ 2147483646 w 106"/>
                <a:gd name="T13" fmla="*/ 2147483646 h 77"/>
                <a:gd name="T14" fmla="*/ 2147483646 w 106"/>
                <a:gd name="T15" fmla="*/ 2147483646 h 77"/>
                <a:gd name="T16" fmla="*/ 2147483646 w 106"/>
                <a:gd name="T17" fmla="*/ 2147483646 h 77"/>
                <a:gd name="T18" fmla="*/ 2147483646 w 106"/>
                <a:gd name="T19" fmla="*/ 0 h 77"/>
                <a:gd name="T20" fmla="*/ 2147483646 w 106"/>
                <a:gd name="T21" fmla="*/ 2147483646 h 77"/>
                <a:gd name="T22" fmla="*/ 2147483646 w 106"/>
                <a:gd name="T23" fmla="*/ 2147483646 h 77"/>
                <a:gd name="T24" fmla="*/ 2147483646 w 106"/>
                <a:gd name="T25" fmla="*/ 2147483646 h 77"/>
                <a:gd name="T26" fmla="*/ 2147483646 w 106"/>
                <a:gd name="T27" fmla="*/ 2147483646 h 77"/>
                <a:gd name="T28" fmla="*/ 2147483646 w 106"/>
                <a:gd name="T29" fmla="*/ 2147483646 h 77"/>
                <a:gd name="T30" fmla="*/ 2147483646 w 106"/>
                <a:gd name="T31" fmla="*/ 2147483646 h 77"/>
                <a:gd name="T32" fmla="*/ 2147483646 w 106"/>
                <a:gd name="T33" fmla="*/ 2147483646 h 77"/>
                <a:gd name="T34" fmla="*/ 2147483646 w 106"/>
                <a:gd name="T35" fmla="*/ 2147483646 h 77"/>
                <a:gd name="T36" fmla="*/ 2147483646 w 106"/>
                <a:gd name="T37" fmla="*/ 2147483646 h 77"/>
                <a:gd name="T38" fmla="*/ 2147483646 w 106"/>
                <a:gd name="T39" fmla="*/ 2147483646 h 77"/>
                <a:gd name="T40" fmla="*/ 2147483646 w 106"/>
                <a:gd name="T41" fmla="*/ 2147483646 h 77"/>
                <a:gd name="T42" fmla="*/ 2147483646 w 106"/>
                <a:gd name="T43" fmla="*/ 2147483646 h 77"/>
                <a:gd name="T44" fmla="*/ 2147483646 w 106"/>
                <a:gd name="T45" fmla="*/ 2147483646 h 77"/>
                <a:gd name="T46" fmla="*/ 2147483646 w 106"/>
                <a:gd name="T47" fmla="*/ 2147483646 h 77"/>
                <a:gd name="T48" fmla="*/ 0 w 106"/>
                <a:gd name="T49" fmla="*/ 2147483646 h 77"/>
                <a:gd name="T50" fmla="*/ 2147483646 w 106"/>
                <a:gd name="T51" fmla="*/ 2147483646 h 77"/>
                <a:gd name="T52" fmla="*/ 2147483646 w 106"/>
                <a:gd name="T53" fmla="*/ 2147483646 h 77"/>
                <a:gd name="T54" fmla="*/ 2147483646 w 106"/>
                <a:gd name="T55" fmla="*/ 2147483646 h 77"/>
                <a:gd name="T56" fmla="*/ 2147483646 w 106"/>
                <a:gd name="T57" fmla="*/ 2147483646 h 77"/>
                <a:gd name="T58" fmla="*/ 2147483646 w 106"/>
                <a:gd name="T59" fmla="*/ 2147483646 h 77"/>
                <a:gd name="T60" fmla="*/ 2147483646 w 106"/>
                <a:gd name="T61" fmla="*/ 2147483646 h 77"/>
                <a:gd name="T62" fmla="*/ 2147483646 w 106"/>
                <a:gd name="T63" fmla="*/ 2147483646 h 77"/>
                <a:gd name="T64" fmla="*/ 2147483646 w 106"/>
                <a:gd name="T65" fmla="*/ 2147483646 h 77"/>
                <a:gd name="T66" fmla="*/ 2147483646 w 106"/>
                <a:gd name="T67" fmla="*/ 2147483646 h 77"/>
                <a:gd name="T68" fmla="*/ 2147483646 w 106"/>
                <a:gd name="T69" fmla="*/ 2147483646 h 77"/>
                <a:gd name="T70" fmla="*/ 2147483646 w 106"/>
                <a:gd name="T71" fmla="*/ 2147483646 h 77"/>
                <a:gd name="T72" fmla="*/ 2147483646 w 106"/>
                <a:gd name="T73" fmla="*/ 2147483646 h 77"/>
                <a:gd name="T74" fmla="*/ 2147483646 w 106"/>
                <a:gd name="T75" fmla="*/ 2147483646 h 77"/>
                <a:gd name="T76" fmla="*/ 2147483646 w 106"/>
                <a:gd name="T77" fmla="*/ 2147483646 h 77"/>
                <a:gd name="T78" fmla="*/ 2147483646 w 106"/>
                <a:gd name="T79" fmla="*/ 2147483646 h 77"/>
                <a:gd name="T80" fmla="*/ 2147483646 w 106"/>
                <a:gd name="T81" fmla="*/ 2147483646 h 77"/>
                <a:gd name="T82" fmla="*/ 2147483646 w 106"/>
                <a:gd name="T83" fmla="*/ 2147483646 h 77"/>
                <a:gd name="T84" fmla="*/ 2147483646 w 106"/>
                <a:gd name="T85" fmla="*/ 2147483646 h 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6"/>
                <a:gd name="T130" fmla="*/ 0 h 77"/>
                <a:gd name="T131" fmla="*/ 106 w 106"/>
                <a:gd name="T132" fmla="*/ 77 h 7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8" name="Freeform 84"/>
            <p:cNvSpPr>
              <a:spLocks noChangeArrowheads="1"/>
            </p:cNvSpPr>
            <p:nvPr/>
          </p:nvSpPr>
          <p:spPr bwMode="auto">
            <a:xfrm>
              <a:off x="4003627" y="1019557"/>
              <a:ext cx="156975" cy="73048"/>
            </a:xfrm>
            <a:custGeom>
              <a:avLst/>
              <a:gdLst>
                <a:gd name="T0" fmla="*/ 2147483646 w 84"/>
                <a:gd name="T1" fmla="*/ 2147483646 h 39"/>
                <a:gd name="T2" fmla="*/ 2147483646 w 84"/>
                <a:gd name="T3" fmla="*/ 2147483646 h 39"/>
                <a:gd name="T4" fmla="*/ 2147483646 w 84"/>
                <a:gd name="T5" fmla="*/ 2147483646 h 39"/>
                <a:gd name="T6" fmla="*/ 2147483646 w 84"/>
                <a:gd name="T7" fmla="*/ 2147483646 h 39"/>
                <a:gd name="T8" fmla="*/ 2147483646 w 84"/>
                <a:gd name="T9" fmla="*/ 2147483646 h 39"/>
                <a:gd name="T10" fmla="*/ 2147483646 w 84"/>
                <a:gd name="T11" fmla="*/ 2147483646 h 39"/>
                <a:gd name="T12" fmla="*/ 2147483646 w 84"/>
                <a:gd name="T13" fmla="*/ 2147483646 h 39"/>
                <a:gd name="T14" fmla="*/ 2147483646 w 84"/>
                <a:gd name="T15" fmla="*/ 2147483646 h 39"/>
                <a:gd name="T16" fmla="*/ 2147483646 w 84"/>
                <a:gd name="T17" fmla="*/ 2147483646 h 39"/>
                <a:gd name="T18" fmla="*/ 2147483646 w 84"/>
                <a:gd name="T19" fmla="*/ 2147483646 h 39"/>
                <a:gd name="T20" fmla="*/ 2147483646 w 84"/>
                <a:gd name="T21" fmla="*/ 2147483646 h 39"/>
                <a:gd name="T22" fmla="*/ 2147483646 w 84"/>
                <a:gd name="T23" fmla="*/ 2147483646 h 39"/>
                <a:gd name="T24" fmla="*/ 2147483646 w 84"/>
                <a:gd name="T25" fmla="*/ 2147483646 h 39"/>
                <a:gd name="T26" fmla="*/ 2147483646 w 84"/>
                <a:gd name="T27" fmla="*/ 2147483646 h 39"/>
                <a:gd name="T28" fmla="*/ 2147483646 w 84"/>
                <a:gd name="T29" fmla="*/ 2147483646 h 39"/>
                <a:gd name="T30" fmla="*/ 2147483646 w 84"/>
                <a:gd name="T31" fmla="*/ 2147483646 h 39"/>
                <a:gd name="T32" fmla="*/ 2147483646 w 84"/>
                <a:gd name="T33" fmla="*/ 2147483646 h 39"/>
                <a:gd name="T34" fmla="*/ 2147483646 w 84"/>
                <a:gd name="T35" fmla="*/ 2147483646 h 39"/>
                <a:gd name="T36" fmla="*/ 2147483646 w 84"/>
                <a:gd name="T37" fmla="*/ 2147483646 h 39"/>
                <a:gd name="T38" fmla="*/ 2147483646 w 84"/>
                <a:gd name="T39" fmla="*/ 2147483646 h 39"/>
                <a:gd name="T40" fmla="*/ 2147483646 w 84"/>
                <a:gd name="T41" fmla="*/ 2147483646 h 39"/>
                <a:gd name="T42" fmla="*/ 2147483646 w 84"/>
                <a:gd name="T43" fmla="*/ 2147483646 h 39"/>
                <a:gd name="T44" fmla="*/ 2147483646 w 84"/>
                <a:gd name="T45" fmla="*/ 2147483646 h 39"/>
                <a:gd name="T46" fmla="*/ 2147483646 w 84"/>
                <a:gd name="T47" fmla="*/ 2147483646 h 39"/>
                <a:gd name="T48" fmla="*/ 2147483646 w 84"/>
                <a:gd name="T49" fmla="*/ 2147483646 h 3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4"/>
                <a:gd name="T76" fmla="*/ 0 h 39"/>
                <a:gd name="T77" fmla="*/ 84 w 84"/>
                <a:gd name="T78" fmla="*/ 39 h 3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9" name="Freeform 85"/>
            <p:cNvSpPr>
              <a:spLocks noChangeArrowheads="1"/>
            </p:cNvSpPr>
            <p:nvPr/>
          </p:nvSpPr>
          <p:spPr bwMode="auto">
            <a:xfrm>
              <a:off x="4003627" y="1066183"/>
              <a:ext cx="122783" cy="77710"/>
            </a:xfrm>
            <a:custGeom>
              <a:avLst/>
              <a:gdLst>
                <a:gd name="T0" fmla="*/ 2147483646 w 66"/>
                <a:gd name="T1" fmla="*/ 2147483646 h 42"/>
                <a:gd name="T2" fmla="*/ 2147483646 w 66"/>
                <a:gd name="T3" fmla="*/ 2147483646 h 42"/>
                <a:gd name="T4" fmla="*/ 2147483646 w 66"/>
                <a:gd name="T5" fmla="*/ 2147483646 h 42"/>
                <a:gd name="T6" fmla="*/ 2147483646 w 66"/>
                <a:gd name="T7" fmla="*/ 2147483646 h 42"/>
                <a:gd name="T8" fmla="*/ 2147483646 w 66"/>
                <a:gd name="T9" fmla="*/ 2147483646 h 42"/>
                <a:gd name="T10" fmla="*/ 2147483646 w 66"/>
                <a:gd name="T11" fmla="*/ 2147483646 h 42"/>
                <a:gd name="T12" fmla="*/ 2147483646 w 66"/>
                <a:gd name="T13" fmla="*/ 2147483646 h 42"/>
                <a:gd name="T14" fmla="*/ 2147483646 w 66"/>
                <a:gd name="T15" fmla="*/ 2147483646 h 42"/>
                <a:gd name="T16" fmla="*/ 2147483646 w 66"/>
                <a:gd name="T17" fmla="*/ 2147483646 h 42"/>
                <a:gd name="T18" fmla="*/ 2147483646 w 66"/>
                <a:gd name="T19" fmla="*/ 2147483646 h 42"/>
                <a:gd name="T20" fmla="*/ 2147483646 w 66"/>
                <a:gd name="T21" fmla="*/ 2147483646 h 42"/>
                <a:gd name="T22" fmla="*/ 2147483646 w 66"/>
                <a:gd name="T23" fmla="*/ 2147483646 h 42"/>
                <a:gd name="T24" fmla="*/ 2147483646 w 66"/>
                <a:gd name="T25" fmla="*/ 2147483646 h 42"/>
                <a:gd name="T26" fmla="*/ 2147483646 w 66"/>
                <a:gd name="T27" fmla="*/ 2147483646 h 42"/>
                <a:gd name="T28" fmla="*/ 2147483646 w 66"/>
                <a:gd name="T29" fmla="*/ 2147483646 h 42"/>
                <a:gd name="T30" fmla="*/ 2147483646 w 66"/>
                <a:gd name="T31" fmla="*/ 2147483646 h 42"/>
                <a:gd name="T32" fmla="*/ 2147483646 w 66"/>
                <a:gd name="T33" fmla="*/ 2147483646 h 42"/>
                <a:gd name="T34" fmla="*/ 2147483646 w 66"/>
                <a:gd name="T35" fmla="*/ 2147483646 h 42"/>
                <a:gd name="T36" fmla="*/ 2147483646 w 66"/>
                <a:gd name="T37" fmla="*/ 2147483646 h 42"/>
                <a:gd name="T38" fmla="*/ 2147483646 w 66"/>
                <a:gd name="T39" fmla="*/ 2147483646 h 42"/>
                <a:gd name="T40" fmla="*/ 2147483646 w 66"/>
                <a:gd name="T41" fmla="*/ 2147483646 h 42"/>
                <a:gd name="T42" fmla="*/ 2147483646 w 66"/>
                <a:gd name="T43" fmla="*/ 2147483646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6"/>
                <a:gd name="T67" fmla="*/ 0 h 42"/>
                <a:gd name="T68" fmla="*/ 66 w 66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0" name="Freeform 86"/>
            <p:cNvSpPr>
              <a:spLocks noChangeArrowheads="1"/>
            </p:cNvSpPr>
            <p:nvPr/>
          </p:nvSpPr>
          <p:spPr bwMode="auto">
            <a:xfrm>
              <a:off x="3702112" y="1317964"/>
              <a:ext cx="94807" cy="54398"/>
            </a:xfrm>
            <a:custGeom>
              <a:avLst/>
              <a:gdLst>
                <a:gd name="T0" fmla="*/ 2147483646 w 51"/>
                <a:gd name="T1" fmla="*/ 2147483646 h 29"/>
                <a:gd name="T2" fmla="*/ 2147483646 w 51"/>
                <a:gd name="T3" fmla="*/ 2147483646 h 29"/>
                <a:gd name="T4" fmla="*/ 2147483646 w 51"/>
                <a:gd name="T5" fmla="*/ 2147483646 h 29"/>
                <a:gd name="T6" fmla="*/ 2147483646 w 51"/>
                <a:gd name="T7" fmla="*/ 2147483646 h 29"/>
                <a:gd name="T8" fmla="*/ 2147483646 w 51"/>
                <a:gd name="T9" fmla="*/ 2147483646 h 29"/>
                <a:gd name="T10" fmla="*/ 2147483646 w 51"/>
                <a:gd name="T11" fmla="*/ 2147483646 h 29"/>
                <a:gd name="T12" fmla="*/ 2147483646 w 51"/>
                <a:gd name="T13" fmla="*/ 2147483646 h 29"/>
                <a:gd name="T14" fmla="*/ 2147483646 w 51"/>
                <a:gd name="T15" fmla="*/ 2147483646 h 29"/>
                <a:gd name="T16" fmla="*/ 2147483646 w 51"/>
                <a:gd name="T17" fmla="*/ 2147483646 h 29"/>
                <a:gd name="T18" fmla="*/ 2147483646 w 51"/>
                <a:gd name="T19" fmla="*/ 2147483646 h 29"/>
                <a:gd name="T20" fmla="*/ 2147483646 w 51"/>
                <a:gd name="T21" fmla="*/ 2147483646 h 29"/>
                <a:gd name="T22" fmla="*/ 2147483646 w 51"/>
                <a:gd name="T23" fmla="*/ 2147483646 h 29"/>
                <a:gd name="T24" fmla="*/ 2147483646 w 51"/>
                <a:gd name="T25" fmla="*/ 2147483646 h 29"/>
                <a:gd name="T26" fmla="*/ 2147483646 w 51"/>
                <a:gd name="T27" fmla="*/ 2147483646 h 29"/>
                <a:gd name="T28" fmla="*/ 2147483646 w 51"/>
                <a:gd name="T29" fmla="*/ 2147483646 h 29"/>
                <a:gd name="T30" fmla="*/ 2147483646 w 51"/>
                <a:gd name="T31" fmla="*/ 2147483646 h 29"/>
                <a:gd name="T32" fmla="*/ 2147483646 w 51"/>
                <a:gd name="T33" fmla="*/ 2147483646 h 29"/>
                <a:gd name="T34" fmla="*/ 2147483646 w 51"/>
                <a:gd name="T35" fmla="*/ 2147483646 h 29"/>
                <a:gd name="T36" fmla="*/ 2147483646 w 51"/>
                <a:gd name="T37" fmla="*/ 2147483646 h 29"/>
                <a:gd name="T38" fmla="*/ 2147483646 w 51"/>
                <a:gd name="T39" fmla="*/ 2147483646 h 29"/>
                <a:gd name="T40" fmla="*/ 2147483646 w 51"/>
                <a:gd name="T41" fmla="*/ 2147483646 h 29"/>
                <a:gd name="T42" fmla="*/ 2147483646 w 51"/>
                <a:gd name="T43" fmla="*/ 2147483646 h 29"/>
                <a:gd name="T44" fmla="*/ 2147483646 w 51"/>
                <a:gd name="T45" fmla="*/ 2147483646 h 2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1"/>
                <a:gd name="T70" fmla="*/ 0 h 29"/>
                <a:gd name="T71" fmla="*/ 51 w 51"/>
                <a:gd name="T72" fmla="*/ 29 h 2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1" name="Freeform 87"/>
            <p:cNvSpPr>
              <a:spLocks noChangeArrowheads="1"/>
            </p:cNvSpPr>
            <p:nvPr/>
          </p:nvSpPr>
          <p:spPr bwMode="auto">
            <a:xfrm>
              <a:off x="3700558" y="1117471"/>
              <a:ext cx="188059" cy="214480"/>
            </a:xfrm>
            <a:custGeom>
              <a:avLst/>
              <a:gdLst>
                <a:gd name="T0" fmla="*/ 2147483646 w 101"/>
                <a:gd name="T1" fmla="*/ 2147483646 h 114"/>
                <a:gd name="T2" fmla="*/ 2147483646 w 101"/>
                <a:gd name="T3" fmla="*/ 2147483646 h 114"/>
                <a:gd name="T4" fmla="*/ 2147483646 w 101"/>
                <a:gd name="T5" fmla="*/ 2147483646 h 114"/>
                <a:gd name="T6" fmla="*/ 2147483646 w 101"/>
                <a:gd name="T7" fmla="*/ 2147483646 h 114"/>
                <a:gd name="T8" fmla="*/ 2147483646 w 101"/>
                <a:gd name="T9" fmla="*/ 2147483646 h 114"/>
                <a:gd name="T10" fmla="*/ 2147483646 w 101"/>
                <a:gd name="T11" fmla="*/ 2147483646 h 114"/>
                <a:gd name="T12" fmla="*/ 0 w 101"/>
                <a:gd name="T13" fmla="*/ 2147483646 h 114"/>
                <a:gd name="T14" fmla="*/ 2147483646 w 101"/>
                <a:gd name="T15" fmla="*/ 2147483646 h 114"/>
                <a:gd name="T16" fmla="*/ 2147483646 w 101"/>
                <a:gd name="T17" fmla="*/ 2147483646 h 114"/>
                <a:gd name="T18" fmla="*/ 2147483646 w 101"/>
                <a:gd name="T19" fmla="*/ 2147483646 h 114"/>
                <a:gd name="T20" fmla="*/ 2147483646 w 101"/>
                <a:gd name="T21" fmla="*/ 2147483646 h 114"/>
                <a:gd name="T22" fmla="*/ 2147483646 w 101"/>
                <a:gd name="T23" fmla="*/ 2147483646 h 114"/>
                <a:gd name="T24" fmla="*/ 2147483646 w 101"/>
                <a:gd name="T25" fmla="*/ 2147483646 h 114"/>
                <a:gd name="T26" fmla="*/ 2147483646 w 101"/>
                <a:gd name="T27" fmla="*/ 2147483646 h 114"/>
                <a:gd name="T28" fmla="*/ 2147483646 w 101"/>
                <a:gd name="T29" fmla="*/ 2147483646 h 114"/>
                <a:gd name="T30" fmla="*/ 2147483646 w 101"/>
                <a:gd name="T31" fmla="*/ 2147483646 h 114"/>
                <a:gd name="T32" fmla="*/ 2147483646 w 101"/>
                <a:gd name="T33" fmla="*/ 2147483646 h 114"/>
                <a:gd name="T34" fmla="*/ 2147483646 w 101"/>
                <a:gd name="T35" fmla="*/ 2147483646 h 114"/>
                <a:gd name="T36" fmla="*/ 2147483646 w 101"/>
                <a:gd name="T37" fmla="*/ 2147483646 h 114"/>
                <a:gd name="T38" fmla="*/ 2147483646 w 101"/>
                <a:gd name="T39" fmla="*/ 2147483646 h 114"/>
                <a:gd name="T40" fmla="*/ 2147483646 w 101"/>
                <a:gd name="T41" fmla="*/ 2147483646 h 114"/>
                <a:gd name="T42" fmla="*/ 2147483646 w 101"/>
                <a:gd name="T43" fmla="*/ 2147483646 h 114"/>
                <a:gd name="T44" fmla="*/ 2147483646 w 101"/>
                <a:gd name="T45" fmla="*/ 2147483646 h 114"/>
                <a:gd name="T46" fmla="*/ 2147483646 w 101"/>
                <a:gd name="T47" fmla="*/ 2147483646 h 114"/>
                <a:gd name="T48" fmla="*/ 2147483646 w 101"/>
                <a:gd name="T49" fmla="*/ 2147483646 h 114"/>
                <a:gd name="T50" fmla="*/ 2147483646 w 101"/>
                <a:gd name="T51" fmla="*/ 2147483646 h 114"/>
                <a:gd name="T52" fmla="*/ 2147483646 w 101"/>
                <a:gd name="T53" fmla="*/ 2147483646 h 114"/>
                <a:gd name="T54" fmla="*/ 2147483646 w 101"/>
                <a:gd name="T55" fmla="*/ 2147483646 h 114"/>
                <a:gd name="T56" fmla="*/ 2147483646 w 101"/>
                <a:gd name="T57" fmla="*/ 2147483646 h 114"/>
                <a:gd name="T58" fmla="*/ 2147483646 w 101"/>
                <a:gd name="T59" fmla="*/ 2147483646 h 114"/>
                <a:gd name="T60" fmla="*/ 2147483646 w 101"/>
                <a:gd name="T61" fmla="*/ 2147483646 h 114"/>
                <a:gd name="T62" fmla="*/ 2147483646 w 101"/>
                <a:gd name="T63" fmla="*/ 2147483646 h 114"/>
                <a:gd name="T64" fmla="*/ 2147483646 w 101"/>
                <a:gd name="T65" fmla="*/ 2147483646 h 114"/>
                <a:gd name="T66" fmla="*/ 2147483646 w 101"/>
                <a:gd name="T67" fmla="*/ 2147483646 h 114"/>
                <a:gd name="T68" fmla="*/ 2147483646 w 101"/>
                <a:gd name="T69" fmla="*/ 2147483646 h 114"/>
                <a:gd name="T70" fmla="*/ 2147483646 w 101"/>
                <a:gd name="T71" fmla="*/ 2147483646 h 114"/>
                <a:gd name="T72" fmla="*/ 2147483646 w 101"/>
                <a:gd name="T73" fmla="*/ 2147483646 h 114"/>
                <a:gd name="T74" fmla="*/ 2147483646 w 101"/>
                <a:gd name="T75" fmla="*/ 2147483646 h 114"/>
                <a:gd name="T76" fmla="*/ 2147483646 w 101"/>
                <a:gd name="T77" fmla="*/ 2147483646 h 114"/>
                <a:gd name="T78" fmla="*/ 2147483646 w 101"/>
                <a:gd name="T79" fmla="*/ 2147483646 h 114"/>
                <a:gd name="T80" fmla="*/ 2147483646 w 101"/>
                <a:gd name="T81" fmla="*/ 2147483646 h 114"/>
                <a:gd name="T82" fmla="*/ 2147483646 w 101"/>
                <a:gd name="T83" fmla="*/ 2147483646 h 114"/>
                <a:gd name="T84" fmla="*/ 2147483646 w 101"/>
                <a:gd name="T85" fmla="*/ 2147483646 h 114"/>
                <a:gd name="T86" fmla="*/ 2147483646 w 101"/>
                <a:gd name="T87" fmla="*/ 2147483646 h 114"/>
                <a:gd name="T88" fmla="*/ 2147483646 w 101"/>
                <a:gd name="T89" fmla="*/ 2147483646 h 114"/>
                <a:gd name="T90" fmla="*/ 2147483646 w 101"/>
                <a:gd name="T91" fmla="*/ 2147483646 h 114"/>
                <a:gd name="T92" fmla="*/ 2147483646 w 101"/>
                <a:gd name="T93" fmla="*/ 2147483646 h 114"/>
                <a:gd name="T94" fmla="*/ 2147483646 w 101"/>
                <a:gd name="T95" fmla="*/ 2147483646 h 114"/>
                <a:gd name="T96" fmla="*/ 2147483646 w 101"/>
                <a:gd name="T97" fmla="*/ 0 h 114"/>
                <a:gd name="T98" fmla="*/ 2147483646 w 101"/>
                <a:gd name="T99" fmla="*/ 2147483646 h 114"/>
                <a:gd name="T100" fmla="*/ 2147483646 w 101"/>
                <a:gd name="T101" fmla="*/ 0 h 114"/>
                <a:gd name="T102" fmla="*/ 2147483646 w 101"/>
                <a:gd name="T103" fmla="*/ 2147483646 h 114"/>
                <a:gd name="T104" fmla="*/ 2147483646 w 101"/>
                <a:gd name="T105" fmla="*/ 2147483646 h 114"/>
                <a:gd name="T106" fmla="*/ 2147483646 w 101"/>
                <a:gd name="T107" fmla="*/ 2147483646 h 114"/>
                <a:gd name="T108" fmla="*/ 2147483646 w 101"/>
                <a:gd name="T109" fmla="*/ 2147483646 h 114"/>
                <a:gd name="T110" fmla="*/ 2147483646 w 101"/>
                <a:gd name="T111" fmla="*/ 2147483646 h 114"/>
                <a:gd name="T112" fmla="*/ 2147483646 w 101"/>
                <a:gd name="T113" fmla="*/ 2147483646 h 114"/>
                <a:gd name="T114" fmla="*/ 2147483646 w 101"/>
                <a:gd name="T115" fmla="*/ 2147483646 h 11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1"/>
                <a:gd name="T175" fmla="*/ 0 h 114"/>
                <a:gd name="T176" fmla="*/ 101 w 101"/>
                <a:gd name="T177" fmla="*/ 114 h 11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2" name="Freeform 88"/>
            <p:cNvSpPr>
              <a:spLocks noChangeArrowheads="1"/>
            </p:cNvSpPr>
            <p:nvPr/>
          </p:nvSpPr>
          <p:spPr bwMode="auto">
            <a:xfrm>
              <a:off x="4008290" y="606139"/>
              <a:ext cx="220697" cy="352804"/>
            </a:xfrm>
            <a:custGeom>
              <a:avLst/>
              <a:gdLst>
                <a:gd name="T0" fmla="*/ 2147483646 w 118"/>
                <a:gd name="T1" fmla="*/ 2147483646 h 189"/>
                <a:gd name="T2" fmla="*/ 2147483646 w 118"/>
                <a:gd name="T3" fmla="*/ 2147483646 h 189"/>
                <a:gd name="T4" fmla="*/ 2147483646 w 118"/>
                <a:gd name="T5" fmla="*/ 2147483646 h 189"/>
                <a:gd name="T6" fmla="*/ 2147483646 w 118"/>
                <a:gd name="T7" fmla="*/ 2147483646 h 189"/>
                <a:gd name="T8" fmla="*/ 2147483646 w 118"/>
                <a:gd name="T9" fmla="*/ 2147483646 h 189"/>
                <a:gd name="T10" fmla="*/ 2147483646 w 118"/>
                <a:gd name="T11" fmla="*/ 2147483646 h 189"/>
                <a:gd name="T12" fmla="*/ 2147483646 w 118"/>
                <a:gd name="T13" fmla="*/ 2147483646 h 189"/>
                <a:gd name="T14" fmla="*/ 2147483646 w 118"/>
                <a:gd name="T15" fmla="*/ 2147483646 h 189"/>
                <a:gd name="T16" fmla="*/ 2147483646 w 118"/>
                <a:gd name="T17" fmla="*/ 2147483646 h 189"/>
                <a:gd name="T18" fmla="*/ 2147483646 w 118"/>
                <a:gd name="T19" fmla="*/ 2147483646 h 189"/>
                <a:gd name="T20" fmla="*/ 2147483646 w 118"/>
                <a:gd name="T21" fmla="*/ 2147483646 h 189"/>
                <a:gd name="T22" fmla="*/ 2147483646 w 118"/>
                <a:gd name="T23" fmla="*/ 2147483646 h 189"/>
                <a:gd name="T24" fmla="*/ 2147483646 w 118"/>
                <a:gd name="T25" fmla="*/ 2147483646 h 189"/>
                <a:gd name="T26" fmla="*/ 2147483646 w 118"/>
                <a:gd name="T27" fmla="*/ 2147483646 h 189"/>
                <a:gd name="T28" fmla="*/ 2147483646 w 118"/>
                <a:gd name="T29" fmla="*/ 2147483646 h 189"/>
                <a:gd name="T30" fmla="*/ 2147483646 w 118"/>
                <a:gd name="T31" fmla="*/ 2147483646 h 189"/>
                <a:gd name="T32" fmla="*/ 2147483646 w 118"/>
                <a:gd name="T33" fmla="*/ 2147483646 h 189"/>
                <a:gd name="T34" fmla="*/ 2147483646 w 118"/>
                <a:gd name="T35" fmla="*/ 2147483646 h 189"/>
                <a:gd name="T36" fmla="*/ 2147483646 w 118"/>
                <a:gd name="T37" fmla="*/ 2147483646 h 189"/>
                <a:gd name="T38" fmla="*/ 2147483646 w 118"/>
                <a:gd name="T39" fmla="*/ 2147483646 h 189"/>
                <a:gd name="T40" fmla="*/ 2147483646 w 118"/>
                <a:gd name="T41" fmla="*/ 2147483646 h 189"/>
                <a:gd name="T42" fmla="*/ 2147483646 w 118"/>
                <a:gd name="T43" fmla="*/ 2147483646 h 189"/>
                <a:gd name="T44" fmla="*/ 2147483646 w 118"/>
                <a:gd name="T45" fmla="*/ 2147483646 h 189"/>
                <a:gd name="T46" fmla="*/ 2147483646 w 118"/>
                <a:gd name="T47" fmla="*/ 2147483646 h 189"/>
                <a:gd name="T48" fmla="*/ 2147483646 w 118"/>
                <a:gd name="T49" fmla="*/ 2147483646 h 189"/>
                <a:gd name="T50" fmla="*/ 2147483646 w 118"/>
                <a:gd name="T51" fmla="*/ 2147483646 h 189"/>
                <a:gd name="T52" fmla="*/ 2147483646 w 118"/>
                <a:gd name="T53" fmla="*/ 2147483646 h 189"/>
                <a:gd name="T54" fmla="*/ 2147483646 w 118"/>
                <a:gd name="T55" fmla="*/ 2147483646 h 189"/>
                <a:gd name="T56" fmla="*/ 2147483646 w 118"/>
                <a:gd name="T57" fmla="*/ 2147483646 h 189"/>
                <a:gd name="T58" fmla="*/ 2147483646 w 118"/>
                <a:gd name="T59" fmla="*/ 2147483646 h 189"/>
                <a:gd name="T60" fmla="*/ 2147483646 w 118"/>
                <a:gd name="T61" fmla="*/ 2147483646 h 189"/>
                <a:gd name="T62" fmla="*/ 0 w 118"/>
                <a:gd name="T63" fmla="*/ 2147483646 h 189"/>
                <a:gd name="T64" fmla="*/ 2147483646 w 118"/>
                <a:gd name="T65" fmla="*/ 2147483646 h 189"/>
                <a:gd name="T66" fmla="*/ 2147483646 w 118"/>
                <a:gd name="T67" fmla="*/ 2147483646 h 189"/>
                <a:gd name="T68" fmla="*/ 2147483646 w 118"/>
                <a:gd name="T69" fmla="*/ 2147483646 h 189"/>
                <a:gd name="T70" fmla="*/ 2147483646 w 118"/>
                <a:gd name="T71" fmla="*/ 2147483646 h 189"/>
                <a:gd name="T72" fmla="*/ 2147483646 w 118"/>
                <a:gd name="T73" fmla="*/ 2147483646 h 189"/>
                <a:gd name="T74" fmla="*/ 2147483646 w 118"/>
                <a:gd name="T75" fmla="*/ 2147483646 h 189"/>
                <a:gd name="T76" fmla="*/ 2147483646 w 118"/>
                <a:gd name="T77" fmla="*/ 2147483646 h 189"/>
                <a:gd name="T78" fmla="*/ 2147483646 w 118"/>
                <a:gd name="T79" fmla="*/ 2147483646 h 189"/>
                <a:gd name="T80" fmla="*/ 2147483646 w 118"/>
                <a:gd name="T81" fmla="*/ 2147483646 h 189"/>
                <a:gd name="T82" fmla="*/ 2147483646 w 118"/>
                <a:gd name="T83" fmla="*/ 2147483646 h 189"/>
                <a:gd name="T84" fmla="*/ 2147483646 w 118"/>
                <a:gd name="T85" fmla="*/ 2147483646 h 189"/>
                <a:gd name="T86" fmla="*/ 2147483646 w 118"/>
                <a:gd name="T87" fmla="*/ 2147483646 h 189"/>
                <a:gd name="T88" fmla="*/ 2147483646 w 118"/>
                <a:gd name="T89" fmla="*/ 2147483646 h 189"/>
                <a:gd name="T90" fmla="*/ 2147483646 w 118"/>
                <a:gd name="T91" fmla="*/ 2147483646 h 189"/>
                <a:gd name="T92" fmla="*/ 2147483646 w 118"/>
                <a:gd name="T93" fmla="*/ 2147483646 h 189"/>
                <a:gd name="T94" fmla="*/ 2147483646 w 118"/>
                <a:gd name="T95" fmla="*/ 2147483646 h 189"/>
                <a:gd name="T96" fmla="*/ 2147483646 w 118"/>
                <a:gd name="T97" fmla="*/ 2147483646 h 189"/>
                <a:gd name="T98" fmla="*/ 2147483646 w 118"/>
                <a:gd name="T99" fmla="*/ 2147483646 h 189"/>
                <a:gd name="T100" fmla="*/ 2147483646 w 118"/>
                <a:gd name="T101" fmla="*/ 2147483646 h 189"/>
                <a:gd name="T102" fmla="*/ 2147483646 w 118"/>
                <a:gd name="T103" fmla="*/ 2147483646 h 189"/>
                <a:gd name="T104" fmla="*/ 2147483646 w 118"/>
                <a:gd name="T105" fmla="*/ 2147483646 h 189"/>
                <a:gd name="T106" fmla="*/ 2147483646 w 118"/>
                <a:gd name="T107" fmla="*/ 2147483646 h 189"/>
                <a:gd name="T108" fmla="*/ 2147483646 w 118"/>
                <a:gd name="T109" fmla="*/ 2147483646 h 189"/>
                <a:gd name="T110" fmla="*/ 2147483646 w 118"/>
                <a:gd name="T111" fmla="*/ 2147483646 h 189"/>
                <a:gd name="T112" fmla="*/ 2147483646 w 118"/>
                <a:gd name="T113" fmla="*/ 2147483646 h 189"/>
                <a:gd name="T114" fmla="*/ 2147483646 w 118"/>
                <a:gd name="T115" fmla="*/ 2147483646 h 189"/>
                <a:gd name="T116" fmla="*/ 2147483646 w 118"/>
                <a:gd name="T117" fmla="*/ 2147483646 h 18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8"/>
                <a:gd name="T178" fmla="*/ 0 h 189"/>
                <a:gd name="T179" fmla="*/ 118 w 118"/>
                <a:gd name="T180" fmla="*/ 189 h 18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3" name="Freeform 89"/>
            <p:cNvSpPr>
              <a:spLocks noChangeArrowheads="1"/>
            </p:cNvSpPr>
            <p:nvPr/>
          </p:nvSpPr>
          <p:spPr bwMode="auto">
            <a:xfrm>
              <a:off x="4291155" y="1711177"/>
              <a:ext cx="446057" cy="355913"/>
            </a:xfrm>
            <a:custGeom>
              <a:avLst/>
              <a:gdLst>
                <a:gd name="T0" fmla="*/ 2147483646 w 238"/>
                <a:gd name="T1" fmla="*/ 2147483646 h 190"/>
                <a:gd name="T2" fmla="*/ 2147483646 w 238"/>
                <a:gd name="T3" fmla="*/ 2147483646 h 190"/>
                <a:gd name="T4" fmla="*/ 2147483646 w 238"/>
                <a:gd name="T5" fmla="*/ 2147483646 h 190"/>
                <a:gd name="T6" fmla="*/ 2147483646 w 238"/>
                <a:gd name="T7" fmla="*/ 2147483646 h 190"/>
                <a:gd name="T8" fmla="*/ 2147483646 w 238"/>
                <a:gd name="T9" fmla="*/ 0 h 190"/>
                <a:gd name="T10" fmla="*/ 2147483646 w 238"/>
                <a:gd name="T11" fmla="*/ 0 h 190"/>
                <a:gd name="T12" fmla="*/ 2147483646 w 238"/>
                <a:gd name="T13" fmla="*/ 2147483646 h 190"/>
                <a:gd name="T14" fmla="*/ 2147483646 w 238"/>
                <a:gd name="T15" fmla="*/ 2147483646 h 190"/>
                <a:gd name="T16" fmla="*/ 2147483646 w 238"/>
                <a:gd name="T17" fmla="*/ 2147483646 h 190"/>
                <a:gd name="T18" fmla="*/ 2147483646 w 238"/>
                <a:gd name="T19" fmla="*/ 2147483646 h 190"/>
                <a:gd name="T20" fmla="*/ 2147483646 w 238"/>
                <a:gd name="T21" fmla="*/ 2147483646 h 190"/>
                <a:gd name="T22" fmla="*/ 2147483646 w 238"/>
                <a:gd name="T23" fmla="*/ 2147483646 h 190"/>
                <a:gd name="T24" fmla="*/ 2147483646 w 238"/>
                <a:gd name="T25" fmla="*/ 2147483646 h 190"/>
                <a:gd name="T26" fmla="*/ 2147483646 w 238"/>
                <a:gd name="T27" fmla="*/ 2147483646 h 190"/>
                <a:gd name="T28" fmla="*/ 0 w 238"/>
                <a:gd name="T29" fmla="*/ 2147483646 h 190"/>
                <a:gd name="T30" fmla="*/ 2147483646 w 238"/>
                <a:gd name="T31" fmla="*/ 2147483646 h 190"/>
                <a:gd name="T32" fmla="*/ 2147483646 w 238"/>
                <a:gd name="T33" fmla="*/ 2147483646 h 190"/>
                <a:gd name="T34" fmla="*/ 2147483646 w 238"/>
                <a:gd name="T35" fmla="*/ 2147483646 h 190"/>
                <a:gd name="T36" fmla="*/ 2147483646 w 238"/>
                <a:gd name="T37" fmla="*/ 2147483646 h 190"/>
                <a:gd name="T38" fmla="*/ 2147483646 w 238"/>
                <a:gd name="T39" fmla="*/ 2147483646 h 190"/>
                <a:gd name="T40" fmla="*/ 2147483646 w 238"/>
                <a:gd name="T41" fmla="*/ 2147483646 h 190"/>
                <a:gd name="T42" fmla="*/ 2147483646 w 238"/>
                <a:gd name="T43" fmla="*/ 2147483646 h 190"/>
                <a:gd name="T44" fmla="*/ 2147483646 w 238"/>
                <a:gd name="T45" fmla="*/ 2147483646 h 190"/>
                <a:gd name="T46" fmla="*/ 2147483646 w 238"/>
                <a:gd name="T47" fmla="*/ 2147483646 h 190"/>
                <a:gd name="T48" fmla="*/ 2147483646 w 238"/>
                <a:gd name="T49" fmla="*/ 2147483646 h 190"/>
                <a:gd name="T50" fmla="*/ 2147483646 w 238"/>
                <a:gd name="T51" fmla="*/ 2147483646 h 190"/>
                <a:gd name="T52" fmla="*/ 2147483646 w 238"/>
                <a:gd name="T53" fmla="*/ 2147483646 h 190"/>
                <a:gd name="T54" fmla="*/ 2147483646 w 238"/>
                <a:gd name="T55" fmla="*/ 2147483646 h 190"/>
                <a:gd name="T56" fmla="*/ 2147483646 w 238"/>
                <a:gd name="T57" fmla="*/ 2147483646 h 190"/>
                <a:gd name="T58" fmla="*/ 2147483646 w 238"/>
                <a:gd name="T59" fmla="*/ 2147483646 h 190"/>
                <a:gd name="T60" fmla="*/ 2147483646 w 238"/>
                <a:gd name="T61" fmla="*/ 2147483646 h 190"/>
                <a:gd name="T62" fmla="*/ 2147483646 w 238"/>
                <a:gd name="T63" fmla="*/ 2147483646 h 190"/>
                <a:gd name="T64" fmla="*/ 2147483646 w 238"/>
                <a:gd name="T65" fmla="*/ 2147483646 h 190"/>
                <a:gd name="T66" fmla="*/ 2147483646 w 238"/>
                <a:gd name="T67" fmla="*/ 2147483646 h 190"/>
                <a:gd name="T68" fmla="*/ 2147483646 w 238"/>
                <a:gd name="T69" fmla="*/ 2147483646 h 190"/>
                <a:gd name="T70" fmla="*/ 2147483646 w 238"/>
                <a:gd name="T71" fmla="*/ 2147483646 h 190"/>
                <a:gd name="T72" fmla="*/ 2147483646 w 238"/>
                <a:gd name="T73" fmla="*/ 2147483646 h 190"/>
                <a:gd name="T74" fmla="*/ 2147483646 w 238"/>
                <a:gd name="T75" fmla="*/ 2147483646 h 190"/>
                <a:gd name="T76" fmla="*/ 2147483646 w 238"/>
                <a:gd name="T77" fmla="*/ 2147483646 h 190"/>
                <a:gd name="T78" fmla="*/ 2147483646 w 238"/>
                <a:gd name="T79" fmla="*/ 2147483646 h 190"/>
                <a:gd name="T80" fmla="*/ 2147483646 w 238"/>
                <a:gd name="T81" fmla="*/ 2147483646 h 190"/>
                <a:gd name="T82" fmla="*/ 2147483646 w 238"/>
                <a:gd name="T83" fmla="*/ 2147483646 h 190"/>
                <a:gd name="T84" fmla="*/ 2147483646 w 238"/>
                <a:gd name="T85" fmla="*/ 2147483646 h 190"/>
                <a:gd name="T86" fmla="*/ 2147483646 w 238"/>
                <a:gd name="T87" fmla="*/ 2147483646 h 190"/>
                <a:gd name="T88" fmla="*/ 2147483646 w 238"/>
                <a:gd name="T89" fmla="*/ 2147483646 h 190"/>
                <a:gd name="T90" fmla="*/ 2147483646 w 238"/>
                <a:gd name="T91" fmla="*/ 2147483646 h 190"/>
                <a:gd name="T92" fmla="*/ 2147483646 w 238"/>
                <a:gd name="T93" fmla="*/ 2147483646 h 190"/>
                <a:gd name="T94" fmla="*/ 2147483646 w 238"/>
                <a:gd name="T95" fmla="*/ 2147483646 h 1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8"/>
                <a:gd name="T145" fmla="*/ 0 h 190"/>
                <a:gd name="T146" fmla="*/ 238 w 238"/>
                <a:gd name="T147" fmla="*/ 190 h 1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4" name="Freeform 90"/>
            <p:cNvSpPr>
              <a:spLocks noChangeArrowheads="1"/>
            </p:cNvSpPr>
            <p:nvPr/>
          </p:nvSpPr>
          <p:spPr bwMode="auto">
            <a:xfrm>
              <a:off x="4656392" y="1874368"/>
              <a:ext cx="170962" cy="188059"/>
            </a:xfrm>
            <a:custGeom>
              <a:avLst/>
              <a:gdLst>
                <a:gd name="T0" fmla="*/ 2147483646 w 91"/>
                <a:gd name="T1" fmla="*/ 2147483646 h 101"/>
                <a:gd name="T2" fmla="*/ 2147483646 w 91"/>
                <a:gd name="T3" fmla="*/ 2147483646 h 101"/>
                <a:gd name="T4" fmla="*/ 2147483646 w 91"/>
                <a:gd name="T5" fmla="*/ 2147483646 h 101"/>
                <a:gd name="T6" fmla="*/ 2147483646 w 91"/>
                <a:gd name="T7" fmla="*/ 2147483646 h 101"/>
                <a:gd name="T8" fmla="*/ 2147483646 w 91"/>
                <a:gd name="T9" fmla="*/ 2147483646 h 101"/>
                <a:gd name="T10" fmla="*/ 2147483646 w 91"/>
                <a:gd name="T11" fmla="*/ 2147483646 h 101"/>
                <a:gd name="T12" fmla="*/ 2147483646 w 91"/>
                <a:gd name="T13" fmla="*/ 2147483646 h 101"/>
                <a:gd name="T14" fmla="*/ 0 w 91"/>
                <a:gd name="T15" fmla="*/ 2147483646 h 101"/>
                <a:gd name="T16" fmla="*/ 2147483646 w 91"/>
                <a:gd name="T17" fmla="*/ 2147483646 h 101"/>
                <a:gd name="T18" fmla="*/ 2147483646 w 91"/>
                <a:gd name="T19" fmla="*/ 2147483646 h 101"/>
                <a:gd name="T20" fmla="*/ 2147483646 w 91"/>
                <a:gd name="T21" fmla="*/ 2147483646 h 101"/>
                <a:gd name="T22" fmla="*/ 2147483646 w 91"/>
                <a:gd name="T23" fmla="*/ 2147483646 h 101"/>
                <a:gd name="T24" fmla="*/ 2147483646 w 91"/>
                <a:gd name="T25" fmla="*/ 2147483646 h 101"/>
                <a:gd name="T26" fmla="*/ 2147483646 w 91"/>
                <a:gd name="T27" fmla="*/ 2147483646 h 101"/>
                <a:gd name="T28" fmla="*/ 2147483646 w 91"/>
                <a:gd name="T29" fmla="*/ 2147483646 h 101"/>
                <a:gd name="T30" fmla="*/ 2147483646 w 91"/>
                <a:gd name="T31" fmla="*/ 2147483646 h 101"/>
                <a:gd name="T32" fmla="*/ 2147483646 w 91"/>
                <a:gd name="T33" fmla="*/ 2147483646 h 101"/>
                <a:gd name="T34" fmla="*/ 2147483646 w 91"/>
                <a:gd name="T35" fmla="*/ 2147483646 h 101"/>
                <a:gd name="T36" fmla="*/ 2147483646 w 91"/>
                <a:gd name="T37" fmla="*/ 2147483646 h 101"/>
                <a:gd name="T38" fmla="*/ 2147483646 w 91"/>
                <a:gd name="T39" fmla="*/ 2147483646 h 101"/>
                <a:gd name="T40" fmla="*/ 2147483646 w 91"/>
                <a:gd name="T41" fmla="*/ 2147483646 h 101"/>
                <a:gd name="T42" fmla="*/ 2147483646 w 91"/>
                <a:gd name="T43" fmla="*/ 0 h 101"/>
                <a:gd name="T44" fmla="*/ 2147483646 w 91"/>
                <a:gd name="T45" fmla="*/ 2147483646 h 101"/>
                <a:gd name="T46" fmla="*/ 2147483646 w 91"/>
                <a:gd name="T47" fmla="*/ 2147483646 h 10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1"/>
                <a:gd name="T73" fmla="*/ 0 h 101"/>
                <a:gd name="T74" fmla="*/ 91 w 91"/>
                <a:gd name="T75" fmla="*/ 101 h 10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5" name="Freeform 91"/>
            <p:cNvSpPr>
              <a:spLocks noChangeArrowheads="1"/>
            </p:cNvSpPr>
            <p:nvPr/>
          </p:nvSpPr>
          <p:spPr bwMode="auto">
            <a:xfrm>
              <a:off x="4629971" y="1851055"/>
              <a:ext cx="24867" cy="37301"/>
            </a:xfrm>
            <a:custGeom>
              <a:avLst/>
              <a:gdLst>
                <a:gd name="T0" fmla="*/ 2147483646 w 13"/>
                <a:gd name="T1" fmla="*/ 2147483646 h 20"/>
                <a:gd name="T2" fmla="*/ 2147483646 w 13"/>
                <a:gd name="T3" fmla="*/ 2147483646 h 20"/>
                <a:gd name="T4" fmla="*/ 2147483646 w 13"/>
                <a:gd name="T5" fmla="*/ 2147483646 h 20"/>
                <a:gd name="T6" fmla="*/ 2147483646 w 13"/>
                <a:gd name="T7" fmla="*/ 2147483646 h 20"/>
                <a:gd name="T8" fmla="*/ 0 w 13"/>
                <a:gd name="T9" fmla="*/ 2147483646 h 20"/>
                <a:gd name="T10" fmla="*/ 2147483646 w 13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0"/>
                <a:gd name="T20" fmla="*/ 13 w 1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6" name="Freeform 92"/>
            <p:cNvSpPr>
              <a:spLocks noChangeArrowheads="1"/>
            </p:cNvSpPr>
            <p:nvPr/>
          </p:nvSpPr>
          <p:spPr bwMode="auto">
            <a:xfrm>
              <a:off x="4656392" y="1847946"/>
              <a:ext cx="101024" cy="82373"/>
            </a:xfrm>
            <a:custGeom>
              <a:avLst/>
              <a:gdLst>
                <a:gd name="T0" fmla="*/ 2147483646 w 54"/>
                <a:gd name="T1" fmla="*/ 2147483646 h 44"/>
                <a:gd name="T2" fmla="*/ 2147483646 w 54"/>
                <a:gd name="T3" fmla="*/ 2147483646 h 44"/>
                <a:gd name="T4" fmla="*/ 2147483646 w 54"/>
                <a:gd name="T5" fmla="*/ 2147483646 h 44"/>
                <a:gd name="T6" fmla="*/ 2147483646 w 54"/>
                <a:gd name="T7" fmla="*/ 2147483646 h 44"/>
                <a:gd name="T8" fmla="*/ 2147483646 w 54"/>
                <a:gd name="T9" fmla="*/ 2147483646 h 44"/>
                <a:gd name="T10" fmla="*/ 2147483646 w 54"/>
                <a:gd name="T11" fmla="*/ 2147483646 h 44"/>
                <a:gd name="T12" fmla="*/ 2147483646 w 54"/>
                <a:gd name="T13" fmla="*/ 2147483646 h 44"/>
                <a:gd name="T14" fmla="*/ 2147483646 w 54"/>
                <a:gd name="T15" fmla="*/ 0 h 44"/>
                <a:gd name="T16" fmla="*/ 2147483646 w 54"/>
                <a:gd name="T17" fmla="*/ 2147483646 h 44"/>
                <a:gd name="T18" fmla="*/ 2147483646 w 54"/>
                <a:gd name="T19" fmla="*/ 2147483646 h 44"/>
                <a:gd name="T20" fmla="*/ 2147483646 w 54"/>
                <a:gd name="T21" fmla="*/ 2147483646 h 44"/>
                <a:gd name="T22" fmla="*/ 0 w 54"/>
                <a:gd name="T23" fmla="*/ 2147483646 h 44"/>
                <a:gd name="T24" fmla="*/ 2147483646 w 54"/>
                <a:gd name="T25" fmla="*/ 2147483646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4"/>
                <a:gd name="T40" fmla="*/ 0 h 44"/>
                <a:gd name="T41" fmla="*/ 54 w 54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7" name="Freeform 93"/>
            <p:cNvSpPr>
              <a:spLocks noEditPoints="1" noChangeArrowheads="1"/>
            </p:cNvSpPr>
            <p:nvPr/>
          </p:nvSpPr>
          <p:spPr bwMode="auto">
            <a:xfrm>
              <a:off x="5654191" y="2280015"/>
              <a:ext cx="410310" cy="127445"/>
            </a:xfrm>
            <a:custGeom>
              <a:avLst/>
              <a:gdLst>
                <a:gd name="T0" fmla="*/ 2147483646 w 219"/>
                <a:gd name="T1" fmla="*/ 2147483646 h 68"/>
                <a:gd name="T2" fmla="*/ 2147483646 w 219"/>
                <a:gd name="T3" fmla="*/ 2147483646 h 68"/>
                <a:gd name="T4" fmla="*/ 2147483646 w 219"/>
                <a:gd name="T5" fmla="*/ 2147483646 h 68"/>
                <a:gd name="T6" fmla="*/ 2147483646 w 219"/>
                <a:gd name="T7" fmla="*/ 2147483646 h 68"/>
                <a:gd name="T8" fmla="*/ 2147483646 w 219"/>
                <a:gd name="T9" fmla="*/ 2147483646 h 68"/>
                <a:gd name="T10" fmla="*/ 2147483646 w 219"/>
                <a:gd name="T11" fmla="*/ 2147483646 h 68"/>
                <a:gd name="T12" fmla="*/ 2147483646 w 219"/>
                <a:gd name="T13" fmla="*/ 2147483646 h 68"/>
                <a:gd name="T14" fmla="*/ 0 w 219"/>
                <a:gd name="T15" fmla="*/ 2147483646 h 68"/>
                <a:gd name="T16" fmla="*/ 2147483646 w 219"/>
                <a:gd name="T17" fmla="*/ 2147483646 h 68"/>
                <a:gd name="T18" fmla="*/ 2147483646 w 219"/>
                <a:gd name="T19" fmla="*/ 2147483646 h 68"/>
                <a:gd name="T20" fmla="*/ 2147483646 w 219"/>
                <a:gd name="T21" fmla="*/ 2147483646 h 68"/>
                <a:gd name="T22" fmla="*/ 2147483646 w 219"/>
                <a:gd name="T23" fmla="*/ 2147483646 h 68"/>
                <a:gd name="T24" fmla="*/ 2147483646 w 219"/>
                <a:gd name="T25" fmla="*/ 2147483646 h 68"/>
                <a:gd name="T26" fmla="*/ 2147483646 w 219"/>
                <a:gd name="T27" fmla="*/ 2147483646 h 68"/>
                <a:gd name="T28" fmla="*/ 2147483646 w 219"/>
                <a:gd name="T29" fmla="*/ 2147483646 h 68"/>
                <a:gd name="T30" fmla="*/ 2147483646 w 219"/>
                <a:gd name="T31" fmla="*/ 2147483646 h 68"/>
                <a:gd name="T32" fmla="*/ 2147483646 w 219"/>
                <a:gd name="T33" fmla="*/ 0 h 68"/>
                <a:gd name="T34" fmla="*/ 2147483646 w 219"/>
                <a:gd name="T35" fmla="*/ 2147483646 h 68"/>
                <a:gd name="T36" fmla="*/ 2147483646 w 219"/>
                <a:gd name="T37" fmla="*/ 2147483646 h 68"/>
                <a:gd name="T38" fmla="*/ 2147483646 w 219"/>
                <a:gd name="T39" fmla="*/ 2147483646 h 68"/>
                <a:gd name="T40" fmla="*/ 2147483646 w 219"/>
                <a:gd name="T41" fmla="*/ 2147483646 h 68"/>
                <a:gd name="T42" fmla="*/ 2147483646 w 219"/>
                <a:gd name="T43" fmla="*/ 2147483646 h 68"/>
                <a:gd name="T44" fmla="*/ 2147483646 w 219"/>
                <a:gd name="T45" fmla="*/ 2147483646 h 68"/>
                <a:gd name="T46" fmla="*/ 2147483646 w 219"/>
                <a:gd name="T47" fmla="*/ 2147483646 h 68"/>
                <a:gd name="T48" fmla="*/ 2147483646 w 219"/>
                <a:gd name="T49" fmla="*/ 2147483646 h 68"/>
                <a:gd name="T50" fmla="*/ 2147483646 w 219"/>
                <a:gd name="T51" fmla="*/ 2147483646 h 68"/>
                <a:gd name="T52" fmla="*/ 2147483646 w 219"/>
                <a:gd name="T53" fmla="*/ 2147483646 h 68"/>
                <a:gd name="T54" fmla="*/ 2147483646 w 219"/>
                <a:gd name="T55" fmla="*/ 2147483646 h 68"/>
                <a:gd name="T56" fmla="*/ 2147483646 w 219"/>
                <a:gd name="T57" fmla="*/ 2147483646 h 68"/>
                <a:gd name="T58" fmla="*/ 2147483646 w 219"/>
                <a:gd name="T59" fmla="*/ 2147483646 h 68"/>
                <a:gd name="T60" fmla="*/ 2147483646 w 219"/>
                <a:gd name="T61" fmla="*/ 2147483646 h 68"/>
                <a:gd name="T62" fmla="*/ 2147483646 w 219"/>
                <a:gd name="T63" fmla="*/ 2147483646 h 68"/>
                <a:gd name="T64" fmla="*/ 2147483646 w 219"/>
                <a:gd name="T65" fmla="*/ 2147483646 h 68"/>
                <a:gd name="T66" fmla="*/ 2147483646 w 219"/>
                <a:gd name="T67" fmla="*/ 2147483646 h 68"/>
                <a:gd name="T68" fmla="*/ 2147483646 w 219"/>
                <a:gd name="T69" fmla="*/ 2147483646 h 68"/>
                <a:gd name="T70" fmla="*/ 2147483646 w 219"/>
                <a:gd name="T71" fmla="*/ 2147483646 h 68"/>
                <a:gd name="T72" fmla="*/ 2147483646 w 219"/>
                <a:gd name="T73" fmla="*/ 2147483646 h 68"/>
                <a:gd name="T74" fmla="*/ 2147483646 w 219"/>
                <a:gd name="T75" fmla="*/ 2147483646 h 68"/>
                <a:gd name="T76" fmla="*/ 2147483646 w 219"/>
                <a:gd name="T77" fmla="*/ 2147483646 h 68"/>
                <a:gd name="T78" fmla="*/ 2147483646 w 219"/>
                <a:gd name="T79" fmla="*/ 2147483646 h 68"/>
                <a:gd name="T80" fmla="*/ 2147483646 w 219"/>
                <a:gd name="T81" fmla="*/ 2147483646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19"/>
                <a:gd name="T124" fmla="*/ 0 h 68"/>
                <a:gd name="T125" fmla="*/ 219 w 219"/>
                <a:gd name="T126" fmla="*/ 68 h 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8" name="Freeform 94"/>
            <p:cNvSpPr>
              <a:spLocks noChangeArrowheads="1"/>
            </p:cNvSpPr>
            <p:nvPr/>
          </p:nvSpPr>
          <p:spPr bwMode="auto">
            <a:xfrm>
              <a:off x="5951044" y="2320424"/>
              <a:ext cx="27976" cy="17097"/>
            </a:xfrm>
            <a:custGeom>
              <a:avLst/>
              <a:gdLst>
                <a:gd name="T0" fmla="*/ 2147483646 w 15"/>
                <a:gd name="T1" fmla="*/ 2147483646 h 9"/>
                <a:gd name="T2" fmla="*/ 2147483646 w 15"/>
                <a:gd name="T3" fmla="*/ 2147483646 h 9"/>
                <a:gd name="T4" fmla="*/ 2147483646 w 15"/>
                <a:gd name="T5" fmla="*/ 0 h 9"/>
                <a:gd name="T6" fmla="*/ 2147483646 w 15"/>
                <a:gd name="T7" fmla="*/ 2147483646 h 9"/>
                <a:gd name="T8" fmla="*/ 0 w 15"/>
                <a:gd name="T9" fmla="*/ 2147483646 h 9"/>
                <a:gd name="T10" fmla="*/ 2147483646 w 15"/>
                <a:gd name="T11" fmla="*/ 2147483646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9"/>
                <a:gd name="T20" fmla="*/ 15 w 1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9" name="Freeform 95"/>
            <p:cNvSpPr>
              <a:spLocks noChangeArrowheads="1"/>
            </p:cNvSpPr>
            <p:nvPr/>
          </p:nvSpPr>
          <p:spPr bwMode="auto">
            <a:xfrm>
              <a:off x="4379744" y="1582178"/>
              <a:ext cx="205155" cy="202046"/>
            </a:xfrm>
            <a:custGeom>
              <a:avLst/>
              <a:gdLst>
                <a:gd name="T0" fmla="*/ 2147483646 w 110"/>
                <a:gd name="T1" fmla="*/ 2147483646 h 108"/>
                <a:gd name="T2" fmla="*/ 2147483646 w 110"/>
                <a:gd name="T3" fmla="*/ 2147483646 h 108"/>
                <a:gd name="T4" fmla="*/ 2147483646 w 110"/>
                <a:gd name="T5" fmla="*/ 2147483646 h 108"/>
                <a:gd name="T6" fmla="*/ 2147483646 w 110"/>
                <a:gd name="T7" fmla="*/ 2147483646 h 108"/>
                <a:gd name="T8" fmla="*/ 2147483646 w 110"/>
                <a:gd name="T9" fmla="*/ 2147483646 h 108"/>
                <a:gd name="T10" fmla="*/ 2147483646 w 110"/>
                <a:gd name="T11" fmla="*/ 2147483646 h 108"/>
                <a:gd name="T12" fmla="*/ 2147483646 w 110"/>
                <a:gd name="T13" fmla="*/ 2147483646 h 108"/>
                <a:gd name="T14" fmla="*/ 2147483646 w 110"/>
                <a:gd name="T15" fmla="*/ 2147483646 h 108"/>
                <a:gd name="T16" fmla="*/ 2147483646 w 110"/>
                <a:gd name="T17" fmla="*/ 2147483646 h 108"/>
                <a:gd name="T18" fmla="*/ 2147483646 w 110"/>
                <a:gd name="T19" fmla="*/ 2147483646 h 108"/>
                <a:gd name="T20" fmla="*/ 2147483646 w 110"/>
                <a:gd name="T21" fmla="*/ 2147483646 h 108"/>
                <a:gd name="T22" fmla="*/ 2147483646 w 110"/>
                <a:gd name="T23" fmla="*/ 2147483646 h 108"/>
                <a:gd name="T24" fmla="*/ 2147483646 w 110"/>
                <a:gd name="T25" fmla="*/ 2147483646 h 108"/>
                <a:gd name="T26" fmla="*/ 2147483646 w 110"/>
                <a:gd name="T27" fmla="*/ 2147483646 h 108"/>
                <a:gd name="T28" fmla="*/ 2147483646 w 110"/>
                <a:gd name="T29" fmla="*/ 2147483646 h 108"/>
                <a:gd name="T30" fmla="*/ 2147483646 w 110"/>
                <a:gd name="T31" fmla="*/ 2147483646 h 108"/>
                <a:gd name="T32" fmla="*/ 2147483646 w 110"/>
                <a:gd name="T33" fmla="*/ 2147483646 h 108"/>
                <a:gd name="T34" fmla="*/ 2147483646 w 110"/>
                <a:gd name="T35" fmla="*/ 2147483646 h 108"/>
                <a:gd name="T36" fmla="*/ 2147483646 w 110"/>
                <a:gd name="T37" fmla="*/ 2147483646 h 108"/>
                <a:gd name="T38" fmla="*/ 2147483646 w 110"/>
                <a:gd name="T39" fmla="*/ 2147483646 h 108"/>
                <a:gd name="T40" fmla="*/ 2147483646 w 110"/>
                <a:gd name="T41" fmla="*/ 2147483646 h 108"/>
                <a:gd name="T42" fmla="*/ 2147483646 w 110"/>
                <a:gd name="T43" fmla="*/ 2147483646 h 108"/>
                <a:gd name="T44" fmla="*/ 2147483646 w 110"/>
                <a:gd name="T45" fmla="*/ 2147483646 h 108"/>
                <a:gd name="T46" fmla="*/ 2147483646 w 110"/>
                <a:gd name="T47" fmla="*/ 2147483646 h 108"/>
                <a:gd name="T48" fmla="*/ 2147483646 w 110"/>
                <a:gd name="T49" fmla="*/ 2147483646 h 108"/>
                <a:gd name="T50" fmla="*/ 0 w 110"/>
                <a:gd name="T51" fmla="*/ 2147483646 h 108"/>
                <a:gd name="T52" fmla="*/ 2147483646 w 110"/>
                <a:gd name="T53" fmla="*/ 2147483646 h 108"/>
                <a:gd name="T54" fmla="*/ 2147483646 w 110"/>
                <a:gd name="T55" fmla="*/ 2147483646 h 108"/>
                <a:gd name="T56" fmla="*/ 2147483646 w 110"/>
                <a:gd name="T57" fmla="*/ 2147483646 h 108"/>
                <a:gd name="T58" fmla="*/ 2147483646 w 110"/>
                <a:gd name="T59" fmla="*/ 2147483646 h 108"/>
                <a:gd name="T60" fmla="*/ 2147483646 w 110"/>
                <a:gd name="T61" fmla="*/ 2147483646 h 108"/>
                <a:gd name="T62" fmla="*/ 2147483646 w 110"/>
                <a:gd name="T63" fmla="*/ 2147483646 h 108"/>
                <a:gd name="T64" fmla="*/ 2147483646 w 110"/>
                <a:gd name="T65" fmla="*/ 2147483646 h 108"/>
                <a:gd name="T66" fmla="*/ 2147483646 w 110"/>
                <a:gd name="T67" fmla="*/ 2147483646 h 1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0"/>
                <a:gd name="T103" fmla="*/ 0 h 108"/>
                <a:gd name="T104" fmla="*/ 110 w 110"/>
                <a:gd name="T105" fmla="*/ 108 h 1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0" name="Freeform 96"/>
            <p:cNvSpPr>
              <a:spLocks noChangeArrowheads="1"/>
            </p:cNvSpPr>
            <p:nvPr/>
          </p:nvSpPr>
          <p:spPr bwMode="auto">
            <a:xfrm>
              <a:off x="4544490" y="1757803"/>
              <a:ext cx="40409" cy="37301"/>
            </a:xfrm>
            <a:custGeom>
              <a:avLst/>
              <a:gdLst>
                <a:gd name="T0" fmla="*/ 2147483646 w 22"/>
                <a:gd name="T1" fmla="*/ 2147483646 h 20"/>
                <a:gd name="T2" fmla="*/ 2147483646 w 22"/>
                <a:gd name="T3" fmla="*/ 2147483646 h 20"/>
                <a:gd name="T4" fmla="*/ 2147483646 w 22"/>
                <a:gd name="T5" fmla="*/ 2147483646 h 20"/>
                <a:gd name="T6" fmla="*/ 2147483646 w 22"/>
                <a:gd name="T7" fmla="*/ 2147483646 h 20"/>
                <a:gd name="T8" fmla="*/ 2147483646 w 22"/>
                <a:gd name="T9" fmla="*/ 2147483646 h 20"/>
                <a:gd name="T10" fmla="*/ 2147483646 w 22"/>
                <a:gd name="T11" fmla="*/ 0 h 20"/>
                <a:gd name="T12" fmla="*/ 2147483646 w 22"/>
                <a:gd name="T13" fmla="*/ 2147483646 h 20"/>
                <a:gd name="T14" fmla="*/ 0 w 22"/>
                <a:gd name="T15" fmla="*/ 2147483646 h 20"/>
                <a:gd name="T16" fmla="*/ 2147483646 w 22"/>
                <a:gd name="T17" fmla="*/ 214748364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0"/>
                <a:gd name="T29" fmla="*/ 22 w 22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1" name="Freeform 97"/>
            <p:cNvSpPr>
              <a:spLocks noEditPoints="1" noChangeArrowheads="1"/>
            </p:cNvSpPr>
            <p:nvPr/>
          </p:nvSpPr>
          <p:spPr bwMode="auto">
            <a:xfrm>
              <a:off x="3467427" y="1226265"/>
              <a:ext cx="309287" cy="256444"/>
            </a:xfrm>
            <a:custGeom>
              <a:avLst/>
              <a:gdLst>
                <a:gd name="T0" fmla="*/ 2147483646 w 165"/>
                <a:gd name="T1" fmla="*/ 2147483646 h 137"/>
                <a:gd name="T2" fmla="*/ 2147483646 w 165"/>
                <a:gd name="T3" fmla="*/ 2147483646 h 137"/>
                <a:gd name="T4" fmla="*/ 2147483646 w 165"/>
                <a:gd name="T5" fmla="*/ 2147483646 h 137"/>
                <a:gd name="T6" fmla="*/ 2147483646 w 165"/>
                <a:gd name="T7" fmla="*/ 2147483646 h 137"/>
                <a:gd name="T8" fmla="*/ 2147483646 w 165"/>
                <a:gd name="T9" fmla="*/ 2147483646 h 137"/>
                <a:gd name="T10" fmla="*/ 2147483646 w 165"/>
                <a:gd name="T11" fmla="*/ 2147483646 h 137"/>
                <a:gd name="T12" fmla="*/ 2147483646 w 165"/>
                <a:gd name="T13" fmla="*/ 2147483646 h 137"/>
                <a:gd name="T14" fmla="*/ 2147483646 w 165"/>
                <a:gd name="T15" fmla="*/ 2147483646 h 137"/>
                <a:gd name="T16" fmla="*/ 2147483646 w 165"/>
                <a:gd name="T17" fmla="*/ 2147483646 h 137"/>
                <a:gd name="T18" fmla="*/ 2147483646 w 165"/>
                <a:gd name="T19" fmla="*/ 2147483646 h 137"/>
                <a:gd name="T20" fmla="*/ 2147483646 w 165"/>
                <a:gd name="T21" fmla="*/ 2147483646 h 137"/>
                <a:gd name="T22" fmla="*/ 2147483646 w 165"/>
                <a:gd name="T23" fmla="*/ 0 h 137"/>
                <a:gd name="T24" fmla="*/ 2147483646 w 165"/>
                <a:gd name="T25" fmla="*/ 0 h 137"/>
                <a:gd name="T26" fmla="*/ 2147483646 w 165"/>
                <a:gd name="T27" fmla="*/ 2147483646 h 137"/>
                <a:gd name="T28" fmla="*/ 2147483646 w 165"/>
                <a:gd name="T29" fmla="*/ 2147483646 h 137"/>
                <a:gd name="T30" fmla="*/ 2147483646 w 165"/>
                <a:gd name="T31" fmla="*/ 2147483646 h 137"/>
                <a:gd name="T32" fmla="*/ 2147483646 w 165"/>
                <a:gd name="T33" fmla="*/ 2147483646 h 137"/>
                <a:gd name="T34" fmla="*/ 2147483646 w 165"/>
                <a:gd name="T35" fmla="*/ 2147483646 h 137"/>
                <a:gd name="T36" fmla="*/ 2147483646 w 165"/>
                <a:gd name="T37" fmla="*/ 2147483646 h 137"/>
                <a:gd name="T38" fmla="*/ 2147483646 w 165"/>
                <a:gd name="T39" fmla="*/ 2147483646 h 137"/>
                <a:gd name="T40" fmla="*/ 2147483646 w 165"/>
                <a:gd name="T41" fmla="*/ 2147483646 h 137"/>
                <a:gd name="T42" fmla="*/ 2147483646 w 165"/>
                <a:gd name="T43" fmla="*/ 2147483646 h 137"/>
                <a:gd name="T44" fmla="*/ 2147483646 w 165"/>
                <a:gd name="T45" fmla="*/ 2147483646 h 137"/>
                <a:gd name="T46" fmla="*/ 2147483646 w 165"/>
                <a:gd name="T47" fmla="*/ 2147483646 h 137"/>
                <a:gd name="T48" fmla="*/ 2147483646 w 165"/>
                <a:gd name="T49" fmla="*/ 2147483646 h 137"/>
                <a:gd name="T50" fmla="*/ 2147483646 w 165"/>
                <a:gd name="T51" fmla="*/ 2147483646 h 137"/>
                <a:gd name="T52" fmla="*/ 2147483646 w 165"/>
                <a:gd name="T53" fmla="*/ 2147483646 h 137"/>
                <a:gd name="T54" fmla="*/ 2147483646 w 165"/>
                <a:gd name="T55" fmla="*/ 2147483646 h 137"/>
                <a:gd name="T56" fmla="*/ 2147483646 w 165"/>
                <a:gd name="T57" fmla="*/ 2147483646 h 137"/>
                <a:gd name="T58" fmla="*/ 2147483646 w 165"/>
                <a:gd name="T59" fmla="*/ 2147483646 h 137"/>
                <a:gd name="T60" fmla="*/ 2147483646 w 165"/>
                <a:gd name="T61" fmla="*/ 2147483646 h 137"/>
                <a:gd name="T62" fmla="*/ 2147483646 w 165"/>
                <a:gd name="T63" fmla="*/ 2147483646 h 137"/>
                <a:gd name="T64" fmla="*/ 2147483646 w 165"/>
                <a:gd name="T65" fmla="*/ 2147483646 h 137"/>
                <a:gd name="T66" fmla="*/ 2147483646 w 165"/>
                <a:gd name="T67" fmla="*/ 2147483646 h 137"/>
                <a:gd name="T68" fmla="*/ 2147483646 w 165"/>
                <a:gd name="T69" fmla="*/ 2147483646 h 137"/>
                <a:gd name="T70" fmla="*/ 2147483646 w 165"/>
                <a:gd name="T71" fmla="*/ 2147483646 h 137"/>
                <a:gd name="T72" fmla="*/ 2147483646 w 165"/>
                <a:gd name="T73" fmla="*/ 2147483646 h 137"/>
                <a:gd name="T74" fmla="*/ 2147483646 w 165"/>
                <a:gd name="T75" fmla="*/ 2147483646 h 137"/>
                <a:gd name="T76" fmla="*/ 2147483646 w 165"/>
                <a:gd name="T77" fmla="*/ 2147483646 h 137"/>
                <a:gd name="T78" fmla="*/ 2147483646 w 165"/>
                <a:gd name="T79" fmla="*/ 2147483646 h 137"/>
                <a:gd name="T80" fmla="*/ 2147483646 w 165"/>
                <a:gd name="T81" fmla="*/ 2147483646 h 137"/>
                <a:gd name="T82" fmla="*/ 2147483646 w 165"/>
                <a:gd name="T83" fmla="*/ 2147483646 h 137"/>
                <a:gd name="T84" fmla="*/ 2147483646 w 165"/>
                <a:gd name="T85" fmla="*/ 2147483646 h 137"/>
                <a:gd name="T86" fmla="*/ 2147483646 w 165"/>
                <a:gd name="T87" fmla="*/ 2147483646 h 137"/>
                <a:gd name="T88" fmla="*/ 2147483646 w 165"/>
                <a:gd name="T89" fmla="*/ 2147483646 h 137"/>
                <a:gd name="T90" fmla="*/ 2147483646 w 165"/>
                <a:gd name="T91" fmla="*/ 2147483646 h 137"/>
                <a:gd name="T92" fmla="*/ 2147483646 w 165"/>
                <a:gd name="T93" fmla="*/ 2147483646 h 137"/>
                <a:gd name="T94" fmla="*/ 2147483646 w 165"/>
                <a:gd name="T95" fmla="*/ 2147483646 h 137"/>
                <a:gd name="T96" fmla="*/ 2147483646 w 165"/>
                <a:gd name="T97" fmla="*/ 2147483646 h 137"/>
                <a:gd name="T98" fmla="*/ 2147483646 w 165"/>
                <a:gd name="T99" fmla="*/ 2147483646 h 137"/>
                <a:gd name="T100" fmla="*/ 2147483646 w 165"/>
                <a:gd name="T101" fmla="*/ 2147483646 h 137"/>
                <a:gd name="T102" fmla="*/ 2147483646 w 165"/>
                <a:gd name="T103" fmla="*/ 2147483646 h 137"/>
                <a:gd name="T104" fmla="*/ 2147483646 w 165"/>
                <a:gd name="T105" fmla="*/ 2147483646 h 137"/>
                <a:gd name="T106" fmla="*/ 2147483646 w 165"/>
                <a:gd name="T107" fmla="*/ 2147483646 h 137"/>
                <a:gd name="T108" fmla="*/ 2147483646 w 165"/>
                <a:gd name="T109" fmla="*/ 2147483646 h 137"/>
                <a:gd name="T110" fmla="*/ 2147483646 w 165"/>
                <a:gd name="T111" fmla="*/ 2147483646 h 137"/>
                <a:gd name="T112" fmla="*/ 2147483646 w 165"/>
                <a:gd name="T113" fmla="*/ 2147483646 h 137"/>
                <a:gd name="T114" fmla="*/ 2147483646 w 165"/>
                <a:gd name="T115" fmla="*/ 2147483646 h 137"/>
                <a:gd name="T116" fmla="*/ 2147483646 w 165"/>
                <a:gd name="T117" fmla="*/ 2147483646 h 137"/>
                <a:gd name="T118" fmla="*/ 2147483646 w 165"/>
                <a:gd name="T119" fmla="*/ 2147483646 h 137"/>
                <a:gd name="T120" fmla="*/ 2147483646 w 165"/>
                <a:gd name="T121" fmla="*/ 2147483646 h 137"/>
                <a:gd name="T122" fmla="*/ 2147483646 w 165"/>
                <a:gd name="T123" fmla="*/ 2147483646 h 1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65"/>
                <a:gd name="T187" fmla="*/ 0 h 137"/>
                <a:gd name="T188" fmla="*/ 165 w 165"/>
                <a:gd name="T189" fmla="*/ 137 h 1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2" name="Freeform 98"/>
            <p:cNvSpPr>
              <a:spLocks noChangeArrowheads="1"/>
            </p:cNvSpPr>
            <p:nvPr/>
          </p:nvSpPr>
          <p:spPr bwMode="auto">
            <a:xfrm>
              <a:off x="1653672" y="2110607"/>
              <a:ext cx="49734" cy="26422"/>
            </a:xfrm>
            <a:custGeom>
              <a:avLst/>
              <a:gdLst>
                <a:gd name="T0" fmla="*/ 2147483646 w 26"/>
                <a:gd name="T1" fmla="*/ 2147483646 h 14"/>
                <a:gd name="T2" fmla="*/ 2147483646 w 26"/>
                <a:gd name="T3" fmla="*/ 2147483646 h 14"/>
                <a:gd name="T4" fmla="*/ 2147483646 w 26"/>
                <a:gd name="T5" fmla="*/ 0 h 14"/>
                <a:gd name="T6" fmla="*/ 2147483646 w 26"/>
                <a:gd name="T7" fmla="*/ 0 h 14"/>
                <a:gd name="T8" fmla="*/ 0 w 26"/>
                <a:gd name="T9" fmla="*/ 2147483646 h 14"/>
                <a:gd name="T10" fmla="*/ 2147483646 w 26"/>
                <a:gd name="T11" fmla="*/ 2147483646 h 14"/>
                <a:gd name="T12" fmla="*/ 2147483646 w 26"/>
                <a:gd name="T13" fmla="*/ 2147483646 h 14"/>
                <a:gd name="T14" fmla="*/ 2147483646 w 26"/>
                <a:gd name="T15" fmla="*/ 214748364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14"/>
                <a:gd name="T26" fmla="*/ 26 w 26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3" name="Freeform 99"/>
            <p:cNvSpPr>
              <a:spLocks noChangeArrowheads="1"/>
            </p:cNvSpPr>
            <p:nvPr/>
          </p:nvSpPr>
          <p:spPr bwMode="auto">
            <a:xfrm>
              <a:off x="1670769" y="2071752"/>
              <a:ext cx="128999" cy="71493"/>
            </a:xfrm>
            <a:custGeom>
              <a:avLst/>
              <a:gdLst>
                <a:gd name="T0" fmla="*/ 2147483646 w 69"/>
                <a:gd name="T1" fmla="*/ 2147483646 h 38"/>
                <a:gd name="T2" fmla="*/ 2147483646 w 69"/>
                <a:gd name="T3" fmla="*/ 2147483646 h 38"/>
                <a:gd name="T4" fmla="*/ 2147483646 w 69"/>
                <a:gd name="T5" fmla="*/ 2147483646 h 38"/>
                <a:gd name="T6" fmla="*/ 2147483646 w 69"/>
                <a:gd name="T7" fmla="*/ 2147483646 h 38"/>
                <a:gd name="T8" fmla="*/ 2147483646 w 69"/>
                <a:gd name="T9" fmla="*/ 2147483646 h 38"/>
                <a:gd name="T10" fmla="*/ 2147483646 w 69"/>
                <a:gd name="T11" fmla="*/ 2147483646 h 38"/>
                <a:gd name="T12" fmla="*/ 2147483646 w 69"/>
                <a:gd name="T13" fmla="*/ 2147483646 h 38"/>
                <a:gd name="T14" fmla="*/ 2147483646 w 69"/>
                <a:gd name="T15" fmla="*/ 2147483646 h 38"/>
                <a:gd name="T16" fmla="*/ 2147483646 w 69"/>
                <a:gd name="T17" fmla="*/ 2147483646 h 38"/>
                <a:gd name="T18" fmla="*/ 2147483646 w 69"/>
                <a:gd name="T19" fmla="*/ 2147483646 h 38"/>
                <a:gd name="T20" fmla="*/ 0 w 69"/>
                <a:gd name="T21" fmla="*/ 2147483646 h 38"/>
                <a:gd name="T22" fmla="*/ 2147483646 w 69"/>
                <a:gd name="T23" fmla="*/ 2147483646 h 38"/>
                <a:gd name="T24" fmla="*/ 2147483646 w 69"/>
                <a:gd name="T25" fmla="*/ 2147483646 h 38"/>
                <a:gd name="T26" fmla="*/ 2147483646 w 69"/>
                <a:gd name="T27" fmla="*/ 2147483646 h 38"/>
                <a:gd name="T28" fmla="*/ 2147483646 w 69"/>
                <a:gd name="T29" fmla="*/ 2147483646 h 38"/>
                <a:gd name="T30" fmla="*/ 2147483646 w 69"/>
                <a:gd name="T31" fmla="*/ 2147483646 h 38"/>
                <a:gd name="T32" fmla="*/ 2147483646 w 69"/>
                <a:gd name="T33" fmla="*/ 2147483646 h 38"/>
                <a:gd name="T34" fmla="*/ 2147483646 w 69"/>
                <a:gd name="T35" fmla="*/ 2147483646 h 3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9"/>
                <a:gd name="T55" fmla="*/ 0 h 38"/>
                <a:gd name="T56" fmla="*/ 69 w 69"/>
                <a:gd name="T57" fmla="*/ 38 h 3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4" name="Freeform 100"/>
            <p:cNvSpPr>
              <a:spLocks noChangeArrowheads="1"/>
            </p:cNvSpPr>
            <p:nvPr/>
          </p:nvSpPr>
          <p:spPr bwMode="auto">
            <a:xfrm>
              <a:off x="1083280" y="1700298"/>
              <a:ext cx="643440" cy="397876"/>
            </a:xfrm>
            <a:custGeom>
              <a:avLst/>
              <a:gdLst>
                <a:gd name="T0" fmla="*/ 2147483646 w 344"/>
                <a:gd name="T1" fmla="*/ 2147483646 h 213"/>
                <a:gd name="T2" fmla="*/ 2147483646 w 344"/>
                <a:gd name="T3" fmla="*/ 2147483646 h 213"/>
                <a:gd name="T4" fmla="*/ 2147483646 w 344"/>
                <a:gd name="T5" fmla="*/ 2147483646 h 213"/>
                <a:gd name="T6" fmla="*/ 2147483646 w 344"/>
                <a:gd name="T7" fmla="*/ 2147483646 h 213"/>
                <a:gd name="T8" fmla="*/ 2147483646 w 344"/>
                <a:gd name="T9" fmla="*/ 2147483646 h 213"/>
                <a:gd name="T10" fmla="*/ 2147483646 w 344"/>
                <a:gd name="T11" fmla="*/ 2147483646 h 213"/>
                <a:gd name="T12" fmla="*/ 2147483646 w 344"/>
                <a:gd name="T13" fmla="*/ 2147483646 h 213"/>
                <a:gd name="T14" fmla="*/ 2147483646 w 344"/>
                <a:gd name="T15" fmla="*/ 2147483646 h 213"/>
                <a:gd name="T16" fmla="*/ 2147483646 w 344"/>
                <a:gd name="T17" fmla="*/ 2147483646 h 213"/>
                <a:gd name="T18" fmla="*/ 2147483646 w 344"/>
                <a:gd name="T19" fmla="*/ 2147483646 h 213"/>
                <a:gd name="T20" fmla="*/ 2147483646 w 344"/>
                <a:gd name="T21" fmla="*/ 2147483646 h 213"/>
                <a:gd name="T22" fmla="*/ 2147483646 w 344"/>
                <a:gd name="T23" fmla="*/ 2147483646 h 213"/>
                <a:gd name="T24" fmla="*/ 2147483646 w 344"/>
                <a:gd name="T25" fmla="*/ 2147483646 h 213"/>
                <a:gd name="T26" fmla="*/ 2147483646 w 344"/>
                <a:gd name="T27" fmla="*/ 2147483646 h 213"/>
                <a:gd name="T28" fmla="*/ 2147483646 w 344"/>
                <a:gd name="T29" fmla="*/ 2147483646 h 213"/>
                <a:gd name="T30" fmla="*/ 2147483646 w 344"/>
                <a:gd name="T31" fmla="*/ 2147483646 h 213"/>
                <a:gd name="T32" fmla="*/ 2147483646 w 344"/>
                <a:gd name="T33" fmla="*/ 2147483646 h 213"/>
                <a:gd name="T34" fmla="*/ 2147483646 w 344"/>
                <a:gd name="T35" fmla="*/ 2147483646 h 213"/>
                <a:gd name="T36" fmla="*/ 2147483646 w 344"/>
                <a:gd name="T37" fmla="*/ 2147483646 h 213"/>
                <a:gd name="T38" fmla="*/ 0 w 344"/>
                <a:gd name="T39" fmla="*/ 2147483646 h 213"/>
                <a:gd name="T40" fmla="*/ 2147483646 w 344"/>
                <a:gd name="T41" fmla="*/ 2147483646 h 213"/>
                <a:gd name="T42" fmla="*/ 2147483646 w 344"/>
                <a:gd name="T43" fmla="*/ 2147483646 h 213"/>
                <a:gd name="T44" fmla="*/ 2147483646 w 344"/>
                <a:gd name="T45" fmla="*/ 2147483646 h 213"/>
                <a:gd name="T46" fmla="*/ 2147483646 w 344"/>
                <a:gd name="T47" fmla="*/ 2147483646 h 213"/>
                <a:gd name="T48" fmla="*/ 2147483646 w 344"/>
                <a:gd name="T49" fmla="*/ 2147483646 h 213"/>
                <a:gd name="T50" fmla="*/ 2147483646 w 344"/>
                <a:gd name="T51" fmla="*/ 2147483646 h 213"/>
                <a:gd name="T52" fmla="*/ 2147483646 w 344"/>
                <a:gd name="T53" fmla="*/ 2147483646 h 213"/>
                <a:gd name="T54" fmla="*/ 2147483646 w 344"/>
                <a:gd name="T55" fmla="*/ 2147483646 h 213"/>
                <a:gd name="T56" fmla="*/ 2147483646 w 344"/>
                <a:gd name="T57" fmla="*/ 2147483646 h 213"/>
                <a:gd name="T58" fmla="*/ 2147483646 w 344"/>
                <a:gd name="T59" fmla="*/ 2147483646 h 213"/>
                <a:gd name="T60" fmla="*/ 2147483646 w 344"/>
                <a:gd name="T61" fmla="*/ 2147483646 h 213"/>
                <a:gd name="T62" fmla="*/ 2147483646 w 344"/>
                <a:gd name="T63" fmla="*/ 2147483646 h 213"/>
                <a:gd name="T64" fmla="*/ 2147483646 w 344"/>
                <a:gd name="T65" fmla="*/ 2147483646 h 213"/>
                <a:gd name="T66" fmla="*/ 2147483646 w 344"/>
                <a:gd name="T67" fmla="*/ 2147483646 h 213"/>
                <a:gd name="T68" fmla="*/ 2147483646 w 344"/>
                <a:gd name="T69" fmla="*/ 2147483646 h 213"/>
                <a:gd name="T70" fmla="*/ 2147483646 w 344"/>
                <a:gd name="T71" fmla="*/ 2147483646 h 213"/>
                <a:gd name="T72" fmla="*/ 2147483646 w 344"/>
                <a:gd name="T73" fmla="*/ 2147483646 h 213"/>
                <a:gd name="T74" fmla="*/ 2147483646 w 344"/>
                <a:gd name="T75" fmla="*/ 2147483646 h 213"/>
                <a:gd name="T76" fmla="*/ 2147483646 w 344"/>
                <a:gd name="T77" fmla="*/ 2147483646 h 213"/>
                <a:gd name="T78" fmla="*/ 2147483646 w 344"/>
                <a:gd name="T79" fmla="*/ 2147483646 h 213"/>
                <a:gd name="T80" fmla="*/ 2147483646 w 344"/>
                <a:gd name="T81" fmla="*/ 2147483646 h 213"/>
                <a:gd name="T82" fmla="*/ 2147483646 w 344"/>
                <a:gd name="T83" fmla="*/ 2147483646 h 213"/>
                <a:gd name="T84" fmla="*/ 2147483646 w 344"/>
                <a:gd name="T85" fmla="*/ 2147483646 h 213"/>
                <a:gd name="T86" fmla="*/ 2147483646 w 344"/>
                <a:gd name="T87" fmla="*/ 2147483646 h 21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44"/>
                <a:gd name="T133" fmla="*/ 0 h 213"/>
                <a:gd name="T134" fmla="*/ 344 w 344"/>
                <a:gd name="T135" fmla="*/ 213 h 21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5" name="Freeform 101"/>
            <p:cNvSpPr>
              <a:spLocks noChangeArrowheads="1"/>
            </p:cNvSpPr>
            <p:nvPr/>
          </p:nvSpPr>
          <p:spPr bwMode="auto">
            <a:xfrm>
              <a:off x="1600829" y="2036005"/>
              <a:ext cx="90144" cy="88590"/>
            </a:xfrm>
            <a:custGeom>
              <a:avLst/>
              <a:gdLst>
                <a:gd name="T0" fmla="*/ 2147483646 w 48"/>
                <a:gd name="T1" fmla="*/ 2147483646 h 47"/>
                <a:gd name="T2" fmla="*/ 2147483646 w 48"/>
                <a:gd name="T3" fmla="*/ 2147483646 h 47"/>
                <a:gd name="T4" fmla="*/ 2147483646 w 48"/>
                <a:gd name="T5" fmla="*/ 2147483646 h 47"/>
                <a:gd name="T6" fmla="*/ 2147483646 w 48"/>
                <a:gd name="T7" fmla="*/ 2147483646 h 47"/>
                <a:gd name="T8" fmla="*/ 2147483646 w 48"/>
                <a:gd name="T9" fmla="*/ 0 h 47"/>
                <a:gd name="T10" fmla="*/ 2147483646 w 48"/>
                <a:gd name="T11" fmla="*/ 0 h 47"/>
                <a:gd name="T12" fmla="*/ 2147483646 w 48"/>
                <a:gd name="T13" fmla="*/ 2147483646 h 47"/>
                <a:gd name="T14" fmla="*/ 2147483646 w 48"/>
                <a:gd name="T15" fmla="*/ 2147483646 h 47"/>
                <a:gd name="T16" fmla="*/ 2147483646 w 48"/>
                <a:gd name="T17" fmla="*/ 2147483646 h 47"/>
                <a:gd name="T18" fmla="*/ 0 w 48"/>
                <a:gd name="T19" fmla="*/ 2147483646 h 47"/>
                <a:gd name="T20" fmla="*/ 2147483646 w 48"/>
                <a:gd name="T21" fmla="*/ 2147483646 h 47"/>
                <a:gd name="T22" fmla="*/ 2147483646 w 48"/>
                <a:gd name="T23" fmla="*/ 2147483646 h 47"/>
                <a:gd name="T24" fmla="*/ 2147483646 w 48"/>
                <a:gd name="T25" fmla="*/ 2147483646 h 47"/>
                <a:gd name="T26" fmla="*/ 2147483646 w 48"/>
                <a:gd name="T27" fmla="*/ 2147483646 h 47"/>
                <a:gd name="T28" fmla="*/ 2147483646 w 48"/>
                <a:gd name="T29" fmla="*/ 2147483646 h 4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47"/>
                <a:gd name="T47" fmla="*/ 48 w 48"/>
                <a:gd name="T48" fmla="*/ 47 h 4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6" name="Freeform 102"/>
            <p:cNvSpPr>
              <a:spLocks noChangeArrowheads="1"/>
            </p:cNvSpPr>
            <p:nvPr/>
          </p:nvSpPr>
          <p:spPr bwMode="auto">
            <a:xfrm>
              <a:off x="1672322" y="2023572"/>
              <a:ext cx="26422" cy="55951"/>
            </a:xfrm>
            <a:custGeom>
              <a:avLst/>
              <a:gdLst>
                <a:gd name="T0" fmla="*/ 2147483646 w 14"/>
                <a:gd name="T1" fmla="*/ 2147483646 h 30"/>
                <a:gd name="T2" fmla="*/ 0 w 14"/>
                <a:gd name="T3" fmla="*/ 2147483646 h 30"/>
                <a:gd name="T4" fmla="*/ 0 w 14"/>
                <a:gd name="T5" fmla="*/ 2147483646 h 30"/>
                <a:gd name="T6" fmla="*/ 2147483646 w 14"/>
                <a:gd name="T7" fmla="*/ 2147483646 h 30"/>
                <a:gd name="T8" fmla="*/ 2147483646 w 14"/>
                <a:gd name="T9" fmla="*/ 2147483646 h 30"/>
                <a:gd name="T10" fmla="*/ 2147483646 w 14"/>
                <a:gd name="T11" fmla="*/ 2147483646 h 30"/>
                <a:gd name="T12" fmla="*/ 2147483646 w 14"/>
                <a:gd name="T13" fmla="*/ 2147483646 h 30"/>
                <a:gd name="T14" fmla="*/ 2147483646 w 14"/>
                <a:gd name="T15" fmla="*/ 0 h 30"/>
                <a:gd name="T16" fmla="*/ 2147483646 w 14"/>
                <a:gd name="T17" fmla="*/ 2147483646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30"/>
                <a:gd name="T29" fmla="*/ 14 w 14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7" name="Freeform 103"/>
            <p:cNvSpPr>
              <a:spLocks noChangeArrowheads="1"/>
            </p:cNvSpPr>
            <p:nvPr/>
          </p:nvSpPr>
          <p:spPr bwMode="auto">
            <a:xfrm>
              <a:off x="1981609" y="1981608"/>
              <a:ext cx="63723" cy="54398"/>
            </a:xfrm>
            <a:custGeom>
              <a:avLst/>
              <a:gdLst>
                <a:gd name="T0" fmla="*/ 2147483646 w 34"/>
                <a:gd name="T1" fmla="*/ 2147483646 h 29"/>
                <a:gd name="T2" fmla="*/ 2147483646 w 34"/>
                <a:gd name="T3" fmla="*/ 2147483646 h 29"/>
                <a:gd name="T4" fmla="*/ 2147483646 w 34"/>
                <a:gd name="T5" fmla="*/ 2147483646 h 29"/>
                <a:gd name="T6" fmla="*/ 2147483646 w 34"/>
                <a:gd name="T7" fmla="*/ 2147483646 h 29"/>
                <a:gd name="T8" fmla="*/ 2147483646 w 34"/>
                <a:gd name="T9" fmla="*/ 2147483646 h 29"/>
                <a:gd name="T10" fmla="*/ 2147483646 w 34"/>
                <a:gd name="T11" fmla="*/ 2147483646 h 29"/>
                <a:gd name="T12" fmla="*/ 2147483646 w 34"/>
                <a:gd name="T13" fmla="*/ 2147483646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29"/>
                <a:gd name="T23" fmla="*/ 34 w 34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8" name="Freeform 104"/>
            <p:cNvSpPr>
              <a:spLocks noChangeArrowheads="1"/>
            </p:cNvSpPr>
            <p:nvPr/>
          </p:nvSpPr>
          <p:spPr bwMode="auto">
            <a:xfrm>
              <a:off x="2039114" y="1990933"/>
              <a:ext cx="73048" cy="49734"/>
            </a:xfrm>
            <a:custGeom>
              <a:avLst/>
              <a:gdLst>
                <a:gd name="T0" fmla="*/ 2147483646 w 39"/>
                <a:gd name="T1" fmla="*/ 2147483646 h 26"/>
                <a:gd name="T2" fmla="*/ 2147483646 w 39"/>
                <a:gd name="T3" fmla="*/ 2147483646 h 26"/>
                <a:gd name="T4" fmla="*/ 2147483646 w 39"/>
                <a:gd name="T5" fmla="*/ 2147483646 h 26"/>
                <a:gd name="T6" fmla="*/ 2147483646 w 39"/>
                <a:gd name="T7" fmla="*/ 2147483646 h 26"/>
                <a:gd name="T8" fmla="*/ 0 w 39"/>
                <a:gd name="T9" fmla="*/ 2147483646 h 26"/>
                <a:gd name="T10" fmla="*/ 2147483646 w 39"/>
                <a:gd name="T11" fmla="*/ 2147483646 h 26"/>
                <a:gd name="T12" fmla="*/ 2147483646 w 39"/>
                <a:gd name="T13" fmla="*/ 2147483646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26"/>
                <a:gd name="T23" fmla="*/ 39 w 39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9" name="Freeform 105"/>
            <p:cNvSpPr>
              <a:spLocks noChangeArrowheads="1"/>
            </p:cNvSpPr>
            <p:nvPr/>
          </p:nvSpPr>
          <p:spPr bwMode="auto">
            <a:xfrm>
              <a:off x="1709623" y="2098174"/>
              <a:ext cx="90144" cy="91698"/>
            </a:xfrm>
            <a:custGeom>
              <a:avLst/>
              <a:gdLst>
                <a:gd name="T0" fmla="*/ 2147483646 w 48"/>
                <a:gd name="T1" fmla="*/ 2147483646 h 49"/>
                <a:gd name="T2" fmla="*/ 2147483646 w 48"/>
                <a:gd name="T3" fmla="*/ 2147483646 h 49"/>
                <a:gd name="T4" fmla="*/ 2147483646 w 48"/>
                <a:gd name="T5" fmla="*/ 2147483646 h 49"/>
                <a:gd name="T6" fmla="*/ 2147483646 w 48"/>
                <a:gd name="T7" fmla="*/ 2147483646 h 49"/>
                <a:gd name="T8" fmla="*/ 2147483646 w 48"/>
                <a:gd name="T9" fmla="*/ 2147483646 h 49"/>
                <a:gd name="T10" fmla="*/ 2147483646 w 48"/>
                <a:gd name="T11" fmla="*/ 2147483646 h 49"/>
                <a:gd name="T12" fmla="*/ 2147483646 w 48"/>
                <a:gd name="T13" fmla="*/ 2147483646 h 49"/>
                <a:gd name="T14" fmla="*/ 2147483646 w 48"/>
                <a:gd name="T15" fmla="*/ 0 h 49"/>
                <a:gd name="T16" fmla="*/ 2147483646 w 48"/>
                <a:gd name="T17" fmla="*/ 2147483646 h 49"/>
                <a:gd name="T18" fmla="*/ 2147483646 w 48"/>
                <a:gd name="T19" fmla="*/ 2147483646 h 49"/>
                <a:gd name="T20" fmla="*/ 2147483646 w 48"/>
                <a:gd name="T21" fmla="*/ 2147483646 h 49"/>
                <a:gd name="T22" fmla="*/ 2147483646 w 48"/>
                <a:gd name="T23" fmla="*/ 2147483646 h 49"/>
                <a:gd name="T24" fmla="*/ 2147483646 w 48"/>
                <a:gd name="T25" fmla="*/ 2147483646 h 49"/>
                <a:gd name="T26" fmla="*/ 0 w 48"/>
                <a:gd name="T27" fmla="*/ 2147483646 h 49"/>
                <a:gd name="T28" fmla="*/ 2147483646 w 48"/>
                <a:gd name="T29" fmla="*/ 2147483646 h 49"/>
                <a:gd name="T30" fmla="*/ 2147483646 w 48"/>
                <a:gd name="T31" fmla="*/ 2147483646 h 49"/>
                <a:gd name="T32" fmla="*/ 2147483646 w 48"/>
                <a:gd name="T33" fmla="*/ 2147483646 h 49"/>
                <a:gd name="T34" fmla="*/ 2147483646 w 48"/>
                <a:gd name="T35" fmla="*/ 2147483646 h 4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49"/>
                <a:gd name="T56" fmla="*/ 48 w 48"/>
                <a:gd name="T57" fmla="*/ 49 h 4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0" name="Freeform 106"/>
            <p:cNvSpPr>
              <a:spLocks noChangeArrowheads="1"/>
            </p:cNvSpPr>
            <p:nvPr/>
          </p:nvSpPr>
          <p:spPr bwMode="auto">
            <a:xfrm>
              <a:off x="1994043" y="2307990"/>
              <a:ext cx="842378" cy="859475"/>
            </a:xfrm>
            <a:custGeom>
              <a:avLst/>
              <a:gdLst>
                <a:gd name="T0" fmla="*/ 2147483646 w 450"/>
                <a:gd name="T1" fmla="*/ 2147483646 h 460"/>
                <a:gd name="T2" fmla="*/ 2147483646 w 450"/>
                <a:gd name="T3" fmla="*/ 2147483646 h 460"/>
                <a:gd name="T4" fmla="*/ 2147483646 w 450"/>
                <a:gd name="T5" fmla="*/ 2147483646 h 460"/>
                <a:gd name="T6" fmla="*/ 2147483646 w 450"/>
                <a:gd name="T7" fmla="*/ 2147483646 h 460"/>
                <a:gd name="T8" fmla="*/ 2147483646 w 450"/>
                <a:gd name="T9" fmla="*/ 2147483646 h 460"/>
                <a:gd name="T10" fmla="*/ 2147483646 w 450"/>
                <a:gd name="T11" fmla="*/ 2147483646 h 460"/>
                <a:gd name="T12" fmla="*/ 2147483646 w 450"/>
                <a:gd name="T13" fmla="*/ 2147483646 h 460"/>
                <a:gd name="T14" fmla="*/ 2147483646 w 450"/>
                <a:gd name="T15" fmla="*/ 2147483646 h 460"/>
                <a:gd name="T16" fmla="*/ 2147483646 w 450"/>
                <a:gd name="T17" fmla="*/ 2147483646 h 460"/>
                <a:gd name="T18" fmla="*/ 2147483646 w 450"/>
                <a:gd name="T19" fmla="*/ 2147483646 h 460"/>
                <a:gd name="T20" fmla="*/ 2147483646 w 450"/>
                <a:gd name="T21" fmla="*/ 2147483646 h 460"/>
                <a:gd name="T22" fmla="*/ 2147483646 w 450"/>
                <a:gd name="T23" fmla="*/ 2147483646 h 460"/>
                <a:gd name="T24" fmla="*/ 2147483646 w 450"/>
                <a:gd name="T25" fmla="*/ 2147483646 h 460"/>
                <a:gd name="T26" fmla="*/ 2147483646 w 450"/>
                <a:gd name="T27" fmla="*/ 2147483646 h 460"/>
                <a:gd name="T28" fmla="*/ 2147483646 w 450"/>
                <a:gd name="T29" fmla="*/ 2147483646 h 460"/>
                <a:gd name="T30" fmla="*/ 2147483646 w 450"/>
                <a:gd name="T31" fmla="*/ 2147483646 h 460"/>
                <a:gd name="T32" fmla="*/ 2147483646 w 450"/>
                <a:gd name="T33" fmla="*/ 2147483646 h 460"/>
                <a:gd name="T34" fmla="*/ 2147483646 w 450"/>
                <a:gd name="T35" fmla="*/ 2147483646 h 460"/>
                <a:gd name="T36" fmla="*/ 2147483646 w 450"/>
                <a:gd name="T37" fmla="*/ 2147483646 h 460"/>
                <a:gd name="T38" fmla="*/ 2147483646 w 450"/>
                <a:gd name="T39" fmla="*/ 2147483646 h 460"/>
                <a:gd name="T40" fmla="*/ 2147483646 w 450"/>
                <a:gd name="T41" fmla="*/ 2147483646 h 460"/>
                <a:gd name="T42" fmla="*/ 2147483646 w 450"/>
                <a:gd name="T43" fmla="*/ 2147483646 h 460"/>
                <a:gd name="T44" fmla="*/ 2147483646 w 450"/>
                <a:gd name="T45" fmla="*/ 2147483646 h 460"/>
                <a:gd name="T46" fmla="*/ 2147483646 w 450"/>
                <a:gd name="T47" fmla="*/ 2147483646 h 460"/>
                <a:gd name="T48" fmla="*/ 2147483646 w 450"/>
                <a:gd name="T49" fmla="*/ 2147483646 h 460"/>
                <a:gd name="T50" fmla="*/ 2147483646 w 450"/>
                <a:gd name="T51" fmla="*/ 2147483646 h 460"/>
                <a:gd name="T52" fmla="*/ 2147483646 w 450"/>
                <a:gd name="T53" fmla="*/ 2147483646 h 460"/>
                <a:gd name="T54" fmla="*/ 2147483646 w 450"/>
                <a:gd name="T55" fmla="*/ 2147483646 h 460"/>
                <a:gd name="T56" fmla="*/ 2147483646 w 450"/>
                <a:gd name="T57" fmla="*/ 2147483646 h 460"/>
                <a:gd name="T58" fmla="*/ 2147483646 w 450"/>
                <a:gd name="T59" fmla="*/ 2147483646 h 460"/>
                <a:gd name="T60" fmla="*/ 2147483646 w 450"/>
                <a:gd name="T61" fmla="*/ 2147483646 h 460"/>
                <a:gd name="T62" fmla="*/ 2147483646 w 450"/>
                <a:gd name="T63" fmla="*/ 2147483646 h 460"/>
                <a:gd name="T64" fmla="*/ 2147483646 w 450"/>
                <a:gd name="T65" fmla="*/ 2147483646 h 460"/>
                <a:gd name="T66" fmla="*/ 2147483646 w 450"/>
                <a:gd name="T67" fmla="*/ 2147483646 h 460"/>
                <a:gd name="T68" fmla="*/ 2147483646 w 450"/>
                <a:gd name="T69" fmla="*/ 2147483646 h 460"/>
                <a:gd name="T70" fmla="*/ 2147483646 w 450"/>
                <a:gd name="T71" fmla="*/ 2147483646 h 460"/>
                <a:gd name="T72" fmla="*/ 2147483646 w 450"/>
                <a:gd name="T73" fmla="*/ 2147483646 h 460"/>
                <a:gd name="T74" fmla="*/ 2147483646 w 450"/>
                <a:gd name="T75" fmla="*/ 2147483646 h 460"/>
                <a:gd name="T76" fmla="*/ 2147483646 w 450"/>
                <a:gd name="T77" fmla="*/ 2147483646 h 460"/>
                <a:gd name="T78" fmla="*/ 2147483646 w 450"/>
                <a:gd name="T79" fmla="*/ 2147483646 h 460"/>
                <a:gd name="T80" fmla="*/ 2147483646 w 450"/>
                <a:gd name="T81" fmla="*/ 2147483646 h 460"/>
                <a:gd name="T82" fmla="*/ 2147483646 w 450"/>
                <a:gd name="T83" fmla="*/ 2147483646 h 460"/>
                <a:gd name="T84" fmla="*/ 2147483646 w 450"/>
                <a:gd name="T85" fmla="*/ 2147483646 h 460"/>
                <a:gd name="T86" fmla="*/ 2147483646 w 450"/>
                <a:gd name="T87" fmla="*/ 2147483646 h 460"/>
                <a:gd name="T88" fmla="*/ 2147483646 w 450"/>
                <a:gd name="T89" fmla="*/ 2147483646 h 460"/>
                <a:gd name="T90" fmla="*/ 2147483646 w 450"/>
                <a:gd name="T91" fmla="*/ 2147483646 h 4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50"/>
                <a:gd name="T139" fmla="*/ 0 h 460"/>
                <a:gd name="T140" fmla="*/ 450 w 450"/>
                <a:gd name="T141" fmla="*/ 460 h 4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1" name="Freeform 107"/>
            <p:cNvSpPr>
              <a:spLocks noChangeArrowheads="1"/>
            </p:cNvSpPr>
            <p:nvPr/>
          </p:nvSpPr>
          <p:spPr bwMode="auto">
            <a:xfrm>
              <a:off x="2326642" y="3080430"/>
              <a:ext cx="104132" cy="115011"/>
            </a:xfrm>
            <a:custGeom>
              <a:avLst/>
              <a:gdLst>
                <a:gd name="T0" fmla="*/ 2147483646 w 56"/>
                <a:gd name="T1" fmla="*/ 2147483646 h 62"/>
                <a:gd name="T2" fmla="*/ 2147483646 w 56"/>
                <a:gd name="T3" fmla="*/ 2147483646 h 62"/>
                <a:gd name="T4" fmla="*/ 2147483646 w 56"/>
                <a:gd name="T5" fmla="*/ 2147483646 h 62"/>
                <a:gd name="T6" fmla="*/ 2147483646 w 56"/>
                <a:gd name="T7" fmla="*/ 2147483646 h 62"/>
                <a:gd name="T8" fmla="*/ 2147483646 w 56"/>
                <a:gd name="T9" fmla="*/ 2147483646 h 62"/>
                <a:gd name="T10" fmla="*/ 2147483646 w 56"/>
                <a:gd name="T11" fmla="*/ 2147483646 h 62"/>
                <a:gd name="T12" fmla="*/ 2147483646 w 56"/>
                <a:gd name="T13" fmla="*/ 2147483646 h 62"/>
                <a:gd name="T14" fmla="*/ 2147483646 w 56"/>
                <a:gd name="T15" fmla="*/ 2147483646 h 62"/>
                <a:gd name="T16" fmla="*/ 2147483646 w 56"/>
                <a:gd name="T17" fmla="*/ 2147483646 h 62"/>
                <a:gd name="T18" fmla="*/ 0 w 56"/>
                <a:gd name="T19" fmla="*/ 2147483646 h 62"/>
                <a:gd name="T20" fmla="*/ 2147483646 w 56"/>
                <a:gd name="T21" fmla="*/ 2147483646 h 62"/>
                <a:gd name="T22" fmla="*/ 2147483646 w 56"/>
                <a:gd name="T23" fmla="*/ 2147483646 h 62"/>
                <a:gd name="T24" fmla="*/ 2147483646 w 56"/>
                <a:gd name="T25" fmla="*/ 2147483646 h 62"/>
                <a:gd name="T26" fmla="*/ 2147483646 w 56"/>
                <a:gd name="T27" fmla="*/ 2147483646 h 62"/>
                <a:gd name="T28" fmla="*/ 2147483646 w 56"/>
                <a:gd name="T29" fmla="*/ 2147483646 h 62"/>
                <a:gd name="T30" fmla="*/ 2147483646 w 56"/>
                <a:gd name="T31" fmla="*/ 2147483646 h 62"/>
                <a:gd name="T32" fmla="*/ 2147483646 w 56"/>
                <a:gd name="T33" fmla="*/ 2147483646 h 62"/>
                <a:gd name="T34" fmla="*/ 2147483646 w 56"/>
                <a:gd name="T35" fmla="*/ 2147483646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6"/>
                <a:gd name="T55" fmla="*/ 0 h 62"/>
                <a:gd name="T56" fmla="*/ 56 w 56"/>
                <a:gd name="T57" fmla="*/ 62 h 6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2" name="Freeform 108"/>
            <p:cNvSpPr>
              <a:spLocks noEditPoints="1" noChangeArrowheads="1"/>
            </p:cNvSpPr>
            <p:nvPr/>
          </p:nvSpPr>
          <p:spPr bwMode="auto">
            <a:xfrm>
              <a:off x="2000260" y="2889262"/>
              <a:ext cx="427406" cy="842378"/>
            </a:xfrm>
            <a:custGeom>
              <a:avLst/>
              <a:gdLst>
                <a:gd name="T0" fmla="*/ 2147483646 w 228"/>
                <a:gd name="T1" fmla="*/ 2147483646 h 450"/>
                <a:gd name="T2" fmla="*/ 2147483646 w 228"/>
                <a:gd name="T3" fmla="*/ 2147483646 h 450"/>
                <a:gd name="T4" fmla="*/ 2147483646 w 228"/>
                <a:gd name="T5" fmla="*/ 2147483646 h 450"/>
                <a:gd name="T6" fmla="*/ 2147483646 w 228"/>
                <a:gd name="T7" fmla="*/ 2147483646 h 450"/>
                <a:gd name="T8" fmla="*/ 2147483646 w 228"/>
                <a:gd name="T9" fmla="*/ 2147483646 h 450"/>
                <a:gd name="T10" fmla="*/ 2147483646 w 228"/>
                <a:gd name="T11" fmla="*/ 2147483646 h 450"/>
                <a:gd name="T12" fmla="*/ 2147483646 w 228"/>
                <a:gd name="T13" fmla="*/ 2147483646 h 450"/>
                <a:gd name="T14" fmla="*/ 2147483646 w 228"/>
                <a:gd name="T15" fmla="*/ 2147483646 h 450"/>
                <a:gd name="T16" fmla="*/ 2147483646 w 228"/>
                <a:gd name="T17" fmla="*/ 2147483646 h 450"/>
                <a:gd name="T18" fmla="*/ 2147483646 w 228"/>
                <a:gd name="T19" fmla="*/ 2147483646 h 450"/>
                <a:gd name="T20" fmla="*/ 2147483646 w 228"/>
                <a:gd name="T21" fmla="*/ 2147483646 h 450"/>
                <a:gd name="T22" fmla="*/ 2147483646 w 228"/>
                <a:gd name="T23" fmla="*/ 2147483646 h 450"/>
                <a:gd name="T24" fmla="*/ 2147483646 w 228"/>
                <a:gd name="T25" fmla="*/ 2147483646 h 450"/>
                <a:gd name="T26" fmla="*/ 2147483646 w 228"/>
                <a:gd name="T27" fmla="*/ 2147483646 h 450"/>
                <a:gd name="T28" fmla="*/ 2147483646 w 228"/>
                <a:gd name="T29" fmla="*/ 2147483646 h 450"/>
                <a:gd name="T30" fmla="*/ 2147483646 w 228"/>
                <a:gd name="T31" fmla="*/ 2147483646 h 450"/>
                <a:gd name="T32" fmla="*/ 2147483646 w 228"/>
                <a:gd name="T33" fmla="*/ 2147483646 h 450"/>
                <a:gd name="T34" fmla="*/ 2147483646 w 228"/>
                <a:gd name="T35" fmla="*/ 2147483646 h 450"/>
                <a:gd name="T36" fmla="*/ 2147483646 w 228"/>
                <a:gd name="T37" fmla="*/ 2147483646 h 450"/>
                <a:gd name="T38" fmla="*/ 2147483646 w 228"/>
                <a:gd name="T39" fmla="*/ 2147483646 h 450"/>
                <a:gd name="T40" fmla="*/ 2147483646 w 228"/>
                <a:gd name="T41" fmla="*/ 2147483646 h 450"/>
                <a:gd name="T42" fmla="*/ 2147483646 w 228"/>
                <a:gd name="T43" fmla="*/ 2147483646 h 450"/>
                <a:gd name="T44" fmla="*/ 2147483646 w 228"/>
                <a:gd name="T45" fmla="*/ 2147483646 h 450"/>
                <a:gd name="T46" fmla="*/ 2147483646 w 228"/>
                <a:gd name="T47" fmla="*/ 2147483646 h 450"/>
                <a:gd name="T48" fmla="*/ 2147483646 w 228"/>
                <a:gd name="T49" fmla="*/ 2147483646 h 450"/>
                <a:gd name="T50" fmla="*/ 2147483646 w 228"/>
                <a:gd name="T51" fmla="*/ 2147483646 h 450"/>
                <a:gd name="T52" fmla="*/ 2147483646 w 228"/>
                <a:gd name="T53" fmla="*/ 2147483646 h 450"/>
                <a:gd name="T54" fmla="*/ 2147483646 w 228"/>
                <a:gd name="T55" fmla="*/ 2147483646 h 450"/>
                <a:gd name="T56" fmla="*/ 2147483646 w 228"/>
                <a:gd name="T57" fmla="*/ 2147483646 h 450"/>
                <a:gd name="T58" fmla="*/ 2147483646 w 228"/>
                <a:gd name="T59" fmla="*/ 2147483646 h 450"/>
                <a:gd name="T60" fmla="*/ 2147483646 w 228"/>
                <a:gd name="T61" fmla="*/ 2147483646 h 450"/>
                <a:gd name="T62" fmla="*/ 2147483646 w 228"/>
                <a:gd name="T63" fmla="*/ 2147483646 h 450"/>
                <a:gd name="T64" fmla="*/ 2147483646 w 228"/>
                <a:gd name="T65" fmla="*/ 2147483646 h 450"/>
                <a:gd name="T66" fmla="*/ 2147483646 w 228"/>
                <a:gd name="T67" fmla="*/ 2147483646 h 450"/>
                <a:gd name="T68" fmla="*/ 2147483646 w 228"/>
                <a:gd name="T69" fmla="*/ 2147483646 h 450"/>
                <a:gd name="T70" fmla="*/ 2147483646 w 228"/>
                <a:gd name="T71" fmla="*/ 2147483646 h 450"/>
                <a:gd name="T72" fmla="*/ 2147483646 w 228"/>
                <a:gd name="T73" fmla="*/ 2147483646 h 450"/>
                <a:gd name="T74" fmla="*/ 2147483646 w 228"/>
                <a:gd name="T75" fmla="*/ 2147483646 h 450"/>
                <a:gd name="T76" fmla="*/ 2147483646 w 228"/>
                <a:gd name="T77" fmla="*/ 2147483646 h 450"/>
                <a:gd name="T78" fmla="*/ 2147483646 w 228"/>
                <a:gd name="T79" fmla="*/ 2147483646 h 450"/>
                <a:gd name="T80" fmla="*/ 2147483646 w 228"/>
                <a:gd name="T81" fmla="*/ 2147483646 h 450"/>
                <a:gd name="T82" fmla="*/ 2147483646 w 228"/>
                <a:gd name="T83" fmla="*/ 2147483646 h 450"/>
                <a:gd name="T84" fmla="*/ 2147483646 w 228"/>
                <a:gd name="T85" fmla="*/ 2147483646 h 450"/>
                <a:gd name="T86" fmla="*/ 2147483646 w 228"/>
                <a:gd name="T87" fmla="*/ 2147483646 h 450"/>
                <a:gd name="T88" fmla="*/ 2147483646 w 228"/>
                <a:gd name="T89" fmla="*/ 2147483646 h 450"/>
                <a:gd name="T90" fmla="*/ 2147483646 w 228"/>
                <a:gd name="T91" fmla="*/ 2147483646 h 450"/>
                <a:gd name="T92" fmla="*/ 2147483646 w 228"/>
                <a:gd name="T93" fmla="*/ 2147483646 h 450"/>
                <a:gd name="T94" fmla="*/ 2147483646 w 228"/>
                <a:gd name="T95" fmla="*/ 2147483646 h 450"/>
                <a:gd name="T96" fmla="*/ 2147483646 w 228"/>
                <a:gd name="T97" fmla="*/ 2147483646 h 450"/>
                <a:gd name="T98" fmla="*/ 2147483646 w 228"/>
                <a:gd name="T99" fmla="*/ 2147483646 h 450"/>
                <a:gd name="T100" fmla="*/ 2147483646 w 228"/>
                <a:gd name="T101" fmla="*/ 2147483646 h 450"/>
                <a:gd name="T102" fmla="*/ 2147483646 w 228"/>
                <a:gd name="T103" fmla="*/ 2147483646 h 450"/>
                <a:gd name="T104" fmla="*/ 2147483646 w 228"/>
                <a:gd name="T105" fmla="*/ 2147483646 h 450"/>
                <a:gd name="T106" fmla="*/ 2147483646 w 228"/>
                <a:gd name="T107" fmla="*/ 2147483646 h 450"/>
                <a:gd name="T108" fmla="*/ 2147483646 w 228"/>
                <a:gd name="T109" fmla="*/ 2147483646 h 450"/>
                <a:gd name="T110" fmla="*/ 2147483646 w 228"/>
                <a:gd name="T111" fmla="*/ 2147483646 h 450"/>
                <a:gd name="T112" fmla="*/ 2147483646 w 228"/>
                <a:gd name="T113" fmla="*/ 2147483646 h 450"/>
                <a:gd name="T114" fmla="*/ 2147483646 w 228"/>
                <a:gd name="T115" fmla="*/ 2147483646 h 450"/>
                <a:gd name="T116" fmla="*/ 2147483646 w 228"/>
                <a:gd name="T117" fmla="*/ 2147483646 h 450"/>
                <a:gd name="T118" fmla="*/ 2147483646 w 228"/>
                <a:gd name="T119" fmla="*/ 2147483646 h 4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28"/>
                <a:gd name="T181" fmla="*/ 0 h 450"/>
                <a:gd name="T182" fmla="*/ 228 w 228"/>
                <a:gd name="T183" fmla="*/ 450 h 4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3" name="Freeform 109"/>
            <p:cNvSpPr>
              <a:spLocks noChangeArrowheads="1"/>
            </p:cNvSpPr>
            <p:nvPr/>
          </p:nvSpPr>
          <p:spPr bwMode="auto">
            <a:xfrm>
              <a:off x="1953634" y="2794456"/>
              <a:ext cx="186504" cy="952727"/>
            </a:xfrm>
            <a:custGeom>
              <a:avLst/>
              <a:gdLst>
                <a:gd name="T0" fmla="*/ 2147483646 w 100"/>
                <a:gd name="T1" fmla="*/ 2147483646 h 510"/>
                <a:gd name="T2" fmla="*/ 2147483646 w 100"/>
                <a:gd name="T3" fmla="*/ 2147483646 h 510"/>
                <a:gd name="T4" fmla="*/ 2147483646 w 100"/>
                <a:gd name="T5" fmla="*/ 2147483646 h 510"/>
                <a:gd name="T6" fmla="*/ 2147483646 w 100"/>
                <a:gd name="T7" fmla="*/ 2147483646 h 510"/>
                <a:gd name="T8" fmla="*/ 2147483646 w 100"/>
                <a:gd name="T9" fmla="*/ 2147483646 h 510"/>
                <a:gd name="T10" fmla="*/ 2147483646 w 100"/>
                <a:gd name="T11" fmla="*/ 2147483646 h 510"/>
                <a:gd name="T12" fmla="*/ 2147483646 w 100"/>
                <a:gd name="T13" fmla="*/ 2147483646 h 510"/>
                <a:gd name="T14" fmla="*/ 2147483646 w 100"/>
                <a:gd name="T15" fmla="*/ 2147483646 h 510"/>
                <a:gd name="T16" fmla="*/ 2147483646 w 100"/>
                <a:gd name="T17" fmla="*/ 2147483646 h 510"/>
                <a:gd name="T18" fmla="*/ 2147483646 w 100"/>
                <a:gd name="T19" fmla="*/ 2147483646 h 510"/>
                <a:gd name="T20" fmla="*/ 2147483646 w 100"/>
                <a:gd name="T21" fmla="*/ 2147483646 h 510"/>
                <a:gd name="T22" fmla="*/ 2147483646 w 100"/>
                <a:gd name="T23" fmla="*/ 2147483646 h 510"/>
                <a:gd name="T24" fmla="*/ 2147483646 w 100"/>
                <a:gd name="T25" fmla="*/ 2147483646 h 510"/>
                <a:gd name="T26" fmla="*/ 2147483646 w 100"/>
                <a:gd name="T27" fmla="*/ 2147483646 h 510"/>
                <a:gd name="T28" fmla="*/ 2147483646 w 100"/>
                <a:gd name="T29" fmla="*/ 2147483646 h 510"/>
                <a:gd name="T30" fmla="*/ 2147483646 w 100"/>
                <a:gd name="T31" fmla="*/ 2147483646 h 510"/>
                <a:gd name="T32" fmla="*/ 2147483646 w 100"/>
                <a:gd name="T33" fmla="*/ 2147483646 h 510"/>
                <a:gd name="T34" fmla="*/ 2147483646 w 100"/>
                <a:gd name="T35" fmla="*/ 2147483646 h 510"/>
                <a:gd name="T36" fmla="*/ 2147483646 w 100"/>
                <a:gd name="T37" fmla="*/ 2147483646 h 510"/>
                <a:gd name="T38" fmla="*/ 2147483646 w 100"/>
                <a:gd name="T39" fmla="*/ 2147483646 h 510"/>
                <a:gd name="T40" fmla="*/ 2147483646 w 100"/>
                <a:gd name="T41" fmla="*/ 2147483646 h 510"/>
                <a:gd name="T42" fmla="*/ 2147483646 w 100"/>
                <a:gd name="T43" fmla="*/ 2147483646 h 510"/>
                <a:gd name="T44" fmla="*/ 2147483646 w 100"/>
                <a:gd name="T45" fmla="*/ 2147483646 h 510"/>
                <a:gd name="T46" fmla="*/ 2147483646 w 100"/>
                <a:gd name="T47" fmla="*/ 2147483646 h 510"/>
                <a:gd name="T48" fmla="*/ 2147483646 w 100"/>
                <a:gd name="T49" fmla="*/ 2147483646 h 510"/>
                <a:gd name="T50" fmla="*/ 2147483646 w 100"/>
                <a:gd name="T51" fmla="*/ 2147483646 h 510"/>
                <a:gd name="T52" fmla="*/ 2147483646 w 100"/>
                <a:gd name="T53" fmla="*/ 2147483646 h 510"/>
                <a:gd name="T54" fmla="*/ 2147483646 w 100"/>
                <a:gd name="T55" fmla="*/ 2147483646 h 510"/>
                <a:gd name="T56" fmla="*/ 2147483646 w 100"/>
                <a:gd name="T57" fmla="*/ 2147483646 h 510"/>
                <a:gd name="T58" fmla="*/ 2147483646 w 100"/>
                <a:gd name="T59" fmla="*/ 2147483646 h 510"/>
                <a:gd name="T60" fmla="*/ 2147483646 w 100"/>
                <a:gd name="T61" fmla="*/ 2147483646 h 510"/>
                <a:gd name="T62" fmla="*/ 2147483646 w 100"/>
                <a:gd name="T63" fmla="*/ 2147483646 h 510"/>
                <a:gd name="T64" fmla="*/ 2147483646 w 100"/>
                <a:gd name="T65" fmla="*/ 2147483646 h 510"/>
                <a:gd name="T66" fmla="*/ 2147483646 w 100"/>
                <a:gd name="T67" fmla="*/ 2147483646 h 510"/>
                <a:gd name="T68" fmla="*/ 2147483646 w 100"/>
                <a:gd name="T69" fmla="*/ 2147483646 h 510"/>
                <a:gd name="T70" fmla="*/ 2147483646 w 100"/>
                <a:gd name="T71" fmla="*/ 2147483646 h 510"/>
                <a:gd name="T72" fmla="*/ 2147483646 w 100"/>
                <a:gd name="T73" fmla="*/ 2147483646 h 510"/>
                <a:gd name="T74" fmla="*/ 2147483646 w 100"/>
                <a:gd name="T75" fmla="*/ 2147483646 h 510"/>
                <a:gd name="T76" fmla="*/ 2147483646 w 100"/>
                <a:gd name="T77" fmla="*/ 2147483646 h 510"/>
                <a:gd name="T78" fmla="*/ 2147483646 w 100"/>
                <a:gd name="T79" fmla="*/ 2147483646 h 510"/>
                <a:gd name="T80" fmla="*/ 2147483646 w 100"/>
                <a:gd name="T81" fmla="*/ 2147483646 h 510"/>
                <a:gd name="T82" fmla="*/ 2147483646 w 100"/>
                <a:gd name="T83" fmla="*/ 2147483646 h 510"/>
                <a:gd name="T84" fmla="*/ 2147483646 w 100"/>
                <a:gd name="T85" fmla="*/ 2147483646 h 510"/>
                <a:gd name="T86" fmla="*/ 2147483646 w 100"/>
                <a:gd name="T87" fmla="*/ 2147483646 h 510"/>
                <a:gd name="T88" fmla="*/ 2147483646 w 100"/>
                <a:gd name="T89" fmla="*/ 2147483646 h 510"/>
                <a:gd name="T90" fmla="*/ 2147483646 w 100"/>
                <a:gd name="T91" fmla="*/ 2147483646 h 510"/>
                <a:gd name="T92" fmla="*/ 2147483646 w 100"/>
                <a:gd name="T93" fmla="*/ 2147483646 h 510"/>
                <a:gd name="T94" fmla="*/ 2147483646 w 100"/>
                <a:gd name="T95" fmla="*/ 2147483646 h 510"/>
                <a:gd name="T96" fmla="*/ 2147483646 w 100"/>
                <a:gd name="T97" fmla="*/ 2147483646 h 510"/>
                <a:gd name="T98" fmla="*/ 2147483646 w 100"/>
                <a:gd name="T99" fmla="*/ 2147483646 h 510"/>
                <a:gd name="T100" fmla="*/ 2147483646 w 100"/>
                <a:gd name="T101" fmla="*/ 2147483646 h 510"/>
                <a:gd name="T102" fmla="*/ 2147483646 w 100"/>
                <a:gd name="T103" fmla="*/ 2147483646 h 510"/>
                <a:gd name="T104" fmla="*/ 2147483646 w 100"/>
                <a:gd name="T105" fmla="*/ 2147483646 h 510"/>
                <a:gd name="T106" fmla="*/ 2147483646 w 100"/>
                <a:gd name="T107" fmla="*/ 2147483646 h 510"/>
                <a:gd name="T108" fmla="*/ 2147483646 w 100"/>
                <a:gd name="T109" fmla="*/ 2147483646 h 510"/>
                <a:gd name="T110" fmla="*/ 2147483646 w 100"/>
                <a:gd name="T111" fmla="*/ 2147483646 h 510"/>
                <a:gd name="T112" fmla="*/ 2147483646 w 100"/>
                <a:gd name="T113" fmla="*/ 2147483646 h 510"/>
                <a:gd name="T114" fmla="*/ 2147483646 w 100"/>
                <a:gd name="T115" fmla="*/ 2147483646 h 510"/>
                <a:gd name="T116" fmla="*/ 2147483646 w 100"/>
                <a:gd name="T117" fmla="*/ 2147483646 h 5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0"/>
                <a:gd name="T178" fmla="*/ 0 h 510"/>
                <a:gd name="T179" fmla="*/ 100 w 100"/>
                <a:gd name="T180" fmla="*/ 510 h 5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4" name="Freeform 110"/>
            <p:cNvSpPr>
              <a:spLocks noChangeArrowheads="1"/>
            </p:cNvSpPr>
            <p:nvPr/>
          </p:nvSpPr>
          <p:spPr bwMode="auto">
            <a:xfrm>
              <a:off x="2230282" y="2836419"/>
              <a:ext cx="188059" cy="188059"/>
            </a:xfrm>
            <a:custGeom>
              <a:avLst/>
              <a:gdLst>
                <a:gd name="T0" fmla="*/ 2147483646 w 100"/>
                <a:gd name="T1" fmla="*/ 2147483646 h 100"/>
                <a:gd name="T2" fmla="*/ 2147483646 w 100"/>
                <a:gd name="T3" fmla="*/ 2147483646 h 100"/>
                <a:gd name="T4" fmla="*/ 2147483646 w 100"/>
                <a:gd name="T5" fmla="*/ 2147483646 h 100"/>
                <a:gd name="T6" fmla="*/ 2147483646 w 100"/>
                <a:gd name="T7" fmla="*/ 2147483646 h 100"/>
                <a:gd name="T8" fmla="*/ 2147483646 w 100"/>
                <a:gd name="T9" fmla="*/ 2147483646 h 100"/>
                <a:gd name="T10" fmla="*/ 2147483646 w 100"/>
                <a:gd name="T11" fmla="*/ 2147483646 h 100"/>
                <a:gd name="T12" fmla="*/ 2147483646 w 100"/>
                <a:gd name="T13" fmla="*/ 2147483646 h 100"/>
                <a:gd name="T14" fmla="*/ 2147483646 w 100"/>
                <a:gd name="T15" fmla="*/ 2147483646 h 100"/>
                <a:gd name="T16" fmla="*/ 2147483646 w 100"/>
                <a:gd name="T17" fmla="*/ 2147483646 h 100"/>
                <a:gd name="T18" fmla="*/ 2147483646 w 100"/>
                <a:gd name="T19" fmla="*/ 0 h 100"/>
                <a:gd name="T20" fmla="*/ 2147483646 w 100"/>
                <a:gd name="T21" fmla="*/ 2147483646 h 100"/>
                <a:gd name="T22" fmla="*/ 2147483646 w 100"/>
                <a:gd name="T23" fmla="*/ 2147483646 h 100"/>
                <a:gd name="T24" fmla="*/ 2147483646 w 100"/>
                <a:gd name="T25" fmla="*/ 2147483646 h 100"/>
                <a:gd name="T26" fmla="*/ 2147483646 w 100"/>
                <a:gd name="T27" fmla="*/ 2147483646 h 100"/>
                <a:gd name="T28" fmla="*/ 0 w 100"/>
                <a:gd name="T29" fmla="*/ 2147483646 h 100"/>
                <a:gd name="T30" fmla="*/ 2147483646 w 100"/>
                <a:gd name="T31" fmla="*/ 2147483646 h 100"/>
                <a:gd name="T32" fmla="*/ 2147483646 w 100"/>
                <a:gd name="T33" fmla="*/ 2147483646 h 100"/>
                <a:gd name="T34" fmla="*/ 2147483646 w 100"/>
                <a:gd name="T35" fmla="*/ 2147483646 h 100"/>
                <a:gd name="T36" fmla="*/ 2147483646 w 100"/>
                <a:gd name="T37" fmla="*/ 2147483646 h 100"/>
                <a:gd name="T38" fmla="*/ 2147483646 w 100"/>
                <a:gd name="T39" fmla="*/ 2147483646 h 100"/>
                <a:gd name="T40" fmla="*/ 2147483646 w 100"/>
                <a:gd name="T41" fmla="*/ 2147483646 h 100"/>
                <a:gd name="T42" fmla="*/ 2147483646 w 100"/>
                <a:gd name="T43" fmla="*/ 2147483646 h 100"/>
                <a:gd name="T44" fmla="*/ 2147483646 w 100"/>
                <a:gd name="T45" fmla="*/ 2147483646 h 100"/>
                <a:gd name="T46" fmla="*/ 2147483646 w 100"/>
                <a:gd name="T47" fmla="*/ 2147483646 h 100"/>
                <a:gd name="T48" fmla="*/ 2147483646 w 100"/>
                <a:gd name="T49" fmla="*/ 2147483646 h 100"/>
                <a:gd name="T50" fmla="*/ 2147483646 w 100"/>
                <a:gd name="T51" fmla="*/ 2147483646 h 100"/>
                <a:gd name="T52" fmla="*/ 2147483646 w 100"/>
                <a:gd name="T53" fmla="*/ 2147483646 h 1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0"/>
                <a:gd name="T82" fmla="*/ 0 h 100"/>
                <a:gd name="T83" fmla="*/ 100 w 100"/>
                <a:gd name="T84" fmla="*/ 100 h 10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5" name="Freeform 111"/>
            <p:cNvSpPr>
              <a:spLocks noChangeArrowheads="1"/>
            </p:cNvSpPr>
            <p:nvPr/>
          </p:nvSpPr>
          <p:spPr bwMode="auto">
            <a:xfrm>
              <a:off x="1740707" y="2183654"/>
              <a:ext cx="69940" cy="55951"/>
            </a:xfrm>
            <a:custGeom>
              <a:avLst/>
              <a:gdLst>
                <a:gd name="T0" fmla="*/ 2147483646 w 38"/>
                <a:gd name="T1" fmla="*/ 2147483646 h 30"/>
                <a:gd name="T2" fmla="*/ 2147483646 w 38"/>
                <a:gd name="T3" fmla="*/ 2147483646 h 30"/>
                <a:gd name="T4" fmla="*/ 2147483646 w 38"/>
                <a:gd name="T5" fmla="*/ 2147483646 h 30"/>
                <a:gd name="T6" fmla="*/ 2147483646 w 38"/>
                <a:gd name="T7" fmla="*/ 2147483646 h 30"/>
                <a:gd name="T8" fmla="*/ 2147483646 w 38"/>
                <a:gd name="T9" fmla="*/ 0 h 30"/>
                <a:gd name="T10" fmla="*/ 2147483646 w 38"/>
                <a:gd name="T11" fmla="*/ 0 h 30"/>
                <a:gd name="T12" fmla="*/ 2147483646 w 38"/>
                <a:gd name="T13" fmla="*/ 2147483646 h 30"/>
                <a:gd name="T14" fmla="*/ 2147483646 w 38"/>
                <a:gd name="T15" fmla="*/ 2147483646 h 30"/>
                <a:gd name="T16" fmla="*/ 2147483646 w 38"/>
                <a:gd name="T17" fmla="*/ 2147483646 h 30"/>
                <a:gd name="T18" fmla="*/ 2147483646 w 38"/>
                <a:gd name="T19" fmla="*/ 2147483646 h 30"/>
                <a:gd name="T20" fmla="*/ 2147483646 w 38"/>
                <a:gd name="T21" fmla="*/ 2147483646 h 30"/>
                <a:gd name="T22" fmla="*/ 2147483646 w 38"/>
                <a:gd name="T23" fmla="*/ 2147483646 h 30"/>
                <a:gd name="T24" fmla="*/ 2147483646 w 38"/>
                <a:gd name="T25" fmla="*/ 2147483646 h 30"/>
                <a:gd name="T26" fmla="*/ 2147483646 w 38"/>
                <a:gd name="T27" fmla="*/ 2147483646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30"/>
                <a:gd name="T44" fmla="*/ 38 w 38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6" name="Freeform 112"/>
            <p:cNvSpPr>
              <a:spLocks noChangeArrowheads="1"/>
            </p:cNvSpPr>
            <p:nvPr/>
          </p:nvSpPr>
          <p:spPr bwMode="auto">
            <a:xfrm>
              <a:off x="1804430" y="2211630"/>
              <a:ext cx="122783" cy="59060"/>
            </a:xfrm>
            <a:custGeom>
              <a:avLst/>
              <a:gdLst>
                <a:gd name="T0" fmla="*/ 2147483646 w 66"/>
                <a:gd name="T1" fmla="*/ 2147483646 h 31"/>
                <a:gd name="T2" fmla="*/ 2147483646 w 66"/>
                <a:gd name="T3" fmla="*/ 2147483646 h 31"/>
                <a:gd name="T4" fmla="*/ 2147483646 w 66"/>
                <a:gd name="T5" fmla="*/ 2147483646 h 31"/>
                <a:gd name="T6" fmla="*/ 2147483646 w 66"/>
                <a:gd name="T7" fmla="*/ 2147483646 h 31"/>
                <a:gd name="T8" fmla="*/ 2147483646 w 66"/>
                <a:gd name="T9" fmla="*/ 2147483646 h 31"/>
                <a:gd name="T10" fmla="*/ 2147483646 w 66"/>
                <a:gd name="T11" fmla="*/ 2147483646 h 31"/>
                <a:gd name="T12" fmla="*/ 0 w 66"/>
                <a:gd name="T13" fmla="*/ 2147483646 h 31"/>
                <a:gd name="T14" fmla="*/ 2147483646 w 66"/>
                <a:gd name="T15" fmla="*/ 2147483646 h 31"/>
                <a:gd name="T16" fmla="*/ 2147483646 w 66"/>
                <a:gd name="T17" fmla="*/ 2147483646 h 31"/>
                <a:gd name="T18" fmla="*/ 2147483646 w 66"/>
                <a:gd name="T19" fmla="*/ 2147483646 h 31"/>
                <a:gd name="T20" fmla="*/ 2147483646 w 66"/>
                <a:gd name="T21" fmla="*/ 2147483646 h 31"/>
                <a:gd name="T22" fmla="*/ 2147483646 w 66"/>
                <a:gd name="T23" fmla="*/ 2147483646 h 31"/>
                <a:gd name="T24" fmla="*/ 2147483646 w 66"/>
                <a:gd name="T25" fmla="*/ 2147483646 h 31"/>
                <a:gd name="T26" fmla="*/ 2147483646 w 66"/>
                <a:gd name="T27" fmla="*/ 2147483646 h 31"/>
                <a:gd name="T28" fmla="*/ 2147483646 w 66"/>
                <a:gd name="T29" fmla="*/ 2147483646 h 31"/>
                <a:gd name="T30" fmla="*/ 2147483646 w 66"/>
                <a:gd name="T31" fmla="*/ 2147483646 h 31"/>
                <a:gd name="T32" fmla="*/ 2147483646 w 66"/>
                <a:gd name="T33" fmla="*/ 2147483646 h 31"/>
                <a:gd name="T34" fmla="*/ 2147483646 w 66"/>
                <a:gd name="T35" fmla="*/ 2147483646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6"/>
                <a:gd name="T55" fmla="*/ 0 h 31"/>
                <a:gd name="T56" fmla="*/ 66 w 66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7" name="Freeform 113"/>
            <p:cNvSpPr>
              <a:spLocks noChangeArrowheads="1"/>
            </p:cNvSpPr>
            <p:nvPr/>
          </p:nvSpPr>
          <p:spPr bwMode="auto">
            <a:xfrm>
              <a:off x="1888357" y="2151016"/>
              <a:ext cx="251781" cy="359021"/>
            </a:xfrm>
            <a:custGeom>
              <a:avLst/>
              <a:gdLst>
                <a:gd name="T0" fmla="*/ 2147483646 w 135"/>
                <a:gd name="T1" fmla="*/ 2147483646 h 192"/>
                <a:gd name="T2" fmla="*/ 2147483646 w 135"/>
                <a:gd name="T3" fmla="*/ 2147483646 h 192"/>
                <a:gd name="T4" fmla="*/ 2147483646 w 135"/>
                <a:gd name="T5" fmla="*/ 2147483646 h 192"/>
                <a:gd name="T6" fmla="*/ 2147483646 w 135"/>
                <a:gd name="T7" fmla="*/ 2147483646 h 192"/>
                <a:gd name="T8" fmla="*/ 2147483646 w 135"/>
                <a:gd name="T9" fmla="*/ 2147483646 h 192"/>
                <a:gd name="T10" fmla="*/ 2147483646 w 135"/>
                <a:gd name="T11" fmla="*/ 2147483646 h 192"/>
                <a:gd name="T12" fmla="*/ 2147483646 w 135"/>
                <a:gd name="T13" fmla="*/ 2147483646 h 192"/>
                <a:gd name="T14" fmla="*/ 2147483646 w 135"/>
                <a:gd name="T15" fmla="*/ 2147483646 h 192"/>
                <a:gd name="T16" fmla="*/ 2147483646 w 135"/>
                <a:gd name="T17" fmla="*/ 2147483646 h 192"/>
                <a:gd name="T18" fmla="*/ 2147483646 w 135"/>
                <a:gd name="T19" fmla="*/ 2147483646 h 192"/>
                <a:gd name="T20" fmla="*/ 2147483646 w 135"/>
                <a:gd name="T21" fmla="*/ 2147483646 h 192"/>
                <a:gd name="T22" fmla="*/ 2147483646 w 135"/>
                <a:gd name="T23" fmla="*/ 2147483646 h 192"/>
                <a:gd name="T24" fmla="*/ 2147483646 w 135"/>
                <a:gd name="T25" fmla="*/ 2147483646 h 192"/>
                <a:gd name="T26" fmla="*/ 2147483646 w 135"/>
                <a:gd name="T27" fmla="*/ 2147483646 h 192"/>
                <a:gd name="T28" fmla="*/ 2147483646 w 135"/>
                <a:gd name="T29" fmla="*/ 2147483646 h 192"/>
                <a:gd name="T30" fmla="*/ 2147483646 w 135"/>
                <a:gd name="T31" fmla="*/ 2147483646 h 192"/>
                <a:gd name="T32" fmla="*/ 2147483646 w 135"/>
                <a:gd name="T33" fmla="*/ 2147483646 h 192"/>
                <a:gd name="T34" fmla="*/ 2147483646 w 135"/>
                <a:gd name="T35" fmla="*/ 2147483646 h 192"/>
                <a:gd name="T36" fmla="*/ 2147483646 w 135"/>
                <a:gd name="T37" fmla="*/ 2147483646 h 192"/>
                <a:gd name="T38" fmla="*/ 2147483646 w 135"/>
                <a:gd name="T39" fmla="*/ 2147483646 h 192"/>
                <a:gd name="T40" fmla="*/ 2147483646 w 135"/>
                <a:gd name="T41" fmla="*/ 2147483646 h 192"/>
                <a:gd name="T42" fmla="*/ 2147483646 w 135"/>
                <a:gd name="T43" fmla="*/ 2147483646 h 192"/>
                <a:gd name="T44" fmla="*/ 2147483646 w 135"/>
                <a:gd name="T45" fmla="*/ 2147483646 h 192"/>
                <a:gd name="T46" fmla="*/ 2147483646 w 135"/>
                <a:gd name="T47" fmla="*/ 2147483646 h 192"/>
                <a:gd name="T48" fmla="*/ 2147483646 w 135"/>
                <a:gd name="T49" fmla="*/ 2147483646 h 192"/>
                <a:gd name="T50" fmla="*/ 2147483646 w 135"/>
                <a:gd name="T51" fmla="*/ 2147483646 h 192"/>
                <a:gd name="T52" fmla="*/ 2147483646 w 135"/>
                <a:gd name="T53" fmla="*/ 2147483646 h 192"/>
                <a:gd name="T54" fmla="*/ 2147483646 w 135"/>
                <a:gd name="T55" fmla="*/ 2147483646 h 192"/>
                <a:gd name="T56" fmla="*/ 2147483646 w 135"/>
                <a:gd name="T57" fmla="*/ 2147483646 h 192"/>
                <a:gd name="T58" fmla="*/ 2147483646 w 135"/>
                <a:gd name="T59" fmla="*/ 2147483646 h 192"/>
                <a:gd name="T60" fmla="*/ 2147483646 w 135"/>
                <a:gd name="T61" fmla="*/ 2147483646 h 192"/>
                <a:gd name="T62" fmla="*/ 2147483646 w 135"/>
                <a:gd name="T63" fmla="*/ 2147483646 h 192"/>
                <a:gd name="T64" fmla="*/ 2147483646 w 135"/>
                <a:gd name="T65" fmla="*/ 2147483646 h 192"/>
                <a:gd name="T66" fmla="*/ 2147483646 w 135"/>
                <a:gd name="T67" fmla="*/ 2147483646 h 192"/>
                <a:gd name="T68" fmla="*/ 2147483646 w 135"/>
                <a:gd name="T69" fmla="*/ 2147483646 h 192"/>
                <a:gd name="T70" fmla="*/ 2147483646 w 135"/>
                <a:gd name="T71" fmla="*/ 2147483646 h 192"/>
                <a:gd name="T72" fmla="*/ 2147483646 w 135"/>
                <a:gd name="T73" fmla="*/ 2147483646 h 192"/>
                <a:gd name="T74" fmla="*/ 2147483646 w 135"/>
                <a:gd name="T75" fmla="*/ 2147483646 h 192"/>
                <a:gd name="T76" fmla="*/ 2147483646 w 135"/>
                <a:gd name="T77" fmla="*/ 2147483646 h 192"/>
                <a:gd name="T78" fmla="*/ 2147483646 w 135"/>
                <a:gd name="T79" fmla="*/ 2147483646 h 192"/>
                <a:gd name="T80" fmla="*/ 2147483646 w 135"/>
                <a:gd name="T81" fmla="*/ 2147483646 h 192"/>
                <a:gd name="T82" fmla="*/ 2147483646 w 135"/>
                <a:gd name="T83" fmla="*/ 2147483646 h 192"/>
                <a:gd name="T84" fmla="*/ 2147483646 w 135"/>
                <a:gd name="T85" fmla="*/ 2147483646 h 192"/>
                <a:gd name="T86" fmla="*/ 2147483646 w 135"/>
                <a:gd name="T87" fmla="*/ 2147483646 h 192"/>
                <a:gd name="T88" fmla="*/ 2147483646 w 135"/>
                <a:gd name="T89" fmla="*/ 2147483646 h 192"/>
                <a:gd name="T90" fmla="*/ 2147483646 w 135"/>
                <a:gd name="T91" fmla="*/ 2147483646 h 192"/>
                <a:gd name="T92" fmla="*/ 2147483646 w 135"/>
                <a:gd name="T93" fmla="*/ 2147483646 h 192"/>
                <a:gd name="T94" fmla="*/ 2147483646 w 135"/>
                <a:gd name="T95" fmla="*/ 2147483646 h 192"/>
                <a:gd name="T96" fmla="*/ 2147483646 w 135"/>
                <a:gd name="T97" fmla="*/ 2147483646 h 192"/>
                <a:gd name="T98" fmla="*/ 2147483646 w 135"/>
                <a:gd name="T99" fmla="*/ 2147483646 h 192"/>
                <a:gd name="T100" fmla="*/ 2147483646 w 135"/>
                <a:gd name="T101" fmla="*/ 2147483646 h 192"/>
                <a:gd name="T102" fmla="*/ 2147483646 w 135"/>
                <a:gd name="T103" fmla="*/ 2147483646 h 192"/>
                <a:gd name="T104" fmla="*/ 2147483646 w 135"/>
                <a:gd name="T105" fmla="*/ 2147483646 h 192"/>
                <a:gd name="T106" fmla="*/ 2147483646 w 135"/>
                <a:gd name="T107" fmla="*/ 2147483646 h 192"/>
                <a:gd name="T108" fmla="*/ 2147483646 w 135"/>
                <a:gd name="T109" fmla="*/ 2147483646 h 192"/>
                <a:gd name="T110" fmla="*/ 2147483646 w 135"/>
                <a:gd name="T111" fmla="*/ 2147483646 h 192"/>
                <a:gd name="T112" fmla="*/ 0 w 135"/>
                <a:gd name="T113" fmla="*/ 2147483646 h 192"/>
                <a:gd name="T114" fmla="*/ 2147483646 w 135"/>
                <a:gd name="T115" fmla="*/ 2147483646 h 192"/>
                <a:gd name="T116" fmla="*/ 2147483646 w 135"/>
                <a:gd name="T117" fmla="*/ 2147483646 h 1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"/>
                <a:gd name="T178" fmla="*/ 0 h 192"/>
                <a:gd name="T179" fmla="*/ 135 w 135"/>
                <a:gd name="T180" fmla="*/ 192 h 19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8" name="Freeform 114"/>
            <p:cNvSpPr>
              <a:spLocks noChangeArrowheads="1"/>
            </p:cNvSpPr>
            <p:nvPr/>
          </p:nvSpPr>
          <p:spPr bwMode="auto">
            <a:xfrm>
              <a:off x="2085740" y="2628156"/>
              <a:ext cx="261106" cy="293745"/>
            </a:xfrm>
            <a:custGeom>
              <a:avLst/>
              <a:gdLst>
                <a:gd name="T0" fmla="*/ 2147483646 w 139"/>
                <a:gd name="T1" fmla="*/ 2147483646 h 157"/>
                <a:gd name="T2" fmla="*/ 2147483646 w 139"/>
                <a:gd name="T3" fmla="*/ 2147483646 h 157"/>
                <a:gd name="T4" fmla="*/ 2147483646 w 139"/>
                <a:gd name="T5" fmla="*/ 2147483646 h 157"/>
                <a:gd name="T6" fmla="*/ 2147483646 w 139"/>
                <a:gd name="T7" fmla="*/ 2147483646 h 157"/>
                <a:gd name="T8" fmla="*/ 2147483646 w 139"/>
                <a:gd name="T9" fmla="*/ 2147483646 h 157"/>
                <a:gd name="T10" fmla="*/ 2147483646 w 139"/>
                <a:gd name="T11" fmla="*/ 2147483646 h 157"/>
                <a:gd name="T12" fmla="*/ 2147483646 w 139"/>
                <a:gd name="T13" fmla="*/ 2147483646 h 157"/>
                <a:gd name="T14" fmla="*/ 2147483646 w 139"/>
                <a:gd name="T15" fmla="*/ 2147483646 h 157"/>
                <a:gd name="T16" fmla="*/ 2147483646 w 139"/>
                <a:gd name="T17" fmla="*/ 2147483646 h 157"/>
                <a:gd name="T18" fmla="*/ 2147483646 w 139"/>
                <a:gd name="T19" fmla="*/ 2147483646 h 157"/>
                <a:gd name="T20" fmla="*/ 2147483646 w 139"/>
                <a:gd name="T21" fmla="*/ 2147483646 h 157"/>
                <a:gd name="T22" fmla="*/ 2147483646 w 139"/>
                <a:gd name="T23" fmla="*/ 2147483646 h 157"/>
                <a:gd name="T24" fmla="*/ 2147483646 w 139"/>
                <a:gd name="T25" fmla="*/ 2147483646 h 157"/>
                <a:gd name="T26" fmla="*/ 2147483646 w 139"/>
                <a:gd name="T27" fmla="*/ 2147483646 h 157"/>
                <a:gd name="T28" fmla="*/ 2147483646 w 139"/>
                <a:gd name="T29" fmla="*/ 2147483646 h 157"/>
                <a:gd name="T30" fmla="*/ 2147483646 w 139"/>
                <a:gd name="T31" fmla="*/ 2147483646 h 157"/>
                <a:gd name="T32" fmla="*/ 2147483646 w 139"/>
                <a:gd name="T33" fmla="*/ 2147483646 h 157"/>
                <a:gd name="T34" fmla="*/ 2147483646 w 139"/>
                <a:gd name="T35" fmla="*/ 2147483646 h 157"/>
                <a:gd name="T36" fmla="*/ 2147483646 w 139"/>
                <a:gd name="T37" fmla="*/ 2147483646 h 157"/>
                <a:gd name="T38" fmla="*/ 2147483646 w 139"/>
                <a:gd name="T39" fmla="*/ 2147483646 h 157"/>
                <a:gd name="T40" fmla="*/ 2147483646 w 139"/>
                <a:gd name="T41" fmla="*/ 2147483646 h 157"/>
                <a:gd name="T42" fmla="*/ 2147483646 w 139"/>
                <a:gd name="T43" fmla="*/ 2147483646 h 157"/>
                <a:gd name="T44" fmla="*/ 2147483646 w 139"/>
                <a:gd name="T45" fmla="*/ 2147483646 h 157"/>
                <a:gd name="T46" fmla="*/ 2147483646 w 139"/>
                <a:gd name="T47" fmla="*/ 2147483646 h 157"/>
                <a:gd name="T48" fmla="*/ 2147483646 w 139"/>
                <a:gd name="T49" fmla="*/ 2147483646 h 157"/>
                <a:gd name="T50" fmla="*/ 2147483646 w 139"/>
                <a:gd name="T51" fmla="*/ 2147483646 h 157"/>
                <a:gd name="T52" fmla="*/ 2147483646 w 139"/>
                <a:gd name="T53" fmla="*/ 2147483646 h 157"/>
                <a:gd name="T54" fmla="*/ 2147483646 w 139"/>
                <a:gd name="T55" fmla="*/ 2147483646 h 157"/>
                <a:gd name="T56" fmla="*/ 2147483646 w 139"/>
                <a:gd name="T57" fmla="*/ 2147483646 h 157"/>
                <a:gd name="T58" fmla="*/ 2147483646 w 139"/>
                <a:gd name="T59" fmla="*/ 2147483646 h 157"/>
                <a:gd name="T60" fmla="*/ 2147483646 w 139"/>
                <a:gd name="T61" fmla="*/ 2147483646 h 157"/>
                <a:gd name="T62" fmla="*/ 2147483646 w 139"/>
                <a:gd name="T63" fmla="*/ 2147483646 h 157"/>
                <a:gd name="T64" fmla="*/ 2147483646 w 139"/>
                <a:gd name="T65" fmla="*/ 2147483646 h 157"/>
                <a:gd name="T66" fmla="*/ 2147483646 w 139"/>
                <a:gd name="T67" fmla="*/ 2147483646 h 157"/>
                <a:gd name="T68" fmla="*/ 2147483646 w 139"/>
                <a:gd name="T69" fmla="*/ 2147483646 h 157"/>
                <a:gd name="T70" fmla="*/ 2147483646 w 139"/>
                <a:gd name="T71" fmla="*/ 2147483646 h 157"/>
                <a:gd name="T72" fmla="*/ 2147483646 w 139"/>
                <a:gd name="T73" fmla="*/ 2147483646 h 157"/>
                <a:gd name="T74" fmla="*/ 2147483646 w 139"/>
                <a:gd name="T75" fmla="*/ 2147483646 h 157"/>
                <a:gd name="T76" fmla="*/ 2147483646 w 139"/>
                <a:gd name="T77" fmla="*/ 2147483646 h 157"/>
                <a:gd name="T78" fmla="*/ 2147483646 w 139"/>
                <a:gd name="T79" fmla="*/ 2147483646 h 157"/>
                <a:gd name="T80" fmla="*/ 2147483646 w 139"/>
                <a:gd name="T81" fmla="*/ 2147483646 h 157"/>
                <a:gd name="T82" fmla="*/ 2147483646 w 139"/>
                <a:gd name="T83" fmla="*/ 2147483646 h 157"/>
                <a:gd name="T84" fmla="*/ 2147483646 w 139"/>
                <a:gd name="T85" fmla="*/ 2147483646 h 157"/>
                <a:gd name="T86" fmla="*/ 2147483646 w 139"/>
                <a:gd name="T87" fmla="*/ 2147483646 h 157"/>
                <a:gd name="T88" fmla="*/ 2147483646 w 139"/>
                <a:gd name="T89" fmla="*/ 2147483646 h 15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9"/>
                <a:gd name="T136" fmla="*/ 0 h 157"/>
                <a:gd name="T137" fmla="*/ 139 w 139"/>
                <a:gd name="T138" fmla="*/ 157 h 15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9" name="Freeform 115"/>
            <p:cNvSpPr>
              <a:spLocks noChangeArrowheads="1"/>
            </p:cNvSpPr>
            <p:nvPr/>
          </p:nvSpPr>
          <p:spPr bwMode="auto">
            <a:xfrm>
              <a:off x="1835514" y="2421448"/>
              <a:ext cx="273540" cy="396322"/>
            </a:xfrm>
            <a:custGeom>
              <a:avLst/>
              <a:gdLst>
                <a:gd name="T0" fmla="*/ 2147483646 w 146"/>
                <a:gd name="T1" fmla="*/ 2147483646 h 212"/>
                <a:gd name="T2" fmla="*/ 2147483646 w 146"/>
                <a:gd name="T3" fmla="*/ 2147483646 h 212"/>
                <a:gd name="T4" fmla="*/ 2147483646 w 146"/>
                <a:gd name="T5" fmla="*/ 2147483646 h 212"/>
                <a:gd name="T6" fmla="*/ 2147483646 w 146"/>
                <a:gd name="T7" fmla="*/ 2147483646 h 212"/>
                <a:gd name="T8" fmla="*/ 2147483646 w 146"/>
                <a:gd name="T9" fmla="*/ 2147483646 h 212"/>
                <a:gd name="T10" fmla="*/ 2147483646 w 146"/>
                <a:gd name="T11" fmla="*/ 2147483646 h 212"/>
                <a:gd name="T12" fmla="*/ 2147483646 w 146"/>
                <a:gd name="T13" fmla="*/ 2147483646 h 212"/>
                <a:gd name="T14" fmla="*/ 2147483646 w 146"/>
                <a:gd name="T15" fmla="*/ 2147483646 h 212"/>
                <a:gd name="T16" fmla="*/ 2147483646 w 146"/>
                <a:gd name="T17" fmla="*/ 2147483646 h 212"/>
                <a:gd name="T18" fmla="*/ 2147483646 w 146"/>
                <a:gd name="T19" fmla="*/ 2147483646 h 212"/>
                <a:gd name="T20" fmla="*/ 2147483646 w 146"/>
                <a:gd name="T21" fmla="*/ 2147483646 h 212"/>
                <a:gd name="T22" fmla="*/ 2147483646 w 146"/>
                <a:gd name="T23" fmla="*/ 2147483646 h 212"/>
                <a:gd name="T24" fmla="*/ 2147483646 w 146"/>
                <a:gd name="T25" fmla="*/ 2147483646 h 212"/>
                <a:gd name="T26" fmla="*/ 2147483646 w 146"/>
                <a:gd name="T27" fmla="*/ 2147483646 h 212"/>
                <a:gd name="T28" fmla="*/ 2147483646 w 146"/>
                <a:gd name="T29" fmla="*/ 2147483646 h 212"/>
                <a:gd name="T30" fmla="*/ 2147483646 w 146"/>
                <a:gd name="T31" fmla="*/ 2147483646 h 212"/>
                <a:gd name="T32" fmla="*/ 2147483646 w 146"/>
                <a:gd name="T33" fmla="*/ 2147483646 h 212"/>
                <a:gd name="T34" fmla="*/ 2147483646 w 146"/>
                <a:gd name="T35" fmla="*/ 2147483646 h 212"/>
                <a:gd name="T36" fmla="*/ 2147483646 w 146"/>
                <a:gd name="T37" fmla="*/ 2147483646 h 212"/>
                <a:gd name="T38" fmla="*/ 2147483646 w 146"/>
                <a:gd name="T39" fmla="*/ 2147483646 h 212"/>
                <a:gd name="T40" fmla="*/ 2147483646 w 146"/>
                <a:gd name="T41" fmla="*/ 2147483646 h 212"/>
                <a:gd name="T42" fmla="*/ 2147483646 w 146"/>
                <a:gd name="T43" fmla="*/ 2147483646 h 212"/>
                <a:gd name="T44" fmla="*/ 2147483646 w 146"/>
                <a:gd name="T45" fmla="*/ 2147483646 h 212"/>
                <a:gd name="T46" fmla="*/ 2147483646 w 146"/>
                <a:gd name="T47" fmla="*/ 2147483646 h 212"/>
                <a:gd name="T48" fmla="*/ 2147483646 w 146"/>
                <a:gd name="T49" fmla="*/ 2147483646 h 212"/>
                <a:gd name="T50" fmla="*/ 2147483646 w 146"/>
                <a:gd name="T51" fmla="*/ 2147483646 h 212"/>
                <a:gd name="T52" fmla="*/ 2147483646 w 146"/>
                <a:gd name="T53" fmla="*/ 2147483646 h 212"/>
                <a:gd name="T54" fmla="*/ 2147483646 w 146"/>
                <a:gd name="T55" fmla="*/ 2147483646 h 212"/>
                <a:gd name="T56" fmla="*/ 2147483646 w 146"/>
                <a:gd name="T57" fmla="*/ 2147483646 h 212"/>
                <a:gd name="T58" fmla="*/ 2147483646 w 146"/>
                <a:gd name="T59" fmla="*/ 2147483646 h 212"/>
                <a:gd name="T60" fmla="*/ 2147483646 w 146"/>
                <a:gd name="T61" fmla="*/ 2147483646 h 212"/>
                <a:gd name="T62" fmla="*/ 2147483646 w 146"/>
                <a:gd name="T63" fmla="*/ 2147483646 h 212"/>
                <a:gd name="T64" fmla="*/ 2147483646 w 146"/>
                <a:gd name="T65" fmla="*/ 2147483646 h 212"/>
                <a:gd name="T66" fmla="*/ 2147483646 w 146"/>
                <a:gd name="T67" fmla="*/ 2147483646 h 212"/>
                <a:gd name="T68" fmla="*/ 2147483646 w 146"/>
                <a:gd name="T69" fmla="*/ 2147483646 h 212"/>
                <a:gd name="T70" fmla="*/ 2147483646 w 146"/>
                <a:gd name="T71" fmla="*/ 2147483646 h 212"/>
                <a:gd name="T72" fmla="*/ 2147483646 w 146"/>
                <a:gd name="T73" fmla="*/ 2147483646 h 212"/>
                <a:gd name="T74" fmla="*/ 2147483646 w 146"/>
                <a:gd name="T75" fmla="*/ 2147483646 h 212"/>
                <a:gd name="T76" fmla="*/ 2147483646 w 146"/>
                <a:gd name="T77" fmla="*/ 2147483646 h 212"/>
                <a:gd name="T78" fmla="*/ 2147483646 w 146"/>
                <a:gd name="T79" fmla="*/ 2147483646 h 212"/>
                <a:gd name="T80" fmla="*/ 2147483646 w 146"/>
                <a:gd name="T81" fmla="*/ 2147483646 h 212"/>
                <a:gd name="T82" fmla="*/ 2147483646 w 146"/>
                <a:gd name="T83" fmla="*/ 2147483646 h 212"/>
                <a:gd name="T84" fmla="*/ 2147483646 w 146"/>
                <a:gd name="T85" fmla="*/ 2147483646 h 212"/>
                <a:gd name="T86" fmla="*/ 2147483646 w 146"/>
                <a:gd name="T87" fmla="*/ 2147483646 h 212"/>
                <a:gd name="T88" fmla="*/ 2147483646 w 146"/>
                <a:gd name="T89" fmla="*/ 2147483646 h 212"/>
                <a:gd name="T90" fmla="*/ 2147483646 w 146"/>
                <a:gd name="T91" fmla="*/ 2147483646 h 212"/>
                <a:gd name="T92" fmla="*/ 2147483646 w 146"/>
                <a:gd name="T93" fmla="*/ 2147483646 h 212"/>
                <a:gd name="T94" fmla="*/ 2147483646 w 146"/>
                <a:gd name="T95" fmla="*/ 2147483646 h 212"/>
                <a:gd name="T96" fmla="*/ 2147483646 w 146"/>
                <a:gd name="T97" fmla="*/ 2147483646 h 212"/>
                <a:gd name="T98" fmla="*/ 2147483646 w 146"/>
                <a:gd name="T99" fmla="*/ 2147483646 h 212"/>
                <a:gd name="T100" fmla="*/ 2147483646 w 146"/>
                <a:gd name="T101" fmla="*/ 2147483646 h 212"/>
                <a:gd name="T102" fmla="*/ 2147483646 w 146"/>
                <a:gd name="T103" fmla="*/ 2147483646 h 212"/>
                <a:gd name="T104" fmla="*/ 2147483646 w 146"/>
                <a:gd name="T105" fmla="*/ 2147483646 h 212"/>
                <a:gd name="T106" fmla="*/ 2147483646 w 146"/>
                <a:gd name="T107" fmla="*/ 2147483646 h 212"/>
                <a:gd name="T108" fmla="*/ 2147483646 w 146"/>
                <a:gd name="T109" fmla="*/ 2147483646 h 212"/>
                <a:gd name="T110" fmla="*/ 2147483646 w 146"/>
                <a:gd name="T111" fmla="*/ 2147483646 h 212"/>
                <a:gd name="T112" fmla="*/ 2147483646 w 146"/>
                <a:gd name="T113" fmla="*/ 2147483646 h 21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6"/>
                <a:gd name="T172" fmla="*/ 0 h 212"/>
                <a:gd name="T173" fmla="*/ 146 w 146"/>
                <a:gd name="T174" fmla="*/ 212 h 21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0" name="Freeform 116"/>
            <p:cNvSpPr>
              <a:spLocks noChangeArrowheads="1"/>
            </p:cNvSpPr>
            <p:nvPr/>
          </p:nvSpPr>
          <p:spPr bwMode="auto">
            <a:xfrm>
              <a:off x="2006477" y="2161895"/>
              <a:ext cx="290636" cy="245564"/>
            </a:xfrm>
            <a:custGeom>
              <a:avLst/>
              <a:gdLst>
                <a:gd name="T0" fmla="*/ 2147483646 w 156"/>
                <a:gd name="T1" fmla="*/ 2147483646 h 131"/>
                <a:gd name="T2" fmla="*/ 2147483646 w 156"/>
                <a:gd name="T3" fmla="*/ 2147483646 h 131"/>
                <a:gd name="T4" fmla="*/ 2147483646 w 156"/>
                <a:gd name="T5" fmla="*/ 2147483646 h 131"/>
                <a:gd name="T6" fmla="*/ 2147483646 w 156"/>
                <a:gd name="T7" fmla="*/ 2147483646 h 131"/>
                <a:gd name="T8" fmla="*/ 2147483646 w 156"/>
                <a:gd name="T9" fmla="*/ 2147483646 h 131"/>
                <a:gd name="T10" fmla="*/ 2147483646 w 156"/>
                <a:gd name="T11" fmla="*/ 2147483646 h 131"/>
                <a:gd name="T12" fmla="*/ 2147483646 w 156"/>
                <a:gd name="T13" fmla="*/ 2147483646 h 131"/>
                <a:gd name="T14" fmla="*/ 2147483646 w 156"/>
                <a:gd name="T15" fmla="*/ 2147483646 h 131"/>
                <a:gd name="T16" fmla="*/ 2147483646 w 156"/>
                <a:gd name="T17" fmla="*/ 2147483646 h 131"/>
                <a:gd name="T18" fmla="*/ 2147483646 w 156"/>
                <a:gd name="T19" fmla="*/ 2147483646 h 131"/>
                <a:gd name="T20" fmla="*/ 2147483646 w 156"/>
                <a:gd name="T21" fmla="*/ 2147483646 h 131"/>
                <a:gd name="T22" fmla="*/ 2147483646 w 156"/>
                <a:gd name="T23" fmla="*/ 2147483646 h 131"/>
                <a:gd name="T24" fmla="*/ 2147483646 w 156"/>
                <a:gd name="T25" fmla="*/ 2147483646 h 131"/>
                <a:gd name="T26" fmla="*/ 2147483646 w 156"/>
                <a:gd name="T27" fmla="*/ 2147483646 h 131"/>
                <a:gd name="T28" fmla="*/ 2147483646 w 156"/>
                <a:gd name="T29" fmla="*/ 2147483646 h 131"/>
                <a:gd name="T30" fmla="*/ 2147483646 w 156"/>
                <a:gd name="T31" fmla="*/ 2147483646 h 131"/>
                <a:gd name="T32" fmla="*/ 2147483646 w 156"/>
                <a:gd name="T33" fmla="*/ 2147483646 h 131"/>
                <a:gd name="T34" fmla="*/ 2147483646 w 156"/>
                <a:gd name="T35" fmla="*/ 2147483646 h 131"/>
                <a:gd name="T36" fmla="*/ 2147483646 w 156"/>
                <a:gd name="T37" fmla="*/ 2147483646 h 131"/>
                <a:gd name="T38" fmla="*/ 2147483646 w 156"/>
                <a:gd name="T39" fmla="*/ 2147483646 h 131"/>
                <a:gd name="T40" fmla="*/ 2147483646 w 156"/>
                <a:gd name="T41" fmla="*/ 2147483646 h 131"/>
                <a:gd name="T42" fmla="*/ 2147483646 w 156"/>
                <a:gd name="T43" fmla="*/ 2147483646 h 131"/>
                <a:gd name="T44" fmla="*/ 2147483646 w 156"/>
                <a:gd name="T45" fmla="*/ 2147483646 h 131"/>
                <a:gd name="T46" fmla="*/ 2147483646 w 156"/>
                <a:gd name="T47" fmla="*/ 2147483646 h 131"/>
                <a:gd name="T48" fmla="*/ 2147483646 w 156"/>
                <a:gd name="T49" fmla="*/ 2147483646 h 131"/>
                <a:gd name="T50" fmla="*/ 2147483646 w 156"/>
                <a:gd name="T51" fmla="*/ 2147483646 h 131"/>
                <a:gd name="T52" fmla="*/ 2147483646 w 156"/>
                <a:gd name="T53" fmla="*/ 2147483646 h 131"/>
                <a:gd name="T54" fmla="*/ 2147483646 w 156"/>
                <a:gd name="T55" fmla="*/ 2147483646 h 131"/>
                <a:gd name="T56" fmla="*/ 2147483646 w 156"/>
                <a:gd name="T57" fmla="*/ 2147483646 h 131"/>
                <a:gd name="T58" fmla="*/ 2147483646 w 156"/>
                <a:gd name="T59" fmla="*/ 2147483646 h 131"/>
                <a:gd name="T60" fmla="*/ 2147483646 w 156"/>
                <a:gd name="T61" fmla="*/ 2147483646 h 131"/>
                <a:gd name="T62" fmla="*/ 2147483646 w 156"/>
                <a:gd name="T63" fmla="*/ 2147483646 h 131"/>
                <a:gd name="T64" fmla="*/ 2147483646 w 156"/>
                <a:gd name="T65" fmla="*/ 2147483646 h 131"/>
                <a:gd name="T66" fmla="*/ 2147483646 w 156"/>
                <a:gd name="T67" fmla="*/ 2147483646 h 131"/>
                <a:gd name="T68" fmla="*/ 2147483646 w 156"/>
                <a:gd name="T69" fmla="*/ 2147483646 h 131"/>
                <a:gd name="T70" fmla="*/ 2147483646 w 156"/>
                <a:gd name="T71" fmla="*/ 2147483646 h 131"/>
                <a:gd name="T72" fmla="*/ 2147483646 w 156"/>
                <a:gd name="T73" fmla="*/ 2147483646 h 131"/>
                <a:gd name="T74" fmla="*/ 2147483646 w 156"/>
                <a:gd name="T75" fmla="*/ 2147483646 h 131"/>
                <a:gd name="T76" fmla="*/ 2147483646 w 156"/>
                <a:gd name="T77" fmla="*/ 2147483646 h 131"/>
                <a:gd name="T78" fmla="*/ 2147483646 w 156"/>
                <a:gd name="T79" fmla="*/ 2147483646 h 131"/>
                <a:gd name="T80" fmla="*/ 2147483646 w 156"/>
                <a:gd name="T81" fmla="*/ 2147483646 h 131"/>
                <a:gd name="T82" fmla="*/ 2147483646 w 156"/>
                <a:gd name="T83" fmla="*/ 2147483646 h 131"/>
                <a:gd name="T84" fmla="*/ 2147483646 w 156"/>
                <a:gd name="T85" fmla="*/ 2147483646 h 131"/>
                <a:gd name="T86" fmla="*/ 2147483646 w 156"/>
                <a:gd name="T87" fmla="*/ 2147483646 h 131"/>
                <a:gd name="T88" fmla="*/ 2147483646 w 156"/>
                <a:gd name="T89" fmla="*/ 2147483646 h 131"/>
                <a:gd name="T90" fmla="*/ 2147483646 w 156"/>
                <a:gd name="T91" fmla="*/ 2147483646 h 131"/>
                <a:gd name="T92" fmla="*/ 2147483646 w 156"/>
                <a:gd name="T93" fmla="*/ 0 h 131"/>
                <a:gd name="T94" fmla="*/ 2147483646 w 156"/>
                <a:gd name="T95" fmla="*/ 2147483646 h 131"/>
                <a:gd name="T96" fmla="*/ 2147483646 w 156"/>
                <a:gd name="T97" fmla="*/ 2147483646 h 131"/>
                <a:gd name="T98" fmla="*/ 2147483646 w 156"/>
                <a:gd name="T99" fmla="*/ 2147483646 h 131"/>
                <a:gd name="T100" fmla="*/ 2147483646 w 156"/>
                <a:gd name="T101" fmla="*/ 2147483646 h 131"/>
                <a:gd name="T102" fmla="*/ 2147483646 w 156"/>
                <a:gd name="T103" fmla="*/ 2147483646 h 131"/>
                <a:gd name="T104" fmla="*/ 2147483646 w 156"/>
                <a:gd name="T105" fmla="*/ 2147483646 h 131"/>
                <a:gd name="T106" fmla="*/ 2147483646 w 156"/>
                <a:gd name="T107" fmla="*/ 2147483646 h 13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6"/>
                <a:gd name="T163" fmla="*/ 0 h 131"/>
                <a:gd name="T164" fmla="*/ 156 w 156"/>
                <a:gd name="T165" fmla="*/ 131 h 13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1" name="Freeform 117"/>
            <p:cNvSpPr>
              <a:spLocks noChangeArrowheads="1"/>
            </p:cNvSpPr>
            <p:nvPr/>
          </p:nvSpPr>
          <p:spPr bwMode="auto">
            <a:xfrm>
              <a:off x="2332859" y="2287786"/>
              <a:ext cx="90144" cy="94807"/>
            </a:xfrm>
            <a:custGeom>
              <a:avLst/>
              <a:gdLst>
                <a:gd name="T0" fmla="*/ 2147483646 w 48"/>
                <a:gd name="T1" fmla="*/ 2147483646 h 51"/>
                <a:gd name="T2" fmla="*/ 2147483646 w 48"/>
                <a:gd name="T3" fmla="*/ 2147483646 h 51"/>
                <a:gd name="T4" fmla="*/ 2147483646 w 48"/>
                <a:gd name="T5" fmla="*/ 2147483646 h 51"/>
                <a:gd name="T6" fmla="*/ 2147483646 w 48"/>
                <a:gd name="T7" fmla="*/ 2147483646 h 51"/>
                <a:gd name="T8" fmla="*/ 2147483646 w 48"/>
                <a:gd name="T9" fmla="*/ 2147483646 h 51"/>
                <a:gd name="T10" fmla="*/ 2147483646 w 48"/>
                <a:gd name="T11" fmla="*/ 2147483646 h 51"/>
                <a:gd name="T12" fmla="*/ 2147483646 w 48"/>
                <a:gd name="T13" fmla="*/ 2147483646 h 51"/>
                <a:gd name="T14" fmla="*/ 2147483646 w 48"/>
                <a:gd name="T15" fmla="*/ 2147483646 h 51"/>
                <a:gd name="T16" fmla="*/ 2147483646 w 48"/>
                <a:gd name="T17" fmla="*/ 2147483646 h 51"/>
                <a:gd name="T18" fmla="*/ 2147483646 w 48"/>
                <a:gd name="T19" fmla="*/ 2147483646 h 51"/>
                <a:gd name="T20" fmla="*/ 2147483646 w 48"/>
                <a:gd name="T21" fmla="*/ 2147483646 h 51"/>
                <a:gd name="T22" fmla="*/ 2147483646 w 48"/>
                <a:gd name="T23" fmla="*/ 2147483646 h 51"/>
                <a:gd name="T24" fmla="*/ 2147483646 w 48"/>
                <a:gd name="T25" fmla="*/ 2147483646 h 51"/>
                <a:gd name="T26" fmla="*/ 2147483646 w 48"/>
                <a:gd name="T27" fmla="*/ 2147483646 h 51"/>
                <a:gd name="T28" fmla="*/ 2147483646 w 48"/>
                <a:gd name="T29" fmla="*/ 2147483646 h 51"/>
                <a:gd name="T30" fmla="*/ 2147483646 w 48"/>
                <a:gd name="T31" fmla="*/ 2147483646 h 51"/>
                <a:gd name="T32" fmla="*/ 2147483646 w 48"/>
                <a:gd name="T33" fmla="*/ 2147483646 h 51"/>
                <a:gd name="T34" fmla="*/ 2147483646 w 48"/>
                <a:gd name="T35" fmla="*/ 2147483646 h 5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51"/>
                <a:gd name="T56" fmla="*/ 48 w 48"/>
                <a:gd name="T57" fmla="*/ 51 h 5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2" name="Freeform 118"/>
            <p:cNvSpPr>
              <a:spLocks noChangeArrowheads="1"/>
            </p:cNvSpPr>
            <p:nvPr/>
          </p:nvSpPr>
          <p:spPr bwMode="auto">
            <a:xfrm>
              <a:off x="2262920" y="2239605"/>
              <a:ext cx="104132" cy="155420"/>
            </a:xfrm>
            <a:custGeom>
              <a:avLst/>
              <a:gdLst>
                <a:gd name="T0" fmla="*/ 2147483646 w 56"/>
                <a:gd name="T1" fmla="*/ 2147483646 h 83"/>
                <a:gd name="T2" fmla="*/ 2147483646 w 56"/>
                <a:gd name="T3" fmla="*/ 2147483646 h 83"/>
                <a:gd name="T4" fmla="*/ 2147483646 w 56"/>
                <a:gd name="T5" fmla="*/ 2147483646 h 83"/>
                <a:gd name="T6" fmla="*/ 2147483646 w 56"/>
                <a:gd name="T7" fmla="*/ 2147483646 h 83"/>
                <a:gd name="T8" fmla="*/ 2147483646 w 56"/>
                <a:gd name="T9" fmla="*/ 2147483646 h 83"/>
                <a:gd name="T10" fmla="*/ 2147483646 w 56"/>
                <a:gd name="T11" fmla="*/ 2147483646 h 83"/>
                <a:gd name="T12" fmla="*/ 2147483646 w 56"/>
                <a:gd name="T13" fmla="*/ 2147483646 h 83"/>
                <a:gd name="T14" fmla="*/ 2147483646 w 56"/>
                <a:gd name="T15" fmla="*/ 2147483646 h 83"/>
                <a:gd name="T16" fmla="*/ 2147483646 w 56"/>
                <a:gd name="T17" fmla="*/ 2147483646 h 83"/>
                <a:gd name="T18" fmla="*/ 2147483646 w 56"/>
                <a:gd name="T19" fmla="*/ 2147483646 h 83"/>
                <a:gd name="T20" fmla="*/ 2147483646 w 56"/>
                <a:gd name="T21" fmla="*/ 2147483646 h 83"/>
                <a:gd name="T22" fmla="*/ 2147483646 w 56"/>
                <a:gd name="T23" fmla="*/ 2147483646 h 83"/>
                <a:gd name="T24" fmla="*/ 2147483646 w 56"/>
                <a:gd name="T25" fmla="*/ 2147483646 h 83"/>
                <a:gd name="T26" fmla="*/ 2147483646 w 56"/>
                <a:gd name="T27" fmla="*/ 2147483646 h 83"/>
                <a:gd name="T28" fmla="*/ 2147483646 w 56"/>
                <a:gd name="T29" fmla="*/ 2147483646 h 83"/>
                <a:gd name="T30" fmla="*/ 2147483646 w 56"/>
                <a:gd name="T31" fmla="*/ 2147483646 h 83"/>
                <a:gd name="T32" fmla="*/ 2147483646 w 56"/>
                <a:gd name="T33" fmla="*/ 2147483646 h 83"/>
                <a:gd name="T34" fmla="*/ 2147483646 w 56"/>
                <a:gd name="T35" fmla="*/ 2147483646 h 83"/>
                <a:gd name="T36" fmla="*/ 2147483646 w 56"/>
                <a:gd name="T37" fmla="*/ 2147483646 h 83"/>
                <a:gd name="T38" fmla="*/ 2147483646 w 56"/>
                <a:gd name="T39" fmla="*/ 2147483646 h 83"/>
                <a:gd name="T40" fmla="*/ 2147483646 w 56"/>
                <a:gd name="T41" fmla="*/ 2147483646 h 83"/>
                <a:gd name="T42" fmla="*/ 2147483646 w 56"/>
                <a:gd name="T43" fmla="*/ 2147483646 h 83"/>
                <a:gd name="T44" fmla="*/ 2147483646 w 56"/>
                <a:gd name="T45" fmla="*/ 0 h 83"/>
                <a:gd name="T46" fmla="*/ 2147483646 w 56"/>
                <a:gd name="T47" fmla="*/ 2147483646 h 8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6"/>
                <a:gd name="T73" fmla="*/ 0 h 83"/>
                <a:gd name="T74" fmla="*/ 56 w 56"/>
                <a:gd name="T75" fmla="*/ 83 h 8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3" name="Freeform 119"/>
            <p:cNvSpPr>
              <a:spLocks noChangeArrowheads="1"/>
            </p:cNvSpPr>
            <p:nvPr/>
          </p:nvSpPr>
          <p:spPr bwMode="auto">
            <a:xfrm>
              <a:off x="2412123" y="2297111"/>
              <a:ext cx="65277" cy="82373"/>
            </a:xfrm>
            <a:custGeom>
              <a:avLst/>
              <a:gdLst>
                <a:gd name="T0" fmla="*/ 2147483646 w 35"/>
                <a:gd name="T1" fmla="*/ 2147483646 h 44"/>
                <a:gd name="T2" fmla="*/ 2147483646 w 35"/>
                <a:gd name="T3" fmla="*/ 2147483646 h 44"/>
                <a:gd name="T4" fmla="*/ 0 w 35"/>
                <a:gd name="T5" fmla="*/ 2147483646 h 44"/>
                <a:gd name="T6" fmla="*/ 2147483646 w 35"/>
                <a:gd name="T7" fmla="*/ 2147483646 h 44"/>
                <a:gd name="T8" fmla="*/ 2147483646 w 35"/>
                <a:gd name="T9" fmla="*/ 2147483646 h 44"/>
                <a:gd name="T10" fmla="*/ 2147483646 w 35"/>
                <a:gd name="T11" fmla="*/ 2147483646 h 44"/>
                <a:gd name="T12" fmla="*/ 2147483646 w 35"/>
                <a:gd name="T13" fmla="*/ 2147483646 h 44"/>
                <a:gd name="T14" fmla="*/ 2147483646 w 35"/>
                <a:gd name="T15" fmla="*/ 2147483646 h 44"/>
                <a:gd name="T16" fmla="*/ 2147483646 w 35"/>
                <a:gd name="T17" fmla="*/ 0 h 44"/>
                <a:gd name="T18" fmla="*/ 2147483646 w 35"/>
                <a:gd name="T19" fmla="*/ 2147483646 h 44"/>
                <a:gd name="T20" fmla="*/ 2147483646 w 35"/>
                <a:gd name="T21" fmla="*/ 2147483646 h 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5"/>
                <a:gd name="T34" fmla="*/ 0 h 44"/>
                <a:gd name="T35" fmla="*/ 35 w 35"/>
                <a:gd name="T36" fmla="*/ 44 h 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4" name="Freeform 120"/>
            <p:cNvSpPr>
              <a:spLocks noChangeArrowheads="1"/>
            </p:cNvSpPr>
            <p:nvPr/>
          </p:nvSpPr>
          <p:spPr bwMode="auto">
            <a:xfrm>
              <a:off x="1768683" y="1911669"/>
              <a:ext cx="222252" cy="79265"/>
            </a:xfrm>
            <a:custGeom>
              <a:avLst/>
              <a:gdLst>
                <a:gd name="T0" fmla="*/ 2147483646 w 119"/>
                <a:gd name="T1" fmla="*/ 2147483646 h 43"/>
                <a:gd name="T2" fmla="*/ 2147483646 w 119"/>
                <a:gd name="T3" fmla="*/ 2147483646 h 43"/>
                <a:gd name="T4" fmla="*/ 2147483646 w 119"/>
                <a:gd name="T5" fmla="*/ 2147483646 h 43"/>
                <a:gd name="T6" fmla="*/ 2147483646 w 119"/>
                <a:gd name="T7" fmla="*/ 2147483646 h 43"/>
                <a:gd name="T8" fmla="*/ 2147483646 w 119"/>
                <a:gd name="T9" fmla="*/ 2147483646 h 43"/>
                <a:gd name="T10" fmla="*/ 2147483646 w 119"/>
                <a:gd name="T11" fmla="*/ 2147483646 h 43"/>
                <a:gd name="T12" fmla="*/ 2147483646 w 119"/>
                <a:gd name="T13" fmla="*/ 2147483646 h 43"/>
                <a:gd name="T14" fmla="*/ 2147483646 w 119"/>
                <a:gd name="T15" fmla="*/ 2147483646 h 43"/>
                <a:gd name="T16" fmla="*/ 2147483646 w 119"/>
                <a:gd name="T17" fmla="*/ 2147483646 h 43"/>
                <a:gd name="T18" fmla="*/ 2147483646 w 119"/>
                <a:gd name="T19" fmla="*/ 2147483646 h 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9"/>
                <a:gd name="T31" fmla="*/ 0 h 43"/>
                <a:gd name="T32" fmla="*/ 119 w 119"/>
                <a:gd name="T33" fmla="*/ 43 h 4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5" name="Freeform 121"/>
            <p:cNvSpPr>
              <a:spLocks noChangeArrowheads="1"/>
            </p:cNvSpPr>
            <p:nvPr/>
          </p:nvSpPr>
          <p:spPr bwMode="auto">
            <a:xfrm>
              <a:off x="1896128" y="2017355"/>
              <a:ext cx="51289" cy="24867"/>
            </a:xfrm>
            <a:custGeom>
              <a:avLst/>
              <a:gdLst>
                <a:gd name="T0" fmla="*/ 2147483646 w 28"/>
                <a:gd name="T1" fmla="*/ 2147483646 h 13"/>
                <a:gd name="T2" fmla="*/ 2147483646 w 28"/>
                <a:gd name="T3" fmla="*/ 2147483646 h 13"/>
                <a:gd name="T4" fmla="*/ 2147483646 w 28"/>
                <a:gd name="T5" fmla="*/ 2147483646 h 13"/>
                <a:gd name="T6" fmla="*/ 0 60000 65536"/>
                <a:gd name="T7" fmla="*/ 0 60000 65536"/>
                <a:gd name="T8" fmla="*/ 0 60000 65536"/>
                <a:gd name="T9" fmla="*/ 0 w 28"/>
                <a:gd name="T10" fmla="*/ 0 h 13"/>
                <a:gd name="T11" fmla="*/ 28 w 2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6" name="Freeform 122"/>
            <p:cNvSpPr>
              <a:spLocks noChangeArrowheads="1"/>
            </p:cNvSpPr>
            <p:nvPr/>
          </p:nvSpPr>
          <p:spPr bwMode="auto">
            <a:xfrm>
              <a:off x="2133921" y="2015800"/>
              <a:ext cx="46626" cy="26422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7" name="Freeform 123"/>
            <p:cNvSpPr>
              <a:spLocks noEditPoints="1" noChangeArrowheads="1"/>
            </p:cNvSpPr>
            <p:nvPr/>
          </p:nvSpPr>
          <p:spPr bwMode="auto">
            <a:xfrm>
              <a:off x="2022019" y="0"/>
              <a:ext cx="1294652" cy="965160"/>
            </a:xfrm>
            <a:custGeom>
              <a:avLst/>
              <a:gdLst>
                <a:gd name="T0" fmla="*/ 2147483646 w 691"/>
                <a:gd name="T1" fmla="*/ 2147483646 h 516"/>
                <a:gd name="T2" fmla="*/ 2147483646 w 691"/>
                <a:gd name="T3" fmla="*/ 2147483646 h 516"/>
                <a:gd name="T4" fmla="*/ 2147483646 w 691"/>
                <a:gd name="T5" fmla="*/ 2147483646 h 516"/>
                <a:gd name="T6" fmla="*/ 2147483646 w 691"/>
                <a:gd name="T7" fmla="*/ 2147483646 h 516"/>
                <a:gd name="T8" fmla="*/ 2147483646 w 691"/>
                <a:gd name="T9" fmla="*/ 2147483646 h 516"/>
                <a:gd name="T10" fmla="*/ 2147483646 w 691"/>
                <a:gd name="T11" fmla="*/ 2147483646 h 516"/>
                <a:gd name="T12" fmla="*/ 2147483646 w 691"/>
                <a:gd name="T13" fmla="*/ 2147483646 h 516"/>
                <a:gd name="T14" fmla="*/ 2147483646 w 691"/>
                <a:gd name="T15" fmla="*/ 2147483646 h 516"/>
                <a:gd name="T16" fmla="*/ 2147483646 w 691"/>
                <a:gd name="T17" fmla="*/ 2147483646 h 516"/>
                <a:gd name="T18" fmla="*/ 2147483646 w 691"/>
                <a:gd name="T19" fmla="*/ 2147483646 h 516"/>
                <a:gd name="T20" fmla="*/ 2147483646 w 691"/>
                <a:gd name="T21" fmla="*/ 2147483646 h 516"/>
                <a:gd name="T22" fmla="*/ 2147483646 w 691"/>
                <a:gd name="T23" fmla="*/ 2147483646 h 516"/>
                <a:gd name="T24" fmla="*/ 2147483646 w 691"/>
                <a:gd name="T25" fmla="*/ 2147483646 h 516"/>
                <a:gd name="T26" fmla="*/ 2147483646 w 691"/>
                <a:gd name="T27" fmla="*/ 2147483646 h 516"/>
                <a:gd name="T28" fmla="*/ 2147483646 w 691"/>
                <a:gd name="T29" fmla="*/ 2147483646 h 516"/>
                <a:gd name="T30" fmla="*/ 2147483646 w 691"/>
                <a:gd name="T31" fmla="*/ 2147483646 h 516"/>
                <a:gd name="T32" fmla="*/ 0 w 691"/>
                <a:gd name="T33" fmla="*/ 2147483646 h 516"/>
                <a:gd name="T34" fmla="*/ 2147483646 w 691"/>
                <a:gd name="T35" fmla="*/ 2147483646 h 516"/>
                <a:gd name="T36" fmla="*/ 2147483646 w 691"/>
                <a:gd name="T37" fmla="*/ 2147483646 h 516"/>
                <a:gd name="T38" fmla="*/ 2147483646 w 691"/>
                <a:gd name="T39" fmla="*/ 2147483646 h 516"/>
                <a:gd name="T40" fmla="*/ 2147483646 w 691"/>
                <a:gd name="T41" fmla="*/ 2147483646 h 516"/>
                <a:gd name="T42" fmla="*/ 2147483646 w 691"/>
                <a:gd name="T43" fmla="*/ 2147483646 h 516"/>
                <a:gd name="T44" fmla="*/ 2147483646 w 691"/>
                <a:gd name="T45" fmla="*/ 2147483646 h 516"/>
                <a:gd name="T46" fmla="*/ 2147483646 w 691"/>
                <a:gd name="T47" fmla="*/ 2147483646 h 516"/>
                <a:gd name="T48" fmla="*/ 2147483646 w 691"/>
                <a:gd name="T49" fmla="*/ 2147483646 h 516"/>
                <a:gd name="T50" fmla="*/ 2147483646 w 691"/>
                <a:gd name="T51" fmla="*/ 2147483646 h 516"/>
                <a:gd name="T52" fmla="*/ 2147483646 w 691"/>
                <a:gd name="T53" fmla="*/ 2147483646 h 516"/>
                <a:gd name="T54" fmla="*/ 2147483646 w 691"/>
                <a:gd name="T55" fmla="*/ 2147483646 h 516"/>
                <a:gd name="T56" fmla="*/ 2147483646 w 691"/>
                <a:gd name="T57" fmla="*/ 2147483646 h 516"/>
                <a:gd name="T58" fmla="*/ 2147483646 w 691"/>
                <a:gd name="T59" fmla="*/ 2147483646 h 516"/>
                <a:gd name="T60" fmla="*/ 2147483646 w 691"/>
                <a:gd name="T61" fmla="*/ 2147483646 h 516"/>
                <a:gd name="T62" fmla="*/ 2147483646 w 691"/>
                <a:gd name="T63" fmla="*/ 2147483646 h 516"/>
                <a:gd name="T64" fmla="*/ 2147483646 w 691"/>
                <a:gd name="T65" fmla="*/ 2147483646 h 516"/>
                <a:gd name="T66" fmla="*/ 2147483646 w 691"/>
                <a:gd name="T67" fmla="*/ 2147483646 h 516"/>
                <a:gd name="T68" fmla="*/ 2147483646 w 691"/>
                <a:gd name="T69" fmla="*/ 2147483646 h 516"/>
                <a:gd name="T70" fmla="*/ 2147483646 w 691"/>
                <a:gd name="T71" fmla="*/ 2147483646 h 516"/>
                <a:gd name="T72" fmla="*/ 2147483646 w 691"/>
                <a:gd name="T73" fmla="*/ 2147483646 h 516"/>
                <a:gd name="T74" fmla="*/ 2147483646 w 691"/>
                <a:gd name="T75" fmla="*/ 2147483646 h 516"/>
                <a:gd name="T76" fmla="*/ 2147483646 w 691"/>
                <a:gd name="T77" fmla="*/ 2147483646 h 516"/>
                <a:gd name="T78" fmla="*/ 2147483646 w 691"/>
                <a:gd name="T79" fmla="*/ 2147483646 h 516"/>
                <a:gd name="T80" fmla="*/ 2147483646 w 691"/>
                <a:gd name="T81" fmla="*/ 2147483646 h 516"/>
                <a:gd name="T82" fmla="*/ 2147483646 w 691"/>
                <a:gd name="T83" fmla="*/ 2147483646 h 516"/>
                <a:gd name="T84" fmla="*/ 2147483646 w 691"/>
                <a:gd name="T85" fmla="*/ 2147483646 h 516"/>
                <a:gd name="T86" fmla="*/ 2147483646 w 691"/>
                <a:gd name="T87" fmla="*/ 2147483646 h 516"/>
                <a:gd name="T88" fmla="*/ 2147483646 w 691"/>
                <a:gd name="T89" fmla="*/ 2147483646 h 516"/>
                <a:gd name="T90" fmla="*/ 2147483646 w 691"/>
                <a:gd name="T91" fmla="*/ 2147483646 h 516"/>
                <a:gd name="T92" fmla="*/ 2147483646 w 691"/>
                <a:gd name="T93" fmla="*/ 2147483646 h 516"/>
                <a:gd name="T94" fmla="*/ 2147483646 w 691"/>
                <a:gd name="T95" fmla="*/ 2147483646 h 516"/>
                <a:gd name="T96" fmla="*/ 2147483646 w 691"/>
                <a:gd name="T97" fmla="*/ 2147483646 h 516"/>
                <a:gd name="T98" fmla="*/ 2147483646 w 691"/>
                <a:gd name="T99" fmla="*/ 2147483646 h 516"/>
                <a:gd name="T100" fmla="*/ 2147483646 w 691"/>
                <a:gd name="T101" fmla="*/ 2147483646 h 516"/>
                <a:gd name="T102" fmla="*/ 2147483646 w 691"/>
                <a:gd name="T103" fmla="*/ 2147483646 h 516"/>
                <a:gd name="T104" fmla="*/ 2147483646 w 691"/>
                <a:gd name="T105" fmla="*/ 2147483646 h 516"/>
                <a:gd name="T106" fmla="*/ 2147483646 w 691"/>
                <a:gd name="T107" fmla="*/ 2147483646 h 516"/>
                <a:gd name="T108" fmla="*/ 2147483646 w 691"/>
                <a:gd name="T109" fmla="*/ 2147483646 h 516"/>
                <a:gd name="T110" fmla="*/ 2147483646 w 691"/>
                <a:gd name="T111" fmla="*/ 2147483646 h 5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1"/>
                <a:gd name="T169" fmla="*/ 0 h 516"/>
                <a:gd name="T170" fmla="*/ 691 w 691"/>
                <a:gd name="T171" fmla="*/ 516 h 5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8" name="Freeform 124"/>
            <p:cNvSpPr>
              <a:spLocks noEditPoints="1" noChangeArrowheads="1"/>
            </p:cNvSpPr>
            <p:nvPr/>
          </p:nvSpPr>
          <p:spPr bwMode="auto">
            <a:xfrm>
              <a:off x="571947" y="17096"/>
              <a:ext cx="1880586" cy="1446963"/>
            </a:xfrm>
            <a:custGeom>
              <a:avLst/>
              <a:gdLst>
                <a:gd name="T0" fmla="*/ 2147483646 w 1005"/>
                <a:gd name="T1" fmla="*/ 2147483646 h 774"/>
                <a:gd name="T2" fmla="*/ 2147483646 w 1005"/>
                <a:gd name="T3" fmla="*/ 2147483646 h 774"/>
                <a:gd name="T4" fmla="*/ 2147483646 w 1005"/>
                <a:gd name="T5" fmla="*/ 2147483646 h 774"/>
                <a:gd name="T6" fmla="*/ 2147483646 w 1005"/>
                <a:gd name="T7" fmla="*/ 2147483646 h 774"/>
                <a:gd name="T8" fmla="*/ 2147483646 w 1005"/>
                <a:gd name="T9" fmla="*/ 2147483646 h 774"/>
                <a:gd name="T10" fmla="*/ 2147483646 w 1005"/>
                <a:gd name="T11" fmla="*/ 2147483646 h 774"/>
                <a:gd name="T12" fmla="*/ 2147483646 w 1005"/>
                <a:gd name="T13" fmla="*/ 2147483646 h 774"/>
                <a:gd name="T14" fmla="*/ 2147483646 w 1005"/>
                <a:gd name="T15" fmla="*/ 2147483646 h 774"/>
                <a:gd name="T16" fmla="*/ 2147483646 w 1005"/>
                <a:gd name="T17" fmla="*/ 2147483646 h 774"/>
                <a:gd name="T18" fmla="*/ 2147483646 w 1005"/>
                <a:gd name="T19" fmla="*/ 2147483646 h 774"/>
                <a:gd name="T20" fmla="*/ 2147483646 w 1005"/>
                <a:gd name="T21" fmla="*/ 2147483646 h 774"/>
                <a:gd name="T22" fmla="*/ 2147483646 w 1005"/>
                <a:gd name="T23" fmla="*/ 2147483646 h 774"/>
                <a:gd name="T24" fmla="*/ 2147483646 w 1005"/>
                <a:gd name="T25" fmla="*/ 2147483646 h 774"/>
                <a:gd name="T26" fmla="*/ 2147483646 w 1005"/>
                <a:gd name="T27" fmla="*/ 2147483646 h 774"/>
                <a:gd name="T28" fmla="*/ 2147483646 w 1005"/>
                <a:gd name="T29" fmla="*/ 2147483646 h 774"/>
                <a:gd name="T30" fmla="*/ 2147483646 w 1005"/>
                <a:gd name="T31" fmla="*/ 2147483646 h 774"/>
                <a:gd name="T32" fmla="*/ 2147483646 w 1005"/>
                <a:gd name="T33" fmla="*/ 2147483646 h 774"/>
                <a:gd name="T34" fmla="*/ 2147483646 w 1005"/>
                <a:gd name="T35" fmla="*/ 2147483646 h 774"/>
                <a:gd name="T36" fmla="*/ 2147483646 w 1005"/>
                <a:gd name="T37" fmla="*/ 2147483646 h 774"/>
                <a:gd name="T38" fmla="*/ 2147483646 w 1005"/>
                <a:gd name="T39" fmla="*/ 2147483646 h 774"/>
                <a:gd name="T40" fmla="*/ 2147483646 w 1005"/>
                <a:gd name="T41" fmla="*/ 2147483646 h 774"/>
                <a:gd name="T42" fmla="*/ 2147483646 w 1005"/>
                <a:gd name="T43" fmla="*/ 2147483646 h 774"/>
                <a:gd name="T44" fmla="*/ 2147483646 w 1005"/>
                <a:gd name="T45" fmla="*/ 2147483646 h 774"/>
                <a:gd name="T46" fmla="*/ 2147483646 w 1005"/>
                <a:gd name="T47" fmla="*/ 2147483646 h 774"/>
                <a:gd name="T48" fmla="*/ 2147483646 w 1005"/>
                <a:gd name="T49" fmla="*/ 2147483646 h 774"/>
                <a:gd name="T50" fmla="*/ 2147483646 w 1005"/>
                <a:gd name="T51" fmla="*/ 2147483646 h 774"/>
                <a:gd name="T52" fmla="*/ 2147483646 w 1005"/>
                <a:gd name="T53" fmla="*/ 2147483646 h 774"/>
                <a:gd name="T54" fmla="*/ 2147483646 w 1005"/>
                <a:gd name="T55" fmla="*/ 2147483646 h 774"/>
                <a:gd name="T56" fmla="*/ 2147483646 w 1005"/>
                <a:gd name="T57" fmla="*/ 2147483646 h 774"/>
                <a:gd name="T58" fmla="*/ 2147483646 w 1005"/>
                <a:gd name="T59" fmla="*/ 2147483646 h 774"/>
                <a:gd name="T60" fmla="*/ 2147483646 w 1005"/>
                <a:gd name="T61" fmla="*/ 2147483646 h 774"/>
                <a:gd name="T62" fmla="*/ 2147483646 w 1005"/>
                <a:gd name="T63" fmla="*/ 2147483646 h 774"/>
                <a:gd name="T64" fmla="*/ 2147483646 w 1005"/>
                <a:gd name="T65" fmla="*/ 2147483646 h 774"/>
                <a:gd name="T66" fmla="*/ 2147483646 w 1005"/>
                <a:gd name="T67" fmla="*/ 2147483646 h 774"/>
                <a:gd name="T68" fmla="*/ 2147483646 w 1005"/>
                <a:gd name="T69" fmla="*/ 2147483646 h 774"/>
                <a:gd name="T70" fmla="*/ 2147483646 w 1005"/>
                <a:gd name="T71" fmla="*/ 2147483646 h 774"/>
                <a:gd name="T72" fmla="*/ 2147483646 w 1005"/>
                <a:gd name="T73" fmla="*/ 2147483646 h 774"/>
                <a:gd name="T74" fmla="*/ 2147483646 w 1005"/>
                <a:gd name="T75" fmla="*/ 2147483646 h 774"/>
                <a:gd name="T76" fmla="*/ 2147483646 w 1005"/>
                <a:gd name="T77" fmla="*/ 2147483646 h 774"/>
                <a:gd name="T78" fmla="*/ 2147483646 w 1005"/>
                <a:gd name="T79" fmla="*/ 2147483646 h 774"/>
                <a:gd name="T80" fmla="*/ 2147483646 w 1005"/>
                <a:gd name="T81" fmla="*/ 2147483646 h 774"/>
                <a:gd name="T82" fmla="*/ 2147483646 w 1005"/>
                <a:gd name="T83" fmla="*/ 2147483646 h 774"/>
                <a:gd name="T84" fmla="*/ 2147483646 w 1005"/>
                <a:gd name="T85" fmla="*/ 2147483646 h 774"/>
                <a:gd name="T86" fmla="*/ 2147483646 w 1005"/>
                <a:gd name="T87" fmla="*/ 2147483646 h 774"/>
                <a:gd name="T88" fmla="*/ 2147483646 w 1005"/>
                <a:gd name="T89" fmla="*/ 2147483646 h 774"/>
                <a:gd name="T90" fmla="*/ 2147483646 w 1005"/>
                <a:gd name="T91" fmla="*/ 2147483646 h 774"/>
                <a:gd name="T92" fmla="*/ 2147483646 w 1005"/>
                <a:gd name="T93" fmla="*/ 2147483646 h 774"/>
                <a:gd name="T94" fmla="*/ 2147483646 w 1005"/>
                <a:gd name="T95" fmla="*/ 2147483646 h 774"/>
                <a:gd name="T96" fmla="*/ 2147483646 w 1005"/>
                <a:gd name="T97" fmla="*/ 2147483646 h 774"/>
                <a:gd name="T98" fmla="*/ 2147483646 w 1005"/>
                <a:gd name="T99" fmla="*/ 2147483646 h 774"/>
                <a:gd name="T100" fmla="*/ 2147483646 w 1005"/>
                <a:gd name="T101" fmla="*/ 2147483646 h 774"/>
                <a:gd name="T102" fmla="*/ 2147483646 w 1005"/>
                <a:gd name="T103" fmla="*/ 2147483646 h 774"/>
                <a:gd name="T104" fmla="*/ 2147483646 w 1005"/>
                <a:gd name="T105" fmla="*/ 2147483646 h 774"/>
                <a:gd name="T106" fmla="*/ 2147483646 w 1005"/>
                <a:gd name="T107" fmla="*/ 2147483646 h 774"/>
                <a:gd name="T108" fmla="*/ 2147483646 w 1005"/>
                <a:gd name="T109" fmla="*/ 2147483646 h 774"/>
                <a:gd name="T110" fmla="*/ 2147483646 w 1005"/>
                <a:gd name="T111" fmla="*/ 2147483646 h 774"/>
                <a:gd name="T112" fmla="*/ 2147483646 w 1005"/>
                <a:gd name="T113" fmla="*/ 2147483646 h 774"/>
                <a:gd name="T114" fmla="*/ 2147483646 w 1005"/>
                <a:gd name="T115" fmla="*/ 2147483646 h 774"/>
                <a:gd name="T116" fmla="*/ 2147483646 w 1005"/>
                <a:gd name="T117" fmla="*/ 2147483646 h 774"/>
                <a:gd name="T118" fmla="*/ 2147483646 w 1005"/>
                <a:gd name="T119" fmla="*/ 2147483646 h 774"/>
                <a:gd name="T120" fmla="*/ 2147483646 w 1005"/>
                <a:gd name="T121" fmla="*/ 2147483646 h 77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05"/>
                <a:gd name="T184" fmla="*/ 0 h 774"/>
                <a:gd name="T185" fmla="*/ 1005 w 1005"/>
                <a:gd name="T186" fmla="*/ 774 h 77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9" name="Freeform 125"/>
            <p:cNvSpPr>
              <a:spLocks noEditPoints="1" noChangeArrowheads="1"/>
            </p:cNvSpPr>
            <p:nvPr/>
          </p:nvSpPr>
          <p:spPr bwMode="auto">
            <a:xfrm>
              <a:off x="0" y="562621"/>
              <a:ext cx="2146355" cy="1317964"/>
            </a:xfrm>
            <a:custGeom>
              <a:avLst/>
              <a:gdLst>
                <a:gd name="T0" fmla="*/ 2147483646 w 1147"/>
                <a:gd name="T1" fmla="*/ 2147483646 h 705"/>
                <a:gd name="T2" fmla="*/ 2147483646 w 1147"/>
                <a:gd name="T3" fmla="*/ 2147483646 h 705"/>
                <a:gd name="T4" fmla="*/ 2147483646 w 1147"/>
                <a:gd name="T5" fmla="*/ 2147483646 h 705"/>
                <a:gd name="T6" fmla="*/ 2147483646 w 1147"/>
                <a:gd name="T7" fmla="*/ 2147483646 h 705"/>
                <a:gd name="T8" fmla="*/ 2147483646 w 1147"/>
                <a:gd name="T9" fmla="*/ 2147483646 h 705"/>
                <a:gd name="T10" fmla="*/ 2147483646 w 1147"/>
                <a:gd name="T11" fmla="*/ 2147483646 h 705"/>
                <a:gd name="T12" fmla="*/ 2147483646 w 1147"/>
                <a:gd name="T13" fmla="*/ 2147483646 h 705"/>
                <a:gd name="T14" fmla="*/ 2147483646 w 1147"/>
                <a:gd name="T15" fmla="*/ 2147483646 h 705"/>
                <a:gd name="T16" fmla="*/ 2147483646 w 1147"/>
                <a:gd name="T17" fmla="*/ 2147483646 h 705"/>
                <a:gd name="T18" fmla="*/ 2147483646 w 1147"/>
                <a:gd name="T19" fmla="*/ 2147483646 h 705"/>
                <a:gd name="T20" fmla="*/ 2147483646 w 1147"/>
                <a:gd name="T21" fmla="*/ 2147483646 h 705"/>
                <a:gd name="T22" fmla="*/ 2147483646 w 1147"/>
                <a:gd name="T23" fmla="*/ 2147483646 h 705"/>
                <a:gd name="T24" fmla="*/ 2147483646 w 1147"/>
                <a:gd name="T25" fmla="*/ 2147483646 h 705"/>
                <a:gd name="T26" fmla="*/ 2147483646 w 1147"/>
                <a:gd name="T27" fmla="*/ 2147483646 h 705"/>
                <a:gd name="T28" fmla="*/ 2147483646 w 1147"/>
                <a:gd name="T29" fmla="*/ 2147483646 h 705"/>
                <a:gd name="T30" fmla="*/ 2147483646 w 1147"/>
                <a:gd name="T31" fmla="*/ 2147483646 h 705"/>
                <a:gd name="T32" fmla="*/ 2147483646 w 1147"/>
                <a:gd name="T33" fmla="*/ 2147483646 h 705"/>
                <a:gd name="T34" fmla="*/ 2147483646 w 1147"/>
                <a:gd name="T35" fmla="*/ 2147483646 h 705"/>
                <a:gd name="T36" fmla="*/ 2147483646 w 1147"/>
                <a:gd name="T37" fmla="*/ 2147483646 h 705"/>
                <a:gd name="T38" fmla="*/ 2147483646 w 1147"/>
                <a:gd name="T39" fmla="*/ 2147483646 h 705"/>
                <a:gd name="T40" fmla="*/ 2147483646 w 1147"/>
                <a:gd name="T41" fmla="*/ 2147483646 h 705"/>
                <a:gd name="T42" fmla="*/ 2147483646 w 1147"/>
                <a:gd name="T43" fmla="*/ 2147483646 h 705"/>
                <a:gd name="T44" fmla="*/ 2147483646 w 1147"/>
                <a:gd name="T45" fmla="*/ 2147483646 h 705"/>
                <a:gd name="T46" fmla="*/ 2147483646 w 1147"/>
                <a:gd name="T47" fmla="*/ 2147483646 h 705"/>
                <a:gd name="T48" fmla="*/ 2147483646 w 1147"/>
                <a:gd name="T49" fmla="*/ 2147483646 h 705"/>
                <a:gd name="T50" fmla="*/ 2147483646 w 1147"/>
                <a:gd name="T51" fmla="*/ 2147483646 h 705"/>
                <a:gd name="T52" fmla="*/ 2147483646 w 1147"/>
                <a:gd name="T53" fmla="*/ 2147483646 h 705"/>
                <a:gd name="T54" fmla="*/ 2147483646 w 1147"/>
                <a:gd name="T55" fmla="*/ 2147483646 h 705"/>
                <a:gd name="T56" fmla="*/ 2147483646 w 1147"/>
                <a:gd name="T57" fmla="*/ 2147483646 h 705"/>
                <a:gd name="T58" fmla="*/ 2147483646 w 1147"/>
                <a:gd name="T59" fmla="*/ 2147483646 h 705"/>
                <a:gd name="T60" fmla="*/ 2147483646 w 1147"/>
                <a:gd name="T61" fmla="*/ 2147483646 h 705"/>
                <a:gd name="T62" fmla="*/ 2147483646 w 1147"/>
                <a:gd name="T63" fmla="*/ 2147483646 h 705"/>
                <a:gd name="T64" fmla="*/ 2147483646 w 1147"/>
                <a:gd name="T65" fmla="*/ 2147483646 h 705"/>
                <a:gd name="T66" fmla="*/ 2147483646 w 1147"/>
                <a:gd name="T67" fmla="*/ 2147483646 h 705"/>
                <a:gd name="T68" fmla="*/ 2147483646 w 1147"/>
                <a:gd name="T69" fmla="*/ 2147483646 h 705"/>
                <a:gd name="T70" fmla="*/ 2147483646 w 1147"/>
                <a:gd name="T71" fmla="*/ 2147483646 h 705"/>
                <a:gd name="T72" fmla="*/ 2147483646 w 1147"/>
                <a:gd name="T73" fmla="*/ 2147483646 h 705"/>
                <a:gd name="T74" fmla="*/ 2147483646 w 1147"/>
                <a:gd name="T75" fmla="*/ 2147483646 h 705"/>
                <a:gd name="T76" fmla="*/ 2147483646 w 1147"/>
                <a:gd name="T77" fmla="*/ 2147483646 h 705"/>
                <a:gd name="T78" fmla="*/ 2147483646 w 1147"/>
                <a:gd name="T79" fmla="*/ 2147483646 h 705"/>
                <a:gd name="T80" fmla="*/ 2147483646 w 1147"/>
                <a:gd name="T81" fmla="*/ 2147483646 h 705"/>
                <a:gd name="T82" fmla="*/ 2147483646 w 1147"/>
                <a:gd name="T83" fmla="*/ 2147483646 h 705"/>
                <a:gd name="T84" fmla="*/ 2147483646 w 1147"/>
                <a:gd name="T85" fmla="*/ 2147483646 h 705"/>
                <a:gd name="T86" fmla="*/ 2147483646 w 1147"/>
                <a:gd name="T87" fmla="*/ 2147483646 h 705"/>
                <a:gd name="T88" fmla="*/ 2147483646 w 1147"/>
                <a:gd name="T89" fmla="*/ 2147483646 h 705"/>
                <a:gd name="T90" fmla="*/ 2147483646 w 1147"/>
                <a:gd name="T91" fmla="*/ 2147483646 h 705"/>
                <a:gd name="T92" fmla="*/ 2147483646 w 1147"/>
                <a:gd name="T93" fmla="*/ 2147483646 h 705"/>
                <a:gd name="T94" fmla="*/ 2147483646 w 1147"/>
                <a:gd name="T95" fmla="*/ 2147483646 h 705"/>
                <a:gd name="T96" fmla="*/ 2147483646 w 1147"/>
                <a:gd name="T97" fmla="*/ 2147483646 h 705"/>
                <a:gd name="T98" fmla="*/ 2147483646 w 1147"/>
                <a:gd name="T99" fmla="*/ 2147483646 h 705"/>
                <a:gd name="T100" fmla="*/ 2147483646 w 1147"/>
                <a:gd name="T101" fmla="*/ 2147483646 h 705"/>
                <a:gd name="T102" fmla="*/ 2147483646 w 1147"/>
                <a:gd name="T103" fmla="*/ 2147483646 h 705"/>
                <a:gd name="T104" fmla="*/ 2147483646 w 1147"/>
                <a:gd name="T105" fmla="*/ 2147483646 h 705"/>
                <a:gd name="T106" fmla="*/ 2147483646 w 1147"/>
                <a:gd name="T107" fmla="*/ 2147483646 h 705"/>
                <a:gd name="T108" fmla="*/ 2147483646 w 1147"/>
                <a:gd name="T109" fmla="*/ 2147483646 h 705"/>
                <a:gd name="T110" fmla="*/ 2147483646 w 1147"/>
                <a:gd name="T111" fmla="*/ 2147483646 h 705"/>
                <a:gd name="T112" fmla="*/ 2147483646 w 1147"/>
                <a:gd name="T113" fmla="*/ 2147483646 h 705"/>
                <a:gd name="T114" fmla="*/ 2147483646 w 1147"/>
                <a:gd name="T115" fmla="*/ 2147483646 h 70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47"/>
                <a:gd name="T175" fmla="*/ 0 h 705"/>
                <a:gd name="T176" fmla="*/ 1147 w 1147"/>
                <a:gd name="T177" fmla="*/ 705 h 70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0" name="Freeform 126"/>
            <p:cNvSpPr>
              <a:spLocks noEditPoints="1" noChangeArrowheads="1"/>
            </p:cNvSpPr>
            <p:nvPr/>
          </p:nvSpPr>
          <p:spPr bwMode="auto">
            <a:xfrm>
              <a:off x="3372621" y="1425203"/>
              <a:ext cx="270431" cy="192721"/>
            </a:xfrm>
            <a:custGeom>
              <a:avLst/>
              <a:gdLst>
                <a:gd name="T0" fmla="*/ 2147483646 w 145"/>
                <a:gd name="T1" fmla="*/ 2147483646 h 103"/>
                <a:gd name="T2" fmla="*/ 2147483646 w 145"/>
                <a:gd name="T3" fmla="*/ 2147483646 h 103"/>
                <a:gd name="T4" fmla="*/ 2147483646 w 145"/>
                <a:gd name="T5" fmla="*/ 2147483646 h 103"/>
                <a:gd name="T6" fmla="*/ 2147483646 w 145"/>
                <a:gd name="T7" fmla="*/ 2147483646 h 103"/>
                <a:gd name="T8" fmla="*/ 2147483646 w 145"/>
                <a:gd name="T9" fmla="*/ 2147483646 h 103"/>
                <a:gd name="T10" fmla="*/ 2147483646 w 145"/>
                <a:gd name="T11" fmla="*/ 2147483646 h 103"/>
                <a:gd name="T12" fmla="*/ 2147483646 w 145"/>
                <a:gd name="T13" fmla="*/ 2147483646 h 103"/>
                <a:gd name="T14" fmla="*/ 2147483646 w 145"/>
                <a:gd name="T15" fmla="*/ 2147483646 h 103"/>
                <a:gd name="T16" fmla="*/ 2147483646 w 145"/>
                <a:gd name="T17" fmla="*/ 2147483646 h 103"/>
                <a:gd name="T18" fmla="*/ 2147483646 w 145"/>
                <a:gd name="T19" fmla="*/ 0 h 103"/>
                <a:gd name="T20" fmla="*/ 2147483646 w 145"/>
                <a:gd name="T21" fmla="*/ 2147483646 h 103"/>
                <a:gd name="T22" fmla="*/ 2147483646 w 145"/>
                <a:gd name="T23" fmla="*/ 2147483646 h 103"/>
                <a:gd name="T24" fmla="*/ 2147483646 w 145"/>
                <a:gd name="T25" fmla="*/ 2147483646 h 103"/>
                <a:gd name="T26" fmla="*/ 2147483646 w 145"/>
                <a:gd name="T27" fmla="*/ 2147483646 h 103"/>
                <a:gd name="T28" fmla="*/ 2147483646 w 145"/>
                <a:gd name="T29" fmla="*/ 2147483646 h 103"/>
                <a:gd name="T30" fmla="*/ 2147483646 w 145"/>
                <a:gd name="T31" fmla="*/ 2147483646 h 103"/>
                <a:gd name="T32" fmla="*/ 2147483646 w 145"/>
                <a:gd name="T33" fmla="*/ 2147483646 h 103"/>
                <a:gd name="T34" fmla="*/ 2147483646 w 145"/>
                <a:gd name="T35" fmla="*/ 2147483646 h 103"/>
                <a:gd name="T36" fmla="*/ 2147483646 w 145"/>
                <a:gd name="T37" fmla="*/ 2147483646 h 103"/>
                <a:gd name="T38" fmla="*/ 2147483646 w 145"/>
                <a:gd name="T39" fmla="*/ 2147483646 h 103"/>
                <a:gd name="T40" fmla="*/ 2147483646 w 145"/>
                <a:gd name="T41" fmla="*/ 2147483646 h 103"/>
                <a:gd name="T42" fmla="*/ 2147483646 w 145"/>
                <a:gd name="T43" fmla="*/ 2147483646 h 103"/>
                <a:gd name="T44" fmla="*/ 2147483646 w 145"/>
                <a:gd name="T45" fmla="*/ 2147483646 h 103"/>
                <a:gd name="T46" fmla="*/ 2147483646 w 145"/>
                <a:gd name="T47" fmla="*/ 2147483646 h 103"/>
                <a:gd name="T48" fmla="*/ 2147483646 w 145"/>
                <a:gd name="T49" fmla="*/ 2147483646 h 103"/>
                <a:gd name="T50" fmla="*/ 2147483646 w 145"/>
                <a:gd name="T51" fmla="*/ 2147483646 h 103"/>
                <a:gd name="T52" fmla="*/ 2147483646 w 145"/>
                <a:gd name="T53" fmla="*/ 2147483646 h 103"/>
                <a:gd name="T54" fmla="*/ 2147483646 w 145"/>
                <a:gd name="T55" fmla="*/ 2147483646 h 103"/>
                <a:gd name="T56" fmla="*/ 2147483646 w 145"/>
                <a:gd name="T57" fmla="*/ 2147483646 h 103"/>
                <a:gd name="T58" fmla="*/ 2147483646 w 145"/>
                <a:gd name="T59" fmla="*/ 2147483646 h 103"/>
                <a:gd name="T60" fmla="*/ 2147483646 w 145"/>
                <a:gd name="T61" fmla="*/ 2147483646 h 103"/>
                <a:gd name="T62" fmla="*/ 2147483646 w 145"/>
                <a:gd name="T63" fmla="*/ 2147483646 h 103"/>
                <a:gd name="T64" fmla="*/ 2147483646 w 145"/>
                <a:gd name="T65" fmla="*/ 2147483646 h 103"/>
                <a:gd name="T66" fmla="*/ 2147483646 w 145"/>
                <a:gd name="T67" fmla="*/ 2147483646 h 103"/>
                <a:gd name="T68" fmla="*/ 2147483646 w 145"/>
                <a:gd name="T69" fmla="*/ 2147483646 h 103"/>
                <a:gd name="T70" fmla="*/ 2147483646 w 145"/>
                <a:gd name="T71" fmla="*/ 2147483646 h 103"/>
                <a:gd name="T72" fmla="*/ 2147483646 w 145"/>
                <a:gd name="T73" fmla="*/ 2147483646 h 103"/>
                <a:gd name="T74" fmla="*/ 2147483646 w 145"/>
                <a:gd name="T75" fmla="*/ 2147483646 h 103"/>
                <a:gd name="T76" fmla="*/ 2147483646 w 145"/>
                <a:gd name="T77" fmla="*/ 2147483646 h 103"/>
                <a:gd name="T78" fmla="*/ 2147483646 w 145"/>
                <a:gd name="T79" fmla="*/ 2147483646 h 103"/>
                <a:gd name="T80" fmla="*/ 2147483646 w 145"/>
                <a:gd name="T81" fmla="*/ 2147483646 h 103"/>
                <a:gd name="T82" fmla="*/ 2147483646 w 145"/>
                <a:gd name="T83" fmla="*/ 2147483646 h 103"/>
                <a:gd name="T84" fmla="*/ 2147483646 w 145"/>
                <a:gd name="T85" fmla="*/ 2147483646 h 103"/>
                <a:gd name="T86" fmla="*/ 2147483646 w 145"/>
                <a:gd name="T87" fmla="*/ 2147483646 h 103"/>
                <a:gd name="T88" fmla="*/ 2147483646 w 145"/>
                <a:gd name="T89" fmla="*/ 2147483646 h 103"/>
                <a:gd name="T90" fmla="*/ 2147483646 w 145"/>
                <a:gd name="T91" fmla="*/ 2147483646 h 10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5"/>
                <a:gd name="T139" fmla="*/ 0 h 103"/>
                <a:gd name="T140" fmla="*/ 145 w 145"/>
                <a:gd name="T141" fmla="*/ 103 h 10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1" name="Freeform 127"/>
            <p:cNvSpPr>
              <a:spLocks noEditPoints="1" noChangeArrowheads="1"/>
            </p:cNvSpPr>
            <p:nvPr/>
          </p:nvSpPr>
          <p:spPr bwMode="auto">
            <a:xfrm>
              <a:off x="3989640" y="1474938"/>
              <a:ext cx="133661" cy="166300"/>
            </a:xfrm>
            <a:custGeom>
              <a:avLst/>
              <a:gdLst>
                <a:gd name="T0" fmla="*/ 2147483646 w 71"/>
                <a:gd name="T1" fmla="*/ 0 h 89"/>
                <a:gd name="T2" fmla="*/ 2147483646 w 71"/>
                <a:gd name="T3" fmla="*/ 2147483646 h 89"/>
                <a:gd name="T4" fmla="*/ 2147483646 w 71"/>
                <a:gd name="T5" fmla="*/ 2147483646 h 89"/>
                <a:gd name="T6" fmla="*/ 2147483646 w 71"/>
                <a:gd name="T7" fmla="*/ 2147483646 h 89"/>
                <a:gd name="T8" fmla="*/ 2147483646 w 71"/>
                <a:gd name="T9" fmla="*/ 2147483646 h 89"/>
                <a:gd name="T10" fmla="*/ 2147483646 w 71"/>
                <a:gd name="T11" fmla="*/ 2147483646 h 89"/>
                <a:gd name="T12" fmla="*/ 2147483646 w 71"/>
                <a:gd name="T13" fmla="*/ 2147483646 h 89"/>
                <a:gd name="T14" fmla="*/ 2147483646 w 71"/>
                <a:gd name="T15" fmla="*/ 2147483646 h 89"/>
                <a:gd name="T16" fmla="*/ 2147483646 w 71"/>
                <a:gd name="T17" fmla="*/ 2147483646 h 89"/>
                <a:gd name="T18" fmla="*/ 2147483646 w 71"/>
                <a:gd name="T19" fmla="*/ 2147483646 h 89"/>
                <a:gd name="T20" fmla="*/ 2147483646 w 71"/>
                <a:gd name="T21" fmla="*/ 2147483646 h 89"/>
                <a:gd name="T22" fmla="*/ 0 w 71"/>
                <a:gd name="T23" fmla="*/ 2147483646 h 89"/>
                <a:gd name="T24" fmla="*/ 0 w 71"/>
                <a:gd name="T25" fmla="*/ 2147483646 h 89"/>
                <a:gd name="T26" fmla="*/ 2147483646 w 71"/>
                <a:gd name="T27" fmla="*/ 2147483646 h 89"/>
                <a:gd name="T28" fmla="*/ 2147483646 w 71"/>
                <a:gd name="T29" fmla="*/ 2147483646 h 89"/>
                <a:gd name="T30" fmla="*/ 2147483646 w 71"/>
                <a:gd name="T31" fmla="*/ 2147483646 h 89"/>
                <a:gd name="T32" fmla="*/ 2147483646 w 71"/>
                <a:gd name="T33" fmla="*/ 2147483646 h 89"/>
                <a:gd name="T34" fmla="*/ 2147483646 w 71"/>
                <a:gd name="T35" fmla="*/ 2147483646 h 89"/>
                <a:gd name="T36" fmla="*/ 2147483646 w 71"/>
                <a:gd name="T37" fmla="*/ 2147483646 h 89"/>
                <a:gd name="T38" fmla="*/ 2147483646 w 71"/>
                <a:gd name="T39" fmla="*/ 2147483646 h 89"/>
                <a:gd name="T40" fmla="*/ 2147483646 w 71"/>
                <a:gd name="T41" fmla="*/ 2147483646 h 89"/>
                <a:gd name="T42" fmla="*/ 2147483646 w 71"/>
                <a:gd name="T43" fmla="*/ 2147483646 h 89"/>
                <a:gd name="T44" fmla="*/ 2147483646 w 71"/>
                <a:gd name="T45" fmla="*/ 2147483646 h 89"/>
                <a:gd name="T46" fmla="*/ 2147483646 w 71"/>
                <a:gd name="T47" fmla="*/ 2147483646 h 89"/>
                <a:gd name="T48" fmla="*/ 2147483646 w 71"/>
                <a:gd name="T49" fmla="*/ 2147483646 h 89"/>
                <a:gd name="T50" fmla="*/ 2147483646 w 71"/>
                <a:gd name="T51" fmla="*/ 2147483646 h 89"/>
                <a:gd name="T52" fmla="*/ 2147483646 w 71"/>
                <a:gd name="T53" fmla="*/ 2147483646 h 89"/>
                <a:gd name="T54" fmla="*/ 2147483646 w 71"/>
                <a:gd name="T55" fmla="*/ 2147483646 h 89"/>
                <a:gd name="T56" fmla="*/ 2147483646 w 71"/>
                <a:gd name="T57" fmla="*/ 2147483646 h 89"/>
                <a:gd name="T58" fmla="*/ 2147483646 w 71"/>
                <a:gd name="T59" fmla="*/ 2147483646 h 89"/>
                <a:gd name="T60" fmla="*/ 2147483646 w 71"/>
                <a:gd name="T61" fmla="*/ 2147483646 h 89"/>
                <a:gd name="T62" fmla="*/ 2147483646 w 71"/>
                <a:gd name="T63" fmla="*/ 2147483646 h 89"/>
                <a:gd name="T64" fmla="*/ 2147483646 w 71"/>
                <a:gd name="T65" fmla="*/ 2147483646 h 89"/>
                <a:gd name="T66" fmla="*/ 2147483646 w 71"/>
                <a:gd name="T67" fmla="*/ 2147483646 h 89"/>
                <a:gd name="T68" fmla="*/ 2147483646 w 71"/>
                <a:gd name="T69" fmla="*/ 2147483646 h 89"/>
                <a:gd name="T70" fmla="*/ 2147483646 w 71"/>
                <a:gd name="T71" fmla="*/ 2147483646 h 89"/>
                <a:gd name="T72" fmla="*/ 2147483646 w 71"/>
                <a:gd name="T73" fmla="*/ 2147483646 h 89"/>
                <a:gd name="T74" fmla="*/ 2147483646 w 71"/>
                <a:gd name="T75" fmla="*/ 0 h 89"/>
                <a:gd name="T76" fmla="*/ 2147483646 w 71"/>
                <a:gd name="T77" fmla="*/ 2147483646 h 89"/>
                <a:gd name="T78" fmla="*/ 2147483646 w 71"/>
                <a:gd name="T79" fmla="*/ 2147483646 h 89"/>
                <a:gd name="T80" fmla="*/ 2147483646 w 71"/>
                <a:gd name="T81" fmla="*/ 2147483646 h 89"/>
                <a:gd name="T82" fmla="*/ 2147483646 w 71"/>
                <a:gd name="T83" fmla="*/ 2147483646 h 89"/>
                <a:gd name="T84" fmla="*/ 2147483646 w 71"/>
                <a:gd name="T85" fmla="*/ 2147483646 h 89"/>
                <a:gd name="T86" fmla="*/ 2147483646 w 71"/>
                <a:gd name="T87" fmla="*/ 2147483646 h 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1"/>
                <a:gd name="T133" fmla="*/ 0 h 89"/>
                <a:gd name="T134" fmla="*/ 71 w 71"/>
                <a:gd name="T135" fmla="*/ 89 h 8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2" name="Freeform 128"/>
            <p:cNvSpPr>
              <a:spLocks noChangeArrowheads="1"/>
            </p:cNvSpPr>
            <p:nvPr/>
          </p:nvSpPr>
          <p:spPr bwMode="auto">
            <a:xfrm>
              <a:off x="4238312" y="1619479"/>
              <a:ext cx="54398" cy="34192"/>
            </a:xfrm>
            <a:custGeom>
              <a:avLst/>
              <a:gdLst>
                <a:gd name="T0" fmla="*/ 2147483646 w 29"/>
                <a:gd name="T1" fmla="*/ 2147483646 h 18"/>
                <a:gd name="T2" fmla="*/ 2147483646 w 29"/>
                <a:gd name="T3" fmla="*/ 2147483646 h 18"/>
                <a:gd name="T4" fmla="*/ 2147483646 w 29"/>
                <a:gd name="T5" fmla="*/ 2147483646 h 18"/>
                <a:gd name="T6" fmla="*/ 2147483646 w 29"/>
                <a:gd name="T7" fmla="*/ 2147483646 h 18"/>
                <a:gd name="T8" fmla="*/ 2147483646 w 29"/>
                <a:gd name="T9" fmla="*/ 2147483646 h 18"/>
                <a:gd name="T10" fmla="*/ 2147483646 w 29"/>
                <a:gd name="T11" fmla="*/ 2147483646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18"/>
                <a:gd name="T20" fmla="*/ 29 w 29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3" name="Freeform 129"/>
            <p:cNvSpPr>
              <a:spLocks noChangeArrowheads="1"/>
            </p:cNvSpPr>
            <p:nvPr/>
          </p:nvSpPr>
          <p:spPr bwMode="auto">
            <a:xfrm>
              <a:off x="3057118" y="738246"/>
              <a:ext cx="226914" cy="115011"/>
            </a:xfrm>
            <a:custGeom>
              <a:avLst/>
              <a:gdLst>
                <a:gd name="T0" fmla="*/ 2147483646 w 121"/>
                <a:gd name="T1" fmla="*/ 2147483646 h 61"/>
                <a:gd name="T2" fmla="*/ 2147483646 w 121"/>
                <a:gd name="T3" fmla="*/ 2147483646 h 61"/>
                <a:gd name="T4" fmla="*/ 2147483646 w 121"/>
                <a:gd name="T5" fmla="*/ 2147483646 h 61"/>
                <a:gd name="T6" fmla="*/ 2147483646 w 121"/>
                <a:gd name="T7" fmla="*/ 2147483646 h 61"/>
                <a:gd name="T8" fmla="*/ 2147483646 w 121"/>
                <a:gd name="T9" fmla="*/ 2147483646 h 61"/>
                <a:gd name="T10" fmla="*/ 2147483646 w 121"/>
                <a:gd name="T11" fmla="*/ 2147483646 h 61"/>
                <a:gd name="T12" fmla="*/ 2147483646 w 121"/>
                <a:gd name="T13" fmla="*/ 2147483646 h 61"/>
                <a:gd name="T14" fmla="*/ 2147483646 w 121"/>
                <a:gd name="T15" fmla="*/ 2147483646 h 61"/>
                <a:gd name="T16" fmla="*/ 2147483646 w 121"/>
                <a:gd name="T17" fmla="*/ 2147483646 h 61"/>
                <a:gd name="T18" fmla="*/ 2147483646 w 121"/>
                <a:gd name="T19" fmla="*/ 2147483646 h 61"/>
                <a:gd name="T20" fmla="*/ 2147483646 w 121"/>
                <a:gd name="T21" fmla="*/ 2147483646 h 61"/>
                <a:gd name="T22" fmla="*/ 2147483646 w 121"/>
                <a:gd name="T23" fmla="*/ 2147483646 h 61"/>
                <a:gd name="T24" fmla="*/ 2147483646 w 121"/>
                <a:gd name="T25" fmla="*/ 2147483646 h 61"/>
                <a:gd name="T26" fmla="*/ 2147483646 w 121"/>
                <a:gd name="T27" fmla="*/ 2147483646 h 61"/>
                <a:gd name="T28" fmla="*/ 2147483646 w 121"/>
                <a:gd name="T29" fmla="*/ 2147483646 h 61"/>
                <a:gd name="T30" fmla="*/ 2147483646 w 121"/>
                <a:gd name="T31" fmla="*/ 2147483646 h 61"/>
                <a:gd name="T32" fmla="*/ 2147483646 w 121"/>
                <a:gd name="T33" fmla="*/ 2147483646 h 61"/>
                <a:gd name="T34" fmla="*/ 2147483646 w 121"/>
                <a:gd name="T35" fmla="*/ 2147483646 h 61"/>
                <a:gd name="T36" fmla="*/ 2147483646 w 121"/>
                <a:gd name="T37" fmla="*/ 2147483646 h 61"/>
                <a:gd name="T38" fmla="*/ 2147483646 w 121"/>
                <a:gd name="T39" fmla="*/ 2147483646 h 61"/>
                <a:gd name="T40" fmla="*/ 2147483646 w 121"/>
                <a:gd name="T41" fmla="*/ 2147483646 h 61"/>
                <a:gd name="T42" fmla="*/ 2147483646 w 121"/>
                <a:gd name="T43" fmla="*/ 2147483646 h 61"/>
                <a:gd name="T44" fmla="*/ 2147483646 w 121"/>
                <a:gd name="T45" fmla="*/ 2147483646 h 61"/>
                <a:gd name="T46" fmla="*/ 2147483646 w 121"/>
                <a:gd name="T47" fmla="*/ 2147483646 h 61"/>
                <a:gd name="T48" fmla="*/ 2147483646 w 121"/>
                <a:gd name="T49" fmla="*/ 2147483646 h 61"/>
                <a:gd name="T50" fmla="*/ 2147483646 w 121"/>
                <a:gd name="T51" fmla="*/ 2147483646 h 61"/>
                <a:gd name="T52" fmla="*/ 2147483646 w 121"/>
                <a:gd name="T53" fmla="*/ 2147483646 h 61"/>
                <a:gd name="T54" fmla="*/ 2147483646 w 121"/>
                <a:gd name="T55" fmla="*/ 2147483646 h 61"/>
                <a:gd name="T56" fmla="*/ 2147483646 w 121"/>
                <a:gd name="T57" fmla="*/ 2147483646 h 61"/>
                <a:gd name="T58" fmla="*/ 2147483646 w 121"/>
                <a:gd name="T59" fmla="*/ 2147483646 h 61"/>
                <a:gd name="T60" fmla="*/ 2147483646 w 121"/>
                <a:gd name="T61" fmla="*/ 2147483646 h 61"/>
                <a:gd name="T62" fmla="*/ 2147483646 w 121"/>
                <a:gd name="T63" fmla="*/ 2147483646 h 61"/>
                <a:gd name="T64" fmla="*/ 2147483646 w 121"/>
                <a:gd name="T65" fmla="*/ 2147483646 h 61"/>
                <a:gd name="T66" fmla="*/ 2147483646 w 121"/>
                <a:gd name="T67" fmla="*/ 2147483646 h 61"/>
                <a:gd name="T68" fmla="*/ 2147483646 w 121"/>
                <a:gd name="T69" fmla="*/ 2147483646 h 61"/>
                <a:gd name="T70" fmla="*/ 2147483646 w 121"/>
                <a:gd name="T71" fmla="*/ 2147483646 h 61"/>
                <a:gd name="T72" fmla="*/ 2147483646 w 121"/>
                <a:gd name="T73" fmla="*/ 2147483646 h 61"/>
                <a:gd name="T74" fmla="*/ 2147483646 w 121"/>
                <a:gd name="T75" fmla="*/ 2147483646 h 61"/>
                <a:gd name="T76" fmla="*/ 2147483646 w 121"/>
                <a:gd name="T77" fmla="*/ 2147483646 h 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1"/>
                <a:gd name="T118" fmla="*/ 0 h 61"/>
                <a:gd name="T119" fmla="*/ 121 w 121"/>
                <a:gd name="T120" fmla="*/ 61 h 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4" name="Freeform 130"/>
            <p:cNvSpPr>
              <a:spLocks noChangeArrowheads="1"/>
            </p:cNvSpPr>
            <p:nvPr/>
          </p:nvSpPr>
          <p:spPr bwMode="auto">
            <a:xfrm>
              <a:off x="3349308" y="1108146"/>
              <a:ext cx="96361" cy="105686"/>
            </a:xfrm>
            <a:custGeom>
              <a:avLst/>
              <a:gdLst>
                <a:gd name="T0" fmla="*/ 2147483646 w 51"/>
                <a:gd name="T1" fmla="*/ 2147483646 h 56"/>
                <a:gd name="T2" fmla="*/ 2147483646 w 51"/>
                <a:gd name="T3" fmla="*/ 2147483646 h 56"/>
                <a:gd name="T4" fmla="*/ 2147483646 w 51"/>
                <a:gd name="T5" fmla="*/ 2147483646 h 56"/>
                <a:gd name="T6" fmla="*/ 2147483646 w 51"/>
                <a:gd name="T7" fmla="*/ 2147483646 h 56"/>
                <a:gd name="T8" fmla="*/ 2147483646 w 51"/>
                <a:gd name="T9" fmla="*/ 2147483646 h 56"/>
                <a:gd name="T10" fmla="*/ 2147483646 w 51"/>
                <a:gd name="T11" fmla="*/ 2147483646 h 56"/>
                <a:gd name="T12" fmla="*/ 2147483646 w 51"/>
                <a:gd name="T13" fmla="*/ 2147483646 h 56"/>
                <a:gd name="T14" fmla="*/ 2147483646 w 51"/>
                <a:gd name="T15" fmla="*/ 2147483646 h 56"/>
                <a:gd name="T16" fmla="*/ 2147483646 w 51"/>
                <a:gd name="T17" fmla="*/ 2147483646 h 56"/>
                <a:gd name="T18" fmla="*/ 2147483646 w 51"/>
                <a:gd name="T19" fmla="*/ 2147483646 h 56"/>
                <a:gd name="T20" fmla="*/ 2147483646 w 51"/>
                <a:gd name="T21" fmla="*/ 2147483646 h 56"/>
                <a:gd name="T22" fmla="*/ 2147483646 w 51"/>
                <a:gd name="T23" fmla="*/ 2147483646 h 56"/>
                <a:gd name="T24" fmla="*/ 2147483646 w 51"/>
                <a:gd name="T25" fmla="*/ 2147483646 h 56"/>
                <a:gd name="T26" fmla="*/ 2147483646 w 51"/>
                <a:gd name="T27" fmla="*/ 2147483646 h 56"/>
                <a:gd name="T28" fmla="*/ 2147483646 w 51"/>
                <a:gd name="T29" fmla="*/ 2147483646 h 56"/>
                <a:gd name="T30" fmla="*/ 2147483646 w 51"/>
                <a:gd name="T31" fmla="*/ 2147483646 h 56"/>
                <a:gd name="T32" fmla="*/ 2147483646 w 51"/>
                <a:gd name="T33" fmla="*/ 2147483646 h 56"/>
                <a:gd name="T34" fmla="*/ 2147483646 w 51"/>
                <a:gd name="T35" fmla="*/ 2147483646 h 56"/>
                <a:gd name="T36" fmla="*/ 2147483646 w 51"/>
                <a:gd name="T37" fmla="*/ 2147483646 h 56"/>
                <a:gd name="T38" fmla="*/ 2147483646 w 51"/>
                <a:gd name="T39" fmla="*/ 2147483646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1"/>
                <a:gd name="T61" fmla="*/ 0 h 56"/>
                <a:gd name="T62" fmla="*/ 51 w 51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5" name="Freeform 131"/>
            <p:cNvSpPr>
              <a:spLocks noEditPoints="1" noChangeArrowheads="1"/>
            </p:cNvSpPr>
            <p:nvPr/>
          </p:nvSpPr>
          <p:spPr bwMode="auto">
            <a:xfrm>
              <a:off x="3395934" y="934075"/>
              <a:ext cx="214480" cy="326383"/>
            </a:xfrm>
            <a:custGeom>
              <a:avLst/>
              <a:gdLst>
                <a:gd name="T0" fmla="*/ 2147483646 w 114"/>
                <a:gd name="T1" fmla="*/ 2147483646 h 174"/>
                <a:gd name="T2" fmla="*/ 2147483646 w 114"/>
                <a:gd name="T3" fmla="*/ 2147483646 h 174"/>
                <a:gd name="T4" fmla="*/ 2147483646 w 114"/>
                <a:gd name="T5" fmla="*/ 2147483646 h 174"/>
                <a:gd name="T6" fmla="*/ 2147483646 w 114"/>
                <a:gd name="T7" fmla="*/ 2147483646 h 174"/>
                <a:gd name="T8" fmla="*/ 2147483646 w 114"/>
                <a:gd name="T9" fmla="*/ 2147483646 h 174"/>
                <a:gd name="T10" fmla="*/ 2147483646 w 114"/>
                <a:gd name="T11" fmla="*/ 2147483646 h 174"/>
                <a:gd name="T12" fmla="*/ 2147483646 w 114"/>
                <a:gd name="T13" fmla="*/ 2147483646 h 174"/>
                <a:gd name="T14" fmla="*/ 2147483646 w 114"/>
                <a:gd name="T15" fmla="*/ 2147483646 h 174"/>
                <a:gd name="T16" fmla="*/ 2147483646 w 114"/>
                <a:gd name="T17" fmla="*/ 2147483646 h 174"/>
                <a:gd name="T18" fmla="*/ 2147483646 w 114"/>
                <a:gd name="T19" fmla="*/ 2147483646 h 174"/>
                <a:gd name="T20" fmla="*/ 2147483646 w 114"/>
                <a:gd name="T21" fmla="*/ 2147483646 h 174"/>
                <a:gd name="T22" fmla="*/ 2147483646 w 114"/>
                <a:gd name="T23" fmla="*/ 2147483646 h 174"/>
                <a:gd name="T24" fmla="*/ 2147483646 w 114"/>
                <a:gd name="T25" fmla="*/ 2147483646 h 174"/>
                <a:gd name="T26" fmla="*/ 2147483646 w 114"/>
                <a:gd name="T27" fmla="*/ 2147483646 h 174"/>
                <a:gd name="T28" fmla="*/ 2147483646 w 114"/>
                <a:gd name="T29" fmla="*/ 2147483646 h 174"/>
                <a:gd name="T30" fmla="*/ 2147483646 w 114"/>
                <a:gd name="T31" fmla="*/ 2147483646 h 174"/>
                <a:gd name="T32" fmla="*/ 2147483646 w 114"/>
                <a:gd name="T33" fmla="*/ 2147483646 h 174"/>
                <a:gd name="T34" fmla="*/ 2147483646 w 114"/>
                <a:gd name="T35" fmla="*/ 2147483646 h 174"/>
                <a:gd name="T36" fmla="*/ 2147483646 w 114"/>
                <a:gd name="T37" fmla="*/ 2147483646 h 174"/>
                <a:gd name="T38" fmla="*/ 2147483646 w 114"/>
                <a:gd name="T39" fmla="*/ 2147483646 h 174"/>
                <a:gd name="T40" fmla="*/ 2147483646 w 114"/>
                <a:gd name="T41" fmla="*/ 2147483646 h 174"/>
                <a:gd name="T42" fmla="*/ 2147483646 w 114"/>
                <a:gd name="T43" fmla="*/ 2147483646 h 174"/>
                <a:gd name="T44" fmla="*/ 2147483646 w 114"/>
                <a:gd name="T45" fmla="*/ 2147483646 h 174"/>
                <a:gd name="T46" fmla="*/ 2147483646 w 114"/>
                <a:gd name="T47" fmla="*/ 2147483646 h 174"/>
                <a:gd name="T48" fmla="*/ 2147483646 w 114"/>
                <a:gd name="T49" fmla="*/ 2147483646 h 174"/>
                <a:gd name="T50" fmla="*/ 2147483646 w 114"/>
                <a:gd name="T51" fmla="*/ 2147483646 h 174"/>
                <a:gd name="T52" fmla="*/ 2147483646 w 114"/>
                <a:gd name="T53" fmla="*/ 2147483646 h 174"/>
                <a:gd name="T54" fmla="*/ 2147483646 w 114"/>
                <a:gd name="T55" fmla="*/ 2147483646 h 174"/>
                <a:gd name="T56" fmla="*/ 2147483646 w 114"/>
                <a:gd name="T57" fmla="*/ 2147483646 h 174"/>
                <a:gd name="T58" fmla="*/ 2147483646 w 114"/>
                <a:gd name="T59" fmla="*/ 2147483646 h 174"/>
                <a:gd name="T60" fmla="*/ 2147483646 w 114"/>
                <a:gd name="T61" fmla="*/ 2147483646 h 174"/>
                <a:gd name="T62" fmla="*/ 2147483646 w 114"/>
                <a:gd name="T63" fmla="*/ 2147483646 h 174"/>
                <a:gd name="T64" fmla="*/ 2147483646 w 114"/>
                <a:gd name="T65" fmla="*/ 2147483646 h 174"/>
                <a:gd name="T66" fmla="*/ 2147483646 w 114"/>
                <a:gd name="T67" fmla="*/ 2147483646 h 174"/>
                <a:gd name="T68" fmla="*/ 2147483646 w 114"/>
                <a:gd name="T69" fmla="*/ 2147483646 h 174"/>
                <a:gd name="T70" fmla="*/ 2147483646 w 114"/>
                <a:gd name="T71" fmla="*/ 2147483646 h 17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174"/>
                <a:gd name="T110" fmla="*/ 114 w 114"/>
                <a:gd name="T111" fmla="*/ 174 h 17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6" name="Freeform 132"/>
            <p:cNvSpPr>
              <a:spLocks noEditPoints="1" noChangeArrowheads="1"/>
            </p:cNvSpPr>
            <p:nvPr/>
          </p:nvSpPr>
          <p:spPr bwMode="auto">
            <a:xfrm>
              <a:off x="3395934" y="934075"/>
              <a:ext cx="214480" cy="326383"/>
            </a:xfrm>
            <a:custGeom>
              <a:avLst/>
              <a:gdLst>
                <a:gd name="T0" fmla="*/ 2147483646 w 114"/>
                <a:gd name="T1" fmla="*/ 2147483646 h 174"/>
                <a:gd name="T2" fmla="*/ 2147483646 w 114"/>
                <a:gd name="T3" fmla="*/ 2147483646 h 174"/>
                <a:gd name="T4" fmla="*/ 2147483646 w 114"/>
                <a:gd name="T5" fmla="*/ 2147483646 h 174"/>
                <a:gd name="T6" fmla="*/ 2147483646 w 114"/>
                <a:gd name="T7" fmla="*/ 2147483646 h 174"/>
                <a:gd name="T8" fmla="*/ 2147483646 w 114"/>
                <a:gd name="T9" fmla="*/ 2147483646 h 174"/>
                <a:gd name="T10" fmla="*/ 2147483646 w 114"/>
                <a:gd name="T11" fmla="*/ 2147483646 h 174"/>
                <a:gd name="T12" fmla="*/ 2147483646 w 114"/>
                <a:gd name="T13" fmla="*/ 2147483646 h 174"/>
                <a:gd name="T14" fmla="*/ 2147483646 w 114"/>
                <a:gd name="T15" fmla="*/ 2147483646 h 174"/>
                <a:gd name="T16" fmla="*/ 2147483646 w 114"/>
                <a:gd name="T17" fmla="*/ 2147483646 h 174"/>
                <a:gd name="T18" fmla="*/ 2147483646 w 114"/>
                <a:gd name="T19" fmla="*/ 2147483646 h 174"/>
                <a:gd name="T20" fmla="*/ 2147483646 w 114"/>
                <a:gd name="T21" fmla="*/ 2147483646 h 174"/>
                <a:gd name="T22" fmla="*/ 2147483646 w 114"/>
                <a:gd name="T23" fmla="*/ 2147483646 h 174"/>
                <a:gd name="T24" fmla="*/ 2147483646 w 114"/>
                <a:gd name="T25" fmla="*/ 2147483646 h 174"/>
                <a:gd name="T26" fmla="*/ 2147483646 w 114"/>
                <a:gd name="T27" fmla="*/ 2147483646 h 174"/>
                <a:gd name="T28" fmla="*/ 2147483646 w 114"/>
                <a:gd name="T29" fmla="*/ 2147483646 h 174"/>
                <a:gd name="T30" fmla="*/ 2147483646 w 114"/>
                <a:gd name="T31" fmla="*/ 2147483646 h 174"/>
                <a:gd name="T32" fmla="*/ 2147483646 w 114"/>
                <a:gd name="T33" fmla="*/ 2147483646 h 174"/>
                <a:gd name="T34" fmla="*/ 2147483646 w 114"/>
                <a:gd name="T35" fmla="*/ 2147483646 h 174"/>
                <a:gd name="T36" fmla="*/ 2147483646 w 114"/>
                <a:gd name="T37" fmla="*/ 2147483646 h 174"/>
                <a:gd name="T38" fmla="*/ 2147483646 w 114"/>
                <a:gd name="T39" fmla="*/ 2147483646 h 174"/>
                <a:gd name="T40" fmla="*/ 2147483646 w 114"/>
                <a:gd name="T41" fmla="*/ 2147483646 h 174"/>
                <a:gd name="T42" fmla="*/ 2147483646 w 114"/>
                <a:gd name="T43" fmla="*/ 2147483646 h 174"/>
                <a:gd name="T44" fmla="*/ 2147483646 w 114"/>
                <a:gd name="T45" fmla="*/ 2147483646 h 174"/>
                <a:gd name="T46" fmla="*/ 2147483646 w 114"/>
                <a:gd name="T47" fmla="*/ 2147483646 h 174"/>
                <a:gd name="T48" fmla="*/ 2147483646 w 114"/>
                <a:gd name="T49" fmla="*/ 2147483646 h 174"/>
                <a:gd name="T50" fmla="*/ 2147483646 w 114"/>
                <a:gd name="T51" fmla="*/ 2147483646 h 174"/>
                <a:gd name="T52" fmla="*/ 2147483646 w 114"/>
                <a:gd name="T53" fmla="*/ 2147483646 h 174"/>
                <a:gd name="T54" fmla="*/ 2147483646 w 114"/>
                <a:gd name="T55" fmla="*/ 2147483646 h 174"/>
                <a:gd name="T56" fmla="*/ 2147483646 w 114"/>
                <a:gd name="T57" fmla="*/ 2147483646 h 174"/>
                <a:gd name="T58" fmla="*/ 2147483646 w 114"/>
                <a:gd name="T59" fmla="*/ 2147483646 h 174"/>
                <a:gd name="T60" fmla="*/ 2147483646 w 114"/>
                <a:gd name="T61" fmla="*/ 2147483646 h 174"/>
                <a:gd name="T62" fmla="*/ 2147483646 w 114"/>
                <a:gd name="T63" fmla="*/ 2147483646 h 174"/>
                <a:gd name="T64" fmla="*/ 2147483646 w 114"/>
                <a:gd name="T65" fmla="*/ 2147483646 h 174"/>
                <a:gd name="T66" fmla="*/ 2147483646 w 114"/>
                <a:gd name="T67" fmla="*/ 2147483646 h 174"/>
                <a:gd name="T68" fmla="*/ 2147483646 w 114"/>
                <a:gd name="T69" fmla="*/ 2147483646 h 174"/>
                <a:gd name="T70" fmla="*/ 2147483646 w 114"/>
                <a:gd name="T71" fmla="*/ 2147483646 h 17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174"/>
                <a:gd name="T110" fmla="*/ 114 w 114"/>
                <a:gd name="T111" fmla="*/ 174 h 17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7" name="Freeform 133"/>
            <p:cNvSpPr>
              <a:spLocks noEditPoints="1" noChangeArrowheads="1"/>
            </p:cNvSpPr>
            <p:nvPr/>
          </p:nvSpPr>
          <p:spPr bwMode="auto">
            <a:xfrm>
              <a:off x="3740967" y="1028882"/>
              <a:ext cx="101024" cy="96361"/>
            </a:xfrm>
            <a:custGeom>
              <a:avLst/>
              <a:gdLst>
                <a:gd name="T0" fmla="*/ 2147483646 w 54"/>
                <a:gd name="T1" fmla="*/ 2147483646 h 52"/>
                <a:gd name="T2" fmla="*/ 2147483646 w 54"/>
                <a:gd name="T3" fmla="*/ 2147483646 h 52"/>
                <a:gd name="T4" fmla="*/ 2147483646 w 54"/>
                <a:gd name="T5" fmla="*/ 2147483646 h 52"/>
                <a:gd name="T6" fmla="*/ 2147483646 w 54"/>
                <a:gd name="T7" fmla="*/ 2147483646 h 52"/>
                <a:gd name="T8" fmla="*/ 2147483646 w 54"/>
                <a:gd name="T9" fmla="*/ 2147483646 h 52"/>
                <a:gd name="T10" fmla="*/ 2147483646 w 54"/>
                <a:gd name="T11" fmla="*/ 2147483646 h 52"/>
                <a:gd name="T12" fmla="*/ 2147483646 w 54"/>
                <a:gd name="T13" fmla="*/ 2147483646 h 52"/>
                <a:gd name="T14" fmla="*/ 2147483646 w 54"/>
                <a:gd name="T15" fmla="*/ 2147483646 h 52"/>
                <a:gd name="T16" fmla="*/ 2147483646 w 54"/>
                <a:gd name="T17" fmla="*/ 2147483646 h 52"/>
                <a:gd name="T18" fmla="*/ 2147483646 w 54"/>
                <a:gd name="T19" fmla="*/ 2147483646 h 52"/>
                <a:gd name="T20" fmla="*/ 2147483646 w 54"/>
                <a:gd name="T21" fmla="*/ 2147483646 h 52"/>
                <a:gd name="T22" fmla="*/ 2147483646 w 54"/>
                <a:gd name="T23" fmla="*/ 2147483646 h 52"/>
                <a:gd name="T24" fmla="*/ 2147483646 w 54"/>
                <a:gd name="T25" fmla="*/ 2147483646 h 52"/>
                <a:gd name="T26" fmla="*/ 2147483646 w 54"/>
                <a:gd name="T27" fmla="*/ 2147483646 h 52"/>
                <a:gd name="T28" fmla="*/ 2147483646 w 54"/>
                <a:gd name="T29" fmla="*/ 2147483646 h 52"/>
                <a:gd name="T30" fmla="*/ 2147483646 w 54"/>
                <a:gd name="T31" fmla="*/ 2147483646 h 52"/>
                <a:gd name="T32" fmla="*/ 2147483646 w 54"/>
                <a:gd name="T33" fmla="*/ 2147483646 h 52"/>
                <a:gd name="T34" fmla="*/ 2147483646 w 54"/>
                <a:gd name="T35" fmla="*/ 2147483646 h 52"/>
                <a:gd name="T36" fmla="*/ 2147483646 w 54"/>
                <a:gd name="T37" fmla="*/ 2147483646 h 52"/>
                <a:gd name="T38" fmla="*/ 2147483646 w 54"/>
                <a:gd name="T39" fmla="*/ 2147483646 h 52"/>
                <a:gd name="T40" fmla="*/ 2147483646 w 54"/>
                <a:gd name="T41" fmla="*/ 2147483646 h 52"/>
                <a:gd name="T42" fmla="*/ 2147483646 w 54"/>
                <a:gd name="T43" fmla="*/ 2147483646 h 52"/>
                <a:gd name="T44" fmla="*/ 2147483646 w 54"/>
                <a:gd name="T45" fmla="*/ 2147483646 h 52"/>
                <a:gd name="T46" fmla="*/ 2147483646 w 54"/>
                <a:gd name="T47" fmla="*/ 2147483646 h 52"/>
                <a:gd name="T48" fmla="*/ 2147483646 w 54"/>
                <a:gd name="T49" fmla="*/ 2147483646 h 52"/>
                <a:gd name="T50" fmla="*/ 2147483646 w 54"/>
                <a:gd name="T51" fmla="*/ 2147483646 h 52"/>
                <a:gd name="T52" fmla="*/ 2147483646 w 54"/>
                <a:gd name="T53" fmla="*/ 2147483646 h 52"/>
                <a:gd name="T54" fmla="*/ 2147483646 w 54"/>
                <a:gd name="T55" fmla="*/ 2147483646 h 52"/>
                <a:gd name="T56" fmla="*/ 2147483646 w 54"/>
                <a:gd name="T57" fmla="*/ 2147483646 h 52"/>
                <a:gd name="T58" fmla="*/ 2147483646 w 54"/>
                <a:gd name="T59" fmla="*/ 2147483646 h 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52"/>
                <a:gd name="T92" fmla="*/ 54 w 54"/>
                <a:gd name="T93" fmla="*/ 52 h 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8" name="Freeform 134"/>
            <p:cNvSpPr>
              <a:spLocks noEditPoints="1" noChangeArrowheads="1"/>
            </p:cNvSpPr>
            <p:nvPr/>
          </p:nvSpPr>
          <p:spPr bwMode="auto">
            <a:xfrm>
              <a:off x="3810906" y="643440"/>
              <a:ext cx="261106" cy="461599"/>
            </a:xfrm>
            <a:custGeom>
              <a:avLst/>
              <a:gdLst>
                <a:gd name="T0" fmla="*/ 2147483646 w 140"/>
                <a:gd name="T1" fmla="*/ 2147483646 h 247"/>
                <a:gd name="T2" fmla="*/ 2147483646 w 140"/>
                <a:gd name="T3" fmla="*/ 2147483646 h 247"/>
                <a:gd name="T4" fmla="*/ 2147483646 w 140"/>
                <a:gd name="T5" fmla="*/ 2147483646 h 247"/>
                <a:gd name="T6" fmla="*/ 2147483646 w 140"/>
                <a:gd name="T7" fmla="*/ 2147483646 h 247"/>
                <a:gd name="T8" fmla="*/ 2147483646 w 140"/>
                <a:gd name="T9" fmla="*/ 2147483646 h 247"/>
                <a:gd name="T10" fmla="*/ 2147483646 w 140"/>
                <a:gd name="T11" fmla="*/ 2147483646 h 247"/>
                <a:gd name="T12" fmla="*/ 2147483646 w 140"/>
                <a:gd name="T13" fmla="*/ 2147483646 h 247"/>
                <a:gd name="T14" fmla="*/ 2147483646 w 140"/>
                <a:gd name="T15" fmla="*/ 2147483646 h 247"/>
                <a:gd name="T16" fmla="*/ 2147483646 w 140"/>
                <a:gd name="T17" fmla="*/ 2147483646 h 247"/>
                <a:gd name="T18" fmla="*/ 2147483646 w 140"/>
                <a:gd name="T19" fmla="*/ 2147483646 h 247"/>
                <a:gd name="T20" fmla="*/ 2147483646 w 140"/>
                <a:gd name="T21" fmla="*/ 2147483646 h 247"/>
                <a:gd name="T22" fmla="*/ 2147483646 w 140"/>
                <a:gd name="T23" fmla="*/ 2147483646 h 247"/>
                <a:gd name="T24" fmla="*/ 2147483646 w 140"/>
                <a:gd name="T25" fmla="*/ 2147483646 h 247"/>
                <a:gd name="T26" fmla="*/ 2147483646 w 140"/>
                <a:gd name="T27" fmla="*/ 2147483646 h 247"/>
                <a:gd name="T28" fmla="*/ 2147483646 w 140"/>
                <a:gd name="T29" fmla="*/ 2147483646 h 247"/>
                <a:gd name="T30" fmla="*/ 2147483646 w 140"/>
                <a:gd name="T31" fmla="*/ 2147483646 h 247"/>
                <a:gd name="T32" fmla="*/ 2147483646 w 140"/>
                <a:gd name="T33" fmla="*/ 2147483646 h 247"/>
                <a:gd name="T34" fmla="*/ 0 w 140"/>
                <a:gd name="T35" fmla="*/ 2147483646 h 247"/>
                <a:gd name="T36" fmla="*/ 2147483646 w 140"/>
                <a:gd name="T37" fmla="*/ 2147483646 h 247"/>
                <a:gd name="T38" fmla="*/ 2147483646 w 140"/>
                <a:gd name="T39" fmla="*/ 2147483646 h 247"/>
                <a:gd name="T40" fmla="*/ 2147483646 w 140"/>
                <a:gd name="T41" fmla="*/ 2147483646 h 247"/>
                <a:gd name="T42" fmla="*/ 2147483646 w 140"/>
                <a:gd name="T43" fmla="*/ 2147483646 h 247"/>
                <a:gd name="T44" fmla="*/ 2147483646 w 140"/>
                <a:gd name="T45" fmla="*/ 2147483646 h 247"/>
                <a:gd name="T46" fmla="*/ 2147483646 w 140"/>
                <a:gd name="T47" fmla="*/ 2147483646 h 247"/>
                <a:gd name="T48" fmla="*/ 2147483646 w 140"/>
                <a:gd name="T49" fmla="*/ 2147483646 h 247"/>
                <a:gd name="T50" fmla="*/ 2147483646 w 140"/>
                <a:gd name="T51" fmla="*/ 2147483646 h 247"/>
                <a:gd name="T52" fmla="*/ 2147483646 w 140"/>
                <a:gd name="T53" fmla="*/ 2147483646 h 247"/>
                <a:gd name="T54" fmla="*/ 2147483646 w 140"/>
                <a:gd name="T55" fmla="*/ 2147483646 h 247"/>
                <a:gd name="T56" fmla="*/ 2147483646 w 140"/>
                <a:gd name="T57" fmla="*/ 2147483646 h 247"/>
                <a:gd name="T58" fmla="*/ 2147483646 w 140"/>
                <a:gd name="T59" fmla="*/ 2147483646 h 247"/>
                <a:gd name="T60" fmla="*/ 2147483646 w 140"/>
                <a:gd name="T61" fmla="*/ 2147483646 h 247"/>
                <a:gd name="T62" fmla="*/ 2147483646 w 140"/>
                <a:gd name="T63" fmla="*/ 2147483646 h 247"/>
                <a:gd name="T64" fmla="*/ 2147483646 w 140"/>
                <a:gd name="T65" fmla="*/ 2147483646 h 247"/>
                <a:gd name="T66" fmla="*/ 2147483646 w 140"/>
                <a:gd name="T67" fmla="*/ 2147483646 h 247"/>
                <a:gd name="T68" fmla="*/ 2147483646 w 140"/>
                <a:gd name="T69" fmla="*/ 2147483646 h 247"/>
                <a:gd name="T70" fmla="*/ 2147483646 w 140"/>
                <a:gd name="T71" fmla="*/ 2147483646 h 24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0"/>
                <a:gd name="T109" fmla="*/ 0 h 247"/>
                <a:gd name="T110" fmla="*/ 140 w 140"/>
                <a:gd name="T111" fmla="*/ 247 h 24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9" name="Freeform 135"/>
            <p:cNvSpPr>
              <a:spLocks noEditPoints="1" noChangeArrowheads="1"/>
            </p:cNvSpPr>
            <p:nvPr/>
          </p:nvSpPr>
          <p:spPr bwMode="auto">
            <a:xfrm>
              <a:off x="4025386" y="968268"/>
              <a:ext cx="133661" cy="65277"/>
            </a:xfrm>
            <a:custGeom>
              <a:avLst/>
              <a:gdLst>
                <a:gd name="T0" fmla="*/ 2147483646 w 71"/>
                <a:gd name="T1" fmla="*/ 2147483646 h 35"/>
                <a:gd name="T2" fmla="*/ 2147483646 w 71"/>
                <a:gd name="T3" fmla="*/ 2147483646 h 35"/>
                <a:gd name="T4" fmla="*/ 2147483646 w 71"/>
                <a:gd name="T5" fmla="*/ 2147483646 h 35"/>
                <a:gd name="T6" fmla="*/ 2147483646 w 71"/>
                <a:gd name="T7" fmla="*/ 2147483646 h 35"/>
                <a:gd name="T8" fmla="*/ 2147483646 w 71"/>
                <a:gd name="T9" fmla="*/ 2147483646 h 35"/>
                <a:gd name="T10" fmla="*/ 2147483646 w 71"/>
                <a:gd name="T11" fmla="*/ 2147483646 h 35"/>
                <a:gd name="T12" fmla="*/ 2147483646 w 71"/>
                <a:gd name="T13" fmla="*/ 2147483646 h 35"/>
                <a:gd name="T14" fmla="*/ 2147483646 w 71"/>
                <a:gd name="T15" fmla="*/ 2147483646 h 35"/>
                <a:gd name="T16" fmla="*/ 2147483646 w 71"/>
                <a:gd name="T17" fmla="*/ 2147483646 h 35"/>
                <a:gd name="T18" fmla="*/ 2147483646 w 71"/>
                <a:gd name="T19" fmla="*/ 2147483646 h 35"/>
                <a:gd name="T20" fmla="*/ 2147483646 w 71"/>
                <a:gd name="T21" fmla="*/ 2147483646 h 35"/>
                <a:gd name="T22" fmla="*/ 2147483646 w 71"/>
                <a:gd name="T23" fmla="*/ 2147483646 h 35"/>
                <a:gd name="T24" fmla="*/ 2147483646 w 71"/>
                <a:gd name="T25" fmla="*/ 2147483646 h 35"/>
                <a:gd name="T26" fmla="*/ 2147483646 w 71"/>
                <a:gd name="T27" fmla="*/ 2147483646 h 35"/>
                <a:gd name="T28" fmla="*/ 2147483646 w 71"/>
                <a:gd name="T29" fmla="*/ 2147483646 h 35"/>
                <a:gd name="T30" fmla="*/ 2147483646 w 71"/>
                <a:gd name="T31" fmla="*/ 2147483646 h 35"/>
                <a:gd name="T32" fmla="*/ 2147483646 w 71"/>
                <a:gd name="T33" fmla="*/ 2147483646 h 35"/>
                <a:gd name="T34" fmla="*/ 2147483646 w 71"/>
                <a:gd name="T35" fmla="*/ 2147483646 h 35"/>
                <a:gd name="T36" fmla="*/ 2147483646 w 71"/>
                <a:gd name="T37" fmla="*/ 2147483646 h 35"/>
                <a:gd name="T38" fmla="*/ 2147483646 w 71"/>
                <a:gd name="T39" fmla="*/ 2147483646 h 35"/>
                <a:gd name="T40" fmla="*/ 2147483646 w 71"/>
                <a:gd name="T41" fmla="*/ 2147483646 h 35"/>
                <a:gd name="T42" fmla="*/ 2147483646 w 71"/>
                <a:gd name="T43" fmla="*/ 2147483646 h 35"/>
                <a:gd name="T44" fmla="*/ 2147483646 w 71"/>
                <a:gd name="T45" fmla="*/ 2147483646 h 35"/>
                <a:gd name="T46" fmla="*/ 2147483646 w 71"/>
                <a:gd name="T47" fmla="*/ 2147483646 h 35"/>
                <a:gd name="T48" fmla="*/ 2147483646 w 71"/>
                <a:gd name="T49" fmla="*/ 2147483646 h 3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"/>
                <a:gd name="T76" fmla="*/ 0 h 35"/>
                <a:gd name="T77" fmla="*/ 71 w 71"/>
                <a:gd name="T78" fmla="*/ 35 h 3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0" name="Freeform 136"/>
            <p:cNvSpPr>
              <a:spLocks noChangeArrowheads="1"/>
            </p:cNvSpPr>
            <p:nvPr/>
          </p:nvSpPr>
          <p:spPr bwMode="auto">
            <a:xfrm>
              <a:off x="4270950" y="2312653"/>
              <a:ext cx="169409" cy="206709"/>
            </a:xfrm>
            <a:custGeom>
              <a:avLst/>
              <a:gdLst>
                <a:gd name="T0" fmla="*/ 2147483646 w 91"/>
                <a:gd name="T1" fmla="*/ 2147483646 h 110"/>
                <a:gd name="T2" fmla="*/ 2147483646 w 91"/>
                <a:gd name="T3" fmla="*/ 2147483646 h 110"/>
                <a:gd name="T4" fmla="*/ 2147483646 w 91"/>
                <a:gd name="T5" fmla="*/ 2147483646 h 110"/>
                <a:gd name="T6" fmla="*/ 2147483646 w 91"/>
                <a:gd name="T7" fmla="*/ 2147483646 h 110"/>
                <a:gd name="T8" fmla="*/ 2147483646 w 91"/>
                <a:gd name="T9" fmla="*/ 2147483646 h 110"/>
                <a:gd name="T10" fmla="*/ 2147483646 w 91"/>
                <a:gd name="T11" fmla="*/ 2147483646 h 110"/>
                <a:gd name="T12" fmla="*/ 2147483646 w 91"/>
                <a:gd name="T13" fmla="*/ 2147483646 h 110"/>
                <a:gd name="T14" fmla="*/ 2147483646 w 91"/>
                <a:gd name="T15" fmla="*/ 2147483646 h 110"/>
                <a:gd name="T16" fmla="*/ 2147483646 w 91"/>
                <a:gd name="T17" fmla="*/ 2147483646 h 110"/>
                <a:gd name="T18" fmla="*/ 2147483646 w 91"/>
                <a:gd name="T19" fmla="*/ 2147483646 h 110"/>
                <a:gd name="T20" fmla="*/ 2147483646 w 91"/>
                <a:gd name="T21" fmla="*/ 2147483646 h 110"/>
                <a:gd name="T22" fmla="*/ 2147483646 w 91"/>
                <a:gd name="T23" fmla="*/ 0 h 110"/>
                <a:gd name="T24" fmla="*/ 2147483646 w 91"/>
                <a:gd name="T25" fmla="*/ 2147483646 h 110"/>
                <a:gd name="T26" fmla="*/ 2147483646 w 91"/>
                <a:gd name="T27" fmla="*/ 2147483646 h 110"/>
                <a:gd name="T28" fmla="*/ 2147483646 w 91"/>
                <a:gd name="T29" fmla="*/ 2147483646 h 110"/>
                <a:gd name="T30" fmla="*/ 2147483646 w 91"/>
                <a:gd name="T31" fmla="*/ 2147483646 h 110"/>
                <a:gd name="T32" fmla="*/ 2147483646 w 91"/>
                <a:gd name="T33" fmla="*/ 2147483646 h 110"/>
                <a:gd name="T34" fmla="*/ 2147483646 w 91"/>
                <a:gd name="T35" fmla="*/ 2147483646 h 110"/>
                <a:gd name="T36" fmla="*/ 2147483646 w 91"/>
                <a:gd name="T37" fmla="*/ 2147483646 h 110"/>
                <a:gd name="T38" fmla="*/ 2147483646 w 91"/>
                <a:gd name="T39" fmla="*/ 2147483646 h 110"/>
                <a:gd name="T40" fmla="*/ 2147483646 w 91"/>
                <a:gd name="T41" fmla="*/ 2147483646 h 110"/>
                <a:gd name="T42" fmla="*/ 0 w 91"/>
                <a:gd name="T43" fmla="*/ 2147483646 h 110"/>
                <a:gd name="T44" fmla="*/ 0 w 91"/>
                <a:gd name="T45" fmla="*/ 2147483646 h 110"/>
                <a:gd name="T46" fmla="*/ 2147483646 w 91"/>
                <a:gd name="T47" fmla="*/ 2147483646 h 110"/>
                <a:gd name="T48" fmla="*/ 2147483646 w 91"/>
                <a:gd name="T49" fmla="*/ 2147483646 h 110"/>
                <a:gd name="T50" fmla="*/ 2147483646 w 91"/>
                <a:gd name="T51" fmla="*/ 2147483646 h 110"/>
                <a:gd name="T52" fmla="*/ 2147483646 w 91"/>
                <a:gd name="T53" fmla="*/ 2147483646 h 110"/>
                <a:gd name="T54" fmla="*/ 2147483646 w 91"/>
                <a:gd name="T55" fmla="*/ 2147483646 h 110"/>
                <a:gd name="T56" fmla="*/ 2147483646 w 91"/>
                <a:gd name="T57" fmla="*/ 2147483646 h 110"/>
                <a:gd name="T58" fmla="*/ 2147483646 w 91"/>
                <a:gd name="T59" fmla="*/ 2147483646 h 110"/>
                <a:gd name="T60" fmla="*/ 2147483646 w 91"/>
                <a:gd name="T61" fmla="*/ 2147483646 h 110"/>
                <a:gd name="T62" fmla="*/ 2147483646 w 91"/>
                <a:gd name="T63" fmla="*/ 2147483646 h 1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1"/>
                <a:gd name="T97" fmla="*/ 0 h 110"/>
                <a:gd name="T98" fmla="*/ 91 w 91"/>
                <a:gd name="T99" fmla="*/ 110 h 1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1" name="Freeform 137"/>
            <p:cNvSpPr>
              <a:spLocks noChangeArrowheads="1"/>
            </p:cNvSpPr>
            <p:nvPr/>
          </p:nvSpPr>
          <p:spPr bwMode="auto">
            <a:xfrm>
              <a:off x="4177698" y="2328196"/>
              <a:ext cx="115011" cy="119674"/>
            </a:xfrm>
            <a:custGeom>
              <a:avLst/>
              <a:gdLst>
                <a:gd name="T0" fmla="*/ 2147483646 w 62"/>
                <a:gd name="T1" fmla="*/ 2147483646 h 64"/>
                <a:gd name="T2" fmla="*/ 2147483646 w 62"/>
                <a:gd name="T3" fmla="*/ 2147483646 h 64"/>
                <a:gd name="T4" fmla="*/ 2147483646 w 62"/>
                <a:gd name="T5" fmla="*/ 0 h 64"/>
                <a:gd name="T6" fmla="*/ 2147483646 w 62"/>
                <a:gd name="T7" fmla="*/ 2147483646 h 64"/>
                <a:gd name="T8" fmla="*/ 2147483646 w 62"/>
                <a:gd name="T9" fmla="*/ 2147483646 h 64"/>
                <a:gd name="T10" fmla="*/ 2147483646 w 62"/>
                <a:gd name="T11" fmla="*/ 2147483646 h 64"/>
                <a:gd name="T12" fmla="*/ 2147483646 w 62"/>
                <a:gd name="T13" fmla="*/ 2147483646 h 64"/>
                <a:gd name="T14" fmla="*/ 2147483646 w 62"/>
                <a:gd name="T15" fmla="*/ 2147483646 h 64"/>
                <a:gd name="T16" fmla="*/ 2147483646 w 62"/>
                <a:gd name="T17" fmla="*/ 2147483646 h 64"/>
                <a:gd name="T18" fmla="*/ 2147483646 w 62"/>
                <a:gd name="T19" fmla="*/ 2147483646 h 64"/>
                <a:gd name="T20" fmla="*/ 2147483646 w 62"/>
                <a:gd name="T21" fmla="*/ 2147483646 h 64"/>
                <a:gd name="T22" fmla="*/ 2147483646 w 62"/>
                <a:gd name="T23" fmla="*/ 2147483646 h 64"/>
                <a:gd name="T24" fmla="*/ 2147483646 w 62"/>
                <a:gd name="T25" fmla="*/ 2147483646 h 64"/>
                <a:gd name="T26" fmla="*/ 2147483646 w 62"/>
                <a:gd name="T27" fmla="*/ 2147483646 h 64"/>
                <a:gd name="T28" fmla="*/ 2147483646 w 62"/>
                <a:gd name="T29" fmla="*/ 2147483646 h 64"/>
                <a:gd name="T30" fmla="*/ 0 w 62"/>
                <a:gd name="T31" fmla="*/ 2147483646 h 64"/>
                <a:gd name="T32" fmla="*/ 2147483646 w 62"/>
                <a:gd name="T33" fmla="*/ 2147483646 h 64"/>
                <a:gd name="T34" fmla="*/ 2147483646 w 62"/>
                <a:gd name="T35" fmla="*/ 2147483646 h 64"/>
                <a:gd name="T36" fmla="*/ 2147483646 w 62"/>
                <a:gd name="T37" fmla="*/ 2147483646 h 64"/>
                <a:gd name="T38" fmla="*/ 2147483646 w 62"/>
                <a:gd name="T39" fmla="*/ 2147483646 h 64"/>
                <a:gd name="T40" fmla="*/ 2147483646 w 62"/>
                <a:gd name="T41" fmla="*/ 2147483646 h 64"/>
                <a:gd name="T42" fmla="*/ 2147483646 w 62"/>
                <a:gd name="T43" fmla="*/ 2147483646 h 64"/>
                <a:gd name="T44" fmla="*/ 2147483646 w 62"/>
                <a:gd name="T45" fmla="*/ 2147483646 h 64"/>
                <a:gd name="T46" fmla="*/ 2147483646 w 62"/>
                <a:gd name="T47" fmla="*/ 2147483646 h 64"/>
                <a:gd name="T48" fmla="*/ 2147483646 w 62"/>
                <a:gd name="T49" fmla="*/ 2147483646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2"/>
                <a:gd name="T76" fmla="*/ 0 h 64"/>
                <a:gd name="T77" fmla="*/ 62 w 62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2" name="Freeform 138"/>
            <p:cNvSpPr>
              <a:spLocks noChangeArrowheads="1"/>
            </p:cNvSpPr>
            <p:nvPr/>
          </p:nvSpPr>
          <p:spPr bwMode="auto">
            <a:xfrm>
              <a:off x="4746536" y="1378577"/>
              <a:ext cx="374563" cy="216035"/>
            </a:xfrm>
            <a:custGeom>
              <a:avLst/>
              <a:gdLst>
                <a:gd name="T0" fmla="*/ 2147483646 w 200"/>
                <a:gd name="T1" fmla="*/ 2147483646 h 116"/>
                <a:gd name="T2" fmla="*/ 2147483646 w 200"/>
                <a:gd name="T3" fmla="*/ 2147483646 h 116"/>
                <a:gd name="T4" fmla="*/ 2147483646 w 200"/>
                <a:gd name="T5" fmla="*/ 2147483646 h 116"/>
                <a:gd name="T6" fmla="*/ 2147483646 w 200"/>
                <a:gd name="T7" fmla="*/ 2147483646 h 116"/>
                <a:gd name="T8" fmla="*/ 2147483646 w 200"/>
                <a:gd name="T9" fmla="*/ 2147483646 h 116"/>
                <a:gd name="T10" fmla="*/ 2147483646 w 200"/>
                <a:gd name="T11" fmla="*/ 2147483646 h 116"/>
                <a:gd name="T12" fmla="*/ 2147483646 w 200"/>
                <a:gd name="T13" fmla="*/ 2147483646 h 116"/>
                <a:gd name="T14" fmla="*/ 2147483646 w 200"/>
                <a:gd name="T15" fmla="*/ 2147483646 h 116"/>
                <a:gd name="T16" fmla="*/ 2147483646 w 200"/>
                <a:gd name="T17" fmla="*/ 2147483646 h 116"/>
                <a:gd name="T18" fmla="*/ 2147483646 w 200"/>
                <a:gd name="T19" fmla="*/ 2147483646 h 116"/>
                <a:gd name="T20" fmla="*/ 2147483646 w 200"/>
                <a:gd name="T21" fmla="*/ 2147483646 h 116"/>
                <a:gd name="T22" fmla="*/ 2147483646 w 200"/>
                <a:gd name="T23" fmla="*/ 2147483646 h 116"/>
                <a:gd name="T24" fmla="*/ 2147483646 w 200"/>
                <a:gd name="T25" fmla="*/ 2147483646 h 116"/>
                <a:gd name="T26" fmla="*/ 2147483646 w 200"/>
                <a:gd name="T27" fmla="*/ 2147483646 h 116"/>
                <a:gd name="T28" fmla="*/ 2147483646 w 200"/>
                <a:gd name="T29" fmla="*/ 2147483646 h 116"/>
                <a:gd name="T30" fmla="*/ 2147483646 w 200"/>
                <a:gd name="T31" fmla="*/ 2147483646 h 116"/>
                <a:gd name="T32" fmla="*/ 2147483646 w 200"/>
                <a:gd name="T33" fmla="*/ 2147483646 h 116"/>
                <a:gd name="T34" fmla="*/ 2147483646 w 200"/>
                <a:gd name="T35" fmla="*/ 2147483646 h 116"/>
                <a:gd name="T36" fmla="*/ 2147483646 w 200"/>
                <a:gd name="T37" fmla="*/ 0 h 116"/>
                <a:gd name="T38" fmla="*/ 2147483646 w 200"/>
                <a:gd name="T39" fmla="*/ 2147483646 h 116"/>
                <a:gd name="T40" fmla="*/ 0 w 200"/>
                <a:gd name="T41" fmla="*/ 2147483646 h 116"/>
                <a:gd name="T42" fmla="*/ 0 w 200"/>
                <a:gd name="T43" fmla="*/ 2147483646 h 116"/>
                <a:gd name="T44" fmla="*/ 2147483646 w 200"/>
                <a:gd name="T45" fmla="*/ 2147483646 h 116"/>
                <a:gd name="T46" fmla="*/ 2147483646 w 200"/>
                <a:gd name="T47" fmla="*/ 2147483646 h 116"/>
                <a:gd name="T48" fmla="*/ 2147483646 w 200"/>
                <a:gd name="T49" fmla="*/ 2147483646 h 116"/>
                <a:gd name="T50" fmla="*/ 2147483646 w 200"/>
                <a:gd name="T51" fmla="*/ 2147483646 h 116"/>
                <a:gd name="T52" fmla="*/ 2147483646 w 200"/>
                <a:gd name="T53" fmla="*/ 2147483646 h 116"/>
                <a:gd name="T54" fmla="*/ 2147483646 w 200"/>
                <a:gd name="T55" fmla="*/ 2147483646 h 116"/>
                <a:gd name="T56" fmla="*/ 2147483646 w 200"/>
                <a:gd name="T57" fmla="*/ 2147483646 h 116"/>
                <a:gd name="T58" fmla="*/ 2147483646 w 200"/>
                <a:gd name="T59" fmla="*/ 2147483646 h 116"/>
                <a:gd name="T60" fmla="*/ 2147483646 w 200"/>
                <a:gd name="T61" fmla="*/ 2147483646 h 116"/>
                <a:gd name="T62" fmla="*/ 2147483646 w 200"/>
                <a:gd name="T63" fmla="*/ 2147483646 h 116"/>
                <a:gd name="T64" fmla="*/ 2147483646 w 200"/>
                <a:gd name="T65" fmla="*/ 2147483646 h 116"/>
                <a:gd name="T66" fmla="*/ 2147483646 w 200"/>
                <a:gd name="T67" fmla="*/ 2147483646 h 116"/>
                <a:gd name="T68" fmla="*/ 2147483646 w 200"/>
                <a:gd name="T69" fmla="*/ 2147483646 h 116"/>
                <a:gd name="T70" fmla="*/ 2147483646 w 200"/>
                <a:gd name="T71" fmla="*/ 2147483646 h 116"/>
                <a:gd name="T72" fmla="*/ 2147483646 w 200"/>
                <a:gd name="T73" fmla="*/ 2147483646 h 116"/>
                <a:gd name="T74" fmla="*/ 2147483646 w 200"/>
                <a:gd name="T75" fmla="*/ 2147483646 h 116"/>
                <a:gd name="T76" fmla="*/ 2147483646 w 200"/>
                <a:gd name="T77" fmla="*/ 2147483646 h 116"/>
                <a:gd name="T78" fmla="*/ 2147483646 w 200"/>
                <a:gd name="T79" fmla="*/ 2147483646 h 116"/>
                <a:gd name="T80" fmla="*/ 2147483646 w 200"/>
                <a:gd name="T81" fmla="*/ 2147483646 h 116"/>
                <a:gd name="T82" fmla="*/ 2147483646 w 200"/>
                <a:gd name="T83" fmla="*/ 2147483646 h 116"/>
                <a:gd name="T84" fmla="*/ 2147483646 w 200"/>
                <a:gd name="T85" fmla="*/ 2147483646 h 116"/>
                <a:gd name="T86" fmla="*/ 2147483646 w 200"/>
                <a:gd name="T87" fmla="*/ 2147483646 h 116"/>
                <a:gd name="T88" fmla="*/ 2147483646 w 200"/>
                <a:gd name="T89" fmla="*/ 2147483646 h 116"/>
                <a:gd name="T90" fmla="*/ 2147483646 w 200"/>
                <a:gd name="T91" fmla="*/ 2147483646 h 116"/>
                <a:gd name="T92" fmla="*/ 2147483646 w 200"/>
                <a:gd name="T93" fmla="*/ 2147483646 h 116"/>
                <a:gd name="T94" fmla="*/ 2147483646 w 200"/>
                <a:gd name="T95" fmla="*/ 2147483646 h 116"/>
                <a:gd name="T96" fmla="*/ 2147483646 w 200"/>
                <a:gd name="T97" fmla="*/ 2147483646 h 116"/>
                <a:gd name="T98" fmla="*/ 2147483646 w 200"/>
                <a:gd name="T99" fmla="*/ 2147483646 h 116"/>
                <a:gd name="T100" fmla="*/ 2147483646 w 200"/>
                <a:gd name="T101" fmla="*/ 2147483646 h 116"/>
                <a:gd name="T102" fmla="*/ 2147483646 w 200"/>
                <a:gd name="T103" fmla="*/ 2147483646 h 116"/>
                <a:gd name="T104" fmla="*/ 2147483646 w 200"/>
                <a:gd name="T105" fmla="*/ 2147483646 h 1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0"/>
                <a:gd name="T160" fmla="*/ 0 h 116"/>
                <a:gd name="T161" fmla="*/ 200 w 200"/>
                <a:gd name="T162" fmla="*/ 116 h 11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3" name="Freeform 139"/>
            <p:cNvSpPr>
              <a:spLocks noEditPoints="1" noChangeArrowheads="1"/>
            </p:cNvSpPr>
            <p:nvPr/>
          </p:nvSpPr>
          <p:spPr bwMode="auto">
            <a:xfrm>
              <a:off x="3675691" y="156974"/>
              <a:ext cx="547079" cy="864137"/>
            </a:xfrm>
            <a:custGeom>
              <a:avLst/>
              <a:gdLst>
                <a:gd name="T0" fmla="*/ 2147483646 w 292"/>
                <a:gd name="T1" fmla="*/ 2147483646 h 462"/>
                <a:gd name="T2" fmla="*/ 2147483646 w 292"/>
                <a:gd name="T3" fmla="*/ 2147483646 h 462"/>
                <a:gd name="T4" fmla="*/ 2147483646 w 292"/>
                <a:gd name="T5" fmla="*/ 2147483646 h 462"/>
                <a:gd name="T6" fmla="*/ 2147483646 w 292"/>
                <a:gd name="T7" fmla="*/ 2147483646 h 462"/>
                <a:gd name="T8" fmla="*/ 2147483646 w 292"/>
                <a:gd name="T9" fmla="*/ 2147483646 h 462"/>
                <a:gd name="T10" fmla="*/ 2147483646 w 292"/>
                <a:gd name="T11" fmla="*/ 2147483646 h 462"/>
                <a:gd name="T12" fmla="*/ 2147483646 w 292"/>
                <a:gd name="T13" fmla="*/ 2147483646 h 462"/>
                <a:gd name="T14" fmla="*/ 2147483646 w 292"/>
                <a:gd name="T15" fmla="*/ 2147483646 h 462"/>
                <a:gd name="T16" fmla="*/ 2147483646 w 292"/>
                <a:gd name="T17" fmla="*/ 2147483646 h 462"/>
                <a:gd name="T18" fmla="*/ 2147483646 w 292"/>
                <a:gd name="T19" fmla="*/ 2147483646 h 462"/>
                <a:gd name="T20" fmla="*/ 2147483646 w 292"/>
                <a:gd name="T21" fmla="*/ 2147483646 h 462"/>
                <a:gd name="T22" fmla="*/ 2147483646 w 292"/>
                <a:gd name="T23" fmla="*/ 2147483646 h 462"/>
                <a:gd name="T24" fmla="*/ 2147483646 w 292"/>
                <a:gd name="T25" fmla="*/ 2147483646 h 462"/>
                <a:gd name="T26" fmla="*/ 2147483646 w 292"/>
                <a:gd name="T27" fmla="*/ 2147483646 h 462"/>
                <a:gd name="T28" fmla="*/ 2147483646 w 292"/>
                <a:gd name="T29" fmla="*/ 2147483646 h 462"/>
                <a:gd name="T30" fmla="*/ 2147483646 w 292"/>
                <a:gd name="T31" fmla="*/ 2147483646 h 462"/>
                <a:gd name="T32" fmla="*/ 2147483646 w 292"/>
                <a:gd name="T33" fmla="*/ 2147483646 h 462"/>
                <a:gd name="T34" fmla="*/ 2147483646 w 292"/>
                <a:gd name="T35" fmla="*/ 2147483646 h 462"/>
                <a:gd name="T36" fmla="*/ 2147483646 w 292"/>
                <a:gd name="T37" fmla="*/ 2147483646 h 462"/>
                <a:gd name="T38" fmla="*/ 2147483646 w 292"/>
                <a:gd name="T39" fmla="*/ 2147483646 h 462"/>
                <a:gd name="T40" fmla="*/ 2147483646 w 292"/>
                <a:gd name="T41" fmla="*/ 2147483646 h 462"/>
                <a:gd name="T42" fmla="*/ 2147483646 w 292"/>
                <a:gd name="T43" fmla="*/ 2147483646 h 462"/>
                <a:gd name="T44" fmla="*/ 2147483646 w 292"/>
                <a:gd name="T45" fmla="*/ 2147483646 h 462"/>
                <a:gd name="T46" fmla="*/ 2147483646 w 292"/>
                <a:gd name="T47" fmla="*/ 2147483646 h 462"/>
                <a:gd name="T48" fmla="*/ 2147483646 w 292"/>
                <a:gd name="T49" fmla="*/ 2147483646 h 462"/>
                <a:gd name="T50" fmla="*/ 2147483646 w 292"/>
                <a:gd name="T51" fmla="*/ 2147483646 h 462"/>
                <a:gd name="T52" fmla="*/ 2147483646 w 292"/>
                <a:gd name="T53" fmla="*/ 2147483646 h 462"/>
                <a:gd name="T54" fmla="*/ 2147483646 w 292"/>
                <a:gd name="T55" fmla="*/ 2147483646 h 462"/>
                <a:gd name="T56" fmla="*/ 2147483646 w 292"/>
                <a:gd name="T57" fmla="*/ 2147483646 h 462"/>
                <a:gd name="T58" fmla="*/ 2147483646 w 292"/>
                <a:gd name="T59" fmla="*/ 2147483646 h 462"/>
                <a:gd name="T60" fmla="*/ 2147483646 w 292"/>
                <a:gd name="T61" fmla="*/ 2147483646 h 462"/>
                <a:gd name="T62" fmla="*/ 2147483646 w 292"/>
                <a:gd name="T63" fmla="*/ 2147483646 h 462"/>
                <a:gd name="T64" fmla="*/ 2147483646 w 292"/>
                <a:gd name="T65" fmla="*/ 2147483646 h 462"/>
                <a:gd name="T66" fmla="*/ 2147483646 w 292"/>
                <a:gd name="T67" fmla="*/ 2147483646 h 462"/>
                <a:gd name="T68" fmla="*/ 2147483646 w 292"/>
                <a:gd name="T69" fmla="*/ 2147483646 h 462"/>
                <a:gd name="T70" fmla="*/ 2147483646 w 292"/>
                <a:gd name="T71" fmla="*/ 2147483646 h 462"/>
                <a:gd name="T72" fmla="*/ 2147483646 w 292"/>
                <a:gd name="T73" fmla="*/ 2147483646 h 462"/>
                <a:gd name="T74" fmla="*/ 2147483646 w 292"/>
                <a:gd name="T75" fmla="*/ 2147483646 h 462"/>
                <a:gd name="T76" fmla="*/ 2147483646 w 292"/>
                <a:gd name="T77" fmla="*/ 2147483646 h 462"/>
                <a:gd name="T78" fmla="*/ 2147483646 w 292"/>
                <a:gd name="T79" fmla="*/ 2147483646 h 462"/>
                <a:gd name="T80" fmla="*/ 2147483646 w 292"/>
                <a:gd name="T81" fmla="*/ 2147483646 h 462"/>
                <a:gd name="T82" fmla="*/ 2147483646 w 292"/>
                <a:gd name="T83" fmla="*/ 2147483646 h 462"/>
                <a:gd name="T84" fmla="*/ 2147483646 w 292"/>
                <a:gd name="T85" fmla="*/ 2147483646 h 462"/>
                <a:gd name="T86" fmla="*/ 2147483646 w 292"/>
                <a:gd name="T87" fmla="*/ 2147483646 h 462"/>
                <a:gd name="T88" fmla="*/ 2147483646 w 292"/>
                <a:gd name="T89" fmla="*/ 2147483646 h 462"/>
                <a:gd name="T90" fmla="*/ 2147483646 w 292"/>
                <a:gd name="T91" fmla="*/ 2147483646 h 462"/>
                <a:gd name="T92" fmla="*/ 2147483646 w 292"/>
                <a:gd name="T93" fmla="*/ 2147483646 h 462"/>
                <a:gd name="T94" fmla="*/ 2147483646 w 292"/>
                <a:gd name="T95" fmla="*/ 2147483646 h 462"/>
                <a:gd name="T96" fmla="*/ 2147483646 w 292"/>
                <a:gd name="T97" fmla="*/ 2147483646 h 462"/>
                <a:gd name="T98" fmla="*/ 2147483646 w 292"/>
                <a:gd name="T99" fmla="*/ 2147483646 h 462"/>
                <a:gd name="T100" fmla="*/ 2147483646 w 292"/>
                <a:gd name="T101" fmla="*/ 2147483646 h 462"/>
                <a:gd name="T102" fmla="*/ 2147483646 w 292"/>
                <a:gd name="T103" fmla="*/ 2147483646 h 462"/>
                <a:gd name="T104" fmla="*/ 2147483646 w 292"/>
                <a:gd name="T105" fmla="*/ 2147483646 h 462"/>
                <a:gd name="T106" fmla="*/ 2147483646 w 292"/>
                <a:gd name="T107" fmla="*/ 2147483646 h 462"/>
                <a:gd name="T108" fmla="*/ 2147483646 w 292"/>
                <a:gd name="T109" fmla="*/ 2147483646 h 462"/>
                <a:gd name="T110" fmla="*/ 2147483646 w 292"/>
                <a:gd name="T111" fmla="*/ 2147483646 h 462"/>
                <a:gd name="T112" fmla="*/ 2147483646 w 292"/>
                <a:gd name="T113" fmla="*/ 2147483646 h 462"/>
                <a:gd name="T114" fmla="*/ 2147483646 w 292"/>
                <a:gd name="T115" fmla="*/ 2147483646 h 462"/>
                <a:gd name="T116" fmla="*/ 2147483646 w 292"/>
                <a:gd name="T117" fmla="*/ 2147483646 h 462"/>
                <a:gd name="T118" fmla="*/ 2147483646 w 292"/>
                <a:gd name="T119" fmla="*/ 2147483646 h 462"/>
                <a:gd name="T120" fmla="*/ 2147483646 w 292"/>
                <a:gd name="T121" fmla="*/ 2147483646 h 462"/>
                <a:gd name="T122" fmla="*/ 2147483646 w 292"/>
                <a:gd name="T123" fmla="*/ 2147483646 h 462"/>
                <a:gd name="T124" fmla="*/ 2147483646 w 292"/>
                <a:gd name="T125" fmla="*/ 2147483646 h 46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92"/>
                <a:gd name="T190" fmla="*/ 0 h 462"/>
                <a:gd name="T191" fmla="*/ 292 w 292"/>
                <a:gd name="T192" fmla="*/ 462 h 46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4" name="Freeform 140"/>
            <p:cNvSpPr>
              <a:spLocks noChangeArrowheads="1"/>
            </p:cNvSpPr>
            <p:nvPr/>
          </p:nvSpPr>
          <p:spPr bwMode="auto">
            <a:xfrm>
              <a:off x="7533223" y="847040"/>
              <a:ext cx="71493" cy="26422"/>
            </a:xfrm>
            <a:custGeom>
              <a:avLst/>
              <a:gdLst>
                <a:gd name="T0" fmla="*/ 2147483646 w 38"/>
                <a:gd name="T1" fmla="*/ 2147483646 h 14"/>
                <a:gd name="T2" fmla="*/ 2147483646 w 38"/>
                <a:gd name="T3" fmla="*/ 2147483646 h 14"/>
                <a:gd name="T4" fmla="*/ 2147483646 w 38"/>
                <a:gd name="T5" fmla="*/ 2147483646 h 14"/>
                <a:gd name="T6" fmla="*/ 2147483646 w 38"/>
                <a:gd name="T7" fmla="*/ 2147483646 h 14"/>
                <a:gd name="T8" fmla="*/ 2147483646 w 38"/>
                <a:gd name="T9" fmla="*/ 2147483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14"/>
                <a:gd name="T17" fmla="*/ 38 w 38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5" name="Freeform 141"/>
            <p:cNvSpPr>
              <a:spLocks noEditPoints="1" noChangeArrowheads="1"/>
            </p:cNvSpPr>
            <p:nvPr/>
          </p:nvSpPr>
          <p:spPr bwMode="auto">
            <a:xfrm>
              <a:off x="6282089" y="1380132"/>
              <a:ext cx="362130" cy="360575"/>
            </a:xfrm>
            <a:custGeom>
              <a:avLst/>
              <a:gdLst>
                <a:gd name="T0" fmla="*/ 2147483646 w 193"/>
                <a:gd name="T1" fmla="*/ 2147483646 h 193"/>
                <a:gd name="T2" fmla="*/ 2147483646 w 193"/>
                <a:gd name="T3" fmla="*/ 2147483646 h 193"/>
                <a:gd name="T4" fmla="*/ 2147483646 w 193"/>
                <a:gd name="T5" fmla="*/ 2147483646 h 193"/>
                <a:gd name="T6" fmla="*/ 2147483646 w 193"/>
                <a:gd name="T7" fmla="*/ 2147483646 h 193"/>
                <a:gd name="T8" fmla="*/ 2147483646 w 193"/>
                <a:gd name="T9" fmla="*/ 2147483646 h 193"/>
                <a:gd name="T10" fmla="*/ 2147483646 w 193"/>
                <a:gd name="T11" fmla="*/ 2147483646 h 193"/>
                <a:gd name="T12" fmla="*/ 2147483646 w 193"/>
                <a:gd name="T13" fmla="*/ 2147483646 h 193"/>
                <a:gd name="T14" fmla="*/ 2147483646 w 193"/>
                <a:gd name="T15" fmla="*/ 2147483646 h 193"/>
                <a:gd name="T16" fmla="*/ 2147483646 w 193"/>
                <a:gd name="T17" fmla="*/ 2147483646 h 193"/>
                <a:gd name="T18" fmla="*/ 2147483646 w 193"/>
                <a:gd name="T19" fmla="*/ 2147483646 h 193"/>
                <a:gd name="T20" fmla="*/ 2147483646 w 193"/>
                <a:gd name="T21" fmla="*/ 2147483646 h 193"/>
                <a:gd name="T22" fmla="*/ 2147483646 w 193"/>
                <a:gd name="T23" fmla="*/ 2147483646 h 193"/>
                <a:gd name="T24" fmla="*/ 2147483646 w 193"/>
                <a:gd name="T25" fmla="*/ 2147483646 h 193"/>
                <a:gd name="T26" fmla="*/ 2147483646 w 193"/>
                <a:gd name="T27" fmla="*/ 2147483646 h 193"/>
                <a:gd name="T28" fmla="*/ 2147483646 w 193"/>
                <a:gd name="T29" fmla="*/ 2147483646 h 193"/>
                <a:gd name="T30" fmla="*/ 2147483646 w 193"/>
                <a:gd name="T31" fmla="*/ 2147483646 h 193"/>
                <a:gd name="T32" fmla="*/ 2147483646 w 193"/>
                <a:gd name="T33" fmla="*/ 2147483646 h 193"/>
                <a:gd name="T34" fmla="*/ 2147483646 w 193"/>
                <a:gd name="T35" fmla="*/ 2147483646 h 193"/>
                <a:gd name="T36" fmla="*/ 2147483646 w 193"/>
                <a:gd name="T37" fmla="*/ 2147483646 h 193"/>
                <a:gd name="T38" fmla="*/ 2147483646 w 193"/>
                <a:gd name="T39" fmla="*/ 2147483646 h 193"/>
                <a:gd name="T40" fmla="*/ 2147483646 w 193"/>
                <a:gd name="T41" fmla="*/ 2147483646 h 193"/>
                <a:gd name="T42" fmla="*/ 2147483646 w 193"/>
                <a:gd name="T43" fmla="*/ 2147483646 h 193"/>
                <a:gd name="T44" fmla="*/ 2147483646 w 193"/>
                <a:gd name="T45" fmla="*/ 2147483646 h 193"/>
                <a:gd name="T46" fmla="*/ 2147483646 w 193"/>
                <a:gd name="T47" fmla="*/ 2147483646 h 193"/>
                <a:gd name="T48" fmla="*/ 2147483646 w 193"/>
                <a:gd name="T49" fmla="*/ 2147483646 h 193"/>
                <a:gd name="T50" fmla="*/ 2147483646 w 193"/>
                <a:gd name="T51" fmla="*/ 2147483646 h 193"/>
                <a:gd name="T52" fmla="*/ 2147483646 w 193"/>
                <a:gd name="T53" fmla="*/ 2147483646 h 193"/>
                <a:gd name="T54" fmla="*/ 2147483646 w 193"/>
                <a:gd name="T55" fmla="*/ 2147483646 h 193"/>
                <a:gd name="T56" fmla="*/ 2147483646 w 193"/>
                <a:gd name="T57" fmla="*/ 2147483646 h 193"/>
                <a:gd name="T58" fmla="*/ 2147483646 w 193"/>
                <a:gd name="T59" fmla="*/ 2147483646 h 193"/>
                <a:gd name="T60" fmla="*/ 2147483646 w 193"/>
                <a:gd name="T61" fmla="*/ 2147483646 h 193"/>
                <a:gd name="T62" fmla="*/ 2147483646 w 193"/>
                <a:gd name="T63" fmla="*/ 2147483646 h 19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93"/>
                <a:gd name="T97" fmla="*/ 0 h 193"/>
                <a:gd name="T98" fmla="*/ 193 w 193"/>
                <a:gd name="T99" fmla="*/ 193 h 19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6" name="Freeform 142"/>
            <p:cNvSpPr>
              <a:spLocks noEditPoints="1" noChangeArrowheads="1"/>
            </p:cNvSpPr>
            <p:nvPr/>
          </p:nvSpPr>
          <p:spPr bwMode="auto">
            <a:xfrm>
              <a:off x="5130425" y="1160989"/>
              <a:ext cx="1266676" cy="878125"/>
            </a:xfrm>
            <a:custGeom>
              <a:avLst/>
              <a:gdLst>
                <a:gd name="T0" fmla="*/ 2147483646 w 677"/>
                <a:gd name="T1" fmla="*/ 2147483646 h 469"/>
                <a:gd name="T2" fmla="*/ 2147483646 w 677"/>
                <a:gd name="T3" fmla="*/ 2147483646 h 469"/>
                <a:gd name="T4" fmla="*/ 2147483646 w 677"/>
                <a:gd name="T5" fmla="*/ 2147483646 h 469"/>
                <a:gd name="T6" fmla="*/ 2147483646 w 677"/>
                <a:gd name="T7" fmla="*/ 2147483646 h 469"/>
                <a:gd name="T8" fmla="*/ 2147483646 w 677"/>
                <a:gd name="T9" fmla="*/ 2147483646 h 469"/>
                <a:gd name="T10" fmla="*/ 2147483646 w 677"/>
                <a:gd name="T11" fmla="*/ 2147483646 h 469"/>
                <a:gd name="T12" fmla="*/ 2147483646 w 677"/>
                <a:gd name="T13" fmla="*/ 2147483646 h 469"/>
                <a:gd name="T14" fmla="*/ 2147483646 w 677"/>
                <a:gd name="T15" fmla="*/ 2147483646 h 469"/>
                <a:gd name="T16" fmla="*/ 2147483646 w 677"/>
                <a:gd name="T17" fmla="*/ 2147483646 h 469"/>
                <a:gd name="T18" fmla="*/ 2147483646 w 677"/>
                <a:gd name="T19" fmla="*/ 2147483646 h 469"/>
                <a:gd name="T20" fmla="*/ 2147483646 w 677"/>
                <a:gd name="T21" fmla="*/ 2147483646 h 469"/>
                <a:gd name="T22" fmla="*/ 2147483646 w 677"/>
                <a:gd name="T23" fmla="*/ 2147483646 h 469"/>
                <a:gd name="T24" fmla="*/ 2147483646 w 677"/>
                <a:gd name="T25" fmla="*/ 2147483646 h 469"/>
                <a:gd name="T26" fmla="*/ 2147483646 w 677"/>
                <a:gd name="T27" fmla="*/ 2147483646 h 469"/>
                <a:gd name="T28" fmla="*/ 2147483646 w 677"/>
                <a:gd name="T29" fmla="*/ 2147483646 h 469"/>
                <a:gd name="T30" fmla="*/ 2147483646 w 677"/>
                <a:gd name="T31" fmla="*/ 2147483646 h 469"/>
                <a:gd name="T32" fmla="*/ 2147483646 w 677"/>
                <a:gd name="T33" fmla="*/ 2147483646 h 469"/>
                <a:gd name="T34" fmla="*/ 2147483646 w 677"/>
                <a:gd name="T35" fmla="*/ 2147483646 h 469"/>
                <a:gd name="T36" fmla="*/ 2147483646 w 677"/>
                <a:gd name="T37" fmla="*/ 2147483646 h 469"/>
                <a:gd name="T38" fmla="*/ 2147483646 w 677"/>
                <a:gd name="T39" fmla="*/ 2147483646 h 469"/>
                <a:gd name="T40" fmla="*/ 2147483646 w 677"/>
                <a:gd name="T41" fmla="*/ 2147483646 h 469"/>
                <a:gd name="T42" fmla="*/ 2147483646 w 677"/>
                <a:gd name="T43" fmla="*/ 2147483646 h 469"/>
                <a:gd name="T44" fmla="*/ 0 w 677"/>
                <a:gd name="T45" fmla="*/ 2147483646 h 469"/>
                <a:gd name="T46" fmla="*/ 2147483646 w 677"/>
                <a:gd name="T47" fmla="*/ 2147483646 h 469"/>
                <a:gd name="T48" fmla="*/ 2147483646 w 677"/>
                <a:gd name="T49" fmla="*/ 2147483646 h 469"/>
                <a:gd name="T50" fmla="*/ 2147483646 w 677"/>
                <a:gd name="T51" fmla="*/ 2147483646 h 469"/>
                <a:gd name="T52" fmla="*/ 2147483646 w 677"/>
                <a:gd name="T53" fmla="*/ 2147483646 h 469"/>
                <a:gd name="T54" fmla="*/ 2147483646 w 677"/>
                <a:gd name="T55" fmla="*/ 2147483646 h 469"/>
                <a:gd name="T56" fmla="*/ 2147483646 w 677"/>
                <a:gd name="T57" fmla="*/ 2147483646 h 469"/>
                <a:gd name="T58" fmla="*/ 2147483646 w 677"/>
                <a:gd name="T59" fmla="*/ 2147483646 h 469"/>
                <a:gd name="T60" fmla="*/ 2147483646 w 677"/>
                <a:gd name="T61" fmla="*/ 2147483646 h 469"/>
                <a:gd name="T62" fmla="*/ 2147483646 w 677"/>
                <a:gd name="T63" fmla="*/ 2147483646 h 469"/>
                <a:gd name="T64" fmla="*/ 2147483646 w 677"/>
                <a:gd name="T65" fmla="*/ 2147483646 h 469"/>
                <a:gd name="T66" fmla="*/ 2147483646 w 677"/>
                <a:gd name="T67" fmla="*/ 2147483646 h 469"/>
                <a:gd name="T68" fmla="*/ 2147483646 w 677"/>
                <a:gd name="T69" fmla="*/ 2147483646 h 469"/>
                <a:gd name="T70" fmla="*/ 2147483646 w 677"/>
                <a:gd name="T71" fmla="*/ 2147483646 h 469"/>
                <a:gd name="T72" fmla="*/ 2147483646 w 677"/>
                <a:gd name="T73" fmla="*/ 2147483646 h 469"/>
                <a:gd name="T74" fmla="*/ 2147483646 w 677"/>
                <a:gd name="T75" fmla="*/ 2147483646 h 469"/>
                <a:gd name="T76" fmla="*/ 2147483646 w 677"/>
                <a:gd name="T77" fmla="*/ 2147483646 h 469"/>
                <a:gd name="T78" fmla="*/ 2147483646 w 677"/>
                <a:gd name="T79" fmla="*/ 2147483646 h 469"/>
                <a:gd name="T80" fmla="*/ 2147483646 w 677"/>
                <a:gd name="T81" fmla="*/ 2147483646 h 469"/>
                <a:gd name="T82" fmla="*/ 2147483646 w 677"/>
                <a:gd name="T83" fmla="*/ 2147483646 h 469"/>
                <a:gd name="T84" fmla="*/ 2147483646 w 677"/>
                <a:gd name="T85" fmla="*/ 2147483646 h 469"/>
                <a:gd name="T86" fmla="*/ 2147483646 w 677"/>
                <a:gd name="T87" fmla="*/ 2147483646 h 469"/>
                <a:gd name="T88" fmla="*/ 2147483646 w 677"/>
                <a:gd name="T89" fmla="*/ 2147483646 h 469"/>
                <a:gd name="T90" fmla="*/ 2147483646 w 677"/>
                <a:gd name="T91" fmla="*/ 2147483646 h 469"/>
                <a:gd name="T92" fmla="*/ 2147483646 w 677"/>
                <a:gd name="T93" fmla="*/ 2147483646 h 469"/>
                <a:gd name="T94" fmla="*/ 2147483646 w 677"/>
                <a:gd name="T95" fmla="*/ 2147483646 h 469"/>
                <a:gd name="T96" fmla="*/ 2147483646 w 677"/>
                <a:gd name="T97" fmla="*/ 2147483646 h 469"/>
                <a:gd name="T98" fmla="*/ 2147483646 w 677"/>
                <a:gd name="T99" fmla="*/ 2147483646 h 469"/>
                <a:gd name="T100" fmla="*/ 2147483646 w 677"/>
                <a:gd name="T101" fmla="*/ 2147483646 h 469"/>
                <a:gd name="T102" fmla="*/ 2147483646 w 677"/>
                <a:gd name="T103" fmla="*/ 2147483646 h 469"/>
                <a:gd name="T104" fmla="*/ 2147483646 w 677"/>
                <a:gd name="T105" fmla="*/ 2147483646 h 469"/>
                <a:gd name="T106" fmla="*/ 2147483646 w 677"/>
                <a:gd name="T107" fmla="*/ 2147483646 h 469"/>
                <a:gd name="T108" fmla="*/ 2147483646 w 677"/>
                <a:gd name="T109" fmla="*/ 2147483646 h 469"/>
                <a:gd name="T110" fmla="*/ 2147483646 w 677"/>
                <a:gd name="T111" fmla="*/ 2147483646 h 469"/>
                <a:gd name="T112" fmla="*/ 2147483646 w 677"/>
                <a:gd name="T113" fmla="*/ 2147483646 h 469"/>
                <a:gd name="T114" fmla="*/ 2147483646 w 677"/>
                <a:gd name="T115" fmla="*/ 2147483646 h 469"/>
                <a:gd name="T116" fmla="*/ 2147483646 w 677"/>
                <a:gd name="T117" fmla="*/ 2147483646 h 469"/>
                <a:gd name="T118" fmla="*/ 2147483646 w 677"/>
                <a:gd name="T119" fmla="*/ 2147483646 h 469"/>
                <a:gd name="T120" fmla="*/ 2147483646 w 677"/>
                <a:gd name="T121" fmla="*/ 2147483646 h 46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77"/>
                <a:gd name="T184" fmla="*/ 0 h 469"/>
                <a:gd name="T185" fmla="*/ 677 w 677"/>
                <a:gd name="T186" fmla="*/ 469 h 46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7" name="Freeform 143"/>
            <p:cNvSpPr>
              <a:spLocks noEditPoints="1" noChangeArrowheads="1"/>
            </p:cNvSpPr>
            <p:nvPr/>
          </p:nvSpPr>
          <p:spPr bwMode="auto">
            <a:xfrm>
              <a:off x="6019429" y="2022017"/>
              <a:ext cx="203601" cy="285973"/>
            </a:xfrm>
            <a:custGeom>
              <a:avLst/>
              <a:gdLst>
                <a:gd name="T0" fmla="*/ 2147483646 w 109"/>
                <a:gd name="T1" fmla="*/ 2147483646 h 153"/>
                <a:gd name="T2" fmla="*/ 2147483646 w 109"/>
                <a:gd name="T3" fmla="*/ 2147483646 h 153"/>
                <a:gd name="T4" fmla="*/ 2147483646 w 109"/>
                <a:gd name="T5" fmla="*/ 2147483646 h 153"/>
                <a:gd name="T6" fmla="*/ 2147483646 w 109"/>
                <a:gd name="T7" fmla="*/ 2147483646 h 153"/>
                <a:gd name="T8" fmla="*/ 2147483646 w 109"/>
                <a:gd name="T9" fmla="*/ 2147483646 h 153"/>
                <a:gd name="T10" fmla="*/ 2147483646 w 109"/>
                <a:gd name="T11" fmla="*/ 2147483646 h 153"/>
                <a:gd name="T12" fmla="*/ 2147483646 w 109"/>
                <a:gd name="T13" fmla="*/ 2147483646 h 153"/>
                <a:gd name="T14" fmla="*/ 2147483646 w 109"/>
                <a:gd name="T15" fmla="*/ 2147483646 h 153"/>
                <a:gd name="T16" fmla="*/ 2147483646 w 109"/>
                <a:gd name="T17" fmla="*/ 2147483646 h 153"/>
                <a:gd name="T18" fmla="*/ 2147483646 w 109"/>
                <a:gd name="T19" fmla="*/ 2147483646 h 153"/>
                <a:gd name="T20" fmla="*/ 2147483646 w 109"/>
                <a:gd name="T21" fmla="*/ 2147483646 h 153"/>
                <a:gd name="T22" fmla="*/ 2147483646 w 109"/>
                <a:gd name="T23" fmla="*/ 2147483646 h 153"/>
                <a:gd name="T24" fmla="*/ 2147483646 w 109"/>
                <a:gd name="T25" fmla="*/ 2147483646 h 153"/>
                <a:gd name="T26" fmla="*/ 2147483646 w 109"/>
                <a:gd name="T27" fmla="*/ 2147483646 h 153"/>
                <a:gd name="T28" fmla="*/ 2147483646 w 109"/>
                <a:gd name="T29" fmla="*/ 2147483646 h 153"/>
                <a:gd name="T30" fmla="*/ 2147483646 w 109"/>
                <a:gd name="T31" fmla="*/ 2147483646 h 153"/>
                <a:gd name="T32" fmla="*/ 2147483646 w 109"/>
                <a:gd name="T33" fmla="*/ 2147483646 h 153"/>
                <a:gd name="T34" fmla="*/ 2147483646 w 109"/>
                <a:gd name="T35" fmla="*/ 2147483646 h 153"/>
                <a:gd name="T36" fmla="*/ 2147483646 w 109"/>
                <a:gd name="T37" fmla="*/ 2147483646 h 153"/>
                <a:gd name="T38" fmla="*/ 2147483646 w 109"/>
                <a:gd name="T39" fmla="*/ 2147483646 h 153"/>
                <a:gd name="T40" fmla="*/ 2147483646 w 109"/>
                <a:gd name="T41" fmla="*/ 2147483646 h 153"/>
                <a:gd name="T42" fmla="*/ 2147483646 w 109"/>
                <a:gd name="T43" fmla="*/ 2147483646 h 153"/>
                <a:gd name="T44" fmla="*/ 2147483646 w 109"/>
                <a:gd name="T45" fmla="*/ 2147483646 h 153"/>
                <a:gd name="T46" fmla="*/ 2147483646 w 109"/>
                <a:gd name="T47" fmla="*/ 2147483646 h 153"/>
                <a:gd name="T48" fmla="*/ 2147483646 w 109"/>
                <a:gd name="T49" fmla="*/ 2147483646 h 153"/>
                <a:gd name="T50" fmla="*/ 2147483646 w 109"/>
                <a:gd name="T51" fmla="*/ 2147483646 h 153"/>
                <a:gd name="T52" fmla="*/ 2147483646 w 109"/>
                <a:gd name="T53" fmla="*/ 2147483646 h 153"/>
                <a:gd name="T54" fmla="*/ 2147483646 w 109"/>
                <a:gd name="T55" fmla="*/ 2147483646 h 153"/>
                <a:gd name="T56" fmla="*/ 2147483646 w 109"/>
                <a:gd name="T57" fmla="*/ 2147483646 h 153"/>
                <a:gd name="T58" fmla="*/ 2147483646 w 109"/>
                <a:gd name="T59" fmla="*/ 2147483646 h 153"/>
                <a:gd name="T60" fmla="*/ 2147483646 w 109"/>
                <a:gd name="T61" fmla="*/ 2147483646 h 153"/>
                <a:gd name="T62" fmla="*/ 2147483646 w 109"/>
                <a:gd name="T63" fmla="*/ 2147483646 h 153"/>
                <a:gd name="T64" fmla="*/ 2147483646 w 109"/>
                <a:gd name="T65" fmla="*/ 2147483646 h 153"/>
                <a:gd name="T66" fmla="*/ 2147483646 w 109"/>
                <a:gd name="T67" fmla="*/ 2147483646 h 153"/>
                <a:gd name="T68" fmla="*/ 2147483646 w 109"/>
                <a:gd name="T69" fmla="*/ 2147483646 h 153"/>
                <a:gd name="T70" fmla="*/ 2147483646 w 109"/>
                <a:gd name="T71" fmla="*/ 2147483646 h 153"/>
                <a:gd name="T72" fmla="*/ 2147483646 w 109"/>
                <a:gd name="T73" fmla="*/ 2147483646 h 153"/>
                <a:gd name="T74" fmla="*/ 2147483646 w 109"/>
                <a:gd name="T75" fmla="*/ 2147483646 h 153"/>
                <a:gd name="T76" fmla="*/ 2147483646 w 109"/>
                <a:gd name="T77" fmla="*/ 2147483646 h 153"/>
                <a:gd name="T78" fmla="*/ 2147483646 w 109"/>
                <a:gd name="T79" fmla="*/ 2147483646 h 153"/>
                <a:gd name="T80" fmla="*/ 2147483646 w 109"/>
                <a:gd name="T81" fmla="*/ 2147483646 h 153"/>
                <a:gd name="T82" fmla="*/ 2147483646 w 109"/>
                <a:gd name="T83" fmla="*/ 2147483646 h 153"/>
                <a:gd name="T84" fmla="*/ 2147483646 w 109"/>
                <a:gd name="T85" fmla="*/ 2147483646 h 153"/>
                <a:gd name="T86" fmla="*/ 2147483646 w 109"/>
                <a:gd name="T87" fmla="*/ 2147483646 h 153"/>
                <a:gd name="T88" fmla="*/ 2147483646 w 109"/>
                <a:gd name="T89" fmla="*/ 2147483646 h 153"/>
                <a:gd name="T90" fmla="*/ 2147483646 w 109"/>
                <a:gd name="T91" fmla="*/ 2147483646 h 153"/>
                <a:gd name="T92" fmla="*/ 2147483646 w 109"/>
                <a:gd name="T93" fmla="*/ 2147483646 h 153"/>
                <a:gd name="T94" fmla="*/ 2147483646 w 109"/>
                <a:gd name="T95" fmla="*/ 2147483646 h 153"/>
                <a:gd name="T96" fmla="*/ 2147483646 w 109"/>
                <a:gd name="T97" fmla="*/ 2147483646 h 153"/>
                <a:gd name="T98" fmla="*/ 2147483646 w 109"/>
                <a:gd name="T99" fmla="*/ 2147483646 h 153"/>
                <a:gd name="T100" fmla="*/ 2147483646 w 109"/>
                <a:gd name="T101" fmla="*/ 2147483646 h 153"/>
                <a:gd name="T102" fmla="*/ 2147483646 w 109"/>
                <a:gd name="T103" fmla="*/ 2147483646 h 153"/>
                <a:gd name="T104" fmla="*/ 2147483646 w 109"/>
                <a:gd name="T105" fmla="*/ 2147483646 h 153"/>
                <a:gd name="T106" fmla="*/ 2147483646 w 109"/>
                <a:gd name="T107" fmla="*/ 2147483646 h 153"/>
                <a:gd name="T108" fmla="*/ 2147483646 w 109"/>
                <a:gd name="T109" fmla="*/ 2147483646 h 15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9"/>
                <a:gd name="T166" fmla="*/ 0 h 153"/>
                <a:gd name="T167" fmla="*/ 109 w 109"/>
                <a:gd name="T168" fmla="*/ 153 h 15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8" name="Freeform 144"/>
            <p:cNvSpPr>
              <a:spLocks noEditPoints="1" noChangeArrowheads="1"/>
            </p:cNvSpPr>
            <p:nvPr/>
          </p:nvSpPr>
          <p:spPr bwMode="auto">
            <a:xfrm>
              <a:off x="6524544" y="2482061"/>
              <a:ext cx="267323" cy="169409"/>
            </a:xfrm>
            <a:custGeom>
              <a:avLst/>
              <a:gdLst>
                <a:gd name="T0" fmla="*/ 2147483646 w 143"/>
                <a:gd name="T1" fmla="*/ 2147483646 h 91"/>
                <a:gd name="T2" fmla="*/ 2147483646 w 143"/>
                <a:gd name="T3" fmla="*/ 2147483646 h 91"/>
                <a:gd name="T4" fmla="*/ 2147483646 w 143"/>
                <a:gd name="T5" fmla="*/ 2147483646 h 91"/>
                <a:gd name="T6" fmla="*/ 2147483646 w 143"/>
                <a:gd name="T7" fmla="*/ 2147483646 h 91"/>
                <a:gd name="T8" fmla="*/ 2147483646 w 143"/>
                <a:gd name="T9" fmla="*/ 2147483646 h 91"/>
                <a:gd name="T10" fmla="*/ 2147483646 w 143"/>
                <a:gd name="T11" fmla="*/ 2147483646 h 91"/>
                <a:gd name="T12" fmla="*/ 2147483646 w 143"/>
                <a:gd name="T13" fmla="*/ 2147483646 h 91"/>
                <a:gd name="T14" fmla="*/ 2147483646 w 143"/>
                <a:gd name="T15" fmla="*/ 2147483646 h 91"/>
                <a:gd name="T16" fmla="*/ 0 w 143"/>
                <a:gd name="T17" fmla="*/ 0 h 91"/>
                <a:gd name="T18" fmla="*/ 0 w 143"/>
                <a:gd name="T19" fmla="*/ 2147483646 h 91"/>
                <a:gd name="T20" fmla="*/ 2147483646 w 143"/>
                <a:gd name="T21" fmla="*/ 2147483646 h 91"/>
                <a:gd name="T22" fmla="*/ 2147483646 w 143"/>
                <a:gd name="T23" fmla="*/ 2147483646 h 91"/>
                <a:gd name="T24" fmla="*/ 2147483646 w 143"/>
                <a:gd name="T25" fmla="*/ 2147483646 h 91"/>
                <a:gd name="T26" fmla="*/ 2147483646 w 143"/>
                <a:gd name="T27" fmla="*/ 2147483646 h 91"/>
                <a:gd name="T28" fmla="*/ 2147483646 w 143"/>
                <a:gd name="T29" fmla="*/ 2147483646 h 91"/>
                <a:gd name="T30" fmla="*/ 2147483646 w 143"/>
                <a:gd name="T31" fmla="*/ 2147483646 h 91"/>
                <a:gd name="T32" fmla="*/ 2147483646 w 143"/>
                <a:gd name="T33" fmla="*/ 2147483646 h 91"/>
                <a:gd name="T34" fmla="*/ 2147483646 w 143"/>
                <a:gd name="T35" fmla="*/ 2147483646 h 91"/>
                <a:gd name="T36" fmla="*/ 2147483646 w 143"/>
                <a:gd name="T37" fmla="*/ 2147483646 h 91"/>
                <a:gd name="T38" fmla="*/ 2147483646 w 143"/>
                <a:gd name="T39" fmla="*/ 2147483646 h 91"/>
                <a:gd name="T40" fmla="*/ 2147483646 w 143"/>
                <a:gd name="T41" fmla="*/ 2147483646 h 91"/>
                <a:gd name="T42" fmla="*/ 2147483646 w 143"/>
                <a:gd name="T43" fmla="*/ 2147483646 h 91"/>
                <a:gd name="T44" fmla="*/ 2147483646 w 143"/>
                <a:gd name="T45" fmla="*/ 2147483646 h 91"/>
                <a:gd name="T46" fmla="*/ 2147483646 w 143"/>
                <a:gd name="T47" fmla="*/ 2147483646 h 91"/>
                <a:gd name="T48" fmla="*/ 2147483646 w 143"/>
                <a:gd name="T49" fmla="*/ 2147483646 h 91"/>
                <a:gd name="T50" fmla="*/ 2147483646 w 143"/>
                <a:gd name="T51" fmla="*/ 2147483646 h 91"/>
                <a:gd name="T52" fmla="*/ 2147483646 w 143"/>
                <a:gd name="T53" fmla="*/ 2147483646 h 91"/>
                <a:gd name="T54" fmla="*/ 2147483646 w 143"/>
                <a:gd name="T55" fmla="*/ 2147483646 h 9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43"/>
                <a:gd name="T85" fmla="*/ 0 h 91"/>
                <a:gd name="T86" fmla="*/ 143 w 143"/>
                <a:gd name="T87" fmla="*/ 91 h 9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9" name="Freeform 145"/>
            <p:cNvSpPr>
              <a:spLocks noChangeArrowheads="1"/>
            </p:cNvSpPr>
            <p:nvPr/>
          </p:nvSpPr>
          <p:spPr bwMode="auto">
            <a:xfrm>
              <a:off x="5250098" y="2216293"/>
              <a:ext cx="45072" cy="87035"/>
            </a:xfrm>
            <a:custGeom>
              <a:avLst/>
              <a:gdLst>
                <a:gd name="T0" fmla="*/ 2147483646 w 24"/>
                <a:gd name="T1" fmla="*/ 0 h 47"/>
                <a:gd name="T2" fmla="*/ 2147483646 w 24"/>
                <a:gd name="T3" fmla="*/ 2147483646 h 47"/>
                <a:gd name="T4" fmla="*/ 2147483646 w 24"/>
                <a:gd name="T5" fmla="*/ 2147483646 h 47"/>
                <a:gd name="T6" fmla="*/ 2147483646 w 24"/>
                <a:gd name="T7" fmla="*/ 2147483646 h 47"/>
                <a:gd name="T8" fmla="*/ 2147483646 w 24"/>
                <a:gd name="T9" fmla="*/ 2147483646 h 47"/>
                <a:gd name="T10" fmla="*/ 2147483646 w 24"/>
                <a:gd name="T11" fmla="*/ 0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47"/>
                <a:gd name="T20" fmla="*/ 24 w 24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0" name="Freeform 146"/>
            <p:cNvSpPr>
              <a:spLocks noChangeArrowheads="1"/>
            </p:cNvSpPr>
            <p:nvPr/>
          </p:nvSpPr>
          <p:spPr bwMode="auto">
            <a:xfrm>
              <a:off x="4463671" y="2667012"/>
              <a:ext cx="156975" cy="310841"/>
            </a:xfrm>
            <a:custGeom>
              <a:avLst/>
              <a:gdLst>
                <a:gd name="T0" fmla="*/ 2147483646 w 84"/>
                <a:gd name="T1" fmla="*/ 2147483646 h 166"/>
                <a:gd name="T2" fmla="*/ 2147483646 w 84"/>
                <a:gd name="T3" fmla="*/ 2147483646 h 166"/>
                <a:gd name="T4" fmla="*/ 2147483646 w 84"/>
                <a:gd name="T5" fmla="*/ 2147483646 h 166"/>
                <a:gd name="T6" fmla="*/ 2147483646 w 84"/>
                <a:gd name="T7" fmla="*/ 2147483646 h 166"/>
                <a:gd name="T8" fmla="*/ 2147483646 w 84"/>
                <a:gd name="T9" fmla="*/ 2147483646 h 166"/>
                <a:gd name="T10" fmla="*/ 2147483646 w 84"/>
                <a:gd name="T11" fmla="*/ 2147483646 h 166"/>
                <a:gd name="T12" fmla="*/ 2147483646 w 84"/>
                <a:gd name="T13" fmla="*/ 2147483646 h 166"/>
                <a:gd name="T14" fmla="*/ 2147483646 w 84"/>
                <a:gd name="T15" fmla="*/ 2147483646 h 166"/>
                <a:gd name="T16" fmla="*/ 2147483646 w 84"/>
                <a:gd name="T17" fmla="*/ 2147483646 h 166"/>
                <a:gd name="T18" fmla="*/ 2147483646 w 84"/>
                <a:gd name="T19" fmla="*/ 2147483646 h 166"/>
                <a:gd name="T20" fmla="*/ 2147483646 w 84"/>
                <a:gd name="T21" fmla="*/ 2147483646 h 166"/>
                <a:gd name="T22" fmla="*/ 2147483646 w 84"/>
                <a:gd name="T23" fmla="*/ 2147483646 h 166"/>
                <a:gd name="T24" fmla="*/ 2147483646 w 84"/>
                <a:gd name="T25" fmla="*/ 2147483646 h 166"/>
                <a:gd name="T26" fmla="*/ 2147483646 w 84"/>
                <a:gd name="T27" fmla="*/ 2147483646 h 166"/>
                <a:gd name="T28" fmla="*/ 2147483646 w 84"/>
                <a:gd name="T29" fmla="*/ 2147483646 h 166"/>
                <a:gd name="T30" fmla="*/ 2147483646 w 84"/>
                <a:gd name="T31" fmla="*/ 2147483646 h 166"/>
                <a:gd name="T32" fmla="*/ 2147483646 w 84"/>
                <a:gd name="T33" fmla="*/ 2147483646 h 166"/>
                <a:gd name="T34" fmla="*/ 2147483646 w 84"/>
                <a:gd name="T35" fmla="*/ 2147483646 h 166"/>
                <a:gd name="T36" fmla="*/ 2147483646 w 84"/>
                <a:gd name="T37" fmla="*/ 2147483646 h 166"/>
                <a:gd name="T38" fmla="*/ 2147483646 w 84"/>
                <a:gd name="T39" fmla="*/ 2147483646 h 166"/>
                <a:gd name="T40" fmla="*/ 2147483646 w 84"/>
                <a:gd name="T41" fmla="*/ 2147483646 h 166"/>
                <a:gd name="T42" fmla="*/ 2147483646 w 84"/>
                <a:gd name="T43" fmla="*/ 2147483646 h 166"/>
                <a:gd name="T44" fmla="*/ 2147483646 w 84"/>
                <a:gd name="T45" fmla="*/ 2147483646 h 1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4"/>
                <a:gd name="T70" fmla="*/ 0 h 166"/>
                <a:gd name="T71" fmla="*/ 84 w 84"/>
                <a:gd name="T72" fmla="*/ 166 h 16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1" name="Freeform 147"/>
            <p:cNvSpPr>
              <a:spLocks noEditPoints="1" noChangeArrowheads="1"/>
            </p:cNvSpPr>
            <p:nvPr/>
          </p:nvSpPr>
          <p:spPr bwMode="auto">
            <a:xfrm>
              <a:off x="4457454" y="2009583"/>
              <a:ext cx="253336" cy="153867"/>
            </a:xfrm>
            <a:custGeom>
              <a:avLst/>
              <a:gdLst>
                <a:gd name="T0" fmla="*/ 2147483646 w 135"/>
                <a:gd name="T1" fmla="*/ 2147483646 h 82"/>
                <a:gd name="T2" fmla="*/ 2147483646 w 135"/>
                <a:gd name="T3" fmla="*/ 2147483646 h 82"/>
                <a:gd name="T4" fmla="*/ 2147483646 w 135"/>
                <a:gd name="T5" fmla="*/ 2147483646 h 82"/>
                <a:gd name="T6" fmla="*/ 2147483646 w 135"/>
                <a:gd name="T7" fmla="*/ 2147483646 h 82"/>
                <a:gd name="T8" fmla="*/ 2147483646 w 135"/>
                <a:gd name="T9" fmla="*/ 2147483646 h 82"/>
                <a:gd name="T10" fmla="*/ 2147483646 w 135"/>
                <a:gd name="T11" fmla="*/ 2147483646 h 82"/>
                <a:gd name="T12" fmla="*/ 2147483646 w 135"/>
                <a:gd name="T13" fmla="*/ 2147483646 h 82"/>
                <a:gd name="T14" fmla="*/ 2147483646 w 135"/>
                <a:gd name="T15" fmla="*/ 2147483646 h 82"/>
                <a:gd name="T16" fmla="*/ 2147483646 w 135"/>
                <a:gd name="T17" fmla="*/ 2147483646 h 82"/>
                <a:gd name="T18" fmla="*/ 0 w 135"/>
                <a:gd name="T19" fmla="*/ 2147483646 h 82"/>
                <a:gd name="T20" fmla="*/ 2147483646 w 135"/>
                <a:gd name="T21" fmla="*/ 2147483646 h 82"/>
                <a:gd name="T22" fmla="*/ 2147483646 w 135"/>
                <a:gd name="T23" fmla="*/ 2147483646 h 82"/>
                <a:gd name="T24" fmla="*/ 2147483646 w 135"/>
                <a:gd name="T25" fmla="*/ 2147483646 h 82"/>
                <a:gd name="T26" fmla="*/ 2147483646 w 135"/>
                <a:gd name="T27" fmla="*/ 2147483646 h 82"/>
                <a:gd name="T28" fmla="*/ 2147483646 w 135"/>
                <a:gd name="T29" fmla="*/ 2147483646 h 82"/>
                <a:gd name="T30" fmla="*/ 2147483646 w 135"/>
                <a:gd name="T31" fmla="*/ 2147483646 h 82"/>
                <a:gd name="T32" fmla="*/ 2147483646 w 135"/>
                <a:gd name="T33" fmla="*/ 2147483646 h 82"/>
                <a:gd name="T34" fmla="*/ 2147483646 w 135"/>
                <a:gd name="T35" fmla="*/ 2147483646 h 82"/>
                <a:gd name="T36" fmla="*/ 2147483646 w 135"/>
                <a:gd name="T37" fmla="*/ 2147483646 h 82"/>
                <a:gd name="T38" fmla="*/ 2147483646 w 135"/>
                <a:gd name="T39" fmla="*/ 2147483646 h 82"/>
                <a:gd name="T40" fmla="*/ 2147483646 w 135"/>
                <a:gd name="T41" fmla="*/ 2147483646 h 82"/>
                <a:gd name="T42" fmla="*/ 2147483646 w 135"/>
                <a:gd name="T43" fmla="*/ 0 h 82"/>
                <a:gd name="T44" fmla="*/ 2147483646 w 135"/>
                <a:gd name="T45" fmla="*/ 2147483646 h 82"/>
                <a:gd name="T46" fmla="*/ 2147483646 w 135"/>
                <a:gd name="T47" fmla="*/ 2147483646 h 82"/>
                <a:gd name="T48" fmla="*/ 2147483646 w 135"/>
                <a:gd name="T49" fmla="*/ 2147483646 h 82"/>
                <a:gd name="T50" fmla="*/ 2147483646 w 135"/>
                <a:gd name="T51" fmla="*/ 2147483646 h 8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5"/>
                <a:gd name="T79" fmla="*/ 0 h 82"/>
                <a:gd name="T80" fmla="*/ 135 w 135"/>
                <a:gd name="T81" fmla="*/ 82 h 8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2" name="Freeform 148"/>
            <p:cNvSpPr>
              <a:spLocks noEditPoints="1" noChangeArrowheads="1"/>
            </p:cNvSpPr>
            <p:nvPr/>
          </p:nvSpPr>
          <p:spPr bwMode="auto">
            <a:xfrm>
              <a:off x="6815181" y="2538012"/>
              <a:ext cx="170962" cy="122782"/>
            </a:xfrm>
            <a:custGeom>
              <a:avLst/>
              <a:gdLst>
                <a:gd name="T0" fmla="*/ 2147483646 w 92"/>
                <a:gd name="T1" fmla="*/ 2147483646 h 66"/>
                <a:gd name="T2" fmla="*/ 2147483646 w 92"/>
                <a:gd name="T3" fmla="*/ 2147483646 h 66"/>
                <a:gd name="T4" fmla="*/ 2147483646 w 92"/>
                <a:gd name="T5" fmla="*/ 2147483646 h 66"/>
                <a:gd name="T6" fmla="*/ 2147483646 w 92"/>
                <a:gd name="T7" fmla="*/ 2147483646 h 66"/>
                <a:gd name="T8" fmla="*/ 2147483646 w 92"/>
                <a:gd name="T9" fmla="*/ 2147483646 h 66"/>
                <a:gd name="T10" fmla="*/ 2147483646 w 92"/>
                <a:gd name="T11" fmla="*/ 2147483646 h 66"/>
                <a:gd name="T12" fmla="*/ 2147483646 w 92"/>
                <a:gd name="T13" fmla="*/ 2147483646 h 66"/>
                <a:gd name="T14" fmla="*/ 2147483646 w 92"/>
                <a:gd name="T15" fmla="*/ 2147483646 h 66"/>
                <a:gd name="T16" fmla="*/ 2147483646 w 92"/>
                <a:gd name="T17" fmla="*/ 2147483646 h 66"/>
                <a:gd name="T18" fmla="*/ 2147483646 w 92"/>
                <a:gd name="T19" fmla="*/ 2147483646 h 66"/>
                <a:gd name="T20" fmla="*/ 2147483646 w 92"/>
                <a:gd name="T21" fmla="*/ 2147483646 h 66"/>
                <a:gd name="T22" fmla="*/ 2147483646 w 92"/>
                <a:gd name="T23" fmla="*/ 2147483646 h 66"/>
                <a:gd name="T24" fmla="*/ 2147483646 w 92"/>
                <a:gd name="T25" fmla="*/ 2147483646 h 66"/>
                <a:gd name="T26" fmla="*/ 2147483646 w 92"/>
                <a:gd name="T27" fmla="*/ 2147483646 h 66"/>
                <a:gd name="T28" fmla="*/ 2147483646 w 92"/>
                <a:gd name="T29" fmla="*/ 2147483646 h 66"/>
                <a:gd name="T30" fmla="*/ 2147483646 w 92"/>
                <a:gd name="T31" fmla="*/ 2147483646 h 66"/>
                <a:gd name="T32" fmla="*/ 2147483646 w 92"/>
                <a:gd name="T33" fmla="*/ 2147483646 h 66"/>
                <a:gd name="T34" fmla="*/ 2147483646 w 92"/>
                <a:gd name="T35" fmla="*/ 2147483646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2"/>
                <a:gd name="T55" fmla="*/ 0 h 66"/>
                <a:gd name="T56" fmla="*/ 92 w 92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3" name="Freeform 149"/>
            <p:cNvSpPr>
              <a:spLocks noEditPoints="1" noChangeArrowheads="1"/>
            </p:cNvSpPr>
            <p:nvPr/>
          </p:nvSpPr>
          <p:spPr bwMode="auto">
            <a:xfrm>
              <a:off x="6815181" y="2538012"/>
              <a:ext cx="170962" cy="122782"/>
            </a:xfrm>
            <a:custGeom>
              <a:avLst/>
              <a:gdLst>
                <a:gd name="T0" fmla="*/ 2147483646 w 92"/>
                <a:gd name="T1" fmla="*/ 2147483646 h 66"/>
                <a:gd name="T2" fmla="*/ 2147483646 w 92"/>
                <a:gd name="T3" fmla="*/ 2147483646 h 66"/>
                <a:gd name="T4" fmla="*/ 2147483646 w 92"/>
                <a:gd name="T5" fmla="*/ 2147483646 h 66"/>
                <a:gd name="T6" fmla="*/ 2147483646 w 92"/>
                <a:gd name="T7" fmla="*/ 2147483646 h 66"/>
                <a:gd name="T8" fmla="*/ 2147483646 w 92"/>
                <a:gd name="T9" fmla="*/ 2147483646 h 66"/>
                <a:gd name="T10" fmla="*/ 2147483646 w 92"/>
                <a:gd name="T11" fmla="*/ 2147483646 h 66"/>
                <a:gd name="T12" fmla="*/ 2147483646 w 92"/>
                <a:gd name="T13" fmla="*/ 2147483646 h 66"/>
                <a:gd name="T14" fmla="*/ 2147483646 w 92"/>
                <a:gd name="T15" fmla="*/ 2147483646 h 66"/>
                <a:gd name="T16" fmla="*/ 2147483646 w 92"/>
                <a:gd name="T17" fmla="*/ 2147483646 h 66"/>
                <a:gd name="T18" fmla="*/ 2147483646 w 92"/>
                <a:gd name="T19" fmla="*/ 2147483646 h 66"/>
                <a:gd name="T20" fmla="*/ 2147483646 w 92"/>
                <a:gd name="T21" fmla="*/ 2147483646 h 66"/>
                <a:gd name="T22" fmla="*/ 2147483646 w 92"/>
                <a:gd name="T23" fmla="*/ 2147483646 h 66"/>
                <a:gd name="T24" fmla="*/ 2147483646 w 92"/>
                <a:gd name="T25" fmla="*/ 2147483646 h 66"/>
                <a:gd name="T26" fmla="*/ 2147483646 w 92"/>
                <a:gd name="T27" fmla="*/ 2147483646 h 66"/>
                <a:gd name="T28" fmla="*/ 2147483646 w 92"/>
                <a:gd name="T29" fmla="*/ 2147483646 h 66"/>
                <a:gd name="T30" fmla="*/ 2147483646 w 92"/>
                <a:gd name="T31" fmla="*/ 2147483646 h 66"/>
                <a:gd name="T32" fmla="*/ 2147483646 w 92"/>
                <a:gd name="T33" fmla="*/ 2147483646 h 66"/>
                <a:gd name="T34" fmla="*/ 2147483646 w 92"/>
                <a:gd name="T35" fmla="*/ 2147483646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2"/>
                <a:gd name="T55" fmla="*/ 0 h 66"/>
                <a:gd name="T56" fmla="*/ 92 w 92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4" name="Freeform 150"/>
            <p:cNvSpPr>
              <a:spLocks noEditPoints="1" noChangeArrowheads="1"/>
            </p:cNvSpPr>
            <p:nvPr/>
          </p:nvSpPr>
          <p:spPr bwMode="auto">
            <a:xfrm>
              <a:off x="5927730" y="2649915"/>
              <a:ext cx="865692" cy="770884"/>
            </a:xfrm>
            <a:custGeom>
              <a:avLst/>
              <a:gdLst>
                <a:gd name="T0" fmla="*/ 2147483646 w 463"/>
                <a:gd name="T1" fmla="*/ 2147483646 h 412"/>
                <a:gd name="T2" fmla="*/ 2147483646 w 463"/>
                <a:gd name="T3" fmla="*/ 2147483646 h 412"/>
                <a:gd name="T4" fmla="*/ 2147483646 w 463"/>
                <a:gd name="T5" fmla="*/ 2147483646 h 412"/>
                <a:gd name="T6" fmla="*/ 2147483646 w 463"/>
                <a:gd name="T7" fmla="*/ 2147483646 h 412"/>
                <a:gd name="T8" fmla="*/ 2147483646 w 463"/>
                <a:gd name="T9" fmla="*/ 2147483646 h 412"/>
                <a:gd name="T10" fmla="*/ 2147483646 w 463"/>
                <a:gd name="T11" fmla="*/ 2147483646 h 412"/>
                <a:gd name="T12" fmla="*/ 2147483646 w 463"/>
                <a:gd name="T13" fmla="*/ 2147483646 h 412"/>
                <a:gd name="T14" fmla="*/ 2147483646 w 463"/>
                <a:gd name="T15" fmla="*/ 2147483646 h 412"/>
                <a:gd name="T16" fmla="*/ 2147483646 w 463"/>
                <a:gd name="T17" fmla="*/ 2147483646 h 412"/>
                <a:gd name="T18" fmla="*/ 2147483646 w 463"/>
                <a:gd name="T19" fmla="*/ 2147483646 h 412"/>
                <a:gd name="T20" fmla="*/ 2147483646 w 463"/>
                <a:gd name="T21" fmla="*/ 2147483646 h 412"/>
                <a:gd name="T22" fmla="*/ 2147483646 w 463"/>
                <a:gd name="T23" fmla="*/ 2147483646 h 412"/>
                <a:gd name="T24" fmla="*/ 2147483646 w 463"/>
                <a:gd name="T25" fmla="*/ 2147483646 h 412"/>
                <a:gd name="T26" fmla="*/ 2147483646 w 463"/>
                <a:gd name="T27" fmla="*/ 2147483646 h 412"/>
                <a:gd name="T28" fmla="*/ 2147483646 w 463"/>
                <a:gd name="T29" fmla="*/ 2147483646 h 412"/>
                <a:gd name="T30" fmla="*/ 2147483646 w 463"/>
                <a:gd name="T31" fmla="*/ 2147483646 h 412"/>
                <a:gd name="T32" fmla="*/ 2147483646 w 463"/>
                <a:gd name="T33" fmla="*/ 2147483646 h 412"/>
                <a:gd name="T34" fmla="*/ 2147483646 w 463"/>
                <a:gd name="T35" fmla="*/ 2147483646 h 412"/>
                <a:gd name="T36" fmla="*/ 2147483646 w 463"/>
                <a:gd name="T37" fmla="*/ 2147483646 h 412"/>
                <a:gd name="T38" fmla="*/ 2147483646 w 463"/>
                <a:gd name="T39" fmla="*/ 2147483646 h 412"/>
                <a:gd name="T40" fmla="*/ 2147483646 w 463"/>
                <a:gd name="T41" fmla="*/ 2147483646 h 412"/>
                <a:gd name="T42" fmla="*/ 2147483646 w 463"/>
                <a:gd name="T43" fmla="*/ 2147483646 h 412"/>
                <a:gd name="T44" fmla="*/ 2147483646 w 463"/>
                <a:gd name="T45" fmla="*/ 2147483646 h 412"/>
                <a:gd name="T46" fmla="*/ 2147483646 w 463"/>
                <a:gd name="T47" fmla="*/ 2147483646 h 412"/>
                <a:gd name="T48" fmla="*/ 2147483646 w 463"/>
                <a:gd name="T49" fmla="*/ 2147483646 h 412"/>
                <a:gd name="T50" fmla="*/ 2147483646 w 463"/>
                <a:gd name="T51" fmla="*/ 2147483646 h 412"/>
                <a:gd name="T52" fmla="*/ 2147483646 w 463"/>
                <a:gd name="T53" fmla="*/ 2147483646 h 412"/>
                <a:gd name="T54" fmla="*/ 2147483646 w 463"/>
                <a:gd name="T55" fmla="*/ 2147483646 h 412"/>
                <a:gd name="T56" fmla="*/ 2147483646 w 463"/>
                <a:gd name="T57" fmla="*/ 2147483646 h 412"/>
                <a:gd name="T58" fmla="*/ 2147483646 w 463"/>
                <a:gd name="T59" fmla="*/ 2147483646 h 412"/>
                <a:gd name="T60" fmla="*/ 2147483646 w 463"/>
                <a:gd name="T61" fmla="*/ 2147483646 h 412"/>
                <a:gd name="T62" fmla="*/ 2147483646 w 463"/>
                <a:gd name="T63" fmla="*/ 2147483646 h 412"/>
                <a:gd name="T64" fmla="*/ 2147483646 w 463"/>
                <a:gd name="T65" fmla="*/ 2147483646 h 412"/>
                <a:gd name="T66" fmla="*/ 2147483646 w 463"/>
                <a:gd name="T67" fmla="*/ 2147483646 h 412"/>
                <a:gd name="T68" fmla="*/ 2147483646 w 463"/>
                <a:gd name="T69" fmla="*/ 2147483646 h 412"/>
                <a:gd name="T70" fmla="*/ 2147483646 w 463"/>
                <a:gd name="T71" fmla="*/ 2147483646 h 412"/>
                <a:gd name="T72" fmla="*/ 2147483646 w 463"/>
                <a:gd name="T73" fmla="*/ 2147483646 h 412"/>
                <a:gd name="T74" fmla="*/ 2147483646 w 463"/>
                <a:gd name="T75" fmla="*/ 2147483646 h 412"/>
                <a:gd name="T76" fmla="*/ 2147483646 w 463"/>
                <a:gd name="T77" fmla="*/ 2147483646 h 412"/>
                <a:gd name="T78" fmla="*/ 2147483646 w 463"/>
                <a:gd name="T79" fmla="*/ 2147483646 h 412"/>
                <a:gd name="T80" fmla="*/ 2147483646 w 463"/>
                <a:gd name="T81" fmla="*/ 2147483646 h 412"/>
                <a:gd name="T82" fmla="*/ 2147483646 w 463"/>
                <a:gd name="T83" fmla="*/ 2147483646 h 412"/>
                <a:gd name="T84" fmla="*/ 2147483646 w 463"/>
                <a:gd name="T85" fmla="*/ 2147483646 h 412"/>
                <a:gd name="T86" fmla="*/ 2147483646 w 463"/>
                <a:gd name="T87" fmla="*/ 2147483646 h 412"/>
                <a:gd name="T88" fmla="*/ 2147483646 w 463"/>
                <a:gd name="T89" fmla="*/ 2147483646 h 412"/>
                <a:gd name="T90" fmla="*/ 2147483646 w 463"/>
                <a:gd name="T91" fmla="*/ 2147483646 h 412"/>
                <a:gd name="T92" fmla="*/ 2147483646 w 463"/>
                <a:gd name="T93" fmla="*/ 2147483646 h 412"/>
                <a:gd name="T94" fmla="*/ 2147483646 w 463"/>
                <a:gd name="T95" fmla="*/ 2147483646 h 412"/>
                <a:gd name="T96" fmla="*/ 2147483646 w 463"/>
                <a:gd name="T97" fmla="*/ 2147483646 h 412"/>
                <a:gd name="T98" fmla="*/ 2147483646 w 463"/>
                <a:gd name="T99" fmla="*/ 2147483646 h 4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63"/>
                <a:gd name="T151" fmla="*/ 0 h 412"/>
                <a:gd name="T152" fmla="*/ 463 w 463"/>
                <a:gd name="T153" fmla="*/ 412 h 41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5" name="Freeform 151"/>
            <p:cNvSpPr>
              <a:spLocks noEditPoints="1" noChangeArrowheads="1"/>
            </p:cNvSpPr>
            <p:nvPr/>
          </p:nvSpPr>
          <p:spPr bwMode="auto">
            <a:xfrm>
              <a:off x="7060745" y="3198549"/>
              <a:ext cx="264215" cy="313949"/>
            </a:xfrm>
            <a:custGeom>
              <a:avLst/>
              <a:gdLst>
                <a:gd name="T0" fmla="*/ 2147483646 w 141"/>
                <a:gd name="T1" fmla="*/ 2147483646 h 168"/>
                <a:gd name="T2" fmla="*/ 2147483646 w 141"/>
                <a:gd name="T3" fmla="*/ 2147483646 h 168"/>
                <a:gd name="T4" fmla="*/ 2147483646 w 141"/>
                <a:gd name="T5" fmla="*/ 2147483646 h 168"/>
                <a:gd name="T6" fmla="*/ 2147483646 w 141"/>
                <a:gd name="T7" fmla="*/ 2147483646 h 168"/>
                <a:gd name="T8" fmla="*/ 2147483646 w 141"/>
                <a:gd name="T9" fmla="*/ 2147483646 h 168"/>
                <a:gd name="T10" fmla="*/ 2147483646 w 141"/>
                <a:gd name="T11" fmla="*/ 2147483646 h 168"/>
                <a:gd name="T12" fmla="*/ 2147483646 w 141"/>
                <a:gd name="T13" fmla="*/ 2147483646 h 168"/>
                <a:gd name="T14" fmla="*/ 2147483646 w 141"/>
                <a:gd name="T15" fmla="*/ 2147483646 h 168"/>
                <a:gd name="T16" fmla="*/ 2147483646 w 141"/>
                <a:gd name="T17" fmla="*/ 2147483646 h 168"/>
                <a:gd name="T18" fmla="*/ 2147483646 w 141"/>
                <a:gd name="T19" fmla="*/ 2147483646 h 168"/>
                <a:gd name="T20" fmla="*/ 2147483646 w 141"/>
                <a:gd name="T21" fmla="*/ 2147483646 h 168"/>
                <a:gd name="T22" fmla="*/ 2147483646 w 141"/>
                <a:gd name="T23" fmla="*/ 2147483646 h 168"/>
                <a:gd name="T24" fmla="*/ 2147483646 w 141"/>
                <a:gd name="T25" fmla="*/ 2147483646 h 168"/>
                <a:gd name="T26" fmla="*/ 2147483646 w 141"/>
                <a:gd name="T27" fmla="*/ 2147483646 h 168"/>
                <a:gd name="T28" fmla="*/ 2147483646 w 141"/>
                <a:gd name="T29" fmla="*/ 2147483646 h 168"/>
                <a:gd name="T30" fmla="*/ 2147483646 w 141"/>
                <a:gd name="T31" fmla="*/ 2147483646 h 168"/>
                <a:gd name="T32" fmla="*/ 2147483646 w 141"/>
                <a:gd name="T33" fmla="*/ 2147483646 h 168"/>
                <a:gd name="T34" fmla="*/ 2147483646 w 141"/>
                <a:gd name="T35" fmla="*/ 2147483646 h 168"/>
                <a:gd name="T36" fmla="*/ 2147483646 w 141"/>
                <a:gd name="T37" fmla="*/ 2147483646 h 168"/>
                <a:gd name="T38" fmla="*/ 2147483646 w 141"/>
                <a:gd name="T39" fmla="*/ 2147483646 h 168"/>
                <a:gd name="T40" fmla="*/ 2147483646 w 141"/>
                <a:gd name="T41" fmla="*/ 2147483646 h 168"/>
                <a:gd name="T42" fmla="*/ 2147483646 w 141"/>
                <a:gd name="T43" fmla="*/ 2147483646 h 168"/>
                <a:gd name="T44" fmla="*/ 2147483646 w 141"/>
                <a:gd name="T45" fmla="*/ 2147483646 h 168"/>
                <a:gd name="T46" fmla="*/ 2147483646 w 141"/>
                <a:gd name="T47" fmla="*/ 2147483646 h 168"/>
                <a:gd name="T48" fmla="*/ 2147483646 w 141"/>
                <a:gd name="T49" fmla="*/ 2147483646 h 168"/>
                <a:gd name="T50" fmla="*/ 2147483646 w 141"/>
                <a:gd name="T51" fmla="*/ 2147483646 h 168"/>
                <a:gd name="T52" fmla="*/ 2147483646 w 141"/>
                <a:gd name="T53" fmla="*/ 2147483646 h 168"/>
                <a:gd name="T54" fmla="*/ 2147483646 w 141"/>
                <a:gd name="T55" fmla="*/ 2147483646 h 168"/>
                <a:gd name="T56" fmla="*/ 2147483646 w 141"/>
                <a:gd name="T57" fmla="*/ 2147483646 h 168"/>
                <a:gd name="T58" fmla="*/ 2147483646 w 141"/>
                <a:gd name="T59" fmla="*/ 0 h 168"/>
                <a:gd name="T60" fmla="*/ 2147483646 w 141"/>
                <a:gd name="T61" fmla="*/ 2147483646 h 168"/>
                <a:gd name="T62" fmla="*/ 2147483646 w 141"/>
                <a:gd name="T63" fmla="*/ 2147483646 h 168"/>
                <a:gd name="T64" fmla="*/ 2147483646 w 141"/>
                <a:gd name="T65" fmla="*/ 2147483646 h 168"/>
                <a:gd name="T66" fmla="*/ 2147483646 w 141"/>
                <a:gd name="T67" fmla="*/ 2147483646 h 168"/>
                <a:gd name="T68" fmla="*/ 2147483646 w 141"/>
                <a:gd name="T69" fmla="*/ 2147483646 h 168"/>
                <a:gd name="T70" fmla="*/ 2147483646 w 141"/>
                <a:gd name="T71" fmla="*/ 2147483646 h 168"/>
                <a:gd name="T72" fmla="*/ 2147483646 w 141"/>
                <a:gd name="T73" fmla="*/ 2147483646 h 168"/>
                <a:gd name="T74" fmla="*/ 2147483646 w 141"/>
                <a:gd name="T75" fmla="*/ 2147483646 h 168"/>
                <a:gd name="T76" fmla="*/ 2147483646 w 141"/>
                <a:gd name="T77" fmla="*/ 2147483646 h 168"/>
                <a:gd name="T78" fmla="*/ 2147483646 w 141"/>
                <a:gd name="T79" fmla="*/ 2147483646 h 168"/>
                <a:gd name="T80" fmla="*/ 2147483646 w 141"/>
                <a:gd name="T81" fmla="*/ 2147483646 h 168"/>
                <a:gd name="T82" fmla="*/ 2147483646 w 141"/>
                <a:gd name="T83" fmla="*/ 2147483646 h 168"/>
                <a:gd name="T84" fmla="*/ 2147483646 w 141"/>
                <a:gd name="T85" fmla="*/ 2147483646 h 168"/>
                <a:gd name="T86" fmla="*/ 2147483646 w 141"/>
                <a:gd name="T87" fmla="*/ 2147483646 h 16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1"/>
                <a:gd name="T133" fmla="*/ 0 h 168"/>
                <a:gd name="T134" fmla="*/ 141 w 141"/>
                <a:gd name="T135" fmla="*/ 168 h 16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6" name="Freeform 152"/>
            <p:cNvSpPr>
              <a:spLocks noEditPoints="1" noChangeArrowheads="1"/>
            </p:cNvSpPr>
            <p:nvPr/>
          </p:nvSpPr>
          <p:spPr bwMode="auto">
            <a:xfrm>
              <a:off x="7292321" y="2771143"/>
              <a:ext cx="57506" cy="52843"/>
            </a:xfrm>
            <a:custGeom>
              <a:avLst/>
              <a:gdLst>
                <a:gd name="T0" fmla="*/ 2147483646 w 31"/>
                <a:gd name="T1" fmla="*/ 2147483646 h 28"/>
                <a:gd name="T2" fmla="*/ 2147483646 w 31"/>
                <a:gd name="T3" fmla="*/ 2147483646 h 28"/>
                <a:gd name="T4" fmla="*/ 2147483646 w 31"/>
                <a:gd name="T5" fmla="*/ 2147483646 h 28"/>
                <a:gd name="T6" fmla="*/ 2147483646 w 31"/>
                <a:gd name="T7" fmla="*/ 2147483646 h 28"/>
                <a:gd name="T8" fmla="*/ 2147483646 w 31"/>
                <a:gd name="T9" fmla="*/ 2147483646 h 28"/>
                <a:gd name="T10" fmla="*/ 2147483646 w 31"/>
                <a:gd name="T11" fmla="*/ 2147483646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28"/>
                <a:gd name="T20" fmla="*/ 31 w 31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7" name="Freeform 153"/>
            <p:cNvSpPr>
              <a:spLocks noChangeArrowheads="1"/>
            </p:cNvSpPr>
            <p:nvPr/>
          </p:nvSpPr>
          <p:spPr bwMode="auto">
            <a:xfrm>
              <a:off x="4673489" y="1453179"/>
              <a:ext cx="303070" cy="191167"/>
            </a:xfrm>
            <a:custGeom>
              <a:avLst/>
              <a:gdLst>
                <a:gd name="T0" fmla="*/ 2147483646 w 162"/>
                <a:gd name="T1" fmla="*/ 2147483646 h 102"/>
                <a:gd name="T2" fmla="*/ 2147483646 w 162"/>
                <a:gd name="T3" fmla="*/ 2147483646 h 102"/>
                <a:gd name="T4" fmla="*/ 2147483646 w 162"/>
                <a:gd name="T5" fmla="*/ 2147483646 h 102"/>
                <a:gd name="T6" fmla="*/ 2147483646 w 162"/>
                <a:gd name="T7" fmla="*/ 2147483646 h 102"/>
                <a:gd name="T8" fmla="*/ 2147483646 w 162"/>
                <a:gd name="T9" fmla="*/ 2147483646 h 102"/>
                <a:gd name="T10" fmla="*/ 2147483646 w 162"/>
                <a:gd name="T11" fmla="*/ 2147483646 h 102"/>
                <a:gd name="T12" fmla="*/ 2147483646 w 162"/>
                <a:gd name="T13" fmla="*/ 2147483646 h 102"/>
                <a:gd name="T14" fmla="*/ 2147483646 w 162"/>
                <a:gd name="T15" fmla="*/ 2147483646 h 102"/>
                <a:gd name="T16" fmla="*/ 2147483646 w 162"/>
                <a:gd name="T17" fmla="*/ 2147483646 h 102"/>
                <a:gd name="T18" fmla="*/ 2147483646 w 162"/>
                <a:gd name="T19" fmla="*/ 2147483646 h 102"/>
                <a:gd name="T20" fmla="*/ 2147483646 w 162"/>
                <a:gd name="T21" fmla="*/ 2147483646 h 102"/>
                <a:gd name="T22" fmla="*/ 2147483646 w 162"/>
                <a:gd name="T23" fmla="*/ 2147483646 h 102"/>
                <a:gd name="T24" fmla="*/ 2147483646 w 162"/>
                <a:gd name="T25" fmla="*/ 2147483646 h 102"/>
                <a:gd name="T26" fmla="*/ 2147483646 w 162"/>
                <a:gd name="T27" fmla="*/ 2147483646 h 102"/>
                <a:gd name="T28" fmla="*/ 2147483646 w 162"/>
                <a:gd name="T29" fmla="*/ 2147483646 h 102"/>
                <a:gd name="T30" fmla="*/ 2147483646 w 162"/>
                <a:gd name="T31" fmla="*/ 2147483646 h 102"/>
                <a:gd name="T32" fmla="*/ 2147483646 w 162"/>
                <a:gd name="T33" fmla="*/ 2147483646 h 102"/>
                <a:gd name="T34" fmla="*/ 2147483646 w 162"/>
                <a:gd name="T35" fmla="*/ 2147483646 h 102"/>
                <a:gd name="T36" fmla="*/ 2147483646 w 162"/>
                <a:gd name="T37" fmla="*/ 2147483646 h 102"/>
                <a:gd name="T38" fmla="*/ 2147483646 w 162"/>
                <a:gd name="T39" fmla="*/ 2147483646 h 102"/>
                <a:gd name="T40" fmla="*/ 2147483646 w 162"/>
                <a:gd name="T41" fmla="*/ 2147483646 h 102"/>
                <a:gd name="T42" fmla="*/ 2147483646 w 162"/>
                <a:gd name="T43" fmla="*/ 2147483646 h 102"/>
                <a:gd name="T44" fmla="*/ 2147483646 w 162"/>
                <a:gd name="T45" fmla="*/ 2147483646 h 102"/>
                <a:gd name="T46" fmla="*/ 2147483646 w 162"/>
                <a:gd name="T47" fmla="*/ 2147483646 h 102"/>
                <a:gd name="T48" fmla="*/ 2147483646 w 162"/>
                <a:gd name="T49" fmla="*/ 2147483646 h 102"/>
                <a:gd name="T50" fmla="*/ 2147483646 w 162"/>
                <a:gd name="T51" fmla="*/ 2147483646 h 102"/>
                <a:gd name="T52" fmla="*/ 2147483646 w 162"/>
                <a:gd name="T53" fmla="*/ 2147483646 h 102"/>
                <a:gd name="T54" fmla="*/ 2147483646 w 162"/>
                <a:gd name="T55" fmla="*/ 2147483646 h 102"/>
                <a:gd name="T56" fmla="*/ 2147483646 w 162"/>
                <a:gd name="T57" fmla="*/ 2147483646 h 102"/>
                <a:gd name="T58" fmla="*/ 2147483646 w 162"/>
                <a:gd name="T59" fmla="*/ 2147483646 h 102"/>
                <a:gd name="T60" fmla="*/ 2147483646 w 162"/>
                <a:gd name="T61" fmla="*/ 2147483646 h 102"/>
                <a:gd name="T62" fmla="*/ 2147483646 w 162"/>
                <a:gd name="T63" fmla="*/ 2147483646 h 102"/>
                <a:gd name="T64" fmla="*/ 2147483646 w 162"/>
                <a:gd name="T65" fmla="*/ 2147483646 h 102"/>
                <a:gd name="T66" fmla="*/ 2147483646 w 162"/>
                <a:gd name="T67" fmla="*/ 2147483646 h 102"/>
                <a:gd name="T68" fmla="*/ 2147483646 w 162"/>
                <a:gd name="T69" fmla="*/ 2147483646 h 102"/>
                <a:gd name="T70" fmla="*/ 2147483646 w 162"/>
                <a:gd name="T71" fmla="*/ 2147483646 h 102"/>
                <a:gd name="T72" fmla="*/ 2147483646 w 162"/>
                <a:gd name="T73" fmla="*/ 2147483646 h 102"/>
                <a:gd name="T74" fmla="*/ 2147483646 w 162"/>
                <a:gd name="T75" fmla="*/ 2147483646 h 102"/>
                <a:gd name="T76" fmla="*/ 2147483646 w 162"/>
                <a:gd name="T77" fmla="*/ 2147483646 h 102"/>
                <a:gd name="T78" fmla="*/ 2147483646 w 162"/>
                <a:gd name="T79" fmla="*/ 2147483646 h 102"/>
                <a:gd name="T80" fmla="*/ 2147483646 w 162"/>
                <a:gd name="T81" fmla="*/ 2147483646 h 102"/>
                <a:gd name="T82" fmla="*/ 2147483646 w 162"/>
                <a:gd name="T83" fmla="*/ 2147483646 h 102"/>
                <a:gd name="T84" fmla="*/ 2147483646 w 162"/>
                <a:gd name="T85" fmla="*/ 2147483646 h 102"/>
                <a:gd name="T86" fmla="*/ 2147483646 w 162"/>
                <a:gd name="T87" fmla="*/ 2147483646 h 102"/>
                <a:gd name="T88" fmla="*/ 2147483646 w 162"/>
                <a:gd name="T89" fmla="*/ 2147483646 h 102"/>
                <a:gd name="T90" fmla="*/ 2147483646 w 162"/>
                <a:gd name="T91" fmla="*/ 2147483646 h 102"/>
                <a:gd name="T92" fmla="*/ 2147483646 w 162"/>
                <a:gd name="T93" fmla="*/ 2147483646 h 102"/>
                <a:gd name="T94" fmla="*/ 2147483646 w 162"/>
                <a:gd name="T95" fmla="*/ 2147483646 h 1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62"/>
                <a:gd name="T145" fmla="*/ 0 h 102"/>
                <a:gd name="T146" fmla="*/ 162 w 162"/>
                <a:gd name="T147" fmla="*/ 102 h 1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8" name="Freeform 154"/>
            <p:cNvSpPr>
              <a:spLocks noChangeArrowheads="1"/>
            </p:cNvSpPr>
            <p:nvPr/>
          </p:nvSpPr>
          <p:spPr bwMode="auto">
            <a:xfrm>
              <a:off x="4490093" y="1521564"/>
              <a:ext cx="416526" cy="352804"/>
            </a:xfrm>
            <a:custGeom>
              <a:avLst/>
              <a:gdLst>
                <a:gd name="T0" fmla="*/ 2147483646 w 223"/>
                <a:gd name="T1" fmla="*/ 2147483646 h 188"/>
                <a:gd name="T2" fmla="*/ 2147483646 w 223"/>
                <a:gd name="T3" fmla="*/ 2147483646 h 188"/>
                <a:gd name="T4" fmla="*/ 2147483646 w 223"/>
                <a:gd name="T5" fmla="*/ 2147483646 h 188"/>
                <a:gd name="T6" fmla="*/ 2147483646 w 223"/>
                <a:gd name="T7" fmla="*/ 2147483646 h 188"/>
                <a:gd name="T8" fmla="*/ 2147483646 w 223"/>
                <a:gd name="T9" fmla="*/ 2147483646 h 188"/>
                <a:gd name="T10" fmla="*/ 2147483646 w 223"/>
                <a:gd name="T11" fmla="*/ 2147483646 h 188"/>
                <a:gd name="T12" fmla="*/ 2147483646 w 223"/>
                <a:gd name="T13" fmla="*/ 2147483646 h 188"/>
                <a:gd name="T14" fmla="*/ 2147483646 w 223"/>
                <a:gd name="T15" fmla="*/ 2147483646 h 188"/>
                <a:gd name="T16" fmla="*/ 2147483646 w 223"/>
                <a:gd name="T17" fmla="*/ 2147483646 h 188"/>
                <a:gd name="T18" fmla="*/ 2147483646 w 223"/>
                <a:gd name="T19" fmla="*/ 2147483646 h 188"/>
                <a:gd name="T20" fmla="*/ 2147483646 w 223"/>
                <a:gd name="T21" fmla="*/ 2147483646 h 188"/>
                <a:gd name="T22" fmla="*/ 2147483646 w 223"/>
                <a:gd name="T23" fmla="*/ 2147483646 h 188"/>
                <a:gd name="T24" fmla="*/ 2147483646 w 223"/>
                <a:gd name="T25" fmla="*/ 2147483646 h 188"/>
                <a:gd name="T26" fmla="*/ 2147483646 w 223"/>
                <a:gd name="T27" fmla="*/ 2147483646 h 188"/>
                <a:gd name="T28" fmla="*/ 2147483646 w 223"/>
                <a:gd name="T29" fmla="*/ 2147483646 h 188"/>
                <a:gd name="T30" fmla="*/ 2147483646 w 223"/>
                <a:gd name="T31" fmla="*/ 2147483646 h 188"/>
                <a:gd name="T32" fmla="*/ 2147483646 w 223"/>
                <a:gd name="T33" fmla="*/ 2147483646 h 188"/>
                <a:gd name="T34" fmla="*/ 2147483646 w 223"/>
                <a:gd name="T35" fmla="*/ 2147483646 h 188"/>
                <a:gd name="T36" fmla="*/ 2147483646 w 223"/>
                <a:gd name="T37" fmla="*/ 2147483646 h 188"/>
                <a:gd name="T38" fmla="*/ 2147483646 w 223"/>
                <a:gd name="T39" fmla="*/ 2147483646 h 188"/>
                <a:gd name="T40" fmla="*/ 2147483646 w 223"/>
                <a:gd name="T41" fmla="*/ 2147483646 h 188"/>
                <a:gd name="T42" fmla="*/ 2147483646 w 223"/>
                <a:gd name="T43" fmla="*/ 2147483646 h 188"/>
                <a:gd name="T44" fmla="*/ 2147483646 w 223"/>
                <a:gd name="T45" fmla="*/ 2147483646 h 188"/>
                <a:gd name="T46" fmla="*/ 2147483646 w 223"/>
                <a:gd name="T47" fmla="*/ 2147483646 h 188"/>
                <a:gd name="T48" fmla="*/ 2147483646 w 223"/>
                <a:gd name="T49" fmla="*/ 2147483646 h 188"/>
                <a:gd name="T50" fmla="*/ 2147483646 w 223"/>
                <a:gd name="T51" fmla="*/ 2147483646 h 188"/>
                <a:gd name="T52" fmla="*/ 2147483646 w 223"/>
                <a:gd name="T53" fmla="*/ 2147483646 h 188"/>
                <a:gd name="T54" fmla="*/ 2147483646 w 223"/>
                <a:gd name="T55" fmla="*/ 2147483646 h 188"/>
                <a:gd name="T56" fmla="*/ 2147483646 w 223"/>
                <a:gd name="T57" fmla="*/ 2147483646 h 188"/>
                <a:gd name="T58" fmla="*/ 2147483646 w 223"/>
                <a:gd name="T59" fmla="*/ 2147483646 h 188"/>
                <a:gd name="T60" fmla="*/ 2147483646 w 223"/>
                <a:gd name="T61" fmla="*/ 2147483646 h 188"/>
                <a:gd name="T62" fmla="*/ 2147483646 w 223"/>
                <a:gd name="T63" fmla="*/ 2147483646 h 188"/>
                <a:gd name="T64" fmla="*/ 2147483646 w 223"/>
                <a:gd name="T65" fmla="*/ 2147483646 h 188"/>
                <a:gd name="T66" fmla="*/ 2147483646 w 223"/>
                <a:gd name="T67" fmla="*/ 2147483646 h 188"/>
                <a:gd name="T68" fmla="*/ 2147483646 w 223"/>
                <a:gd name="T69" fmla="*/ 2147483646 h 188"/>
                <a:gd name="T70" fmla="*/ 2147483646 w 223"/>
                <a:gd name="T71" fmla="*/ 2147483646 h 188"/>
                <a:gd name="T72" fmla="*/ 2147483646 w 223"/>
                <a:gd name="T73" fmla="*/ 2147483646 h 188"/>
                <a:gd name="T74" fmla="*/ 2147483646 w 223"/>
                <a:gd name="T75" fmla="*/ 2147483646 h 188"/>
                <a:gd name="T76" fmla="*/ 2147483646 w 223"/>
                <a:gd name="T77" fmla="*/ 2147483646 h 188"/>
                <a:gd name="T78" fmla="*/ 2147483646 w 223"/>
                <a:gd name="T79" fmla="*/ 2147483646 h 188"/>
                <a:gd name="T80" fmla="*/ 2147483646 w 223"/>
                <a:gd name="T81" fmla="*/ 2147483646 h 188"/>
                <a:gd name="T82" fmla="*/ 2147483646 w 223"/>
                <a:gd name="T83" fmla="*/ 2147483646 h 188"/>
                <a:gd name="T84" fmla="*/ 2147483646 w 223"/>
                <a:gd name="T85" fmla="*/ 2147483646 h 188"/>
                <a:gd name="T86" fmla="*/ 2147483646 w 223"/>
                <a:gd name="T87" fmla="*/ 2147483646 h 188"/>
                <a:gd name="T88" fmla="*/ 2147483646 w 223"/>
                <a:gd name="T89" fmla="*/ 2147483646 h 188"/>
                <a:gd name="T90" fmla="*/ 2147483646 w 223"/>
                <a:gd name="T91" fmla="*/ 2147483646 h 188"/>
                <a:gd name="T92" fmla="*/ 2147483646 w 223"/>
                <a:gd name="T93" fmla="*/ 2147483646 h 188"/>
                <a:gd name="T94" fmla="*/ 2147483646 w 223"/>
                <a:gd name="T95" fmla="*/ 2147483646 h 188"/>
                <a:gd name="T96" fmla="*/ 2147483646 w 223"/>
                <a:gd name="T97" fmla="*/ 2147483646 h 188"/>
                <a:gd name="T98" fmla="*/ 2147483646 w 223"/>
                <a:gd name="T99" fmla="*/ 2147483646 h 188"/>
                <a:gd name="T100" fmla="*/ 2147483646 w 223"/>
                <a:gd name="T101" fmla="*/ 2147483646 h 188"/>
                <a:gd name="T102" fmla="*/ 2147483646 w 223"/>
                <a:gd name="T103" fmla="*/ 2147483646 h 188"/>
                <a:gd name="T104" fmla="*/ 2147483646 w 223"/>
                <a:gd name="T105" fmla="*/ 2147483646 h 188"/>
                <a:gd name="T106" fmla="*/ 2147483646 w 223"/>
                <a:gd name="T107" fmla="*/ 2147483646 h 188"/>
                <a:gd name="T108" fmla="*/ 2147483646 w 223"/>
                <a:gd name="T109" fmla="*/ 2147483646 h 188"/>
                <a:gd name="T110" fmla="*/ 2147483646 w 223"/>
                <a:gd name="T111" fmla="*/ 2147483646 h 188"/>
                <a:gd name="T112" fmla="*/ 2147483646 w 223"/>
                <a:gd name="T113" fmla="*/ 2147483646 h 188"/>
                <a:gd name="T114" fmla="*/ 2147483646 w 223"/>
                <a:gd name="T115" fmla="*/ 2147483646 h 188"/>
                <a:gd name="T116" fmla="*/ 2147483646 w 223"/>
                <a:gd name="T117" fmla="*/ 2147483646 h 188"/>
                <a:gd name="T118" fmla="*/ 2147483646 w 223"/>
                <a:gd name="T119" fmla="*/ 2147483646 h 188"/>
                <a:gd name="T120" fmla="*/ 2147483646 w 223"/>
                <a:gd name="T121" fmla="*/ 2147483646 h 188"/>
                <a:gd name="T122" fmla="*/ 2147483646 w 223"/>
                <a:gd name="T123" fmla="*/ 2147483646 h 1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23"/>
                <a:gd name="T187" fmla="*/ 0 h 188"/>
                <a:gd name="T188" fmla="*/ 223 w 223"/>
                <a:gd name="T189" fmla="*/ 188 h 18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9" name="Freeform 155"/>
            <p:cNvSpPr>
              <a:spLocks noEditPoints="1" noChangeArrowheads="1"/>
            </p:cNvSpPr>
            <p:nvPr/>
          </p:nvSpPr>
          <p:spPr bwMode="auto">
            <a:xfrm>
              <a:off x="4544490" y="1105038"/>
              <a:ext cx="857920" cy="404093"/>
            </a:xfrm>
            <a:custGeom>
              <a:avLst/>
              <a:gdLst>
                <a:gd name="T0" fmla="*/ 2147483646 w 459"/>
                <a:gd name="T1" fmla="*/ 2147483646 h 216"/>
                <a:gd name="T2" fmla="*/ 2147483646 w 459"/>
                <a:gd name="T3" fmla="*/ 2147483646 h 216"/>
                <a:gd name="T4" fmla="*/ 2147483646 w 459"/>
                <a:gd name="T5" fmla="*/ 2147483646 h 216"/>
                <a:gd name="T6" fmla="*/ 2147483646 w 459"/>
                <a:gd name="T7" fmla="*/ 2147483646 h 216"/>
                <a:gd name="T8" fmla="*/ 2147483646 w 459"/>
                <a:gd name="T9" fmla="*/ 2147483646 h 216"/>
                <a:gd name="T10" fmla="*/ 2147483646 w 459"/>
                <a:gd name="T11" fmla="*/ 2147483646 h 216"/>
                <a:gd name="T12" fmla="*/ 2147483646 w 459"/>
                <a:gd name="T13" fmla="*/ 2147483646 h 216"/>
                <a:gd name="T14" fmla="*/ 2147483646 w 459"/>
                <a:gd name="T15" fmla="*/ 2147483646 h 216"/>
                <a:gd name="T16" fmla="*/ 2147483646 w 459"/>
                <a:gd name="T17" fmla="*/ 2147483646 h 216"/>
                <a:gd name="T18" fmla="*/ 2147483646 w 459"/>
                <a:gd name="T19" fmla="*/ 2147483646 h 216"/>
                <a:gd name="T20" fmla="*/ 2147483646 w 459"/>
                <a:gd name="T21" fmla="*/ 2147483646 h 216"/>
                <a:gd name="T22" fmla="*/ 2147483646 w 459"/>
                <a:gd name="T23" fmla="*/ 2147483646 h 216"/>
                <a:gd name="T24" fmla="*/ 2147483646 w 459"/>
                <a:gd name="T25" fmla="*/ 2147483646 h 216"/>
                <a:gd name="T26" fmla="*/ 2147483646 w 459"/>
                <a:gd name="T27" fmla="*/ 2147483646 h 216"/>
                <a:gd name="T28" fmla="*/ 2147483646 w 459"/>
                <a:gd name="T29" fmla="*/ 2147483646 h 216"/>
                <a:gd name="T30" fmla="*/ 2147483646 w 459"/>
                <a:gd name="T31" fmla="*/ 2147483646 h 216"/>
                <a:gd name="T32" fmla="*/ 2147483646 w 459"/>
                <a:gd name="T33" fmla="*/ 2147483646 h 216"/>
                <a:gd name="T34" fmla="*/ 2147483646 w 459"/>
                <a:gd name="T35" fmla="*/ 2147483646 h 216"/>
                <a:gd name="T36" fmla="*/ 2147483646 w 459"/>
                <a:gd name="T37" fmla="*/ 2147483646 h 216"/>
                <a:gd name="T38" fmla="*/ 2147483646 w 459"/>
                <a:gd name="T39" fmla="*/ 2147483646 h 216"/>
                <a:gd name="T40" fmla="*/ 2147483646 w 459"/>
                <a:gd name="T41" fmla="*/ 2147483646 h 216"/>
                <a:gd name="T42" fmla="*/ 2147483646 w 459"/>
                <a:gd name="T43" fmla="*/ 2147483646 h 216"/>
                <a:gd name="T44" fmla="*/ 2147483646 w 459"/>
                <a:gd name="T45" fmla="*/ 2147483646 h 216"/>
                <a:gd name="T46" fmla="*/ 2147483646 w 459"/>
                <a:gd name="T47" fmla="*/ 2147483646 h 216"/>
                <a:gd name="T48" fmla="*/ 2147483646 w 459"/>
                <a:gd name="T49" fmla="*/ 2147483646 h 216"/>
                <a:gd name="T50" fmla="*/ 2147483646 w 459"/>
                <a:gd name="T51" fmla="*/ 2147483646 h 216"/>
                <a:gd name="T52" fmla="*/ 2147483646 w 459"/>
                <a:gd name="T53" fmla="*/ 2147483646 h 216"/>
                <a:gd name="T54" fmla="*/ 2147483646 w 459"/>
                <a:gd name="T55" fmla="*/ 2147483646 h 216"/>
                <a:gd name="T56" fmla="*/ 2147483646 w 459"/>
                <a:gd name="T57" fmla="*/ 2147483646 h 216"/>
                <a:gd name="T58" fmla="*/ 2147483646 w 459"/>
                <a:gd name="T59" fmla="*/ 2147483646 h 216"/>
                <a:gd name="T60" fmla="*/ 2147483646 w 459"/>
                <a:gd name="T61" fmla="*/ 2147483646 h 216"/>
                <a:gd name="T62" fmla="*/ 2147483646 w 459"/>
                <a:gd name="T63" fmla="*/ 2147483646 h 216"/>
                <a:gd name="T64" fmla="*/ 2147483646 w 459"/>
                <a:gd name="T65" fmla="*/ 2147483646 h 216"/>
                <a:gd name="T66" fmla="*/ 2147483646 w 459"/>
                <a:gd name="T67" fmla="*/ 2147483646 h 216"/>
                <a:gd name="T68" fmla="*/ 2147483646 w 459"/>
                <a:gd name="T69" fmla="*/ 2147483646 h 216"/>
                <a:gd name="T70" fmla="*/ 2147483646 w 459"/>
                <a:gd name="T71" fmla="*/ 2147483646 h 216"/>
                <a:gd name="T72" fmla="*/ 2147483646 w 459"/>
                <a:gd name="T73" fmla="*/ 2147483646 h 216"/>
                <a:gd name="T74" fmla="*/ 2147483646 w 459"/>
                <a:gd name="T75" fmla="*/ 2147483646 h 216"/>
                <a:gd name="T76" fmla="*/ 2147483646 w 459"/>
                <a:gd name="T77" fmla="*/ 2147483646 h 216"/>
                <a:gd name="T78" fmla="*/ 2147483646 w 459"/>
                <a:gd name="T79" fmla="*/ 2147483646 h 216"/>
                <a:gd name="T80" fmla="*/ 2147483646 w 459"/>
                <a:gd name="T81" fmla="*/ 2147483646 h 216"/>
                <a:gd name="T82" fmla="*/ 2147483646 w 459"/>
                <a:gd name="T83" fmla="*/ 2147483646 h 216"/>
                <a:gd name="T84" fmla="*/ 2147483646 w 459"/>
                <a:gd name="T85" fmla="*/ 2147483646 h 216"/>
                <a:gd name="T86" fmla="*/ 2147483646 w 459"/>
                <a:gd name="T87" fmla="*/ 2147483646 h 216"/>
                <a:gd name="T88" fmla="*/ 2147483646 w 459"/>
                <a:gd name="T89" fmla="*/ 2147483646 h 216"/>
                <a:gd name="T90" fmla="*/ 2147483646 w 459"/>
                <a:gd name="T91" fmla="*/ 2147483646 h 216"/>
                <a:gd name="T92" fmla="*/ 2147483646 w 459"/>
                <a:gd name="T93" fmla="*/ 2147483646 h 216"/>
                <a:gd name="T94" fmla="*/ 2147483646 w 459"/>
                <a:gd name="T95" fmla="*/ 2147483646 h 216"/>
                <a:gd name="T96" fmla="*/ 2147483646 w 459"/>
                <a:gd name="T97" fmla="*/ 2147483646 h 21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9"/>
                <a:gd name="T148" fmla="*/ 0 h 216"/>
                <a:gd name="T149" fmla="*/ 459 w 459"/>
                <a:gd name="T150" fmla="*/ 216 h 21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0" name="Freeform 156"/>
            <p:cNvSpPr>
              <a:spLocks noEditPoints="1" noChangeArrowheads="1"/>
            </p:cNvSpPr>
            <p:nvPr/>
          </p:nvSpPr>
          <p:spPr bwMode="auto">
            <a:xfrm>
              <a:off x="3978760" y="110348"/>
              <a:ext cx="3604197" cy="1381687"/>
            </a:xfrm>
            <a:custGeom>
              <a:avLst/>
              <a:gdLst>
                <a:gd name="T0" fmla="*/ 2147483646 w 1926"/>
                <a:gd name="T1" fmla="*/ 2147483646 h 739"/>
                <a:gd name="T2" fmla="*/ 2147483646 w 1926"/>
                <a:gd name="T3" fmla="*/ 2147483646 h 739"/>
                <a:gd name="T4" fmla="*/ 2147483646 w 1926"/>
                <a:gd name="T5" fmla="*/ 2147483646 h 739"/>
                <a:gd name="T6" fmla="*/ 2147483646 w 1926"/>
                <a:gd name="T7" fmla="*/ 2147483646 h 739"/>
                <a:gd name="T8" fmla="*/ 2147483646 w 1926"/>
                <a:gd name="T9" fmla="*/ 2147483646 h 739"/>
                <a:gd name="T10" fmla="*/ 2147483646 w 1926"/>
                <a:gd name="T11" fmla="*/ 2147483646 h 739"/>
                <a:gd name="T12" fmla="*/ 2147483646 w 1926"/>
                <a:gd name="T13" fmla="*/ 2147483646 h 739"/>
                <a:gd name="T14" fmla="*/ 2147483646 w 1926"/>
                <a:gd name="T15" fmla="*/ 2147483646 h 739"/>
                <a:gd name="T16" fmla="*/ 2147483646 w 1926"/>
                <a:gd name="T17" fmla="*/ 2147483646 h 739"/>
                <a:gd name="T18" fmla="*/ 2147483646 w 1926"/>
                <a:gd name="T19" fmla="*/ 2147483646 h 739"/>
                <a:gd name="T20" fmla="*/ 2147483646 w 1926"/>
                <a:gd name="T21" fmla="*/ 2147483646 h 739"/>
                <a:gd name="T22" fmla="*/ 2147483646 w 1926"/>
                <a:gd name="T23" fmla="*/ 2147483646 h 739"/>
                <a:gd name="T24" fmla="*/ 2147483646 w 1926"/>
                <a:gd name="T25" fmla="*/ 2147483646 h 739"/>
                <a:gd name="T26" fmla="*/ 2147483646 w 1926"/>
                <a:gd name="T27" fmla="*/ 2147483646 h 739"/>
                <a:gd name="T28" fmla="*/ 2147483646 w 1926"/>
                <a:gd name="T29" fmla="*/ 2147483646 h 739"/>
                <a:gd name="T30" fmla="*/ 2147483646 w 1926"/>
                <a:gd name="T31" fmla="*/ 2147483646 h 739"/>
                <a:gd name="T32" fmla="*/ 2147483646 w 1926"/>
                <a:gd name="T33" fmla="*/ 2147483646 h 739"/>
                <a:gd name="T34" fmla="*/ 2147483646 w 1926"/>
                <a:gd name="T35" fmla="*/ 2147483646 h 739"/>
                <a:gd name="T36" fmla="*/ 2147483646 w 1926"/>
                <a:gd name="T37" fmla="*/ 2147483646 h 739"/>
                <a:gd name="T38" fmla="*/ 2147483646 w 1926"/>
                <a:gd name="T39" fmla="*/ 2147483646 h 739"/>
                <a:gd name="T40" fmla="*/ 2147483646 w 1926"/>
                <a:gd name="T41" fmla="*/ 2147483646 h 739"/>
                <a:gd name="T42" fmla="*/ 2147483646 w 1926"/>
                <a:gd name="T43" fmla="*/ 2147483646 h 739"/>
                <a:gd name="T44" fmla="*/ 2147483646 w 1926"/>
                <a:gd name="T45" fmla="*/ 2147483646 h 739"/>
                <a:gd name="T46" fmla="*/ 2147483646 w 1926"/>
                <a:gd name="T47" fmla="*/ 2147483646 h 739"/>
                <a:gd name="T48" fmla="*/ 2147483646 w 1926"/>
                <a:gd name="T49" fmla="*/ 2147483646 h 739"/>
                <a:gd name="T50" fmla="*/ 2147483646 w 1926"/>
                <a:gd name="T51" fmla="*/ 2147483646 h 739"/>
                <a:gd name="T52" fmla="*/ 2147483646 w 1926"/>
                <a:gd name="T53" fmla="*/ 2147483646 h 739"/>
                <a:gd name="T54" fmla="*/ 2147483646 w 1926"/>
                <a:gd name="T55" fmla="*/ 2147483646 h 739"/>
                <a:gd name="T56" fmla="*/ 2147483646 w 1926"/>
                <a:gd name="T57" fmla="*/ 2147483646 h 739"/>
                <a:gd name="T58" fmla="*/ 2147483646 w 1926"/>
                <a:gd name="T59" fmla="*/ 2147483646 h 739"/>
                <a:gd name="T60" fmla="*/ 2147483646 w 1926"/>
                <a:gd name="T61" fmla="*/ 2147483646 h 739"/>
                <a:gd name="T62" fmla="*/ 2147483646 w 1926"/>
                <a:gd name="T63" fmla="*/ 2147483646 h 739"/>
                <a:gd name="T64" fmla="*/ 2147483646 w 1926"/>
                <a:gd name="T65" fmla="*/ 2147483646 h 739"/>
                <a:gd name="T66" fmla="*/ 2147483646 w 1926"/>
                <a:gd name="T67" fmla="*/ 2147483646 h 739"/>
                <a:gd name="T68" fmla="*/ 2147483646 w 1926"/>
                <a:gd name="T69" fmla="*/ 2147483646 h 739"/>
                <a:gd name="T70" fmla="*/ 2147483646 w 1926"/>
                <a:gd name="T71" fmla="*/ 2147483646 h 739"/>
                <a:gd name="T72" fmla="*/ 2147483646 w 1926"/>
                <a:gd name="T73" fmla="*/ 2147483646 h 739"/>
                <a:gd name="T74" fmla="*/ 2147483646 w 1926"/>
                <a:gd name="T75" fmla="*/ 2147483646 h 739"/>
                <a:gd name="T76" fmla="*/ 2147483646 w 1926"/>
                <a:gd name="T77" fmla="*/ 2147483646 h 739"/>
                <a:gd name="T78" fmla="*/ 2147483646 w 1926"/>
                <a:gd name="T79" fmla="*/ 2147483646 h 739"/>
                <a:gd name="T80" fmla="*/ 2147483646 w 1926"/>
                <a:gd name="T81" fmla="*/ 2147483646 h 739"/>
                <a:gd name="T82" fmla="*/ 2147483646 w 1926"/>
                <a:gd name="T83" fmla="*/ 2147483646 h 739"/>
                <a:gd name="T84" fmla="*/ 2147483646 w 1926"/>
                <a:gd name="T85" fmla="*/ 2147483646 h 739"/>
                <a:gd name="T86" fmla="*/ 2147483646 w 1926"/>
                <a:gd name="T87" fmla="*/ 2147483646 h 739"/>
                <a:gd name="T88" fmla="*/ 2147483646 w 1926"/>
                <a:gd name="T89" fmla="*/ 2147483646 h 739"/>
                <a:gd name="T90" fmla="*/ 2147483646 w 1926"/>
                <a:gd name="T91" fmla="*/ 2147483646 h 739"/>
                <a:gd name="T92" fmla="*/ 2147483646 w 1926"/>
                <a:gd name="T93" fmla="*/ 2147483646 h 739"/>
                <a:gd name="T94" fmla="*/ 2147483646 w 1926"/>
                <a:gd name="T95" fmla="*/ 2147483646 h 739"/>
                <a:gd name="T96" fmla="*/ 2147483646 w 1926"/>
                <a:gd name="T97" fmla="*/ 2147483646 h 739"/>
                <a:gd name="T98" fmla="*/ 2147483646 w 1926"/>
                <a:gd name="T99" fmla="*/ 2147483646 h 739"/>
                <a:gd name="T100" fmla="*/ 2147483646 w 1926"/>
                <a:gd name="T101" fmla="*/ 2147483646 h 739"/>
                <a:gd name="T102" fmla="*/ 2147483646 w 1926"/>
                <a:gd name="T103" fmla="*/ 2147483646 h 739"/>
                <a:gd name="T104" fmla="*/ 2147483646 w 1926"/>
                <a:gd name="T105" fmla="*/ 2147483646 h 739"/>
                <a:gd name="T106" fmla="*/ 2147483646 w 1926"/>
                <a:gd name="T107" fmla="*/ 2147483646 h 739"/>
                <a:gd name="T108" fmla="*/ 2147483646 w 1926"/>
                <a:gd name="T109" fmla="*/ 2147483646 h 739"/>
                <a:gd name="T110" fmla="*/ 2147483646 w 1926"/>
                <a:gd name="T111" fmla="*/ 2147483646 h 739"/>
                <a:gd name="T112" fmla="*/ 2147483646 w 1926"/>
                <a:gd name="T113" fmla="*/ 2147483646 h 739"/>
                <a:gd name="T114" fmla="*/ 2147483646 w 1926"/>
                <a:gd name="T115" fmla="*/ 2147483646 h 739"/>
                <a:gd name="T116" fmla="*/ 2147483646 w 1926"/>
                <a:gd name="T117" fmla="*/ 2147483646 h 739"/>
                <a:gd name="T118" fmla="*/ 2147483646 w 1926"/>
                <a:gd name="T119" fmla="*/ 2147483646 h 739"/>
                <a:gd name="T120" fmla="*/ 2147483646 w 1926"/>
                <a:gd name="T121" fmla="*/ 2147483646 h 739"/>
                <a:gd name="T122" fmla="*/ 2147483646 w 1926"/>
                <a:gd name="T123" fmla="*/ 2147483646 h 7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926"/>
                <a:gd name="T187" fmla="*/ 0 h 739"/>
                <a:gd name="T188" fmla="*/ 1926 w 1926"/>
                <a:gd name="T189" fmla="*/ 739 h 7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1" name="Freeform 158"/>
            <p:cNvSpPr>
              <a:spLocks noChangeArrowheads="1"/>
            </p:cNvSpPr>
            <p:nvPr/>
          </p:nvSpPr>
          <p:spPr bwMode="auto">
            <a:xfrm>
              <a:off x="3826448" y="2298665"/>
              <a:ext cx="386997" cy="407201"/>
            </a:xfrm>
            <a:custGeom>
              <a:avLst/>
              <a:gdLst>
                <a:gd name="T0" fmla="*/ 2147483646 w 206"/>
                <a:gd name="T1" fmla="*/ 2147483646 h 218"/>
                <a:gd name="T2" fmla="*/ 2147483646 w 206"/>
                <a:gd name="T3" fmla="*/ 2147483646 h 218"/>
                <a:gd name="T4" fmla="*/ 2147483646 w 206"/>
                <a:gd name="T5" fmla="*/ 2147483646 h 218"/>
                <a:gd name="T6" fmla="*/ 2147483646 w 206"/>
                <a:gd name="T7" fmla="*/ 2147483646 h 218"/>
                <a:gd name="T8" fmla="*/ 2147483646 w 206"/>
                <a:gd name="T9" fmla="*/ 2147483646 h 218"/>
                <a:gd name="T10" fmla="*/ 2147483646 w 206"/>
                <a:gd name="T11" fmla="*/ 2147483646 h 218"/>
                <a:gd name="T12" fmla="*/ 2147483646 w 206"/>
                <a:gd name="T13" fmla="*/ 2147483646 h 218"/>
                <a:gd name="T14" fmla="*/ 2147483646 w 206"/>
                <a:gd name="T15" fmla="*/ 2147483646 h 218"/>
                <a:gd name="T16" fmla="*/ 2147483646 w 206"/>
                <a:gd name="T17" fmla="*/ 2147483646 h 218"/>
                <a:gd name="T18" fmla="*/ 2147483646 w 206"/>
                <a:gd name="T19" fmla="*/ 2147483646 h 218"/>
                <a:gd name="T20" fmla="*/ 2147483646 w 206"/>
                <a:gd name="T21" fmla="*/ 2147483646 h 218"/>
                <a:gd name="T22" fmla="*/ 2147483646 w 206"/>
                <a:gd name="T23" fmla="*/ 2147483646 h 218"/>
                <a:gd name="T24" fmla="*/ 2147483646 w 206"/>
                <a:gd name="T25" fmla="*/ 2147483646 h 218"/>
                <a:gd name="T26" fmla="*/ 2147483646 w 206"/>
                <a:gd name="T27" fmla="*/ 2147483646 h 218"/>
                <a:gd name="T28" fmla="*/ 2147483646 w 206"/>
                <a:gd name="T29" fmla="*/ 2147483646 h 218"/>
                <a:gd name="T30" fmla="*/ 2147483646 w 206"/>
                <a:gd name="T31" fmla="*/ 2147483646 h 218"/>
                <a:gd name="T32" fmla="*/ 2147483646 w 206"/>
                <a:gd name="T33" fmla="*/ 2147483646 h 218"/>
                <a:gd name="T34" fmla="*/ 2147483646 w 206"/>
                <a:gd name="T35" fmla="*/ 2147483646 h 218"/>
                <a:gd name="T36" fmla="*/ 2147483646 w 206"/>
                <a:gd name="T37" fmla="*/ 2147483646 h 218"/>
                <a:gd name="T38" fmla="*/ 2147483646 w 206"/>
                <a:gd name="T39" fmla="*/ 2147483646 h 218"/>
                <a:gd name="T40" fmla="*/ 2147483646 w 206"/>
                <a:gd name="T41" fmla="*/ 2147483646 h 218"/>
                <a:gd name="T42" fmla="*/ 2147483646 w 206"/>
                <a:gd name="T43" fmla="*/ 2147483646 h 218"/>
                <a:gd name="T44" fmla="*/ 0 w 206"/>
                <a:gd name="T45" fmla="*/ 2147483646 h 218"/>
                <a:gd name="T46" fmla="*/ 2147483646 w 206"/>
                <a:gd name="T47" fmla="*/ 2147483646 h 218"/>
                <a:gd name="T48" fmla="*/ 2147483646 w 206"/>
                <a:gd name="T49" fmla="*/ 2147483646 h 218"/>
                <a:gd name="T50" fmla="*/ 2147483646 w 206"/>
                <a:gd name="T51" fmla="*/ 2147483646 h 218"/>
                <a:gd name="T52" fmla="*/ 2147483646 w 206"/>
                <a:gd name="T53" fmla="*/ 2147483646 h 218"/>
                <a:gd name="T54" fmla="*/ 2147483646 w 206"/>
                <a:gd name="T55" fmla="*/ 2147483646 h 218"/>
                <a:gd name="T56" fmla="*/ 2147483646 w 206"/>
                <a:gd name="T57" fmla="*/ 2147483646 h 218"/>
                <a:gd name="T58" fmla="*/ 2147483646 w 206"/>
                <a:gd name="T59" fmla="*/ 2147483646 h 218"/>
                <a:gd name="T60" fmla="*/ 2147483646 w 206"/>
                <a:gd name="T61" fmla="*/ 2147483646 h 218"/>
                <a:gd name="T62" fmla="*/ 2147483646 w 206"/>
                <a:gd name="T63" fmla="*/ 2147483646 h 218"/>
                <a:gd name="T64" fmla="*/ 2147483646 w 206"/>
                <a:gd name="T65" fmla="*/ 2147483646 h 218"/>
                <a:gd name="T66" fmla="*/ 2147483646 w 206"/>
                <a:gd name="T67" fmla="*/ 2147483646 h 218"/>
                <a:gd name="T68" fmla="*/ 2147483646 w 206"/>
                <a:gd name="T69" fmla="*/ 2147483646 h 218"/>
                <a:gd name="T70" fmla="*/ 2147483646 w 206"/>
                <a:gd name="T71" fmla="*/ 2147483646 h 218"/>
                <a:gd name="T72" fmla="*/ 2147483646 w 206"/>
                <a:gd name="T73" fmla="*/ 2147483646 h 218"/>
                <a:gd name="T74" fmla="*/ 2147483646 w 206"/>
                <a:gd name="T75" fmla="*/ 2147483646 h 218"/>
                <a:gd name="T76" fmla="*/ 2147483646 w 206"/>
                <a:gd name="T77" fmla="*/ 2147483646 h 218"/>
                <a:gd name="T78" fmla="*/ 2147483646 w 206"/>
                <a:gd name="T79" fmla="*/ 2147483646 h 218"/>
                <a:gd name="T80" fmla="*/ 2147483646 w 206"/>
                <a:gd name="T81" fmla="*/ 2147483646 h 218"/>
                <a:gd name="T82" fmla="*/ 2147483646 w 206"/>
                <a:gd name="T83" fmla="*/ 2147483646 h 218"/>
                <a:gd name="T84" fmla="*/ 2147483646 w 206"/>
                <a:gd name="T85" fmla="*/ 2147483646 h 218"/>
                <a:gd name="T86" fmla="*/ 2147483646 w 206"/>
                <a:gd name="T87" fmla="*/ 2147483646 h 2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6"/>
                <a:gd name="T133" fmla="*/ 0 h 218"/>
                <a:gd name="T134" fmla="*/ 206 w 206"/>
                <a:gd name="T135" fmla="*/ 218 h 21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2" name="Freeform 159"/>
            <p:cNvSpPr>
              <a:spLocks noChangeArrowheads="1"/>
            </p:cNvSpPr>
            <p:nvPr/>
          </p:nvSpPr>
          <p:spPr bwMode="auto">
            <a:xfrm>
              <a:off x="4171481" y="2468074"/>
              <a:ext cx="34192" cy="45072"/>
            </a:xfrm>
            <a:custGeom>
              <a:avLst/>
              <a:gdLst>
                <a:gd name="T0" fmla="*/ 2147483646 w 18"/>
                <a:gd name="T1" fmla="*/ 2147483646 h 24"/>
                <a:gd name="T2" fmla="*/ 2147483646 w 18"/>
                <a:gd name="T3" fmla="*/ 2147483646 h 24"/>
                <a:gd name="T4" fmla="*/ 2147483646 w 18"/>
                <a:gd name="T5" fmla="*/ 2147483646 h 24"/>
                <a:gd name="T6" fmla="*/ 2147483646 w 18"/>
                <a:gd name="T7" fmla="*/ 2147483646 h 24"/>
                <a:gd name="T8" fmla="*/ 2147483646 w 18"/>
                <a:gd name="T9" fmla="*/ 2147483646 h 24"/>
                <a:gd name="T10" fmla="*/ 2147483646 w 18"/>
                <a:gd name="T11" fmla="*/ 0 h 24"/>
                <a:gd name="T12" fmla="*/ 2147483646 w 18"/>
                <a:gd name="T13" fmla="*/ 0 h 24"/>
                <a:gd name="T14" fmla="*/ 2147483646 w 18"/>
                <a:gd name="T15" fmla="*/ 2147483646 h 24"/>
                <a:gd name="T16" fmla="*/ 0 w 18"/>
                <a:gd name="T17" fmla="*/ 2147483646 h 24"/>
                <a:gd name="T18" fmla="*/ 0 w 18"/>
                <a:gd name="T19" fmla="*/ 2147483646 h 24"/>
                <a:gd name="T20" fmla="*/ 2147483646 w 18"/>
                <a:gd name="T21" fmla="*/ 2147483646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"/>
                <a:gd name="T34" fmla="*/ 0 h 24"/>
                <a:gd name="T35" fmla="*/ 18 w 1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3" name="Freeform 160"/>
            <p:cNvSpPr>
              <a:spLocks noChangeArrowheads="1"/>
            </p:cNvSpPr>
            <p:nvPr/>
          </p:nvSpPr>
          <p:spPr bwMode="auto">
            <a:xfrm>
              <a:off x="4191686" y="2642144"/>
              <a:ext cx="225360" cy="360575"/>
            </a:xfrm>
            <a:custGeom>
              <a:avLst/>
              <a:gdLst>
                <a:gd name="T0" fmla="*/ 2147483646 w 120"/>
                <a:gd name="T1" fmla="*/ 2147483646 h 193"/>
                <a:gd name="T2" fmla="*/ 2147483646 w 120"/>
                <a:gd name="T3" fmla="*/ 2147483646 h 193"/>
                <a:gd name="T4" fmla="*/ 2147483646 w 120"/>
                <a:gd name="T5" fmla="*/ 2147483646 h 193"/>
                <a:gd name="T6" fmla="*/ 2147483646 w 120"/>
                <a:gd name="T7" fmla="*/ 0 h 193"/>
                <a:gd name="T8" fmla="*/ 2147483646 w 120"/>
                <a:gd name="T9" fmla="*/ 2147483646 h 193"/>
                <a:gd name="T10" fmla="*/ 2147483646 w 120"/>
                <a:gd name="T11" fmla="*/ 2147483646 h 193"/>
                <a:gd name="T12" fmla="*/ 2147483646 w 120"/>
                <a:gd name="T13" fmla="*/ 2147483646 h 193"/>
                <a:gd name="T14" fmla="*/ 2147483646 w 120"/>
                <a:gd name="T15" fmla="*/ 2147483646 h 193"/>
                <a:gd name="T16" fmla="*/ 2147483646 w 120"/>
                <a:gd name="T17" fmla="*/ 2147483646 h 193"/>
                <a:gd name="T18" fmla="*/ 2147483646 w 120"/>
                <a:gd name="T19" fmla="*/ 2147483646 h 193"/>
                <a:gd name="T20" fmla="*/ 2147483646 w 120"/>
                <a:gd name="T21" fmla="*/ 2147483646 h 193"/>
                <a:gd name="T22" fmla="*/ 2147483646 w 120"/>
                <a:gd name="T23" fmla="*/ 2147483646 h 193"/>
                <a:gd name="T24" fmla="*/ 2147483646 w 120"/>
                <a:gd name="T25" fmla="*/ 2147483646 h 193"/>
                <a:gd name="T26" fmla="*/ 2147483646 w 120"/>
                <a:gd name="T27" fmla="*/ 2147483646 h 193"/>
                <a:gd name="T28" fmla="*/ 2147483646 w 120"/>
                <a:gd name="T29" fmla="*/ 2147483646 h 193"/>
                <a:gd name="T30" fmla="*/ 2147483646 w 120"/>
                <a:gd name="T31" fmla="*/ 2147483646 h 193"/>
                <a:gd name="T32" fmla="*/ 2147483646 w 120"/>
                <a:gd name="T33" fmla="*/ 2147483646 h 193"/>
                <a:gd name="T34" fmla="*/ 2147483646 w 120"/>
                <a:gd name="T35" fmla="*/ 2147483646 h 193"/>
                <a:gd name="T36" fmla="*/ 2147483646 w 120"/>
                <a:gd name="T37" fmla="*/ 2147483646 h 193"/>
                <a:gd name="T38" fmla="*/ 2147483646 w 120"/>
                <a:gd name="T39" fmla="*/ 2147483646 h 193"/>
                <a:gd name="T40" fmla="*/ 2147483646 w 120"/>
                <a:gd name="T41" fmla="*/ 2147483646 h 193"/>
                <a:gd name="T42" fmla="*/ 2147483646 w 120"/>
                <a:gd name="T43" fmla="*/ 2147483646 h 193"/>
                <a:gd name="T44" fmla="*/ 2147483646 w 120"/>
                <a:gd name="T45" fmla="*/ 2147483646 h 193"/>
                <a:gd name="T46" fmla="*/ 0 w 120"/>
                <a:gd name="T47" fmla="*/ 2147483646 h 193"/>
                <a:gd name="T48" fmla="*/ 2147483646 w 120"/>
                <a:gd name="T49" fmla="*/ 2147483646 h 193"/>
                <a:gd name="T50" fmla="*/ 2147483646 w 120"/>
                <a:gd name="T51" fmla="*/ 2147483646 h 193"/>
                <a:gd name="T52" fmla="*/ 2147483646 w 120"/>
                <a:gd name="T53" fmla="*/ 2147483646 h 193"/>
                <a:gd name="T54" fmla="*/ 2147483646 w 120"/>
                <a:gd name="T55" fmla="*/ 2147483646 h 193"/>
                <a:gd name="T56" fmla="*/ 2147483646 w 120"/>
                <a:gd name="T57" fmla="*/ 2147483646 h 193"/>
                <a:gd name="T58" fmla="*/ 2147483646 w 120"/>
                <a:gd name="T59" fmla="*/ 2147483646 h 193"/>
                <a:gd name="T60" fmla="*/ 2147483646 w 120"/>
                <a:gd name="T61" fmla="*/ 2147483646 h 193"/>
                <a:gd name="T62" fmla="*/ 2147483646 w 120"/>
                <a:gd name="T63" fmla="*/ 2147483646 h 193"/>
                <a:gd name="T64" fmla="*/ 2147483646 w 120"/>
                <a:gd name="T65" fmla="*/ 2147483646 h 193"/>
                <a:gd name="T66" fmla="*/ 2147483646 w 120"/>
                <a:gd name="T67" fmla="*/ 2147483646 h 193"/>
                <a:gd name="T68" fmla="*/ 2147483646 w 120"/>
                <a:gd name="T69" fmla="*/ 2147483646 h 193"/>
                <a:gd name="T70" fmla="*/ 2147483646 w 120"/>
                <a:gd name="T71" fmla="*/ 2147483646 h 193"/>
                <a:gd name="T72" fmla="*/ 2147483646 w 120"/>
                <a:gd name="T73" fmla="*/ 2147483646 h 193"/>
                <a:gd name="T74" fmla="*/ 2147483646 w 120"/>
                <a:gd name="T75" fmla="*/ 2147483646 h 193"/>
                <a:gd name="T76" fmla="*/ 2147483646 w 120"/>
                <a:gd name="T77" fmla="*/ 2147483646 h 193"/>
                <a:gd name="T78" fmla="*/ 2147483646 w 120"/>
                <a:gd name="T79" fmla="*/ 2147483646 h 193"/>
                <a:gd name="T80" fmla="*/ 2147483646 w 120"/>
                <a:gd name="T81" fmla="*/ 2147483646 h 193"/>
                <a:gd name="T82" fmla="*/ 2147483646 w 120"/>
                <a:gd name="T83" fmla="*/ 2147483646 h 193"/>
                <a:gd name="T84" fmla="*/ 2147483646 w 120"/>
                <a:gd name="T85" fmla="*/ 2147483646 h 193"/>
                <a:gd name="T86" fmla="*/ 2147483646 w 120"/>
                <a:gd name="T87" fmla="*/ 2147483646 h 193"/>
                <a:gd name="T88" fmla="*/ 2147483646 w 120"/>
                <a:gd name="T89" fmla="*/ 2147483646 h 193"/>
                <a:gd name="T90" fmla="*/ 2147483646 w 120"/>
                <a:gd name="T91" fmla="*/ 2147483646 h 193"/>
                <a:gd name="T92" fmla="*/ 2147483646 w 120"/>
                <a:gd name="T93" fmla="*/ 2147483646 h 193"/>
                <a:gd name="T94" fmla="*/ 2147483646 w 120"/>
                <a:gd name="T95" fmla="*/ 2147483646 h 193"/>
                <a:gd name="T96" fmla="*/ 2147483646 w 120"/>
                <a:gd name="T97" fmla="*/ 2147483646 h 193"/>
                <a:gd name="T98" fmla="*/ 2147483646 w 120"/>
                <a:gd name="T99" fmla="*/ 2147483646 h 193"/>
                <a:gd name="T100" fmla="*/ 2147483646 w 120"/>
                <a:gd name="T101" fmla="*/ 2147483646 h 193"/>
                <a:gd name="T102" fmla="*/ 2147483646 w 120"/>
                <a:gd name="T103" fmla="*/ 2147483646 h 193"/>
                <a:gd name="T104" fmla="*/ 2147483646 w 120"/>
                <a:gd name="T105" fmla="*/ 2147483646 h 1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0"/>
                <a:gd name="T160" fmla="*/ 0 h 193"/>
                <a:gd name="T161" fmla="*/ 120 w 120"/>
                <a:gd name="T162" fmla="*/ 193 h 1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4" name="Freeform 161"/>
            <p:cNvSpPr>
              <a:spLocks noChangeArrowheads="1"/>
            </p:cNvSpPr>
            <p:nvPr/>
          </p:nvSpPr>
          <p:spPr bwMode="auto">
            <a:xfrm>
              <a:off x="4179252" y="2436990"/>
              <a:ext cx="228468" cy="233130"/>
            </a:xfrm>
            <a:custGeom>
              <a:avLst/>
              <a:gdLst>
                <a:gd name="T0" fmla="*/ 2147483646 w 122"/>
                <a:gd name="T1" fmla="*/ 2147483646 h 125"/>
                <a:gd name="T2" fmla="*/ 2147483646 w 122"/>
                <a:gd name="T3" fmla="*/ 2147483646 h 125"/>
                <a:gd name="T4" fmla="*/ 2147483646 w 122"/>
                <a:gd name="T5" fmla="*/ 2147483646 h 125"/>
                <a:gd name="T6" fmla="*/ 2147483646 w 122"/>
                <a:gd name="T7" fmla="*/ 2147483646 h 125"/>
                <a:gd name="T8" fmla="*/ 2147483646 w 122"/>
                <a:gd name="T9" fmla="*/ 2147483646 h 125"/>
                <a:gd name="T10" fmla="*/ 2147483646 w 122"/>
                <a:gd name="T11" fmla="*/ 2147483646 h 125"/>
                <a:gd name="T12" fmla="*/ 2147483646 w 122"/>
                <a:gd name="T13" fmla="*/ 2147483646 h 125"/>
                <a:gd name="T14" fmla="*/ 2147483646 w 122"/>
                <a:gd name="T15" fmla="*/ 2147483646 h 125"/>
                <a:gd name="T16" fmla="*/ 2147483646 w 122"/>
                <a:gd name="T17" fmla="*/ 2147483646 h 125"/>
                <a:gd name="T18" fmla="*/ 2147483646 w 122"/>
                <a:gd name="T19" fmla="*/ 2147483646 h 125"/>
                <a:gd name="T20" fmla="*/ 2147483646 w 122"/>
                <a:gd name="T21" fmla="*/ 2147483646 h 125"/>
                <a:gd name="T22" fmla="*/ 2147483646 w 122"/>
                <a:gd name="T23" fmla="*/ 2147483646 h 125"/>
                <a:gd name="T24" fmla="*/ 2147483646 w 122"/>
                <a:gd name="T25" fmla="*/ 0 h 125"/>
                <a:gd name="T26" fmla="*/ 2147483646 w 122"/>
                <a:gd name="T27" fmla="*/ 2147483646 h 125"/>
                <a:gd name="T28" fmla="*/ 2147483646 w 122"/>
                <a:gd name="T29" fmla="*/ 2147483646 h 125"/>
                <a:gd name="T30" fmla="*/ 2147483646 w 122"/>
                <a:gd name="T31" fmla="*/ 2147483646 h 125"/>
                <a:gd name="T32" fmla="*/ 2147483646 w 122"/>
                <a:gd name="T33" fmla="*/ 2147483646 h 125"/>
                <a:gd name="T34" fmla="*/ 2147483646 w 122"/>
                <a:gd name="T35" fmla="*/ 2147483646 h 125"/>
                <a:gd name="T36" fmla="*/ 2147483646 w 122"/>
                <a:gd name="T37" fmla="*/ 2147483646 h 125"/>
                <a:gd name="T38" fmla="*/ 2147483646 w 122"/>
                <a:gd name="T39" fmla="*/ 2147483646 h 125"/>
                <a:gd name="T40" fmla="*/ 2147483646 w 122"/>
                <a:gd name="T41" fmla="*/ 2147483646 h 125"/>
                <a:gd name="T42" fmla="*/ 0 w 122"/>
                <a:gd name="T43" fmla="*/ 2147483646 h 125"/>
                <a:gd name="T44" fmla="*/ 2147483646 w 122"/>
                <a:gd name="T45" fmla="*/ 2147483646 h 125"/>
                <a:gd name="T46" fmla="*/ 2147483646 w 122"/>
                <a:gd name="T47" fmla="*/ 2147483646 h 125"/>
                <a:gd name="T48" fmla="*/ 2147483646 w 122"/>
                <a:gd name="T49" fmla="*/ 2147483646 h 125"/>
                <a:gd name="T50" fmla="*/ 2147483646 w 122"/>
                <a:gd name="T51" fmla="*/ 2147483646 h 125"/>
                <a:gd name="T52" fmla="*/ 2147483646 w 122"/>
                <a:gd name="T53" fmla="*/ 2147483646 h 125"/>
                <a:gd name="T54" fmla="*/ 2147483646 w 122"/>
                <a:gd name="T55" fmla="*/ 2147483646 h 125"/>
                <a:gd name="T56" fmla="*/ 2147483646 w 122"/>
                <a:gd name="T57" fmla="*/ 2147483646 h 125"/>
                <a:gd name="T58" fmla="*/ 2147483646 w 122"/>
                <a:gd name="T59" fmla="*/ 2147483646 h 125"/>
                <a:gd name="T60" fmla="*/ 2147483646 w 122"/>
                <a:gd name="T61" fmla="*/ 2147483646 h 125"/>
                <a:gd name="T62" fmla="*/ 2147483646 w 122"/>
                <a:gd name="T63" fmla="*/ 2147483646 h 125"/>
                <a:gd name="T64" fmla="*/ 2147483646 w 122"/>
                <a:gd name="T65" fmla="*/ 2147483646 h 125"/>
                <a:gd name="T66" fmla="*/ 2147483646 w 122"/>
                <a:gd name="T67" fmla="*/ 2147483646 h 125"/>
                <a:gd name="T68" fmla="*/ 2147483646 w 122"/>
                <a:gd name="T69" fmla="*/ 2147483646 h 125"/>
                <a:gd name="T70" fmla="*/ 2147483646 w 122"/>
                <a:gd name="T71" fmla="*/ 2147483646 h 125"/>
                <a:gd name="T72" fmla="*/ 2147483646 w 122"/>
                <a:gd name="T73" fmla="*/ 2147483646 h 125"/>
                <a:gd name="T74" fmla="*/ 2147483646 w 122"/>
                <a:gd name="T75" fmla="*/ 2147483646 h 125"/>
                <a:gd name="T76" fmla="*/ 2147483646 w 122"/>
                <a:gd name="T77" fmla="*/ 2147483646 h 125"/>
                <a:gd name="T78" fmla="*/ 2147483646 w 122"/>
                <a:gd name="T79" fmla="*/ 2147483646 h 125"/>
                <a:gd name="T80" fmla="*/ 2147483646 w 122"/>
                <a:gd name="T81" fmla="*/ 2147483646 h 125"/>
                <a:gd name="T82" fmla="*/ 2147483646 w 122"/>
                <a:gd name="T83" fmla="*/ 2147483646 h 125"/>
                <a:gd name="T84" fmla="*/ 2147483646 w 122"/>
                <a:gd name="T85" fmla="*/ 2147483646 h 125"/>
                <a:gd name="T86" fmla="*/ 2147483646 w 122"/>
                <a:gd name="T87" fmla="*/ 2147483646 h 125"/>
                <a:gd name="T88" fmla="*/ 2147483646 w 122"/>
                <a:gd name="T89" fmla="*/ 2147483646 h 12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2"/>
                <a:gd name="T136" fmla="*/ 0 h 125"/>
                <a:gd name="T137" fmla="*/ 122 w 122"/>
                <a:gd name="T138" fmla="*/ 125 h 12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5" name="Freeform 162"/>
            <p:cNvSpPr>
              <a:spLocks noChangeArrowheads="1"/>
            </p:cNvSpPr>
            <p:nvPr/>
          </p:nvSpPr>
          <p:spPr bwMode="auto">
            <a:xfrm>
              <a:off x="4246083" y="2621939"/>
              <a:ext cx="69940" cy="164745"/>
            </a:xfrm>
            <a:custGeom>
              <a:avLst/>
              <a:gdLst>
                <a:gd name="T0" fmla="*/ 2147483646 w 37"/>
                <a:gd name="T1" fmla="*/ 2147483646 h 88"/>
                <a:gd name="T2" fmla="*/ 2147483646 w 37"/>
                <a:gd name="T3" fmla="*/ 2147483646 h 88"/>
                <a:gd name="T4" fmla="*/ 2147483646 w 37"/>
                <a:gd name="T5" fmla="*/ 2147483646 h 88"/>
                <a:gd name="T6" fmla="*/ 2147483646 w 37"/>
                <a:gd name="T7" fmla="*/ 2147483646 h 88"/>
                <a:gd name="T8" fmla="*/ 2147483646 w 37"/>
                <a:gd name="T9" fmla="*/ 2147483646 h 88"/>
                <a:gd name="T10" fmla="*/ 2147483646 w 37"/>
                <a:gd name="T11" fmla="*/ 2147483646 h 88"/>
                <a:gd name="T12" fmla="*/ 2147483646 w 37"/>
                <a:gd name="T13" fmla="*/ 2147483646 h 88"/>
                <a:gd name="T14" fmla="*/ 2147483646 w 37"/>
                <a:gd name="T15" fmla="*/ 2147483646 h 88"/>
                <a:gd name="T16" fmla="*/ 2147483646 w 37"/>
                <a:gd name="T17" fmla="*/ 2147483646 h 88"/>
                <a:gd name="T18" fmla="*/ 2147483646 w 37"/>
                <a:gd name="T19" fmla="*/ 2147483646 h 88"/>
                <a:gd name="T20" fmla="*/ 2147483646 w 37"/>
                <a:gd name="T21" fmla="*/ 2147483646 h 88"/>
                <a:gd name="T22" fmla="*/ 0 w 37"/>
                <a:gd name="T23" fmla="*/ 2147483646 h 88"/>
                <a:gd name="T24" fmla="*/ 2147483646 w 37"/>
                <a:gd name="T25" fmla="*/ 2147483646 h 88"/>
                <a:gd name="T26" fmla="*/ 2147483646 w 37"/>
                <a:gd name="T27" fmla="*/ 2147483646 h 88"/>
                <a:gd name="T28" fmla="*/ 2147483646 w 37"/>
                <a:gd name="T29" fmla="*/ 2147483646 h 88"/>
                <a:gd name="T30" fmla="*/ 2147483646 w 37"/>
                <a:gd name="T31" fmla="*/ 2147483646 h 88"/>
                <a:gd name="T32" fmla="*/ 2147483646 w 37"/>
                <a:gd name="T33" fmla="*/ 2147483646 h 88"/>
                <a:gd name="T34" fmla="*/ 2147483646 w 37"/>
                <a:gd name="T35" fmla="*/ 2147483646 h 88"/>
                <a:gd name="T36" fmla="*/ 2147483646 w 37"/>
                <a:gd name="T37" fmla="*/ 2147483646 h 88"/>
                <a:gd name="T38" fmla="*/ 2147483646 w 37"/>
                <a:gd name="T39" fmla="*/ 2147483646 h 88"/>
                <a:gd name="T40" fmla="*/ 2147483646 w 37"/>
                <a:gd name="T41" fmla="*/ 2147483646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7"/>
                <a:gd name="T64" fmla="*/ 0 h 88"/>
                <a:gd name="T65" fmla="*/ 37 w 37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6" name="Freeform 163"/>
            <p:cNvSpPr>
              <a:spLocks noChangeArrowheads="1"/>
            </p:cNvSpPr>
            <p:nvPr/>
          </p:nvSpPr>
          <p:spPr bwMode="auto">
            <a:xfrm>
              <a:off x="7014119" y="2858178"/>
              <a:ext cx="71493" cy="55951"/>
            </a:xfrm>
            <a:custGeom>
              <a:avLst/>
              <a:gdLst>
                <a:gd name="T0" fmla="*/ 2147483646 w 38"/>
                <a:gd name="T1" fmla="*/ 2147483646 h 30"/>
                <a:gd name="T2" fmla="*/ 2147483646 w 38"/>
                <a:gd name="T3" fmla="*/ 2147483646 h 30"/>
                <a:gd name="T4" fmla="*/ 2147483646 w 38"/>
                <a:gd name="T5" fmla="*/ 2147483646 h 30"/>
                <a:gd name="T6" fmla="*/ 0 60000 65536"/>
                <a:gd name="T7" fmla="*/ 0 60000 65536"/>
                <a:gd name="T8" fmla="*/ 0 60000 65536"/>
                <a:gd name="T9" fmla="*/ 0 w 38"/>
                <a:gd name="T10" fmla="*/ 0 h 30"/>
                <a:gd name="T11" fmla="*/ 38 w 38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7" name="Freeform 164"/>
            <p:cNvSpPr>
              <a:spLocks noChangeArrowheads="1"/>
            </p:cNvSpPr>
            <p:nvPr/>
          </p:nvSpPr>
          <p:spPr bwMode="auto">
            <a:xfrm>
              <a:off x="4995209" y="1498251"/>
              <a:ext cx="163192" cy="108794"/>
            </a:xfrm>
            <a:custGeom>
              <a:avLst/>
              <a:gdLst>
                <a:gd name="T0" fmla="*/ 2147483646 w 87"/>
                <a:gd name="T1" fmla="*/ 2147483646 h 58"/>
                <a:gd name="T2" fmla="*/ 2147483646 w 87"/>
                <a:gd name="T3" fmla="*/ 2147483646 h 58"/>
                <a:gd name="T4" fmla="*/ 2147483646 w 87"/>
                <a:gd name="T5" fmla="*/ 2147483646 h 58"/>
                <a:gd name="T6" fmla="*/ 2147483646 w 87"/>
                <a:gd name="T7" fmla="*/ 2147483646 h 58"/>
                <a:gd name="T8" fmla="*/ 2147483646 w 87"/>
                <a:gd name="T9" fmla="*/ 2147483646 h 58"/>
                <a:gd name="T10" fmla="*/ 2147483646 w 87"/>
                <a:gd name="T11" fmla="*/ 2147483646 h 58"/>
                <a:gd name="T12" fmla="*/ 2147483646 w 87"/>
                <a:gd name="T13" fmla="*/ 2147483646 h 58"/>
                <a:gd name="T14" fmla="*/ 2147483646 w 87"/>
                <a:gd name="T15" fmla="*/ 2147483646 h 58"/>
                <a:gd name="T16" fmla="*/ 2147483646 w 87"/>
                <a:gd name="T17" fmla="*/ 2147483646 h 58"/>
                <a:gd name="T18" fmla="*/ 2147483646 w 87"/>
                <a:gd name="T19" fmla="*/ 2147483646 h 58"/>
                <a:gd name="T20" fmla="*/ 2147483646 w 87"/>
                <a:gd name="T21" fmla="*/ 2147483646 h 58"/>
                <a:gd name="T22" fmla="*/ 2147483646 w 87"/>
                <a:gd name="T23" fmla="*/ 2147483646 h 58"/>
                <a:gd name="T24" fmla="*/ 2147483646 w 87"/>
                <a:gd name="T25" fmla="*/ 2147483646 h 58"/>
                <a:gd name="T26" fmla="*/ 2147483646 w 87"/>
                <a:gd name="T27" fmla="*/ 2147483646 h 58"/>
                <a:gd name="T28" fmla="*/ 2147483646 w 87"/>
                <a:gd name="T29" fmla="*/ 2147483646 h 58"/>
                <a:gd name="T30" fmla="*/ 2147483646 w 87"/>
                <a:gd name="T31" fmla="*/ 2147483646 h 58"/>
                <a:gd name="T32" fmla="*/ 2147483646 w 87"/>
                <a:gd name="T33" fmla="*/ 2147483646 h 58"/>
                <a:gd name="T34" fmla="*/ 2147483646 w 87"/>
                <a:gd name="T35" fmla="*/ 2147483646 h 58"/>
                <a:gd name="T36" fmla="*/ 2147483646 w 87"/>
                <a:gd name="T37" fmla="*/ 2147483646 h 58"/>
                <a:gd name="T38" fmla="*/ 2147483646 w 87"/>
                <a:gd name="T39" fmla="*/ 2147483646 h 58"/>
                <a:gd name="T40" fmla="*/ 2147483646 w 87"/>
                <a:gd name="T41" fmla="*/ 2147483646 h 58"/>
                <a:gd name="T42" fmla="*/ 2147483646 w 87"/>
                <a:gd name="T43" fmla="*/ 2147483646 h 58"/>
                <a:gd name="T44" fmla="*/ 2147483646 w 87"/>
                <a:gd name="T45" fmla="*/ 2147483646 h 58"/>
                <a:gd name="T46" fmla="*/ 2147483646 w 87"/>
                <a:gd name="T47" fmla="*/ 2147483646 h 58"/>
                <a:gd name="T48" fmla="*/ 2147483646 w 87"/>
                <a:gd name="T49" fmla="*/ 2147483646 h 58"/>
                <a:gd name="T50" fmla="*/ 2147483646 w 87"/>
                <a:gd name="T51" fmla="*/ 2147483646 h 58"/>
                <a:gd name="T52" fmla="*/ 2147483646 w 87"/>
                <a:gd name="T53" fmla="*/ 2147483646 h 58"/>
                <a:gd name="T54" fmla="*/ 2147483646 w 87"/>
                <a:gd name="T55" fmla="*/ 2147483646 h 58"/>
                <a:gd name="T56" fmla="*/ 2147483646 w 87"/>
                <a:gd name="T57" fmla="*/ 2147483646 h 58"/>
                <a:gd name="T58" fmla="*/ 2147483646 w 87"/>
                <a:gd name="T59" fmla="*/ 2147483646 h 58"/>
                <a:gd name="T60" fmla="*/ 2147483646 w 87"/>
                <a:gd name="T61" fmla="*/ 2147483646 h 5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7"/>
                <a:gd name="T94" fmla="*/ 0 h 58"/>
                <a:gd name="T95" fmla="*/ 87 w 87"/>
                <a:gd name="T96" fmla="*/ 58 h 5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8" name="Freeform 165"/>
            <p:cNvSpPr>
              <a:spLocks noChangeArrowheads="1"/>
            </p:cNvSpPr>
            <p:nvPr/>
          </p:nvSpPr>
          <p:spPr bwMode="auto">
            <a:xfrm>
              <a:off x="1902345" y="1868152"/>
              <a:ext cx="18650" cy="38856"/>
            </a:xfrm>
            <a:custGeom>
              <a:avLst/>
              <a:gdLst>
                <a:gd name="T0" fmla="*/ 2147483646 w 10"/>
                <a:gd name="T1" fmla="*/ 2147483646 h 21"/>
                <a:gd name="T2" fmla="*/ 2147483646 w 10"/>
                <a:gd name="T3" fmla="*/ 2147483646 h 21"/>
                <a:gd name="T4" fmla="*/ 0 w 10"/>
                <a:gd name="T5" fmla="*/ 2147483646 h 21"/>
                <a:gd name="T6" fmla="*/ 2147483646 w 10"/>
                <a:gd name="T7" fmla="*/ 2147483646 h 21"/>
                <a:gd name="T8" fmla="*/ 2147483646 w 10"/>
                <a:gd name="T9" fmla="*/ 2147483646 h 21"/>
                <a:gd name="T10" fmla="*/ 2147483646 w 10"/>
                <a:gd name="T11" fmla="*/ 2147483646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21"/>
                <a:gd name="T20" fmla="*/ 10 w 10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9" name="Freeform 166"/>
            <p:cNvSpPr>
              <a:spLocks noChangeArrowheads="1"/>
            </p:cNvSpPr>
            <p:nvPr/>
          </p:nvSpPr>
          <p:spPr bwMode="auto">
            <a:xfrm>
              <a:off x="2250486" y="2188317"/>
              <a:ext cx="24867" cy="20205"/>
            </a:xfrm>
            <a:custGeom>
              <a:avLst/>
              <a:gdLst>
                <a:gd name="T0" fmla="*/ 2147483646 w 13"/>
                <a:gd name="T1" fmla="*/ 2147483646 h 11"/>
                <a:gd name="T2" fmla="*/ 2147483646 w 13"/>
                <a:gd name="T3" fmla="*/ 2147483646 h 11"/>
                <a:gd name="T4" fmla="*/ 2147483646 w 13"/>
                <a:gd name="T5" fmla="*/ 2147483646 h 11"/>
                <a:gd name="T6" fmla="*/ 2147483646 w 13"/>
                <a:gd name="T7" fmla="*/ 2147483646 h 11"/>
                <a:gd name="T8" fmla="*/ 2147483646 w 13"/>
                <a:gd name="T9" fmla="*/ 214748364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1"/>
                <a:gd name="T17" fmla="*/ 13 w 1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0" name="Freeform 167"/>
            <p:cNvSpPr>
              <a:spLocks noChangeArrowheads="1"/>
            </p:cNvSpPr>
            <p:nvPr/>
          </p:nvSpPr>
          <p:spPr bwMode="auto">
            <a:xfrm>
              <a:off x="4476105" y="1487371"/>
              <a:ext cx="69940" cy="60614"/>
            </a:xfrm>
            <a:custGeom>
              <a:avLst/>
              <a:gdLst>
                <a:gd name="T0" fmla="*/ 2147483646 w 37"/>
                <a:gd name="T1" fmla="*/ 2147483646 h 33"/>
                <a:gd name="T2" fmla="*/ 2147483646 w 37"/>
                <a:gd name="T3" fmla="*/ 2147483646 h 33"/>
                <a:gd name="T4" fmla="*/ 2147483646 w 37"/>
                <a:gd name="T5" fmla="*/ 2147483646 h 33"/>
                <a:gd name="T6" fmla="*/ 2147483646 w 37"/>
                <a:gd name="T7" fmla="*/ 2147483646 h 33"/>
                <a:gd name="T8" fmla="*/ 2147483646 w 37"/>
                <a:gd name="T9" fmla="*/ 2147483646 h 33"/>
                <a:gd name="T10" fmla="*/ 0 w 37"/>
                <a:gd name="T11" fmla="*/ 2147483646 h 33"/>
                <a:gd name="T12" fmla="*/ 2147483646 w 37"/>
                <a:gd name="T13" fmla="*/ 2147483646 h 33"/>
                <a:gd name="T14" fmla="*/ 2147483646 w 37"/>
                <a:gd name="T15" fmla="*/ 2147483646 h 33"/>
                <a:gd name="T16" fmla="*/ 2147483646 w 37"/>
                <a:gd name="T17" fmla="*/ 2147483646 h 33"/>
                <a:gd name="T18" fmla="*/ 2147483646 w 37"/>
                <a:gd name="T19" fmla="*/ 2147483646 h 33"/>
                <a:gd name="T20" fmla="*/ 2147483646 w 37"/>
                <a:gd name="T21" fmla="*/ 2147483646 h 33"/>
                <a:gd name="T22" fmla="*/ 2147483646 w 37"/>
                <a:gd name="T23" fmla="*/ 2147483646 h 33"/>
                <a:gd name="T24" fmla="*/ 2147483646 w 37"/>
                <a:gd name="T25" fmla="*/ 2147483646 h 33"/>
                <a:gd name="T26" fmla="*/ 2147483646 w 37"/>
                <a:gd name="T27" fmla="*/ 2147483646 h 33"/>
                <a:gd name="T28" fmla="*/ 2147483646 w 37"/>
                <a:gd name="T29" fmla="*/ 2147483646 h 33"/>
                <a:gd name="T30" fmla="*/ 2147483646 w 37"/>
                <a:gd name="T31" fmla="*/ 2147483646 h 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7"/>
                <a:gd name="T49" fmla="*/ 0 h 33"/>
                <a:gd name="T50" fmla="*/ 37 w 37"/>
                <a:gd name="T51" fmla="*/ 33 h 3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1" name="Freeform 168"/>
            <p:cNvSpPr>
              <a:spLocks noEditPoints="1" noChangeArrowheads="1"/>
            </p:cNvSpPr>
            <p:nvPr/>
          </p:nvSpPr>
          <p:spPr bwMode="auto">
            <a:xfrm>
              <a:off x="4508744" y="1473384"/>
              <a:ext cx="104132" cy="85482"/>
            </a:xfrm>
            <a:custGeom>
              <a:avLst/>
              <a:gdLst>
                <a:gd name="T0" fmla="*/ 2147483646 w 56"/>
                <a:gd name="T1" fmla="*/ 2147483646 h 46"/>
                <a:gd name="T2" fmla="*/ 2147483646 w 56"/>
                <a:gd name="T3" fmla="*/ 2147483646 h 46"/>
                <a:gd name="T4" fmla="*/ 2147483646 w 56"/>
                <a:gd name="T5" fmla="*/ 2147483646 h 46"/>
                <a:gd name="T6" fmla="*/ 2147483646 w 56"/>
                <a:gd name="T7" fmla="*/ 2147483646 h 46"/>
                <a:gd name="T8" fmla="*/ 2147483646 w 56"/>
                <a:gd name="T9" fmla="*/ 2147483646 h 46"/>
                <a:gd name="T10" fmla="*/ 2147483646 w 56"/>
                <a:gd name="T11" fmla="*/ 0 h 46"/>
                <a:gd name="T12" fmla="*/ 2147483646 w 56"/>
                <a:gd name="T13" fmla="*/ 2147483646 h 46"/>
                <a:gd name="T14" fmla="*/ 2147483646 w 56"/>
                <a:gd name="T15" fmla="*/ 2147483646 h 46"/>
                <a:gd name="T16" fmla="*/ 2147483646 w 56"/>
                <a:gd name="T17" fmla="*/ 2147483646 h 46"/>
                <a:gd name="T18" fmla="*/ 2147483646 w 56"/>
                <a:gd name="T19" fmla="*/ 2147483646 h 46"/>
                <a:gd name="T20" fmla="*/ 2147483646 w 56"/>
                <a:gd name="T21" fmla="*/ 2147483646 h 46"/>
                <a:gd name="T22" fmla="*/ 2147483646 w 56"/>
                <a:gd name="T23" fmla="*/ 2147483646 h 46"/>
                <a:gd name="T24" fmla="*/ 2147483646 w 56"/>
                <a:gd name="T25" fmla="*/ 2147483646 h 46"/>
                <a:gd name="T26" fmla="*/ 2147483646 w 56"/>
                <a:gd name="T27" fmla="*/ 2147483646 h 46"/>
                <a:gd name="T28" fmla="*/ 2147483646 w 56"/>
                <a:gd name="T29" fmla="*/ 2147483646 h 46"/>
                <a:gd name="T30" fmla="*/ 2147483646 w 56"/>
                <a:gd name="T31" fmla="*/ 2147483646 h 46"/>
                <a:gd name="T32" fmla="*/ 2147483646 w 56"/>
                <a:gd name="T33" fmla="*/ 2147483646 h 46"/>
                <a:gd name="T34" fmla="*/ 2147483646 w 56"/>
                <a:gd name="T35" fmla="*/ 2147483646 h 46"/>
                <a:gd name="T36" fmla="*/ 2147483646 w 56"/>
                <a:gd name="T37" fmla="*/ 2147483646 h 46"/>
                <a:gd name="T38" fmla="*/ 2147483646 w 56"/>
                <a:gd name="T39" fmla="*/ 2147483646 h 46"/>
                <a:gd name="T40" fmla="*/ 0 w 56"/>
                <a:gd name="T41" fmla="*/ 2147483646 h 46"/>
                <a:gd name="T42" fmla="*/ 2147483646 w 56"/>
                <a:gd name="T43" fmla="*/ 2147483646 h 46"/>
                <a:gd name="T44" fmla="*/ 2147483646 w 56"/>
                <a:gd name="T45" fmla="*/ 2147483646 h 46"/>
                <a:gd name="T46" fmla="*/ 2147483646 w 56"/>
                <a:gd name="T47" fmla="*/ 2147483646 h 46"/>
                <a:gd name="T48" fmla="*/ 2147483646 w 56"/>
                <a:gd name="T49" fmla="*/ 2147483646 h 46"/>
                <a:gd name="T50" fmla="*/ 2147483646 w 56"/>
                <a:gd name="T51" fmla="*/ 2147483646 h 4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"/>
                <a:gd name="T79" fmla="*/ 0 h 46"/>
                <a:gd name="T80" fmla="*/ 56 w 56"/>
                <a:gd name="T81" fmla="*/ 46 h 4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2" name="Freeform 169"/>
            <p:cNvSpPr>
              <a:spLocks noChangeArrowheads="1"/>
            </p:cNvSpPr>
            <p:nvPr/>
          </p:nvSpPr>
          <p:spPr bwMode="auto">
            <a:xfrm>
              <a:off x="4842897" y="1561973"/>
              <a:ext cx="303070" cy="216035"/>
            </a:xfrm>
            <a:custGeom>
              <a:avLst/>
              <a:gdLst>
                <a:gd name="T0" fmla="*/ 2147483646 w 162"/>
                <a:gd name="T1" fmla="*/ 2147483646 h 116"/>
                <a:gd name="T2" fmla="*/ 2147483646 w 162"/>
                <a:gd name="T3" fmla="*/ 2147483646 h 116"/>
                <a:gd name="T4" fmla="*/ 2147483646 w 162"/>
                <a:gd name="T5" fmla="*/ 2147483646 h 116"/>
                <a:gd name="T6" fmla="*/ 2147483646 w 162"/>
                <a:gd name="T7" fmla="*/ 2147483646 h 116"/>
                <a:gd name="T8" fmla="*/ 2147483646 w 162"/>
                <a:gd name="T9" fmla="*/ 2147483646 h 116"/>
                <a:gd name="T10" fmla="*/ 2147483646 w 162"/>
                <a:gd name="T11" fmla="*/ 2147483646 h 116"/>
                <a:gd name="T12" fmla="*/ 2147483646 w 162"/>
                <a:gd name="T13" fmla="*/ 2147483646 h 116"/>
                <a:gd name="T14" fmla="*/ 2147483646 w 162"/>
                <a:gd name="T15" fmla="*/ 2147483646 h 116"/>
                <a:gd name="T16" fmla="*/ 2147483646 w 162"/>
                <a:gd name="T17" fmla="*/ 2147483646 h 116"/>
                <a:gd name="T18" fmla="*/ 2147483646 w 162"/>
                <a:gd name="T19" fmla="*/ 2147483646 h 116"/>
                <a:gd name="T20" fmla="*/ 2147483646 w 162"/>
                <a:gd name="T21" fmla="*/ 2147483646 h 116"/>
                <a:gd name="T22" fmla="*/ 2147483646 w 162"/>
                <a:gd name="T23" fmla="*/ 2147483646 h 116"/>
                <a:gd name="T24" fmla="*/ 2147483646 w 162"/>
                <a:gd name="T25" fmla="*/ 2147483646 h 116"/>
                <a:gd name="T26" fmla="*/ 2147483646 w 162"/>
                <a:gd name="T27" fmla="*/ 2147483646 h 116"/>
                <a:gd name="T28" fmla="*/ 2147483646 w 162"/>
                <a:gd name="T29" fmla="*/ 2147483646 h 116"/>
                <a:gd name="T30" fmla="*/ 2147483646 w 162"/>
                <a:gd name="T31" fmla="*/ 2147483646 h 116"/>
                <a:gd name="T32" fmla="*/ 2147483646 w 162"/>
                <a:gd name="T33" fmla="*/ 2147483646 h 116"/>
                <a:gd name="T34" fmla="*/ 2147483646 w 162"/>
                <a:gd name="T35" fmla="*/ 2147483646 h 116"/>
                <a:gd name="T36" fmla="*/ 2147483646 w 162"/>
                <a:gd name="T37" fmla="*/ 2147483646 h 116"/>
                <a:gd name="T38" fmla="*/ 2147483646 w 162"/>
                <a:gd name="T39" fmla="*/ 2147483646 h 116"/>
                <a:gd name="T40" fmla="*/ 2147483646 w 162"/>
                <a:gd name="T41" fmla="*/ 2147483646 h 116"/>
                <a:gd name="T42" fmla="*/ 2147483646 w 162"/>
                <a:gd name="T43" fmla="*/ 2147483646 h 116"/>
                <a:gd name="T44" fmla="*/ 2147483646 w 162"/>
                <a:gd name="T45" fmla="*/ 2147483646 h 116"/>
                <a:gd name="T46" fmla="*/ 2147483646 w 162"/>
                <a:gd name="T47" fmla="*/ 2147483646 h 116"/>
                <a:gd name="T48" fmla="*/ 2147483646 w 162"/>
                <a:gd name="T49" fmla="*/ 2147483646 h 116"/>
                <a:gd name="T50" fmla="*/ 2147483646 w 162"/>
                <a:gd name="T51" fmla="*/ 2147483646 h 116"/>
                <a:gd name="T52" fmla="*/ 2147483646 w 162"/>
                <a:gd name="T53" fmla="*/ 2147483646 h 116"/>
                <a:gd name="T54" fmla="*/ 2147483646 w 162"/>
                <a:gd name="T55" fmla="*/ 2147483646 h 116"/>
                <a:gd name="T56" fmla="*/ 2147483646 w 162"/>
                <a:gd name="T57" fmla="*/ 2147483646 h 116"/>
                <a:gd name="T58" fmla="*/ 2147483646 w 162"/>
                <a:gd name="T59" fmla="*/ 2147483646 h 116"/>
                <a:gd name="T60" fmla="*/ 2147483646 w 162"/>
                <a:gd name="T61" fmla="*/ 2147483646 h 116"/>
                <a:gd name="T62" fmla="*/ 2147483646 w 162"/>
                <a:gd name="T63" fmla="*/ 2147483646 h 116"/>
                <a:gd name="T64" fmla="*/ 2147483646 w 162"/>
                <a:gd name="T65" fmla="*/ 2147483646 h 116"/>
                <a:gd name="T66" fmla="*/ 2147483646 w 162"/>
                <a:gd name="T67" fmla="*/ 2147483646 h 116"/>
                <a:gd name="T68" fmla="*/ 2147483646 w 162"/>
                <a:gd name="T69" fmla="*/ 2147483646 h 116"/>
                <a:gd name="T70" fmla="*/ 2147483646 w 162"/>
                <a:gd name="T71" fmla="*/ 2147483646 h 116"/>
                <a:gd name="T72" fmla="*/ 2147483646 w 162"/>
                <a:gd name="T73" fmla="*/ 2147483646 h 116"/>
                <a:gd name="T74" fmla="*/ 2147483646 w 162"/>
                <a:gd name="T75" fmla="*/ 2147483646 h 116"/>
                <a:gd name="T76" fmla="*/ 2147483646 w 162"/>
                <a:gd name="T77" fmla="*/ 2147483646 h 116"/>
                <a:gd name="T78" fmla="*/ 2147483646 w 162"/>
                <a:gd name="T79" fmla="*/ 2147483646 h 116"/>
                <a:gd name="T80" fmla="*/ 2147483646 w 162"/>
                <a:gd name="T81" fmla="*/ 2147483646 h 116"/>
                <a:gd name="T82" fmla="*/ 2147483646 w 162"/>
                <a:gd name="T83" fmla="*/ 2147483646 h 116"/>
                <a:gd name="T84" fmla="*/ 2147483646 w 162"/>
                <a:gd name="T85" fmla="*/ 2147483646 h 116"/>
                <a:gd name="T86" fmla="*/ 2147483646 w 162"/>
                <a:gd name="T87" fmla="*/ 2147483646 h 116"/>
                <a:gd name="T88" fmla="*/ 2147483646 w 162"/>
                <a:gd name="T89" fmla="*/ 2147483646 h 116"/>
                <a:gd name="T90" fmla="*/ 2147483646 w 162"/>
                <a:gd name="T91" fmla="*/ 2147483646 h 1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2"/>
                <a:gd name="T139" fmla="*/ 0 h 116"/>
                <a:gd name="T140" fmla="*/ 162 w 162"/>
                <a:gd name="T141" fmla="*/ 116 h 11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3" name="Freeform 170"/>
            <p:cNvSpPr>
              <a:spLocks noChangeArrowheads="1"/>
            </p:cNvSpPr>
            <p:nvPr/>
          </p:nvSpPr>
          <p:spPr bwMode="auto">
            <a:xfrm>
              <a:off x="4855330" y="1594612"/>
              <a:ext cx="348141" cy="313949"/>
            </a:xfrm>
            <a:custGeom>
              <a:avLst/>
              <a:gdLst>
                <a:gd name="T0" fmla="*/ 2147483646 w 186"/>
                <a:gd name="T1" fmla="*/ 2147483646 h 168"/>
                <a:gd name="T2" fmla="*/ 2147483646 w 186"/>
                <a:gd name="T3" fmla="*/ 2147483646 h 168"/>
                <a:gd name="T4" fmla="*/ 2147483646 w 186"/>
                <a:gd name="T5" fmla="*/ 2147483646 h 168"/>
                <a:gd name="T6" fmla="*/ 2147483646 w 186"/>
                <a:gd name="T7" fmla="*/ 2147483646 h 168"/>
                <a:gd name="T8" fmla="*/ 2147483646 w 186"/>
                <a:gd name="T9" fmla="*/ 2147483646 h 168"/>
                <a:gd name="T10" fmla="*/ 2147483646 w 186"/>
                <a:gd name="T11" fmla="*/ 2147483646 h 168"/>
                <a:gd name="T12" fmla="*/ 2147483646 w 186"/>
                <a:gd name="T13" fmla="*/ 2147483646 h 168"/>
                <a:gd name="T14" fmla="*/ 2147483646 w 186"/>
                <a:gd name="T15" fmla="*/ 2147483646 h 168"/>
                <a:gd name="T16" fmla="*/ 2147483646 w 186"/>
                <a:gd name="T17" fmla="*/ 2147483646 h 168"/>
                <a:gd name="T18" fmla="*/ 2147483646 w 186"/>
                <a:gd name="T19" fmla="*/ 2147483646 h 168"/>
                <a:gd name="T20" fmla="*/ 2147483646 w 186"/>
                <a:gd name="T21" fmla="*/ 2147483646 h 168"/>
                <a:gd name="T22" fmla="*/ 0 w 186"/>
                <a:gd name="T23" fmla="*/ 2147483646 h 168"/>
                <a:gd name="T24" fmla="*/ 2147483646 w 186"/>
                <a:gd name="T25" fmla="*/ 2147483646 h 168"/>
                <a:gd name="T26" fmla="*/ 2147483646 w 186"/>
                <a:gd name="T27" fmla="*/ 2147483646 h 168"/>
                <a:gd name="T28" fmla="*/ 2147483646 w 186"/>
                <a:gd name="T29" fmla="*/ 2147483646 h 168"/>
                <a:gd name="T30" fmla="*/ 2147483646 w 186"/>
                <a:gd name="T31" fmla="*/ 2147483646 h 168"/>
                <a:gd name="T32" fmla="*/ 2147483646 w 186"/>
                <a:gd name="T33" fmla="*/ 2147483646 h 168"/>
                <a:gd name="T34" fmla="*/ 2147483646 w 186"/>
                <a:gd name="T35" fmla="*/ 2147483646 h 168"/>
                <a:gd name="T36" fmla="*/ 2147483646 w 186"/>
                <a:gd name="T37" fmla="*/ 2147483646 h 168"/>
                <a:gd name="T38" fmla="*/ 2147483646 w 186"/>
                <a:gd name="T39" fmla="*/ 2147483646 h 168"/>
                <a:gd name="T40" fmla="*/ 2147483646 w 186"/>
                <a:gd name="T41" fmla="*/ 2147483646 h 168"/>
                <a:gd name="T42" fmla="*/ 2147483646 w 186"/>
                <a:gd name="T43" fmla="*/ 2147483646 h 168"/>
                <a:gd name="T44" fmla="*/ 2147483646 w 186"/>
                <a:gd name="T45" fmla="*/ 2147483646 h 168"/>
                <a:gd name="T46" fmla="*/ 2147483646 w 186"/>
                <a:gd name="T47" fmla="*/ 2147483646 h 168"/>
                <a:gd name="T48" fmla="*/ 2147483646 w 186"/>
                <a:gd name="T49" fmla="*/ 2147483646 h 168"/>
                <a:gd name="T50" fmla="*/ 2147483646 w 186"/>
                <a:gd name="T51" fmla="*/ 2147483646 h 168"/>
                <a:gd name="T52" fmla="*/ 2147483646 w 186"/>
                <a:gd name="T53" fmla="*/ 2147483646 h 168"/>
                <a:gd name="T54" fmla="*/ 2147483646 w 186"/>
                <a:gd name="T55" fmla="*/ 2147483646 h 168"/>
                <a:gd name="T56" fmla="*/ 2147483646 w 186"/>
                <a:gd name="T57" fmla="*/ 2147483646 h 168"/>
                <a:gd name="T58" fmla="*/ 2147483646 w 186"/>
                <a:gd name="T59" fmla="*/ 2147483646 h 168"/>
                <a:gd name="T60" fmla="*/ 2147483646 w 186"/>
                <a:gd name="T61" fmla="*/ 2147483646 h 168"/>
                <a:gd name="T62" fmla="*/ 2147483646 w 186"/>
                <a:gd name="T63" fmla="*/ 2147483646 h 16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6"/>
                <a:gd name="T97" fmla="*/ 0 h 168"/>
                <a:gd name="T98" fmla="*/ 186 w 186"/>
                <a:gd name="T99" fmla="*/ 168 h 16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4" name="Freeform 171"/>
            <p:cNvSpPr>
              <a:spLocks noEditPoints="1" noChangeArrowheads="1"/>
            </p:cNvSpPr>
            <p:nvPr/>
          </p:nvSpPr>
          <p:spPr bwMode="auto">
            <a:xfrm>
              <a:off x="5553168" y="2297111"/>
              <a:ext cx="971377" cy="352804"/>
            </a:xfrm>
            <a:custGeom>
              <a:avLst/>
              <a:gdLst>
                <a:gd name="T0" fmla="*/ 2147483646 w 519"/>
                <a:gd name="T1" fmla="*/ 2147483646 h 189"/>
                <a:gd name="T2" fmla="*/ 2147483646 w 519"/>
                <a:gd name="T3" fmla="*/ 2147483646 h 189"/>
                <a:gd name="T4" fmla="*/ 2147483646 w 519"/>
                <a:gd name="T5" fmla="*/ 2147483646 h 189"/>
                <a:gd name="T6" fmla="*/ 2147483646 w 519"/>
                <a:gd name="T7" fmla="*/ 2147483646 h 189"/>
                <a:gd name="T8" fmla="*/ 2147483646 w 519"/>
                <a:gd name="T9" fmla="*/ 2147483646 h 189"/>
                <a:gd name="T10" fmla="*/ 2147483646 w 519"/>
                <a:gd name="T11" fmla="*/ 2147483646 h 189"/>
                <a:gd name="T12" fmla="*/ 2147483646 w 519"/>
                <a:gd name="T13" fmla="*/ 2147483646 h 189"/>
                <a:gd name="T14" fmla="*/ 2147483646 w 519"/>
                <a:gd name="T15" fmla="*/ 2147483646 h 189"/>
                <a:gd name="T16" fmla="*/ 2147483646 w 519"/>
                <a:gd name="T17" fmla="*/ 2147483646 h 189"/>
                <a:gd name="T18" fmla="*/ 2147483646 w 519"/>
                <a:gd name="T19" fmla="*/ 2147483646 h 189"/>
                <a:gd name="T20" fmla="*/ 2147483646 w 519"/>
                <a:gd name="T21" fmla="*/ 2147483646 h 189"/>
                <a:gd name="T22" fmla="*/ 2147483646 w 519"/>
                <a:gd name="T23" fmla="*/ 2147483646 h 189"/>
                <a:gd name="T24" fmla="*/ 2147483646 w 519"/>
                <a:gd name="T25" fmla="*/ 2147483646 h 189"/>
                <a:gd name="T26" fmla="*/ 2147483646 w 519"/>
                <a:gd name="T27" fmla="*/ 2147483646 h 189"/>
                <a:gd name="T28" fmla="*/ 2147483646 w 519"/>
                <a:gd name="T29" fmla="*/ 2147483646 h 189"/>
                <a:gd name="T30" fmla="*/ 2147483646 w 519"/>
                <a:gd name="T31" fmla="*/ 2147483646 h 189"/>
                <a:gd name="T32" fmla="*/ 2147483646 w 519"/>
                <a:gd name="T33" fmla="*/ 2147483646 h 189"/>
                <a:gd name="T34" fmla="*/ 2147483646 w 519"/>
                <a:gd name="T35" fmla="*/ 2147483646 h 189"/>
                <a:gd name="T36" fmla="*/ 2147483646 w 519"/>
                <a:gd name="T37" fmla="*/ 2147483646 h 189"/>
                <a:gd name="T38" fmla="*/ 2147483646 w 519"/>
                <a:gd name="T39" fmla="*/ 2147483646 h 189"/>
                <a:gd name="T40" fmla="*/ 2147483646 w 519"/>
                <a:gd name="T41" fmla="*/ 2147483646 h 189"/>
                <a:gd name="T42" fmla="*/ 2147483646 w 519"/>
                <a:gd name="T43" fmla="*/ 2147483646 h 189"/>
                <a:gd name="T44" fmla="*/ 2147483646 w 519"/>
                <a:gd name="T45" fmla="*/ 2147483646 h 189"/>
                <a:gd name="T46" fmla="*/ 2147483646 w 519"/>
                <a:gd name="T47" fmla="*/ 2147483646 h 189"/>
                <a:gd name="T48" fmla="*/ 2147483646 w 519"/>
                <a:gd name="T49" fmla="*/ 2147483646 h 189"/>
                <a:gd name="T50" fmla="*/ 2147483646 w 519"/>
                <a:gd name="T51" fmla="*/ 2147483646 h 189"/>
                <a:gd name="T52" fmla="*/ 2147483646 w 519"/>
                <a:gd name="T53" fmla="*/ 2147483646 h 189"/>
                <a:gd name="T54" fmla="*/ 2147483646 w 519"/>
                <a:gd name="T55" fmla="*/ 2147483646 h 189"/>
                <a:gd name="T56" fmla="*/ 2147483646 w 519"/>
                <a:gd name="T57" fmla="*/ 2147483646 h 189"/>
                <a:gd name="T58" fmla="*/ 2147483646 w 519"/>
                <a:gd name="T59" fmla="*/ 2147483646 h 189"/>
                <a:gd name="T60" fmla="*/ 2147483646 w 519"/>
                <a:gd name="T61" fmla="*/ 2147483646 h 189"/>
                <a:gd name="T62" fmla="*/ 2147483646 w 519"/>
                <a:gd name="T63" fmla="*/ 2147483646 h 189"/>
                <a:gd name="T64" fmla="*/ 2147483646 w 519"/>
                <a:gd name="T65" fmla="*/ 2147483646 h 189"/>
                <a:gd name="T66" fmla="*/ 2147483646 w 519"/>
                <a:gd name="T67" fmla="*/ 2147483646 h 189"/>
                <a:gd name="T68" fmla="*/ 2147483646 w 519"/>
                <a:gd name="T69" fmla="*/ 2147483646 h 189"/>
                <a:gd name="T70" fmla="*/ 2147483646 w 519"/>
                <a:gd name="T71" fmla="*/ 2147483646 h 189"/>
                <a:gd name="T72" fmla="*/ 2147483646 w 519"/>
                <a:gd name="T73" fmla="*/ 2147483646 h 189"/>
                <a:gd name="T74" fmla="*/ 2147483646 w 519"/>
                <a:gd name="T75" fmla="*/ 2147483646 h 189"/>
                <a:gd name="T76" fmla="*/ 2147483646 w 519"/>
                <a:gd name="T77" fmla="*/ 2147483646 h 189"/>
                <a:gd name="T78" fmla="*/ 2147483646 w 519"/>
                <a:gd name="T79" fmla="*/ 2147483646 h 189"/>
                <a:gd name="T80" fmla="*/ 2147483646 w 519"/>
                <a:gd name="T81" fmla="*/ 2147483646 h 189"/>
                <a:gd name="T82" fmla="*/ 2147483646 w 519"/>
                <a:gd name="T83" fmla="*/ 2147483646 h 189"/>
                <a:gd name="T84" fmla="*/ 2147483646 w 519"/>
                <a:gd name="T85" fmla="*/ 2147483646 h 189"/>
                <a:gd name="T86" fmla="*/ 2147483646 w 519"/>
                <a:gd name="T87" fmla="*/ 2147483646 h 189"/>
                <a:gd name="T88" fmla="*/ 2147483646 w 519"/>
                <a:gd name="T89" fmla="*/ 2147483646 h 189"/>
                <a:gd name="T90" fmla="*/ 2147483646 w 519"/>
                <a:gd name="T91" fmla="*/ 2147483646 h 189"/>
                <a:gd name="T92" fmla="*/ 2147483646 w 519"/>
                <a:gd name="T93" fmla="*/ 2147483646 h 189"/>
                <a:gd name="T94" fmla="*/ 2147483646 w 519"/>
                <a:gd name="T95" fmla="*/ 2147483646 h 189"/>
                <a:gd name="T96" fmla="*/ 2147483646 w 519"/>
                <a:gd name="T97" fmla="*/ 2147483646 h 189"/>
                <a:gd name="T98" fmla="*/ 2147483646 w 519"/>
                <a:gd name="T99" fmla="*/ 2147483646 h 189"/>
                <a:gd name="T100" fmla="*/ 2147483646 w 519"/>
                <a:gd name="T101" fmla="*/ 2147483646 h 189"/>
                <a:gd name="T102" fmla="*/ 2147483646 w 519"/>
                <a:gd name="T103" fmla="*/ 2147483646 h 189"/>
                <a:gd name="T104" fmla="*/ 2147483646 w 519"/>
                <a:gd name="T105" fmla="*/ 2147483646 h 189"/>
                <a:gd name="T106" fmla="*/ 2147483646 w 519"/>
                <a:gd name="T107" fmla="*/ 2147483646 h 189"/>
                <a:gd name="T108" fmla="*/ 2147483646 w 519"/>
                <a:gd name="T109" fmla="*/ 2147483646 h 189"/>
                <a:gd name="T110" fmla="*/ 2147483646 w 519"/>
                <a:gd name="T111" fmla="*/ 2147483646 h 18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19"/>
                <a:gd name="T169" fmla="*/ 0 h 189"/>
                <a:gd name="T170" fmla="*/ 519 w 519"/>
                <a:gd name="T171" fmla="*/ 189 h 18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5" name="Freeform 172"/>
            <p:cNvSpPr>
              <a:spLocks noEditPoints="1" noChangeArrowheads="1"/>
            </p:cNvSpPr>
            <p:nvPr/>
          </p:nvSpPr>
          <p:spPr bwMode="auto">
            <a:xfrm>
              <a:off x="6165524" y="2595518"/>
              <a:ext cx="68385" cy="29530"/>
            </a:xfrm>
            <a:custGeom>
              <a:avLst/>
              <a:gdLst>
                <a:gd name="T0" fmla="*/ 2147483646 w 37"/>
                <a:gd name="T1" fmla="*/ 2147483646 h 16"/>
                <a:gd name="T2" fmla="*/ 0 w 37"/>
                <a:gd name="T3" fmla="*/ 2147483646 h 16"/>
                <a:gd name="T4" fmla="*/ 2147483646 w 37"/>
                <a:gd name="T5" fmla="*/ 2147483646 h 16"/>
                <a:gd name="T6" fmla="*/ 2147483646 w 37"/>
                <a:gd name="T7" fmla="*/ 2147483646 h 16"/>
                <a:gd name="T8" fmla="*/ 2147483646 w 37"/>
                <a:gd name="T9" fmla="*/ 2147483646 h 16"/>
                <a:gd name="T10" fmla="*/ 2147483646 w 37"/>
                <a:gd name="T11" fmla="*/ 2147483646 h 16"/>
                <a:gd name="T12" fmla="*/ 2147483646 w 37"/>
                <a:gd name="T13" fmla="*/ 2147483646 h 16"/>
                <a:gd name="T14" fmla="*/ 2147483646 w 37"/>
                <a:gd name="T15" fmla="*/ 2147483646 h 16"/>
                <a:gd name="T16" fmla="*/ 2147483646 w 37"/>
                <a:gd name="T17" fmla="*/ 2147483646 h 16"/>
                <a:gd name="T18" fmla="*/ 2147483646 w 37"/>
                <a:gd name="T19" fmla="*/ 2147483646 h 16"/>
                <a:gd name="T20" fmla="*/ 2147483646 w 37"/>
                <a:gd name="T21" fmla="*/ 2147483646 h 16"/>
                <a:gd name="T22" fmla="*/ 2147483646 w 37"/>
                <a:gd name="T23" fmla="*/ 2147483646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7"/>
                <a:gd name="T37" fmla="*/ 0 h 16"/>
                <a:gd name="T38" fmla="*/ 37 w 37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6" name="Freeform 173"/>
            <p:cNvSpPr>
              <a:spLocks noChangeArrowheads="1"/>
            </p:cNvSpPr>
            <p:nvPr/>
          </p:nvSpPr>
          <p:spPr bwMode="auto">
            <a:xfrm>
              <a:off x="3843545" y="1341276"/>
              <a:ext cx="71493" cy="38856"/>
            </a:xfrm>
            <a:custGeom>
              <a:avLst/>
              <a:gdLst>
                <a:gd name="T0" fmla="*/ 0 w 38"/>
                <a:gd name="T1" fmla="*/ 2147483646 h 21"/>
                <a:gd name="T2" fmla="*/ 2147483646 w 38"/>
                <a:gd name="T3" fmla="*/ 2147483646 h 21"/>
                <a:gd name="T4" fmla="*/ 2147483646 w 38"/>
                <a:gd name="T5" fmla="*/ 2147483646 h 21"/>
                <a:gd name="T6" fmla="*/ 2147483646 w 38"/>
                <a:gd name="T7" fmla="*/ 2147483646 h 21"/>
                <a:gd name="T8" fmla="*/ 2147483646 w 38"/>
                <a:gd name="T9" fmla="*/ 2147483646 h 21"/>
                <a:gd name="T10" fmla="*/ 2147483646 w 38"/>
                <a:gd name="T11" fmla="*/ 2147483646 h 21"/>
                <a:gd name="T12" fmla="*/ 2147483646 w 38"/>
                <a:gd name="T13" fmla="*/ 2147483646 h 21"/>
                <a:gd name="T14" fmla="*/ 2147483646 w 38"/>
                <a:gd name="T15" fmla="*/ 2147483646 h 21"/>
                <a:gd name="T16" fmla="*/ 2147483646 w 38"/>
                <a:gd name="T17" fmla="*/ 0 h 21"/>
                <a:gd name="T18" fmla="*/ 2147483646 w 38"/>
                <a:gd name="T19" fmla="*/ 2147483646 h 21"/>
                <a:gd name="T20" fmla="*/ 2147483646 w 38"/>
                <a:gd name="T21" fmla="*/ 2147483646 h 21"/>
                <a:gd name="T22" fmla="*/ 2147483646 w 38"/>
                <a:gd name="T23" fmla="*/ 2147483646 h 21"/>
                <a:gd name="T24" fmla="*/ 2147483646 w 38"/>
                <a:gd name="T25" fmla="*/ 2147483646 h 21"/>
                <a:gd name="T26" fmla="*/ 0 w 38"/>
                <a:gd name="T27" fmla="*/ 2147483646 h 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21"/>
                <a:gd name="T44" fmla="*/ 38 w 38"/>
                <a:gd name="T45" fmla="*/ 21 h 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7" name="Freeform 174"/>
            <p:cNvSpPr>
              <a:spLocks noEditPoints="1" noChangeArrowheads="1"/>
            </p:cNvSpPr>
            <p:nvPr/>
          </p:nvSpPr>
          <p:spPr bwMode="auto">
            <a:xfrm>
              <a:off x="3711437" y="1336614"/>
              <a:ext cx="242456" cy="264214"/>
            </a:xfrm>
            <a:custGeom>
              <a:avLst/>
              <a:gdLst>
                <a:gd name="T0" fmla="*/ 2147483646 w 130"/>
                <a:gd name="T1" fmla="*/ 2147483646 h 141"/>
                <a:gd name="T2" fmla="*/ 2147483646 w 130"/>
                <a:gd name="T3" fmla="*/ 2147483646 h 141"/>
                <a:gd name="T4" fmla="*/ 2147483646 w 130"/>
                <a:gd name="T5" fmla="*/ 2147483646 h 141"/>
                <a:gd name="T6" fmla="*/ 2147483646 w 130"/>
                <a:gd name="T7" fmla="*/ 2147483646 h 141"/>
                <a:gd name="T8" fmla="*/ 2147483646 w 130"/>
                <a:gd name="T9" fmla="*/ 2147483646 h 141"/>
                <a:gd name="T10" fmla="*/ 2147483646 w 130"/>
                <a:gd name="T11" fmla="*/ 2147483646 h 141"/>
                <a:gd name="T12" fmla="*/ 2147483646 w 130"/>
                <a:gd name="T13" fmla="*/ 2147483646 h 141"/>
                <a:gd name="T14" fmla="*/ 2147483646 w 130"/>
                <a:gd name="T15" fmla="*/ 2147483646 h 141"/>
                <a:gd name="T16" fmla="*/ 2147483646 w 130"/>
                <a:gd name="T17" fmla="*/ 2147483646 h 141"/>
                <a:gd name="T18" fmla="*/ 2147483646 w 130"/>
                <a:gd name="T19" fmla="*/ 2147483646 h 141"/>
                <a:gd name="T20" fmla="*/ 2147483646 w 130"/>
                <a:gd name="T21" fmla="*/ 2147483646 h 141"/>
                <a:gd name="T22" fmla="*/ 2147483646 w 130"/>
                <a:gd name="T23" fmla="*/ 2147483646 h 141"/>
                <a:gd name="T24" fmla="*/ 2147483646 w 130"/>
                <a:gd name="T25" fmla="*/ 2147483646 h 141"/>
                <a:gd name="T26" fmla="*/ 2147483646 w 130"/>
                <a:gd name="T27" fmla="*/ 2147483646 h 141"/>
                <a:gd name="T28" fmla="*/ 2147483646 w 130"/>
                <a:gd name="T29" fmla="*/ 2147483646 h 141"/>
                <a:gd name="T30" fmla="*/ 2147483646 w 130"/>
                <a:gd name="T31" fmla="*/ 2147483646 h 141"/>
                <a:gd name="T32" fmla="*/ 2147483646 w 130"/>
                <a:gd name="T33" fmla="*/ 2147483646 h 141"/>
                <a:gd name="T34" fmla="*/ 2147483646 w 130"/>
                <a:gd name="T35" fmla="*/ 2147483646 h 141"/>
                <a:gd name="T36" fmla="*/ 2147483646 w 130"/>
                <a:gd name="T37" fmla="*/ 2147483646 h 141"/>
                <a:gd name="T38" fmla="*/ 2147483646 w 130"/>
                <a:gd name="T39" fmla="*/ 2147483646 h 141"/>
                <a:gd name="T40" fmla="*/ 2147483646 w 130"/>
                <a:gd name="T41" fmla="*/ 2147483646 h 141"/>
                <a:gd name="T42" fmla="*/ 2147483646 w 130"/>
                <a:gd name="T43" fmla="*/ 2147483646 h 141"/>
                <a:gd name="T44" fmla="*/ 2147483646 w 130"/>
                <a:gd name="T45" fmla="*/ 2147483646 h 141"/>
                <a:gd name="T46" fmla="*/ 2147483646 w 130"/>
                <a:gd name="T47" fmla="*/ 0 h 141"/>
                <a:gd name="T48" fmla="*/ 2147483646 w 130"/>
                <a:gd name="T49" fmla="*/ 2147483646 h 141"/>
                <a:gd name="T50" fmla="*/ 2147483646 w 130"/>
                <a:gd name="T51" fmla="*/ 2147483646 h 141"/>
                <a:gd name="T52" fmla="*/ 2147483646 w 130"/>
                <a:gd name="T53" fmla="*/ 2147483646 h 141"/>
                <a:gd name="T54" fmla="*/ 2147483646 w 130"/>
                <a:gd name="T55" fmla="*/ 2147483646 h 141"/>
                <a:gd name="T56" fmla="*/ 2147483646 w 130"/>
                <a:gd name="T57" fmla="*/ 2147483646 h 141"/>
                <a:gd name="T58" fmla="*/ 2147483646 w 130"/>
                <a:gd name="T59" fmla="*/ 2147483646 h 141"/>
                <a:gd name="T60" fmla="*/ 2147483646 w 130"/>
                <a:gd name="T61" fmla="*/ 2147483646 h 141"/>
                <a:gd name="T62" fmla="*/ 2147483646 w 130"/>
                <a:gd name="T63" fmla="*/ 2147483646 h 141"/>
                <a:gd name="T64" fmla="*/ 2147483646 w 130"/>
                <a:gd name="T65" fmla="*/ 2147483646 h 141"/>
                <a:gd name="T66" fmla="*/ 2147483646 w 130"/>
                <a:gd name="T67" fmla="*/ 2147483646 h 141"/>
                <a:gd name="T68" fmla="*/ 2147483646 w 130"/>
                <a:gd name="T69" fmla="*/ 2147483646 h 141"/>
                <a:gd name="T70" fmla="*/ 2147483646 w 130"/>
                <a:gd name="T71" fmla="*/ 2147483646 h 141"/>
                <a:gd name="T72" fmla="*/ 2147483646 w 130"/>
                <a:gd name="T73" fmla="*/ 2147483646 h 141"/>
                <a:gd name="T74" fmla="*/ 2147483646 w 130"/>
                <a:gd name="T75" fmla="*/ 2147483646 h 141"/>
                <a:gd name="T76" fmla="*/ 2147483646 w 130"/>
                <a:gd name="T77" fmla="*/ 2147483646 h 141"/>
                <a:gd name="T78" fmla="*/ 2147483646 w 130"/>
                <a:gd name="T79" fmla="*/ 2147483646 h 141"/>
                <a:gd name="T80" fmla="*/ 2147483646 w 130"/>
                <a:gd name="T81" fmla="*/ 2147483646 h 141"/>
                <a:gd name="T82" fmla="*/ 2147483646 w 130"/>
                <a:gd name="T83" fmla="*/ 2147483646 h 141"/>
                <a:gd name="T84" fmla="*/ 2147483646 w 130"/>
                <a:gd name="T85" fmla="*/ 2147483646 h 141"/>
                <a:gd name="T86" fmla="*/ 2147483646 w 130"/>
                <a:gd name="T87" fmla="*/ 2147483646 h 141"/>
                <a:gd name="T88" fmla="*/ 2147483646 w 130"/>
                <a:gd name="T89" fmla="*/ 2147483646 h 141"/>
                <a:gd name="T90" fmla="*/ 2147483646 w 130"/>
                <a:gd name="T91" fmla="*/ 2147483646 h 141"/>
                <a:gd name="T92" fmla="*/ 2147483646 w 130"/>
                <a:gd name="T93" fmla="*/ 2147483646 h 141"/>
                <a:gd name="T94" fmla="*/ 2147483646 w 130"/>
                <a:gd name="T95" fmla="*/ 2147483646 h 141"/>
                <a:gd name="T96" fmla="*/ 2147483646 w 130"/>
                <a:gd name="T97" fmla="*/ 2147483646 h 141"/>
                <a:gd name="T98" fmla="*/ 2147483646 w 130"/>
                <a:gd name="T99" fmla="*/ 2147483646 h 141"/>
                <a:gd name="T100" fmla="*/ 2147483646 w 130"/>
                <a:gd name="T101" fmla="*/ 2147483646 h 141"/>
                <a:gd name="T102" fmla="*/ 2147483646 w 130"/>
                <a:gd name="T103" fmla="*/ 2147483646 h 141"/>
                <a:gd name="T104" fmla="*/ 2147483646 w 130"/>
                <a:gd name="T105" fmla="*/ 2147483646 h 141"/>
                <a:gd name="T106" fmla="*/ 2147483646 w 130"/>
                <a:gd name="T107" fmla="*/ 2147483646 h 141"/>
                <a:gd name="T108" fmla="*/ 2147483646 w 130"/>
                <a:gd name="T109" fmla="*/ 2147483646 h 141"/>
                <a:gd name="T110" fmla="*/ 2147483646 w 130"/>
                <a:gd name="T111" fmla="*/ 2147483646 h 141"/>
                <a:gd name="T112" fmla="*/ 2147483646 w 130"/>
                <a:gd name="T113" fmla="*/ 2147483646 h 141"/>
                <a:gd name="T114" fmla="*/ 2147483646 w 130"/>
                <a:gd name="T115" fmla="*/ 2147483646 h 141"/>
                <a:gd name="T116" fmla="*/ 2147483646 w 130"/>
                <a:gd name="T117" fmla="*/ 2147483646 h 141"/>
                <a:gd name="T118" fmla="*/ 2147483646 w 130"/>
                <a:gd name="T119" fmla="*/ 2147483646 h 141"/>
                <a:gd name="T120" fmla="*/ 2147483646 w 130"/>
                <a:gd name="T121" fmla="*/ 2147483646 h 14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0"/>
                <a:gd name="T184" fmla="*/ 0 h 141"/>
                <a:gd name="T185" fmla="*/ 130 w 130"/>
                <a:gd name="T186" fmla="*/ 141 h 14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8" name="Freeform 175"/>
            <p:cNvSpPr>
              <a:spLocks noChangeArrowheads="1"/>
            </p:cNvSpPr>
            <p:nvPr/>
          </p:nvSpPr>
          <p:spPr bwMode="auto">
            <a:xfrm>
              <a:off x="3953893" y="1434529"/>
              <a:ext cx="26422" cy="32639"/>
            </a:xfrm>
            <a:custGeom>
              <a:avLst/>
              <a:gdLst>
                <a:gd name="T0" fmla="*/ 2147483646 w 14"/>
                <a:gd name="T1" fmla="*/ 0 h 18"/>
                <a:gd name="T2" fmla="*/ 2147483646 w 14"/>
                <a:gd name="T3" fmla="*/ 2147483646 h 18"/>
                <a:gd name="T4" fmla="*/ 0 w 14"/>
                <a:gd name="T5" fmla="*/ 2147483646 h 18"/>
                <a:gd name="T6" fmla="*/ 2147483646 w 14"/>
                <a:gd name="T7" fmla="*/ 2147483646 h 18"/>
                <a:gd name="T8" fmla="*/ 2147483646 w 14"/>
                <a:gd name="T9" fmla="*/ 2147483646 h 18"/>
                <a:gd name="T10" fmla="*/ 2147483646 w 14"/>
                <a:gd name="T11" fmla="*/ 2147483646 h 18"/>
                <a:gd name="T12" fmla="*/ 2147483646 w 14"/>
                <a:gd name="T13" fmla="*/ 0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8"/>
                <a:gd name="T23" fmla="*/ 14 w 14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9" name="Freeform 176"/>
            <p:cNvSpPr>
              <a:spLocks noChangeArrowheads="1"/>
            </p:cNvSpPr>
            <p:nvPr/>
          </p:nvSpPr>
          <p:spPr bwMode="auto">
            <a:xfrm>
              <a:off x="3960109" y="1359927"/>
              <a:ext cx="88590" cy="104132"/>
            </a:xfrm>
            <a:custGeom>
              <a:avLst/>
              <a:gdLst>
                <a:gd name="T0" fmla="*/ 2147483646 w 47"/>
                <a:gd name="T1" fmla="*/ 2147483646 h 56"/>
                <a:gd name="T2" fmla="*/ 2147483646 w 47"/>
                <a:gd name="T3" fmla="*/ 2147483646 h 56"/>
                <a:gd name="T4" fmla="*/ 2147483646 w 47"/>
                <a:gd name="T5" fmla="*/ 2147483646 h 56"/>
                <a:gd name="T6" fmla="*/ 2147483646 w 47"/>
                <a:gd name="T7" fmla="*/ 2147483646 h 56"/>
                <a:gd name="T8" fmla="*/ 2147483646 w 47"/>
                <a:gd name="T9" fmla="*/ 2147483646 h 56"/>
                <a:gd name="T10" fmla="*/ 2147483646 w 47"/>
                <a:gd name="T11" fmla="*/ 2147483646 h 56"/>
                <a:gd name="T12" fmla="*/ 2147483646 w 47"/>
                <a:gd name="T13" fmla="*/ 2147483646 h 56"/>
                <a:gd name="T14" fmla="*/ 2147483646 w 47"/>
                <a:gd name="T15" fmla="*/ 2147483646 h 56"/>
                <a:gd name="T16" fmla="*/ 2147483646 w 47"/>
                <a:gd name="T17" fmla="*/ 2147483646 h 56"/>
                <a:gd name="T18" fmla="*/ 2147483646 w 47"/>
                <a:gd name="T19" fmla="*/ 0 h 56"/>
                <a:gd name="T20" fmla="*/ 0 w 47"/>
                <a:gd name="T21" fmla="*/ 2147483646 h 56"/>
                <a:gd name="T22" fmla="*/ 2147483646 w 47"/>
                <a:gd name="T23" fmla="*/ 2147483646 h 56"/>
                <a:gd name="T24" fmla="*/ 2147483646 w 47"/>
                <a:gd name="T25" fmla="*/ 2147483646 h 56"/>
                <a:gd name="T26" fmla="*/ 2147483646 w 47"/>
                <a:gd name="T27" fmla="*/ 2147483646 h 56"/>
                <a:gd name="T28" fmla="*/ 2147483646 w 47"/>
                <a:gd name="T29" fmla="*/ 2147483646 h 56"/>
                <a:gd name="T30" fmla="*/ 2147483646 w 47"/>
                <a:gd name="T31" fmla="*/ 2147483646 h 56"/>
                <a:gd name="T32" fmla="*/ 2147483646 w 47"/>
                <a:gd name="T33" fmla="*/ 2147483646 h 56"/>
                <a:gd name="T34" fmla="*/ 2147483646 w 47"/>
                <a:gd name="T35" fmla="*/ 2147483646 h 56"/>
                <a:gd name="T36" fmla="*/ 2147483646 w 47"/>
                <a:gd name="T37" fmla="*/ 2147483646 h 56"/>
                <a:gd name="T38" fmla="*/ 2147483646 w 47"/>
                <a:gd name="T39" fmla="*/ 2147483646 h 56"/>
                <a:gd name="T40" fmla="*/ 2147483646 w 47"/>
                <a:gd name="T41" fmla="*/ 2147483646 h 56"/>
                <a:gd name="T42" fmla="*/ 2147483646 w 47"/>
                <a:gd name="T43" fmla="*/ 2147483646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7"/>
                <a:gd name="T67" fmla="*/ 0 h 56"/>
                <a:gd name="T68" fmla="*/ 47 w 47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solidFill>
              <a:schemeClr val="bg1"/>
            </a:solidFill>
            <a:ln w="1" cap="flat" cmpd="sng">
              <a:solidFill>
                <a:srgbClr val="3F3F3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2" name="矩形 213"/>
          <p:cNvSpPr>
            <a:spLocks noChangeArrowheads="1"/>
          </p:cNvSpPr>
          <p:nvPr/>
        </p:nvSpPr>
        <p:spPr bwMode="auto">
          <a:xfrm>
            <a:off x="6007100" y="3394075"/>
            <a:ext cx="3136900" cy="1749425"/>
          </a:xfrm>
          <a:prstGeom prst="rect">
            <a:avLst/>
          </a:prstGeom>
          <a:solidFill>
            <a:srgbClr val="EBEBEB">
              <a:alpha val="5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3" name="矩形 212"/>
          <p:cNvSpPr>
            <a:spLocks noChangeArrowheads="1"/>
          </p:cNvSpPr>
          <p:nvPr/>
        </p:nvSpPr>
        <p:spPr bwMode="auto">
          <a:xfrm>
            <a:off x="3122613" y="3389313"/>
            <a:ext cx="2884487" cy="1766887"/>
          </a:xfrm>
          <a:prstGeom prst="rect">
            <a:avLst/>
          </a:prstGeom>
          <a:solidFill>
            <a:srgbClr val="EBEBEB">
              <a:alpha val="7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4" name="TextBox 175"/>
          <p:cNvSpPr>
            <a:spLocks noChangeArrowheads="1"/>
          </p:cNvSpPr>
          <p:nvPr/>
        </p:nvSpPr>
        <p:spPr bwMode="auto">
          <a:xfrm>
            <a:off x="3435350" y="444500"/>
            <a:ext cx="25717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国外研究现状</a:t>
            </a:r>
          </a:p>
        </p:txBody>
      </p:sp>
      <p:sp>
        <p:nvSpPr>
          <p:cNvPr id="22535" name="TextBox 176"/>
          <p:cNvSpPr>
            <a:spLocks noChangeArrowheads="1"/>
          </p:cNvSpPr>
          <p:nvPr/>
        </p:nvSpPr>
        <p:spPr bwMode="auto">
          <a:xfrm>
            <a:off x="3454400" y="812800"/>
            <a:ext cx="23764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</a:rPr>
              <a:t>Overseas Research  Situation</a:t>
            </a:r>
            <a:endParaRPr lang="zh-CN" altLang="en-US" sz="14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2536" name="矩形 177"/>
          <p:cNvSpPr>
            <a:spLocks noChangeArrowheads="1"/>
          </p:cNvSpPr>
          <p:nvPr/>
        </p:nvSpPr>
        <p:spPr bwMode="auto">
          <a:xfrm>
            <a:off x="0" y="3362325"/>
            <a:ext cx="3130550" cy="1781175"/>
          </a:xfrm>
          <a:prstGeom prst="rect">
            <a:avLst/>
          </a:prstGeom>
          <a:solidFill>
            <a:srgbClr val="EBEBEB">
              <a:alpha val="870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2537" name="组合 182"/>
          <p:cNvGrpSpPr>
            <a:grpSpLocks/>
          </p:cNvGrpSpPr>
          <p:nvPr/>
        </p:nvGrpSpPr>
        <p:grpSpPr bwMode="auto">
          <a:xfrm>
            <a:off x="266700" y="3656013"/>
            <a:ext cx="2959100" cy="833437"/>
            <a:chOff x="0" y="0"/>
            <a:chExt cx="2958580" cy="832696"/>
          </a:xfrm>
        </p:grpSpPr>
        <p:grpSp>
          <p:nvGrpSpPr>
            <p:cNvPr id="22553" name="组合 183"/>
            <p:cNvGrpSpPr>
              <a:grpSpLocks/>
            </p:cNvGrpSpPr>
            <p:nvPr/>
          </p:nvGrpSpPr>
          <p:grpSpPr bwMode="auto">
            <a:xfrm>
              <a:off x="0" y="0"/>
              <a:ext cx="2958580" cy="832696"/>
              <a:chOff x="0" y="0"/>
              <a:chExt cx="2958580" cy="832696"/>
            </a:xfrm>
          </p:grpSpPr>
          <p:sp>
            <p:nvSpPr>
              <p:cNvPr id="22555" name="TextBox 185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249949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</a:t>
                </a:r>
              </a:p>
            </p:txBody>
          </p:sp>
          <p:sp>
            <p:nvSpPr>
              <p:cNvPr id="22556" name="流程图: 联系 186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rgbClr val="092238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557" name="TextBox 187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22554" name="TextBox 184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092238"/>
                  </a:solidFill>
                </a:rPr>
                <a:t>01</a:t>
              </a:r>
              <a:endParaRPr lang="zh-CN" altLang="en-US" sz="2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2538" name="组合 200"/>
          <p:cNvGrpSpPr>
            <a:grpSpLocks/>
          </p:cNvGrpSpPr>
          <p:nvPr/>
        </p:nvGrpSpPr>
        <p:grpSpPr bwMode="auto">
          <a:xfrm>
            <a:off x="3200400" y="3635375"/>
            <a:ext cx="2957513" cy="831850"/>
            <a:chOff x="0" y="0"/>
            <a:chExt cx="2958580" cy="832696"/>
          </a:xfrm>
        </p:grpSpPr>
        <p:grpSp>
          <p:nvGrpSpPr>
            <p:cNvPr id="22548" name="组合 201"/>
            <p:cNvGrpSpPr>
              <a:grpSpLocks/>
            </p:cNvGrpSpPr>
            <p:nvPr/>
          </p:nvGrpSpPr>
          <p:grpSpPr bwMode="auto">
            <a:xfrm>
              <a:off x="0" y="0"/>
              <a:ext cx="2958580" cy="832696"/>
              <a:chOff x="0" y="0"/>
              <a:chExt cx="2958580" cy="832696"/>
            </a:xfrm>
          </p:grpSpPr>
          <p:sp>
            <p:nvSpPr>
              <p:cNvPr id="22550" name="TextBox 203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249949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</a:t>
                </a:r>
              </a:p>
            </p:txBody>
          </p:sp>
          <p:sp>
            <p:nvSpPr>
              <p:cNvPr id="22551" name="流程图: 联系 204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rgbClr val="092238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552" name="TextBox 205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22549" name="TextBox 202"/>
            <p:cNvSpPr>
              <a:spLocks noChangeArrowheads="1"/>
            </p:cNvSpPr>
            <p:nvPr/>
          </p:nvSpPr>
          <p:spPr bwMode="auto">
            <a:xfrm>
              <a:off x="15625" y="68256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092238"/>
                  </a:solidFill>
                </a:rPr>
                <a:t>02</a:t>
              </a:r>
              <a:endParaRPr lang="zh-CN" altLang="en-US" sz="2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2539" name="组合 206"/>
          <p:cNvGrpSpPr>
            <a:grpSpLocks/>
          </p:cNvGrpSpPr>
          <p:nvPr/>
        </p:nvGrpSpPr>
        <p:grpSpPr bwMode="auto">
          <a:xfrm>
            <a:off x="6078538" y="3600450"/>
            <a:ext cx="2957512" cy="833438"/>
            <a:chOff x="0" y="0"/>
            <a:chExt cx="2958580" cy="832696"/>
          </a:xfrm>
        </p:grpSpPr>
        <p:grpSp>
          <p:nvGrpSpPr>
            <p:cNvPr id="22543" name="组合 207"/>
            <p:cNvGrpSpPr>
              <a:grpSpLocks/>
            </p:cNvGrpSpPr>
            <p:nvPr/>
          </p:nvGrpSpPr>
          <p:grpSpPr bwMode="auto">
            <a:xfrm>
              <a:off x="0" y="0"/>
              <a:ext cx="2958580" cy="832696"/>
              <a:chOff x="0" y="0"/>
              <a:chExt cx="2958580" cy="832696"/>
            </a:xfrm>
          </p:grpSpPr>
          <p:sp>
            <p:nvSpPr>
              <p:cNvPr id="22545" name="TextBox 209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249949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 </a:t>
                </a:r>
                <a:endParaRPr lang="en-US" altLang="zh-CN" sz="1400">
                  <a:solidFill>
                    <a:srgbClr val="0922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此处添加文本 此处添加文本</a:t>
                </a:r>
              </a:p>
            </p:txBody>
          </p:sp>
          <p:sp>
            <p:nvSpPr>
              <p:cNvPr id="22546" name="流程图: 联系 210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rgbClr val="092238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547" name="TextBox 211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>
                    <a:solidFill>
                      <a:srgbClr val="0922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22544" name="TextBox 208"/>
            <p:cNvSpPr>
              <a:spLocks noChangeArrowheads="1"/>
            </p:cNvSpPr>
            <p:nvPr/>
          </p:nvSpPr>
          <p:spPr bwMode="auto">
            <a:xfrm>
              <a:off x="18694" y="68256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092238"/>
                  </a:solidFill>
                </a:rPr>
                <a:t>03</a:t>
              </a:r>
              <a:endParaRPr lang="zh-CN" altLang="en-US" sz="2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2540" name="流程图: 联系 214"/>
          <p:cNvSpPr>
            <a:spLocks noChangeArrowheads="1"/>
          </p:cNvSpPr>
          <p:nvPr/>
        </p:nvSpPr>
        <p:spPr bwMode="auto">
          <a:xfrm>
            <a:off x="1860550" y="2020888"/>
            <a:ext cx="514350" cy="514350"/>
          </a:xfrm>
          <a:prstGeom prst="flowChartConnector">
            <a:avLst/>
          </a:prstGeom>
          <a:solidFill>
            <a:srgbClr val="0B2945">
              <a:alpha val="72156"/>
            </a:srgbClr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1" name="流程图: 联系 215"/>
          <p:cNvSpPr>
            <a:spLocks noChangeArrowheads="1"/>
          </p:cNvSpPr>
          <p:nvPr/>
        </p:nvSpPr>
        <p:spPr bwMode="auto">
          <a:xfrm>
            <a:off x="6296025" y="1982788"/>
            <a:ext cx="857250" cy="855662"/>
          </a:xfrm>
          <a:prstGeom prst="flowChartConnector">
            <a:avLst/>
          </a:prstGeom>
          <a:solidFill>
            <a:srgbClr val="0B2945">
              <a:alpha val="72156"/>
            </a:srgbClr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2" name="流程图: 联系 216"/>
          <p:cNvSpPr>
            <a:spLocks noChangeArrowheads="1"/>
          </p:cNvSpPr>
          <p:nvPr/>
        </p:nvSpPr>
        <p:spPr bwMode="auto">
          <a:xfrm>
            <a:off x="5483225" y="2641600"/>
            <a:ext cx="644525" cy="642938"/>
          </a:xfrm>
          <a:prstGeom prst="flowChartConnector">
            <a:avLst/>
          </a:prstGeom>
          <a:solidFill>
            <a:srgbClr val="0B2945">
              <a:alpha val="72156"/>
            </a:srgbClr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Box 10"/>
          <p:cNvSpPr>
            <a:spLocks noChangeArrowheads="1"/>
          </p:cNvSpPr>
          <p:nvPr/>
        </p:nvSpPr>
        <p:spPr bwMode="auto">
          <a:xfrm>
            <a:off x="3128963" y="2198688"/>
            <a:ext cx="37449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理论渊源及框架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23556" name="组合 17"/>
          <p:cNvGrpSpPr>
            <a:grpSpLocks/>
          </p:cNvGrpSpPr>
          <p:nvPr/>
        </p:nvGrpSpPr>
        <p:grpSpPr bwMode="auto">
          <a:xfrm>
            <a:off x="2025650" y="1338263"/>
            <a:ext cx="1787525" cy="1928812"/>
            <a:chOff x="0" y="0"/>
            <a:chExt cx="1787285" cy="1928440"/>
          </a:xfrm>
        </p:grpSpPr>
        <p:sp>
          <p:nvSpPr>
            <p:cNvPr id="23557" name="流程图: 联系 11"/>
            <p:cNvSpPr>
              <a:spLocks noChangeArrowheads="1"/>
            </p:cNvSpPr>
            <p:nvPr/>
          </p:nvSpPr>
          <p:spPr bwMode="auto">
            <a:xfrm>
              <a:off x="0" y="699476"/>
              <a:ext cx="1080120" cy="108012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58" name="流程图: 联系 12"/>
            <p:cNvSpPr>
              <a:spLocks noChangeArrowheads="1"/>
            </p:cNvSpPr>
            <p:nvPr/>
          </p:nvSpPr>
          <p:spPr bwMode="auto">
            <a:xfrm>
              <a:off x="810090" y="1388380"/>
              <a:ext cx="540060" cy="54006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59" name="流程图: 联系 13"/>
            <p:cNvSpPr>
              <a:spLocks noChangeArrowheads="1"/>
            </p:cNvSpPr>
            <p:nvPr/>
          </p:nvSpPr>
          <p:spPr bwMode="auto">
            <a:xfrm>
              <a:off x="711660" y="0"/>
              <a:ext cx="368460" cy="36846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60" name="流程图: 联系 14"/>
            <p:cNvSpPr>
              <a:spLocks noChangeArrowheads="1"/>
            </p:cNvSpPr>
            <p:nvPr/>
          </p:nvSpPr>
          <p:spPr bwMode="auto">
            <a:xfrm>
              <a:off x="1531047" y="699476"/>
              <a:ext cx="256238" cy="256238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61" name="TextBox 15"/>
            <p:cNvSpPr>
              <a:spLocks noChangeArrowheads="1"/>
            </p:cNvSpPr>
            <p:nvPr/>
          </p:nvSpPr>
          <p:spPr bwMode="auto">
            <a:xfrm>
              <a:off x="199580" y="885593"/>
              <a:ext cx="74889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rgbClr val="092238"/>
                  </a:solidFill>
                </a:rPr>
                <a:t>03</a:t>
              </a:r>
              <a:endParaRPr lang="zh-CN" altLang="en-US" sz="4000">
                <a:solidFill>
                  <a:srgbClr val="092238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Pages>0</Pages>
  <Words>1106</Words>
  <Characters>0</Characters>
  <Application>Microsoft Office PowerPoint</Application>
  <DocSecurity>0</DocSecurity>
  <PresentationFormat>全屏显示(16:9)</PresentationFormat>
  <Lines>0</Lines>
  <Paragraphs>161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CharactersWithSpaces>0</CharactersWithSpaces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53</cp:revision>
  <dcterms:created xsi:type="dcterms:W3CDTF">2015-05-29T16:14:00Z</dcterms:created>
  <dcterms:modified xsi:type="dcterms:W3CDTF">2017-02-19T01:32:58Z</dcterms:modified>
</cp:coreProperties>
</file>