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56" r:id="rId4"/>
    <p:sldId id="275" r:id="rId5"/>
    <p:sldId id="27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8" r:id="rId22"/>
    <p:sldId id="279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FF"/>
    <a:srgbClr val="EEF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7AF4C-630A-4D8F-905D-3F2FA58B5EC2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BB581-8765-4C16-AA24-5B8478CE82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24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BB581-8765-4C16-AA24-5B8478CE82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3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BB581-8765-4C16-AA24-5B8478CE82D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504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411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952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66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409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54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58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21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240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714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63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243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73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7" name="Picture 3" descr="E:\other\办公软件\PPt\PPT模板研究院\01第一次作业\锐普PPT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22" y="339502"/>
            <a:ext cx="1307983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Documents and Settings\RLBXZ.HR\Application Data\Tencent\Users\20464918\QQ\WinTemp\RichOle\3{DNP(DP)}EY[3}8P[Z0JLX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8" y="0"/>
            <a:ext cx="52922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 userDrawn="1"/>
        </p:nvSpPr>
        <p:spPr>
          <a:xfrm>
            <a:off x="414780" y="0"/>
            <a:ext cx="144759" cy="5153891"/>
          </a:xfrm>
          <a:custGeom>
            <a:avLst/>
            <a:gdLst>
              <a:gd name="connsiteX0" fmla="*/ 103909 w 114300"/>
              <a:gd name="connsiteY0" fmla="*/ 0 h 5143500"/>
              <a:gd name="connsiteX1" fmla="*/ 62345 w 114300"/>
              <a:gd name="connsiteY1" fmla="*/ 270164 h 5143500"/>
              <a:gd name="connsiteX2" fmla="*/ 114300 w 114300"/>
              <a:gd name="connsiteY2" fmla="*/ 550718 h 5143500"/>
              <a:gd name="connsiteX3" fmla="*/ 31172 w 114300"/>
              <a:gd name="connsiteY3" fmla="*/ 904009 h 5143500"/>
              <a:gd name="connsiteX4" fmla="*/ 114300 w 114300"/>
              <a:gd name="connsiteY4" fmla="*/ 1174173 h 5143500"/>
              <a:gd name="connsiteX5" fmla="*/ 41563 w 114300"/>
              <a:gd name="connsiteY5" fmla="*/ 1517073 h 5143500"/>
              <a:gd name="connsiteX6" fmla="*/ 93518 w 114300"/>
              <a:gd name="connsiteY6" fmla="*/ 1766455 h 5143500"/>
              <a:gd name="connsiteX7" fmla="*/ 31172 w 114300"/>
              <a:gd name="connsiteY7" fmla="*/ 2119745 h 5143500"/>
              <a:gd name="connsiteX8" fmla="*/ 103909 w 114300"/>
              <a:gd name="connsiteY8" fmla="*/ 2400300 h 5143500"/>
              <a:gd name="connsiteX9" fmla="*/ 41563 w 114300"/>
              <a:gd name="connsiteY9" fmla="*/ 2763982 h 5143500"/>
              <a:gd name="connsiteX10" fmla="*/ 93518 w 114300"/>
              <a:gd name="connsiteY10" fmla="*/ 3117273 h 5143500"/>
              <a:gd name="connsiteX11" fmla="*/ 10391 w 114300"/>
              <a:gd name="connsiteY11" fmla="*/ 3439391 h 5143500"/>
              <a:gd name="connsiteX12" fmla="*/ 83127 w 114300"/>
              <a:gd name="connsiteY12" fmla="*/ 3730336 h 5143500"/>
              <a:gd name="connsiteX13" fmla="*/ 0 w 114300"/>
              <a:gd name="connsiteY13" fmla="*/ 4166755 h 5143500"/>
              <a:gd name="connsiteX14" fmla="*/ 103909 w 114300"/>
              <a:gd name="connsiteY14" fmla="*/ 4468091 h 5143500"/>
              <a:gd name="connsiteX15" fmla="*/ 0 w 114300"/>
              <a:gd name="connsiteY15" fmla="*/ 4862945 h 5143500"/>
              <a:gd name="connsiteX16" fmla="*/ 83127 w 114300"/>
              <a:gd name="connsiteY16" fmla="*/ 5143500 h 5143500"/>
              <a:gd name="connsiteX17" fmla="*/ 103909 w 114300"/>
              <a:gd name="connsiteY17" fmla="*/ 0 h 5143500"/>
              <a:gd name="connsiteX0" fmla="*/ 103909 w 145760"/>
              <a:gd name="connsiteY0" fmla="*/ 0 h 5143500"/>
              <a:gd name="connsiteX1" fmla="*/ 62345 w 145760"/>
              <a:gd name="connsiteY1" fmla="*/ 270164 h 5143500"/>
              <a:gd name="connsiteX2" fmla="*/ 114300 w 145760"/>
              <a:gd name="connsiteY2" fmla="*/ 550718 h 5143500"/>
              <a:gd name="connsiteX3" fmla="*/ 31172 w 145760"/>
              <a:gd name="connsiteY3" fmla="*/ 904009 h 5143500"/>
              <a:gd name="connsiteX4" fmla="*/ 114300 w 145760"/>
              <a:gd name="connsiteY4" fmla="*/ 1174173 h 5143500"/>
              <a:gd name="connsiteX5" fmla="*/ 41563 w 145760"/>
              <a:gd name="connsiteY5" fmla="*/ 1517073 h 5143500"/>
              <a:gd name="connsiteX6" fmla="*/ 93518 w 145760"/>
              <a:gd name="connsiteY6" fmla="*/ 1766455 h 5143500"/>
              <a:gd name="connsiteX7" fmla="*/ 31172 w 145760"/>
              <a:gd name="connsiteY7" fmla="*/ 2119745 h 5143500"/>
              <a:gd name="connsiteX8" fmla="*/ 145760 w 145760"/>
              <a:gd name="connsiteY8" fmla="*/ 2389909 h 5143500"/>
              <a:gd name="connsiteX9" fmla="*/ 41563 w 145760"/>
              <a:gd name="connsiteY9" fmla="*/ 2763982 h 5143500"/>
              <a:gd name="connsiteX10" fmla="*/ 93518 w 145760"/>
              <a:gd name="connsiteY10" fmla="*/ 3117273 h 5143500"/>
              <a:gd name="connsiteX11" fmla="*/ 10391 w 145760"/>
              <a:gd name="connsiteY11" fmla="*/ 3439391 h 5143500"/>
              <a:gd name="connsiteX12" fmla="*/ 83127 w 145760"/>
              <a:gd name="connsiteY12" fmla="*/ 3730336 h 5143500"/>
              <a:gd name="connsiteX13" fmla="*/ 0 w 145760"/>
              <a:gd name="connsiteY13" fmla="*/ 4166755 h 5143500"/>
              <a:gd name="connsiteX14" fmla="*/ 103909 w 145760"/>
              <a:gd name="connsiteY14" fmla="*/ 4468091 h 5143500"/>
              <a:gd name="connsiteX15" fmla="*/ 0 w 145760"/>
              <a:gd name="connsiteY15" fmla="*/ 4862945 h 5143500"/>
              <a:gd name="connsiteX16" fmla="*/ 83127 w 145760"/>
              <a:gd name="connsiteY16" fmla="*/ 5143500 h 5143500"/>
              <a:gd name="connsiteX17" fmla="*/ 103909 w 145760"/>
              <a:gd name="connsiteY17" fmla="*/ 0 h 5143500"/>
              <a:gd name="connsiteX0" fmla="*/ 103909 w 145760"/>
              <a:gd name="connsiteY0" fmla="*/ 0 h 5143500"/>
              <a:gd name="connsiteX1" fmla="*/ 62345 w 145760"/>
              <a:gd name="connsiteY1" fmla="*/ 270164 h 5143500"/>
              <a:gd name="connsiteX2" fmla="*/ 114300 w 145760"/>
              <a:gd name="connsiteY2" fmla="*/ 550718 h 5143500"/>
              <a:gd name="connsiteX3" fmla="*/ 31172 w 145760"/>
              <a:gd name="connsiteY3" fmla="*/ 904009 h 5143500"/>
              <a:gd name="connsiteX4" fmla="*/ 114300 w 145760"/>
              <a:gd name="connsiteY4" fmla="*/ 1174173 h 5143500"/>
              <a:gd name="connsiteX5" fmla="*/ 41563 w 145760"/>
              <a:gd name="connsiteY5" fmla="*/ 1517073 h 5143500"/>
              <a:gd name="connsiteX6" fmla="*/ 93518 w 145760"/>
              <a:gd name="connsiteY6" fmla="*/ 1766455 h 5143500"/>
              <a:gd name="connsiteX7" fmla="*/ 31172 w 145760"/>
              <a:gd name="connsiteY7" fmla="*/ 2119745 h 5143500"/>
              <a:gd name="connsiteX8" fmla="*/ 145760 w 145760"/>
              <a:gd name="connsiteY8" fmla="*/ 2389909 h 5143500"/>
              <a:gd name="connsiteX9" fmla="*/ 41563 w 145760"/>
              <a:gd name="connsiteY9" fmla="*/ 2763982 h 5143500"/>
              <a:gd name="connsiteX10" fmla="*/ 93518 w 145760"/>
              <a:gd name="connsiteY10" fmla="*/ 3117273 h 5143500"/>
              <a:gd name="connsiteX11" fmla="*/ 10391 w 145760"/>
              <a:gd name="connsiteY11" fmla="*/ 3439391 h 5143500"/>
              <a:gd name="connsiteX12" fmla="*/ 83127 w 145760"/>
              <a:gd name="connsiteY12" fmla="*/ 3730336 h 5143500"/>
              <a:gd name="connsiteX13" fmla="*/ 0 w 145760"/>
              <a:gd name="connsiteY13" fmla="*/ 4166755 h 5143500"/>
              <a:gd name="connsiteX14" fmla="*/ 103909 w 145760"/>
              <a:gd name="connsiteY14" fmla="*/ 4468091 h 5143500"/>
              <a:gd name="connsiteX15" fmla="*/ 0 w 145760"/>
              <a:gd name="connsiteY15" fmla="*/ 4862945 h 5143500"/>
              <a:gd name="connsiteX16" fmla="*/ 83127 w 145760"/>
              <a:gd name="connsiteY16" fmla="*/ 5143500 h 5143500"/>
              <a:gd name="connsiteX17" fmla="*/ 103909 w 145760"/>
              <a:gd name="connsiteY17" fmla="*/ 0 h 5143500"/>
              <a:gd name="connsiteX0" fmla="*/ 135297 w 145760"/>
              <a:gd name="connsiteY0" fmla="*/ 0 h 5143500"/>
              <a:gd name="connsiteX1" fmla="*/ 62345 w 145760"/>
              <a:gd name="connsiteY1" fmla="*/ 270164 h 5143500"/>
              <a:gd name="connsiteX2" fmla="*/ 114300 w 145760"/>
              <a:gd name="connsiteY2" fmla="*/ 550718 h 5143500"/>
              <a:gd name="connsiteX3" fmla="*/ 31172 w 145760"/>
              <a:gd name="connsiteY3" fmla="*/ 904009 h 5143500"/>
              <a:gd name="connsiteX4" fmla="*/ 114300 w 145760"/>
              <a:gd name="connsiteY4" fmla="*/ 1174173 h 5143500"/>
              <a:gd name="connsiteX5" fmla="*/ 41563 w 145760"/>
              <a:gd name="connsiteY5" fmla="*/ 1517073 h 5143500"/>
              <a:gd name="connsiteX6" fmla="*/ 93518 w 145760"/>
              <a:gd name="connsiteY6" fmla="*/ 1766455 h 5143500"/>
              <a:gd name="connsiteX7" fmla="*/ 31172 w 145760"/>
              <a:gd name="connsiteY7" fmla="*/ 2119745 h 5143500"/>
              <a:gd name="connsiteX8" fmla="*/ 145760 w 145760"/>
              <a:gd name="connsiteY8" fmla="*/ 2389909 h 5143500"/>
              <a:gd name="connsiteX9" fmla="*/ 41563 w 145760"/>
              <a:gd name="connsiteY9" fmla="*/ 2763982 h 5143500"/>
              <a:gd name="connsiteX10" fmla="*/ 93518 w 145760"/>
              <a:gd name="connsiteY10" fmla="*/ 3117273 h 5143500"/>
              <a:gd name="connsiteX11" fmla="*/ 10391 w 145760"/>
              <a:gd name="connsiteY11" fmla="*/ 3439391 h 5143500"/>
              <a:gd name="connsiteX12" fmla="*/ 83127 w 145760"/>
              <a:gd name="connsiteY12" fmla="*/ 3730336 h 5143500"/>
              <a:gd name="connsiteX13" fmla="*/ 0 w 145760"/>
              <a:gd name="connsiteY13" fmla="*/ 4166755 h 5143500"/>
              <a:gd name="connsiteX14" fmla="*/ 103909 w 145760"/>
              <a:gd name="connsiteY14" fmla="*/ 4468091 h 5143500"/>
              <a:gd name="connsiteX15" fmla="*/ 0 w 145760"/>
              <a:gd name="connsiteY15" fmla="*/ 4862945 h 5143500"/>
              <a:gd name="connsiteX16" fmla="*/ 83127 w 145760"/>
              <a:gd name="connsiteY16" fmla="*/ 5143500 h 5143500"/>
              <a:gd name="connsiteX17" fmla="*/ 135297 w 145760"/>
              <a:gd name="connsiteY17" fmla="*/ 0 h 5143500"/>
              <a:gd name="connsiteX0" fmla="*/ 135297 w 145760"/>
              <a:gd name="connsiteY0" fmla="*/ 0 h 5153891"/>
              <a:gd name="connsiteX1" fmla="*/ 62345 w 145760"/>
              <a:gd name="connsiteY1" fmla="*/ 270164 h 5153891"/>
              <a:gd name="connsiteX2" fmla="*/ 114300 w 145760"/>
              <a:gd name="connsiteY2" fmla="*/ 550718 h 5153891"/>
              <a:gd name="connsiteX3" fmla="*/ 31172 w 145760"/>
              <a:gd name="connsiteY3" fmla="*/ 904009 h 5153891"/>
              <a:gd name="connsiteX4" fmla="*/ 114300 w 145760"/>
              <a:gd name="connsiteY4" fmla="*/ 1174173 h 5153891"/>
              <a:gd name="connsiteX5" fmla="*/ 41563 w 145760"/>
              <a:gd name="connsiteY5" fmla="*/ 1517073 h 5153891"/>
              <a:gd name="connsiteX6" fmla="*/ 93518 w 145760"/>
              <a:gd name="connsiteY6" fmla="*/ 1766455 h 5153891"/>
              <a:gd name="connsiteX7" fmla="*/ 31172 w 145760"/>
              <a:gd name="connsiteY7" fmla="*/ 2119745 h 5153891"/>
              <a:gd name="connsiteX8" fmla="*/ 145760 w 145760"/>
              <a:gd name="connsiteY8" fmla="*/ 2389909 h 5153891"/>
              <a:gd name="connsiteX9" fmla="*/ 41563 w 145760"/>
              <a:gd name="connsiteY9" fmla="*/ 2763982 h 5153891"/>
              <a:gd name="connsiteX10" fmla="*/ 93518 w 145760"/>
              <a:gd name="connsiteY10" fmla="*/ 3117273 h 5153891"/>
              <a:gd name="connsiteX11" fmla="*/ 10391 w 145760"/>
              <a:gd name="connsiteY11" fmla="*/ 3439391 h 5153891"/>
              <a:gd name="connsiteX12" fmla="*/ 83127 w 145760"/>
              <a:gd name="connsiteY12" fmla="*/ 3730336 h 5153891"/>
              <a:gd name="connsiteX13" fmla="*/ 0 w 145760"/>
              <a:gd name="connsiteY13" fmla="*/ 4166755 h 5153891"/>
              <a:gd name="connsiteX14" fmla="*/ 103909 w 145760"/>
              <a:gd name="connsiteY14" fmla="*/ 4468091 h 5153891"/>
              <a:gd name="connsiteX15" fmla="*/ 0 w 145760"/>
              <a:gd name="connsiteY15" fmla="*/ 4862945 h 5153891"/>
              <a:gd name="connsiteX16" fmla="*/ 114514 w 145760"/>
              <a:gd name="connsiteY16" fmla="*/ 5153891 h 5153891"/>
              <a:gd name="connsiteX17" fmla="*/ 135297 w 145760"/>
              <a:gd name="connsiteY17" fmla="*/ 0 h 515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5760" h="5153891">
                <a:moveTo>
                  <a:pt x="135297" y="0"/>
                </a:moveTo>
                <a:lnTo>
                  <a:pt x="62345" y="270164"/>
                </a:lnTo>
                <a:lnTo>
                  <a:pt x="114300" y="550718"/>
                </a:lnTo>
                <a:lnTo>
                  <a:pt x="31172" y="904009"/>
                </a:lnTo>
                <a:lnTo>
                  <a:pt x="114300" y="1174173"/>
                </a:lnTo>
                <a:lnTo>
                  <a:pt x="41563" y="1517073"/>
                </a:lnTo>
                <a:lnTo>
                  <a:pt x="93518" y="1766455"/>
                </a:lnTo>
                <a:lnTo>
                  <a:pt x="31172" y="2119745"/>
                </a:lnTo>
                <a:lnTo>
                  <a:pt x="145760" y="2389909"/>
                </a:lnTo>
                <a:lnTo>
                  <a:pt x="41563" y="2763982"/>
                </a:lnTo>
                <a:lnTo>
                  <a:pt x="93518" y="3117273"/>
                </a:lnTo>
                <a:lnTo>
                  <a:pt x="10391" y="3439391"/>
                </a:lnTo>
                <a:lnTo>
                  <a:pt x="83127" y="3730336"/>
                </a:lnTo>
                <a:lnTo>
                  <a:pt x="0" y="4166755"/>
                </a:lnTo>
                <a:lnTo>
                  <a:pt x="103909" y="4468091"/>
                </a:lnTo>
                <a:lnTo>
                  <a:pt x="0" y="4862945"/>
                </a:lnTo>
                <a:cubicBezTo>
                  <a:pt x="27709" y="4956463"/>
                  <a:pt x="128656" y="5153891"/>
                  <a:pt x="114514" y="5153891"/>
                </a:cubicBezTo>
                <a:cubicBezTo>
                  <a:pt x="117978" y="3442855"/>
                  <a:pt x="121442" y="1721427"/>
                  <a:pt x="13529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02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98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1638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7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13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952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731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9409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811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1819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22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74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93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131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977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10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105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963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7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37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7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53964-B531-470D-8EE2-47808F461B4E}" type="datetimeFigureOut">
              <a:rPr lang="zh-CN" altLang="en-US" smtClean="0"/>
              <a:t>2015/5/30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A7093-7EA1-477C-AA56-5610E6ABA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76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2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1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hyperlink" Target="http://www.yanj.cn/index.php?act=activity&amp;activity_id=9&amp;nav_id=2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package" Target="../embeddings/Microsoft_Office_Excel_2007____1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1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776" y="1840970"/>
            <a:ext cx="4445152" cy="1023214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55776" y="1840970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</a:p>
        </p:txBody>
      </p:sp>
      <p:sp>
        <p:nvSpPr>
          <p:cNvPr id="6" name="矩形 5"/>
          <p:cNvSpPr/>
          <p:nvPr/>
        </p:nvSpPr>
        <p:spPr>
          <a:xfrm>
            <a:off x="2555776" y="2856645"/>
            <a:ext cx="2151856" cy="504056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5400000">
            <a:off x="4561373" y="3018436"/>
            <a:ext cx="485701" cy="189926"/>
          </a:xfrm>
          <a:prstGeom prst="triangle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5776" y="2874217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我是小小</a:t>
            </a:r>
          </a:p>
        </p:txBody>
      </p:sp>
      <p:sp>
        <p:nvSpPr>
          <p:cNvPr id="7" name="矩形 6">
            <a:hlinkClick r:id="rId4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15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RLBXZ.HR\Application Data\Tencent\Users\20464918\QQ\WinTemp\RichOle\WEI5YOIN00AS69JP@@765@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189" y="123479"/>
            <a:ext cx="3168352" cy="458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/>
          <p:cNvSpPr/>
          <p:nvPr/>
        </p:nvSpPr>
        <p:spPr>
          <a:xfrm rot="18980515">
            <a:off x="6136126" y="2288869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弧形 3"/>
          <p:cNvSpPr/>
          <p:nvPr/>
        </p:nvSpPr>
        <p:spPr>
          <a:xfrm rot="10056121">
            <a:off x="2400818" y="1869156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4072" y="2189126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8185" y="2192995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01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Documents and Settings\RLBXZ.HR\Application Data\Tencent\Users\20464918\QQ\WinTemp\RichOle\C5[NDR2Z)%5OII9XTW%@WW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284" y="240259"/>
            <a:ext cx="3471895" cy="457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/>
          <p:cNvSpPr/>
          <p:nvPr/>
        </p:nvSpPr>
        <p:spPr>
          <a:xfrm rot="18980515">
            <a:off x="6136126" y="2288869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弧形 3"/>
          <p:cNvSpPr/>
          <p:nvPr/>
        </p:nvSpPr>
        <p:spPr>
          <a:xfrm rot="10056121">
            <a:off x="2183851" y="1869156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9225" y="2194218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8185" y="2192995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4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5776" y="1805901"/>
            <a:ext cx="4445152" cy="1023214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5776" y="1805901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</a:p>
        </p:txBody>
      </p:sp>
      <p:sp>
        <p:nvSpPr>
          <p:cNvPr id="8" name="矩形 7"/>
          <p:cNvSpPr/>
          <p:nvPr/>
        </p:nvSpPr>
        <p:spPr>
          <a:xfrm>
            <a:off x="2555776" y="2821576"/>
            <a:ext cx="2151856" cy="504056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4561373" y="2983367"/>
            <a:ext cx="485701" cy="189926"/>
          </a:xfrm>
          <a:prstGeom prst="triangle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776" y="2839148"/>
            <a:ext cx="82907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sz="2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8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699792" y="1491631"/>
            <a:ext cx="0" cy="1708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55578" y="1549889"/>
            <a:ext cx="1495425" cy="1395652"/>
            <a:chOff x="611560" y="1347614"/>
            <a:chExt cx="1656184" cy="1656184"/>
          </a:xfrm>
        </p:grpSpPr>
        <p:pic>
          <p:nvPicPr>
            <p:cNvPr id="3074" name="Picture 2" descr="C:\Documents and Settings\RLBXZ.HR\Application Data\Tencent\Users\20464918\QQ\WinTemp\RichOle\$WZ(6WY7KPABV[M47}L86X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635646"/>
              <a:ext cx="1495425" cy="981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椭圆 5"/>
            <p:cNvSpPr/>
            <p:nvPr/>
          </p:nvSpPr>
          <p:spPr>
            <a:xfrm>
              <a:off x="683568" y="1347614"/>
              <a:ext cx="1584176" cy="1656184"/>
            </a:xfrm>
            <a:prstGeom prst="ellipse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27453"/>
            <a:ext cx="4870998" cy="2307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7584" y="23787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hlinkClick r:id="rId5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699792" y="1491631"/>
            <a:ext cx="0" cy="1708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55578" y="1549889"/>
            <a:ext cx="1495425" cy="1395652"/>
            <a:chOff x="611560" y="1347614"/>
            <a:chExt cx="1656184" cy="1656184"/>
          </a:xfrm>
        </p:grpSpPr>
        <p:pic>
          <p:nvPicPr>
            <p:cNvPr id="3074" name="Picture 2" descr="C:\Documents and Settings\RLBXZ.HR\Application Data\Tencent\Users\20464918\QQ\WinTemp\RichOle\$WZ(6WY7KPABV[M47}L86XK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635646"/>
              <a:ext cx="1495425" cy="981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椭圆 5"/>
            <p:cNvSpPr/>
            <p:nvPr/>
          </p:nvSpPr>
          <p:spPr>
            <a:xfrm>
              <a:off x="683568" y="1347614"/>
              <a:ext cx="1584176" cy="1656184"/>
            </a:xfrm>
            <a:prstGeom prst="ellipse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637" y="1195388"/>
            <a:ext cx="5157787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27584" y="23787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1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5776" y="1817190"/>
            <a:ext cx="4445152" cy="1023214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5776" y="1817190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</a:p>
        </p:txBody>
      </p:sp>
      <p:sp>
        <p:nvSpPr>
          <p:cNvPr id="8" name="矩形 7"/>
          <p:cNvSpPr/>
          <p:nvPr/>
        </p:nvSpPr>
        <p:spPr>
          <a:xfrm>
            <a:off x="2555776" y="2832865"/>
            <a:ext cx="2151856" cy="504056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4561373" y="2994656"/>
            <a:ext cx="485701" cy="189926"/>
          </a:xfrm>
          <a:prstGeom prst="triangle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776" y="2850437"/>
            <a:ext cx="82907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</a:p>
        </p:txBody>
      </p:sp>
      <p:sp>
        <p:nvSpPr>
          <p:cNvPr id="11" name="矩形 10">
            <a:hlinkClick r:id="rId4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86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27584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62928" y="3971846"/>
            <a:ext cx="2089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请写下您的问题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7" y="591497"/>
            <a:ext cx="2558727" cy="3170099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30000" b="1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Kartika" panose="02020503030404060203" pitchFamily="18" charset="0"/>
                <a:ea typeface="Dotum" panose="020B0600000101010101" pitchFamily="34" charset="-127"/>
                <a:cs typeface="Kartika" panose="02020503030404060203" pitchFamily="18" charset="0"/>
              </a:defRPr>
            </a:lvl1pPr>
          </a:lstStyle>
          <a:p>
            <a:r>
              <a:rPr lang="en-US" altLang="zh-CN" sz="200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Myungjo Std M" pitchFamily="18" charset="-128"/>
                <a:ea typeface="Adobe Myungjo Std M" pitchFamily="18" charset="-128"/>
              </a:rPr>
              <a:t>Q</a:t>
            </a:r>
            <a:endParaRPr lang="zh-CN" altLang="en-US" sz="20000" dirty="0">
              <a:solidFill>
                <a:schemeClr val="accent6">
                  <a:lumMod val="60000"/>
                  <a:lumOff val="4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dobe Myungjo Std M" pitchFamily="18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91309" y="1822604"/>
            <a:ext cx="936104" cy="1938992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12000" b="1" dirty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lumMod val="40000"/>
                      <a:lumOff val="6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Myungjo Std M" pitchFamily="18" charset="-128"/>
                <a:ea typeface="Adobe Myungjo Std M" pitchFamily="18" charset="-128"/>
                <a:cs typeface="Kartika" panose="02020503030404060203" pitchFamily="18" charset="0"/>
              </a:rPr>
              <a:t>﹠</a:t>
            </a:r>
            <a:endParaRPr lang="zh-CN" altLang="en-US" sz="12000" b="1" dirty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101600">
                  <a:schemeClr val="accent6">
                    <a:lumMod val="40000"/>
                    <a:lumOff val="6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dobe Myungjo Std M" pitchFamily="18" charset="-128"/>
              <a:ea typeface="Adobe Myungjo Std M" pitchFamily="18" charset="-128"/>
              <a:cs typeface="Kartika" panose="020205030304040602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0980" y="591497"/>
            <a:ext cx="1261884" cy="3170099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20000" b="1" dirty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Myungjo Std M" pitchFamily="18" charset="-128"/>
                <a:ea typeface="Adobe Myungjo Std M" pitchFamily="18" charset="-128"/>
                <a:cs typeface="Kartika" panose="02020503030404060203" pitchFamily="18" charset="0"/>
              </a:rPr>
              <a:t>A</a:t>
            </a:r>
            <a:endParaRPr lang="zh-CN" altLang="en-US" sz="20000" b="1" dirty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dobe Myungjo Std M" pitchFamily="18" charset="-128"/>
              <a:ea typeface="Adobe Myungjo Std M" pitchFamily="18" charset="-128"/>
              <a:cs typeface="Kartika" panose="02020503030404060203" pitchFamily="18" charset="0"/>
            </a:endParaRPr>
          </a:p>
        </p:txBody>
      </p:sp>
      <p:sp>
        <p:nvSpPr>
          <p:cNvPr id="9" name="矩形 8">
            <a:hlinkClick r:id="rId3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103633" y="1752368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非常感谢</a:t>
            </a:r>
            <a:endParaRPr lang="zh-CN" altLang="en-US" sz="8000" dirty="0"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2023" y="30717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您的关注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27584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</a:p>
        </p:txBody>
      </p:sp>
      <p:sp>
        <p:nvSpPr>
          <p:cNvPr id="7" name="矩形 6">
            <a:hlinkClick r:id="rId2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>
            <a:hlinkClick r:id="rId2"/>
          </p:cNvPr>
          <p:cNvSpPr/>
          <p:nvPr/>
        </p:nvSpPr>
        <p:spPr>
          <a:xfrm>
            <a:off x="152399" y="15240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65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23404" y="141962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加入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我们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27584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</p:txBody>
      </p:sp>
      <p:sp>
        <p:nvSpPr>
          <p:cNvPr id="7" name="矩形 6"/>
          <p:cNvSpPr/>
          <p:nvPr/>
        </p:nvSpPr>
        <p:spPr>
          <a:xfrm>
            <a:off x="7164288" y="145156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邮箱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91069" y="1275606"/>
            <a:ext cx="4801253" cy="2380360"/>
            <a:chOff x="-177801" y="684213"/>
            <a:chExt cx="10882314" cy="4872038"/>
          </a:xfrm>
          <a:solidFill>
            <a:schemeClr val="tx2">
              <a:lumMod val="40000"/>
              <a:lumOff val="60000"/>
              <a:alpha val="40000"/>
            </a:schemeClr>
          </a:solidFill>
        </p:grpSpPr>
        <p:sp>
          <p:nvSpPr>
            <p:cNvPr id="9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431471" y="2027624"/>
            <a:ext cx="2199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i="1" u="sng" dirty="0">
                <a:latin typeface="Kartika" panose="02020503030404060203" pitchFamily="18" charset="0"/>
                <a:ea typeface="Dotum" panose="020B0600000101010101" pitchFamily="34" charset="-127"/>
                <a:cs typeface="Kartika" panose="02020503030404060203" pitchFamily="18" charset="0"/>
              </a:rPr>
              <a:t>http://www.rapidbbs.cn/</a:t>
            </a:r>
            <a:endParaRPr lang="zh-CN" altLang="en-US" sz="2400" i="1" u="sng" dirty="0">
              <a:latin typeface="Kartika" panose="02020503030404060203" pitchFamily="18" charset="0"/>
              <a:ea typeface="Dotum" panose="020B0600000101010101" pitchFamily="34" charset="-127"/>
              <a:cs typeface="Kartika" panose="02020503030404060203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086097" y="223800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>
            <a:stCxn id="3" idx="6"/>
          </p:cNvCxnSpPr>
          <p:nvPr/>
        </p:nvCxnSpPr>
        <p:spPr>
          <a:xfrm flipV="1">
            <a:off x="3131814" y="2232326"/>
            <a:ext cx="482246" cy="285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3470918" y="2078728"/>
            <a:ext cx="921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我的位置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516216" y="1995687"/>
            <a:ext cx="2130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i="1" u="sng" dirty="0">
                <a:latin typeface="Kartika" panose="02020503030404060203" pitchFamily="18" charset="0"/>
                <a:ea typeface="Dotum" panose="020B0600000101010101" pitchFamily="34" charset="-127"/>
                <a:cs typeface="Kartika" panose="02020503030404060203" pitchFamily="18" charset="0"/>
              </a:rPr>
              <a:t>rapidppt@hotmail.com</a:t>
            </a:r>
            <a:endParaRPr lang="zh-CN" altLang="en-US" sz="2400" i="1" u="sng" dirty="0">
              <a:latin typeface="Kartika" panose="02020503030404060203" pitchFamily="18" charset="0"/>
              <a:ea typeface="Dotum" panose="020B0600000101010101" pitchFamily="34" charset="-127"/>
              <a:cs typeface="Kartika" panose="02020503030404060203" pitchFamily="18" charset="0"/>
            </a:endParaRPr>
          </a:p>
        </p:txBody>
      </p:sp>
      <p:sp>
        <p:nvSpPr>
          <p:cNvPr id="99" name="矩形 98">
            <a:hlinkClick r:id="rId2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57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27786" y="1685925"/>
            <a:ext cx="1962150" cy="1962150"/>
            <a:chOff x="3590925" y="1266825"/>
            <a:chExt cx="1962150" cy="1962150"/>
          </a:xfrm>
        </p:grpSpPr>
        <p:sp>
          <p:nvSpPr>
            <p:cNvPr id="5" name="矩形 4"/>
            <p:cNvSpPr/>
            <p:nvPr/>
          </p:nvSpPr>
          <p:spPr>
            <a:xfrm>
              <a:off x="3590925" y="1266825"/>
              <a:ext cx="1962150" cy="1962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025" y="1304925"/>
              <a:ext cx="1885950" cy="1885950"/>
            </a:xfrm>
            <a:prstGeom prst="rect">
              <a:avLst/>
            </a:prstGeom>
          </p:spPr>
        </p:pic>
      </p:grpSp>
      <p:sp>
        <p:nvSpPr>
          <p:cNvPr id="7" name="文本框 6" hidden="1"/>
          <p:cNvSpPr txBox="1"/>
          <p:nvPr/>
        </p:nvSpPr>
        <p:spPr>
          <a:xfrm>
            <a:off x="3956050" y="1657350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拿出手机扫一扫</a:t>
            </a:r>
            <a:endParaRPr lang="en-US" altLang="zh-CN" sz="4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  <a:p>
            <a:pPr defTabSz="685800"/>
            <a:r>
              <a:rPr lang="zh-CN" altLang="en-US" sz="4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精华资源不用找</a:t>
            </a:r>
            <a:endParaRPr lang="zh-CN" altLang="en-US" sz="4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34035" y="3667638"/>
            <a:ext cx="21502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685800"/>
            <a:r>
              <a:rPr lang="en-US" altLang="zh-CN" sz="1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1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sz="16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yanjshow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7786" y="1191647"/>
            <a:ext cx="5923964" cy="374650"/>
            <a:chOff x="1727786" y="1191647"/>
            <a:chExt cx="5923964" cy="374650"/>
          </a:xfrm>
        </p:grpSpPr>
        <p:sp>
          <p:nvSpPr>
            <p:cNvPr id="36" name="圆角矩形 35"/>
            <p:cNvSpPr/>
            <p:nvPr/>
          </p:nvSpPr>
          <p:spPr>
            <a:xfrm>
              <a:off x="1727786" y="1191647"/>
              <a:ext cx="5860464" cy="374650"/>
            </a:xfrm>
            <a:prstGeom prst="roundRect">
              <a:avLst>
                <a:gd name="adj" fmla="val 81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1286" y="1229452"/>
              <a:ext cx="586046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/>
              <a:r>
                <a:rPr lang="zh-CN" altLang="en-US" sz="135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本作品版权归</a:t>
              </a:r>
              <a:r>
                <a:rPr lang="zh-CN" altLang="en-US" sz="135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zh-CN" altLang="en-US" sz="135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所有，转载请注明出处。</a:t>
              </a:r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036" y="1567342"/>
            <a:ext cx="4212701" cy="173141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054636" y="2901949"/>
            <a:ext cx="2571324" cy="2251076"/>
            <a:chOff x="6054636" y="2901949"/>
            <a:chExt cx="2571324" cy="225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54636" y="2901949"/>
              <a:ext cx="2571324" cy="2251076"/>
              <a:chOff x="2488745" y="4177357"/>
              <a:chExt cx="2179638" cy="1908175"/>
            </a:xfrm>
          </p:grpSpPr>
          <p:sp>
            <p:nvSpPr>
              <p:cNvPr id="12" name="Freeform 66"/>
              <p:cNvSpPr>
                <a:spLocks noEditPoints="1"/>
              </p:cNvSpPr>
              <p:nvPr/>
            </p:nvSpPr>
            <p:spPr bwMode="auto">
              <a:xfrm>
                <a:off x="2488745" y="4177357"/>
                <a:ext cx="1825625" cy="1908175"/>
              </a:xfrm>
              <a:custGeom>
                <a:avLst/>
                <a:gdLst>
                  <a:gd name="T0" fmla="*/ 487 w 704"/>
                  <a:gd name="T1" fmla="*/ 80 h 737"/>
                  <a:gd name="T2" fmla="*/ 487 w 704"/>
                  <a:gd name="T3" fmla="*/ 79 h 737"/>
                  <a:gd name="T4" fmla="*/ 484 w 704"/>
                  <a:gd name="T5" fmla="*/ 76 h 737"/>
                  <a:gd name="T6" fmla="*/ 477 w 704"/>
                  <a:gd name="T7" fmla="*/ 70 h 737"/>
                  <a:gd name="T8" fmla="*/ 465 w 704"/>
                  <a:gd name="T9" fmla="*/ 65 h 737"/>
                  <a:gd name="T10" fmla="*/ 456 w 704"/>
                  <a:gd name="T11" fmla="*/ 63 h 737"/>
                  <a:gd name="T12" fmla="*/ 422 w 704"/>
                  <a:gd name="T13" fmla="*/ 72 h 737"/>
                  <a:gd name="T14" fmla="*/ 420 w 704"/>
                  <a:gd name="T15" fmla="*/ 74 h 737"/>
                  <a:gd name="T16" fmla="*/ 404 w 704"/>
                  <a:gd name="T17" fmla="*/ 109 h 737"/>
                  <a:gd name="T18" fmla="*/ 438 w 704"/>
                  <a:gd name="T19" fmla="*/ 184 h 737"/>
                  <a:gd name="T20" fmla="*/ 423 w 704"/>
                  <a:gd name="T21" fmla="*/ 191 h 737"/>
                  <a:gd name="T22" fmla="*/ 375 w 704"/>
                  <a:gd name="T23" fmla="*/ 100 h 737"/>
                  <a:gd name="T24" fmla="*/ 316 w 704"/>
                  <a:gd name="T25" fmla="*/ 82 h 737"/>
                  <a:gd name="T26" fmla="*/ 304 w 704"/>
                  <a:gd name="T27" fmla="*/ 90 h 737"/>
                  <a:gd name="T28" fmla="*/ 341 w 704"/>
                  <a:gd name="T29" fmla="*/ 235 h 737"/>
                  <a:gd name="T30" fmla="*/ 267 w 704"/>
                  <a:gd name="T31" fmla="*/ 126 h 737"/>
                  <a:gd name="T32" fmla="*/ 240 w 704"/>
                  <a:gd name="T33" fmla="*/ 103 h 737"/>
                  <a:gd name="T34" fmla="*/ 195 w 704"/>
                  <a:gd name="T35" fmla="*/ 113 h 737"/>
                  <a:gd name="T36" fmla="*/ 246 w 704"/>
                  <a:gd name="T37" fmla="*/ 286 h 737"/>
                  <a:gd name="T38" fmla="*/ 233 w 704"/>
                  <a:gd name="T39" fmla="*/ 293 h 737"/>
                  <a:gd name="T40" fmla="*/ 64 w 704"/>
                  <a:gd name="T41" fmla="*/ 6 h 737"/>
                  <a:gd name="T42" fmla="*/ 19 w 704"/>
                  <a:gd name="T43" fmla="*/ 13 h 737"/>
                  <a:gd name="T44" fmla="*/ 175 w 704"/>
                  <a:gd name="T45" fmla="*/ 383 h 737"/>
                  <a:gd name="T46" fmla="*/ 182 w 704"/>
                  <a:gd name="T47" fmla="*/ 398 h 737"/>
                  <a:gd name="T48" fmla="*/ 178 w 704"/>
                  <a:gd name="T49" fmla="*/ 453 h 737"/>
                  <a:gd name="T50" fmla="*/ 131 w 704"/>
                  <a:gd name="T51" fmla="*/ 405 h 737"/>
                  <a:gd name="T52" fmla="*/ 41 w 704"/>
                  <a:gd name="T53" fmla="*/ 366 h 737"/>
                  <a:gd name="T54" fmla="*/ 115 w 704"/>
                  <a:gd name="T55" fmla="*/ 526 h 737"/>
                  <a:gd name="T56" fmla="*/ 138 w 704"/>
                  <a:gd name="T57" fmla="*/ 543 h 737"/>
                  <a:gd name="T58" fmla="*/ 302 w 704"/>
                  <a:gd name="T59" fmla="*/ 655 h 737"/>
                  <a:gd name="T60" fmla="*/ 324 w 704"/>
                  <a:gd name="T61" fmla="*/ 664 h 737"/>
                  <a:gd name="T62" fmla="*/ 443 w 704"/>
                  <a:gd name="T63" fmla="*/ 731 h 737"/>
                  <a:gd name="T64" fmla="*/ 526 w 704"/>
                  <a:gd name="T65" fmla="*/ 687 h 737"/>
                  <a:gd name="T66" fmla="*/ 686 w 704"/>
                  <a:gd name="T67" fmla="*/ 602 h 737"/>
                  <a:gd name="T68" fmla="*/ 652 w 704"/>
                  <a:gd name="T69" fmla="*/ 430 h 737"/>
                  <a:gd name="T70" fmla="*/ 523 w 704"/>
                  <a:gd name="T71" fmla="*/ 146 h 737"/>
                  <a:gd name="T72" fmla="*/ 488 w 704"/>
                  <a:gd name="T73" fmla="*/ 80 h 737"/>
                  <a:gd name="T74" fmla="*/ 38 w 704"/>
                  <a:gd name="T75" fmla="*/ 17 h 737"/>
                  <a:gd name="T76" fmla="*/ 88 w 704"/>
                  <a:gd name="T77" fmla="*/ 58 h 737"/>
                  <a:gd name="T78" fmla="*/ 65 w 704"/>
                  <a:gd name="T79" fmla="*/ 71 h 737"/>
                  <a:gd name="T80" fmla="*/ 36 w 704"/>
                  <a:gd name="T81" fmla="*/ 85 h 737"/>
                  <a:gd name="T82" fmla="*/ 21 w 704"/>
                  <a:gd name="T83" fmla="*/ 62 h 737"/>
                  <a:gd name="T84" fmla="*/ 171 w 704"/>
                  <a:gd name="T85" fmla="*/ 207 h 737"/>
                  <a:gd name="T86" fmla="*/ 129 w 704"/>
                  <a:gd name="T87" fmla="*/ 240 h 737"/>
                  <a:gd name="T88" fmla="*/ 116 w 704"/>
                  <a:gd name="T89" fmla="*/ 223 h 737"/>
                  <a:gd name="T90" fmla="*/ 164 w 704"/>
                  <a:gd name="T91" fmla="*/ 205 h 737"/>
                  <a:gd name="T92" fmla="*/ 116 w 704"/>
                  <a:gd name="T93" fmla="*/ 223 h 737"/>
                  <a:gd name="T94" fmla="*/ 117 w 704"/>
                  <a:gd name="T95" fmla="*/ 215 h 737"/>
                  <a:gd name="T96" fmla="*/ 157 w 704"/>
                  <a:gd name="T97" fmla="*/ 179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737">
                    <a:moveTo>
                      <a:pt x="488" y="80"/>
                    </a:moveTo>
                    <a:cubicBezTo>
                      <a:pt x="488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79"/>
                    </a:cubicBezTo>
                    <a:cubicBezTo>
                      <a:pt x="487" y="79"/>
                      <a:pt x="487" y="79"/>
                      <a:pt x="486" y="79"/>
                    </a:cubicBezTo>
                    <a:cubicBezTo>
                      <a:pt x="486" y="78"/>
                      <a:pt x="485" y="77"/>
                      <a:pt x="484" y="76"/>
                    </a:cubicBezTo>
                    <a:cubicBezTo>
                      <a:pt x="483" y="75"/>
                      <a:pt x="482" y="74"/>
                      <a:pt x="480" y="73"/>
                    </a:cubicBezTo>
                    <a:cubicBezTo>
                      <a:pt x="479" y="72"/>
                      <a:pt x="478" y="71"/>
                      <a:pt x="477" y="70"/>
                    </a:cubicBezTo>
                    <a:cubicBezTo>
                      <a:pt x="474" y="69"/>
                      <a:pt x="472" y="67"/>
                      <a:pt x="469" y="66"/>
                    </a:cubicBezTo>
                    <a:cubicBezTo>
                      <a:pt x="468" y="65"/>
                      <a:pt x="466" y="65"/>
                      <a:pt x="465" y="65"/>
                    </a:cubicBezTo>
                    <a:cubicBezTo>
                      <a:pt x="463" y="64"/>
                      <a:pt x="462" y="64"/>
                      <a:pt x="460" y="63"/>
                    </a:cubicBezTo>
                    <a:cubicBezTo>
                      <a:pt x="459" y="63"/>
                      <a:pt x="457" y="63"/>
                      <a:pt x="456" y="63"/>
                    </a:cubicBezTo>
                    <a:cubicBezTo>
                      <a:pt x="447" y="62"/>
                      <a:pt x="438" y="63"/>
                      <a:pt x="429" y="68"/>
                    </a:cubicBezTo>
                    <a:cubicBezTo>
                      <a:pt x="427" y="69"/>
                      <a:pt x="425" y="71"/>
                      <a:pt x="422" y="72"/>
                    </a:cubicBezTo>
                    <a:cubicBezTo>
                      <a:pt x="422" y="73"/>
                      <a:pt x="421" y="73"/>
                      <a:pt x="420" y="74"/>
                    </a:cubicBezTo>
                    <a:cubicBezTo>
                      <a:pt x="420" y="74"/>
                      <a:pt x="420" y="74"/>
                      <a:pt x="420" y="74"/>
                    </a:cubicBezTo>
                    <a:cubicBezTo>
                      <a:pt x="417" y="77"/>
                      <a:pt x="415" y="80"/>
                      <a:pt x="412" y="83"/>
                    </a:cubicBezTo>
                    <a:cubicBezTo>
                      <a:pt x="407" y="91"/>
                      <a:pt x="404" y="100"/>
                      <a:pt x="404" y="109"/>
                    </a:cubicBezTo>
                    <a:cubicBezTo>
                      <a:pt x="404" y="117"/>
                      <a:pt x="406" y="124"/>
                      <a:pt x="410" y="131"/>
                    </a:cubicBezTo>
                    <a:cubicBezTo>
                      <a:pt x="438" y="184"/>
                      <a:pt x="438" y="184"/>
                      <a:pt x="438" y="184"/>
                    </a:cubicBezTo>
                    <a:cubicBezTo>
                      <a:pt x="436" y="185"/>
                      <a:pt x="434" y="186"/>
                      <a:pt x="432" y="18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76" y="102"/>
                      <a:pt x="375" y="101"/>
                      <a:pt x="375" y="100"/>
                    </a:cubicBezTo>
                    <a:cubicBezTo>
                      <a:pt x="369" y="90"/>
                      <a:pt x="359" y="83"/>
                      <a:pt x="349" y="80"/>
                    </a:cubicBezTo>
                    <a:cubicBezTo>
                      <a:pt x="338" y="77"/>
                      <a:pt x="326" y="77"/>
                      <a:pt x="316" y="82"/>
                    </a:cubicBezTo>
                    <a:cubicBezTo>
                      <a:pt x="315" y="83"/>
                      <a:pt x="314" y="83"/>
                      <a:pt x="313" y="83"/>
                    </a:cubicBezTo>
                    <a:cubicBezTo>
                      <a:pt x="310" y="85"/>
                      <a:pt x="307" y="87"/>
                      <a:pt x="304" y="90"/>
                    </a:cubicBezTo>
                    <a:cubicBezTo>
                      <a:pt x="288" y="103"/>
                      <a:pt x="283" y="127"/>
                      <a:pt x="294" y="147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66" y="124"/>
                      <a:pt x="265" y="122"/>
                      <a:pt x="263" y="120"/>
                    </a:cubicBezTo>
                    <a:cubicBezTo>
                      <a:pt x="258" y="112"/>
                      <a:pt x="249" y="106"/>
                      <a:pt x="240" y="103"/>
                    </a:cubicBezTo>
                    <a:cubicBezTo>
                      <a:pt x="228" y="100"/>
                      <a:pt x="215" y="101"/>
                      <a:pt x="204" y="107"/>
                    </a:cubicBezTo>
                    <a:cubicBezTo>
                      <a:pt x="201" y="108"/>
                      <a:pt x="198" y="111"/>
                      <a:pt x="195" y="113"/>
                    </a:cubicBezTo>
                    <a:cubicBezTo>
                      <a:pt x="179" y="127"/>
                      <a:pt x="174" y="150"/>
                      <a:pt x="185" y="170"/>
                    </a:cubicBezTo>
                    <a:cubicBezTo>
                      <a:pt x="246" y="286"/>
                      <a:pt x="246" y="286"/>
                      <a:pt x="246" y="286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36" y="291"/>
                      <a:pt x="234" y="292"/>
                      <a:pt x="233" y="29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88" y="20"/>
                      <a:pt x="77" y="10"/>
                      <a:pt x="64" y="6"/>
                    </a:cubicBezTo>
                    <a:cubicBezTo>
                      <a:pt x="52" y="1"/>
                      <a:pt x="39" y="0"/>
                      <a:pt x="28" y="7"/>
                    </a:cubicBezTo>
                    <a:cubicBezTo>
                      <a:pt x="24" y="8"/>
                      <a:pt x="21" y="11"/>
                      <a:pt x="19" y="13"/>
                    </a:cubicBezTo>
                    <a:cubicBezTo>
                      <a:pt x="3" y="28"/>
                      <a:pt x="0" y="55"/>
                      <a:pt x="13" y="78"/>
                    </a:cubicBezTo>
                    <a:cubicBezTo>
                      <a:pt x="175" y="383"/>
                      <a:pt x="175" y="383"/>
                      <a:pt x="175" y="383"/>
                    </a:cubicBezTo>
                    <a:cubicBezTo>
                      <a:pt x="176" y="385"/>
                      <a:pt x="177" y="388"/>
                      <a:pt x="179" y="390"/>
                    </a:cubicBezTo>
                    <a:cubicBezTo>
                      <a:pt x="180" y="393"/>
                      <a:pt x="181" y="395"/>
                      <a:pt x="182" y="398"/>
                    </a:cubicBezTo>
                    <a:cubicBezTo>
                      <a:pt x="224" y="477"/>
                      <a:pt x="224" y="477"/>
                      <a:pt x="224" y="477"/>
                    </a:cubicBezTo>
                    <a:cubicBezTo>
                      <a:pt x="178" y="453"/>
                      <a:pt x="178" y="453"/>
                      <a:pt x="178" y="453"/>
                    </a:cubicBezTo>
                    <a:cubicBezTo>
                      <a:pt x="138" y="432"/>
                      <a:pt x="138" y="432"/>
                      <a:pt x="138" y="432"/>
                    </a:cubicBez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11" y="336"/>
                      <a:pt x="56" y="327"/>
                      <a:pt x="37" y="347"/>
                    </a:cubicBezTo>
                    <a:cubicBezTo>
                      <a:pt x="36" y="353"/>
                      <a:pt x="40" y="360"/>
                      <a:pt x="41" y="366"/>
                    </a:cubicBezTo>
                    <a:cubicBezTo>
                      <a:pt x="49" y="391"/>
                      <a:pt x="53" y="430"/>
                      <a:pt x="58" y="453"/>
                    </a:cubicBezTo>
                    <a:cubicBezTo>
                      <a:pt x="65" y="486"/>
                      <a:pt x="92" y="503"/>
                      <a:pt x="115" y="526"/>
                    </a:cubicBezTo>
                    <a:cubicBezTo>
                      <a:pt x="115" y="526"/>
                      <a:pt x="115" y="526"/>
                      <a:pt x="115" y="526"/>
                    </a:cubicBezTo>
                    <a:cubicBezTo>
                      <a:pt x="123" y="532"/>
                      <a:pt x="130" y="538"/>
                      <a:pt x="138" y="543"/>
                    </a:cubicBezTo>
                    <a:cubicBezTo>
                      <a:pt x="168" y="567"/>
                      <a:pt x="193" y="589"/>
                      <a:pt x="218" y="609"/>
                    </a:cubicBezTo>
                    <a:cubicBezTo>
                      <a:pt x="240" y="627"/>
                      <a:pt x="276" y="643"/>
                      <a:pt x="302" y="655"/>
                    </a:cubicBezTo>
                    <a:cubicBezTo>
                      <a:pt x="309" y="659"/>
                      <a:pt x="316" y="661"/>
                      <a:pt x="323" y="663"/>
                    </a:cubicBezTo>
                    <a:cubicBezTo>
                      <a:pt x="324" y="663"/>
                      <a:pt x="324" y="664"/>
                      <a:pt x="324" y="664"/>
                    </a:cubicBezTo>
                    <a:cubicBezTo>
                      <a:pt x="356" y="671"/>
                      <a:pt x="393" y="680"/>
                      <a:pt x="432" y="737"/>
                    </a:cubicBezTo>
                    <a:cubicBezTo>
                      <a:pt x="443" y="731"/>
                      <a:pt x="443" y="731"/>
                      <a:pt x="443" y="731"/>
                    </a:cubicBezTo>
                    <a:cubicBezTo>
                      <a:pt x="451" y="727"/>
                      <a:pt x="451" y="727"/>
                      <a:pt x="451" y="727"/>
                    </a:cubicBezTo>
                    <a:cubicBezTo>
                      <a:pt x="526" y="687"/>
                      <a:pt x="526" y="687"/>
                      <a:pt x="526" y="687"/>
                    </a:cubicBezTo>
                    <a:cubicBezTo>
                      <a:pt x="559" y="669"/>
                      <a:pt x="559" y="669"/>
                      <a:pt x="559" y="669"/>
                    </a:cubicBezTo>
                    <a:cubicBezTo>
                      <a:pt x="686" y="602"/>
                      <a:pt x="686" y="602"/>
                      <a:pt x="686" y="602"/>
                    </a:cubicBezTo>
                    <a:cubicBezTo>
                      <a:pt x="704" y="593"/>
                      <a:pt x="704" y="593"/>
                      <a:pt x="704" y="593"/>
                    </a:cubicBezTo>
                    <a:cubicBezTo>
                      <a:pt x="671" y="531"/>
                      <a:pt x="667" y="482"/>
                      <a:pt x="652" y="430"/>
                    </a:cubicBezTo>
                    <a:cubicBezTo>
                      <a:pt x="639" y="386"/>
                      <a:pt x="626" y="342"/>
                      <a:pt x="606" y="301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492" y="87"/>
                      <a:pt x="492" y="87"/>
                      <a:pt x="492" y="87"/>
                    </a:cubicBezTo>
                    <a:cubicBezTo>
                      <a:pt x="491" y="85"/>
                      <a:pt x="489" y="82"/>
                      <a:pt x="488" y="80"/>
                    </a:cubicBezTo>
                    <a:close/>
                    <a:moveTo>
                      <a:pt x="21" y="62"/>
                    </a:moveTo>
                    <a:cubicBezTo>
                      <a:pt x="17" y="47"/>
                      <a:pt x="21" y="23"/>
                      <a:pt x="38" y="17"/>
                    </a:cubicBezTo>
                    <a:cubicBezTo>
                      <a:pt x="58" y="8"/>
                      <a:pt x="77" y="27"/>
                      <a:pt x="89" y="41"/>
                    </a:cubicBezTo>
                    <a:cubicBezTo>
                      <a:pt x="95" y="49"/>
                      <a:pt x="98" y="51"/>
                      <a:pt x="88" y="58"/>
                    </a:cubicBezTo>
                    <a:cubicBezTo>
                      <a:pt x="88" y="58"/>
                      <a:pt x="87" y="58"/>
                      <a:pt x="87" y="58"/>
                    </a:cubicBezTo>
                    <a:cubicBezTo>
                      <a:pt x="80" y="63"/>
                      <a:pt x="72" y="68"/>
                      <a:pt x="65" y="71"/>
                    </a:cubicBezTo>
                    <a:cubicBezTo>
                      <a:pt x="60" y="74"/>
                      <a:pt x="51" y="78"/>
                      <a:pt x="44" y="81"/>
                    </a:cubicBezTo>
                    <a:cubicBezTo>
                      <a:pt x="41" y="83"/>
                      <a:pt x="38" y="84"/>
                      <a:pt x="36" y="85"/>
                    </a:cubicBezTo>
                    <a:cubicBezTo>
                      <a:pt x="35" y="85"/>
                      <a:pt x="31" y="87"/>
                      <a:pt x="29" y="84"/>
                    </a:cubicBezTo>
                    <a:cubicBezTo>
                      <a:pt x="25" y="78"/>
                      <a:pt x="23" y="69"/>
                      <a:pt x="21" y="62"/>
                    </a:cubicBezTo>
                    <a:close/>
                    <a:moveTo>
                      <a:pt x="126" y="232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8" y="204"/>
                      <a:pt x="180" y="212"/>
                      <a:pt x="174" y="215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22" y="243"/>
                      <a:pt x="120" y="235"/>
                      <a:pt x="126" y="232"/>
                    </a:cubicBezTo>
                    <a:close/>
                    <a:moveTo>
                      <a:pt x="116" y="223"/>
                    </a:moveTo>
                    <a:cubicBezTo>
                      <a:pt x="131" y="212"/>
                      <a:pt x="147" y="203"/>
                      <a:pt x="164" y="195"/>
                    </a:cubicBezTo>
                    <a:cubicBezTo>
                      <a:pt x="171" y="192"/>
                      <a:pt x="169" y="202"/>
                      <a:pt x="164" y="205"/>
                    </a:cubicBezTo>
                    <a:cubicBezTo>
                      <a:pt x="148" y="212"/>
                      <a:pt x="133" y="221"/>
                      <a:pt x="119" y="231"/>
                    </a:cubicBezTo>
                    <a:cubicBezTo>
                      <a:pt x="113" y="236"/>
                      <a:pt x="111" y="227"/>
                      <a:pt x="116" y="223"/>
                    </a:cubicBezTo>
                    <a:close/>
                    <a:moveTo>
                      <a:pt x="159" y="186"/>
                    </a:moveTo>
                    <a:cubicBezTo>
                      <a:pt x="144" y="195"/>
                      <a:pt x="131" y="206"/>
                      <a:pt x="117" y="215"/>
                    </a:cubicBezTo>
                    <a:cubicBezTo>
                      <a:pt x="110" y="219"/>
                      <a:pt x="109" y="211"/>
                      <a:pt x="114" y="208"/>
                    </a:cubicBezTo>
                    <a:cubicBezTo>
                      <a:pt x="129" y="199"/>
                      <a:pt x="142" y="188"/>
                      <a:pt x="157" y="179"/>
                    </a:cubicBezTo>
                    <a:cubicBezTo>
                      <a:pt x="164" y="175"/>
                      <a:pt x="165" y="183"/>
                      <a:pt x="159" y="186"/>
                    </a:cubicBezTo>
                    <a:close/>
                  </a:path>
                </a:pathLst>
              </a:custGeom>
              <a:solidFill>
                <a:srgbClr val="F4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任意多边形 12"/>
              <p:cNvSpPr>
                <a:spLocks/>
              </p:cNvSpPr>
              <p:nvPr/>
            </p:nvSpPr>
            <p:spPr bwMode="auto">
              <a:xfrm>
                <a:off x="3613273" y="5672782"/>
                <a:ext cx="1055110" cy="412750"/>
              </a:xfrm>
              <a:custGeom>
                <a:avLst/>
                <a:gdLst>
                  <a:gd name="connsiteX0" fmla="*/ 767773 w 1055110"/>
                  <a:gd name="connsiteY0" fmla="*/ 0 h 412750"/>
                  <a:gd name="connsiteX1" fmla="*/ 1055110 w 1055110"/>
                  <a:gd name="connsiteY1" fmla="*/ 385763 h 412750"/>
                  <a:gd name="connsiteX2" fmla="*/ 1055110 w 1055110"/>
                  <a:gd name="connsiteY2" fmla="*/ 412750 h 412750"/>
                  <a:gd name="connsiteX3" fmla="*/ 0 w 1055110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110" h="412750">
                    <a:moveTo>
                      <a:pt x="767773" y="0"/>
                    </a:moveTo>
                    <a:lnTo>
                      <a:pt x="1055110" y="385763"/>
                    </a:lnTo>
                    <a:lnTo>
                      <a:pt x="1055110" y="412750"/>
                    </a:lnTo>
                    <a:lnTo>
                      <a:pt x="0" y="412750"/>
                    </a:lnTo>
                    <a:close/>
                  </a:path>
                </a:pathLst>
              </a:custGeom>
              <a:solidFill>
                <a:srgbClr val="2C3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99219" y="5919639"/>
                <a:ext cx="47583" cy="14010"/>
              </a:xfrm>
              <a:custGeom>
                <a:avLst/>
                <a:gdLst>
                  <a:gd name="T0" fmla="*/ 208 w 466"/>
                  <a:gd name="T1" fmla="*/ 0 h 135"/>
                  <a:gd name="T2" fmla="*/ 289 w 466"/>
                  <a:gd name="T3" fmla="*/ 0 h 135"/>
                  <a:gd name="T4" fmla="*/ 286 w 466"/>
                  <a:gd name="T5" fmla="*/ 26 h 135"/>
                  <a:gd name="T6" fmla="*/ 466 w 466"/>
                  <a:gd name="T7" fmla="*/ 26 h 135"/>
                  <a:gd name="T8" fmla="*/ 452 w 466"/>
                  <a:gd name="T9" fmla="*/ 135 h 135"/>
                  <a:gd name="T10" fmla="*/ 395 w 466"/>
                  <a:gd name="T11" fmla="*/ 135 h 135"/>
                  <a:gd name="T12" fmla="*/ 405 w 466"/>
                  <a:gd name="T13" fmla="*/ 71 h 135"/>
                  <a:gd name="T14" fmla="*/ 64 w 466"/>
                  <a:gd name="T15" fmla="*/ 71 h 135"/>
                  <a:gd name="T16" fmla="*/ 55 w 466"/>
                  <a:gd name="T17" fmla="*/ 135 h 135"/>
                  <a:gd name="T18" fmla="*/ 0 w 466"/>
                  <a:gd name="T19" fmla="*/ 135 h 135"/>
                  <a:gd name="T20" fmla="*/ 15 w 466"/>
                  <a:gd name="T21" fmla="*/ 26 h 135"/>
                  <a:gd name="T22" fmla="*/ 204 w 466"/>
                  <a:gd name="T23" fmla="*/ 26 h 135"/>
                  <a:gd name="T24" fmla="*/ 208 w 466"/>
                  <a:gd name="T2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6" h="135">
                    <a:moveTo>
                      <a:pt x="208" y="0"/>
                    </a:moveTo>
                    <a:lnTo>
                      <a:pt x="289" y="0"/>
                    </a:lnTo>
                    <a:lnTo>
                      <a:pt x="286" y="26"/>
                    </a:lnTo>
                    <a:lnTo>
                      <a:pt x="466" y="26"/>
                    </a:lnTo>
                    <a:lnTo>
                      <a:pt x="452" y="135"/>
                    </a:lnTo>
                    <a:lnTo>
                      <a:pt x="395" y="135"/>
                    </a:lnTo>
                    <a:lnTo>
                      <a:pt x="405" y="71"/>
                    </a:lnTo>
                    <a:lnTo>
                      <a:pt x="64" y="71"/>
                    </a:lnTo>
                    <a:lnTo>
                      <a:pt x="55" y="135"/>
                    </a:lnTo>
                    <a:lnTo>
                      <a:pt x="0" y="135"/>
                    </a:lnTo>
                    <a:lnTo>
                      <a:pt x="15" y="26"/>
                    </a:lnTo>
                    <a:lnTo>
                      <a:pt x="204" y="2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4397993" y="5931677"/>
                <a:ext cx="43805" cy="34557"/>
              </a:xfrm>
              <a:custGeom>
                <a:avLst/>
                <a:gdLst>
                  <a:gd name="T0" fmla="*/ 393 w 429"/>
                  <a:gd name="T1" fmla="*/ 333 h 333"/>
                  <a:gd name="T2" fmla="*/ 429 w 429"/>
                  <a:gd name="T3" fmla="*/ 90 h 333"/>
                  <a:gd name="T4" fmla="*/ 261 w 429"/>
                  <a:gd name="T5" fmla="*/ 90 h 333"/>
                  <a:gd name="T6" fmla="*/ 265 w 429"/>
                  <a:gd name="T7" fmla="*/ 47 h 333"/>
                  <a:gd name="T8" fmla="*/ 372 w 429"/>
                  <a:gd name="T9" fmla="*/ 47 h 333"/>
                  <a:gd name="T10" fmla="*/ 376 w 429"/>
                  <a:gd name="T11" fmla="*/ 0 h 333"/>
                  <a:gd name="T12" fmla="*/ 109 w 429"/>
                  <a:gd name="T13" fmla="*/ 0 h 333"/>
                  <a:gd name="T14" fmla="*/ 102 w 429"/>
                  <a:gd name="T15" fmla="*/ 47 h 333"/>
                  <a:gd name="T16" fmla="*/ 211 w 429"/>
                  <a:gd name="T17" fmla="*/ 47 h 333"/>
                  <a:gd name="T18" fmla="*/ 206 w 429"/>
                  <a:gd name="T19" fmla="*/ 90 h 333"/>
                  <a:gd name="T20" fmla="*/ 36 w 429"/>
                  <a:gd name="T21" fmla="*/ 90 h 333"/>
                  <a:gd name="T22" fmla="*/ 0 w 429"/>
                  <a:gd name="T23" fmla="*/ 333 h 333"/>
                  <a:gd name="T24" fmla="*/ 393 w 429"/>
                  <a:gd name="T25" fmla="*/ 333 h 333"/>
                  <a:gd name="T26" fmla="*/ 178 w 429"/>
                  <a:gd name="T27" fmla="*/ 288 h 333"/>
                  <a:gd name="T28" fmla="*/ 62 w 429"/>
                  <a:gd name="T29" fmla="*/ 288 h 333"/>
                  <a:gd name="T30" fmla="*/ 71 w 429"/>
                  <a:gd name="T31" fmla="*/ 236 h 333"/>
                  <a:gd name="T32" fmla="*/ 185 w 429"/>
                  <a:gd name="T33" fmla="*/ 236 h 333"/>
                  <a:gd name="T34" fmla="*/ 178 w 429"/>
                  <a:gd name="T35" fmla="*/ 288 h 333"/>
                  <a:gd name="T36" fmla="*/ 190 w 429"/>
                  <a:gd name="T37" fmla="*/ 189 h 333"/>
                  <a:gd name="T38" fmla="*/ 76 w 429"/>
                  <a:gd name="T39" fmla="*/ 189 h 333"/>
                  <a:gd name="T40" fmla="*/ 83 w 429"/>
                  <a:gd name="T41" fmla="*/ 137 h 333"/>
                  <a:gd name="T42" fmla="*/ 199 w 429"/>
                  <a:gd name="T43" fmla="*/ 137 h 333"/>
                  <a:gd name="T44" fmla="*/ 190 w 429"/>
                  <a:gd name="T45" fmla="*/ 189 h 333"/>
                  <a:gd name="T46" fmla="*/ 254 w 429"/>
                  <a:gd name="T47" fmla="*/ 137 h 333"/>
                  <a:gd name="T48" fmla="*/ 365 w 429"/>
                  <a:gd name="T49" fmla="*/ 137 h 333"/>
                  <a:gd name="T50" fmla="*/ 358 w 429"/>
                  <a:gd name="T51" fmla="*/ 191 h 333"/>
                  <a:gd name="T52" fmla="*/ 246 w 429"/>
                  <a:gd name="T53" fmla="*/ 191 h 333"/>
                  <a:gd name="T54" fmla="*/ 254 w 429"/>
                  <a:gd name="T55" fmla="*/ 137 h 333"/>
                  <a:gd name="T56" fmla="*/ 232 w 429"/>
                  <a:gd name="T57" fmla="*/ 288 h 333"/>
                  <a:gd name="T58" fmla="*/ 239 w 429"/>
                  <a:gd name="T59" fmla="*/ 236 h 333"/>
                  <a:gd name="T60" fmla="*/ 350 w 429"/>
                  <a:gd name="T61" fmla="*/ 236 h 333"/>
                  <a:gd name="T62" fmla="*/ 343 w 429"/>
                  <a:gd name="T63" fmla="*/ 288 h 333"/>
                  <a:gd name="T64" fmla="*/ 232 w 429"/>
                  <a:gd name="T65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333">
                    <a:moveTo>
                      <a:pt x="393" y="333"/>
                    </a:moveTo>
                    <a:lnTo>
                      <a:pt x="429" y="90"/>
                    </a:lnTo>
                    <a:lnTo>
                      <a:pt x="261" y="90"/>
                    </a:lnTo>
                    <a:lnTo>
                      <a:pt x="265" y="47"/>
                    </a:lnTo>
                    <a:lnTo>
                      <a:pt x="372" y="47"/>
                    </a:lnTo>
                    <a:lnTo>
                      <a:pt x="376" y="0"/>
                    </a:lnTo>
                    <a:lnTo>
                      <a:pt x="109" y="0"/>
                    </a:lnTo>
                    <a:lnTo>
                      <a:pt x="102" y="47"/>
                    </a:lnTo>
                    <a:lnTo>
                      <a:pt x="211" y="47"/>
                    </a:lnTo>
                    <a:lnTo>
                      <a:pt x="206" y="90"/>
                    </a:lnTo>
                    <a:lnTo>
                      <a:pt x="36" y="90"/>
                    </a:lnTo>
                    <a:lnTo>
                      <a:pt x="0" y="333"/>
                    </a:lnTo>
                    <a:lnTo>
                      <a:pt x="393" y="333"/>
                    </a:lnTo>
                    <a:close/>
                    <a:moveTo>
                      <a:pt x="178" y="288"/>
                    </a:moveTo>
                    <a:lnTo>
                      <a:pt x="62" y="288"/>
                    </a:lnTo>
                    <a:lnTo>
                      <a:pt x="71" y="236"/>
                    </a:lnTo>
                    <a:lnTo>
                      <a:pt x="185" y="236"/>
                    </a:lnTo>
                    <a:lnTo>
                      <a:pt x="178" y="288"/>
                    </a:lnTo>
                    <a:close/>
                    <a:moveTo>
                      <a:pt x="190" y="189"/>
                    </a:moveTo>
                    <a:lnTo>
                      <a:pt x="76" y="189"/>
                    </a:lnTo>
                    <a:lnTo>
                      <a:pt x="83" y="137"/>
                    </a:lnTo>
                    <a:lnTo>
                      <a:pt x="199" y="137"/>
                    </a:lnTo>
                    <a:lnTo>
                      <a:pt x="190" y="189"/>
                    </a:lnTo>
                    <a:close/>
                    <a:moveTo>
                      <a:pt x="254" y="137"/>
                    </a:moveTo>
                    <a:lnTo>
                      <a:pt x="365" y="137"/>
                    </a:lnTo>
                    <a:lnTo>
                      <a:pt x="358" y="191"/>
                    </a:lnTo>
                    <a:lnTo>
                      <a:pt x="246" y="191"/>
                    </a:lnTo>
                    <a:lnTo>
                      <a:pt x="254" y="137"/>
                    </a:lnTo>
                    <a:close/>
                    <a:moveTo>
                      <a:pt x="232" y="288"/>
                    </a:moveTo>
                    <a:lnTo>
                      <a:pt x="239" y="236"/>
                    </a:lnTo>
                    <a:lnTo>
                      <a:pt x="350" y="236"/>
                    </a:lnTo>
                    <a:lnTo>
                      <a:pt x="343" y="288"/>
                    </a:lnTo>
                    <a:lnTo>
                      <a:pt x="232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396564" y="5968517"/>
                <a:ext cx="13989" cy="8302"/>
              </a:xfrm>
              <a:custGeom>
                <a:avLst/>
                <a:gdLst>
                  <a:gd name="T0" fmla="*/ 81 w 137"/>
                  <a:gd name="T1" fmla="*/ 0 h 80"/>
                  <a:gd name="T2" fmla="*/ 52 w 137"/>
                  <a:gd name="T3" fmla="*/ 35 h 80"/>
                  <a:gd name="T4" fmla="*/ 7 w 137"/>
                  <a:gd name="T5" fmla="*/ 35 h 80"/>
                  <a:gd name="T6" fmla="*/ 0 w 137"/>
                  <a:gd name="T7" fmla="*/ 80 h 80"/>
                  <a:gd name="T8" fmla="*/ 71 w 137"/>
                  <a:gd name="T9" fmla="*/ 80 h 80"/>
                  <a:gd name="T10" fmla="*/ 137 w 137"/>
                  <a:gd name="T11" fmla="*/ 0 h 80"/>
                  <a:gd name="T12" fmla="*/ 81 w 137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80">
                    <a:moveTo>
                      <a:pt x="81" y="0"/>
                    </a:moveTo>
                    <a:lnTo>
                      <a:pt x="52" y="35"/>
                    </a:lnTo>
                    <a:lnTo>
                      <a:pt x="7" y="35"/>
                    </a:lnTo>
                    <a:lnTo>
                      <a:pt x="0" y="80"/>
                    </a:lnTo>
                    <a:lnTo>
                      <a:pt x="71" y="80"/>
                    </a:lnTo>
                    <a:lnTo>
                      <a:pt x="137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4425053" y="5968517"/>
                <a:ext cx="12355" cy="8302"/>
              </a:xfrm>
              <a:custGeom>
                <a:avLst/>
                <a:gdLst>
                  <a:gd name="T0" fmla="*/ 52 w 121"/>
                  <a:gd name="T1" fmla="*/ 0 h 80"/>
                  <a:gd name="T2" fmla="*/ 74 w 121"/>
                  <a:gd name="T3" fmla="*/ 35 h 80"/>
                  <a:gd name="T4" fmla="*/ 121 w 121"/>
                  <a:gd name="T5" fmla="*/ 35 h 80"/>
                  <a:gd name="T6" fmla="*/ 114 w 121"/>
                  <a:gd name="T7" fmla="*/ 80 h 80"/>
                  <a:gd name="T8" fmla="*/ 41 w 121"/>
                  <a:gd name="T9" fmla="*/ 80 h 80"/>
                  <a:gd name="T10" fmla="*/ 0 w 121"/>
                  <a:gd name="T11" fmla="*/ 0 h 80"/>
                  <a:gd name="T12" fmla="*/ 52 w 12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0">
                    <a:moveTo>
                      <a:pt x="52" y="0"/>
                    </a:moveTo>
                    <a:lnTo>
                      <a:pt x="74" y="35"/>
                    </a:lnTo>
                    <a:lnTo>
                      <a:pt x="121" y="35"/>
                    </a:lnTo>
                    <a:lnTo>
                      <a:pt x="114" y="80"/>
                    </a:lnTo>
                    <a:lnTo>
                      <a:pt x="41" y="80"/>
                    </a:lnTo>
                    <a:lnTo>
                      <a:pt x="0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389110" y="5922337"/>
                <a:ext cx="10415" cy="6434"/>
              </a:xfrm>
              <a:custGeom>
                <a:avLst/>
                <a:gdLst>
                  <a:gd name="T0" fmla="*/ 92 w 102"/>
                  <a:gd name="T1" fmla="*/ 62 h 62"/>
                  <a:gd name="T2" fmla="*/ 0 w 102"/>
                  <a:gd name="T3" fmla="*/ 62 h 62"/>
                  <a:gd name="T4" fmla="*/ 7 w 102"/>
                  <a:gd name="T5" fmla="*/ 0 h 62"/>
                  <a:gd name="T6" fmla="*/ 102 w 102"/>
                  <a:gd name="T7" fmla="*/ 0 h 62"/>
                  <a:gd name="T8" fmla="*/ 92 w 10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2">
                    <a:moveTo>
                      <a:pt x="92" y="62"/>
                    </a:moveTo>
                    <a:lnTo>
                      <a:pt x="0" y="62"/>
                    </a:lnTo>
                    <a:lnTo>
                      <a:pt x="7" y="0"/>
                    </a:lnTo>
                    <a:lnTo>
                      <a:pt x="102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4385740" y="5946413"/>
                <a:ext cx="10415" cy="6123"/>
              </a:xfrm>
              <a:custGeom>
                <a:avLst/>
                <a:gdLst>
                  <a:gd name="T0" fmla="*/ 92 w 102"/>
                  <a:gd name="T1" fmla="*/ 59 h 59"/>
                  <a:gd name="T2" fmla="*/ 0 w 102"/>
                  <a:gd name="T3" fmla="*/ 59 h 59"/>
                  <a:gd name="T4" fmla="*/ 9 w 102"/>
                  <a:gd name="T5" fmla="*/ 0 h 59"/>
                  <a:gd name="T6" fmla="*/ 102 w 102"/>
                  <a:gd name="T7" fmla="*/ 0 h 59"/>
                  <a:gd name="T8" fmla="*/ 92 w 10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9">
                    <a:moveTo>
                      <a:pt x="92" y="59"/>
                    </a:moveTo>
                    <a:lnTo>
                      <a:pt x="0" y="59"/>
                    </a:lnTo>
                    <a:lnTo>
                      <a:pt x="9" y="0"/>
                    </a:lnTo>
                    <a:lnTo>
                      <a:pt x="102" y="0"/>
                    </a:lnTo>
                    <a:lnTo>
                      <a:pt x="9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4382371" y="5970178"/>
                <a:ext cx="10313" cy="6434"/>
              </a:xfrm>
              <a:custGeom>
                <a:avLst/>
                <a:gdLst>
                  <a:gd name="T0" fmla="*/ 92 w 101"/>
                  <a:gd name="T1" fmla="*/ 62 h 62"/>
                  <a:gd name="T2" fmla="*/ 0 w 101"/>
                  <a:gd name="T3" fmla="*/ 62 h 62"/>
                  <a:gd name="T4" fmla="*/ 9 w 101"/>
                  <a:gd name="T5" fmla="*/ 0 h 62"/>
                  <a:gd name="T6" fmla="*/ 101 w 101"/>
                  <a:gd name="T7" fmla="*/ 0 h 62"/>
                  <a:gd name="T8" fmla="*/ 92 w 1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2">
                    <a:moveTo>
                      <a:pt x="92" y="62"/>
                    </a:moveTo>
                    <a:lnTo>
                      <a:pt x="0" y="62"/>
                    </a:lnTo>
                    <a:lnTo>
                      <a:pt x="9" y="0"/>
                    </a:lnTo>
                    <a:lnTo>
                      <a:pt x="101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4446087" y="5919639"/>
                <a:ext cx="51464" cy="26255"/>
              </a:xfrm>
              <a:custGeom>
                <a:avLst/>
                <a:gdLst>
                  <a:gd name="T0" fmla="*/ 468 w 504"/>
                  <a:gd name="T1" fmla="*/ 253 h 253"/>
                  <a:gd name="T2" fmla="*/ 504 w 504"/>
                  <a:gd name="T3" fmla="*/ 0 h 253"/>
                  <a:gd name="T4" fmla="*/ 36 w 504"/>
                  <a:gd name="T5" fmla="*/ 0 h 253"/>
                  <a:gd name="T6" fmla="*/ 0 w 504"/>
                  <a:gd name="T7" fmla="*/ 253 h 253"/>
                  <a:gd name="T8" fmla="*/ 468 w 504"/>
                  <a:gd name="T9" fmla="*/ 253 h 253"/>
                  <a:gd name="T10" fmla="*/ 215 w 504"/>
                  <a:gd name="T11" fmla="*/ 208 h 253"/>
                  <a:gd name="T12" fmla="*/ 62 w 504"/>
                  <a:gd name="T13" fmla="*/ 208 h 253"/>
                  <a:gd name="T14" fmla="*/ 71 w 504"/>
                  <a:gd name="T15" fmla="*/ 144 h 253"/>
                  <a:gd name="T16" fmla="*/ 225 w 504"/>
                  <a:gd name="T17" fmla="*/ 144 h 253"/>
                  <a:gd name="T18" fmla="*/ 215 w 504"/>
                  <a:gd name="T19" fmla="*/ 208 h 253"/>
                  <a:gd name="T20" fmla="*/ 229 w 504"/>
                  <a:gd name="T21" fmla="*/ 106 h 253"/>
                  <a:gd name="T22" fmla="*/ 76 w 504"/>
                  <a:gd name="T23" fmla="*/ 106 h 253"/>
                  <a:gd name="T24" fmla="*/ 85 w 504"/>
                  <a:gd name="T25" fmla="*/ 43 h 253"/>
                  <a:gd name="T26" fmla="*/ 239 w 504"/>
                  <a:gd name="T27" fmla="*/ 43 h 253"/>
                  <a:gd name="T28" fmla="*/ 229 w 504"/>
                  <a:gd name="T29" fmla="*/ 106 h 253"/>
                  <a:gd name="T30" fmla="*/ 291 w 504"/>
                  <a:gd name="T31" fmla="*/ 43 h 253"/>
                  <a:gd name="T32" fmla="*/ 445 w 504"/>
                  <a:gd name="T33" fmla="*/ 43 h 253"/>
                  <a:gd name="T34" fmla="*/ 435 w 504"/>
                  <a:gd name="T35" fmla="*/ 106 h 253"/>
                  <a:gd name="T36" fmla="*/ 281 w 504"/>
                  <a:gd name="T37" fmla="*/ 106 h 253"/>
                  <a:gd name="T38" fmla="*/ 291 w 504"/>
                  <a:gd name="T39" fmla="*/ 43 h 253"/>
                  <a:gd name="T40" fmla="*/ 267 w 504"/>
                  <a:gd name="T41" fmla="*/ 208 h 253"/>
                  <a:gd name="T42" fmla="*/ 277 w 504"/>
                  <a:gd name="T43" fmla="*/ 144 h 253"/>
                  <a:gd name="T44" fmla="*/ 430 w 504"/>
                  <a:gd name="T45" fmla="*/ 144 h 253"/>
                  <a:gd name="T46" fmla="*/ 421 w 504"/>
                  <a:gd name="T47" fmla="*/ 208 h 253"/>
                  <a:gd name="T48" fmla="*/ 267 w 504"/>
                  <a:gd name="T49" fmla="*/ 2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4" h="253">
                    <a:moveTo>
                      <a:pt x="468" y="253"/>
                    </a:moveTo>
                    <a:lnTo>
                      <a:pt x="504" y="0"/>
                    </a:lnTo>
                    <a:lnTo>
                      <a:pt x="36" y="0"/>
                    </a:lnTo>
                    <a:lnTo>
                      <a:pt x="0" y="253"/>
                    </a:lnTo>
                    <a:lnTo>
                      <a:pt x="468" y="253"/>
                    </a:lnTo>
                    <a:close/>
                    <a:moveTo>
                      <a:pt x="215" y="208"/>
                    </a:moveTo>
                    <a:lnTo>
                      <a:pt x="62" y="208"/>
                    </a:lnTo>
                    <a:lnTo>
                      <a:pt x="71" y="144"/>
                    </a:lnTo>
                    <a:lnTo>
                      <a:pt x="225" y="144"/>
                    </a:lnTo>
                    <a:lnTo>
                      <a:pt x="215" y="208"/>
                    </a:lnTo>
                    <a:close/>
                    <a:moveTo>
                      <a:pt x="229" y="106"/>
                    </a:moveTo>
                    <a:lnTo>
                      <a:pt x="76" y="106"/>
                    </a:lnTo>
                    <a:lnTo>
                      <a:pt x="85" y="43"/>
                    </a:lnTo>
                    <a:lnTo>
                      <a:pt x="239" y="43"/>
                    </a:lnTo>
                    <a:lnTo>
                      <a:pt x="229" y="106"/>
                    </a:lnTo>
                    <a:close/>
                    <a:moveTo>
                      <a:pt x="291" y="43"/>
                    </a:moveTo>
                    <a:lnTo>
                      <a:pt x="445" y="43"/>
                    </a:lnTo>
                    <a:lnTo>
                      <a:pt x="435" y="106"/>
                    </a:lnTo>
                    <a:lnTo>
                      <a:pt x="281" y="106"/>
                    </a:lnTo>
                    <a:lnTo>
                      <a:pt x="291" y="43"/>
                    </a:lnTo>
                    <a:close/>
                    <a:moveTo>
                      <a:pt x="267" y="208"/>
                    </a:moveTo>
                    <a:lnTo>
                      <a:pt x="277" y="144"/>
                    </a:lnTo>
                    <a:lnTo>
                      <a:pt x="430" y="144"/>
                    </a:lnTo>
                    <a:lnTo>
                      <a:pt x="421" y="208"/>
                    </a:lnTo>
                    <a:lnTo>
                      <a:pt x="267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44658" y="5947140"/>
                <a:ext cx="17154" cy="8821"/>
              </a:xfrm>
              <a:custGeom>
                <a:avLst/>
                <a:gdLst>
                  <a:gd name="T0" fmla="*/ 113 w 168"/>
                  <a:gd name="T1" fmla="*/ 0 h 85"/>
                  <a:gd name="T2" fmla="*/ 85 w 168"/>
                  <a:gd name="T3" fmla="*/ 38 h 85"/>
                  <a:gd name="T4" fmla="*/ 7 w 168"/>
                  <a:gd name="T5" fmla="*/ 38 h 85"/>
                  <a:gd name="T6" fmla="*/ 0 w 168"/>
                  <a:gd name="T7" fmla="*/ 85 h 85"/>
                  <a:gd name="T8" fmla="*/ 113 w 168"/>
                  <a:gd name="T9" fmla="*/ 85 h 85"/>
                  <a:gd name="T10" fmla="*/ 168 w 168"/>
                  <a:gd name="T11" fmla="*/ 0 h 85"/>
                  <a:gd name="T12" fmla="*/ 113 w 16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85">
                    <a:moveTo>
                      <a:pt x="113" y="0"/>
                    </a:moveTo>
                    <a:lnTo>
                      <a:pt x="85" y="38"/>
                    </a:lnTo>
                    <a:lnTo>
                      <a:pt x="7" y="38"/>
                    </a:lnTo>
                    <a:lnTo>
                      <a:pt x="0" y="85"/>
                    </a:lnTo>
                    <a:lnTo>
                      <a:pt x="113" y="85"/>
                    </a:lnTo>
                    <a:lnTo>
                      <a:pt x="168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477742" y="5947140"/>
                <a:ext cx="15419" cy="8821"/>
              </a:xfrm>
              <a:custGeom>
                <a:avLst/>
                <a:gdLst>
                  <a:gd name="T0" fmla="*/ 54 w 151"/>
                  <a:gd name="T1" fmla="*/ 0 h 85"/>
                  <a:gd name="T2" fmla="*/ 73 w 151"/>
                  <a:gd name="T3" fmla="*/ 38 h 85"/>
                  <a:gd name="T4" fmla="*/ 151 w 151"/>
                  <a:gd name="T5" fmla="*/ 38 h 85"/>
                  <a:gd name="T6" fmla="*/ 146 w 151"/>
                  <a:gd name="T7" fmla="*/ 85 h 85"/>
                  <a:gd name="T8" fmla="*/ 35 w 151"/>
                  <a:gd name="T9" fmla="*/ 85 h 85"/>
                  <a:gd name="T10" fmla="*/ 0 w 151"/>
                  <a:gd name="T11" fmla="*/ 0 h 85"/>
                  <a:gd name="T12" fmla="*/ 54 w 151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5">
                    <a:moveTo>
                      <a:pt x="54" y="0"/>
                    </a:moveTo>
                    <a:lnTo>
                      <a:pt x="73" y="38"/>
                    </a:lnTo>
                    <a:lnTo>
                      <a:pt x="151" y="38"/>
                    </a:lnTo>
                    <a:lnTo>
                      <a:pt x="146" y="85"/>
                    </a:lnTo>
                    <a:lnTo>
                      <a:pt x="35" y="85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41799" y="5957932"/>
                <a:ext cx="14193" cy="18887"/>
              </a:xfrm>
              <a:custGeom>
                <a:avLst/>
                <a:gdLst>
                  <a:gd name="T0" fmla="*/ 59 w 139"/>
                  <a:gd name="T1" fmla="*/ 182 h 182"/>
                  <a:gd name="T2" fmla="*/ 0 w 139"/>
                  <a:gd name="T3" fmla="*/ 182 h 182"/>
                  <a:gd name="T4" fmla="*/ 68 w 139"/>
                  <a:gd name="T5" fmla="*/ 104 h 182"/>
                  <a:gd name="T6" fmla="*/ 85 w 139"/>
                  <a:gd name="T7" fmla="*/ 0 h 182"/>
                  <a:gd name="T8" fmla="*/ 139 w 139"/>
                  <a:gd name="T9" fmla="*/ 0 h 182"/>
                  <a:gd name="T10" fmla="*/ 125 w 139"/>
                  <a:gd name="T11" fmla="*/ 104 h 182"/>
                  <a:gd name="T12" fmla="*/ 59 w 139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82">
                    <a:moveTo>
                      <a:pt x="59" y="182"/>
                    </a:moveTo>
                    <a:lnTo>
                      <a:pt x="0" y="182"/>
                    </a:lnTo>
                    <a:lnTo>
                      <a:pt x="68" y="104"/>
                    </a:lnTo>
                    <a:lnTo>
                      <a:pt x="85" y="0"/>
                    </a:lnTo>
                    <a:lnTo>
                      <a:pt x="139" y="0"/>
                    </a:lnTo>
                    <a:lnTo>
                      <a:pt x="125" y="104"/>
                    </a:lnTo>
                    <a:lnTo>
                      <a:pt x="5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456" y="5957932"/>
                <a:ext cx="8169" cy="18887"/>
              </a:xfrm>
              <a:custGeom>
                <a:avLst/>
                <a:gdLst>
                  <a:gd name="T0" fmla="*/ 54 w 80"/>
                  <a:gd name="T1" fmla="*/ 182 h 182"/>
                  <a:gd name="T2" fmla="*/ 0 w 80"/>
                  <a:gd name="T3" fmla="*/ 182 h 182"/>
                  <a:gd name="T4" fmla="*/ 26 w 80"/>
                  <a:gd name="T5" fmla="*/ 0 h 182"/>
                  <a:gd name="T6" fmla="*/ 80 w 80"/>
                  <a:gd name="T7" fmla="*/ 0 h 182"/>
                  <a:gd name="T8" fmla="*/ 54 w 80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82">
                    <a:moveTo>
                      <a:pt x="54" y="182"/>
                    </a:moveTo>
                    <a:lnTo>
                      <a:pt x="0" y="182"/>
                    </a:lnTo>
                    <a:lnTo>
                      <a:pt x="26" y="0"/>
                    </a:lnTo>
                    <a:lnTo>
                      <a:pt x="80" y="0"/>
                    </a:lnTo>
                    <a:lnTo>
                      <a:pt x="54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4428422" y="5985848"/>
                <a:ext cx="59735" cy="56454"/>
              </a:xfrm>
              <a:custGeom>
                <a:avLst/>
                <a:gdLst>
                  <a:gd name="T0" fmla="*/ 497 w 585"/>
                  <a:gd name="T1" fmla="*/ 0 h 544"/>
                  <a:gd name="T2" fmla="*/ 431 w 585"/>
                  <a:gd name="T3" fmla="*/ 428 h 544"/>
                  <a:gd name="T4" fmla="*/ 192 w 585"/>
                  <a:gd name="T5" fmla="*/ 0 h 544"/>
                  <a:gd name="T6" fmla="*/ 81 w 585"/>
                  <a:gd name="T7" fmla="*/ 0 h 544"/>
                  <a:gd name="T8" fmla="*/ 0 w 585"/>
                  <a:gd name="T9" fmla="*/ 544 h 544"/>
                  <a:gd name="T10" fmla="*/ 88 w 585"/>
                  <a:gd name="T11" fmla="*/ 544 h 544"/>
                  <a:gd name="T12" fmla="*/ 152 w 585"/>
                  <a:gd name="T13" fmla="*/ 114 h 544"/>
                  <a:gd name="T14" fmla="*/ 391 w 585"/>
                  <a:gd name="T15" fmla="*/ 544 h 544"/>
                  <a:gd name="T16" fmla="*/ 502 w 585"/>
                  <a:gd name="T17" fmla="*/ 544 h 544"/>
                  <a:gd name="T18" fmla="*/ 585 w 585"/>
                  <a:gd name="T19" fmla="*/ 0 h 544"/>
                  <a:gd name="T20" fmla="*/ 497 w 585"/>
                  <a:gd name="T2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5" h="544">
                    <a:moveTo>
                      <a:pt x="497" y="0"/>
                    </a:moveTo>
                    <a:lnTo>
                      <a:pt x="431" y="428"/>
                    </a:lnTo>
                    <a:lnTo>
                      <a:pt x="192" y="0"/>
                    </a:lnTo>
                    <a:lnTo>
                      <a:pt x="81" y="0"/>
                    </a:lnTo>
                    <a:lnTo>
                      <a:pt x="0" y="544"/>
                    </a:lnTo>
                    <a:lnTo>
                      <a:pt x="88" y="544"/>
                    </a:lnTo>
                    <a:lnTo>
                      <a:pt x="152" y="114"/>
                    </a:lnTo>
                    <a:lnTo>
                      <a:pt x="391" y="544"/>
                    </a:lnTo>
                    <a:lnTo>
                      <a:pt x="502" y="544"/>
                    </a:lnTo>
                    <a:lnTo>
                      <a:pt x="585" y="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4382064" y="5985848"/>
                <a:ext cx="48094" cy="56454"/>
              </a:xfrm>
              <a:custGeom>
                <a:avLst/>
                <a:gdLst>
                  <a:gd name="T0" fmla="*/ 95 w 199"/>
                  <a:gd name="T1" fmla="*/ 37 h 230"/>
                  <a:gd name="T2" fmla="*/ 194 w 199"/>
                  <a:gd name="T3" fmla="*/ 37 h 230"/>
                  <a:gd name="T4" fmla="*/ 199 w 199"/>
                  <a:gd name="T5" fmla="*/ 0 h 230"/>
                  <a:gd name="T6" fmla="*/ 77 w 199"/>
                  <a:gd name="T7" fmla="*/ 0 h 230"/>
                  <a:gd name="T8" fmla="*/ 16 w 199"/>
                  <a:gd name="T9" fmla="*/ 54 h 230"/>
                  <a:gd name="T10" fmla="*/ 0 w 199"/>
                  <a:gd name="T11" fmla="*/ 167 h 230"/>
                  <a:gd name="T12" fmla="*/ 23 w 199"/>
                  <a:gd name="T13" fmla="*/ 201 h 230"/>
                  <a:gd name="T14" fmla="*/ 15 w 199"/>
                  <a:gd name="T15" fmla="*/ 219 h 230"/>
                  <a:gd name="T16" fmla="*/ 45 w 199"/>
                  <a:gd name="T17" fmla="*/ 230 h 230"/>
                  <a:gd name="T18" fmla="*/ 165 w 199"/>
                  <a:gd name="T19" fmla="*/ 230 h 230"/>
                  <a:gd name="T20" fmla="*/ 170 w 199"/>
                  <a:gd name="T21" fmla="*/ 193 h 230"/>
                  <a:gd name="T22" fmla="*/ 73 w 199"/>
                  <a:gd name="T23" fmla="*/ 193 h 230"/>
                  <a:gd name="T24" fmla="*/ 38 w 199"/>
                  <a:gd name="T25" fmla="*/ 159 h 230"/>
                  <a:gd name="T26" fmla="*/ 50 w 199"/>
                  <a:gd name="T27" fmla="*/ 70 h 230"/>
                  <a:gd name="T28" fmla="*/ 95 w 199"/>
                  <a:gd name="T29" fmla="*/ 3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230">
                    <a:moveTo>
                      <a:pt x="95" y="37"/>
                    </a:moveTo>
                    <a:cubicBezTo>
                      <a:pt x="194" y="37"/>
                      <a:pt x="194" y="37"/>
                      <a:pt x="194" y="37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47" y="0"/>
                      <a:pt x="20" y="24"/>
                      <a:pt x="16" y="5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" y="171"/>
                      <a:pt x="26" y="186"/>
                      <a:pt x="23" y="201"/>
                    </a:cubicBezTo>
                    <a:cubicBezTo>
                      <a:pt x="22" y="208"/>
                      <a:pt x="20" y="214"/>
                      <a:pt x="15" y="219"/>
                    </a:cubicBezTo>
                    <a:cubicBezTo>
                      <a:pt x="24" y="225"/>
                      <a:pt x="32" y="230"/>
                      <a:pt x="45" y="230"/>
                    </a:cubicBezTo>
                    <a:cubicBezTo>
                      <a:pt x="165" y="230"/>
                      <a:pt x="165" y="230"/>
                      <a:pt x="165" y="23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54" y="193"/>
                      <a:pt x="35" y="181"/>
                      <a:pt x="38" y="15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45"/>
                      <a:pt x="71" y="37"/>
                      <a:pt x="95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4372976" y="6027358"/>
                <a:ext cx="13683" cy="14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4044794" y="5998612"/>
                <a:ext cx="322056" cy="45143"/>
              </a:xfrm>
              <a:custGeom>
                <a:avLst/>
                <a:gdLst>
                  <a:gd name="T0" fmla="*/ 1295 w 1334"/>
                  <a:gd name="T1" fmla="*/ 170 h 184"/>
                  <a:gd name="T2" fmla="*/ 730 w 1334"/>
                  <a:gd name="T3" fmla="*/ 64 h 184"/>
                  <a:gd name="T4" fmla="*/ 118 w 1334"/>
                  <a:gd name="T5" fmla="*/ 133 h 184"/>
                  <a:gd name="T6" fmla="*/ 0 w 1334"/>
                  <a:gd name="T7" fmla="*/ 177 h 184"/>
                  <a:gd name="T8" fmla="*/ 72 w 1334"/>
                  <a:gd name="T9" fmla="*/ 140 h 184"/>
                  <a:gd name="T10" fmla="*/ 723 w 1334"/>
                  <a:gd name="T11" fmla="*/ 25 h 184"/>
                  <a:gd name="T12" fmla="*/ 1334 w 1334"/>
                  <a:gd name="T13" fmla="*/ 184 h 184"/>
                  <a:gd name="T14" fmla="*/ 1295 w 1334"/>
                  <a:gd name="T15" fmla="*/ 17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4">
                    <a:moveTo>
                      <a:pt x="1295" y="170"/>
                    </a:moveTo>
                    <a:cubicBezTo>
                      <a:pt x="1224" y="147"/>
                      <a:pt x="1037" y="82"/>
                      <a:pt x="730" y="64"/>
                    </a:cubicBezTo>
                    <a:cubicBezTo>
                      <a:pt x="436" y="47"/>
                      <a:pt x="227" y="100"/>
                      <a:pt x="118" y="133"/>
                    </a:cubicBezTo>
                    <a:cubicBezTo>
                      <a:pt x="100" y="140"/>
                      <a:pt x="0" y="177"/>
                      <a:pt x="0" y="177"/>
                    </a:cubicBezTo>
                    <a:cubicBezTo>
                      <a:pt x="0" y="177"/>
                      <a:pt x="60" y="147"/>
                      <a:pt x="72" y="140"/>
                    </a:cubicBezTo>
                    <a:cubicBezTo>
                      <a:pt x="85" y="133"/>
                      <a:pt x="336" y="0"/>
                      <a:pt x="723" y="25"/>
                    </a:cubicBezTo>
                    <a:cubicBezTo>
                      <a:pt x="1085" y="48"/>
                      <a:pt x="1303" y="164"/>
                      <a:pt x="1334" y="184"/>
                    </a:cubicBezTo>
                    <a:cubicBezTo>
                      <a:pt x="1334" y="184"/>
                      <a:pt x="1310" y="175"/>
                      <a:pt x="1295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4040403" y="5919847"/>
                <a:ext cx="96596" cy="108550"/>
              </a:xfrm>
              <a:custGeom>
                <a:avLst/>
                <a:gdLst>
                  <a:gd name="T0" fmla="*/ 212 w 400"/>
                  <a:gd name="T1" fmla="*/ 404 h 442"/>
                  <a:gd name="T2" fmla="*/ 231 w 400"/>
                  <a:gd name="T3" fmla="*/ 270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1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4"/>
                    </a:moveTo>
                    <a:cubicBezTo>
                      <a:pt x="231" y="270"/>
                      <a:pt x="231" y="270"/>
                      <a:pt x="231" y="27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8"/>
                      <a:pt x="212" y="4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4307932" y="5920158"/>
                <a:ext cx="73724" cy="112389"/>
              </a:xfrm>
              <a:custGeom>
                <a:avLst/>
                <a:gdLst>
                  <a:gd name="T0" fmla="*/ 183 w 305"/>
                  <a:gd name="T1" fmla="*/ 447 h 458"/>
                  <a:gd name="T2" fmla="*/ 213 w 305"/>
                  <a:gd name="T3" fmla="*/ 427 h 458"/>
                  <a:gd name="T4" fmla="*/ 232 w 305"/>
                  <a:gd name="T5" fmla="*/ 404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6 h 458"/>
                  <a:gd name="T16" fmla="*/ 0 w 305"/>
                  <a:gd name="T17" fmla="*/ 397 h 458"/>
                  <a:gd name="T18" fmla="*/ 160 w 305"/>
                  <a:gd name="T19" fmla="*/ 458 h 458"/>
                  <a:gd name="T20" fmla="*/ 183 w 305"/>
                  <a:gd name="T21" fmla="*/ 44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7"/>
                    </a:moveTo>
                    <a:cubicBezTo>
                      <a:pt x="194" y="441"/>
                      <a:pt x="204" y="435"/>
                      <a:pt x="213" y="427"/>
                    </a:cubicBezTo>
                    <a:cubicBezTo>
                      <a:pt x="220" y="421"/>
                      <a:pt x="227" y="413"/>
                      <a:pt x="232" y="404"/>
                    </a:cubicBezTo>
                    <a:cubicBezTo>
                      <a:pt x="238" y="395"/>
                      <a:pt x="244" y="385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6"/>
                      <a:pt x="163" y="389"/>
                      <a:pt x="112" y="396"/>
                    </a:cubicBezTo>
                    <a:cubicBezTo>
                      <a:pt x="71" y="402"/>
                      <a:pt x="0" y="397"/>
                      <a:pt x="0" y="397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4207251" y="5920158"/>
                <a:ext cx="113036" cy="96615"/>
              </a:xfrm>
              <a:custGeom>
                <a:avLst/>
                <a:gdLst>
                  <a:gd name="T0" fmla="*/ 468 w 468"/>
                  <a:gd name="T1" fmla="*/ 0 h 394"/>
                  <a:gd name="T2" fmla="*/ 387 w 468"/>
                  <a:gd name="T3" fmla="*/ 0 h 394"/>
                  <a:gd name="T4" fmla="*/ 332 w 468"/>
                  <a:gd name="T5" fmla="*/ 358 h 394"/>
                  <a:gd name="T6" fmla="*/ 132 w 468"/>
                  <a:gd name="T7" fmla="*/ 0 h 394"/>
                  <a:gd name="T8" fmla="*/ 49 w 468"/>
                  <a:gd name="T9" fmla="*/ 0 h 394"/>
                  <a:gd name="T10" fmla="*/ 0 w 468"/>
                  <a:gd name="T11" fmla="*/ 325 h 394"/>
                  <a:gd name="T12" fmla="*/ 21 w 468"/>
                  <a:gd name="T13" fmla="*/ 326 h 394"/>
                  <a:gd name="T14" fmla="*/ 74 w 468"/>
                  <a:gd name="T15" fmla="*/ 330 h 394"/>
                  <a:gd name="T16" fmla="*/ 107 w 468"/>
                  <a:gd name="T17" fmla="*/ 109 h 394"/>
                  <a:gd name="T18" fmla="*/ 245 w 468"/>
                  <a:gd name="T19" fmla="*/ 354 h 394"/>
                  <a:gd name="T20" fmla="*/ 408 w 468"/>
                  <a:gd name="T21" fmla="*/ 394 h 394"/>
                  <a:gd name="T22" fmla="*/ 468 w 468"/>
                  <a:gd name="T2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4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" y="326"/>
                      <a:pt x="12" y="326"/>
                      <a:pt x="21" y="326"/>
                    </a:cubicBezTo>
                    <a:cubicBezTo>
                      <a:pt x="39" y="327"/>
                      <a:pt x="57" y="328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6"/>
                      <a:pt x="245" y="354"/>
                    </a:cubicBezTo>
                    <a:cubicBezTo>
                      <a:pt x="318" y="367"/>
                      <a:pt x="383" y="387"/>
                      <a:pt x="408" y="394"/>
                    </a:cubicBezTo>
                    <a:lnTo>
                      <a:pt x="4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4100342" y="5920158"/>
                <a:ext cx="102621" cy="95889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59 h 391"/>
                  <a:gd name="T12" fmla="*/ 349 w 425"/>
                  <a:gd name="T13" fmla="*/ 327 h 391"/>
                  <a:gd name="T14" fmla="*/ 389 w 425"/>
                  <a:gd name="T15" fmla="*/ 325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0"/>
                      <a:pt x="268" y="332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5"/>
                      <a:pt x="389" y="325"/>
                    </a:cubicBezTo>
                    <a:cubicBezTo>
                      <a:pt x="397" y="325"/>
                      <a:pt x="417" y="325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4149865" y="5960630"/>
                <a:ext cx="20933" cy="29161"/>
              </a:xfrm>
              <a:custGeom>
                <a:avLst/>
                <a:gdLst>
                  <a:gd name="T0" fmla="*/ 205 w 205"/>
                  <a:gd name="T1" fmla="*/ 281 h 281"/>
                  <a:gd name="T2" fmla="*/ 0 w 205"/>
                  <a:gd name="T3" fmla="*/ 210 h 281"/>
                  <a:gd name="T4" fmla="*/ 122 w 205"/>
                  <a:gd name="T5" fmla="*/ 0 h 281"/>
                  <a:gd name="T6" fmla="*/ 205 w 205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281">
                    <a:moveTo>
                      <a:pt x="205" y="281"/>
                    </a:moveTo>
                    <a:lnTo>
                      <a:pt x="0" y="210"/>
                    </a:lnTo>
                    <a:lnTo>
                      <a:pt x="122" y="0"/>
                    </a:lnTo>
                    <a:lnTo>
                      <a:pt x="205" y="2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918769" y="3730337"/>
              <a:ext cx="1038742" cy="1169352"/>
              <a:chOff x="3462711" y="1723406"/>
              <a:chExt cx="1227036" cy="138132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013076" y="1723406"/>
                <a:ext cx="463674" cy="846998"/>
                <a:chOff x="944563" y="-4000500"/>
                <a:chExt cx="7191375" cy="13136563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>
                  <a:off x="944563" y="-4000500"/>
                  <a:ext cx="7191375" cy="13136563"/>
                </a:xfrm>
                <a:custGeom>
                  <a:avLst/>
                  <a:gdLst>
                    <a:gd name="T0" fmla="*/ 1915 w 1915"/>
                    <a:gd name="T1" fmla="*/ 617 h 3500"/>
                    <a:gd name="T2" fmla="*/ 1866 w 1915"/>
                    <a:gd name="T3" fmla="*/ 414 h 3500"/>
                    <a:gd name="T4" fmla="*/ 1859 w 1915"/>
                    <a:gd name="T5" fmla="*/ 405 h 3500"/>
                    <a:gd name="T6" fmla="*/ 1663 w 1915"/>
                    <a:gd name="T7" fmla="*/ 343 h 3500"/>
                    <a:gd name="T8" fmla="*/ 1447 w 1915"/>
                    <a:gd name="T9" fmla="*/ 123 h 3500"/>
                    <a:gd name="T10" fmla="*/ 1446 w 1915"/>
                    <a:gd name="T11" fmla="*/ 123 h 3500"/>
                    <a:gd name="T12" fmla="*/ 1321 w 1915"/>
                    <a:gd name="T13" fmla="*/ 154 h 3500"/>
                    <a:gd name="T14" fmla="*/ 1254 w 1915"/>
                    <a:gd name="T15" fmla="*/ 52 h 3500"/>
                    <a:gd name="T16" fmla="*/ 1087 w 1915"/>
                    <a:gd name="T17" fmla="*/ 3 h 3500"/>
                    <a:gd name="T18" fmla="*/ 1081 w 1915"/>
                    <a:gd name="T19" fmla="*/ 4 h 3500"/>
                    <a:gd name="T20" fmla="*/ 918 w 1915"/>
                    <a:gd name="T21" fmla="*/ 115 h 3500"/>
                    <a:gd name="T22" fmla="*/ 862 w 1915"/>
                    <a:gd name="T23" fmla="*/ 42 h 3500"/>
                    <a:gd name="T24" fmla="*/ 853 w 1915"/>
                    <a:gd name="T25" fmla="*/ 36 h 3500"/>
                    <a:gd name="T26" fmla="*/ 693 w 1915"/>
                    <a:gd name="T27" fmla="*/ 27 h 3500"/>
                    <a:gd name="T28" fmla="*/ 693 w 1915"/>
                    <a:gd name="T29" fmla="*/ 27 h 3500"/>
                    <a:gd name="T30" fmla="*/ 516 w 1915"/>
                    <a:gd name="T31" fmla="*/ 208 h 3500"/>
                    <a:gd name="T32" fmla="*/ 516 w 1915"/>
                    <a:gd name="T33" fmla="*/ 209 h 3500"/>
                    <a:gd name="T34" fmla="*/ 480 w 1915"/>
                    <a:gd name="T35" fmla="*/ 311 h 3500"/>
                    <a:gd name="T36" fmla="*/ 272 w 1915"/>
                    <a:gd name="T37" fmla="*/ 280 h 3500"/>
                    <a:gd name="T38" fmla="*/ 260 w 1915"/>
                    <a:gd name="T39" fmla="*/ 283 h 3500"/>
                    <a:gd name="T40" fmla="*/ 96 w 1915"/>
                    <a:gd name="T41" fmla="*/ 550 h 3500"/>
                    <a:gd name="T42" fmla="*/ 18 w 1915"/>
                    <a:gd name="T43" fmla="*/ 947 h 3500"/>
                    <a:gd name="T44" fmla="*/ 18 w 1915"/>
                    <a:gd name="T45" fmla="*/ 949 h 3500"/>
                    <a:gd name="T46" fmla="*/ 150 w 1915"/>
                    <a:gd name="T47" fmla="*/ 1263 h 3500"/>
                    <a:gd name="T48" fmla="*/ 151 w 1915"/>
                    <a:gd name="T49" fmla="*/ 1263 h 3500"/>
                    <a:gd name="T50" fmla="*/ 605 w 1915"/>
                    <a:gd name="T51" fmla="*/ 1659 h 3500"/>
                    <a:gd name="T52" fmla="*/ 627 w 1915"/>
                    <a:gd name="T53" fmla="*/ 1821 h 3500"/>
                    <a:gd name="T54" fmla="*/ 627 w 1915"/>
                    <a:gd name="T55" fmla="*/ 1822 h 3500"/>
                    <a:gd name="T56" fmla="*/ 553 w 1915"/>
                    <a:gd name="T57" fmla="*/ 2517 h 3500"/>
                    <a:gd name="T58" fmla="*/ 329 w 1915"/>
                    <a:gd name="T59" fmla="*/ 3478 h 3500"/>
                    <a:gd name="T60" fmla="*/ 332 w 1915"/>
                    <a:gd name="T61" fmla="*/ 3500 h 3500"/>
                    <a:gd name="T62" fmla="*/ 1572 w 1915"/>
                    <a:gd name="T63" fmla="*/ 3500 h 3500"/>
                    <a:gd name="T64" fmla="*/ 1573 w 1915"/>
                    <a:gd name="T65" fmla="*/ 3499 h 3500"/>
                    <a:gd name="T66" fmla="*/ 1580 w 1915"/>
                    <a:gd name="T67" fmla="*/ 3475 h 3500"/>
                    <a:gd name="T68" fmla="*/ 1580 w 1915"/>
                    <a:gd name="T69" fmla="*/ 1883 h 3500"/>
                    <a:gd name="T70" fmla="*/ 1638 w 1915"/>
                    <a:gd name="T71" fmla="*/ 1644 h 3500"/>
                    <a:gd name="T72" fmla="*/ 1692 w 1915"/>
                    <a:gd name="T73" fmla="*/ 1568 h 3500"/>
                    <a:gd name="T74" fmla="*/ 1785 w 1915"/>
                    <a:gd name="T75" fmla="*/ 1412 h 3500"/>
                    <a:gd name="T76" fmla="*/ 1880 w 1915"/>
                    <a:gd name="T77" fmla="*/ 941 h 3500"/>
                    <a:gd name="T78" fmla="*/ 1862 w 1915"/>
                    <a:gd name="T79" fmla="*/ 744 h 3500"/>
                    <a:gd name="T80" fmla="*/ 1913 w 1915"/>
                    <a:gd name="T81" fmla="*/ 628 h 3500"/>
                    <a:gd name="T82" fmla="*/ 1915 w 1915"/>
                    <a:gd name="T83" fmla="*/ 617 h 3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15" h="3500">
                      <a:moveTo>
                        <a:pt x="1915" y="617"/>
                      </a:moveTo>
                      <a:cubicBezTo>
                        <a:pt x="1911" y="516"/>
                        <a:pt x="1867" y="418"/>
                        <a:pt x="1866" y="414"/>
                      </a:cubicBezTo>
                      <a:cubicBezTo>
                        <a:pt x="1864" y="410"/>
                        <a:pt x="1862" y="407"/>
                        <a:pt x="1859" y="405"/>
                      </a:cubicBezTo>
                      <a:cubicBezTo>
                        <a:pt x="1792" y="339"/>
                        <a:pt x="1709" y="337"/>
                        <a:pt x="1663" y="343"/>
                      </a:cubicBezTo>
                      <a:cubicBezTo>
                        <a:pt x="1621" y="142"/>
                        <a:pt x="1449" y="123"/>
                        <a:pt x="1447" y="123"/>
                      </a:cubicBezTo>
                      <a:cubicBezTo>
                        <a:pt x="1447" y="123"/>
                        <a:pt x="1447" y="123"/>
                        <a:pt x="1446" y="123"/>
                      </a:cubicBezTo>
                      <a:cubicBezTo>
                        <a:pt x="1390" y="119"/>
                        <a:pt x="1349" y="136"/>
                        <a:pt x="1321" y="154"/>
                      </a:cubicBezTo>
                      <a:cubicBezTo>
                        <a:pt x="1306" y="91"/>
                        <a:pt x="1263" y="58"/>
                        <a:pt x="1254" y="52"/>
                      </a:cubicBezTo>
                      <a:cubicBezTo>
                        <a:pt x="1189" y="0"/>
                        <a:pt x="1091" y="3"/>
                        <a:pt x="1087" y="3"/>
                      </a:cubicBezTo>
                      <a:cubicBezTo>
                        <a:pt x="1085" y="3"/>
                        <a:pt x="1083" y="3"/>
                        <a:pt x="1081" y="4"/>
                      </a:cubicBezTo>
                      <a:cubicBezTo>
                        <a:pt x="1022" y="19"/>
                        <a:pt x="956" y="78"/>
                        <a:pt x="918" y="115"/>
                      </a:cubicBezTo>
                      <a:cubicBezTo>
                        <a:pt x="893" y="75"/>
                        <a:pt x="863" y="44"/>
                        <a:pt x="862" y="42"/>
                      </a:cubicBezTo>
                      <a:cubicBezTo>
                        <a:pt x="859" y="39"/>
                        <a:pt x="856" y="37"/>
                        <a:pt x="853" y="36"/>
                      </a:cubicBezTo>
                      <a:cubicBezTo>
                        <a:pt x="797" y="8"/>
                        <a:pt x="704" y="25"/>
                        <a:pt x="693" y="27"/>
                      </a:cubicBezTo>
                      <a:cubicBezTo>
                        <a:pt x="693" y="27"/>
                        <a:pt x="693" y="27"/>
                        <a:pt x="693" y="27"/>
                      </a:cubicBezTo>
                      <a:cubicBezTo>
                        <a:pt x="601" y="47"/>
                        <a:pt x="525" y="191"/>
                        <a:pt x="516" y="208"/>
                      </a:cubicBezTo>
                      <a:cubicBezTo>
                        <a:pt x="516" y="208"/>
                        <a:pt x="516" y="208"/>
                        <a:pt x="516" y="209"/>
                      </a:cubicBezTo>
                      <a:cubicBezTo>
                        <a:pt x="496" y="252"/>
                        <a:pt x="486" y="286"/>
                        <a:pt x="480" y="311"/>
                      </a:cubicBezTo>
                      <a:cubicBezTo>
                        <a:pt x="424" y="288"/>
                        <a:pt x="352" y="270"/>
                        <a:pt x="272" y="280"/>
                      </a:cubicBezTo>
                      <a:cubicBezTo>
                        <a:pt x="268" y="280"/>
                        <a:pt x="264" y="281"/>
                        <a:pt x="260" y="283"/>
                      </a:cubicBezTo>
                      <a:cubicBezTo>
                        <a:pt x="255" y="286"/>
                        <a:pt x="132" y="359"/>
                        <a:pt x="96" y="550"/>
                      </a:cubicBezTo>
                      <a:cubicBezTo>
                        <a:pt x="18" y="947"/>
                        <a:pt x="18" y="947"/>
                        <a:pt x="18" y="947"/>
                      </a:cubicBezTo>
                      <a:cubicBezTo>
                        <a:pt x="18" y="947"/>
                        <a:pt x="18" y="948"/>
                        <a:pt x="18" y="949"/>
                      </a:cubicBezTo>
                      <a:cubicBezTo>
                        <a:pt x="17" y="956"/>
                        <a:pt x="0" y="1124"/>
                        <a:pt x="150" y="1263"/>
                      </a:cubicBezTo>
                      <a:cubicBezTo>
                        <a:pt x="150" y="1263"/>
                        <a:pt x="150" y="1263"/>
                        <a:pt x="151" y="1263"/>
                      </a:cubicBezTo>
                      <a:cubicBezTo>
                        <a:pt x="605" y="1659"/>
                        <a:pt x="605" y="1659"/>
                        <a:pt x="605" y="1659"/>
                      </a:cubicBezTo>
                      <a:cubicBezTo>
                        <a:pt x="612" y="1671"/>
                        <a:pt x="641" y="1723"/>
                        <a:pt x="627" y="1821"/>
                      </a:cubicBezTo>
                      <a:cubicBezTo>
                        <a:pt x="627" y="1821"/>
                        <a:pt x="627" y="1822"/>
                        <a:pt x="627" y="1822"/>
                      </a:cubicBezTo>
                      <a:cubicBezTo>
                        <a:pt x="626" y="1827"/>
                        <a:pt x="593" y="2250"/>
                        <a:pt x="553" y="2517"/>
                      </a:cubicBezTo>
                      <a:cubicBezTo>
                        <a:pt x="514" y="2783"/>
                        <a:pt x="331" y="3471"/>
                        <a:pt x="329" y="3478"/>
                      </a:cubicBezTo>
                      <a:cubicBezTo>
                        <a:pt x="327" y="3485"/>
                        <a:pt x="328" y="3493"/>
                        <a:pt x="332" y="3500"/>
                      </a:cubicBezTo>
                      <a:cubicBezTo>
                        <a:pt x="1572" y="3500"/>
                        <a:pt x="1572" y="3500"/>
                        <a:pt x="1572" y="3500"/>
                      </a:cubicBezTo>
                      <a:cubicBezTo>
                        <a:pt x="1572" y="3499"/>
                        <a:pt x="1572" y="3499"/>
                        <a:pt x="1573" y="3499"/>
                      </a:cubicBezTo>
                      <a:cubicBezTo>
                        <a:pt x="1579" y="3492"/>
                        <a:pt x="1581" y="3484"/>
                        <a:pt x="1580" y="3475"/>
                      </a:cubicBezTo>
                      <a:cubicBezTo>
                        <a:pt x="1512" y="2925"/>
                        <a:pt x="1578" y="1922"/>
                        <a:pt x="1580" y="1883"/>
                      </a:cubicBezTo>
                      <a:cubicBezTo>
                        <a:pt x="1589" y="1821"/>
                        <a:pt x="1631" y="1671"/>
                        <a:pt x="1638" y="1644"/>
                      </a:cubicBezTo>
                      <a:cubicBezTo>
                        <a:pt x="1655" y="1617"/>
                        <a:pt x="1674" y="1592"/>
                        <a:pt x="1692" y="1568"/>
                      </a:cubicBezTo>
                      <a:cubicBezTo>
                        <a:pt x="1729" y="1518"/>
                        <a:pt x="1764" y="1471"/>
                        <a:pt x="1785" y="1412"/>
                      </a:cubicBezTo>
                      <a:cubicBezTo>
                        <a:pt x="1842" y="1252"/>
                        <a:pt x="1875" y="1055"/>
                        <a:pt x="1880" y="941"/>
                      </a:cubicBezTo>
                      <a:cubicBezTo>
                        <a:pt x="1886" y="823"/>
                        <a:pt x="1869" y="764"/>
                        <a:pt x="1862" y="744"/>
                      </a:cubicBezTo>
                      <a:cubicBezTo>
                        <a:pt x="1892" y="683"/>
                        <a:pt x="1912" y="632"/>
                        <a:pt x="1913" y="628"/>
                      </a:cubicBezTo>
                      <a:cubicBezTo>
                        <a:pt x="1914" y="624"/>
                        <a:pt x="1915" y="620"/>
                        <a:pt x="1915" y="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939597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6"/>
                <p:cNvSpPr>
                  <a:spLocks/>
                </p:cNvSpPr>
                <p:nvPr/>
              </p:nvSpPr>
              <p:spPr bwMode="auto">
                <a:xfrm>
                  <a:off x="1200151" y="-3767137"/>
                  <a:ext cx="6591301" cy="12677774"/>
                </a:xfrm>
                <a:custGeom>
                  <a:avLst/>
                  <a:gdLst>
                    <a:gd name="T0" fmla="*/ 1750 w 1755"/>
                    <a:gd name="T1" fmla="*/ 762 h 3378"/>
                    <a:gd name="T2" fmla="*/ 1707 w 1755"/>
                    <a:gd name="T3" fmla="*/ 825 h 3378"/>
                    <a:gd name="T4" fmla="*/ 1462 w 1755"/>
                    <a:gd name="T5" fmla="*/ 968 h 3378"/>
                    <a:gd name="T6" fmla="*/ 1435 w 1755"/>
                    <a:gd name="T7" fmla="*/ 971 h 3378"/>
                    <a:gd name="T8" fmla="*/ 1313 w 1755"/>
                    <a:gd name="T9" fmla="*/ 904 h 3378"/>
                    <a:gd name="T10" fmla="*/ 1233 w 1755"/>
                    <a:gd name="T11" fmla="*/ 939 h 3378"/>
                    <a:gd name="T12" fmla="*/ 1230 w 1755"/>
                    <a:gd name="T13" fmla="*/ 940 h 3378"/>
                    <a:gd name="T14" fmla="*/ 1202 w 1755"/>
                    <a:gd name="T15" fmla="*/ 942 h 3378"/>
                    <a:gd name="T16" fmla="*/ 1034 w 1755"/>
                    <a:gd name="T17" fmla="*/ 839 h 3378"/>
                    <a:gd name="T18" fmla="*/ 1032 w 1755"/>
                    <a:gd name="T19" fmla="*/ 841 h 3378"/>
                    <a:gd name="T20" fmla="*/ 1029 w 1755"/>
                    <a:gd name="T21" fmla="*/ 843 h 3378"/>
                    <a:gd name="T22" fmla="*/ 948 w 1755"/>
                    <a:gd name="T23" fmla="*/ 867 h 3378"/>
                    <a:gd name="T24" fmla="*/ 926 w 1755"/>
                    <a:gd name="T25" fmla="*/ 863 h 3378"/>
                    <a:gd name="T26" fmla="*/ 910 w 1755"/>
                    <a:gd name="T27" fmla="*/ 821 h 3378"/>
                    <a:gd name="T28" fmla="*/ 991 w 1755"/>
                    <a:gd name="T29" fmla="*/ 797 h 3378"/>
                    <a:gd name="T30" fmla="*/ 1118 w 1755"/>
                    <a:gd name="T31" fmla="*/ 513 h 3378"/>
                    <a:gd name="T32" fmla="*/ 1198 w 1755"/>
                    <a:gd name="T33" fmla="*/ 153 h 3378"/>
                    <a:gd name="T34" fmla="*/ 1151 w 1755"/>
                    <a:gd name="T35" fmla="*/ 38 h 3378"/>
                    <a:gd name="T36" fmla="*/ 1149 w 1755"/>
                    <a:gd name="T37" fmla="*/ 37 h 3378"/>
                    <a:gd name="T38" fmla="*/ 1025 w 1755"/>
                    <a:gd name="T39" fmla="*/ 0 h 3378"/>
                    <a:gd name="T40" fmla="*/ 869 w 1755"/>
                    <a:gd name="T41" fmla="*/ 120 h 3378"/>
                    <a:gd name="T42" fmla="*/ 858 w 1755"/>
                    <a:gd name="T43" fmla="*/ 229 h 3378"/>
                    <a:gd name="T44" fmla="*/ 871 w 1755"/>
                    <a:gd name="T45" fmla="*/ 346 h 3378"/>
                    <a:gd name="T46" fmla="*/ 884 w 1755"/>
                    <a:gd name="T47" fmla="*/ 509 h 3378"/>
                    <a:gd name="T48" fmla="*/ 797 w 1755"/>
                    <a:gd name="T49" fmla="*/ 795 h 3378"/>
                    <a:gd name="T50" fmla="*/ 788 w 1755"/>
                    <a:gd name="T51" fmla="*/ 802 h 3378"/>
                    <a:gd name="T52" fmla="*/ 695 w 1755"/>
                    <a:gd name="T53" fmla="*/ 824 h 3378"/>
                    <a:gd name="T54" fmla="*/ 591 w 1755"/>
                    <a:gd name="T55" fmla="*/ 787 h 3378"/>
                    <a:gd name="T56" fmla="*/ 539 w 1755"/>
                    <a:gd name="T57" fmla="*/ 710 h 3378"/>
                    <a:gd name="T58" fmla="*/ 476 w 1755"/>
                    <a:gd name="T59" fmla="*/ 726 h 3378"/>
                    <a:gd name="T60" fmla="*/ 465 w 1755"/>
                    <a:gd name="T61" fmla="*/ 726 h 3378"/>
                    <a:gd name="T62" fmla="*/ 171 w 1755"/>
                    <a:gd name="T63" fmla="*/ 489 h 3378"/>
                    <a:gd name="T64" fmla="*/ 190 w 1755"/>
                    <a:gd name="T65" fmla="*/ 485 h 3378"/>
                    <a:gd name="T66" fmla="*/ 471 w 1755"/>
                    <a:gd name="T67" fmla="*/ 666 h 3378"/>
                    <a:gd name="T68" fmla="*/ 735 w 1755"/>
                    <a:gd name="T69" fmla="*/ 531 h 3378"/>
                    <a:gd name="T70" fmla="*/ 737 w 1755"/>
                    <a:gd name="T71" fmla="*/ 415 h 3378"/>
                    <a:gd name="T72" fmla="*/ 509 w 1755"/>
                    <a:gd name="T73" fmla="*/ 369 h 3378"/>
                    <a:gd name="T74" fmla="*/ 489 w 1755"/>
                    <a:gd name="T75" fmla="*/ 362 h 3378"/>
                    <a:gd name="T76" fmla="*/ 218 w 1755"/>
                    <a:gd name="T77" fmla="*/ 276 h 3378"/>
                    <a:gd name="T78" fmla="*/ 88 w 1755"/>
                    <a:gd name="T79" fmla="*/ 499 h 3378"/>
                    <a:gd name="T80" fmla="*/ 10 w 1755"/>
                    <a:gd name="T81" fmla="*/ 895 h 3378"/>
                    <a:gd name="T82" fmla="*/ 123 w 1755"/>
                    <a:gd name="T83" fmla="*/ 1157 h 3378"/>
                    <a:gd name="T84" fmla="*/ 580 w 1755"/>
                    <a:gd name="T85" fmla="*/ 1555 h 3378"/>
                    <a:gd name="T86" fmla="*/ 584 w 1755"/>
                    <a:gd name="T87" fmla="*/ 1560 h 3378"/>
                    <a:gd name="T88" fmla="*/ 619 w 1755"/>
                    <a:gd name="T89" fmla="*/ 1766 h 3378"/>
                    <a:gd name="T90" fmla="*/ 545 w 1755"/>
                    <a:gd name="T91" fmla="*/ 2463 h 3378"/>
                    <a:gd name="T92" fmla="*/ 333 w 1755"/>
                    <a:gd name="T93" fmla="*/ 3378 h 3378"/>
                    <a:gd name="T94" fmla="*/ 1448 w 1755"/>
                    <a:gd name="T95" fmla="*/ 3378 h 3378"/>
                    <a:gd name="T96" fmla="*/ 1452 w 1755"/>
                    <a:gd name="T97" fmla="*/ 1816 h 3378"/>
                    <a:gd name="T98" fmla="*/ 1452 w 1755"/>
                    <a:gd name="T99" fmla="*/ 1814 h 3378"/>
                    <a:gd name="T100" fmla="*/ 1513 w 1755"/>
                    <a:gd name="T101" fmla="*/ 1562 h 3378"/>
                    <a:gd name="T102" fmla="*/ 1517 w 1755"/>
                    <a:gd name="T103" fmla="*/ 1554 h 3378"/>
                    <a:gd name="T104" fmla="*/ 1576 w 1755"/>
                    <a:gd name="T105" fmla="*/ 1470 h 3378"/>
                    <a:gd name="T106" fmla="*/ 1660 w 1755"/>
                    <a:gd name="T107" fmla="*/ 1330 h 3378"/>
                    <a:gd name="T108" fmla="*/ 1752 w 1755"/>
                    <a:gd name="T109" fmla="*/ 876 h 3378"/>
                    <a:gd name="T110" fmla="*/ 1750 w 1755"/>
                    <a:gd name="T111" fmla="*/ 762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55" h="3378">
                      <a:moveTo>
                        <a:pt x="1750" y="762"/>
                      </a:moveTo>
                      <a:cubicBezTo>
                        <a:pt x="1736" y="785"/>
                        <a:pt x="1722" y="806"/>
                        <a:pt x="1707" y="825"/>
                      </a:cubicBezTo>
                      <a:cubicBezTo>
                        <a:pt x="1631" y="921"/>
                        <a:pt x="1536" y="952"/>
                        <a:pt x="1462" y="968"/>
                      </a:cubicBezTo>
                      <a:cubicBezTo>
                        <a:pt x="1453" y="970"/>
                        <a:pt x="1444" y="971"/>
                        <a:pt x="1435" y="971"/>
                      </a:cubicBezTo>
                      <a:cubicBezTo>
                        <a:pt x="1384" y="971"/>
                        <a:pt x="1336" y="941"/>
                        <a:pt x="1313" y="904"/>
                      </a:cubicBezTo>
                      <a:cubicBezTo>
                        <a:pt x="1290" y="918"/>
                        <a:pt x="1264" y="929"/>
                        <a:pt x="1233" y="939"/>
                      </a:cubicBezTo>
                      <a:cubicBezTo>
                        <a:pt x="1232" y="939"/>
                        <a:pt x="1231" y="939"/>
                        <a:pt x="1230" y="940"/>
                      </a:cubicBezTo>
                      <a:cubicBezTo>
                        <a:pt x="1222" y="941"/>
                        <a:pt x="1213" y="942"/>
                        <a:pt x="1202" y="942"/>
                      </a:cubicBezTo>
                      <a:cubicBezTo>
                        <a:pt x="1150" y="942"/>
                        <a:pt x="1075" y="920"/>
                        <a:pt x="1034" y="839"/>
                      </a:cubicBezTo>
                      <a:cubicBezTo>
                        <a:pt x="1033" y="839"/>
                        <a:pt x="1032" y="840"/>
                        <a:pt x="1032" y="841"/>
                      </a:cubicBezTo>
                      <a:cubicBezTo>
                        <a:pt x="1031" y="842"/>
                        <a:pt x="1030" y="842"/>
                        <a:pt x="1029" y="843"/>
                      </a:cubicBezTo>
                      <a:cubicBezTo>
                        <a:pt x="1025" y="846"/>
                        <a:pt x="1002" y="867"/>
                        <a:pt x="948" y="867"/>
                      </a:cubicBezTo>
                      <a:cubicBezTo>
                        <a:pt x="945" y="867"/>
                        <a:pt x="929" y="863"/>
                        <a:pt x="926" y="863"/>
                      </a:cubicBezTo>
                      <a:cubicBezTo>
                        <a:pt x="910" y="821"/>
                        <a:pt x="910" y="821"/>
                        <a:pt x="910" y="821"/>
                      </a:cubicBezTo>
                      <a:cubicBezTo>
                        <a:pt x="943" y="823"/>
                        <a:pt x="985" y="801"/>
                        <a:pt x="991" y="797"/>
                      </a:cubicBezTo>
                      <a:cubicBezTo>
                        <a:pt x="1023" y="766"/>
                        <a:pt x="1102" y="685"/>
                        <a:pt x="1118" y="513"/>
                      </a:cubicBezTo>
                      <a:cubicBezTo>
                        <a:pt x="1133" y="339"/>
                        <a:pt x="1189" y="180"/>
                        <a:pt x="1198" y="153"/>
                      </a:cubicBezTo>
                      <a:cubicBezTo>
                        <a:pt x="1204" y="76"/>
                        <a:pt x="1153" y="40"/>
                        <a:pt x="1151" y="38"/>
                      </a:cubicBezTo>
                      <a:cubicBezTo>
                        <a:pt x="1150" y="38"/>
                        <a:pt x="1149" y="37"/>
                        <a:pt x="1149" y="37"/>
                      </a:cubicBezTo>
                      <a:cubicBezTo>
                        <a:pt x="1107" y="3"/>
                        <a:pt x="1040" y="0"/>
                        <a:pt x="1025" y="0"/>
                      </a:cubicBezTo>
                      <a:cubicBezTo>
                        <a:pt x="972" y="16"/>
                        <a:pt x="898" y="88"/>
                        <a:pt x="869" y="120"/>
                      </a:cubicBezTo>
                      <a:cubicBezTo>
                        <a:pt x="866" y="130"/>
                        <a:pt x="856" y="164"/>
                        <a:pt x="858" y="229"/>
                      </a:cubicBezTo>
                      <a:cubicBezTo>
                        <a:pt x="859" y="265"/>
                        <a:pt x="865" y="306"/>
                        <a:pt x="871" y="346"/>
                      </a:cubicBezTo>
                      <a:cubicBezTo>
                        <a:pt x="880" y="401"/>
                        <a:pt x="888" y="458"/>
                        <a:pt x="884" y="509"/>
                      </a:cubicBezTo>
                      <a:cubicBezTo>
                        <a:pt x="880" y="570"/>
                        <a:pt x="861" y="718"/>
                        <a:pt x="797" y="795"/>
                      </a:cubicBezTo>
                      <a:cubicBezTo>
                        <a:pt x="795" y="798"/>
                        <a:pt x="792" y="800"/>
                        <a:pt x="788" y="802"/>
                      </a:cubicBezTo>
                      <a:cubicBezTo>
                        <a:pt x="785" y="804"/>
                        <a:pt x="746" y="824"/>
                        <a:pt x="695" y="824"/>
                      </a:cubicBezTo>
                      <a:cubicBezTo>
                        <a:pt x="663" y="824"/>
                        <a:pt x="625" y="815"/>
                        <a:pt x="591" y="787"/>
                      </a:cubicBezTo>
                      <a:cubicBezTo>
                        <a:pt x="583" y="782"/>
                        <a:pt x="554" y="758"/>
                        <a:pt x="539" y="710"/>
                      </a:cubicBezTo>
                      <a:cubicBezTo>
                        <a:pt x="503" y="721"/>
                        <a:pt x="479" y="725"/>
                        <a:pt x="476" y="726"/>
                      </a:cubicBezTo>
                      <a:cubicBezTo>
                        <a:pt x="472" y="726"/>
                        <a:pt x="468" y="726"/>
                        <a:pt x="465" y="726"/>
                      </a:cubicBezTo>
                      <a:cubicBezTo>
                        <a:pt x="272" y="688"/>
                        <a:pt x="175" y="497"/>
                        <a:pt x="171" y="489"/>
                      </a:cubicBezTo>
                      <a:cubicBezTo>
                        <a:pt x="190" y="485"/>
                        <a:pt x="190" y="485"/>
                        <a:pt x="190" y="485"/>
                      </a:cubicBezTo>
                      <a:cubicBezTo>
                        <a:pt x="202" y="507"/>
                        <a:pt x="311" y="631"/>
                        <a:pt x="471" y="666"/>
                      </a:cubicBezTo>
                      <a:cubicBezTo>
                        <a:pt x="500" y="660"/>
                        <a:pt x="644" y="624"/>
                        <a:pt x="735" y="531"/>
                      </a:cubicBezTo>
                      <a:cubicBezTo>
                        <a:pt x="739" y="517"/>
                        <a:pt x="753" y="470"/>
                        <a:pt x="737" y="415"/>
                      </a:cubicBezTo>
                      <a:cubicBezTo>
                        <a:pt x="701" y="403"/>
                        <a:pt x="599" y="369"/>
                        <a:pt x="509" y="369"/>
                      </a:cubicBezTo>
                      <a:cubicBezTo>
                        <a:pt x="501" y="369"/>
                        <a:pt x="494" y="367"/>
                        <a:pt x="489" y="362"/>
                      </a:cubicBezTo>
                      <a:cubicBezTo>
                        <a:pt x="488" y="361"/>
                        <a:pt x="366" y="262"/>
                        <a:pt x="218" y="276"/>
                      </a:cubicBezTo>
                      <a:cubicBezTo>
                        <a:pt x="197" y="290"/>
                        <a:pt x="114" y="354"/>
                        <a:pt x="88" y="499"/>
                      </a:cubicBezTo>
                      <a:cubicBezTo>
                        <a:pt x="10" y="895"/>
                        <a:pt x="10" y="895"/>
                        <a:pt x="10" y="895"/>
                      </a:cubicBezTo>
                      <a:cubicBezTo>
                        <a:pt x="8" y="909"/>
                        <a:pt x="0" y="1043"/>
                        <a:pt x="123" y="1157"/>
                      </a:cubicBezTo>
                      <a:cubicBezTo>
                        <a:pt x="580" y="1555"/>
                        <a:pt x="580" y="1555"/>
                        <a:pt x="580" y="1555"/>
                      </a:cubicBezTo>
                      <a:cubicBezTo>
                        <a:pt x="581" y="1557"/>
                        <a:pt x="583" y="1558"/>
                        <a:pt x="584" y="1560"/>
                      </a:cubicBezTo>
                      <a:cubicBezTo>
                        <a:pt x="586" y="1563"/>
                        <a:pt x="638" y="1633"/>
                        <a:pt x="619" y="1766"/>
                      </a:cubicBezTo>
                      <a:cubicBezTo>
                        <a:pt x="617" y="1789"/>
                        <a:pt x="584" y="2200"/>
                        <a:pt x="545" y="2463"/>
                      </a:cubicBezTo>
                      <a:cubicBezTo>
                        <a:pt x="511" y="2692"/>
                        <a:pt x="377" y="3210"/>
                        <a:pt x="333" y="3378"/>
                      </a:cubicBezTo>
                      <a:cubicBezTo>
                        <a:pt x="1448" y="3378"/>
                        <a:pt x="1448" y="3378"/>
                        <a:pt x="1448" y="3378"/>
                      </a:cubicBezTo>
                      <a:cubicBezTo>
                        <a:pt x="1386" y="2806"/>
                        <a:pt x="1452" y="1826"/>
                        <a:pt x="1452" y="1816"/>
                      </a:cubicBezTo>
                      <a:cubicBezTo>
                        <a:pt x="1452" y="1815"/>
                        <a:pt x="1452" y="1814"/>
                        <a:pt x="1452" y="1814"/>
                      </a:cubicBezTo>
                      <a:cubicBezTo>
                        <a:pt x="1463" y="1743"/>
                        <a:pt x="1511" y="1569"/>
                        <a:pt x="1513" y="1562"/>
                      </a:cubicBezTo>
                      <a:cubicBezTo>
                        <a:pt x="1514" y="1559"/>
                        <a:pt x="1515" y="1557"/>
                        <a:pt x="1517" y="1554"/>
                      </a:cubicBezTo>
                      <a:cubicBezTo>
                        <a:pt x="1536" y="1524"/>
                        <a:pt x="1556" y="1497"/>
                        <a:pt x="1576" y="1470"/>
                      </a:cubicBezTo>
                      <a:cubicBezTo>
                        <a:pt x="1610" y="1425"/>
                        <a:pt x="1642" y="1381"/>
                        <a:pt x="1660" y="1330"/>
                      </a:cubicBezTo>
                      <a:cubicBezTo>
                        <a:pt x="1713" y="1182"/>
                        <a:pt x="1746" y="990"/>
                        <a:pt x="1752" y="876"/>
                      </a:cubicBezTo>
                      <a:cubicBezTo>
                        <a:pt x="1755" y="827"/>
                        <a:pt x="1753" y="790"/>
                        <a:pt x="1750" y="7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1717676" y="-1046163"/>
                  <a:ext cx="968375" cy="261938"/>
                </a:xfrm>
                <a:custGeom>
                  <a:avLst/>
                  <a:gdLst>
                    <a:gd name="T0" fmla="*/ 0 w 258"/>
                    <a:gd name="T1" fmla="*/ 70 h 70"/>
                    <a:gd name="T2" fmla="*/ 4 w 258"/>
                    <a:gd name="T3" fmla="*/ 57 h 70"/>
                    <a:gd name="T4" fmla="*/ 258 w 258"/>
                    <a:gd name="T5" fmla="*/ 5 h 70"/>
                    <a:gd name="T6" fmla="*/ 258 w 258"/>
                    <a:gd name="T7" fmla="*/ 33 h 70"/>
                    <a:gd name="T8" fmla="*/ 0 w 258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70">
                      <a:moveTo>
                        <a:pt x="0" y="70"/>
                      </a:move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10" y="56"/>
                        <a:pt x="138" y="0"/>
                        <a:pt x="258" y="5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144" y="29"/>
                        <a:pt x="1" y="70"/>
                        <a:pt x="0" y="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6307138" y="-2513013"/>
                  <a:ext cx="1603375" cy="2195513"/>
                </a:xfrm>
                <a:custGeom>
                  <a:avLst/>
                  <a:gdLst>
                    <a:gd name="T0" fmla="*/ 385 w 427"/>
                    <a:gd name="T1" fmla="*/ 47 h 585"/>
                    <a:gd name="T2" fmla="*/ 427 w 427"/>
                    <a:gd name="T3" fmla="*/ 217 h 585"/>
                    <a:gd name="T4" fmla="*/ 299 w 427"/>
                    <a:gd name="T5" fmla="*/ 454 h 585"/>
                    <a:gd name="T6" fmla="*/ 89 w 427"/>
                    <a:gd name="T7" fmla="*/ 576 h 585"/>
                    <a:gd name="T8" fmla="*/ 0 w 427"/>
                    <a:gd name="T9" fmla="*/ 532 h 585"/>
                    <a:gd name="T10" fmla="*/ 101 w 427"/>
                    <a:gd name="T11" fmla="*/ 381 h 585"/>
                    <a:gd name="T12" fmla="*/ 138 w 427"/>
                    <a:gd name="T13" fmla="*/ 311 h 585"/>
                    <a:gd name="T14" fmla="*/ 237 w 427"/>
                    <a:gd name="T15" fmla="*/ 6 h 585"/>
                    <a:gd name="T16" fmla="*/ 385 w 427"/>
                    <a:gd name="T17" fmla="*/ 47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7" h="585">
                      <a:moveTo>
                        <a:pt x="385" y="47"/>
                      </a:moveTo>
                      <a:cubicBezTo>
                        <a:pt x="393" y="67"/>
                        <a:pt x="422" y="142"/>
                        <a:pt x="427" y="217"/>
                      </a:cubicBezTo>
                      <a:cubicBezTo>
                        <a:pt x="415" y="245"/>
                        <a:pt x="362" y="376"/>
                        <a:pt x="299" y="454"/>
                      </a:cubicBezTo>
                      <a:cubicBezTo>
                        <a:pt x="235" y="535"/>
                        <a:pt x="153" y="562"/>
                        <a:pt x="89" y="576"/>
                      </a:cubicBezTo>
                      <a:cubicBezTo>
                        <a:pt x="48" y="585"/>
                        <a:pt x="12" y="555"/>
                        <a:pt x="0" y="532"/>
                      </a:cubicBezTo>
                      <a:cubicBezTo>
                        <a:pt x="43" y="491"/>
                        <a:pt x="71" y="438"/>
                        <a:pt x="101" y="381"/>
                      </a:cubicBezTo>
                      <a:cubicBezTo>
                        <a:pt x="112" y="359"/>
                        <a:pt x="125" y="335"/>
                        <a:pt x="138" y="311"/>
                      </a:cubicBezTo>
                      <a:cubicBezTo>
                        <a:pt x="200" y="204"/>
                        <a:pt x="228" y="60"/>
                        <a:pt x="237" y="6"/>
                      </a:cubicBezTo>
                      <a:cubicBezTo>
                        <a:pt x="268" y="2"/>
                        <a:pt x="333" y="0"/>
                        <a:pt x="385" y="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9"/>
                <p:cNvSpPr>
                  <a:spLocks/>
                </p:cNvSpPr>
                <p:nvPr/>
              </p:nvSpPr>
              <p:spPr bwMode="auto">
                <a:xfrm>
                  <a:off x="5245101" y="-3335338"/>
                  <a:ext cx="1738313" cy="2911475"/>
                </a:xfrm>
                <a:custGeom>
                  <a:avLst/>
                  <a:gdLst>
                    <a:gd name="T0" fmla="*/ 179 w 463"/>
                    <a:gd name="T1" fmla="*/ 54 h 776"/>
                    <a:gd name="T2" fmla="*/ 181 w 463"/>
                    <a:gd name="T3" fmla="*/ 48 h 776"/>
                    <a:gd name="T4" fmla="*/ 184 w 463"/>
                    <a:gd name="T5" fmla="*/ 50 h 776"/>
                    <a:gd name="T6" fmla="*/ 297 w 463"/>
                    <a:gd name="T7" fmla="*/ 5 h 776"/>
                    <a:gd name="T8" fmla="*/ 463 w 463"/>
                    <a:gd name="T9" fmla="*/ 200 h 776"/>
                    <a:gd name="T10" fmla="*/ 369 w 463"/>
                    <a:gd name="T11" fmla="*/ 501 h 776"/>
                    <a:gd name="T12" fmla="*/ 330 w 463"/>
                    <a:gd name="T13" fmla="*/ 573 h 776"/>
                    <a:gd name="T14" fmla="*/ 141 w 463"/>
                    <a:gd name="T15" fmla="*/ 766 h 776"/>
                    <a:gd name="T16" fmla="*/ 2 w 463"/>
                    <a:gd name="T17" fmla="*/ 676 h 776"/>
                    <a:gd name="T18" fmla="*/ 0 w 463"/>
                    <a:gd name="T19" fmla="*/ 677 h 776"/>
                    <a:gd name="T20" fmla="*/ 101 w 463"/>
                    <a:gd name="T21" fmla="*/ 404 h 776"/>
                    <a:gd name="T22" fmla="*/ 179 w 463"/>
                    <a:gd name="T23" fmla="*/ 5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3" h="776">
                      <a:moveTo>
                        <a:pt x="179" y="54"/>
                      </a:moveTo>
                      <a:cubicBezTo>
                        <a:pt x="180" y="52"/>
                        <a:pt x="181" y="50"/>
                        <a:pt x="181" y="48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48"/>
                        <a:pt x="219" y="0"/>
                        <a:pt x="297" y="5"/>
                      </a:cubicBezTo>
                      <a:cubicBezTo>
                        <a:pt x="306" y="6"/>
                        <a:pt x="439" y="25"/>
                        <a:pt x="463" y="200"/>
                      </a:cubicBezTo>
                      <a:cubicBezTo>
                        <a:pt x="459" y="227"/>
                        <a:pt x="433" y="389"/>
                        <a:pt x="369" y="501"/>
                      </a:cubicBezTo>
                      <a:cubicBezTo>
                        <a:pt x="355" y="526"/>
                        <a:pt x="342" y="550"/>
                        <a:pt x="330" y="573"/>
                      </a:cubicBezTo>
                      <a:cubicBezTo>
                        <a:pt x="281" y="666"/>
                        <a:pt x="246" y="734"/>
                        <a:pt x="141" y="766"/>
                      </a:cubicBezTo>
                      <a:cubicBezTo>
                        <a:pt x="127" y="768"/>
                        <a:pt x="36" y="776"/>
                        <a:pt x="2" y="676"/>
                      </a:cubicBezTo>
                      <a:cubicBezTo>
                        <a:pt x="0" y="677"/>
                        <a:pt x="0" y="677"/>
                        <a:pt x="0" y="677"/>
                      </a:cubicBezTo>
                      <a:cubicBezTo>
                        <a:pt x="40" y="625"/>
                        <a:pt x="88" y="539"/>
                        <a:pt x="101" y="404"/>
                      </a:cubicBezTo>
                      <a:cubicBezTo>
                        <a:pt x="117" y="225"/>
                        <a:pt x="179" y="56"/>
                        <a:pt x="179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957513" y="-3722688"/>
                  <a:ext cx="1350963" cy="2882900"/>
                </a:xfrm>
                <a:custGeom>
                  <a:avLst/>
                  <a:gdLst>
                    <a:gd name="T0" fmla="*/ 34 w 360"/>
                    <a:gd name="T1" fmla="*/ 160 h 768"/>
                    <a:gd name="T2" fmla="*/ 169 w 360"/>
                    <a:gd name="T3" fmla="*/ 11 h 768"/>
                    <a:gd name="T4" fmla="*/ 286 w 360"/>
                    <a:gd name="T5" fmla="*/ 13 h 768"/>
                    <a:gd name="T6" fmla="*/ 343 w 360"/>
                    <a:gd name="T7" fmla="*/ 93 h 768"/>
                    <a:gd name="T8" fmla="*/ 329 w 360"/>
                    <a:gd name="T9" fmla="*/ 218 h 768"/>
                    <a:gd name="T10" fmla="*/ 344 w 360"/>
                    <a:gd name="T11" fmla="*/ 343 h 768"/>
                    <a:gd name="T12" fmla="*/ 356 w 360"/>
                    <a:gd name="T13" fmla="*/ 493 h 768"/>
                    <a:gd name="T14" fmla="*/ 287 w 360"/>
                    <a:gd name="T15" fmla="*/ 740 h 768"/>
                    <a:gd name="T16" fmla="*/ 160 w 360"/>
                    <a:gd name="T17" fmla="*/ 729 h 768"/>
                    <a:gd name="T18" fmla="*/ 158 w 360"/>
                    <a:gd name="T19" fmla="*/ 727 h 768"/>
                    <a:gd name="T20" fmla="*/ 127 w 360"/>
                    <a:gd name="T21" fmla="*/ 677 h 768"/>
                    <a:gd name="T22" fmla="*/ 315 w 360"/>
                    <a:gd name="T23" fmla="*/ 555 h 768"/>
                    <a:gd name="T24" fmla="*/ 320 w 360"/>
                    <a:gd name="T25" fmla="*/ 547 h 768"/>
                    <a:gd name="T26" fmla="*/ 321 w 360"/>
                    <a:gd name="T27" fmla="*/ 370 h 768"/>
                    <a:gd name="T28" fmla="*/ 304 w 360"/>
                    <a:gd name="T29" fmla="*/ 353 h 768"/>
                    <a:gd name="T30" fmla="*/ 51 w 360"/>
                    <a:gd name="T31" fmla="*/ 298 h 768"/>
                    <a:gd name="T32" fmla="*/ 0 w 360"/>
                    <a:gd name="T33" fmla="*/ 265 h 768"/>
                    <a:gd name="T34" fmla="*/ 34 w 360"/>
                    <a:gd name="T35" fmla="*/ 16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768">
                      <a:moveTo>
                        <a:pt x="34" y="160"/>
                      </a:moveTo>
                      <a:cubicBezTo>
                        <a:pt x="61" y="108"/>
                        <a:pt x="121" y="22"/>
                        <a:pt x="169" y="11"/>
                      </a:cubicBezTo>
                      <a:cubicBezTo>
                        <a:pt x="190" y="7"/>
                        <a:pt x="252" y="0"/>
                        <a:pt x="286" y="13"/>
                      </a:cubicBezTo>
                      <a:cubicBezTo>
                        <a:pt x="296" y="24"/>
                        <a:pt x="325" y="58"/>
                        <a:pt x="343" y="93"/>
                      </a:cubicBezTo>
                      <a:cubicBezTo>
                        <a:pt x="337" y="113"/>
                        <a:pt x="328" y="153"/>
                        <a:pt x="329" y="218"/>
                      </a:cubicBezTo>
                      <a:cubicBezTo>
                        <a:pt x="330" y="258"/>
                        <a:pt x="337" y="301"/>
                        <a:pt x="344" y="343"/>
                      </a:cubicBezTo>
                      <a:cubicBezTo>
                        <a:pt x="352" y="395"/>
                        <a:pt x="360" y="449"/>
                        <a:pt x="356" y="493"/>
                      </a:cubicBezTo>
                      <a:cubicBezTo>
                        <a:pt x="349" y="578"/>
                        <a:pt x="328" y="686"/>
                        <a:pt x="287" y="740"/>
                      </a:cubicBezTo>
                      <a:cubicBezTo>
                        <a:pt x="269" y="748"/>
                        <a:pt x="209" y="768"/>
                        <a:pt x="160" y="729"/>
                      </a:cubicBezTo>
                      <a:cubicBezTo>
                        <a:pt x="159" y="728"/>
                        <a:pt x="159" y="728"/>
                        <a:pt x="158" y="727"/>
                      </a:cubicBezTo>
                      <a:cubicBezTo>
                        <a:pt x="157" y="727"/>
                        <a:pt x="138" y="712"/>
                        <a:pt x="127" y="677"/>
                      </a:cubicBezTo>
                      <a:cubicBezTo>
                        <a:pt x="188" y="653"/>
                        <a:pt x="259" y="614"/>
                        <a:pt x="315" y="555"/>
                      </a:cubicBezTo>
                      <a:cubicBezTo>
                        <a:pt x="317" y="552"/>
                        <a:pt x="319" y="550"/>
                        <a:pt x="320" y="547"/>
                      </a:cubicBezTo>
                      <a:cubicBezTo>
                        <a:pt x="322" y="543"/>
                        <a:pt x="356" y="464"/>
                        <a:pt x="321" y="370"/>
                      </a:cubicBezTo>
                      <a:cubicBezTo>
                        <a:pt x="318" y="362"/>
                        <a:pt x="312" y="356"/>
                        <a:pt x="304" y="353"/>
                      </a:cubicBezTo>
                      <a:cubicBezTo>
                        <a:pt x="298" y="351"/>
                        <a:pt x="171" y="301"/>
                        <a:pt x="51" y="298"/>
                      </a:cubicBezTo>
                      <a:cubicBezTo>
                        <a:pt x="41" y="291"/>
                        <a:pt x="24" y="278"/>
                        <a:pt x="0" y="265"/>
                      </a:cubicBezTo>
                      <a:cubicBezTo>
                        <a:pt x="4" y="243"/>
                        <a:pt x="13" y="208"/>
                        <a:pt x="34" y="1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776538" y="-1103313"/>
                  <a:ext cx="3576638" cy="1941513"/>
                </a:xfrm>
                <a:custGeom>
                  <a:avLst/>
                  <a:gdLst>
                    <a:gd name="T0" fmla="*/ 38 w 952"/>
                    <a:gd name="T1" fmla="*/ 219 h 517"/>
                    <a:gd name="T2" fmla="*/ 201 w 952"/>
                    <a:gd name="T3" fmla="*/ 137 h 517"/>
                    <a:gd name="T4" fmla="*/ 362 w 952"/>
                    <a:gd name="T5" fmla="*/ 137 h 517"/>
                    <a:gd name="T6" fmla="*/ 469 w 952"/>
                    <a:gd name="T7" fmla="*/ 393 h 517"/>
                    <a:gd name="T8" fmla="*/ 519 w 952"/>
                    <a:gd name="T9" fmla="*/ 316 h 517"/>
                    <a:gd name="T10" fmla="*/ 492 w 952"/>
                    <a:gd name="T11" fmla="*/ 200 h 517"/>
                    <a:gd name="T12" fmla="*/ 603 w 952"/>
                    <a:gd name="T13" fmla="*/ 408 h 517"/>
                    <a:gd name="T14" fmla="*/ 683 w 952"/>
                    <a:gd name="T15" fmla="*/ 284 h 517"/>
                    <a:gd name="T16" fmla="*/ 740 w 952"/>
                    <a:gd name="T17" fmla="*/ 517 h 517"/>
                    <a:gd name="T18" fmla="*/ 820 w 952"/>
                    <a:gd name="T19" fmla="*/ 479 h 517"/>
                    <a:gd name="T20" fmla="*/ 804 w 952"/>
                    <a:gd name="T21" fmla="*/ 279 h 517"/>
                    <a:gd name="T22" fmla="*/ 840 w 952"/>
                    <a:gd name="T23" fmla="*/ 273 h 517"/>
                    <a:gd name="T24" fmla="*/ 887 w 952"/>
                    <a:gd name="T25" fmla="*/ 332 h 517"/>
                    <a:gd name="T26" fmla="*/ 934 w 952"/>
                    <a:gd name="T27" fmla="*/ 319 h 517"/>
                    <a:gd name="T28" fmla="*/ 952 w 952"/>
                    <a:gd name="T29" fmla="*/ 246 h 517"/>
                    <a:gd name="T30" fmla="*/ 893 w 952"/>
                    <a:gd name="T31" fmla="*/ 194 h 517"/>
                    <a:gd name="T32" fmla="*/ 813 w 952"/>
                    <a:gd name="T33" fmla="*/ 229 h 517"/>
                    <a:gd name="T34" fmla="*/ 810 w 952"/>
                    <a:gd name="T35" fmla="*/ 230 h 517"/>
                    <a:gd name="T36" fmla="*/ 782 w 952"/>
                    <a:gd name="T37" fmla="*/ 232 h 517"/>
                    <a:gd name="T38" fmla="*/ 614 w 952"/>
                    <a:gd name="T39" fmla="*/ 129 h 517"/>
                    <a:gd name="T40" fmla="*/ 612 w 952"/>
                    <a:gd name="T41" fmla="*/ 131 h 517"/>
                    <a:gd name="T42" fmla="*/ 609 w 952"/>
                    <a:gd name="T43" fmla="*/ 133 h 517"/>
                    <a:gd name="T44" fmla="*/ 528 w 952"/>
                    <a:gd name="T45" fmla="*/ 157 h 517"/>
                    <a:gd name="T46" fmla="*/ 506 w 952"/>
                    <a:gd name="T47" fmla="*/ 153 h 517"/>
                    <a:gd name="T48" fmla="*/ 490 w 952"/>
                    <a:gd name="T49" fmla="*/ 111 h 517"/>
                    <a:gd name="T50" fmla="*/ 377 w 952"/>
                    <a:gd name="T51" fmla="*/ 85 h 517"/>
                    <a:gd name="T52" fmla="*/ 368 w 952"/>
                    <a:gd name="T53" fmla="*/ 92 h 517"/>
                    <a:gd name="T54" fmla="*/ 275 w 952"/>
                    <a:gd name="T55" fmla="*/ 114 h 517"/>
                    <a:gd name="T56" fmla="*/ 171 w 952"/>
                    <a:gd name="T57" fmla="*/ 77 h 517"/>
                    <a:gd name="T58" fmla="*/ 119 w 952"/>
                    <a:gd name="T59" fmla="*/ 0 h 517"/>
                    <a:gd name="T60" fmla="*/ 0 w 952"/>
                    <a:gd name="T61" fmla="*/ 131 h 517"/>
                    <a:gd name="T62" fmla="*/ 38 w 952"/>
                    <a:gd name="T63" fmla="*/ 219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52" h="517">
                      <a:moveTo>
                        <a:pt x="38" y="219"/>
                      </a:moveTo>
                      <a:cubicBezTo>
                        <a:pt x="38" y="219"/>
                        <a:pt x="144" y="151"/>
                        <a:pt x="201" y="137"/>
                      </a:cubicBezTo>
                      <a:cubicBezTo>
                        <a:pt x="201" y="137"/>
                        <a:pt x="288" y="164"/>
                        <a:pt x="362" y="137"/>
                      </a:cubicBezTo>
                      <a:cubicBezTo>
                        <a:pt x="362" y="137"/>
                        <a:pt x="446" y="300"/>
                        <a:pt x="469" y="393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266"/>
                        <a:pt x="492" y="200"/>
                      </a:cubicBezTo>
                      <a:cubicBezTo>
                        <a:pt x="492" y="200"/>
                        <a:pt x="569" y="253"/>
                        <a:pt x="603" y="408"/>
                      </a:cubicBezTo>
                      <a:cubicBezTo>
                        <a:pt x="683" y="284"/>
                        <a:pt x="683" y="284"/>
                        <a:pt x="683" y="284"/>
                      </a:cubicBezTo>
                      <a:cubicBezTo>
                        <a:pt x="740" y="517"/>
                        <a:pt x="740" y="517"/>
                        <a:pt x="740" y="517"/>
                      </a:cubicBezTo>
                      <a:cubicBezTo>
                        <a:pt x="820" y="479"/>
                        <a:pt x="820" y="479"/>
                        <a:pt x="820" y="479"/>
                      </a:cubicBezTo>
                      <a:cubicBezTo>
                        <a:pt x="820" y="479"/>
                        <a:pt x="817" y="336"/>
                        <a:pt x="804" y="279"/>
                      </a:cubicBezTo>
                      <a:cubicBezTo>
                        <a:pt x="840" y="273"/>
                        <a:pt x="840" y="273"/>
                        <a:pt x="840" y="273"/>
                      </a:cubicBezTo>
                      <a:cubicBezTo>
                        <a:pt x="840" y="273"/>
                        <a:pt x="870" y="296"/>
                        <a:pt x="887" y="332"/>
                      </a:cubicBezTo>
                      <a:cubicBezTo>
                        <a:pt x="934" y="319"/>
                        <a:pt x="934" y="319"/>
                        <a:pt x="934" y="319"/>
                      </a:cubicBezTo>
                      <a:cubicBezTo>
                        <a:pt x="952" y="246"/>
                        <a:pt x="952" y="246"/>
                        <a:pt x="952" y="246"/>
                      </a:cubicBezTo>
                      <a:cubicBezTo>
                        <a:pt x="927" y="234"/>
                        <a:pt x="906" y="215"/>
                        <a:pt x="893" y="194"/>
                      </a:cubicBezTo>
                      <a:cubicBezTo>
                        <a:pt x="870" y="208"/>
                        <a:pt x="844" y="219"/>
                        <a:pt x="813" y="229"/>
                      </a:cubicBezTo>
                      <a:cubicBezTo>
                        <a:pt x="812" y="229"/>
                        <a:pt x="811" y="229"/>
                        <a:pt x="810" y="230"/>
                      </a:cubicBezTo>
                      <a:cubicBezTo>
                        <a:pt x="802" y="231"/>
                        <a:pt x="793" y="232"/>
                        <a:pt x="782" y="232"/>
                      </a:cubicBezTo>
                      <a:cubicBezTo>
                        <a:pt x="730" y="232"/>
                        <a:pt x="655" y="210"/>
                        <a:pt x="614" y="129"/>
                      </a:cubicBezTo>
                      <a:cubicBezTo>
                        <a:pt x="613" y="129"/>
                        <a:pt x="612" y="130"/>
                        <a:pt x="612" y="131"/>
                      </a:cubicBezTo>
                      <a:cubicBezTo>
                        <a:pt x="611" y="132"/>
                        <a:pt x="610" y="132"/>
                        <a:pt x="609" y="133"/>
                      </a:cubicBezTo>
                      <a:cubicBezTo>
                        <a:pt x="605" y="136"/>
                        <a:pt x="582" y="157"/>
                        <a:pt x="528" y="157"/>
                      </a:cubicBezTo>
                      <a:cubicBezTo>
                        <a:pt x="525" y="157"/>
                        <a:pt x="509" y="153"/>
                        <a:pt x="506" y="153"/>
                      </a:cubicBezTo>
                      <a:cubicBezTo>
                        <a:pt x="490" y="111"/>
                        <a:pt x="490" y="111"/>
                        <a:pt x="490" y="111"/>
                      </a:cubicBezTo>
                      <a:cubicBezTo>
                        <a:pt x="460" y="106"/>
                        <a:pt x="440" y="92"/>
                        <a:pt x="377" y="85"/>
                      </a:cubicBezTo>
                      <a:cubicBezTo>
                        <a:pt x="373" y="84"/>
                        <a:pt x="372" y="90"/>
                        <a:pt x="368" y="92"/>
                      </a:cubicBezTo>
                      <a:cubicBezTo>
                        <a:pt x="365" y="94"/>
                        <a:pt x="326" y="114"/>
                        <a:pt x="275" y="114"/>
                      </a:cubicBezTo>
                      <a:cubicBezTo>
                        <a:pt x="243" y="114"/>
                        <a:pt x="205" y="105"/>
                        <a:pt x="171" y="77"/>
                      </a:cubicBezTo>
                      <a:cubicBezTo>
                        <a:pt x="163" y="72"/>
                        <a:pt x="134" y="48"/>
                        <a:pt x="119" y="0"/>
                      </a:cubicBezTo>
                      <a:cubicBezTo>
                        <a:pt x="119" y="0"/>
                        <a:pt x="44" y="75"/>
                        <a:pt x="0" y="131"/>
                      </a:cubicBezTo>
                      <a:lnTo>
                        <a:pt x="38" y="219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1924051" y="-1219200"/>
                  <a:ext cx="1077913" cy="912813"/>
                </a:xfrm>
                <a:custGeom>
                  <a:avLst/>
                  <a:gdLst>
                    <a:gd name="T0" fmla="*/ 4 w 287"/>
                    <a:gd name="T1" fmla="*/ 243 h 243"/>
                    <a:gd name="T2" fmla="*/ 0 w 287"/>
                    <a:gd name="T3" fmla="*/ 227 h 243"/>
                    <a:gd name="T4" fmla="*/ 269 w 287"/>
                    <a:gd name="T5" fmla="*/ 0 h 243"/>
                    <a:gd name="T6" fmla="*/ 287 w 287"/>
                    <a:gd name="T7" fmla="*/ 35 h 243"/>
                    <a:gd name="T8" fmla="*/ 4 w 287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43">
                      <a:moveTo>
                        <a:pt x="4" y="243"/>
                      </a:move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132" y="92"/>
                        <a:pt x="262" y="3"/>
                        <a:pt x="269" y="0"/>
                      </a:cubicBezTo>
                      <a:cubicBezTo>
                        <a:pt x="287" y="35"/>
                        <a:pt x="287" y="35"/>
                        <a:pt x="287" y="35"/>
                      </a:cubicBezTo>
                      <a:cubicBezTo>
                        <a:pt x="285" y="36"/>
                        <a:pt x="132" y="113"/>
                        <a:pt x="4" y="243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4087813" y="-925513"/>
                  <a:ext cx="1265238" cy="2176463"/>
                </a:xfrm>
                <a:custGeom>
                  <a:avLst/>
                  <a:gdLst>
                    <a:gd name="T0" fmla="*/ 298 w 337"/>
                    <a:gd name="T1" fmla="*/ 565 h 580"/>
                    <a:gd name="T2" fmla="*/ 286 w 337"/>
                    <a:gd name="T3" fmla="*/ 580 h 580"/>
                    <a:gd name="T4" fmla="*/ 231 w 337"/>
                    <a:gd name="T5" fmla="*/ 179 h 580"/>
                    <a:gd name="T6" fmla="*/ 0 w 337"/>
                    <a:gd name="T7" fmla="*/ 38 h 580"/>
                    <a:gd name="T8" fmla="*/ 10 w 337"/>
                    <a:gd name="T9" fmla="*/ 0 h 580"/>
                    <a:gd name="T10" fmla="*/ 264 w 337"/>
                    <a:gd name="T11" fmla="*/ 156 h 580"/>
                    <a:gd name="T12" fmla="*/ 266 w 337"/>
                    <a:gd name="T13" fmla="*/ 159 h 580"/>
                    <a:gd name="T14" fmla="*/ 298 w 337"/>
                    <a:gd name="T15" fmla="*/ 565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7" h="580">
                      <a:moveTo>
                        <a:pt x="298" y="565"/>
                      </a:moveTo>
                      <a:cubicBezTo>
                        <a:pt x="286" y="580"/>
                        <a:pt x="286" y="580"/>
                        <a:pt x="286" y="580"/>
                      </a:cubicBezTo>
                      <a:cubicBezTo>
                        <a:pt x="321" y="363"/>
                        <a:pt x="240" y="196"/>
                        <a:pt x="231" y="179"/>
                      </a:cubicBezTo>
                      <a:cubicBezTo>
                        <a:pt x="152" y="81"/>
                        <a:pt x="1" y="38"/>
                        <a:pt x="0" y="3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"/>
                        <a:pt x="177" y="47"/>
                        <a:pt x="264" y="156"/>
                      </a:cubicBezTo>
                      <a:cubicBezTo>
                        <a:pt x="265" y="157"/>
                        <a:pt x="265" y="158"/>
                        <a:pt x="266" y="159"/>
                      </a:cubicBezTo>
                      <a:cubicBezTo>
                        <a:pt x="270" y="167"/>
                        <a:pt x="337" y="323"/>
                        <a:pt x="298" y="565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5360988" y="-465138"/>
                  <a:ext cx="390525" cy="1243013"/>
                </a:xfrm>
                <a:custGeom>
                  <a:avLst/>
                  <a:gdLst>
                    <a:gd name="T0" fmla="*/ 82 w 104"/>
                    <a:gd name="T1" fmla="*/ 328 h 331"/>
                    <a:gd name="T2" fmla="*/ 72 w 104"/>
                    <a:gd name="T3" fmla="*/ 331 h 331"/>
                    <a:gd name="T4" fmla="*/ 0 w 104"/>
                    <a:gd name="T5" fmla="*/ 17 h 331"/>
                    <a:gd name="T6" fmla="*/ 37 w 104"/>
                    <a:gd name="T7" fmla="*/ 0 h 331"/>
                    <a:gd name="T8" fmla="*/ 82 w 104"/>
                    <a:gd name="T9" fmla="*/ 32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31">
                      <a:moveTo>
                        <a:pt x="82" y="328"/>
                      </a:move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76" y="180"/>
                        <a:pt x="1" y="18"/>
                        <a:pt x="0" y="1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7"/>
                        <a:pt x="104" y="182"/>
                        <a:pt x="82" y="32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15"/>
                <p:cNvSpPr>
                  <a:spLocks/>
                </p:cNvSpPr>
                <p:nvPr/>
              </p:nvSpPr>
              <p:spPr bwMode="auto">
                <a:xfrm>
                  <a:off x="2960688" y="-900113"/>
                  <a:ext cx="627063" cy="363538"/>
                </a:xfrm>
                <a:custGeom>
                  <a:avLst/>
                  <a:gdLst>
                    <a:gd name="T0" fmla="*/ 3 w 167"/>
                    <a:gd name="T1" fmla="*/ 97 h 97"/>
                    <a:gd name="T2" fmla="*/ 0 w 167"/>
                    <a:gd name="T3" fmla="*/ 91 h 97"/>
                    <a:gd name="T4" fmla="*/ 71 w 167"/>
                    <a:gd name="T5" fmla="*/ 19 h 97"/>
                    <a:gd name="T6" fmla="*/ 159 w 167"/>
                    <a:gd name="T7" fmla="*/ 0 h 97"/>
                    <a:gd name="T8" fmla="*/ 167 w 167"/>
                    <a:gd name="T9" fmla="*/ 39 h 97"/>
                    <a:gd name="T10" fmla="*/ 79 w 167"/>
                    <a:gd name="T11" fmla="*/ 57 h 97"/>
                    <a:gd name="T12" fmla="*/ 3 w 167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97">
                      <a:moveTo>
                        <a:pt x="3" y="97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1" y="85"/>
                        <a:pt x="47" y="24"/>
                        <a:pt x="71" y="19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67" y="60"/>
                        <a:pt x="27" y="82"/>
                        <a:pt x="3" y="97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16"/>
                <p:cNvSpPr>
                  <a:spLocks/>
                </p:cNvSpPr>
                <p:nvPr/>
              </p:nvSpPr>
              <p:spPr bwMode="auto">
                <a:xfrm>
                  <a:off x="2770188" y="-2559050"/>
                  <a:ext cx="649288" cy="742950"/>
                </a:xfrm>
                <a:custGeom>
                  <a:avLst/>
                  <a:gdLst>
                    <a:gd name="T0" fmla="*/ 158 w 173"/>
                    <a:gd name="T1" fmla="*/ 198 h 198"/>
                    <a:gd name="T2" fmla="*/ 35 w 173"/>
                    <a:gd name="T3" fmla="*/ 166 h 198"/>
                    <a:gd name="T4" fmla="*/ 28 w 173"/>
                    <a:gd name="T5" fmla="*/ 160 h 198"/>
                    <a:gd name="T6" fmla="*/ 6 w 173"/>
                    <a:gd name="T7" fmla="*/ 81 h 198"/>
                    <a:gd name="T8" fmla="*/ 82 w 173"/>
                    <a:gd name="T9" fmla="*/ 0 h 198"/>
                    <a:gd name="T10" fmla="*/ 99 w 173"/>
                    <a:gd name="T11" fmla="*/ 36 h 198"/>
                    <a:gd name="T12" fmla="*/ 91 w 173"/>
                    <a:gd name="T13" fmla="*/ 18 h 198"/>
                    <a:gd name="T14" fmla="*/ 99 w 173"/>
                    <a:gd name="T15" fmla="*/ 36 h 198"/>
                    <a:gd name="T16" fmla="*/ 45 w 173"/>
                    <a:gd name="T17" fmla="*/ 90 h 198"/>
                    <a:gd name="T18" fmla="*/ 57 w 173"/>
                    <a:gd name="T19" fmla="*/ 132 h 198"/>
                    <a:gd name="T20" fmla="*/ 169 w 173"/>
                    <a:gd name="T21" fmla="*/ 183 h 198"/>
                    <a:gd name="T22" fmla="*/ 173 w 173"/>
                    <a:gd name="T23" fmla="*/ 197 h 198"/>
                    <a:gd name="T24" fmla="*/ 158 w 173"/>
                    <a:gd name="T25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98">
                      <a:moveTo>
                        <a:pt x="158" y="198"/>
                      </a:moveTo>
                      <a:cubicBezTo>
                        <a:pt x="104" y="198"/>
                        <a:pt x="38" y="167"/>
                        <a:pt x="35" y="166"/>
                      </a:cubicBezTo>
                      <a:cubicBezTo>
                        <a:pt x="32" y="164"/>
                        <a:pt x="30" y="162"/>
                        <a:pt x="28" y="160"/>
                      </a:cubicBezTo>
                      <a:cubicBezTo>
                        <a:pt x="7" y="134"/>
                        <a:pt x="0" y="107"/>
                        <a:pt x="6" y="81"/>
                      </a:cubicBezTo>
                      <a:cubicBezTo>
                        <a:pt x="18" y="29"/>
                        <a:pt x="79" y="1"/>
                        <a:pt x="82" y="0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86" y="42"/>
                        <a:pt x="52" y="63"/>
                        <a:pt x="45" y="90"/>
                      </a:cubicBezTo>
                      <a:cubicBezTo>
                        <a:pt x="42" y="103"/>
                        <a:pt x="46" y="117"/>
                        <a:pt x="57" y="132"/>
                      </a:cubicBezTo>
                      <a:cubicBezTo>
                        <a:pt x="80" y="142"/>
                        <a:pt x="108" y="162"/>
                        <a:pt x="169" y="183"/>
                      </a:cubicBezTo>
                      <a:cubicBezTo>
                        <a:pt x="173" y="197"/>
                        <a:pt x="173" y="197"/>
                        <a:pt x="173" y="197"/>
                      </a:cubicBezTo>
                      <a:cubicBezTo>
                        <a:pt x="169" y="198"/>
                        <a:pt x="163" y="198"/>
                        <a:pt x="158" y="19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17"/>
                <p:cNvSpPr>
                  <a:spLocks/>
                </p:cNvSpPr>
                <p:nvPr/>
              </p:nvSpPr>
              <p:spPr bwMode="auto">
                <a:xfrm>
                  <a:off x="4568826" y="-1054100"/>
                  <a:ext cx="596900" cy="214313"/>
                </a:xfrm>
                <a:custGeom>
                  <a:avLst/>
                  <a:gdLst>
                    <a:gd name="T0" fmla="*/ 153 w 159"/>
                    <a:gd name="T1" fmla="*/ 57 h 57"/>
                    <a:gd name="T2" fmla="*/ 1 w 159"/>
                    <a:gd name="T3" fmla="*/ 20 h 57"/>
                    <a:gd name="T4" fmla="*/ 0 w 159"/>
                    <a:gd name="T5" fmla="*/ 7 h 57"/>
                    <a:gd name="T6" fmla="*/ 159 w 159"/>
                    <a:gd name="T7" fmla="*/ 18 h 57"/>
                    <a:gd name="T8" fmla="*/ 153 w 159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7">
                      <a:moveTo>
                        <a:pt x="153" y="57"/>
                      </a:moveTo>
                      <a:cubicBezTo>
                        <a:pt x="99" y="26"/>
                        <a:pt x="24" y="15"/>
                        <a:pt x="1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8" y="0"/>
                        <a:pt x="147" y="16"/>
                        <a:pt x="159" y="18"/>
                      </a:cubicBezTo>
                      <a:lnTo>
                        <a:pt x="153" y="57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8"/>
                <p:cNvSpPr>
                  <a:spLocks/>
                </p:cNvSpPr>
                <p:nvPr/>
              </p:nvSpPr>
              <p:spPr bwMode="auto">
                <a:xfrm>
                  <a:off x="3697288" y="-1320800"/>
                  <a:ext cx="569913" cy="200025"/>
                </a:xfrm>
                <a:custGeom>
                  <a:avLst/>
                  <a:gdLst>
                    <a:gd name="T0" fmla="*/ 1 w 152"/>
                    <a:gd name="T1" fmla="*/ 29 h 53"/>
                    <a:gd name="T2" fmla="*/ 0 w 152"/>
                    <a:gd name="T3" fmla="*/ 19 h 53"/>
                    <a:gd name="T4" fmla="*/ 152 w 152"/>
                    <a:gd name="T5" fmla="*/ 14 h 53"/>
                    <a:gd name="T6" fmla="*/ 146 w 152"/>
                    <a:gd name="T7" fmla="*/ 53 h 53"/>
                    <a:gd name="T8" fmla="*/ 1 w 152"/>
                    <a:gd name="T9" fmla="*/ 2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53">
                      <a:moveTo>
                        <a:pt x="1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60" y="0"/>
                        <a:pt x="148" y="13"/>
                        <a:pt x="152" y="14"/>
                      </a:cubicBezTo>
                      <a:cubicBezTo>
                        <a:pt x="146" y="53"/>
                        <a:pt x="146" y="53"/>
                        <a:pt x="146" y="53"/>
                      </a:cubicBezTo>
                      <a:cubicBezTo>
                        <a:pt x="145" y="53"/>
                        <a:pt x="51" y="13"/>
                        <a:pt x="1" y="29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19"/>
                <p:cNvSpPr>
                  <a:spLocks/>
                </p:cNvSpPr>
                <p:nvPr/>
              </p:nvSpPr>
              <p:spPr bwMode="auto">
                <a:xfrm>
                  <a:off x="5518151" y="-787400"/>
                  <a:ext cx="574675" cy="379413"/>
                </a:xfrm>
                <a:custGeom>
                  <a:avLst/>
                  <a:gdLst>
                    <a:gd name="T0" fmla="*/ 152 w 153"/>
                    <a:gd name="T1" fmla="*/ 101 h 101"/>
                    <a:gd name="T2" fmla="*/ 0 w 153"/>
                    <a:gd name="T3" fmla="*/ 13 h 101"/>
                    <a:gd name="T4" fmla="*/ 1 w 153"/>
                    <a:gd name="T5" fmla="*/ 0 h 101"/>
                    <a:gd name="T6" fmla="*/ 153 w 153"/>
                    <a:gd name="T7" fmla="*/ 61 h 101"/>
                    <a:gd name="T8" fmla="*/ 152 w 153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1">
                      <a:moveTo>
                        <a:pt x="152" y="101"/>
                      </a:moveTo>
                      <a:cubicBezTo>
                        <a:pt x="147" y="101"/>
                        <a:pt x="58" y="83"/>
                        <a:pt x="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8" y="56"/>
                        <a:pt x="152" y="61"/>
                        <a:pt x="153" y="61"/>
                      </a:cubicBezTo>
                      <a:lnTo>
                        <a:pt x="152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6510338" y="-592138"/>
                  <a:ext cx="409575" cy="311150"/>
                </a:xfrm>
                <a:custGeom>
                  <a:avLst/>
                  <a:gdLst>
                    <a:gd name="T0" fmla="*/ 74 w 109"/>
                    <a:gd name="T1" fmla="*/ 83 h 83"/>
                    <a:gd name="T2" fmla="*/ 1 w 109"/>
                    <a:gd name="T3" fmla="*/ 16 h 83"/>
                    <a:gd name="T4" fmla="*/ 0 w 109"/>
                    <a:gd name="T5" fmla="*/ 0 h 83"/>
                    <a:gd name="T6" fmla="*/ 109 w 109"/>
                    <a:gd name="T7" fmla="*/ 64 h 83"/>
                    <a:gd name="T8" fmla="*/ 74 w 109"/>
                    <a:gd name="T9" fmla="*/ 82 h 83"/>
                    <a:gd name="T10" fmla="*/ 92 w 109"/>
                    <a:gd name="T11" fmla="*/ 73 h 83"/>
                    <a:gd name="T12" fmla="*/ 74 w 109"/>
                    <a:gd name="T13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83">
                      <a:moveTo>
                        <a:pt x="74" y="83"/>
                      </a:moveTo>
                      <a:cubicBezTo>
                        <a:pt x="73" y="81"/>
                        <a:pt x="50" y="16"/>
                        <a:pt x="1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4" y="0"/>
                        <a:pt x="108" y="61"/>
                        <a:pt x="109" y="64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lnTo>
                        <a:pt x="74" y="8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5815013" y="-400050"/>
                  <a:ext cx="357188" cy="419100"/>
                </a:xfrm>
                <a:custGeom>
                  <a:avLst/>
                  <a:gdLst>
                    <a:gd name="T0" fmla="*/ 80 w 95"/>
                    <a:gd name="T1" fmla="*/ 112 h 112"/>
                    <a:gd name="T2" fmla="*/ 0 w 95"/>
                    <a:gd name="T3" fmla="*/ 31 h 112"/>
                    <a:gd name="T4" fmla="*/ 24 w 95"/>
                    <a:gd name="T5" fmla="*/ 0 h 112"/>
                    <a:gd name="T6" fmla="*/ 95 w 95"/>
                    <a:gd name="T7" fmla="*/ 112 h 112"/>
                    <a:gd name="T8" fmla="*/ 80 w 95"/>
                    <a:gd name="T9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12">
                      <a:moveTo>
                        <a:pt x="80" y="112"/>
                      </a:moveTo>
                      <a:cubicBezTo>
                        <a:pt x="59" y="47"/>
                        <a:pt x="1" y="32"/>
                        <a:pt x="0" y="3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1"/>
                        <a:pt x="70" y="34"/>
                        <a:pt x="95" y="112"/>
                      </a:cubicBezTo>
                      <a:lnTo>
                        <a:pt x="80" y="11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4132263" y="-862013"/>
                  <a:ext cx="492125" cy="908050"/>
                </a:xfrm>
                <a:custGeom>
                  <a:avLst/>
                  <a:gdLst>
                    <a:gd name="T0" fmla="*/ 121 w 131"/>
                    <a:gd name="T1" fmla="*/ 242 h 242"/>
                    <a:gd name="T2" fmla="*/ 0 w 131"/>
                    <a:gd name="T3" fmla="*/ 32 h 242"/>
                    <a:gd name="T4" fmla="*/ 24 w 131"/>
                    <a:gd name="T5" fmla="*/ 0 h 242"/>
                    <a:gd name="T6" fmla="*/ 131 w 131"/>
                    <a:gd name="T7" fmla="*/ 232 h 242"/>
                    <a:gd name="T8" fmla="*/ 121 w 131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242">
                      <a:moveTo>
                        <a:pt x="121" y="242"/>
                      </a:moveTo>
                      <a:cubicBezTo>
                        <a:pt x="69" y="86"/>
                        <a:pt x="0" y="32"/>
                        <a:pt x="0" y="32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3"/>
                        <a:pt x="109" y="62"/>
                        <a:pt x="131" y="232"/>
                      </a:cubicBezTo>
                      <a:lnTo>
                        <a:pt x="121" y="24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57476" y="2335213"/>
                  <a:ext cx="1314450" cy="6465888"/>
                </a:xfrm>
                <a:custGeom>
                  <a:avLst/>
                  <a:gdLst>
                    <a:gd name="T0" fmla="*/ 19 w 350"/>
                    <a:gd name="T1" fmla="*/ 1719 h 1723"/>
                    <a:gd name="T2" fmla="*/ 0 w 350"/>
                    <a:gd name="T3" fmla="*/ 1723 h 1723"/>
                    <a:gd name="T4" fmla="*/ 177 w 350"/>
                    <a:gd name="T5" fmla="*/ 903 h 1723"/>
                    <a:gd name="T6" fmla="*/ 270 w 350"/>
                    <a:gd name="T7" fmla="*/ 0 h 1723"/>
                    <a:gd name="T8" fmla="*/ 350 w 350"/>
                    <a:gd name="T9" fmla="*/ 2 h 1723"/>
                    <a:gd name="T10" fmla="*/ 256 w 350"/>
                    <a:gd name="T11" fmla="*/ 917 h 1723"/>
                    <a:gd name="T12" fmla="*/ 19 w 350"/>
                    <a:gd name="T13" fmla="*/ 1719 h 1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0" h="1723">
                      <a:moveTo>
                        <a:pt x="19" y="1719"/>
                      </a:moveTo>
                      <a:cubicBezTo>
                        <a:pt x="0" y="1723"/>
                        <a:pt x="0" y="1723"/>
                        <a:pt x="0" y="1723"/>
                      </a:cubicBezTo>
                      <a:cubicBezTo>
                        <a:pt x="1" y="1719"/>
                        <a:pt x="98" y="1336"/>
                        <a:pt x="177" y="903"/>
                      </a:cubicBezTo>
                      <a:cubicBezTo>
                        <a:pt x="256" y="471"/>
                        <a:pt x="270" y="5"/>
                        <a:pt x="270" y="0"/>
                      </a:cubicBezTo>
                      <a:cubicBezTo>
                        <a:pt x="350" y="2"/>
                        <a:pt x="350" y="2"/>
                        <a:pt x="350" y="2"/>
                      </a:cubicBezTo>
                      <a:cubicBezTo>
                        <a:pt x="350" y="7"/>
                        <a:pt x="336" y="479"/>
                        <a:pt x="256" y="917"/>
                      </a:cubicBezTo>
                      <a:cubicBezTo>
                        <a:pt x="176" y="1353"/>
                        <a:pt x="20" y="1715"/>
                        <a:pt x="19" y="1719"/>
                      </a:cubicBezTo>
                      <a:close/>
                    </a:path>
                  </a:pathLst>
                </a:custGeom>
                <a:solidFill>
                  <a:srgbClr val="939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24"/>
                <p:cNvSpPr>
                  <a:spLocks/>
                </p:cNvSpPr>
                <p:nvPr/>
              </p:nvSpPr>
              <p:spPr bwMode="auto">
                <a:xfrm>
                  <a:off x="3386138" y="2668588"/>
                  <a:ext cx="1336675" cy="395288"/>
                </a:xfrm>
                <a:custGeom>
                  <a:avLst/>
                  <a:gdLst>
                    <a:gd name="T0" fmla="*/ 238 w 356"/>
                    <a:gd name="T1" fmla="*/ 92 h 105"/>
                    <a:gd name="T2" fmla="*/ 0 w 356"/>
                    <a:gd name="T3" fmla="*/ 34 h 105"/>
                    <a:gd name="T4" fmla="*/ 21 w 356"/>
                    <a:gd name="T5" fmla="*/ 0 h 105"/>
                    <a:gd name="T6" fmla="*/ 355 w 356"/>
                    <a:gd name="T7" fmla="*/ 64 h 105"/>
                    <a:gd name="T8" fmla="*/ 356 w 356"/>
                    <a:gd name="T9" fmla="*/ 79 h 105"/>
                    <a:gd name="T10" fmla="*/ 238 w 356"/>
                    <a:gd name="T11" fmla="*/ 9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6" h="105">
                      <a:moveTo>
                        <a:pt x="238" y="92"/>
                      </a:moveTo>
                      <a:cubicBezTo>
                        <a:pt x="97" y="92"/>
                        <a:pt x="4" y="37"/>
                        <a:pt x="0" y="3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1"/>
                        <a:pt x="166" y="105"/>
                        <a:pt x="355" y="64"/>
                      </a:cubicBezTo>
                      <a:cubicBezTo>
                        <a:pt x="356" y="79"/>
                        <a:pt x="356" y="79"/>
                        <a:pt x="356" y="79"/>
                      </a:cubicBezTo>
                      <a:cubicBezTo>
                        <a:pt x="314" y="88"/>
                        <a:pt x="274" y="92"/>
                        <a:pt x="238" y="9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25"/>
                <p:cNvSpPr>
                  <a:spLocks/>
                </p:cNvSpPr>
                <p:nvPr/>
              </p:nvSpPr>
              <p:spPr bwMode="auto">
                <a:xfrm>
                  <a:off x="4906963" y="2433638"/>
                  <a:ext cx="228600" cy="3756025"/>
                </a:xfrm>
                <a:custGeom>
                  <a:avLst/>
                  <a:gdLst>
                    <a:gd name="T0" fmla="*/ 14 w 61"/>
                    <a:gd name="T1" fmla="*/ 997 h 1001"/>
                    <a:gd name="T2" fmla="*/ 0 w 61"/>
                    <a:gd name="T3" fmla="*/ 1001 h 1001"/>
                    <a:gd name="T4" fmla="*/ 7 w 61"/>
                    <a:gd name="T5" fmla="*/ 2 h 1001"/>
                    <a:gd name="T6" fmla="*/ 61 w 61"/>
                    <a:gd name="T7" fmla="*/ 0 h 1001"/>
                    <a:gd name="T8" fmla="*/ 14 w 61"/>
                    <a:gd name="T9" fmla="*/ 99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01">
                      <a:moveTo>
                        <a:pt x="14" y="997"/>
                      </a:moveTo>
                      <a:cubicBezTo>
                        <a:pt x="0" y="1001"/>
                        <a:pt x="0" y="1001"/>
                        <a:pt x="0" y="1001"/>
                      </a:cubicBezTo>
                      <a:cubicBezTo>
                        <a:pt x="32" y="697"/>
                        <a:pt x="7" y="9"/>
                        <a:pt x="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7"/>
                        <a:pt x="47" y="690"/>
                        <a:pt x="14" y="99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26"/>
                <p:cNvSpPr>
                  <a:spLocks/>
                </p:cNvSpPr>
                <p:nvPr/>
              </p:nvSpPr>
              <p:spPr bwMode="auto">
                <a:xfrm>
                  <a:off x="5980113" y="2470150"/>
                  <a:ext cx="169863" cy="1639888"/>
                </a:xfrm>
                <a:custGeom>
                  <a:avLst/>
                  <a:gdLst>
                    <a:gd name="T0" fmla="*/ 9 w 45"/>
                    <a:gd name="T1" fmla="*/ 435 h 437"/>
                    <a:gd name="T2" fmla="*/ 0 w 45"/>
                    <a:gd name="T3" fmla="*/ 437 h 437"/>
                    <a:gd name="T4" fmla="*/ 12 w 45"/>
                    <a:gd name="T5" fmla="*/ 2 h 437"/>
                    <a:gd name="T6" fmla="*/ 45 w 45"/>
                    <a:gd name="T7" fmla="*/ 0 h 437"/>
                    <a:gd name="T8" fmla="*/ 9 w 45"/>
                    <a:gd name="T9" fmla="*/ 4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7">
                      <a:moveTo>
                        <a:pt x="9" y="435"/>
                      </a:moveTo>
                      <a:cubicBezTo>
                        <a:pt x="0" y="437"/>
                        <a:pt x="0" y="437"/>
                        <a:pt x="0" y="437"/>
                      </a:cubicBezTo>
                      <a:cubicBezTo>
                        <a:pt x="2" y="327"/>
                        <a:pt x="12" y="5"/>
                        <a:pt x="12" y="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4"/>
                        <a:pt x="16" y="300"/>
                        <a:pt x="9" y="435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"/>
                <p:cNvSpPr>
                  <a:spLocks/>
                </p:cNvSpPr>
                <p:nvPr/>
              </p:nvSpPr>
              <p:spPr bwMode="auto">
                <a:xfrm>
                  <a:off x="4868863" y="2143125"/>
                  <a:ext cx="582613" cy="5430838"/>
                </a:xfrm>
                <a:custGeom>
                  <a:avLst/>
                  <a:gdLst>
                    <a:gd name="T0" fmla="*/ 11 w 155"/>
                    <a:gd name="T1" fmla="*/ 1447 h 1447"/>
                    <a:gd name="T2" fmla="*/ 0 w 155"/>
                    <a:gd name="T3" fmla="*/ 1447 h 1447"/>
                    <a:gd name="T4" fmla="*/ 101 w 155"/>
                    <a:gd name="T5" fmla="*/ 38 h 1447"/>
                    <a:gd name="T6" fmla="*/ 155 w 155"/>
                    <a:gd name="T7" fmla="*/ 0 h 1447"/>
                    <a:gd name="T8" fmla="*/ 11 w 155"/>
                    <a:gd name="T9" fmla="*/ 1447 h 1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47">
                      <a:moveTo>
                        <a:pt x="11" y="1447"/>
                      </a:moveTo>
                      <a:cubicBezTo>
                        <a:pt x="0" y="1447"/>
                        <a:pt x="0" y="1447"/>
                        <a:pt x="0" y="1447"/>
                      </a:cubicBezTo>
                      <a:cubicBezTo>
                        <a:pt x="79" y="970"/>
                        <a:pt x="101" y="46"/>
                        <a:pt x="101" y="38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9"/>
                        <a:pt x="103" y="1127"/>
                        <a:pt x="11" y="14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8"/>
                <p:cNvSpPr>
                  <a:spLocks/>
                </p:cNvSpPr>
                <p:nvPr/>
              </p:nvSpPr>
              <p:spPr bwMode="auto">
                <a:xfrm>
                  <a:off x="3260726" y="1743075"/>
                  <a:ext cx="2487613" cy="839788"/>
                </a:xfrm>
                <a:custGeom>
                  <a:avLst/>
                  <a:gdLst>
                    <a:gd name="T0" fmla="*/ 379 w 662"/>
                    <a:gd name="T1" fmla="*/ 224 h 224"/>
                    <a:gd name="T2" fmla="*/ 0 w 662"/>
                    <a:gd name="T3" fmla="*/ 115 h 224"/>
                    <a:gd name="T4" fmla="*/ 21 w 662"/>
                    <a:gd name="T5" fmla="*/ 82 h 224"/>
                    <a:gd name="T6" fmla="*/ 35 w 662"/>
                    <a:gd name="T7" fmla="*/ 89 h 224"/>
                    <a:gd name="T8" fmla="*/ 35 w 662"/>
                    <a:gd name="T9" fmla="*/ 89 h 224"/>
                    <a:gd name="T10" fmla="*/ 459 w 662"/>
                    <a:gd name="T11" fmla="*/ 179 h 224"/>
                    <a:gd name="T12" fmla="*/ 648 w 662"/>
                    <a:gd name="T13" fmla="*/ 0 h 224"/>
                    <a:gd name="T14" fmla="*/ 662 w 662"/>
                    <a:gd name="T15" fmla="*/ 4 h 224"/>
                    <a:gd name="T16" fmla="*/ 476 w 662"/>
                    <a:gd name="T17" fmla="*/ 215 h 224"/>
                    <a:gd name="T18" fmla="*/ 469 w 662"/>
                    <a:gd name="T19" fmla="*/ 217 h 224"/>
                    <a:gd name="T20" fmla="*/ 379 w 662"/>
                    <a:gd name="T21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2" h="224">
                      <a:moveTo>
                        <a:pt x="379" y="224"/>
                      </a:moveTo>
                      <a:cubicBezTo>
                        <a:pt x="176" y="224"/>
                        <a:pt x="21" y="127"/>
                        <a:pt x="0" y="115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8" y="90"/>
                        <a:pt x="231" y="210"/>
                        <a:pt x="459" y="179"/>
                      </a:cubicBezTo>
                      <a:cubicBezTo>
                        <a:pt x="476" y="168"/>
                        <a:pt x="587" y="120"/>
                        <a:pt x="648" y="0"/>
                      </a:cubicBezTo>
                      <a:cubicBezTo>
                        <a:pt x="662" y="4"/>
                        <a:pt x="662" y="4"/>
                        <a:pt x="662" y="4"/>
                      </a:cubicBezTo>
                      <a:cubicBezTo>
                        <a:pt x="589" y="149"/>
                        <a:pt x="481" y="212"/>
                        <a:pt x="476" y="215"/>
                      </a:cubicBezTo>
                      <a:cubicBezTo>
                        <a:pt x="474" y="216"/>
                        <a:pt x="471" y="217"/>
                        <a:pt x="469" y="217"/>
                      </a:cubicBezTo>
                      <a:cubicBezTo>
                        <a:pt x="438" y="222"/>
                        <a:pt x="408" y="224"/>
                        <a:pt x="379" y="224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9"/>
                <p:cNvSpPr>
                  <a:spLocks/>
                </p:cNvSpPr>
                <p:nvPr/>
              </p:nvSpPr>
              <p:spPr bwMode="auto">
                <a:xfrm>
                  <a:off x="5765801" y="2447925"/>
                  <a:ext cx="200025" cy="2559050"/>
                </a:xfrm>
                <a:custGeom>
                  <a:avLst/>
                  <a:gdLst>
                    <a:gd name="T0" fmla="*/ 17 w 53"/>
                    <a:gd name="T1" fmla="*/ 682 h 682"/>
                    <a:gd name="T2" fmla="*/ 5 w 53"/>
                    <a:gd name="T3" fmla="*/ 677 h 682"/>
                    <a:gd name="T4" fmla="*/ 0 w 53"/>
                    <a:gd name="T5" fmla="*/ 0 h 682"/>
                    <a:gd name="T6" fmla="*/ 53 w 53"/>
                    <a:gd name="T7" fmla="*/ 2 h 682"/>
                    <a:gd name="T8" fmla="*/ 17 w 53"/>
                    <a:gd name="T9" fmla="*/ 682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82">
                      <a:moveTo>
                        <a:pt x="17" y="682"/>
                      </a:moveTo>
                      <a:cubicBezTo>
                        <a:pt x="5" y="677"/>
                        <a:pt x="5" y="677"/>
                        <a:pt x="5" y="677"/>
                      </a:cubicBezTo>
                      <a:cubicBezTo>
                        <a:pt x="27" y="399"/>
                        <a:pt x="0" y="4"/>
                        <a:pt x="0" y="0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6"/>
                        <a:pt x="40" y="402"/>
                        <a:pt x="17" y="6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30"/>
                <p:cNvSpPr>
                  <a:spLocks/>
                </p:cNvSpPr>
                <p:nvPr/>
              </p:nvSpPr>
              <p:spPr bwMode="auto">
                <a:xfrm>
                  <a:off x="2074863" y="-1924050"/>
                  <a:ext cx="1873250" cy="630238"/>
                </a:xfrm>
                <a:custGeom>
                  <a:avLst/>
                  <a:gdLst>
                    <a:gd name="T0" fmla="*/ 244 w 499"/>
                    <a:gd name="T1" fmla="*/ 168 h 168"/>
                    <a:gd name="T2" fmla="*/ 236 w 499"/>
                    <a:gd name="T3" fmla="*/ 166 h 168"/>
                    <a:gd name="T4" fmla="*/ 0 w 499"/>
                    <a:gd name="T5" fmla="*/ 2 h 168"/>
                    <a:gd name="T6" fmla="*/ 8 w 499"/>
                    <a:gd name="T7" fmla="*/ 0 h 168"/>
                    <a:gd name="T8" fmla="*/ 249 w 499"/>
                    <a:gd name="T9" fmla="*/ 110 h 168"/>
                    <a:gd name="T10" fmla="*/ 494 w 499"/>
                    <a:gd name="T11" fmla="*/ 3 h 168"/>
                    <a:gd name="T12" fmla="*/ 499 w 499"/>
                    <a:gd name="T13" fmla="*/ 6 h 168"/>
                    <a:gd name="T14" fmla="*/ 251 w 499"/>
                    <a:gd name="T15" fmla="*/ 165 h 168"/>
                    <a:gd name="T16" fmla="*/ 244 w 499"/>
                    <a:gd name="T1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9" h="168">
                      <a:moveTo>
                        <a:pt x="244" y="168"/>
                      </a:move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115" y="139"/>
                        <a:pt x="6" y="7"/>
                        <a:pt x="0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1"/>
                        <a:pt x="142" y="81"/>
                        <a:pt x="249" y="110"/>
                      </a:cubicBezTo>
                      <a:cubicBezTo>
                        <a:pt x="277" y="98"/>
                        <a:pt x="441" y="75"/>
                        <a:pt x="494" y="3"/>
                      </a:cubicBezTo>
                      <a:cubicBezTo>
                        <a:pt x="499" y="6"/>
                        <a:pt x="499" y="6"/>
                        <a:pt x="499" y="6"/>
                      </a:cubicBezTo>
                      <a:cubicBezTo>
                        <a:pt x="428" y="104"/>
                        <a:pt x="257" y="163"/>
                        <a:pt x="251" y="165"/>
                      </a:cubicBezTo>
                      <a:lnTo>
                        <a:pt x="244" y="16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1"/>
                <p:cNvSpPr>
                  <a:spLocks/>
                </p:cNvSpPr>
                <p:nvPr/>
              </p:nvSpPr>
              <p:spPr bwMode="auto">
                <a:xfrm>
                  <a:off x="6194426" y="2560638"/>
                  <a:ext cx="466725" cy="5903913"/>
                </a:xfrm>
                <a:custGeom>
                  <a:avLst/>
                  <a:gdLst>
                    <a:gd name="T0" fmla="*/ 83 w 124"/>
                    <a:gd name="T1" fmla="*/ 1573 h 1573"/>
                    <a:gd name="T2" fmla="*/ 4 w 124"/>
                    <a:gd name="T3" fmla="*/ 0 h 1573"/>
                    <a:gd name="T4" fmla="*/ 124 w 124"/>
                    <a:gd name="T5" fmla="*/ 10 h 1573"/>
                    <a:gd name="T6" fmla="*/ 101 w 124"/>
                    <a:gd name="T7" fmla="*/ 1572 h 1573"/>
                    <a:gd name="T8" fmla="*/ 83 w 124"/>
                    <a:gd name="T9" fmla="*/ 1573 h 1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573">
                      <a:moveTo>
                        <a:pt x="83" y="1573"/>
                      </a:moveTo>
                      <a:cubicBezTo>
                        <a:pt x="7" y="1156"/>
                        <a:pt x="0" y="48"/>
                        <a:pt x="4" y="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3" y="21"/>
                        <a:pt x="28" y="1170"/>
                        <a:pt x="101" y="1572"/>
                      </a:cubicBezTo>
                      <a:lnTo>
                        <a:pt x="83" y="1573"/>
                      </a:ln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32"/>
                <p:cNvSpPr>
                  <a:spLocks/>
                </p:cNvSpPr>
                <p:nvPr/>
              </p:nvSpPr>
              <p:spPr bwMode="auto">
                <a:xfrm>
                  <a:off x="5646738" y="2417763"/>
                  <a:ext cx="1235075" cy="333375"/>
                </a:xfrm>
                <a:custGeom>
                  <a:avLst/>
                  <a:gdLst>
                    <a:gd name="T0" fmla="*/ 314 w 329"/>
                    <a:gd name="T1" fmla="*/ 89 h 89"/>
                    <a:gd name="T2" fmla="*/ 0 w 329"/>
                    <a:gd name="T3" fmla="*/ 20 h 89"/>
                    <a:gd name="T4" fmla="*/ 15 w 329"/>
                    <a:gd name="T5" fmla="*/ 0 h 89"/>
                    <a:gd name="T6" fmla="*/ 329 w 329"/>
                    <a:gd name="T7" fmla="*/ 52 h 89"/>
                    <a:gd name="T8" fmla="*/ 314 w 329"/>
                    <a:gd name="T9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9" h="89">
                      <a:moveTo>
                        <a:pt x="314" y="89"/>
                      </a:moveTo>
                      <a:cubicBezTo>
                        <a:pt x="312" y="88"/>
                        <a:pt x="146" y="20"/>
                        <a:pt x="0" y="2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9" y="0"/>
                        <a:pt x="322" y="49"/>
                        <a:pt x="329" y="52"/>
                      </a:cubicBezTo>
                      <a:lnTo>
                        <a:pt x="314" y="89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3"/>
                <p:cNvSpPr>
                  <a:spLocks/>
                </p:cNvSpPr>
                <p:nvPr/>
              </p:nvSpPr>
              <p:spPr bwMode="auto">
                <a:xfrm>
                  <a:off x="6186488" y="2709863"/>
                  <a:ext cx="571500" cy="195263"/>
                </a:xfrm>
                <a:custGeom>
                  <a:avLst/>
                  <a:gdLst>
                    <a:gd name="T0" fmla="*/ 141 w 152"/>
                    <a:gd name="T1" fmla="*/ 52 h 52"/>
                    <a:gd name="T2" fmla="*/ 0 w 152"/>
                    <a:gd name="T3" fmla="*/ 17 h 52"/>
                    <a:gd name="T4" fmla="*/ 1 w 152"/>
                    <a:gd name="T5" fmla="*/ 0 h 52"/>
                    <a:gd name="T6" fmla="*/ 150 w 152"/>
                    <a:gd name="T7" fmla="*/ 12 h 52"/>
                    <a:gd name="T8" fmla="*/ 152 w 152"/>
                    <a:gd name="T9" fmla="*/ 52 h 52"/>
                    <a:gd name="T10" fmla="*/ 141 w 152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2" h="52">
                      <a:moveTo>
                        <a:pt x="141" y="52"/>
                      </a:moveTo>
                      <a:cubicBezTo>
                        <a:pt x="118" y="52"/>
                        <a:pt x="58" y="43"/>
                        <a:pt x="0" y="1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84" y="14"/>
                        <a:pt x="150" y="12"/>
                        <a:pt x="150" y="1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1" y="52"/>
                        <a:pt x="147" y="52"/>
                        <a:pt x="141" y="5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34"/>
                <p:cNvSpPr>
                  <a:spLocks/>
                </p:cNvSpPr>
                <p:nvPr/>
              </p:nvSpPr>
              <p:spPr bwMode="auto">
                <a:xfrm>
                  <a:off x="1266826" y="-2674938"/>
                  <a:ext cx="2260600" cy="4683125"/>
                </a:xfrm>
                <a:custGeom>
                  <a:avLst/>
                  <a:gdLst>
                    <a:gd name="T0" fmla="*/ 590 w 602"/>
                    <a:gd name="T1" fmla="*/ 1248 h 1248"/>
                    <a:gd name="T2" fmla="*/ 133 w 602"/>
                    <a:gd name="T3" fmla="*/ 856 h 1248"/>
                    <a:gd name="T4" fmla="*/ 12 w 602"/>
                    <a:gd name="T5" fmla="*/ 611 h 1248"/>
                    <a:gd name="T6" fmla="*/ 12 w 602"/>
                    <a:gd name="T7" fmla="*/ 609 h 1248"/>
                    <a:gd name="T8" fmla="*/ 95 w 602"/>
                    <a:gd name="T9" fmla="*/ 209 h 1248"/>
                    <a:gd name="T10" fmla="*/ 198 w 602"/>
                    <a:gd name="T11" fmla="*/ 0 h 1248"/>
                    <a:gd name="T12" fmla="*/ 205 w 602"/>
                    <a:gd name="T13" fmla="*/ 9 h 1248"/>
                    <a:gd name="T14" fmla="*/ 147 w 602"/>
                    <a:gd name="T15" fmla="*/ 221 h 1248"/>
                    <a:gd name="T16" fmla="*/ 65 w 602"/>
                    <a:gd name="T17" fmla="*/ 617 h 1248"/>
                    <a:gd name="T18" fmla="*/ 167 w 602"/>
                    <a:gd name="T19" fmla="*/ 815 h 1248"/>
                    <a:gd name="T20" fmla="*/ 168 w 602"/>
                    <a:gd name="T21" fmla="*/ 816 h 1248"/>
                    <a:gd name="T22" fmla="*/ 602 w 602"/>
                    <a:gd name="T23" fmla="*/ 1237 h 1248"/>
                    <a:gd name="T24" fmla="*/ 590 w 602"/>
                    <a:gd name="T25" fmla="*/ 1248 h 1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02" h="1248">
                      <a:moveTo>
                        <a:pt x="590" y="1248"/>
                      </a:moveTo>
                      <a:cubicBezTo>
                        <a:pt x="440" y="1128"/>
                        <a:pt x="151" y="872"/>
                        <a:pt x="133" y="856"/>
                      </a:cubicBezTo>
                      <a:cubicBezTo>
                        <a:pt x="0" y="756"/>
                        <a:pt x="12" y="617"/>
                        <a:pt x="12" y="611"/>
                      </a:cubicBezTo>
                      <a:cubicBezTo>
                        <a:pt x="12" y="609"/>
                        <a:pt x="12" y="609"/>
                        <a:pt x="12" y="609"/>
                      </a:cubicBezTo>
                      <a:cubicBezTo>
                        <a:pt x="31" y="503"/>
                        <a:pt x="65" y="332"/>
                        <a:pt x="95" y="209"/>
                      </a:cubicBezTo>
                      <a:cubicBezTo>
                        <a:pt x="127" y="81"/>
                        <a:pt x="195" y="3"/>
                        <a:pt x="198" y="0"/>
                      </a:cubicBezTo>
                      <a:cubicBezTo>
                        <a:pt x="205" y="9"/>
                        <a:pt x="205" y="9"/>
                        <a:pt x="205" y="9"/>
                      </a:cubicBezTo>
                      <a:cubicBezTo>
                        <a:pt x="204" y="10"/>
                        <a:pt x="175" y="107"/>
                        <a:pt x="147" y="221"/>
                      </a:cubicBezTo>
                      <a:cubicBezTo>
                        <a:pt x="118" y="341"/>
                        <a:pt x="83" y="514"/>
                        <a:pt x="65" y="617"/>
                      </a:cubicBezTo>
                      <a:cubicBezTo>
                        <a:pt x="65" y="628"/>
                        <a:pt x="60" y="736"/>
                        <a:pt x="167" y="815"/>
                      </a:cubicBezTo>
                      <a:cubicBezTo>
                        <a:pt x="168" y="816"/>
                        <a:pt x="168" y="816"/>
                        <a:pt x="168" y="816"/>
                      </a:cubicBezTo>
                      <a:cubicBezTo>
                        <a:pt x="171" y="819"/>
                        <a:pt x="450" y="1115"/>
                        <a:pt x="602" y="1237"/>
                      </a:cubicBezTo>
                      <a:lnTo>
                        <a:pt x="590" y="124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4478338" y="-3298825"/>
                  <a:ext cx="465138" cy="2208213"/>
                </a:xfrm>
                <a:custGeom>
                  <a:avLst/>
                  <a:gdLst>
                    <a:gd name="T0" fmla="*/ 36 w 124"/>
                    <a:gd name="T1" fmla="*/ 588 h 588"/>
                    <a:gd name="T2" fmla="*/ 16 w 124"/>
                    <a:gd name="T3" fmla="*/ 584 h 588"/>
                    <a:gd name="T4" fmla="*/ 33 w 124"/>
                    <a:gd name="T5" fmla="*/ 291 h 588"/>
                    <a:gd name="T6" fmla="*/ 22 w 124"/>
                    <a:gd name="T7" fmla="*/ 0 h 588"/>
                    <a:gd name="T8" fmla="*/ 49 w 124"/>
                    <a:gd name="T9" fmla="*/ 1 h 588"/>
                    <a:gd name="T10" fmla="*/ 86 w 124"/>
                    <a:gd name="T11" fmla="*/ 281 h 588"/>
                    <a:gd name="T12" fmla="*/ 36 w 124"/>
                    <a:gd name="T13" fmla="*/ 588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588">
                      <a:moveTo>
                        <a:pt x="36" y="588"/>
                      </a:moveTo>
                      <a:cubicBezTo>
                        <a:pt x="16" y="584"/>
                        <a:pt x="16" y="584"/>
                        <a:pt x="16" y="584"/>
                      </a:cubicBezTo>
                      <a:cubicBezTo>
                        <a:pt x="19" y="580"/>
                        <a:pt x="67" y="475"/>
                        <a:pt x="33" y="291"/>
                      </a:cubicBezTo>
                      <a:cubicBezTo>
                        <a:pt x="0" y="110"/>
                        <a:pt x="21" y="4"/>
                        <a:pt x="22" y="0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2"/>
                        <a:pt x="54" y="109"/>
                        <a:pt x="86" y="281"/>
                      </a:cubicBezTo>
                      <a:cubicBezTo>
                        <a:pt x="124" y="492"/>
                        <a:pt x="40" y="584"/>
                        <a:pt x="36" y="588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5465763" y="-3079750"/>
                  <a:ext cx="590550" cy="2063750"/>
                </a:xfrm>
                <a:custGeom>
                  <a:avLst/>
                  <a:gdLst>
                    <a:gd name="T0" fmla="*/ 12 w 157"/>
                    <a:gd name="T1" fmla="*/ 550 h 550"/>
                    <a:gd name="T2" fmla="*/ 0 w 157"/>
                    <a:gd name="T3" fmla="*/ 544 h 550"/>
                    <a:gd name="T4" fmla="*/ 74 w 157"/>
                    <a:gd name="T5" fmla="*/ 273 h 550"/>
                    <a:gd name="T6" fmla="*/ 147 w 157"/>
                    <a:gd name="T7" fmla="*/ 0 h 550"/>
                    <a:gd name="T8" fmla="*/ 157 w 157"/>
                    <a:gd name="T9" fmla="*/ 17 h 550"/>
                    <a:gd name="T10" fmla="*/ 127 w 157"/>
                    <a:gd name="T11" fmla="*/ 280 h 550"/>
                    <a:gd name="T12" fmla="*/ 12 w 157"/>
                    <a:gd name="T13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50">
                      <a:moveTo>
                        <a:pt x="12" y="550"/>
                      </a:move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30" y="507"/>
                        <a:pt x="61" y="377"/>
                        <a:pt x="74" y="273"/>
                      </a:cubicBezTo>
                      <a:cubicBezTo>
                        <a:pt x="99" y="78"/>
                        <a:pt x="145" y="4"/>
                        <a:pt x="147" y="0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6" y="17"/>
                        <a:pt x="151" y="98"/>
                        <a:pt x="127" y="280"/>
                      </a:cubicBezTo>
                      <a:cubicBezTo>
                        <a:pt x="126" y="289"/>
                        <a:pt x="110" y="455"/>
                        <a:pt x="12" y="550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7"/>
                <p:cNvSpPr>
                  <a:spLocks/>
                </p:cNvSpPr>
                <p:nvPr/>
              </p:nvSpPr>
              <p:spPr bwMode="auto">
                <a:xfrm>
                  <a:off x="6675438" y="-2273300"/>
                  <a:ext cx="701675" cy="1354138"/>
                </a:xfrm>
                <a:custGeom>
                  <a:avLst/>
                  <a:gdLst>
                    <a:gd name="T0" fmla="*/ 18 w 187"/>
                    <a:gd name="T1" fmla="*/ 361 h 361"/>
                    <a:gd name="T2" fmla="*/ 0 w 187"/>
                    <a:gd name="T3" fmla="*/ 357 h 361"/>
                    <a:gd name="T4" fmla="*/ 36 w 187"/>
                    <a:gd name="T5" fmla="*/ 289 h 361"/>
                    <a:gd name="T6" fmla="*/ 66 w 187"/>
                    <a:gd name="T7" fmla="*/ 229 h 361"/>
                    <a:gd name="T8" fmla="*/ 156 w 187"/>
                    <a:gd name="T9" fmla="*/ 2 h 361"/>
                    <a:gd name="T10" fmla="*/ 169 w 187"/>
                    <a:gd name="T11" fmla="*/ 0 h 361"/>
                    <a:gd name="T12" fmla="*/ 112 w 187"/>
                    <a:gd name="T13" fmla="*/ 256 h 361"/>
                    <a:gd name="T14" fmla="*/ 85 w 187"/>
                    <a:gd name="T15" fmla="*/ 311 h 361"/>
                    <a:gd name="T16" fmla="*/ 18 w 187"/>
                    <a:gd name="T17" fmla="*/ 361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" h="361">
                      <a:moveTo>
                        <a:pt x="18" y="361"/>
                      </a:moveTo>
                      <a:cubicBezTo>
                        <a:pt x="0" y="357"/>
                        <a:pt x="0" y="357"/>
                        <a:pt x="0" y="357"/>
                      </a:cubicBezTo>
                      <a:cubicBezTo>
                        <a:pt x="12" y="343"/>
                        <a:pt x="24" y="316"/>
                        <a:pt x="36" y="289"/>
                      </a:cubicBezTo>
                      <a:cubicBezTo>
                        <a:pt x="45" y="268"/>
                        <a:pt x="55" y="247"/>
                        <a:pt x="66" y="229"/>
                      </a:cubicBezTo>
                      <a:cubicBezTo>
                        <a:pt x="136" y="113"/>
                        <a:pt x="156" y="3"/>
                        <a:pt x="156" y="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8" y="5"/>
                        <a:pt x="187" y="132"/>
                        <a:pt x="112" y="256"/>
                      </a:cubicBezTo>
                      <a:cubicBezTo>
                        <a:pt x="103" y="271"/>
                        <a:pt x="94" y="291"/>
                        <a:pt x="85" y="311"/>
                      </a:cubicBezTo>
                      <a:cubicBezTo>
                        <a:pt x="71" y="342"/>
                        <a:pt x="47" y="347"/>
                        <a:pt x="18" y="361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8"/>
                <p:cNvSpPr>
                  <a:spLocks/>
                </p:cNvSpPr>
                <p:nvPr/>
              </p:nvSpPr>
              <p:spPr bwMode="auto">
                <a:xfrm>
                  <a:off x="6889751" y="-771525"/>
                  <a:ext cx="795338" cy="2555875"/>
                </a:xfrm>
                <a:custGeom>
                  <a:avLst/>
                  <a:gdLst>
                    <a:gd name="T0" fmla="*/ 192 w 212"/>
                    <a:gd name="T1" fmla="*/ 27 h 681"/>
                    <a:gd name="T2" fmla="*/ 147 w 212"/>
                    <a:gd name="T3" fmla="*/ 75 h 681"/>
                    <a:gd name="T4" fmla="*/ 84 w 212"/>
                    <a:gd name="T5" fmla="*/ 447 h 681"/>
                    <a:gd name="T6" fmla="*/ 0 w 212"/>
                    <a:gd name="T7" fmla="*/ 665 h 681"/>
                    <a:gd name="T8" fmla="*/ 8 w 212"/>
                    <a:gd name="T9" fmla="*/ 681 h 681"/>
                    <a:gd name="T10" fmla="*/ 141 w 212"/>
                    <a:gd name="T11" fmla="*/ 472 h 681"/>
                    <a:gd name="T12" fmla="*/ 142 w 212"/>
                    <a:gd name="T13" fmla="*/ 469 h 681"/>
                    <a:gd name="T14" fmla="*/ 143 w 212"/>
                    <a:gd name="T15" fmla="*/ 467 h 681"/>
                    <a:gd name="T16" fmla="*/ 212 w 212"/>
                    <a:gd name="T17" fmla="*/ 0 h 681"/>
                    <a:gd name="T18" fmla="*/ 192 w 212"/>
                    <a:gd name="T19" fmla="*/ 2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681">
                      <a:moveTo>
                        <a:pt x="192" y="27"/>
                      </a:moveTo>
                      <a:cubicBezTo>
                        <a:pt x="177" y="45"/>
                        <a:pt x="162" y="61"/>
                        <a:pt x="147" y="75"/>
                      </a:cubicBezTo>
                      <a:cubicBezTo>
                        <a:pt x="141" y="166"/>
                        <a:pt x="125" y="305"/>
                        <a:pt x="84" y="447"/>
                      </a:cubicBezTo>
                      <a:cubicBezTo>
                        <a:pt x="77" y="460"/>
                        <a:pt x="63" y="538"/>
                        <a:pt x="0" y="665"/>
                      </a:cubicBezTo>
                      <a:cubicBezTo>
                        <a:pt x="8" y="681"/>
                        <a:pt x="8" y="681"/>
                        <a:pt x="8" y="681"/>
                      </a:cubicBezTo>
                      <a:cubicBezTo>
                        <a:pt x="119" y="574"/>
                        <a:pt x="139" y="475"/>
                        <a:pt x="141" y="472"/>
                      </a:cubicBezTo>
                      <a:cubicBezTo>
                        <a:pt x="142" y="469"/>
                        <a:pt x="142" y="469"/>
                        <a:pt x="142" y="469"/>
                      </a:cubicBezTo>
                      <a:cubicBezTo>
                        <a:pt x="143" y="467"/>
                        <a:pt x="143" y="467"/>
                        <a:pt x="143" y="467"/>
                      </a:cubicBezTo>
                      <a:cubicBezTo>
                        <a:pt x="202" y="264"/>
                        <a:pt x="211" y="70"/>
                        <a:pt x="212" y="0"/>
                      </a:cubicBezTo>
                      <a:cubicBezTo>
                        <a:pt x="205" y="9"/>
                        <a:pt x="199" y="18"/>
                        <a:pt x="192" y="27"/>
                      </a:cubicBez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7261226" y="-581025"/>
                  <a:ext cx="285750" cy="274638"/>
                </a:xfrm>
                <a:custGeom>
                  <a:avLst/>
                  <a:gdLst>
                    <a:gd name="T0" fmla="*/ 69 w 76"/>
                    <a:gd name="T1" fmla="*/ 73 h 73"/>
                    <a:gd name="T2" fmla="*/ 0 w 76"/>
                    <a:gd name="T3" fmla="*/ 39 h 73"/>
                    <a:gd name="T4" fmla="*/ 7 w 76"/>
                    <a:gd name="T5" fmla="*/ 0 h 73"/>
                    <a:gd name="T6" fmla="*/ 76 w 76"/>
                    <a:gd name="T7" fmla="*/ 59 h 73"/>
                    <a:gd name="T8" fmla="*/ 69 w 76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73">
                      <a:moveTo>
                        <a:pt x="69" y="73"/>
                      </a:moveTo>
                      <a:cubicBezTo>
                        <a:pt x="43" y="47"/>
                        <a:pt x="0" y="39"/>
                        <a:pt x="0" y="39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9" y="0"/>
                        <a:pt x="41" y="25"/>
                        <a:pt x="76" y="59"/>
                      </a:cubicBezTo>
                      <a:lnTo>
                        <a:pt x="69" y="7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3065463" y="-3159125"/>
                  <a:ext cx="214313" cy="547688"/>
                </a:xfrm>
                <a:custGeom>
                  <a:avLst/>
                  <a:gdLst>
                    <a:gd name="T0" fmla="*/ 47 w 57"/>
                    <a:gd name="T1" fmla="*/ 146 h 146"/>
                    <a:gd name="T2" fmla="*/ 0 w 57"/>
                    <a:gd name="T3" fmla="*/ 44 h 146"/>
                    <a:gd name="T4" fmla="*/ 32 w 57"/>
                    <a:gd name="T5" fmla="*/ 0 h 146"/>
                    <a:gd name="T6" fmla="*/ 57 w 57"/>
                    <a:gd name="T7" fmla="*/ 138 h 146"/>
                    <a:gd name="T8" fmla="*/ 47 w 57"/>
                    <a:gd name="T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6">
                      <a:moveTo>
                        <a:pt x="47" y="146"/>
                      </a:moveTo>
                      <a:cubicBezTo>
                        <a:pt x="12" y="102"/>
                        <a:pt x="1" y="47"/>
                        <a:pt x="0" y="4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4" y="79"/>
                        <a:pt x="57" y="138"/>
                      </a:cubicBezTo>
                      <a:lnTo>
                        <a:pt x="47" y="146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zh-CN" altLang="en-US" sz="1350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6" name="图片 45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3847">
                <a:off x="3462711" y="2037100"/>
                <a:ext cx="1227036" cy="1067632"/>
              </a:xfrm>
              <a:prstGeom prst="rect">
                <a:avLst/>
              </a:prstGeom>
            </p:spPr>
          </p:pic>
        </p:grpSp>
      </p:grpSp>
      <p:sp>
        <p:nvSpPr>
          <p:cNvPr id="84" name="矩形 83"/>
          <p:cNvSpPr/>
          <p:nvPr/>
        </p:nvSpPr>
        <p:spPr>
          <a:xfrm>
            <a:off x="3971589" y="3186410"/>
            <a:ext cx="217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r>
              <a:rPr lang="zh-CN" altLang="en-US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en-US" altLang="zh-CN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en-US" altLang="zh-CN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  <a:r>
              <a:rPr lang="zh-CN" altLang="en-US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突围赛</a:t>
            </a:r>
            <a:endParaRPr lang="en-US" altLang="zh-CN" sz="1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r>
              <a:rPr lang="zh-CN" altLang="en-US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正在火热进行中</a:t>
            </a:r>
            <a:r>
              <a:rPr lang="en-US" altLang="zh-CN" sz="1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83" name="文本框 35"/>
          <p:cNvSpPr txBox="1"/>
          <p:nvPr/>
        </p:nvSpPr>
        <p:spPr>
          <a:xfrm>
            <a:off x="1803358" y="908575"/>
            <a:ext cx="5860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35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77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弧形 15"/>
          <p:cNvSpPr/>
          <p:nvPr/>
        </p:nvSpPr>
        <p:spPr>
          <a:xfrm rot="19480293">
            <a:off x="4649226" y="2319068"/>
            <a:ext cx="969783" cy="315200"/>
          </a:xfrm>
          <a:prstGeom prst="arc">
            <a:avLst>
              <a:gd name="adj1" fmla="val 15476257"/>
              <a:gd name="adj2" fmla="val 206920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4646492" y="3229114"/>
            <a:ext cx="792088" cy="14401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3157988">
            <a:off x="3419872" y="2211711"/>
            <a:ext cx="720080" cy="264957"/>
          </a:xfrm>
          <a:prstGeom prst="arc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 rot="19526911">
            <a:off x="3049970" y="3341548"/>
            <a:ext cx="864096" cy="361120"/>
          </a:xfrm>
          <a:prstGeom prst="arc">
            <a:avLst>
              <a:gd name="adj1" fmla="val 1800736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201546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我在找一份工作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9475" y="741933"/>
            <a:ext cx="17002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小小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8580" y="1995686"/>
            <a:ext cx="2445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我是一个设计师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55172" y="3190205"/>
            <a:ext cx="186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我今年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51563" y="3195774"/>
            <a:ext cx="2373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我喜欢排版印刷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670219"/>
              </p:ext>
            </p:extLst>
          </p:nvPr>
        </p:nvGraphicFramePr>
        <p:xfrm>
          <a:off x="3671885" y="2139001"/>
          <a:ext cx="1374775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CorelDRAW" r:id="rId3" imgW="1445118" imgH="1589136" progId="CorelDraw.Graphic.9">
                  <p:embed/>
                </p:oleObj>
              </mc:Choice>
              <mc:Fallback>
                <p:oleObj name="CorelDRAW" r:id="rId3" imgW="1445118" imgH="1589136" progId="CorelDraw.Graphic.9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885" y="2139001"/>
                        <a:ext cx="1374775" cy="151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/>
          <p:cNvCxnSpPr/>
          <p:nvPr/>
        </p:nvCxnSpPr>
        <p:spPr>
          <a:xfrm>
            <a:off x="952857" y="466429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hlinkClick r:id="rId5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8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9017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55576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773871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40711" y="30265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000" b="1" u="sng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600" y="30265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14489" y="30265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01378" y="30265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88267" y="30265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u="sng" dirty="0" smtClean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前进</a:t>
            </a:r>
            <a:endParaRPr lang="zh-CN" altLang="en-US" sz="2000" b="1" u="sng" dirty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52857" y="466429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24686" y="3506516"/>
            <a:ext cx="1482962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08865" y="3506516"/>
            <a:ext cx="1482962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400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zh-CN" altLang="en-US" sz="140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16369" y="3506516"/>
            <a:ext cx="1482962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45391" y="3506516"/>
            <a:ext cx="1482962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29567" y="3506516"/>
            <a:ext cx="1482962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sz="1400" dirty="0" smtClean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zh-CN" altLang="en-US" sz="1400" dirty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94706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85"/>
          <p:cNvSpPr>
            <a:spLocks noChangeArrowheads="1"/>
          </p:cNvSpPr>
          <p:nvPr/>
        </p:nvSpPr>
        <p:spPr bwMode="auto">
          <a:xfrm>
            <a:off x="1197493" y="1716484"/>
            <a:ext cx="674162" cy="675243"/>
          </a:xfrm>
          <a:prstGeom prst="ellipse">
            <a:avLst/>
          </a:prstGeom>
          <a:solidFill>
            <a:srgbClr val="E36C0A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09" y="1854165"/>
            <a:ext cx="516844" cy="46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511" y="1751033"/>
            <a:ext cx="659166" cy="659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http://www.sucai.cn/png/png/image/2013040832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16" y="1781923"/>
            <a:ext cx="679918" cy="67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椭圆 57"/>
          <p:cNvSpPr/>
          <p:nvPr/>
        </p:nvSpPr>
        <p:spPr>
          <a:xfrm>
            <a:off x="2550996" y="1491612"/>
            <a:ext cx="1167069" cy="1144073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096583" y="1491612"/>
            <a:ext cx="1167069" cy="114407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58497" y="1491612"/>
            <a:ext cx="1167069" cy="1144073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660494" y="1491612"/>
            <a:ext cx="1167069" cy="1144073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267500" y="1491612"/>
            <a:ext cx="1167069" cy="114407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34" name="Picture 14" descr="http://www.sucai.cn/png/png/image/20130408213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521" y="1680871"/>
            <a:ext cx="756873" cy="75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http://www.sucai.cn/png/Ico/201206569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051" y="1768879"/>
            <a:ext cx="580858" cy="58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>
            <a:hlinkClick r:id="rId9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8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94401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 u="sng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5576" y="1517759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987824" y="1420178"/>
            <a:ext cx="0" cy="22316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57189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153810"/>
              </p:ext>
            </p:extLst>
          </p:nvPr>
        </p:nvGraphicFramePr>
        <p:xfrm>
          <a:off x="3671885" y="1624013"/>
          <a:ext cx="4860621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工作表" r:id="rId4" imgW="4810060" imgH="1895413" progId="Excel.Sheet.12">
                  <p:embed/>
                </p:oleObj>
              </mc:Choice>
              <mc:Fallback>
                <p:oleObj name="工作表" r:id="rId4" imgW="4810060" imgH="189541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1885" y="1624013"/>
                        <a:ext cx="4860621" cy="189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33710" y="863006"/>
            <a:ext cx="490382" cy="485527"/>
            <a:chOff x="1604701" y="591497"/>
            <a:chExt cx="1167069" cy="1144073"/>
          </a:xfrm>
        </p:grpSpPr>
        <p:sp>
          <p:nvSpPr>
            <p:cNvPr id="13" name="Oval 85"/>
            <p:cNvSpPr>
              <a:spLocks noChangeArrowheads="1"/>
            </p:cNvSpPr>
            <p:nvPr/>
          </p:nvSpPr>
          <p:spPr bwMode="auto">
            <a:xfrm>
              <a:off x="1843697" y="816369"/>
              <a:ext cx="674162" cy="675243"/>
            </a:xfrm>
            <a:prstGeom prst="ellipse">
              <a:avLst/>
            </a:prstGeom>
            <a:solidFill>
              <a:srgbClr val="E36C0A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Picture 9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3413" y="954050"/>
              <a:ext cx="516844" cy="466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椭圆 15"/>
            <p:cNvSpPr/>
            <p:nvPr/>
          </p:nvSpPr>
          <p:spPr>
            <a:xfrm>
              <a:off x="1604701" y="591497"/>
              <a:ext cx="1167069" cy="1144073"/>
            </a:xfrm>
            <a:prstGeom prst="ellipse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>
            <a:hlinkClick r:id="rId7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7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899592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弧形 1"/>
          <p:cNvSpPr/>
          <p:nvPr/>
        </p:nvSpPr>
        <p:spPr>
          <a:xfrm rot="18980515">
            <a:off x="5186573" y="2325813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弧形 25"/>
          <p:cNvSpPr/>
          <p:nvPr/>
        </p:nvSpPr>
        <p:spPr>
          <a:xfrm rot="743055">
            <a:off x="4777092" y="3381258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弧形 26"/>
          <p:cNvSpPr/>
          <p:nvPr/>
        </p:nvSpPr>
        <p:spPr>
          <a:xfrm rot="17703086">
            <a:off x="3267822" y="3466855"/>
            <a:ext cx="727281" cy="604102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弧形 27"/>
          <p:cNvSpPr/>
          <p:nvPr/>
        </p:nvSpPr>
        <p:spPr>
          <a:xfrm rot="2728596">
            <a:off x="3656607" y="1567860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弧形 28"/>
          <p:cNvSpPr/>
          <p:nvPr/>
        </p:nvSpPr>
        <p:spPr>
          <a:xfrm rot="10056121">
            <a:off x="3120965" y="1869156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7" y="2067860"/>
            <a:ext cx="172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8702" y="3599629"/>
            <a:ext cx="172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45926" y="1203598"/>
            <a:ext cx="172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60139" y="2192995"/>
            <a:ext cx="172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80110" y="3535819"/>
            <a:ext cx="1728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7584" y="23787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http://www.sucai.cn/png/png/image/2013040832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683" y="2484087"/>
            <a:ext cx="941382" cy="94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3569326" y="2128580"/>
            <a:ext cx="1607395" cy="1584028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hlinkClick r:id="rId3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67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63588" y="218133"/>
            <a:ext cx="1188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1600" y="113159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404" y="113159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70862" y="113159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5576" y="1635646"/>
            <a:ext cx="23042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75856" y="1603708"/>
            <a:ext cx="2208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12160" y="1603708"/>
            <a:ext cx="19480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843808" y="1707654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436096" y="1707654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92" y="267782"/>
            <a:ext cx="360046" cy="36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椭圆 18"/>
          <p:cNvSpPr/>
          <p:nvPr/>
        </p:nvSpPr>
        <p:spPr>
          <a:xfrm>
            <a:off x="2418961" y="153024"/>
            <a:ext cx="569767" cy="55854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hlinkClick r:id="rId4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5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23787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弧形 1"/>
          <p:cNvSpPr/>
          <p:nvPr/>
        </p:nvSpPr>
        <p:spPr>
          <a:xfrm rot="18980515">
            <a:off x="4912027" y="2288869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弧形 25"/>
          <p:cNvSpPr/>
          <p:nvPr/>
        </p:nvSpPr>
        <p:spPr>
          <a:xfrm rot="743055">
            <a:off x="4633076" y="3381258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弧形 26"/>
          <p:cNvSpPr/>
          <p:nvPr/>
        </p:nvSpPr>
        <p:spPr>
          <a:xfrm rot="17703086">
            <a:off x="3123806" y="3466855"/>
            <a:ext cx="727281" cy="604102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弧形 27"/>
          <p:cNvSpPr/>
          <p:nvPr/>
        </p:nvSpPr>
        <p:spPr>
          <a:xfrm rot="2728596">
            <a:off x="3512590" y="1567860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弧形 28"/>
          <p:cNvSpPr/>
          <p:nvPr/>
        </p:nvSpPr>
        <p:spPr>
          <a:xfrm rot="10056121">
            <a:off x="2976949" y="1869156"/>
            <a:ext cx="720080" cy="647678"/>
          </a:xfrm>
          <a:prstGeom prst="arc">
            <a:avLst>
              <a:gd name="adj1" fmla="val 15491835"/>
              <a:gd name="adj2" fmla="val 20440742"/>
            </a:avLst>
          </a:prstGeom>
          <a:ln w="19050">
            <a:gradFill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5" y="2067860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10670" y="3599629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57894" y="1203598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64086" y="2192995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64086" y="3535819"/>
            <a:ext cx="1872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3423403" y="2147769"/>
            <a:ext cx="1588630" cy="1557328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14" descr="http://www.sucai.cn/png/png/image/2013040821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554" y="2410915"/>
            <a:ext cx="1030266" cy="103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hlinkClick r:id="rId3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>
            <a:hlinkClick r:id="rId3"/>
          </p:cNvPr>
          <p:cNvSpPr/>
          <p:nvPr/>
        </p:nvSpPr>
        <p:spPr>
          <a:xfrm>
            <a:off x="152399" y="15240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1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55576" y="4659982"/>
            <a:ext cx="7336432" cy="0"/>
          </a:xfrm>
          <a:prstGeom prst="lin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66714" y="659472"/>
            <a:ext cx="1517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27584" y="2181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前进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275856" y="1491631"/>
            <a:ext cx="0" cy="1708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067946" y="1131590"/>
            <a:ext cx="1801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67944" y="1603708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在此处填加文字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在此处填加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51563" y="1700013"/>
            <a:ext cx="1440183" cy="1411806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1" descr="http://www.sucai.cn/png/Ico/20120656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538" y="2064157"/>
            <a:ext cx="716789" cy="71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74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7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5776" y="1828479"/>
            <a:ext cx="4445152" cy="1023214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1828479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</a:p>
        </p:txBody>
      </p:sp>
      <p:sp>
        <p:nvSpPr>
          <p:cNvPr id="6" name="矩形 5"/>
          <p:cNvSpPr/>
          <p:nvPr/>
        </p:nvSpPr>
        <p:spPr>
          <a:xfrm>
            <a:off x="2555776" y="2844154"/>
            <a:ext cx="2151856" cy="504056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4561373" y="3005945"/>
            <a:ext cx="485701" cy="189926"/>
          </a:xfrm>
          <a:prstGeom prst="triangle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2861726"/>
            <a:ext cx="82907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</a:p>
        </p:txBody>
      </p:sp>
      <p:sp>
        <p:nvSpPr>
          <p:cNvPr id="10" name="矩形 9">
            <a:hlinkClick r:id="rId5"/>
          </p:cNvPr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hlinkClick r:id="rId5"/>
          </p:cNvPr>
          <p:cNvSpPr/>
          <p:nvPr/>
        </p:nvSpPr>
        <p:spPr>
          <a:xfrm>
            <a:off x="152399" y="152400"/>
            <a:ext cx="9144001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41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677</Words>
  <Application>Microsoft Office PowerPoint</Application>
  <PresentationFormat>全屏显示(16:9)</PresentationFormat>
  <Paragraphs>122</Paragraphs>
  <Slides>20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Adobe Myungjo Std M</vt:lpstr>
      <vt:lpstr>Dotum</vt:lpstr>
      <vt:lpstr>Meiryo</vt:lpstr>
      <vt:lpstr>冬青黑体简体中文 W6</vt:lpstr>
      <vt:lpstr>宋体</vt:lpstr>
      <vt:lpstr>微软雅黑</vt:lpstr>
      <vt:lpstr>幼圆</vt:lpstr>
      <vt:lpstr>Arial</vt:lpstr>
      <vt:lpstr>Calibri</vt:lpstr>
      <vt:lpstr>Calibri Light</vt:lpstr>
      <vt:lpstr>Kartika</vt:lpstr>
      <vt:lpstr>Office 主题​​</vt:lpstr>
      <vt:lpstr>Office 主题</vt:lpstr>
      <vt:lpstr>Office Theme</vt:lpstr>
      <vt:lpstr>CorelDRAW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辛卓</dc:creator>
  <cp:lastModifiedBy>kan</cp:lastModifiedBy>
  <cp:revision>46</cp:revision>
  <dcterms:created xsi:type="dcterms:W3CDTF">2014-01-08T05:33:24Z</dcterms:created>
  <dcterms:modified xsi:type="dcterms:W3CDTF">2015-05-30T03:35:34Z</dcterms:modified>
</cp:coreProperties>
</file>