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60" r:id="rId4"/>
    <p:sldId id="258" r:id="rId5"/>
    <p:sldId id="266" r:id="rId6"/>
    <p:sldId id="262" r:id="rId7"/>
    <p:sldId id="263" r:id="rId8"/>
    <p:sldId id="264" r:id="rId9"/>
    <p:sldId id="265" r:id="rId10"/>
    <p:sldId id="261" r:id="rId11"/>
  </p:sldIdLst>
  <p:sldSz cx="12192000" cy="6858000"/>
  <p:notesSz cx="6858000" cy="9144000"/>
  <p:custShowLst>
    <p:custShow name="自定义放映 1" id="0">
      <p:sldLst>
        <p:sld r:id="rId2"/>
        <p:sld r:id="rId3"/>
        <p:sld r:id="rId4"/>
        <p:sld r:id="rId7"/>
        <p:sld r:id="rId5"/>
        <p:sld r:id="rId8"/>
        <p:sld r:id="rId5"/>
        <p:sld r:id="rId9"/>
        <p:sld r:id="rId5"/>
        <p:sld r:id="rId10"/>
        <p:sld r:id="rId6"/>
        <p:sld r:id="rId11"/>
      </p:sldLst>
    </p:custShow>
  </p:custShow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99"/>
    <a:srgbClr val="FF3399"/>
    <a:srgbClr val="CC0066"/>
    <a:srgbClr val="000000"/>
    <a:srgbClr val="FF0000"/>
    <a:srgbClr val="660066"/>
    <a:srgbClr val="044859"/>
    <a:srgbClr val="0140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100" d="100"/>
          <a:sy n="100" d="100"/>
        </p:scale>
        <p:origin x="990" y="3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6710D1-15E6-40C6-980C-F87B7DE255BE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0CF59E-D685-4BAD-9D99-29FF02EDBE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481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CF59E-D685-4BAD-9D99-29FF02EDBEC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4038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E99B59-EAC9-427C-8DB1-CCB9AEA9E556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98AB32-F13D-411C-90B1-61EB1C4DC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6364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E99B59-EAC9-427C-8DB1-CCB9AEA9E556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98AB32-F13D-411C-90B1-61EB1C4DC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772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E99B59-EAC9-427C-8DB1-CCB9AEA9E556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98AB32-F13D-411C-90B1-61EB1C4DC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9111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E99B59-EAC9-427C-8DB1-CCB9AEA9E556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98AB32-F13D-411C-90B1-61EB1C4DC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207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E99B59-EAC9-427C-8DB1-CCB9AEA9E556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98AB32-F13D-411C-90B1-61EB1C4DC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0339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E99B59-EAC9-427C-8DB1-CCB9AEA9E556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98AB32-F13D-411C-90B1-61EB1C4DC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1047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E99B59-EAC9-427C-8DB1-CCB9AEA9E556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98AB32-F13D-411C-90B1-61EB1C4DC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0505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E99B59-EAC9-427C-8DB1-CCB9AEA9E556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98AB32-F13D-411C-90B1-61EB1C4DC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55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E99B59-EAC9-427C-8DB1-CCB9AEA9E556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98AB32-F13D-411C-90B1-61EB1C4DC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2993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E99B59-EAC9-427C-8DB1-CCB9AEA9E556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98AB32-F13D-411C-90B1-61EB1C4DC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623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E99B59-EAC9-427C-8DB1-CCB9AEA9E556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98AB32-F13D-411C-90B1-61EB1C4DC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74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 userDrawn="1"/>
        </p:nvSpPr>
        <p:spPr>
          <a:xfrm>
            <a:off x="850007" y="283335"/>
            <a:ext cx="21052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</a:rPr>
              <a:t>开始</a:t>
            </a:r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63"/>
          <a:stretch/>
        </p:blipFill>
        <p:spPr>
          <a:xfrm>
            <a:off x="10893288" y="283335"/>
            <a:ext cx="609600" cy="693751"/>
          </a:xfrm>
          <a:prstGeom prst="rect">
            <a:avLst/>
          </a:prstGeom>
        </p:spPr>
      </p:pic>
      <p:sp>
        <p:nvSpPr>
          <p:cNvPr id="23" name="文本框 22"/>
          <p:cNvSpPr txBox="1"/>
          <p:nvPr userDrawn="1"/>
        </p:nvSpPr>
        <p:spPr>
          <a:xfrm>
            <a:off x="9409044" y="269200"/>
            <a:ext cx="2385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 smtClean="0">
                <a:solidFill>
                  <a:schemeClr val="bg1"/>
                </a:solidFill>
              </a:rPr>
              <a:t>ychzz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07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png"/><Relationship Id="rId7" Type="http://schemas.openxmlformats.org/officeDocument/2006/relationships/slide" Target="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6.png"/><Relationship Id="rId11" Type="http://schemas.openxmlformats.org/officeDocument/2006/relationships/image" Target="../media/image9.jpeg"/><Relationship Id="rId5" Type="http://schemas.microsoft.com/office/2007/relationships/hdphoto" Target="../media/hdphoto1.wdp"/><Relationship Id="rId10" Type="http://schemas.openxmlformats.org/officeDocument/2006/relationships/image" Target="../media/image8.png"/><Relationship Id="rId4" Type="http://schemas.openxmlformats.org/officeDocument/2006/relationships/image" Target="../media/image5.png"/><Relationship Id="rId9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" Target="slide7.xml"/><Relationship Id="rId7" Type="http://schemas.microsoft.com/office/2007/relationships/hdphoto" Target="../media/hdphoto1.wdp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slide" Target="slide9.xml"/><Relationship Id="rId5" Type="http://schemas.openxmlformats.org/officeDocument/2006/relationships/image" Target="../media/image6.png"/><Relationship Id="rId10" Type="http://schemas.openxmlformats.org/officeDocument/2006/relationships/image" Target="../media/image8.png"/><Relationship Id="rId4" Type="http://schemas.openxmlformats.org/officeDocument/2006/relationships/image" Target="../media/image9.jpeg"/><Relationship Id="rId9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" Target="slide7.xml"/><Relationship Id="rId7" Type="http://schemas.microsoft.com/office/2007/relationships/hdphoto" Target="../media/hdphoto1.wdp"/><Relationship Id="rId12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slide" Target="slide9.xml"/><Relationship Id="rId5" Type="http://schemas.openxmlformats.org/officeDocument/2006/relationships/image" Target="../media/image6.png"/><Relationship Id="rId10" Type="http://schemas.openxmlformats.org/officeDocument/2006/relationships/image" Target="../media/image8.png"/><Relationship Id="rId4" Type="http://schemas.openxmlformats.org/officeDocument/2006/relationships/image" Target="../media/image9.jpeg"/><Relationship Id="rId9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" Target="slide4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379889" y="1414529"/>
            <a:ext cx="3432222" cy="2444840"/>
            <a:chOff x="4379889" y="1414529"/>
            <a:chExt cx="3432222" cy="2444840"/>
          </a:xfrm>
        </p:grpSpPr>
        <p:sp>
          <p:nvSpPr>
            <p:cNvPr id="4" name="流程图: 手动输入 3"/>
            <p:cNvSpPr/>
            <p:nvPr/>
          </p:nvSpPr>
          <p:spPr>
            <a:xfrm>
              <a:off x="6059738" y="1414529"/>
              <a:ext cx="1752373" cy="1125252"/>
            </a:xfrm>
            <a:prstGeom prst="flowChartManualInpu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流程图: 手动输入 6"/>
            <p:cNvSpPr/>
            <p:nvPr/>
          </p:nvSpPr>
          <p:spPr>
            <a:xfrm flipV="1">
              <a:off x="4379889" y="2660732"/>
              <a:ext cx="1504250" cy="947223"/>
            </a:xfrm>
            <a:prstGeom prst="flowChartManualInpu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流程图: 手动输入 7"/>
            <p:cNvSpPr/>
            <p:nvPr/>
          </p:nvSpPr>
          <p:spPr>
            <a:xfrm flipV="1">
              <a:off x="6059738" y="2660732"/>
              <a:ext cx="1752373" cy="1198637"/>
            </a:xfrm>
            <a:prstGeom prst="flowChartManualInpu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流程图: 手动输入 8"/>
            <p:cNvSpPr/>
            <p:nvPr/>
          </p:nvSpPr>
          <p:spPr>
            <a:xfrm>
              <a:off x="4379889" y="1674253"/>
              <a:ext cx="1504249" cy="865527"/>
            </a:xfrm>
            <a:prstGeom prst="flowChartManualInpu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椭圆 12"/>
          <p:cNvSpPr/>
          <p:nvPr/>
        </p:nvSpPr>
        <p:spPr>
          <a:xfrm>
            <a:off x="2854250" y="-1621470"/>
            <a:ext cx="177955" cy="1779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509360" y="-1621470"/>
            <a:ext cx="177955" cy="1779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199140" y="-1621470"/>
            <a:ext cx="177955" cy="1779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544032" y="-1621470"/>
            <a:ext cx="177955" cy="1779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217686" y="5616043"/>
            <a:ext cx="36841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+mj-lt"/>
              </a:rPr>
              <a:t>Welcome</a:t>
            </a:r>
            <a:endParaRPr lang="zh-CN" altLang="en-US" sz="5400" b="1" dirty="0">
              <a:solidFill>
                <a:schemeClr val="accent4">
                  <a:lumMod val="60000"/>
                  <a:lumOff val="40000"/>
                </a:schemeClr>
              </a:solidFill>
              <a:latin typeface="+mj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2158959" y="-1621471"/>
            <a:ext cx="177955" cy="1779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"/>
          <p:cNvSpPr/>
          <p:nvPr/>
        </p:nvSpPr>
        <p:spPr>
          <a:xfrm>
            <a:off x="-867737" y="4655761"/>
            <a:ext cx="177955" cy="1779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2"/>
          <p:cNvSpPr/>
          <p:nvPr/>
        </p:nvSpPr>
        <p:spPr>
          <a:xfrm>
            <a:off x="-522847" y="4655761"/>
            <a:ext cx="177955" cy="1779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1"/>
          <p:cNvSpPr/>
          <p:nvPr/>
        </p:nvSpPr>
        <p:spPr>
          <a:xfrm>
            <a:off x="-177955" y="4655761"/>
            <a:ext cx="177955" cy="1779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51834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370">
        <p:fade/>
      </p:transition>
    </mc:Choice>
    <mc:Fallback xmlns="">
      <p:transition spd="med" advTm="837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85185E-6 L 0.53802 1.85185E-6 " pathEditMode="relative" rAng="0" ptsTypes="AA">
                                      <p:cBhvr>
                                        <p:cTn id="16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01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1.85185E-6 L 0.53256 1.85185E-6 " pathEditMode="relative" rAng="0" ptsTypes="AA">
                                      <p:cBhvr>
                                        <p:cTn id="18" dur="17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28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1.85185E-6 L 0.52435 1.85185E-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21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3802 1.85185E-6 L 1.01693 1.85185E-6 " pathEditMode="relative" rAng="0" ptsTypes="AA">
                                      <p:cBhvr>
                                        <p:cTn id="24" dur="1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45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3255 1.85185E-6 L 1.08828 1.85185E-6 " pathEditMode="relative" rAng="0" ptsTypes="AA">
                                      <p:cBhvr>
                                        <p:cTn id="26" dur="17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03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2435 1.85185E-6 L 1.14114 1.85185E-6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1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2" grpId="0" animBg="1"/>
      <p:bldP spid="32" grpId="1" animBg="1"/>
      <p:bldP spid="34" grpId="0" animBg="1"/>
      <p:bldP spid="34" grpId="1" animBg="1"/>
      <p:bldP spid="35" grpId="0" animBg="1"/>
      <p:bldP spid="35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" name="图片 6">
            <a:hlinkClick r:id="" action="ppaction://hlinkshowjump?jump=firstslide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1581" y="2702417"/>
            <a:ext cx="1872000" cy="1872000"/>
          </a:xfrm>
          <a:prstGeom prst="rect">
            <a:avLst/>
          </a:prstGeom>
        </p:spPr>
      </p:pic>
      <p:pic>
        <p:nvPicPr>
          <p:cNvPr id="8" name="图片 7">
            <a:hlinkClick r:id="" action="ppaction://hlinkshowjump?jump=endshow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1260" y="2702417"/>
            <a:ext cx="1872685" cy="187268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053385" y="4851561"/>
            <a:ext cx="20652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</a:rPr>
              <a:t>从头开始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172044" y="4797293"/>
            <a:ext cx="20900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</a:rPr>
              <a:t>退出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298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121"/>
    </mc:Choice>
    <mc:Fallback xmlns="">
      <p:transition spd="slow" advTm="15121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379925" y="3707572"/>
            <a:ext cx="5106475" cy="2176529"/>
          </a:xfrm>
          <a:prstGeom prst="roundRect">
            <a:avLst/>
          </a:prstGeom>
          <a:solidFill>
            <a:schemeClr val="bg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81525" y="3468055"/>
            <a:ext cx="3438660" cy="2416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</a:rPr>
              <a:t>20:50</a:t>
            </a:r>
          </a:p>
          <a:p>
            <a:r>
              <a:rPr lang="zh-CN" altLang="en-US" sz="3600" dirty="0" smtClean="0">
                <a:solidFill>
                  <a:schemeClr val="bg1"/>
                </a:solidFill>
              </a:rPr>
              <a:t>周日，</a:t>
            </a:r>
            <a:r>
              <a:rPr lang="en-US" altLang="zh-CN" sz="3600" dirty="0" smtClean="0">
                <a:solidFill>
                  <a:schemeClr val="bg1"/>
                </a:solidFill>
              </a:rPr>
              <a:t>3</a:t>
            </a:r>
            <a:r>
              <a:rPr lang="zh-CN" altLang="en-US" sz="3600" dirty="0" smtClean="0">
                <a:solidFill>
                  <a:schemeClr val="bg1"/>
                </a:solidFill>
              </a:rPr>
              <a:t>月</a:t>
            </a:r>
            <a:r>
              <a:rPr lang="en-US" altLang="zh-CN" sz="3600" dirty="0" smtClean="0">
                <a:solidFill>
                  <a:schemeClr val="bg1"/>
                </a:solidFill>
              </a:rPr>
              <a:t>10</a:t>
            </a:r>
            <a:r>
              <a:rPr lang="zh-CN" altLang="en-US" sz="3600" dirty="0" smtClean="0">
                <a:solidFill>
                  <a:schemeClr val="bg1"/>
                </a:solidFill>
              </a:rPr>
              <a:t>日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20185" y="4103338"/>
            <a:ext cx="13503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</a:rPr>
              <a:t>每天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</a:rPr>
              <a:t>开心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</a:rPr>
              <a:t>一点！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9381305"/>
      </p:ext>
    </p:extLst>
  </p:cSld>
  <p:clrMapOvr>
    <a:masterClrMapping/>
  </p:clrMapOvr>
  <p:transition spd="slow" advTm="3511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5937" y="2094645"/>
            <a:ext cx="3540126" cy="2668711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2680087" y="2097970"/>
            <a:ext cx="1578969" cy="1531194"/>
            <a:chOff x="2680087" y="2097970"/>
            <a:chExt cx="1578969" cy="1531194"/>
          </a:xfrm>
        </p:grpSpPr>
        <p:sp>
          <p:nvSpPr>
            <p:cNvPr id="8" name="矩形 7"/>
            <p:cNvSpPr/>
            <p:nvPr/>
          </p:nvSpPr>
          <p:spPr>
            <a:xfrm>
              <a:off x="2819056" y="2123553"/>
              <a:ext cx="1440000" cy="1440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095" t="18002" r="18443" b="17383"/>
            <a:stretch/>
          </p:blipFill>
          <p:spPr>
            <a:xfrm>
              <a:off x="2680087" y="2097970"/>
              <a:ext cx="1503850" cy="1531194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/>
        </p:nvGrpSpPr>
        <p:grpSpPr>
          <a:xfrm>
            <a:off x="4345558" y="2123553"/>
            <a:ext cx="3125112" cy="1440000"/>
            <a:chOff x="4345558" y="2123553"/>
            <a:chExt cx="3125112" cy="1440000"/>
          </a:xfrm>
        </p:grpSpPr>
        <p:sp>
          <p:nvSpPr>
            <p:cNvPr id="12" name="矩形 11"/>
            <p:cNvSpPr/>
            <p:nvPr/>
          </p:nvSpPr>
          <p:spPr>
            <a:xfrm>
              <a:off x="4345558" y="2123553"/>
              <a:ext cx="2966502" cy="14400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6276" y="2214898"/>
              <a:ext cx="1293899" cy="1293899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6221785" y="2369628"/>
              <a:ext cx="124888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兴趣爱好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292554" y="2123553"/>
            <a:ext cx="1440000" cy="1440000"/>
            <a:chOff x="1292554" y="2123553"/>
            <a:chExt cx="1440000" cy="1440000"/>
          </a:xfrm>
        </p:grpSpPr>
        <p:sp>
          <p:nvSpPr>
            <p:cNvPr id="7" name="矩形 6"/>
            <p:cNvSpPr/>
            <p:nvPr/>
          </p:nvSpPr>
          <p:spPr>
            <a:xfrm>
              <a:off x="1292554" y="2123553"/>
              <a:ext cx="1440000" cy="1440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764409" y="2366500"/>
              <a:ext cx="49629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音乐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280388" y="3514669"/>
            <a:ext cx="2966502" cy="1640798"/>
            <a:chOff x="1280388" y="3514669"/>
            <a:chExt cx="2966502" cy="1640798"/>
          </a:xfrm>
        </p:grpSpPr>
        <p:sp>
          <p:nvSpPr>
            <p:cNvPr id="9" name="矩形 8">
              <a:hlinkClick r:id="rId7" action="ppaction://hlinksldjump"/>
            </p:cNvPr>
            <p:cNvSpPr/>
            <p:nvPr/>
          </p:nvSpPr>
          <p:spPr>
            <a:xfrm>
              <a:off x="1280388" y="3615068"/>
              <a:ext cx="2966502" cy="14400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034405" y="3872110"/>
              <a:ext cx="97067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+mn-ea"/>
                </a:rPr>
                <a:t>基本</a:t>
              </a:r>
              <a:endParaRPr lang="en-US" altLang="zh-CN" sz="2800" dirty="0" smtClean="0">
                <a:solidFill>
                  <a:schemeClr val="bg1"/>
                </a:solidFill>
                <a:latin typeface="+mn-ea"/>
              </a:endParaRPr>
            </a:p>
            <a:p>
              <a:r>
                <a:rPr lang="zh-CN" altLang="en-US" sz="2800" dirty="0" smtClean="0">
                  <a:solidFill>
                    <a:schemeClr val="bg1"/>
                  </a:solidFill>
                  <a:latin typeface="+mn-ea"/>
                </a:rPr>
                <a:t>资料</a:t>
              </a:r>
              <a:endParaRPr lang="zh-CN" altLang="en-US" sz="2800" dirty="0">
                <a:solidFill>
                  <a:schemeClr val="bg1"/>
                </a:solidFill>
                <a:latin typeface="+mn-ea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>
                          <a14:foregroundMark x1="55469" y1="35938" x2="55469" y2="35938"/>
                          <a14:foregroundMark x1="55469" y1="31250" x2="55469" y2="3125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49" t="14812" r="17843" b="13649"/>
            <a:stretch/>
          </p:blipFill>
          <p:spPr>
            <a:xfrm>
              <a:off x="1363511" y="3514669"/>
              <a:ext cx="1429080" cy="1640798"/>
            </a:xfrm>
            <a:prstGeom prst="rect">
              <a:avLst/>
            </a:prstGeom>
          </p:spPr>
        </p:pic>
      </p:grpSp>
      <p:grpSp>
        <p:nvGrpSpPr>
          <p:cNvPr id="38" name="组合 37"/>
          <p:cNvGrpSpPr/>
          <p:nvPr/>
        </p:nvGrpSpPr>
        <p:grpSpPr>
          <a:xfrm>
            <a:off x="5872060" y="3615068"/>
            <a:ext cx="1440000" cy="1440000"/>
            <a:chOff x="5872060" y="3615068"/>
            <a:chExt cx="1440000" cy="1440000"/>
          </a:xfrm>
        </p:grpSpPr>
        <p:sp>
          <p:nvSpPr>
            <p:cNvPr id="11" name="矩形 10"/>
            <p:cNvSpPr/>
            <p:nvPr/>
          </p:nvSpPr>
          <p:spPr>
            <a:xfrm>
              <a:off x="5872060" y="3615068"/>
              <a:ext cx="1440000" cy="14400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62001" y="3739563"/>
              <a:ext cx="1219200" cy="1219200"/>
            </a:xfrm>
            <a:prstGeom prst="rect">
              <a:avLst/>
            </a:prstGeom>
          </p:spPr>
        </p:pic>
      </p:grpSp>
      <p:grpSp>
        <p:nvGrpSpPr>
          <p:cNvPr id="37" name="组合 36"/>
          <p:cNvGrpSpPr/>
          <p:nvPr/>
        </p:nvGrpSpPr>
        <p:grpSpPr>
          <a:xfrm>
            <a:off x="4345558" y="3615068"/>
            <a:ext cx="1440000" cy="1440000"/>
            <a:chOff x="4345558" y="3615068"/>
            <a:chExt cx="1440000" cy="1440000"/>
          </a:xfrm>
        </p:grpSpPr>
        <p:sp>
          <p:nvSpPr>
            <p:cNvPr id="10" name="矩形 9"/>
            <p:cNvSpPr/>
            <p:nvPr/>
          </p:nvSpPr>
          <p:spPr>
            <a:xfrm>
              <a:off x="4345558" y="3615068"/>
              <a:ext cx="1440000" cy="1440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596173" y="3872110"/>
              <a:ext cx="99880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+mn-ea"/>
                </a:rPr>
                <a:t>软件</a:t>
              </a:r>
              <a:endParaRPr lang="en-US" altLang="zh-CN" sz="2800" dirty="0" smtClean="0">
                <a:solidFill>
                  <a:schemeClr val="bg1"/>
                </a:solidFill>
                <a:latin typeface="+mn-ea"/>
              </a:endParaRPr>
            </a:p>
            <a:p>
              <a:r>
                <a:rPr lang="zh-CN" altLang="en-US" sz="2800" dirty="0" smtClean="0">
                  <a:solidFill>
                    <a:schemeClr val="bg1"/>
                  </a:solidFill>
                  <a:latin typeface="+mn-ea"/>
                </a:rPr>
                <a:t>水平</a:t>
              </a:r>
              <a:endParaRPr lang="zh-CN" altLang="en-US" sz="28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398562" y="2123553"/>
            <a:ext cx="2966502" cy="1440000"/>
            <a:chOff x="7398562" y="2123553"/>
            <a:chExt cx="2966502" cy="1440000"/>
          </a:xfrm>
        </p:grpSpPr>
        <p:sp>
          <p:nvSpPr>
            <p:cNvPr id="13" name="矩形 12"/>
            <p:cNvSpPr/>
            <p:nvPr/>
          </p:nvSpPr>
          <p:spPr>
            <a:xfrm>
              <a:off x="7398562" y="2123553"/>
              <a:ext cx="2966502" cy="1440000"/>
            </a:xfrm>
            <a:prstGeom prst="rect">
              <a:avLst/>
            </a:prstGeom>
            <a:blipFill dpi="0" rotWithShape="1"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573985" y="2366499"/>
              <a:ext cx="75716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壁纸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398562" y="3629164"/>
            <a:ext cx="2966502" cy="1440000"/>
            <a:chOff x="7398562" y="3629164"/>
            <a:chExt cx="2966502" cy="1440000"/>
          </a:xfrm>
        </p:grpSpPr>
        <p:sp>
          <p:nvSpPr>
            <p:cNvPr id="14" name="矩形 13"/>
            <p:cNvSpPr/>
            <p:nvPr/>
          </p:nvSpPr>
          <p:spPr>
            <a:xfrm>
              <a:off x="7398562" y="3629164"/>
              <a:ext cx="2966502" cy="1440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9129932" y="3872110"/>
              <a:ext cx="99880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+mn-ea"/>
                </a:rPr>
                <a:t>自我</a:t>
              </a:r>
              <a:endParaRPr lang="en-US" altLang="zh-CN" sz="2800" dirty="0" smtClean="0">
                <a:solidFill>
                  <a:schemeClr val="bg1"/>
                </a:solidFill>
                <a:latin typeface="+mn-ea"/>
              </a:endParaRPr>
            </a:p>
            <a:p>
              <a:r>
                <a:rPr lang="zh-CN" altLang="en-US" sz="2800" dirty="0" smtClean="0">
                  <a:solidFill>
                    <a:schemeClr val="bg1"/>
                  </a:solidFill>
                  <a:latin typeface="+mn-ea"/>
                </a:rPr>
                <a:t>评价</a:t>
              </a:r>
              <a:endParaRPr lang="zh-CN" altLang="en-US" sz="2800" dirty="0">
                <a:solidFill>
                  <a:schemeClr val="bg1"/>
                </a:solidFill>
                <a:latin typeface="+mn-ea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7627409" y="3739562"/>
              <a:ext cx="983638" cy="1220907"/>
              <a:chOff x="5983921" y="453902"/>
              <a:chExt cx="1048073" cy="1359264"/>
            </a:xfrm>
            <a:solidFill>
              <a:srgbClr val="FFFF00"/>
            </a:solidFill>
          </p:grpSpPr>
          <p:sp>
            <p:nvSpPr>
              <p:cNvPr id="27" name="椭圆 26"/>
              <p:cNvSpPr/>
              <p:nvPr/>
            </p:nvSpPr>
            <p:spPr>
              <a:xfrm>
                <a:off x="6168055" y="453902"/>
                <a:ext cx="679806" cy="57612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>
                <a:off x="5983921" y="931151"/>
                <a:ext cx="1048073" cy="882015"/>
              </a:xfrm>
              <a:custGeom>
                <a:avLst/>
                <a:gdLst>
                  <a:gd name="connsiteX0" fmla="*/ 140677 w 1167619"/>
                  <a:gd name="connsiteY0" fmla="*/ 140677 h 998807"/>
                  <a:gd name="connsiteX1" fmla="*/ 675249 w 1167619"/>
                  <a:gd name="connsiteY1" fmla="*/ 506437 h 998807"/>
                  <a:gd name="connsiteX2" fmla="*/ 1069145 w 1167619"/>
                  <a:gd name="connsiteY2" fmla="*/ 309490 h 998807"/>
                  <a:gd name="connsiteX3" fmla="*/ 1167619 w 1167619"/>
                  <a:gd name="connsiteY3" fmla="*/ 998807 h 998807"/>
                  <a:gd name="connsiteX4" fmla="*/ 42203 w 1167619"/>
                  <a:gd name="connsiteY4" fmla="*/ 998807 h 998807"/>
                  <a:gd name="connsiteX5" fmla="*/ 0 w 1167619"/>
                  <a:gd name="connsiteY5" fmla="*/ 0 h 998807"/>
                  <a:gd name="connsiteX6" fmla="*/ 140677 w 1167619"/>
                  <a:gd name="connsiteY6" fmla="*/ 140677 h 998807"/>
                  <a:gd name="connsiteX0" fmla="*/ 140677 w 1167619"/>
                  <a:gd name="connsiteY0" fmla="*/ 140677 h 998807"/>
                  <a:gd name="connsiteX1" fmla="*/ 675249 w 1167619"/>
                  <a:gd name="connsiteY1" fmla="*/ 506437 h 998807"/>
                  <a:gd name="connsiteX2" fmla="*/ 1069145 w 1167619"/>
                  <a:gd name="connsiteY2" fmla="*/ 309490 h 998807"/>
                  <a:gd name="connsiteX3" fmla="*/ 1167619 w 1167619"/>
                  <a:gd name="connsiteY3" fmla="*/ 998807 h 998807"/>
                  <a:gd name="connsiteX4" fmla="*/ 42203 w 1167619"/>
                  <a:gd name="connsiteY4" fmla="*/ 998807 h 998807"/>
                  <a:gd name="connsiteX5" fmla="*/ 0 w 1167619"/>
                  <a:gd name="connsiteY5" fmla="*/ 0 h 998807"/>
                  <a:gd name="connsiteX6" fmla="*/ 140677 w 1167619"/>
                  <a:gd name="connsiteY6" fmla="*/ 140677 h 998807"/>
                  <a:gd name="connsiteX0" fmla="*/ 140677 w 1237958"/>
                  <a:gd name="connsiteY0" fmla="*/ 140677 h 998807"/>
                  <a:gd name="connsiteX1" fmla="*/ 675249 w 1237958"/>
                  <a:gd name="connsiteY1" fmla="*/ 506437 h 998807"/>
                  <a:gd name="connsiteX2" fmla="*/ 1237958 w 1237958"/>
                  <a:gd name="connsiteY2" fmla="*/ 253219 h 998807"/>
                  <a:gd name="connsiteX3" fmla="*/ 1167619 w 1237958"/>
                  <a:gd name="connsiteY3" fmla="*/ 998807 h 998807"/>
                  <a:gd name="connsiteX4" fmla="*/ 42203 w 1237958"/>
                  <a:gd name="connsiteY4" fmla="*/ 998807 h 998807"/>
                  <a:gd name="connsiteX5" fmla="*/ 0 w 1237958"/>
                  <a:gd name="connsiteY5" fmla="*/ 0 h 998807"/>
                  <a:gd name="connsiteX6" fmla="*/ 140677 w 1237958"/>
                  <a:gd name="connsiteY6" fmla="*/ 140677 h 998807"/>
                  <a:gd name="connsiteX0" fmla="*/ 140677 w 1167619"/>
                  <a:gd name="connsiteY0" fmla="*/ 140677 h 998807"/>
                  <a:gd name="connsiteX1" fmla="*/ 675249 w 1167619"/>
                  <a:gd name="connsiteY1" fmla="*/ 506437 h 998807"/>
                  <a:gd name="connsiteX2" fmla="*/ 1055078 w 1167619"/>
                  <a:gd name="connsiteY2" fmla="*/ 239151 h 998807"/>
                  <a:gd name="connsiteX3" fmla="*/ 1167619 w 1167619"/>
                  <a:gd name="connsiteY3" fmla="*/ 998807 h 998807"/>
                  <a:gd name="connsiteX4" fmla="*/ 42203 w 1167619"/>
                  <a:gd name="connsiteY4" fmla="*/ 998807 h 998807"/>
                  <a:gd name="connsiteX5" fmla="*/ 0 w 1167619"/>
                  <a:gd name="connsiteY5" fmla="*/ 0 h 998807"/>
                  <a:gd name="connsiteX6" fmla="*/ 140677 w 1167619"/>
                  <a:gd name="connsiteY6" fmla="*/ 140677 h 998807"/>
                  <a:gd name="connsiteX0" fmla="*/ 140677 w 1167619"/>
                  <a:gd name="connsiteY0" fmla="*/ 140677 h 998807"/>
                  <a:gd name="connsiteX1" fmla="*/ 661182 w 1167619"/>
                  <a:gd name="connsiteY1" fmla="*/ 365760 h 998807"/>
                  <a:gd name="connsiteX2" fmla="*/ 1055078 w 1167619"/>
                  <a:gd name="connsiteY2" fmla="*/ 239151 h 998807"/>
                  <a:gd name="connsiteX3" fmla="*/ 1167619 w 1167619"/>
                  <a:gd name="connsiteY3" fmla="*/ 998807 h 998807"/>
                  <a:gd name="connsiteX4" fmla="*/ 42203 w 1167619"/>
                  <a:gd name="connsiteY4" fmla="*/ 998807 h 998807"/>
                  <a:gd name="connsiteX5" fmla="*/ 0 w 1167619"/>
                  <a:gd name="connsiteY5" fmla="*/ 0 h 998807"/>
                  <a:gd name="connsiteX6" fmla="*/ 140677 w 1167619"/>
                  <a:gd name="connsiteY6" fmla="*/ 140677 h 998807"/>
                  <a:gd name="connsiteX0" fmla="*/ 196948 w 1167619"/>
                  <a:gd name="connsiteY0" fmla="*/ 42204 h 998807"/>
                  <a:gd name="connsiteX1" fmla="*/ 661182 w 1167619"/>
                  <a:gd name="connsiteY1" fmla="*/ 365760 h 998807"/>
                  <a:gd name="connsiteX2" fmla="*/ 1055078 w 1167619"/>
                  <a:gd name="connsiteY2" fmla="*/ 239151 h 998807"/>
                  <a:gd name="connsiteX3" fmla="*/ 1167619 w 1167619"/>
                  <a:gd name="connsiteY3" fmla="*/ 998807 h 998807"/>
                  <a:gd name="connsiteX4" fmla="*/ 42203 w 1167619"/>
                  <a:gd name="connsiteY4" fmla="*/ 998807 h 998807"/>
                  <a:gd name="connsiteX5" fmla="*/ 0 w 1167619"/>
                  <a:gd name="connsiteY5" fmla="*/ 0 h 998807"/>
                  <a:gd name="connsiteX6" fmla="*/ 196948 w 1167619"/>
                  <a:gd name="connsiteY6" fmla="*/ 42204 h 998807"/>
                  <a:gd name="connsiteX0" fmla="*/ 154745 w 1125416"/>
                  <a:gd name="connsiteY0" fmla="*/ 28136 h 984739"/>
                  <a:gd name="connsiteX1" fmla="*/ 618979 w 1125416"/>
                  <a:gd name="connsiteY1" fmla="*/ 351692 h 984739"/>
                  <a:gd name="connsiteX2" fmla="*/ 1012875 w 1125416"/>
                  <a:gd name="connsiteY2" fmla="*/ 225083 h 984739"/>
                  <a:gd name="connsiteX3" fmla="*/ 1125416 w 1125416"/>
                  <a:gd name="connsiteY3" fmla="*/ 984739 h 984739"/>
                  <a:gd name="connsiteX4" fmla="*/ 0 w 1125416"/>
                  <a:gd name="connsiteY4" fmla="*/ 984739 h 984739"/>
                  <a:gd name="connsiteX5" fmla="*/ 98474 w 1125416"/>
                  <a:gd name="connsiteY5" fmla="*/ 0 h 984739"/>
                  <a:gd name="connsiteX6" fmla="*/ 154745 w 1125416"/>
                  <a:gd name="connsiteY6" fmla="*/ 28136 h 984739"/>
                  <a:gd name="connsiteX0" fmla="*/ 56271 w 1026942"/>
                  <a:gd name="connsiteY0" fmla="*/ 28136 h 984739"/>
                  <a:gd name="connsiteX1" fmla="*/ 520505 w 1026942"/>
                  <a:gd name="connsiteY1" fmla="*/ 351692 h 984739"/>
                  <a:gd name="connsiteX2" fmla="*/ 914401 w 1026942"/>
                  <a:gd name="connsiteY2" fmla="*/ 225083 h 984739"/>
                  <a:gd name="connsiteX3" fmla="*/ 1026942 w 1026942"/>
                  <a:gd name="connsiteY3" fmla="*/ 984739 h 984739"/>
                  <a:gd name="connsiteX4" fmla="*/ 14068 w 1026942"/>
                  <a:gd name="connsiteY4" fmla="*/ 984739 h 984739"/>
                  <a:gd name="connsiteX5" fmla="*/ 0 w 1026942"/>
                  <a:gd name="connsiteY5" fmla="*/ 0 h 984739"/>
                  <a:gd name="connsiteX6" fmla="*/ 56271 w 1026942"/>
                  <a:gd name="connsiteY6" fmla="*/ 28136 h 984739"/>
                  <a:gd name="connsiteX0" fmla="*/ 123824 w 1094495"/>
                  <a:gd name="connsiteY0" fmla="*/ 28136 h 984739"/>
                  <a:gd name="connsiteX1" fmla="*/ 588058 w 1094495"/>
                  <a:gd name="connsiteY1" fmla="*/ 351692 h 984739"/>
                  <a:gd name="connsiteX2" fmla="*/ 981954 w 1094495"/>
                  <a:gd name="connsiteY2" fmla="*/ 225083 h 984739"/>
                  <a:gd name="connsiteX3" fmla="*/ 1094495 w 1094495"/>
                  <a:gd name="connsiteY3" fmla="*/ 984739 h 984739"/>
                  <a:gd name="connsiteX4" fmla="*/ 81621 w 1094495"/>
                  <a:gd name="connsiteY4" fmla="*/ 984739 h 984739"/>
                  <a:gd name="connsiteX5" fmla="*/ 67553 w 1094495"/>
                  <a:gd name="connsiteY5" fmla="*/ 0 h 984739"/>
                  <a:gd name="connsiteX6" fmla="*/ 123824 w 1094495"/>
                  <a:gd name="connsiteY6" fmla="*/ 28136 h 984739"/>
                  <a:gd name="connsiteX0" fmla="*/ 155161 w 1125832"/>
                  <a:gd name="connsiteY0" fmla="*/ 28136 h 1026942"/>
                  <a:gd name="connsiteX1" fmla="*/ 619395 w 1125832"/>
                  <a:gd name="connsiteY1" fmla="*/ 351692 h 1026942"/>
                  <a:gd name="connsiteX2" fmla="*/ 1013291 w 1125832"/>
                  <a:gd name="connsiteY2" fmla="*/ 225083 h 1026942"/>
                  <a:gd name="connsiteX3" fmla="*/ 1125832 w 1125832"/>
                  <a:gd name="connsiteY3" fmla="*/ 984739 h 1026942"/>
                  <a:gd name="connsiteX4" fmla="*/ 70755 w 1125832"/>
                  <a:gd name="connsiteY4" fmla="*/ 1026942 h 1026942"/>
                  <a:gd name="connsiteX5" fmla="*/ 98890 w 1125832"/>
                  <a:gd name="connsiteY5" fmla="*/ 0 h 1026942"/>
                  <a:gd name="connsiteX6" fmla="*/ 155161 w 1125832"/>
                  <a:gd name="connsiteY6" fmla="*/ 28136 h 1026942"/>
                  <a:gd name="connsiteX0" fmla="*/ 111870 w 1082541"/>
                  <a:gd name="connsiteY0" fmla="*/ 28136 h 1026942"/>
                  <a:gd name="connsiteX1" fmla="*/ 576104 w 1082541"/>
                  <a:gd name="connsiteY1" fmla="*/ 351692 h 1026942"/>
                  <a:gd name="connsiteX2" fmla="*/ 970000 w 1082541"/>
                  <a:gd name="connsiteY2" fmla="*/ 225083 h 1026942"/>
                  <a:gd name="connsiteX3" fmla="*/ 1082541 w 1082541"/>
                  <a:gd name="connsiteY3" fmla="*/ 984739 h 1026942"/>
                  <a:gd name="connsiteX4" fmla="*/ 27464 w 1082541"/>
                  <a:gd name="connsiteY4" fmla="*/ 1026942 h 1026942"/>
                  <a:gd name="connsiteX5" fmla="*/ 55599 w 1082541"/>
                  <a:gd name="connsiteY5" fmla="*/ 0 h 1026942"/>
                  <a:gd name="connsiteX6" fmla="*/ 111870 w 1082541"/>
                  <a:gd name="connsiteY6" fmla="*/ 28136 h 1026942"/>
                  <a:gd name="connsiteX0" fmla="*/ 135577 w 1106248"/>
                  <a:gd name="connsiteY0" fmla="*/ 28136 h 984739"/>
                  <a:gd name="connsiteX1" fmla="*/ 599811 w 1106248"/>
                  <a:gd name="connsiteY1" fmla="*/ 351692 h 984739"/>
                  <a:gd name="connsiteX2" fmla="*/ 993707 w 1106248"/>
                  <a:gd name="connsiteY2" fmla="*/ 225083 h 984739"/>
                  <a:gd name="connsiteX3" fmla="*/ 1106248 w 1106248"/>
                  <a:gd name="connsiteY3" fmla="*/ 984739 h 984739"/>
                  <a:gd name="connsiteX4" fmla="*/ 23035 w 1106248"/>
                  <a:gd name="connsiteY4" fmla="*/ 984739 h 984739"/>
                  <a:gd name="connsiteX5" fmla="*/ 79306 w 1106248"/>
                  <a:gd name="connsiteY5" fmla="*/ 0 h 984739"/>
                  <a:gd name="connsiteX6" fmla="*/ 135577 w 1106248"/>
                  <a:gd name="connsiteY6" fmla="*/ 28136 h 984739"/>
                  <a:gd name="connsiteX0" fmla="*/ 135577 w 1169462"/>
                  <a:gd name="connsiteY0" fmla="*/ 28136 h 984739"/>
                  <a:gd name="connsiteX1" fmla="*/ 599811 w 1169462"/>
                  <a:gd name="connsiteY1" fmla="*/ 351692 h 984739"/>
                  <a:gd name="connsiteX2" fmla="*/ 993707 w 1169462"/>
                  <a:gd name="connsiteY2" fmla="*/ 225083 h 984739"/>
                  <a:gd name="connsiteX3" fmla="*/ 1106248 w 1169462"/>
                  <a:gd name="connsiteY3" fmla="*/ 984739 h 984739"/>
                  <a:gd name="connsiteX4" fmla="*/ 23035 w 1169462"/>
                  <a:gd name="connsiteY4" fmla="*/ 984739 h 984739"/>
                  <a:gd name="connsiteX5" fmla="*/ 79306 w 1169462"/>
                  <a:gd name="connsiteY5" fmla="*/ 0 h 984739"/>
                  <a:gd name="connsiteX6" fmla="*/ 135577 w 1169462"/>
                  <a:gd name="connsiteY6" fmla="*/ 28136 h 984739"/>
                  <a:gd name="connsiteX0" fmla="*/ 135577 w 1180918"/>
                  <a:gd name="connsiteY0" fmla="*/ 28136 h 998807"/>
                  <a:gd name="connsiteX1" fmla="*/ 599811 w 1180918"/>
                  <a:gd name="connsiteY1" fmla="*/ 351692 h 998807"/>
                  <a:gd name="connsiteX2" fmla="*/ 993707 w 1180918"/>
                  <a:gd name="connsiteY2" fmla="*/ 225083 h 998807"/>
                  <a:gd name="connsiteX3" fmla="*/ 1120316 w 1180918"/>
                  <a:gd name="connsiteY3" fmla="*/ 998807 h 998807"/>
                  <a:gd name="connsiteX4" fmla="*/ 23035 w 1180918"/>
                  <a:gd name="connsiteY4" fmla="*/ 984739 h 998807"/>
                  <a:gd name="connsiteX5" fmla="*/ 79306 w 1180918"/>
                  <a:gd name="connsiteY5" fmla="*/ 0 h 998807"/>
                  <a:gd name="connsiteX6" fmla="*/ 135577 w 1180918"/>
                  <a:gd name="connsiteY6" fmla="*/ 28136 h 998807"/>
                  <a:gd name="connsiteX0" fmla="*/ 135577 w 1156921"/>
                  <a:gd name="connsiteY0" fmla="*/ 28136 h 998807"/>
                  <a:gd name="connsiteX1" fmla="*/ 599811 w 1156921"/>
                  <a:gd name="connsiteY1" fmla="*/ 351692 h 998807"/>
                  <a:gd name="connsiteX2" fmla="*/ 993707 w 1156921"/>
                  <a:gd name="connsiteY2" fmla="*/ 225083 h 998807"/>
                  <a:gd name="connsiteX3" fmla="*/ 1120316 w 1156921"/>
                  <a:gd name="connsiteY3" fmla="*/ 998807 h 998807"/>
                  <a:gd name="connsiteX4" fmla="*/ 23035 w 1156921"/>
                  <a:gd name="connsiteY4" fmla="*/ 984739 h 998807"/>
                  <a:gd name="connsiteX5" fmla="*/ 79306 w 1156921"/>
                  <a:gd name="connsiteY5" fmla="*/ 0 h 998807"/>
                  <a:gd name="connsiteX6" fmla="*/ 135577 w 1156921"/>
                  <a:gd name="connsiteY6" fmla="*/ 28136 h 998807"/>
                  <a:gd name="connsiteX0" fmla="*/ 79306 w 1156921"/>
                  <a:gd name="connsiteY0" fmla="*/ 0 h 998807"/>
                  <a:gd name="connsiteX1" fmla="*/ 599811 w 1156921"/>
                  <a:gd name="connsiteY1" fmla="*/ 351692 h 998807"/>
                  <a:gd name="connsiteX2" fmla="*/ 993707 w 1156921"/>
                  <a:gd name="connsiteY2" fmla="*/ 225083 h 998807"/>
                  <a:gd name="connsiteX3" fmla="*/ 1120316 w 1156921"/>
                  <a:gd name="connsiteY3" fmla="*/ 998807 h 998807"/>
                  <a:gd name="connsiteX4" fmla="*/ 23035 w 1156921"/>
                  <a:gd name="connsiteY4" fmla="*/ 984739 h 998807"/>
                  <a:gd name="connsiteX5" fmla="*/ 79306 w 1156921"/>
                  <a:gd name="connsiteY5" fmla="*/ 0 h 998807"/>
                  <a:gd name="connsiteX0" fmla="*/ 161626 w 1239241"/>
                  <a:gd name="connsiteY0" fmla="*/ 10130 h 1008937"/>
                  <a:gd name="connsiteX1" fmla="*/ 682131 w 1239241"/>
                  <a:gd name="connsiteY1" fmla="*/ 361822 h 1008937"/>
                  <a:gd name="connsiteX2" fmla="*/ 1076027 w 1239241"/>
                  <a:gd name="connsiteY2" fmla="*/ 235213 h 1008937"/>
                  <a:gd name="connsiteX3" fmla="*/ 1202636 w 1239241"/>
                  <a:gd name="connsiteY3" fmla="*/ 1008937 h 1008937"/>
                  <a:gd name="connsiteX4" fmla="*/ 105355 w 1239241"/>
                  <a:gd name="connsiteY4" fmla="*/ 994869 h 1008937"/>
                  <a:gd name="connsiteX5" fmla="*/ 161626 w 1239241"/>
                  <a:gd name="connsiteY5" fmla="*/ 10130 h 1008937"/>
                  <a:gd name="connsiteX0" fmla="*/ 145632 w 1223247"/>
                  <a:gd name="connsiteY0" fmla="*/ 925 h 999732"/>
                  <a:gd name="connsiteX1" fmla="*/ 666137 w 1223247"/>
                  <a:gd name="connsiteY1" fmla="*/ 352617 h 999732"/>
                  <a:gd name="connsiteX2" fmla="*/ 1060033 w 1223247"/>
                  <a:gd name="connsiteY2" fmla="*/ 226008 h 999732"/>
                  <a:gd name="connsiteX3" fmla="*/ 1186642 w 1223247"/>
                  <a:gd name="connsiteY3" fmla="*/ 999732 h 999732"/>
                  <a:gd name="connsiteX4" fmla="*/ 89361 w 1223247"/>
                  <a:gd name="connsiteY4" fmla="*/ 985664 h 999732"/>
                  <a:gd name="connsiteX5" fmla="*/ 145632 w 1223247"/>
                  <a:gd name="connsiteY5" fmla="*/ 925 h 999732"/>
                  <a:gd name="connsiteX0" fmla="*/ 129551 w 1207166"/>
                  <a:gd name="connsiteY0" fmla="*/ 925 h 999732"/>
                  <a:gd name="connsiteX1" fmla="*/ 650056 w 1207166"/>
                  <a:gd name="connsiteY1" fmla="*/ 352617 h 999732"/>
                  <a:gd name="connsiteX2" fmla="*/ 1043952 w 1207166"/>
                  <a:gd name="connsiteY2" fmla="*/ 226008 h 999732"/>
                  <a:gd name="connsiteX3" fmla="*/ 1170561 w 1207166"/>
                  <a:gd name="connsiteY3" fmla="*/ 999732 h 999732"/>
                  <a:gd name="connsiteX4" fmla="*/ 73280 w 1207166"/>
                  <a:gd name="connsiteY4" fmla="*/ 985664 h 999732"/>
                  <a:gd name="connsiteX5" fmla="*/ 129551 w 1207166"/>
                  <a:gd name="connsiteY5" fmla="*/ 925 h 999732"/>
                  <a:gd name="connsiteX0" fmla="*/ 166033 w 1243648"/>
                  <a:gd name="connsiteY0" fmla="*/ 263 h 999070"/>
                  <a:gd name="connsiteX1" fmla="*/ 686538 w 1243648"/>
                  <a:gd name="connsiteY1" fmla="*/ 351955 h 999070"/>
                  <a:gd name="connsiteX2" fmla="*/ 1080434 w 1243648"/>
                  <a:gd name="connsiteY2" fmla="*/ 225346 h 999070"/>
                  <a:gd name="connsiteX3" fmla="*/ 1207043 w 1243648"/>
                  <a:gd name="connsiteY3" fmla="*/ 999070 h 999070"/>
                  <a:gd name="connsiteX4" fmla="*/ 109762 w 1243648"/>
                  <a:gd name="connsiteY4" fmla="*/ 985002 h 999070"/>
                  <a:gd name="connsiteX5" fmla="*/ 166033 w 1243648"/>
                  <a:gd name="connsiteY5" fmla="*/ 263 h 999070"/>
                  <a:gd name="connsiteX0" fmla="*/ 145632 w 1223247"/>
                  <a:gd name="connsiteY0" fmla="*/ 3521 h 1002328"/>
                  <a:gd name="connsiteX1" fmla="*/ 666137 w 1223247"/>
                  <a:gd name="connsiteY1" fmla="*/ 355213 h 1002328"/>
                  <a:gd name="connsiteX2" fmla="*/ 1060033 w 1223247"/>
                  <a:gd name="connsiteY2" fmla="*/ 228604 h 1002328"/>
                  <a:gd name="connsiteX3" fmla="*/ 1186642 w 1223247"/>
                  <a:gd name="connsiteY3" fmla="*/ 1002328 h 1002328"/>
                  <a:gd name="connsiteX4" fmla="*/ 89361 w 1223247"/>
                  <a:gd name="connsiteY4" fmla="*/ 988260 h 1002328"/>
                  <a:gd name="connsiteX5" fmla="*/ 145632 w 1223247"/>
                  <a:gd name="connsiteY5" fmla="*/ 3521 h 1002328"/>
                  <a:gd name="connsiteX0" fmla="*/ 145632 w 1223247"/>
                  <a:gd name="connsiteY0" fmla="*/ 2978 h 1001785"/>
                  <a:gd name="connsiteX1" fmla="*/ 666137 w 1223247"/>
                  <a:gd name="connsiteY1" fmla="*/ 354670 h 1001785"/>
                  <a:gd name="connsiteX2" fmla="*/ 1060033 w 1223247"/>
                  <a:gd name="connsiteY2" fmla="*/ 228061 h 1001785"/>
                  <a:gd name="connsiteX3" fmla="*/ 1186642 w 1223247"/>
                  <a:gd name="connsiteY3" fmla="*/ 1001785 h 1001785"/>
                  <a:gd name="connsiteX4" fmla="*/ 89361 w 1223247"/>
                  <a:gd name="connsiteY4" fmla="*/ 987717 h 1001785"/>
                  <a:gd name="connsiteX5" fmla="*/ 145632 w 1223247"/>
                  <a:gd name="connsiteY5" fmla="*/ 2978 h 1001785"/>
                  <a:gd name="connsiteX0" fmla="*/ 145632 w 1225908"/>
                  <a:gd name="connsiteY0" fmla="*/ 2797 h 1001604"/>
                  <a:gd name="connsiteX1" fmla="*/ 666137 w 1225908"/>
                  <a:gd name="connsiteY1" fmla="*/ 354489 h 1001604"/>
                  <a:gd name="connsiteX2" fmla="*/ 1076428 w 1225908"/>
                  <a:gd name="connsiteY2" fmla="*/ 227880 h 1001604"/>
                  <a:gd name="connsiteX3" fmla="*/ 1186642 w 1225908"/>
                  <a:gd name="connsiteY3" fmla="*/ 1001604 h 1001604"/>
                  <a:gd name="connsiteX4" fmla="*/ 89361 w 1225908"/>
                  <a:gd name="connsiteY4" fmla="*/ 987536 h 1001604"/>
                  <a:gd name="connsiteX5" fmla="*/ 145632 w 1225908"/>
                  <a:gd name="connsiteY5" fmla="*/ 2797 h 1001604"/>
                  <a:gd name="connsiteX0" fmla="*/ 145632 w 1225908"/>
                  <a:gd name="connsiteY0" fmla="*/ 2797 h 1001604"/>
                  <a:gd name="connsiteX1" fmla="*/ 666137 w 1225908"/>
                  <a:gd name="connsiteY1" fmla="*/ 354489 h 1001604"/>
                  <a:gd name="connsiteX2" fmla="*/ 1076428 w 1225908"/>
                  <a:gd name="connsiteY2" fmla="*/ 227880 h 1001604"/>
                  <a:gd name="connsiteX3" fmla="*/ 1186642 w 1225908"/>
                  <a:gd name="connsiteY3" fmla="*/ 1001604 h 1001604"/>
                  <a:gd name="connsiteX4" fmla="*/ 89361 w 1225908"/>
                  <a:gd name="connsiteY4" fmla="*/ 987536 h 1001604"/>
                  <a:gd name="connsiteX5" fmla="*/ 145632 w 1225908"/>
                  <a:gd name="connsiteY5" fmla="*/ 2797 h 1001604"/>
                  <a:gd name="connsiteX0" fmla="*/ 145632 w 1238295"/>
                  <a:gd name="connsiteY0" fmla="*/ 2797 h 1001604"/>
                  <a:gd name="connsiteX1" fmla="*/ 666137 w 1238295"/>
                  <a:gd name="connsiteY1" fmla="*/ 354489 h 1001604"/>
                  <a:gd name="connsiteX2" fmla="*/ 1076428 w 1238295"/>
                  <a:gd name="connsiteY2" fmla="*/ 227880 h 1001604"/>
                  <a:gd name="connsiteX3" fmla="*/ 1186642 w 1238295"/>
                  <a:gd name="connsiteY3" fmla="*/ 1001604 h 1001604"/>
                  <a:gd name="connsiteX4" fmla="*/ 89361 w 1238295"/>
                  <a:gd name="connsiteY4" fmla="*/ 987536 h 1001604"/>
                  <a:gd name="connsiteX5" fmla="*/ 145632 w 1238295"/>
                  <a:gd name="connsiteY5" fmla="*/ 2797 h 1001604"/>
                  <a:gd name="connsiteX0" fmla="*/ 133512 w 1219322"/>
                  <a:gd name="connsiteY0" fmla="*/ 16962 h 1015769"/>
                  <a:gd name="connsiteX1" fmla="*/ 473682 w 1219322"/>
                  <a:gd name="connsiteY1" fmla="*/ 368654 h 1015769"/>
                  <a:gd name="connsiteX2" fmla="*/ 1064308 w 1219322"/>
                  <a:gd name="connsiteY2" fmla="*/ 242045 h 1015769"/>
                  <a:gd name="connsiteX3" fmla="*/ 1174522 w 1219322"/>
                  <a:gd name="connsiteY3" fmla="*/ 1015769 h 1015769"/>
                  <a:gd name="connsiteX4" fmla="*/ 77241 w 1219322"/>
                  <a:gd name="connsiteY4" fmla="*/ 1001701 h 1015769"/>
                  <a:gd name="connsiteX5" fmla="*/ 133512 w 1219322"/>
                  <a:gd name="connsiteY5" fmla="*/ 16962 h 1015769"/>
                  <a:gd name="connsiteX0" fmla="*/ 133512 w 1213146"/>
                  <a:gd name="connsiteY0" fmla="*/ 17276 h 1016083"/>
                  <a:gd name="connsiteX1" fmla="*/ 473682 w 1213146"/>
                  <a:gd name="connsiteY1" fmla="*/ 368968 h 1016083"/>
                  <a:gd name="connsiteX2" fmla="*/ 1031520 w 1213146"/>
                  <a:gd name="connsiteY2" fmla="*/ 298630 h 1016083"/>
                  <a:gd name="connsiteX3" fmla="*/ 1174522 w 1213146"/>
                  <a:gd name="connsiteY3" fmla="*/ 1016083 h 1016083"/>
                  <a:gd name="connsiteX4" fmla="*/ 77241 w 1213146"/>
                  <a:gd name="connsiteY4" fmla="*/ 1002015 h 1016083"/>
                  <a:gd name="connsiteX5" fmla="*/ 133512 w 1213146"/>
                  <a:gd name="connsiteY5" fmla="*/ 17276 h 1016083"/>
                  <a:gd name="connsiteX0" fmla="*/ 146014 w 1209252"/>
                  <a:gd name="connsiteY0" fmla="*/ 22120 h 894318"/>
                  <a:gd name="connsiteX1" fmla="*/ 469790 w 1209252"/>
                  <a:gd name="connsiteY1" fmla="*/ 247203 h 894318"/>
                  <a:gd name="connsiteX2" fmla="*/ 1027628 w 1209252"/>
                  <a:gd name="connsiteY2" fmla="*/ 176865 h 894318"/>
                  <a:gd name="connsiteX3" fmla="*/ 1170630 w 1209252"/>
                  <a:gd name="connsiteY3" fmla="*/ 894318 h 894318"/>
                  <a:gd name="connsiteX4" fmla="*/ 73349 w 1209252"/>
                  <a:gd name="connsiteY4" fmla="*/ 880250 h 894318"/>
                  <a:gd name="connsiteX5" fmla="*/ 146014 w 1209252"/>
                  <a:gd name="connsiteY5" fmla="*/ 22120 h 894318"/>
                  <a:gd name="connsiteX0" fmla="*/ 121407 w 1217435"/>
                  <a:gd name="connsiteY0" fmla="*/ 22120 h 894318"/>
                  <a:gd name="connsiteX1" fmla="*/ 477972 w 1217435"/>
                  <a:gd name="connsiteY1" fmla="*/ 247203 h 894318"/>
                  <a:gd name="connsiteX2" fmla="*/ 1035810 w 1217435"/>
                  <a:gd name="connsiteY2" fmla="*/ 176865 h 894318"/>
                  <a:gd name="connsiteX3" fmla="*/ 1178812 w 1217435"/>
                  <a:gd name="connsiteY3" fmla="*/ 894318 h 894318"/>
                  <a:gd name="connsiteX4" fmla="*/ 81531 w 1217435"/>
                  <a:gd name="connsiteY4" fmla="*/ 880250 h 894318"/>
                  <a:gd name="connsiteX5" fmla="*/ 121407 w 1217435"/>
                  <a:gd name="connsiteY5" fmla="*/ 22120 h 894318"/>
                  <a:gd name="connsiteX0" fmla="*/ 125365 w 1221393"/>
                  <a:gd name="connsiteY0" fmla="*/ 9817 h 882015"/>
                  <a:gd name="connsiteX1" fmla="*/ 481930 w 1221393"/>
                  <a:gd name="connsiteY1" fmla="*/ 234900 h 882015"/>
                  <a:gd name="connsiteX2" fmla="*/ 1039768 w 1221393"/>
                  <a:gd name="connsiteY2" fmla="*/ 164562 h 882015"/>
                  <a:gd name="connsiteX3" fmla="*/ 1182770 w 1221393"/>
                  <a:gd name="connsiteY3" fmla="*/ 882015 h 882015"/>
                  <a:gd name="connsiteX4" fmla="*/ 85489 w 1221393"/>
                  <a:gd name="connsiteY4" fmla="*/ 867947 h 882015"/>
                  <a:gd name="connsiteX5" fmla="*/ 125365 w 1221393"/>
                  <a:gd name="connsiteY5" fmla="*/ 9817 h 882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21393" h="882015">
                    <a:moveTo>
                      <a:pt x="125365" y="9817"/>
                    </a:moveTo>
                    <a:cubicBezTo>
                      <a:pt x="207832" y="-53488"/>
                      <a:pt x="329530" y="209109"/>
                      <a:pt x="481930" y="234900"/>
                    </a:cubicBezTo>
                    <a:cubicBezTo>
                      <a:pt x="634331" y="260691"/>
                      <a:pt x="922961" y="56710"/>
                      <a:pt x="1039768" y="164562"/>
                    </a:cubicBezTo>
                    <a:cubicBezTo>
                      <a:pt x="1156575" y="272415"/>
                      <a:pt x="1288278" y="755406"/>
                      <a:pt x="1182770" y="882015"/>
                    </a:cubicBezTo>
                    <a:lnTo>
                      <a:pt x="85489" y="867947"/>
                    </a:lnTo>
                    <a:cubicBezTo>
                      <a:pt x="-88013" y="701479"/>
                      <a:pt x="42898" y="73122"/>
                      <a:pt x="125365" y="981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2" name="矩形 41"/>
          <p:cNvSpPr/>
          <p:nvPr/>
        </p:nvSpPr>
        <p:spPr>
          <a:xfrm>
            <a:off x="2813503" y="3194681"/>
            <a:ext cx="1443600" cy="370187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5400000">
            <a:off x="3336859" y="3237154"/>
            <a:ext cx="365760" cy="281353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3338219" y="3206336"/>
            <a:ext cx="283523" cy="346876"/>
            <a:chOff x="6221785" y="630210"/>
            <a:chExt cx="283523" cy="346876"/>
          </a:xfrm>
        </p:grpSpPr>
        <p:sp>
          <p:nvSpPr>
            <p:cNvPr id="45" name="矩形 44"/>
            <p:cNvSpPr/>
            <p:nvPr/>
          </p:nvSpPr>
          <p:spPr>
            <a:xfrm>
              <a:off x="6221785" y="630210"/>
              <a:ext cx="108677" cy="34687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6396631" y="630210"/>
              <a:ext cx="108677" cy="34687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82349172"/>
      </p:ext>
    </p:extLst>
  </p:cSld>
  <p:clrMapOvr>
    <a:masterClrMapping/>
  </p:clrMapOvr>
  <p:transition spd="med" advTm="1204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  <p:bldLst>
      <p:bldP spid="42" grpId="0" animBg="1"/>
      <p:bldP spid="40" grpId="0" animBg="1"/>
      <p:bldP spid="40" grpId="1" animBg="1"/>
    </p:bldLst>
  </p:timing>
  <p:extLst mod="1">
    <p:ext uri="{E180D4A7-C9FB-4DFB-919C-405C955672EB}">
      <p14:showEvtLst xmlns:p14="http://schemas.microsoft.com/office/powerpoint/2010/main">
        <p14:triggerEvt type="onClick" time="5991" objId="33"/>
        <p14:playEvt time="7255" objId="44"/>
        <p14:triggerEvt type="onClick" time="7255" objId="40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92554" y="2123553"/>
            <a:ext cx="1440000" cy="1440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19056" y="2123553"/>
            <a:ext cx="1440000" cy="144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92554" y="3615068"/>
            <a:ext cx="2954336" cy="1440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345558" y="3615068"/>
            <a:ext cx="1440000" cy="1440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72060" y="3615068"/>
            <a:ext cx="1440000" cy="1440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345558" y="2123553"/>
            <a:ext cx="2966502" cy="1440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398562" y="2123553"/>
            <a:ext cx="2966502" cy="144000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276" y="2214898"/>
            <a:ext cx="1293899" cy="129389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095" t="18002" r="18443" b="17383"/>
          <a:stretch/>
        </p:blipFill>
        <p:spPr>
          <a:xfrm>
            <a:off x="2680087" y="2097970"/>
            <a:ext cx="1503850" cy="1531194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159675" y="2384793"/>
            <a:ext cx="12488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</a:rPr>
              <a:t>兴趣爱好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762869" y="2434244"/>
            <a:ext cx="8018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</a:rPr>
              <a:t>音乐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034405" y="3872110"/>
            <a:ext cx="9706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基本</a:t>
            </a:r>
            <a:endParaRPr lang="en-US" altLang="zh-CN" sz="2800" dirty="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资料</a:t>
            </a:r>
            <a:endParaRPr lang="zh-CN" altLang="en-US" sz="28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55469" y1="35938" x2="55469" y2="35938"/>
                        <a14:foregroundMark x1="55469" y1="31250" x2="55469" y2="31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849" t="14812" r="17843" b="13649"/>
          <a:stretch/>
        </p:blipFill>
        <p:spPr>
          <a:xfrm>
            <a:off x="1363511" y="3514669"/>
            <a:ext cx="1429080" cy="164079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2001" y="3739563"/>
            <a:ext cx="1219200" cy="121920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4596173" y="3872110"/>
            <a:ext cx="9988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软件</a:t>
            </a:r>
            <a:endParaRPr lang="en-US" altLang="zh-CN" sz="2800" dirty="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水平</a:t>
            </a:r>
            <a:endParaRPr lang="zh-CN" altLang="en-US" sz="2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542778" y="2385326"/>
            <a:ext cx="757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</a:rPr>
              <a:t>壁纸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408560" y="3629163"/>
            <a:ext cx="2966502" cy="1440000"/>
            <a:chOff x="7398562" y="3629164"/>
            <a:chExt cx="2966502" cy="1440000"/>
          </a:xfrm>
        </p:grpSpPr>
        <p:sp>
          <p:nvSpPr>
            <p:cNvPr id="33" name="矩形 32">
              <a:hlinkClick r:id="rId11" action="ppaction://hlinksldjump"/>
            </p:cNvPr>
            <p:cNvSpPr/>
            <p:nvPr/>
          </p:nvSpPr>
          <p:spPr>
            <a:xfrm>
              <a:off x="7398562" y="3629164"/>
              <a:ext cx="2966502" cy="1440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9129932" y="3872110"/>
              <a:ext cx="99880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+mn-ea"/>
                </a:rPr>
                <a:t>自我</a:t>
              </a:r>
              <a:endParaRPr lang="en-US" altLang="zh-CN" sz="2800" dirty="0" smtClean="0">
                <a:solidFill>
                  <a:schemeClr val="bg1"/>
                </a:solidFill>
                <a:latin typeface="+mn-ea"/>
              </a:endParaRPr>
            </a:p>
            <a:p>
              <a:r>
                <a:rPr lang="zh-CN" altLang="en-US" sz="2800" dirty="0" smtClean="0">
                  <a:solidFill>
                    <a:schemeClr val="bg1"/>
                  </a:solidFill>
                  <a:latin typeface="+mn-ea"/>
                </a:rPr>
                <a:t>评价</a:t>
              </a:r>
              <a:endParaRPr lang="zh-CN" altLang="en-US" sz="2800" dirty="0">
                <a:solidFill>
                  <a:schemeClr val="bg1"/>
                </a:solidFill>
                <a:latin typeface="+mn-ea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7627409" y="3739562"/>
              <a:ext cx="983638" cy="1220907"/>
              <a:chOff x="5983921" y="453902"/>
              <a:chExt cx="1048073" cy="1359264"/>
            </a:xfrm>
            <a:solidFill>
              <a:srgbClr val="FFFF00"/>
            </a:solidFill>
          </p:grpSpPr>
          <p:sp>
            <p:nvSpPr>
              <p:cNvPr id="36" name="椭圆 35"/>
              <p:cNvSpPr/>
              <p:nvPr/>
            </p:nvSpPr>
            <p:spPr>
              <a:xfrm>
                <a:off x="6168055" y="453902"/>
                <a:ext cx="679806" cy="57612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>
                <a:off x="5983921" y="931151"/>
                <a:ext cx="1048073" cy="882015"/>
              </a:xfrm>
              <a:custGeom>
                <a:avLst/>
                <a:gdLst>
                  <a:gd name="connsiteX0" fmla="*/ 140677 w 1167619"/>
                  <a:gd name="connsiteY0" fmla="*/ 140677 h 998807"/>
                  <a:gd name="connsiteX1" fmla="*/ 675249 w 1167619"/>
                  <a:gd name="connsiteY1" fmla="*/ 506437 h 998807"/>
                  <a:gd name="connsiteX2" fmla="*/ 1069145 w 1167619"/>
                  <a:gd name="connsiteY2" fmla="*/ 309490 h 998807"/>
                  <a:gd name="connsiteX3" fmla="*/ 1167619 w 1167619"/>
                  <a:gd name="connsiteY3" fmla="*/ 998807 h 998807"/>
                  <a:gd name="connsiteX4" fmla="*/ 42203 w 1167619"/>
                  <a:gd name="connsiteY4" fmla="*/ 998807 h 998807"/>
                  <a:gd name="connsiteX5" fmla="*/ 0 w 1167619"/>
                  <a:gd name="connsiteY5" fmla="*/ 0 h 998807"/>
                  <a:gd name="connsiteX6" fmla="*/ 140677 w 1167619"/>
                  <a:gd name="connsiteY6" fmla="*/ 140677 h 998807"/>
                  <a:gd name="connsiteX0" fmla="*/ 140677 w 1167619"/>
                  <a:gd name="connsiteY0" fmla="*/ 140677 h 998807"/>
                  <a:gd name="connsiteX1" fmla="*/ 675249 w 1167619"/>
                  <a:gd name="connsiteY1" fmla="*/ 506437 h 998807"/>
                  <a:gd name="connsiteX2" fmla="*/ 1069145 w 1167619"/>
                  <a:gd name="connsiteY2" fmla="*/ 309490 h 998807"/>
                  <a:gd name="connsiteX3" fmla="*/ 1167619 w 1167619"/>
                  <a:gd name="connsiteY3" fmla="*/ 998807 h 998807"/>
                  <a:gd name="connsiteX4" fmla="*/ 42203 w 1167619"/>
                  <a:gd name="connsiteY4" fmla="*/ 998807 h 998807"/>
                  <a:gd name="connsiteX5" fmla="*/ 0 w 1167619"/>
                  <a:gd name="connsiteY5" fmla="*/ 0 h 998807"/>
                  <a:gd name="connsiteX6" fmla="*/ 140677 w 1167619"/>
                  <a:gd name="connsiteY6" fmla="*/ 140677 h 998807"/>
                  <a:gd name="connsiteX0" fmla="*/ 140677 w 1237958"/>
                  <a:gd name="connsiteY0" fmla="*/ 140677 h 998807"/>
                  <a:gd name="connsiteX1" fmla="*/ 675249 w 1237958"/>
                  <a:gd name="connsiteY1" fmla="*/ 506437 h 998807"/>
                  <a:gd name="connsiteX2" fmla="*/ 1237958 w 1237958"/>
                  <a:gd name="connsiteY2" fmla="*/ 253219 h 998807"/>
                  <a:gd name="connsiteX3" fmla="*/ 1167619 w 1237958"/>
                  <a:gd name="connsiteY3" fmla="*/ 998807 h 998807"/>
                  <a:gd name="connsiteX4" fmla="*/ 42203 w 1237958"/>
                  <a:gd name="connsiteY4" fmla="*/ 998807 h 998807"/>
                  <a:gd name="connsiteX5" fmla="*/ 0 w 1237958"/>
                  <a:gd name="connsiteY5" fmla="*/ 0 h 998807"/>
                  <a:gd name="connsiteX6" fmla="*/ 140677 w 1237958"/>
                  <a:gd name="connsiteY6" fmla="*/ 140677 h 998807"/>
                  <a:gd name="connsiteX0" fmla="*/ 140677 w 1167619"/>
                  <a:gd name="connsiteY0" fmla="*/ 140677 h 998807"/>
                  <a:gd name="connsiteX1" fmla="*/ 675249 w 1167619"/>
                  <a:gd name="connsiteY1" fmla="*/ 506437 h 998807"/>
                  <a:gd name="connsiteX2" fmla="*/ 1055078 w 1167619"/>
                  <a:gd name="connsiteY2" fmla="*/ 239151 h 998807"/>
                  <a:gd name="connsiteX3" fmla="*/ 1167619 w 1167619"/>
                  <a:gd name="connsiteY3" fmla="*/ 998807 h 998807"/>
                  <a:gd name="connsiteX4" fmla="*/ 42203 w 1167619"/>
                  <a:gd name="connsiteY4" fmla="*/ 998807 h 998807"/>
                  <a:gd name="connsiteX5" fmla="*/ 0 w 1167619"/>
                  <a:gd name="connsiteY5" fmla="*/ 0 h 998807"/>
                  <a:gd name="connsiteX6" fmla="*/ 140677 w 1167619"/>
                  <a:gd name="connsiteY6" fmla="*/ 140677 h 998807"/>
                  <a:gd name="connsiteX0" fmla="*/ 140677 w 1167619"/>
                  <a:gd name="connsiteY0" fmla="*/ 140677 h 998807"/>
                  <a:gd name="connsiteX1" fmla="*/ 661182 w 1167619"/>
                  <a:gd name="connsiteY1" fmla="*/ 365760 h 998807"/>
                  <a:gd name="connsiteX2" fmla="*/ 1055078 w 1167619"/>
                  <a:gd name="connsiteY2" fmla="*/ 239151 h 998807"/>
                  <a:gd name="connsiteX3" fmla="*/ 1167619 w 1167619"/>
                  <a:gd name="connsiteY3" fmla="*/ 998807 h 998807"/>
                  <a:gd name="connsiteX4" fmla="*/ 42203 w 1167619"/>
                  <a:gd name="connsiteY4" fmla="*/ 998807 h 998807"/>
                  <a:gd name="connsiteX5" fmla="*/ 0 w 1167619"/>
                  <a:gd name="connsiteY5" fmla="*/ 0 h 998807"/>
                  <a:gd name="connsiteX6" fmla="*/ 140677 w 1167619"/>
                  <a:gd name="connsiteY6" fmla="*/ 140677 h 998807"/>
                  <a:gd name="connsiteX0" fmla="*/ 196948 w 1167619"/>
                  <a:gd name="connsiteY0" fmla="*/ 42204 h 998807"/>
                  <a:gd name="connsiteX1" fmla="*/ 661182 w 1167619"/>
                  <a:gd name="connsiteY1" fmla="*/ 365760 h 998807"/>
                  <a:gd name="connsiteX2" fmla="*/ 1055078 w 1167619"/>
                  <a:gd name="connsiteY2" fmla="*/ 239151 h 998807"/>
                  <a:gd name="connsiteX3" fmla="*/ 1167619 w 1167619"/>
                  <a:gd name="connsiteY3" fmla="*/ 998807 h 998807"/>
                  <a:gd name="connsiteX4" fmla="*/ 42203 w 1167619"/>
                  <a:gd name="connsiteY4" fmla="*/ 998807 h 998807"/>
                  <a:gd name="connsiteX5" fmla="*/ 0 w 1167619"/>
                  <a:gd name="connsiteY5" fmla="*/ 0 h 998807"/>
                  <a:gd name="connsiteX6" fmla="*/ 196948 w 1167619"/>
                  <a:gd name="connsiteY6" fmla="*/ 42204 h 998807"/>
                  <a:gd name="connsiteX0" fmla="*/ 154745 w 1125416"/>
                  <a:gd name="connsiteY0" fmla="*/ 28136 h 984739"/>
                  <a:gd name="connsiteX1" fmla="*/ 618979 w 1125416"/>
                  <a:gd name="connsiteY1" fmla="*/ 351692 h 984739"/>
                  <a:gd name="connsiteX2" fmla="*/ 1012875 w 1125416"/>
                  <a:gd name="connsiteY2" fmla="*/ 225083 h 984739"/>
                  <a:gd name="connsiteX3" fmla="*/ 1125416 w 1125416"/>
                  <a:gd name="connsiteY3" fmla="*/ 984739 h 984739"/>
                  <a:gd name="connsiteX4" fmla="*/ 0 w 1125416"/>
                  <a:gd name="connsiteY4" fmla="*/ 984739 h 984739"/>
                  <a:gd name="connsiteX5" fmla="*/ 98474 w 1125416"/>
                  <a:gd name="connsiteY5" fmla="*/ 0 h 984739"/>
                  <a:gd name="connsiteX6" fmla="*/ 154745 w 1125416"/>
                  <a:gd name="connsiteY6" fmla="*/ 28136 h 984739"/>
                  <a:gd name="connsiteX0" fmla="*/ 56271 w 1026942"/>
                  <a:gd name="connsiteY0" fmla="*/ 28136 h 984739"/>
                  <a:gd name="connsiteX1" fmla="*/ 520505 w 1026942"/>
                  <a:gd name="connsiteY1" fmla="*/ 351692 h 984739"/>
                  <a:gd name="connsiteX2" fmla="*/ 914401 w 1026942"/>
                  <a:gd name="connsiteY2" fmla="*/ 225083 h 984739"/>
                  <a:gd name="connsiteX3" fmla="*/ 1026942 w 1026942"/>
                  <a:gd name="connsiteY3" fmla="*/ 984739 h 984739"/>
                  <a:gd name="connsiteX4" fmla="*/ 14068 w 1026942"/>
                  <a:gd name="connsiteY4" fmla="*/ 984739 h 984739"/>
                  <a:gd name="connsiteX5" fmla="*/ 0 w 1026942"/>
                  <a:gd name="connsiteY5" fmla="*/ 0 h 984739"/>
                  <a:gd name="connsiteX6" fmla="*/ 56271 w 1026942"/>
                  <a:gd name="connsiteY6" fmla="*/ 28136 h 984739"/>
                  <a:gd name="connsiteX0" fmla="*/ 123824 w 1094495"/>
                  <a:gd name="connsiteY0" fmla="*/ 28136 h 984739"/>
                  <a:gd name="connsiteX1" fmla="*/ 588058 w 1094495"/>
                  <a:gd name="connsiteY1" fmla="*/ 351692 h 984739"/>
                  <a:gd name="connsiteX2" fmla="*/ 981954 w 1094495"/>
                  <a:gd name="connsiteY2" fmla="*/ 225083 h 984739"/>
                  <a:gd name="connsiteX3" fmla="*/ 1094495 w 1094495"/>
                  <a:gd name="connsiteY3" fmla="*/ 984739 h 984739"/>
                  <a:gd name="connsiteX4" fmla="*/ 81621 w 1094495"/>
                  <a:gd name="connsiteY4" fmla="*/ 984739 h 984739"/>
                  <a:gd name="connsiteX5" fmla="*/ 67553 w 1094495"/>
                  <a:gd name="connsiteY5" fmla="*/ 0 h 984739"/>
                  <a:gd name="connsiteX6" fmla="*/ 123824 w 1094495"/>
                  <a:gd name="connsiteY6" fmla="*/ 28136 h 984739"/>
                  <a:gd name="connsiteX0" fmla="*/ 155161 w 1125832"/>
                  <a:gd name="connsiteY0" fmla="*/ 28136 h 1026942"/>
                  <a:gd name="connsiteX1" fmla="*/ 619395 w 1125832"/>
                  <a:gd name="connsiteY1" fmla="*/ 351692 h 1026942"/>
                  <a:gd name="connsiteX2" fmla="*/ 1013291 w 1125832"/>
                  <a:gd name="connsiteY2" fmla="*/ 225083 h 1026942"/>
                  <a:gd name="connsiteX3" fmla="*/ 1125832 w 1125832"/>
                  <a:gd name="connsiteY3" fmla="*/ 984739 h 1026942"/>
                  <a:gd name="connsiteX4" fmla="*/ 70755 w 1125832"/>
                  <a:gd name="connsiteY4" fmla="*/ 1026942 h 1026942"/>
                  <a:gd name="connsiteX5" fmla="*/ 98890 w 1125832"/>
                  <a:gd name="connsiteY5" fmla="*/ 0 h 1026942"/>
                  <a:gd name="connsiteX6" fmla="*/ 155161 w 1125832"/>
                  <a:gd name="connsiteY6" fmla="*/ 28136 h 1026942"/>
                  <a:gd name="connsiteX0" fmla="*/ 111870 w 1082541"/>
                  <a:gd name="connsiteY0" fmla="*/ 28136 h 1026942"/>
                  <a:gd name="connsiteX1" fmla="*/ 576104 w 1082541"/>
                  <a:gd name="connsiteY1" fmla="*/ 351692 h 1026942"/>
                  <a:gd name="connsiteX2" fmla="*/ 970000 w 1082541"/>
                  <a:gd name="connsiteY2" fmla="*/ 225083 h 1026942"/>
                  <a:gd name="connsiteX3" fmla="*/ 1082541 w 1082541"/>
                  <a:gd name="connsiteY3" fmla="*/ 984739 h 1026942"/>
                  <a:gd name="connsiteX4" fmla="*/ 27464 w 1082541"/>
                  <a:gd name="connsiteY4" fmla="*/ 1026942 h 1026942"/>
                  <a:gd name="connsiteX5" fmla="*/ 55599 w 1082541"/>
                  <a:gd name="connsiteY5" fmla="*/ 0 h 1026942"/>
                  <a:gd name="connsiteX6" fmla="*/ 111870 w 1082541"/>
                  <a:gd name="connsiteY6" fmla="*/ 28136 h 1026942"/>
                  <a:gd name="connsiteX0" fmla="*/ 135577 w 1106248"/>
                  <a:gd name="connsiteY0" fmla="*/ 28136 h 984739"/>
                  <a:gd name="connsiteX1" fmla="*/ 599811 w 1106248"/>
                  <a:gd name="connsiteY1" fmla="*/ 351692 h 984739"/>
                  <a:gd name="connsiteX2" fmla="*/ 993707 w 1106248"/>
                  <a:gd name="connsiteY2" fmla="*/ 225083 h 984739"/>
                  <a:gd name="connsiteX3" fmla="*/ 1106248 w 1106248"/>
                  <a:gd name="connsiteY3" fmla="*/ 984739 h 984739"/>
                  <a:gd name="connsiteX4" fmla="*/ 23035 w 1106248"/>
                  <a:gd name="connsiteY4" fmla="*/ 984739 h 984739"/>
                  <a:gd name="connsiteX5" fmla="*/ 79306 w 1106248"/>
                  <a:gd name="connsiteY5" fmla="*/ 0 h 984739"/>
                  <a:gd name="connsiteX6" fmla="*/ 135577 w 1106248"/>
                  <a:gd name="connsiteY6" fmla="*/ 28136 h 984739"/>
                  <a:gd name="connsiteX0" fmla="*/ 135577 w 1169462"/>
                  <a:gd name="connsiteY0" fmla="*/ 28136 h 984739"/>
                  <a:gd name="connsiteX1" fmla="*/ 599811 w 1169462"/>
                  <a:gd name="connsiteY1" fmla="*/ 351692 h 984739"/>
                  <a:gd name="connsiteX2" fmla="*/ 993707 w 1169462"/>
                  <a:gd name="connsiteY2" fmla="*/ 225083 h 984739"/>
                  <a:gd name="connsiteX3" fmla="*/ 1106248 w 1169462"/>
                  <a:gd name="connsiteY3" fmla="*/ 984739 h 984739"/>
                  <a:gd name="connsiteX4" fmla="*/ 23035 w 1169462"/>
                  <a:gd name="connsiteY4" fmla="*/ 984739 h 984739"/>
                  <a:gd name="connsiteX5" fmla="*/ 79306 w 1169462"/>
                  <a:gd name="connsiteY5" fmla="*/ 0 h 984739"/>
                  <a:gd name="connsiteX6" fmla="*/ 135577 w 1169462"/>
                  <a:gd name="connsiteY6" fmla="*/ 28136 h 984739"/>
                  <a:gd name="connsiteX0" fmla="*/ 135577 w 1180918"/>
                  <a:gd name="connsiteY0" fmla="*/ 28136 h 998807"/>
                  <a:gd name="connsiteX1" fmla="*/ 599811 w 1180918"/>
                  <a:gd name="connsiteY1" fmla="*/ 351692 h 998807"/>
                  <a:gd name="connsiteX2" fmla="*/ 993707 w 1180918"/>
                  <a:gd name="connsiteY2" fmla="*/ 225083 h 998807"/>
                  <a:gd name="connsiteX3" fmla="*/ 1120316 w 1180918"/>
                  <a:gd name="connsiteY3" fmla="*/ 998807 h 998807"/>
                  <a:gd name="connsiteX4" fmla="*/ 23035 w 1180918"/>
                  <a:gd name="connsiteY4" fmla="*/ 984739 h 998807"/>
                  <a:gd name="connsiteX5" fmla="*/ 79306 w 1180918"/>
                  <a:gd name="connsiteY5" fmla="*/ 0 h 998807"/>
                  <a:gd name="connsiteX6" fmla="*/ 135577 w 1180918"/>
                  <a:gd name="connsiteY6" fmla="*/ 28136 h 998807"/>
                  <a:gd name="connsiteX0" fmla="*/ 135577 w 1156921"/>
                  <a:gd name="connsiteY0" fmla="*/ 28136 h 998807"/>
                  <a:gd name="connsiteX1" fmla="*/ 599811 w 1156921"/>
                  <a:gd name="connsiteY1" fmla="*/ 351692 h 998807"/>
                  <a:gd name="connsiteX2" fmla="*/ 993707 w 1156921"/>
                  <a:gd name="connsiteY2" fmla="*/ 225083 h 998807"/>
                  <a:gd name="connsiteX3" fmla="*/ 1120316 w 1156921"/>
                  <a:gd name="connsiteY3" fmla="*/ 998807 h 998807"/>
                  <a:gd name="connsiteX4" fmla="*/ 23035 w 1156921"/>
                  <a:gd name="connsiteY4" fmla="*/ 984739 h 998807"/>
                  <a:gd name="connsiteX5" fmla="*/ 79306 w 1156921"/>
                  <a:gd name="connsiteY5" fmla="*/ 0 h 998807"/>
                  <a:gd name="connsiteX6" fmla="*/ 135577 w 1156921"/>
                  <a:gd name="connsiteY6" fmla="*/ 28136 h 998807"/>
                  <a:gd name="connsiteX0" fmla="*/ 79306 w 1156921"/>
                  <a:gd name="connsiteY0" fmla="*/ 0 h 998807"/>
                  <a:gd name="connsiteX1" fmla="*/ 599811 w 1156921"/>
                  <a:gd name="connsiteY1" fmla="*/ 351692 h 998807"/>
                  <a:gd name="connsiteX2" fmla="*/ 993707 w 1156921"/>
                  <a:gd name="connsiteY2" fmla="*/ 225083 h 998807"/>
                  <a:gd name="connsiteX3" fmla="*/ 1120316 w 1156921"/>
                  <a:gd name="connsiteY3" fmla="*/ 998807 h 998807"/>
                  <a:gd name="connsiteX4" fmla="*/ 23035 w 1156921"/>
                  <a:gd name="connsiteY4" fmla="*/ 984739 h 998807"/>
                  <a:gd name="connsiteX5" fmla="*/ 79306 w 1156921"/>
                  <a:gd name="connsiteY5" fmla="*/ 0 h 998807"/>
                  <a:gd name="connsiteX0" fmla="*/ 161626 w 1239241"/>
                  <a:gd name="connsiteY0" fmla="*/ 10130 h 1008937"/>
                  <a:gd name="connsiteX1" fmla="*/ 682131 w 1239241"/>
                  <a:gd name="connsiteY1" fmla="*/ 361822 h 1008937"/>
                  <a:gd name="connsiteX2" fmla="*/ 1076027 w 1239241"/>
                  <a:gd name="connsiteY2" fmla="*/ 235213 h 1008937"/>
                  <a:gd name="connsiteX3" fmla="*/ 1202636 w 1239241"/>
                  <a:gd name="connsiteY3" fmla="*/ 1008937 h 1008937"/>
                  <a:gd name="connsiteX4" fmla="*/ 105355 w 1239241"/>
                  <a:gd name="connsiteY4" fmla="*/ 994869 h 1008937"/>
                  <a:gd name="connsiteX5" fmla="*/ 161626 w 1239241"/>
                  <a:gd name="connsiteY5" fmla="*/ 10130 h 1008937"/>
                  <a:gd name="connsiteX0" fmla="*/ 145632 w 1223247"/>
                  <a:gd name="connsiteY0" fmla="*/ 925 h 999732"/>
                  <a:gd name="connsiteX1" fmla="*/ 666137 w 1223247"/>
                  <a:gd name="connsiteY1" fmla="*/ 352617 h 999732"/>
                  <a:gd name="connsiteX2" fmla="*/ 1060033 w 1223247"/>
                  <a:gd name="connsiteY2" fmla="*/ 226008 h 999732"/>
                  <a:gd name="connsiteX3" fmla="*/ 1186642 w 1223247"/>
                  <a:gd name="connsiteY3" fmla="*/ 999732 h 999732"/>
                  <a:gd name="connsiteX4" fmla="*/ 89361 w 1223247"/>
                  <a:gd name="connsiteY4" fmla="*/ 985664 h 999732"/>
                  <a:gd name="connsiteX5" fmla="*/ 145632 w 1223247"/>
                  <a:gd name="connsiteY5" fmla="*/ 925 h 999732"/>
                  <a:gd name="connsiteX0" fmla="*/ 129551 w 1207166"/>
                  <a:gd name="connsiteY0" fmla="*/ 925 h 999732"/>
                  <a:gd name="connsiteX1" fmla="*/ 650056 w 1207166"/>
                  <a:gd name="connsiteY1" fmla="*/ 352617 h 999732"/>
                  <a:gd name="connsiteX2" fmla="*/ 1043952 w 1207166"/>
                  <a:gd name="connsiteY2" fmla="*/ 226008 h 999732"/>
                  <a:gd name="connsiteX3" fmla="*/ 1170561 w 1207166"/>
                  <a:gd name="connsiteY3" fmla="*/ 999732 h 999732"/>
                  <a:gd name="connsiteX4" fmla="*/ 73280 w 1207166"/>
                  <a:gd name="connsiteY4" fmla="*/ 985664 h 999732"/>
                  <a:gd name="connsiteX5" fmla="*/ 129551 w 1207166"/>
                  <a:gd name="connsiteY5" fmla="*/ 925 h 999732"/>
                  <a:gd name="connsiteX0" fmla="*/ 166033 w 1243648"/>
                  <a:gd name="connsiteY0" fmla="*/ 263 h 999070"/>
                  <a:gd name="connsiteX1" fmla="*/ 686538 w 1243648"/>
                  <a:gd name="connsiteY1" fmla="*/ 351955 h 999070"/>
                  <a:gd name="connsiteX2" fmla="*/ 1080434 w 1243648"/>
                  <a:gd name="connsiteY2" fmla="*/ 225346 h 999070"/>
                  <a:gd name="connsiteX3" fmla="*/ 1207043 w 1243648"/>
                  <a:gd name="connsiteY3" fmla="*/ 999070 h 999070"/>
                  <a:gd name="connsiteX4" fmla="*/ 109762 w 1243648"/>
                  <a:gd name="connsiteY4" fmla="*/ 985002 h 999070"/>
                  <a:gd name="connsiteX5" fmla="*/ 166033 w 1243648"/>
                  <a:gd name="connsiteY5" fmla="*/ 263 h 999070"/>
                  <a:gd name="connsiteX0" fmla="*/ 145632 w 1223247"/>
                  <a:gd name="connsiteY0" fmla="*/ 3521 h 1002328"/>
                  <a:gd name="connsiteX1" fmla="*/ 666137 w 1223247"/>
                  <a:gd name="connsiteY1" fmla="*/ 355213 h 1002328"/>
                  <a:gd name="connsiteX2" fmla="*/ 1060033 w 1223247"/>
                  <a:gd name="connsiteY2" fmla="*/ 228604 h 1002328"/>
                  <a:gd name="connsiteX3" fmla="*/ 1186642 w 1223247"/>
                  <a:gd name="connsiteY3" fmla="*/ 1002328 h 1002328"/>
                  <a:gd name="connsiteX4" fmla="*/ 89361 w 1223247"/>
                  <a:gd name="connsiteY4" fmla="*/ 988260 h 1002328"/>
                  <a:gd name="connsiteX5" fmla="*/ 145632 w 1223247"/>
                  <a:gd name="connsiteY5" fmla="*/ 3521 h 1002328"/>
                  <a:gd name="connsiteX0" fmla="*/ 145632 w 1223247"/>
                  <a:gd name="connsiteY0" fmla="*/ 2978 h 1001785"/>
                  <a:gd name="connsiteX1" fmla="*/ 666137 w 1223247"/>
                  <a:gd name="connsiteY1" fmla="*/ 354670 h 1001785"/>
                  <a:gd name="connsiteX2" fmla="*/ 1060033 w 1223247"/>
                  <a:gd name="connsiteY2" fmla="*/ 228061 h 1001785"/>
                  <a:gd name="connsiteX3" fmla="*/ 1186642 w 1223247"/>
                  <a:gd name="connsiteY3" fmla="*/ 1001785 h 1001785"/>
                  <a:gd name="connsiteX4" fmla="*/ 89361 w 1223247"/>
                  <a:gd name="connsiteY4" fmla="*/ 987717 h 1001785"/>
                  <a:gd name="connsiteX5" fmla="*/ 145632 w 1223247"/>
                  <a:gd name="connsiteY5" fmla="*/ 2978 h 1001785"/>
                  <a:gd name="connsiteX0" fmla="*/ 145632 w 1225908"/>
                  <a:gd name="connsiteY0" fmla="*/ 2797 h 1001604"/>
                  <a:gd name="connsiteX1" fmla="*/ 666137 w 1225908"/>
                  <a:gd name="connsiteY1" fmla="*/ 354489 h 1001604"/>
                  <a:gd name="connsiteX2" fmla="*/ 1076428 w 1225908"/>
                  <a:gd name="connsiteY2" fmla="*/ 227880 h 1001604"/>
                  <a:gd name="connsiteX3" fmla="*/ 1186642 w 1225908"/>
                  <a:gd name="connsiteY3" fmla="*/ 1001604 h 1001604"/>
                  <a:gd name="connsiteX4" fmla="*/ 89361 w 1225908"/>
                  <a:gd name="connsiteY4" fmla="*/ 987536 h 1001604"/>
                  <a:gd name="connsiteX5" fmla="*/ 145632 w 1225908"/>
                  <a:gd name="connsiteY5" fmla="*/ 2797 h 1001604"/>
                  <a:gd name="connsiteX0" fmla="*/ 145632 w 1225908"/>
                  <a:gd name="connsiteY0" fmla="*/ 2797 h 1001604"/>
                  <a:gd name="connsiteX1" fmla="*/ 666137 w 1225908"/>
                  <a:gd name="connsiteY1" fmla="*/ 354489 h 1001604"/>
                  <a:gd name="connsiteX2" fmla="*/ 1076428 w 1225908"/>
                  <a:gd name="connsiteY2" fmla="*/ 227880 h 1001604"/>
                  <a:gd name="connsiteX3" fmla="*/ 1186642 w 1225908"/>
                  <a:gd name="connsiteY3" fmla="*/ 1001604 h 1001604"/>
                  <a:gd name="connsiteX4" fmla="*/ 89361 w 1225908"/>
                  <a:gd name="connsiteY4" fmla="*/ 987536 h 1001604"/>
                  <a:gd name="connsiteX5" fmla="*/ 145632 w 1225908"/>
                  <a:gd name="connsiteY5" fmla="*/ 2797 h 1001604"/>
                  <a:gd name="connsiteX0" fmla="*/ 145632 w 1238295"/>
                  <a:gd name="connsiteY0" fmla="*/ 2797 h 1001604"/>
                  <a:gd name="connsiteX1" fmla="*/ 666137 w 1238295"/>
                  <a:gd name="connsiteY1" fmla="*/ 354489 h 1001604"/>
                  <a:gd name="connsiteX2" fmla="*/ 1076428 w 1238295"/>
                  <a:gd name="connsiteY2" fmla="*/ 227880 h 1001604"/>
                  <a:gd name="connsiteX3" fmla="*/ 1186642 w 1238295"/>
                  <a:gd name="connsiteY3" fmla="*/ 1001604 h 1001604"/>
                  <a:gd name="connsiteX4" fmla="*/ 89361 w 1238295"/>
                  <a:gd name="connsiteY4" fmla="*/ 987536 h 1001604"/>
                  <a:gd name="connsiteX5" fmla="*/ 145632 w 1238295"/>
                  <a:gd name="connsiteY5" fmla="*/ 2797 h 1001604"/>
                  <a:gd name="connsiteX0" fmla="*/ 133512 w 1219322"/>
                  <a:gd name="connsiteY0" fmla="*/ 16962 h 1015769"/>
                  <a:gd name="connsiteX1" fmla="*/ 473682 w 1219322"/>
                  <a:gd name="connsiteY1" fmla="*/ 368654 h 1015769"/>
                  <a:gd name="connsiteX2" fmla="*/ 1064308 w 1219322"/>
                  <a:gd name="connsiteY2" fmla="*/ 242045 h 1015769"/>
                  <a:gd name="connsiteX3" fmla="*/ 1174522 w 1219322"/>
                  <a:gd name="connsiteY3" fmla="*/ 1015769 h 1015769"/>
                  <a:gd name="connsiteX4" fmla="*/ 77241 w 1219322"/>
                  <a:gd name="connsiteY4" fmla="*/ 1001701 h 1015769"/>
                  <a:gd name="connsiteX5" fmla="*/ 133512 w 1219322"/>
                  <a:gd name="connsiteY5" fmla="*/ 16962 h 1015769"/>
                  <a:gd name="connsiteX0" fmla="*/ 133512 w 1213146"/>
                  <a:gd name="connsiteY0" fmla="*/ 17276 h 1016083"/>
                  <a:gd name="connsiteX1" fmla="*/ 473682 w 1213146"/>
                  <a:gd name="connsiteY1" fmla="*/ 368968 h 1016083"/>
                  <a:gd name="connsiteX2" fmla="*/ 1031520 w 1213146"/>
                  <a:gd name="connsiteY2" fmla="*/ 298630 h 1016083"/>
                  <a:gd name="connsiteX3" fmla="*/ 1174522 w 1213146"/>
                  <a:gd name="connsiteY3" fmla="*/ 1016083 h 1016083"/>
                  <a:gd name="connsiteX4" fmla="*/ 77241 w 1213146"/>
                  <a:gd name="connsiteY4" fmla="*/ 1002015 h 1016083"/>
                  <a:gd name="connsiteX5" fmla="*/ 133512 w 1213146"/>
                  <a:gd name="connsiteY5" fmla="*/ 17276 h 1016083"/>
                  <a:gd name="connsiteX0" fmla="*/ 146014 w 1209252"/>
                  <a:gd name="connsiteY0" fmla="*/ 22120 h 894318"/>
                  <a:gd name="connsiteX1" fmla="*/ 469790 w 1209252"/>
                  <a:gd name="connsiteY1" fmla="*/ 247203 h 894318"/>
                  <a:gd name="connsiteX2" fmla="*/ 1027628 w 1209252"/>
                  <a:gd name="connsiteY2" fmla="*/ 176865 h 894318"/>
                  <a:gd name="connsiteX3" fmla="*/ 1170630 w 1209252"/>
                  <a:gd name="connsiteY3" fmla="*/ 894318 h 894318"/>
                  <a:gd name="connsiteX4" fmla="*/ 73349 w 1209252"/>
                  <a:gd name="connsiteY4" fmla="*/ 880250 h 894318"/>
                  <a:gd name="connsiteX5" fmla="*/ 146014 w 1209252"/>
                  <a:gd name="connsiteY5" fmla="*/ 22120 h 894318"/>
                  <a:gd name="connsiteX0" fmla="*/ 121407 w 1217435"/>
                  <a:gd name="connsiteY0" fmla="*/ 22120 h 894318"/>
                  <a:gd name="connsiteX1" fmla="*/ 477972 w 1217435"/>
                  <a:gd name="connsiteY1" fmla="*/ 247203 h 894318"/>
                  <a:gd name="connsiteX2" fmla="*/ 1035810 w 1217435"/>
                  <a:gd name="connsiteY2" fmla="*/ 176865 h 894318"/>
                  <a:gd name="connsiteX3" fmla="*/ 1178812 w 1217435"/>
                  <a:gd name="connsiteY3" fmla="*/ 894318 h 894318"/>
                  <a:gd name="connsiteX4" fmla="*/ 81531 w 1217435"/>
                  <a:gd name="connsiteY4" fmla="*/ 880250 h 894318"/>
                  <a:gd name="connsiteX5" fmla="*/ 121407 w 1217435"/>
                  <a:gd name="connsiteY5" fmla="*/ 22120 h 894318"/>
                  <a:gd name="connsiteX0" fmla="*/ 125365 w 1221393"/>
                  <a:gd name="connsiteY0" fmla="*/ 9817 h 882015"/>
                  <a:gd name="connsiteX1" fmla="*/ 481930 w 1221393"/>
                  <a:gd name="connsiteY1" fmla="*/ 234900 h 882015"/>
                  <a:gd name="connsiteX2" fmla="*/ 1039768 w 1221393"/>
                  <a:gd name="connsiteY2" fmla="*/ 164562 h 882015"/>
                  <a:gd name="connsiteX3" fmla="*/ 1182770 w 1221393"/>
                  <a:gd name="connsiteY3" fmla="*/ 882015 h 882015"/>
                  <a:gd name="connsiteX4" fmla="*/ 85489 w 1221393"/>
                  <a:gd name="connsiteY4" fmla="*/ 867947 h 882015"/>
                  <a:gd name="connsiteX5" fmla="*/ 125365 w 1221393"/>
                  <a:gd name="connsiteY5" fmla="*/ 9817 h 882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21393" h="882015">
                    <a:moveTo>
                      <a:pt x="125365" y="9817"/>
                    </a:moveTo>
                    <a:cubicBezTo>
                      <a:pt x="207832" y="-53488"/>
                      <a:pt x="329530" y="209109"/>
                      <a:pt x="481930" y="234900"/>
                    </a:cubicBezTo>
                    <a:cubicBezTo>
                      <a:pt x="634331" y="260691"/>
                      <a:pt x="922961" y="56710"/>
                      <a:pt x="1039768" y="164562"/>
                    </a:cubicBezTo>
                    <a:cubicBezTo>
                      <a:pt x="1156575" y="272415"/>
                      <a:pt x="1288278" y="755406"/>
                      <a:pt x="1182770" y="882015"/>
                    </a:cubicBezTo>
                    <a:lnTo>
                      <a:pt x="85489" y="867947"/>
                    </a:lnTo>
                    <a:cubicBezTo>
                      <a:pt x="-88013" y="701479"/>
                      <a:pt x="42898" y="73122"/>
                      <a:pt x="125365" y="981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63935932"/>
      </p:ext>
    </p:extLst>
  </p:cSld>
  <p:clrMapOvr>
    <a:masterClrMapping/>
  </p:clrMapOvr>
  <p:transition spd="med" advTm="2240">
    <p:pull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92554" y="2123553"/>
            <a:ext cx="1440000" cy="1440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19056" y="2123553"/>
            <a:ext cx="1440000" cy="144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92554" y="3615068"/>
            <a:ext cx="2954336" cy="1440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345558" y="3615068"/>
            <a:ext cx="1440000" cy="1440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72060" y="3615068"/>
            <a:ext cx="1440000" cy="1440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345558" y="2123553"/>
            <a:ext cx="2966502" cy="1440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398562" y="2123553"/>
            <a:ext cx="2966502" cy="144000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276" y="2214898"/>
            <a:ext cx="1293899" cy="129389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095" t="18002" r="18443" b="17383"/>
          <a:stretch/>
        </p:blipFill>
        <p:spPr>
          <a:xfrm>
            <a:off x="2680087" y="2097970"/>
            <a:ext cx="1503850" cy="1531194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159675" y="2384793"/>
            <a:ext cx="12488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</a:rPr>
              <a:t>兴趣爱好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762869" y="2434244"/>
            <a:ext cx="8018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</a:rPr>
              <a:t>音乐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034405" y="3872110"/>
            <a:ext cx="9706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基本</a:t>
            </a:r>
            <a:endParaRPr lang="en-US" altLang="zh-CN" sz="2800" dirty="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资料</a:t>
            </a:r>
            <a:endParaRPr lang="zh-CN" altLang="en-US" sz="28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55469" y1="35938" x2="55469" y2="35938"/>
                        <a14:foregroundMark x1="55469" y1="31250" x2="55469" y2="31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849" t="14812" r="17843" b="13649"/>
          <a:stretch/>
        </p:blipFill>
        <p:spPr>
          <a:xfrm>
            <a:off x="1363511" y="3514669"/>
            <a:ext cx="1429080" cy="164079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2001" y="3739563"/>
            <a:ext cx="1219200" cy="121920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4596173" y="3872110"/>
            <a:ext cx="9988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软件</a:t>
            </a:r>
            <a:endParaRPr lang="en-US" altLang="zh-CN" sz="2800" dirty="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水平</a:t>
            </a:r>
            <a:endParaRPr lang="zh-CN" altLang="en-US" sz="2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542778" y="2385326"/>
            <a:ext cx="757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</a:rPr>
              <a:t>壁纸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408560" y="3629163"/>
            <a:ext cx="2966502" cy="1440000"/>
            <a:chOff x="7398562" y="3629164"/>
            <a:chExt cx="2966502" cy="1440000"/>
          </a:xfrm>
        </p:grpSpPr>
        <p:sp>
          <p:nvSpPr>
            <p:cNvPr id="33" name="矩形 32">
              <a:hlinkClick r:id="rId11" action="ppaction://hlinksldjump"/>
            </p:cNvPr>
            <p:cNvSpPr/>
            <p:nvPr/>
          </p:nvSpPr>
          <p:spPr>
            <a:xfrm>
              <a:off x="7398562" y="3629164"/>
              <a:ext cx="2966502" cy="1440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9129932" y="3872110"/>
              <a:ext cx="99880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+mn-ea"/>
                </a:rPr>
                <a:t>自我</a:t>
              </a:r>
              <a:endParaRPr lang="en-US" altLang="zh-CN" sz="2800" dirty="0" smtClean="0">
                <a:solidFill>
                  <a:schemeClr val="bg1"/>
                </a:solidFill>
                <a:latin typeface="+mn-ea"/>
              </a:endParaRPr>
            </a:p>
            <a:p>
              <a:r>
                <a:rPr lang="zh-CN" altLang="en-US" sz="2800" dirty="0" smtClean="0">
                  <a:solidFill>
                    <a:schemeClr val="bg1"/>
                  </a:solidFill>
                  <a:latin typeface="+mn-ea"/>
                </a:rPr>
                <a:t>评价</a:t>
              </a:r>
              <a:endParaRPr lang="zh-CN" altLang="en-US" sz="2800" dirty="0">
                <a:solidFill>
                  <a:schemeClr val="bg1"/>
                </a:solidFill>
                <a:latin typeface="+mn-ea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7627409" y="3739562"/>
              <a:ext cx="983638" cy="1220907"/>
              <a:chOff x="5983921" y="453902"/>
              <a:chExt cx="1048073" cy="1359264"/>
            </a:xfrm>
            <a:solidFill>
              <a:srgbClr val="FFFF00"/>
            </a:solidFill>
          </p:grpSpPr>
          <p:sp>
            <p:nvSpPr>
              <p:cNvPr id="36" name="椭圆 35"/>
              <p:cNvSpPr/>
              <p:nvPr/>
            </p:nvSpPr>
            <p:spPr>
              <a:xfrm>
                <a:off x="6168055" y="453902"/>
                <a:ext cx="679806" cy="57612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>
                <a:off x="5983921" y="931151"/>
                <a:ext cx="1048073" cy="882015"/>
              </a:xfrm>
              <a:custGeom>
                <a:avLst/>
                <a:gdLst>
                  <a:gd name="connsiteX0" fmla="*/ 140677 w 1167619"/>
                  <a:gd name="connsiteY0" fmla="*/ 140677 h 998807"/>
                  <a:gd name="connsiteX1" fmla="*/ 675249 w 1167619"/>
                  <a:gd name="connsiteY1" fmla="*/ 506437 h 998807"/>
                  <a:gd name="connsiteX2" fmla="*/ 1069145 w 1167619"/>
                  <a:gd name="connsiteY2" fmla="*/ 309490 h 998807"/>
                  <a:gd name="connsiteX3" fmla="*/ 1167619 w 1167619"/>
                  <a:gd name="connsiteY3" fmla="*/ 998807 h 998807"/>
                  <a:gd name="connsiteX4" fmla="*/ 42203 w 1167619"/>
                  <a:gd name="connsiteY4" fmla="*/ 998807 h 998807"/>
                  <a:gd name="connsiteX5" fmla="*/ 0 w 1167619"/>
                  <a:gd name="connsiteY5" fmla="*/ 0 h 998807"/>
                  <a:gd name="connsiteX6" fmla="*/ 140677 w 1167619"/>
                  <a:gd name="connsiteY6" fmla="*/ 140677 h 998807"/>
                  <a:gd name="connsiteX0" fmla="*/ 140677 w 1167619"/>
                  <a:gd name="connsiteY0" fmla="*/ 140677 h 998807"/>
                  <a:gd name="connsiteX1" fmla="*/ 675249 w 1167619"/>
                  <a:gd name="connsiteY1" fmla="*/ 506437 h 998807"/>
                  <a:gd name="connsiteX2" fmla="*/ 1069145 w 1167619"/>
                  <a:gd name="connsiteY2" fmla="*/ 309490 h 998807"/>
                  <a:gd name="connsiteX3" fmla="*/ 1167619 w 1167619"/>
                  <a:gd name="connsiteY3" fmla="*/ 998807 h 998807"/>
                  <a:gd name="connsiteX4" fmla="*/ 42203 w 1167619"/>
                  <a:gd name="connsiteY4" fmla="*/ 998807 h 998807"/>
                  <a:gd name="connsiteX5" fmla="*/ 0 w 1167619"/>
                  <a:gd name="connsiteY5" fmla="*/ 0 h 998807"/>
                  <a:gd name="connsiteX6" fmla="*/ 140677 w 1167619"/>
                  <a:gd name="connsiteY6" fmla="*/ 140677 h 998807"/>
                  <a:gd name="connsiteX0" fmla="*/ 140677 w 1237958"/>
                  <a:gd name="connsiteY0" fmla="*/ 140677 h 998807"/>
                  <a:gd name="connsiteX1" fmla="*/ 675249 w 1237958"/>
                  <a:gd name="connsiteY1" fmla="*/ 506437 h 998807"/>
                  <a:gd name="connsiteX2" fmla="*/ 1237958 w 1237958"/>
                  <a:gd name="connsiteY2" fmla="*/ 253219 h 998807"/>
                  <a:gd name="connsiteX3" fmla="*/ 1167619 w 1237958"/>
                  <a:gd name="connsiteY3" fmla="*/ 998807 h 998807"/>
                  <a:gd name="connsiteX4" fmla="*/ 42203 w 1237958"/>
                  <a:gd name="connsiteY4" fmla="*/ 998807 h 998807"/>
                  <a:gd name="connsiteX5" fmla="*/ 0 w 1237958"/>
                  <a:gd name="connsiteY5" fmla="*/ 0 h 998807"/>
                  <a:gd name="connsiteX6" fmla="*/ 140677 w 1237958"/>
                  <a:gd name="connsiteY6" fmla="*/ 140677 h 998807"/>
                  <a:gd name="connsiteX0" fmla="*/ 140677 w 1167619"/>
                  <a:gd name="connsiteY0" fmla="*/ 140677 h 998807"/>
                  <a:gd name="connsiteX1" fmla="*/ 675249 w 1167619"/>
                  <a:gd name="connsiteY1" fmla="*/ 506437 h 998807"/>
                  <a:gd name="connsiteX2" fmla="*/ 1055078 w 1167619"/>
                  <a:gd name="connsiteY2" fmla="*/ 239151 h 998807"/>
                  <a:gd name="connsiteX3" fmla="*/ 1167619 w 1167619"/>
                  <a:gd name="connsiteY3" fmla="*/ 998807 h 998807"/>
                  <a:gd name="connsiteX4" fmla="*/ 42203 w 1167619"/>
                  <a:gd name="connsiteY4" fmla="*/ 998807 h 998807"/>
                  <a:gd name="connsiteX5" fmla="*/ 0 w 1167619"/>
                  <a:gd name="connsiteY5" fmla="*/ 0 h 998807"/>
                  <a:gd name="connsiteX6" fmla="*/ 140677 w 1167619"/>
                  <a:gd name="connsiteY6" fmla="*/ 140677 h 998807"/>
                  <a:gd name="connsiteX0" fmla="*/ 140677 w 1167619"/>
                  <a:gd name="connsiteY0" fmla="*/ 140677 h 998807"/>
                  <a:gd name="connsiteX1" fmla="*/ 661182 w 1167619"/>
                  <a:gd name="connsiteY1" fmla="*/ 365760 h 998807"/>
                  <a:gd name="connsiteX2" fmla="*/ 1055078 w 1167619"/>
                  <a:gd name="connsiteY2" fmla="*/ 239151 h 998807"/>
                  <a:gd name="connsiteX3" fmla="*/ 1167619 w 1167619"/>
                  <a:gd name="connsiteY3" fmla="*/ 998807 h 998807"/>
                  <a:gd name="connsiteX4" fmla="*/ 42203 w 1167619"/>
                  <a:gd name="connsiteY4" fmla="*/ 998807 h 998807"/>
                  <a:gd name="connsiteX5" fmla="*/ 0 w 1167619"/>
                  <a:gd name="connsiteY5" fmla="*/ 0 h 998807"/>
                  <a:gd name="connsiteX6" fmla="*/ 140677 w 1167619"/>
                  <a:gd name="connsiteY6" fmla="*/ 140677 h 998807"/>
                  <a:gd name="connsiteX0" fmla="*/ 196948 w 1167619"/>
                  <a:gd name="connsiteY0" fmla="*/ 42204 h 998807"/>
                  <a:gd name="connsiteX1" fmla="*/ 661182 w 1167619"/>
                  <a:gd name="connsiteY1" fmla="*/ 365760 h 998807"/>
                  <a:gd name="connsiteX2" fmla="*/ 1055078 w 1167619"/>
                  <a:gd name="connsiteY2" fmla="*/ 239151 h 998807"/>
                  <a:gd name="connsiteX3" fmla="*/ 1167619 w 1167619"/>
                  <a:gd name="connsiteY3" fmla="*/ 998807 h 998807"/>
                  <a:gd name="connsiteX4" fmla="*/ 42203 w 1167619"/>
                  <a:gd name="connsiteY4" fmla="*/ 998807 h 998807"/>
                  <a:gd name="connsiteX5" fmla="*/ 0 w 1167619"/>
                  <a:gd name="connsiteY5" fmla="*/ 0 h 998807"/>
                  <a:gd name="connsiteX6" fmla="*/ 196948 w 1167619"/>
                  <a:gd name="connsiteY6" fmla="*/ 42204 h 998807"/>
                  <a:gd name="connsiteX0" fmla="*/ 154745 w 1125416"/>
                  <a:gd name="connsiteY0" fmla="*/ 28136 h 984739"/>
                  <a:gd name="connsiteX1" fmla="*/ 618979 w 1125416"/>
                  <a:gd name="connsiteY1" fmla="*/ 351692 h 984739"/>
                  <a:gd name="connsiteX2" fmla="*/ 1012875 w 1125416"/>
                  <a:gd name="connsiteY2" fmla="*/ 225083 h 984739"/>
                  <a:gd name="connsiteX3" fmla="*/ 1125416 w 1125416"/>
                  <a:gd name="connsiteY3" fmla="*/ 984739 h 984739"/>
                  <a:gd name="connsiteX4" fmla="*/ 0 w 1125416"/>
                  <a:gd name="connsiteY4" fmla="*/ 984739 h 984739"/>
                  <a:gd name="connsiteX5" fmla="*/ 98474 w 1125416"/>
                  <a:gd name="connsiteY5" fmla="*/ 0 h 984739"/>
                  <a:gd name="connsiteX6" fmla="*/ 154745 w 1125416"/>
                  <a:gd name="connsiteY6" fmla="*/ 28136 h 984739"/>
                  <a:gd name="connsiteX0" fmla="*/ 56271 w 1026942"/>
                  <a:gd name="connsiteY0" fmla="*/ 28136 h 984739"/>
                  <a:gd name="connsiteX1" fmla="*/ 520505 w 1026942"/>
                  <a:gd name="connsiteY1" fmla="*/ 351692 h 984739"/>
                  <a:gd name="connsiteX2" fmla="*/ 914401 w 1026942"/>
                  <a:gd name="connsiteY2" fmla="*/ 225083 h 984739"/>
                  <a:gd name="connsiteX3" fmla="*/ 1026942 w 1026942"/>
                  <a:gd name="connsiteY3" fmla="*/ 984739 h 984739"/>
                  <a:gd name="connsiteX4" fmla="*/ 14068 w 1026942"/>
                  <a:gd name="connsiteY4" fmla="*/ 984739 h 984739"/>
                  <a:gd name="connsiteX5" fmla="*/ 0 w 1026942"/>
                  <a:gd name="connsiteY5" fmla="*/ 0 h 984739"/>
                  <a:gd name="connsiteX6" fmla="*/ 56271 w 1026942"/>
                  <a:gd name="connsiteY6" fmla="*/ 28136 h 984739"/>
                  <a:gd name="connsiteX0" fmla="*/ 123824 w 1094495"/>
                  <a:gd name="connsiteY0" fmla="*/ 28136 h 984739"/>
                  <a:gd name="connsiteX1" fmla="*/ 588058 w 1094495"/>
                  <a:gd name="connsiteY1" fmla="*/ 351692 h 984739"/>
                  <a:gd name="connsiteX2" fmla="*/ 981954 w 1094495"/>
                  <a:gd name="connsiteY2" fmla="*/ 225083 h 984739"/>
                  <a:gd name="connsiteX3" fmla="*/ 1094495 w 1094495"/>
                  <a:gd name="connsiteY3" fmla="*/ 984739 h 984739"/>
                  <a:gd name="connsiteX4" fmla="*/ 81621 w 1094495"/>
                  <a:gd name="connsiteY4" fmla="*/ 984739 h 984739"/>
                  <a:gd name="connsiteX5" fmla="*/ 67553 w 1094495"/>
                  <a:gd name="connsiteY5" fmla="*/ 0 h 984739"/>
                  <a:gd name="connsiteX6" fmla="*/ 123824 w 1094495"/>
                  <a:gd name="connsiteY6" fmla="*/ 28136 h 984739"/>
                  <a:gd name="connsiteX0" fmla="*/ 155161 w 1125832"/>
                  <a:gd name="connsiteY0" fmla="*/ 28136 h 1026942"/>
                  <a:gd name="connsiteX1" fmla="*/ 619395 w 1125832"/>
                  <a:gd name="connsiteY1" fmla="*/ 351692 h 1026942"/>
                  <a:gd name="connsiteX2" fmla="*/ 1013291 w 1125832"/>
                  <a:gd name="connsiteY2" fmla="*/ 225083 h 1026942"/>
                  <a:gd name="connsiteX3" fmla="*/ 1125832 w 1125832"/>
                  <a:gd name="connsiteY3" fmla="*/ 984739 h 1026942"/>
                  <a:gd name="connsiteX4" fmla="*/ 70755 w 1125832"/>
                  <a:gd name="connsiteY4" fmla="*/ 1026942 h 1026942"/>
                  <a:gd name="connsiteX5" fmla="*/ 98890 w 1125832"/>
                  <a:gd name="connsiteY5" fmla="*/ 0 h 1026942"/>
                  <a:gd name="connsiteX6" fmla="*/ 155161 w 1125832"/>
                  <a:gd name="connsiteY6" fmla="*/ 28136 h 1026942"/>
                  <a:gd name="connsiteX0" fmla="*/ 111870 w 1082541"/>
                  <a:gd name="connsiteY0" fmla="*/ 28136 h 1026942"/>
                  <a:gd name="connsiteX1" fmla="*/ 576104 w 1082541"/>
                  <a:gd name="connsiteY1" fmla="*/ 351692 h 1026942"/>
                  <a:gd name="connsiteX2" fmla="*/ 970000 w 1082541"/>
                  <a:gd name="connsiteY2" fmla="*/ 225083 h 1026942"/>
                  <a:gd name="connsiteX3" fmla="*/ 1082541 w 1082541"/>
                  <a:gd name="connsiteY3" fmla="*/ 984739 h 1026942"/>
                  <a:gd name="connsiteX4" fmla="*/ 27464 w 1082541"/>
                  <a:gd name="connsiteY4" fmla="*/ 1026942 h 1026942"/>
                  <a:gd name="connsiteX5" fmla="*/ 55599 w 1082541"/>
                  <a:gd name="connsiteY5" fmla="*/ 0 h 1026942"/>
                  <a:gd name="connsiteX6" fmla="*/ 111870 w 1082541"/>
                  <a:gd name="connsiteY6" fmla="*/ 28136 h 1026942"/>
                  <a:gd name="connsiteX0" fmla="*/ 135577 w 1106248"/>
                  <a:gd name="connsiteY0" fmla="*/ 28136 h 984739"/>
                  <a:gd name="connsiteX1" fmla="*/ 599811 w 1106248"/>
                  <a:gd name="connsiteY1" fmla="*/ 351692 h 984739"/>
                  <a:gd name="connsiteX2" fmla="*/ 993707 w 1106248"/>
                  <a:gd name="connsiteY2" fmla="*/ 225083 h 984739"/>
                  <a:gd name="connsiteX3" fmla="*/ 1106248 w 1106248"/>
                  <a:gd name="connsiteY3" fmla="*/ 984739 h 984739"/>
                  <a:gd name="connsiteX4" fmla="*/ 23035 w 1106248"/>
                  <a:gd name="connsiteY4" fmla="*/ 984739 h 984739"/>
                  <a:gd name="connsiteX5" fmla="*/ 79306 w 1106248"/>
                  <a:gd name="connsiteY5" fmla="*/ 0 h 984739"/>
                  <a:gd name="connsiteX6" fmla="*/ 135577 w 1106248"/>
                  <a:gd name="connsiteY6" fmla="*/ 28136 h 984739"/>
                  <a:gd name="connsiteX0" fmla="*/ 135577 w 1169462"/>
                  <a:gd name="connsiteY0" fmla="*/ 28136 h 984739"/>
                  <a:gd name="connsiteX1" fmla="*/ 599811 w 1169462"/>
                  <a:gd name="connsiteY1" fmla="*/ 351692 h 984739"/>
                  <a:gd name="connsiteX2" fmla="*/ 993707 w 1169462"/>
                  <a:gd name="connsiteY2" fmla="*/ 225083 h 984739"/>
                  <a:gd name="connsiteX3" fmla="*/ 1106248 w 1169462"/>
                  <a:gd name="connsiteY3" fmla="*/ 984739 h 984739"/>
                  <a:gd name="connsiteX4" fmla="*/ 23035 w 1169462"/>
                  <a:gd name="connsiteY4" fmla="*/ 984739 h 984739"/>
                  <a:gd name="connsiteX5" fmla="*/ 79306 w 1169462"/>
                  <a:gd name="connsiteY5" fmla="*/ 0 h 984739"/>
                  <a:gd name="connsiteX6" fmla="*/ 135577 w 1169462"/>
                  <a:gd name="connsiteY6" fmla="*/ 28136 h 984739"/>
                  <a:gd name="connsiteX0" fmla="*/ 135577 w 1180918"/>
                  <a:gd name="connsiteY0" fmla="*/ 28136 h 998807"/>
                  <a:gd name="connsiteX1" fmla="*/ 599811 w 1180918"/>
                  <a:gd name="connsiteY1" fmla="*/ 351692 h 998807"/>
                  <a:gd name="connsiteX2" fmla="*/ 993707 w 1180918"/>
                  <a:gd name="connsiteY2" fmla="*/ 225083 h 998807"/>
                  <a:gd name="connsiteX3" fmla="*/ 1120316 w 1180918"/>
                  <a:gd name="connsiteY3" fmla="*/ 998807 h 998807"/>
                  <a:gd name="connsiteX4" fmla="*/ 23035 w 1180918"/>
                  <a:gd name="connsiteY4" fmla="*/ 984739 h 998807"/>
                  <a:gd name="connsiteX5" fmla="*/ 79306 w 1180918"/>
                  <a:gd name="connsiteY5" fmla="*/ 0 h 998807"/>
                  <a:gd name="connsiteX6" fmla="*/ 135577 w 1180918"/>
                  <a:gd name="connsiteY6" fmla="*/ 28136 h 998807"/>
                  <a:gd name="connsiteX0" fmla="*/ 135577 w 1156921"/>
                  <a:gd name="connsiteY0" fmla="*/ 28136 h 998807"/>
                  <a:gd name="connsiteX1" fmla="*/ 599811 w 1156921"/>
                  <a:gd name="connsiteY1" fmla="*/ 351692 h 998807"/>
                  <a:gd name="connsiteX2" fmla="*/ 993707 w 1156921"/>
                  <a:gd name="connsiteY2" fmla="*/ 225083 h 998807"/>
                  <a:gd name="connsiteX3" fmla="*/ 1120316 w 1156921"/>
                  <a:gd name="connsiteY3" fmla="*/ 998807 h 998807"/>
                  <a:gd name="connsiteX4" fmla="*/ 23035 w 1156921"/>
                  <a:gd name="connsiteY4" fmla="*/ 984739 h 998807"/>
                  <a:gd name="connsiteX5" fmla="*/ 79306 w 1156921"/>
                  <a:gd name="connsiteY5" fmla="*/ 0 h 998807"/>
                  <a:gd name="connsiteX6" fmla="*/ 135577 w 1156921"/>
                  <a:gd name="connsiteY6" fmla="*/ 28136 h 998807"/>
                  <a:gd name="connsiteX0" fmla="*/ 79306 w 1156921"/>
                  <a:gd name="connsiteY0" fmla="*/ 0 h 998807"/>
                  <a:gd name="connsiteX1" fmla="*/ 599811 w 1156921"/>
                  <a:gd name="connsiteY1" fmla="*/ 351692 h 998807"/>
                  <a:gd name="connsiteX2" fmla="*/ 993707 w 1156921"/>
                  <a:gd name="connsiteY2" fmla="*/ 225083 h 998807"/>
                  <a:gd name="connsiteX3" fmla="*/ 1120316 w 1156921"/>
                  <a:gd name="connsiteY3" fmla="*/ 998807 h 998807"/>
                  <a:gd name="connsiteX4" fmla="*/ 23035 w 1156921"/>
                  <a:gd name="connsiteY4" fmla="*/ 984739 h 998807"/>
                  <a:gd name="connsiteX5" fmla="*/ 79306 w 1156921"/>
                  <a:gd name="connsiteY5" fmla="*/ 0 h 998807"/>
                  <a:gd name="connsiteX0" fmla="*/ 161626 w 1239241"/>
                  <a:gd name="connsiteY0" fmla="*/ 10130 h 1008937"/>
                  <a:gd name="connsiteX1" fmla="*/ 682131 w 1239241"/>
                  <a:gd name="connsiteY1" fmla="*/ 361822 h 1008937"/>
                  <a:gd name="connsiteX2" fmla="*/ 1076027 w 1239241"/>
                  <a:gd name="connsiteY2" fmla="*/ 235213 h 1008937"/>
                  <a:gd name="connsiteX3" fmla="*/ 1202636 w 1239241"/>
                  <a:gd name="connsiteY3" fmla="*/ 1008937 h 1008937"/>
                  <a:gd name="connsiteX4" fmla="*/ 105355 w 1239241"/>
                  <a:gd name="connsiteY4" fmla="*/ 994869 h 1008937"/>
                  <a:gd name="connsiteX5" fmla="*/ 161626 w 1239241"/>
                  <a:gd name="connsiteY5" fmla="*/ 10130 h 1008937"/>
                  <a:gd name="connsiteX0" fmla="*/ 145632 w 1223247"/>
                  <a:gd name="connsiteY0" fmla="*/ 925 h 999732"/>
                  <a:gd name="connsiteX1" fmla="*/ 666137 w 1223247"/>
                  <a:gd name="connsiteY1" fmla="*/ 352617 h 999732"/>
                  <a:gd name="connsiteX2" fmla="*/ 1060033 w 1223247"/>
                  <a:gd name="connsiteY2" fmla="*/ 226008 h 999732"/>
                  <a:gd name="connsiteX3" fmla="*/ 1186642 w 1223247"/>
                  <a:gd name="connsiteY3" fmla="*/ 999732 h 999732"/>
                  <a:gd name="connsiteX4" fmla="*/ 89361 w 1223247"/>
                  <a:gd name="connsiteY4" fmla="*/ 985664 h 999732"/>
                  <a:gd name="connsiteX5" fmla="*/ 145632 w 1223247"/>
                  <a:gd name="connsiteY5" fmla="*/ 925 h 999732"/>
                  <a:gd name="connsiteX0" fmla="*/ 129551 w 1207166"/>
                  <a:gd name="connsiteY0" fmla="*/ 925 h 999732"/>
                  <a:gd name="connsiteX1" fmla="*/ 650056 w 1207166"/>
                  <a:gd name="connsiteY1" fmla="*/ 352617 h 999732"/>
                  <a:gd name="connsiteX2" fmla="*/ 1043952 w 1207166"/>
                  <a:gd name="connsiteY2" fmla="*/ 226008 h 999732"/>
                  <a:gd name="connsiteX3" fmla="*/ 1170561 w 1207166"/>
                  <a:gd name="connsiteY3" fmla="*/ 999732 h 999732"/>
                  <a:gd name="connsiteX4" fmla="*/ 73280 w 1207166"/>
                  <a:gd name="connsiteY4" fmla="*/ 985664 h 999732"/>
                  <a:gd name="connsiteX5" fmla="*/ 129551 w 1207166"/>
                  <a:gd name="connsiteY5" fmla="*/ 925 h 999732"/>
                  <a:gd name="connsiteX0" fmla="*/ 166033 w 1243648"/>
                  <a:gd name="connsiteY0" fmla="*/ 263 h 999070"/>
                  <a:gd name="connsiteX1" fmla="*/ 686538 w 1243648"/>
                  <a:gd name="connsiteY1" fmla="*/ 351955 h 999070"/>
                  <a:gd name="connsiteX2" fmla="*/ 1080434 w 1243648"/>
                  <a:gd name="connsiteY2" fmla="*/ 225346 h 999070"/>
                  <a:gd name="connsiteX3" fmla="*/ 1207043 w 1243648"/>
                  <a:gd name="connsiteY3" fmla="*/ 999070 h 999070"/>
                  <a:gd name="connsiteX4" fmla="*/ 109762 w 1243648"/>
                  <a:gd name="connsiteY4" fmla="*/ 985002 h 999070"/>
                  <a:gd name="connsiteX5" fmla="*/ 166033 w 1243648"/>
                  <a:gd name="connsiteY5" fmla="*/ 263 h 999070"/>
                  <a:gd name="connsiteX0" fmla="*/ 145632 w 1223247"/>
                  <a:gd name="connsiteY0" fmla="*/ 3521 h 1002328"/>
                  <a:gd name="connsiteX1" fmla="*/ 666137 w 1223247"/>
                  <a:gd name="connsiteY1" fmla="*/ 355213 h 1002328"/>
                  <a:gd name="connsiteX2" fmla="*/ 1060033 w 1223247"/>
                  <a:gd name="connsiteY2" fmla="*/ 228604 h 1002328"/>
                  <a:gd name="connsiteX3" fmla="*/ 1186642 w 1223247"/>
                  <a:gd name="connsiteY3" fmla="*/ 1002328 h 1002328"/>
                  <a:gd name="connsiteX4" fmla="*/ 89361 w 1223247"/>
                  <a:gd name="connsiteY4" fmla="*/ 988260 h 1002328"/>
                  <a:gd name="connsiteX5" fmla="*/ 145632 w 1223247"/>
                  <a:gd name="connsiteY5" fmla="*/ 3521 h 1002328"/>
                  <a:gd name="connsiteX0" fmla="*/ 145632 w 1223247"/>
                  <a:gd name="connsiteY0" fmla="*/ 2978 h 1001785"/>
                  <a:gd name="connsiteX1" fmla="*/ 666137 w 1223247"/>
                  <a:gd name="connsiteY1" fmla="*/ 354670 h 1001785"/>
                  <a:gd name="connsiteX2" fmla="*/ 1060033 w 1223247"/>
                  <a:gd name="connsiteY2" fmla="*/ 228061 h 1001785"/>
                  <a:gd name="connsiteX3" fmla="*/ 1186642 w 1223247"/>
                  <a:gd name="connsiteY3" fmla="*/ 1001785 h 1001785"/>
                  <a:gd name="connsiteX4" fmla="*/ 89361 w 1223247"/>
                  <a:gd name="connsiteY4" fmla="*/ 987717 h 1001785"/>
                  <a:gd name="connsiteX5" fmla="*/ 145632 w 1223247"/>
                  <a:gd name="connsiteY5" fmla="*/ 2978 h 1001785"/>
                  <a:gd name="connsiteX0" fmla="*/ 145632 w 1225908"/>
                  <a:gd name="connsiteY0" fmla="*/ 2797 h 1001604"/>
                  <a:gd name="connsiteX1" fmla="*/ 666137 w 1225908"/>
                  <a:gd name="connsiteY1" fmla="*/ 354489 h 1001604"/>
                  <a:gd name="connsiteX2" fmla="*/ 1076428 w 1225908"/>
                  <a:gd name="connsiteY2" fmla="*/ 227880 h 1001604"/>
                  <a:gd name="connsiteX3" fmla="*/ 1186642 w 1225908"/>
                  <a:gd name="connsiteY3" fmla="*/ 1001604 h 1001604"/>
                  <a:gd name="connsiteX4" fmla="*/ 89361 w 1225908"/>
                  <a:gd name="connsiteY4" fmla="*/ 987536 h 1001604"/>
                  <a:gd name="connsiteX5" fmla="*/ 145632 w 1225908"/>
                  <a:gd name="connsiteY5" fmla="*/ 2797 h 1001604"/>
                  <a:gd name="connsiteX0" fmla="*/ 145632 w 1225908"/>
                  <a:gd name="connsiteY0" fmla="*/ 2797 h 1001604"/>
                  <a:gd name="connsiteX1" fmla="*/ 666137 w 1225908"/>
                  <a:gd name="connsiteY1" fmla="*/ 354489 h 1001604"/>
                  <a:gd name="connsiteX2" fmla="*/ 1076428 w 1225908"/>
                  <a:gd name="connsiteY2" fmla="*/ 227880 h 1001604"/>
                  <a:gd name="connsiteX3" fmla="*/ 1186642 w 1225908"/>
                  <a:gd name="connsiteY3" fmla="*/ 1001604 h 1001604"/>
                  <a:gd name="connsiteX4" fmla="*/ 89361 w 1225908"/>
                  <a:gd name="connsiteY4" fmla="*/ 987536 h 1001604"/>
                  <a:gd name="connsiteX5" fmla="*/ 145632 w 1225908"/>
                  <a:gd name="connsiteY5" fmla="*/ 2797 h 1001604"/>
                  <a:gd name="connsiteX0" fmla="*/ 145632 w 1238295"/>
                  <a:gd name="connsiteY0" fmla="*/ 2797 h 1001604"/>
                  <a:gd name="connsiteX1" fmla="*/ 666137 w 1238295"/>
                  <a:gd name="connsiteY1" fmla="*/ 354489 h 1001604"/>
                  <a:gd name="connsiteX2" fmla="*/ 1076428 w 1238295"/>
                  <a:gd name="connsiteY2" fmla="*/ 227880 h 1001604"/>
                  <a:gd name="connsiteX3" fmla="*/ 1186642 w 1238295"/>
                  <a:gd name="connsiteY3" fmla="*/ 1001604 h 1001604"/>
                  <a:gd name="connsiteX4" fmla="*/ 89361 w 1238295"/>
                  <a:gd name="connsiteY4" fmla="*/ 987536 h 1001604"/>
                  <a:gd name="connsiteX5" fmla="*/ 145632 w 1238295"/>
                  <a:gd name="connsiteY5" fmla="*/ 2797 h 1001604"/>
                  <a:gd name="connsiteX0" fmla="*/ 133512 w 1219322"/>
                  <a:gd name="connsiteY0" fmla="*/ 16962 h 1015769"/>
                  <a:gd name="connsiteX1" fmla="*/ 473682 w 1219322"/>
                  <a:gd name="connsiteY1" fmla="*/ 368654 h 1015769"/>
                  <a:gd name="connsiteX2" fmla="*/ 1064308 w 1219322"/>
                  <a:gd name="connsiteY2" fmla="*/ 242045 h 1015769"/>
                  <a:gd name="connsiteX3" fmla="*/ 1174522 w 1219322"/>
                  <a:gd name="connsiteY3" fmla="*/ 1015769 h 1015769"/>
                  <a:gd name="connsiteX4" fmla="*/ 77241 w 1219322"/>
                  <a:gd name="connsiteY4" fmla="*/ 1001701 h 1015769"/>
                  <a:gd name="connsiteX5" fmla="*/ 133512 w 1219322"/>
                  <a:gd name="connsiteY5" fmla="*/ 16962 h 1015769"/>
                  <a:gd name="connsiteX0" fmla="*/ 133512 w 1213146"/>
                  <a:gd name="connsiteY0" fmla="*/ 17276 h 1016083"/>
                  <a:gd name="connsiteX1" fmla="*/ 473682 w 1213146"/>
                  <a:gd name="connsiteY1" fmla="*/ 368968 h 1016083"/>
                  <a:gd name="connsiteX2" fmla="*/ 1031520 w 1213146"/>
                  <a:gd name="connsiteY2" fmla="*/ 298630 h 1016083"/>
                  <a:gd name="connsiteX3" fmla="*/ 1174522 w 1213146"/>
                  <a:gd name="connsiteY3" fmla="*/ 1016083 h 1016083"/>
                  <a:gd name="connsiteX4" fmla="*/ 77241 w 1213146"/>
                  <a:gd name="connsiteY4" fmla="*/ 1002015 h 1016083"/>
                  <a:gd name="connsiteX5" fmla="*/ 133512 w 1213146"/>
                  <a:gd name="connsiteY5" fmla="*/ 17276 h 1016083"/>
                  <a:gd name="connsiteX0" fmla="*/ 146014 w 1209252"/>
                  <a:gd name="connsiteY0" fmla="*/ 22120 h 894318"/>
                  <a:gd name="connsiteX1" fmla="*/ 469790 w 1209252"/>
                  <a:gd name="connsiteY1" fmla="*/ 247203 h 894318"/>
                  <a:gd name="connsiteX2" fmla="*/ 1027628 w 1209252"/>
                  <a:gd name="connsiteY2" fmla="*/ 176865 h 894318"/>
                  <a:gd name="connsiteX3" fmla="*/ 1170630 w 1209252"/>
                  <a:gd name="connsiteY3" fmla="*/ 894318 h 894318"/>
                  <a:gd name="connsiteX4" fmla="*/ 73349 w 1209252"/>
                  <a:gd name="connsiteY4" fmla="*/ 880250 h 894318"/>
                  <a:gd name="connsiteX5" fmla="*/ 146014 w 1209252"/>
                  <a:gd name="connsiteY5" fmla="*/ 22120 h 894318"/>
                  <a:gd name="connsiteX0" fmla="*/ 121407 w 1217435"/>
                  <a:gd name="connsiteY0" fmla="*/ 22120 h 894318"/>
                  <a:gd name="connsiteX1" fmla="*/ 477972 w 1217435"/>
                  <a:gd name="connsiteY1" fmla="*/ 247203 h 894318"/>
                  <a:gd name="connsiteX2" fmla="*/ 1035810 w 1217435"/>
                  <a:gd name="connsiteY2" fmla="*/ 176865 h 894318"/>
                  <a:gd name="connsiteX3" fmla="*/ 1178812 w 1217435"/>
                  <a:gd name="connsiteY3" fmla="*/ 894318 h 894318"/>
                  <a:gd name="connsiteX4" fmla="*/ 81531 w 1217435"/>
                  <a:gd name="connsiteY4" fmla="*/ 880250 h 894318"/>
                  <a:gd name="connsiteX5" fmla="*/ 121407 w 1217435"/>
                  <a:gd name="connsiteY5" fmla="*/ 22120 h 894318"/>
                  <a:gd name="connsiteX0" fmla="*/ 125365 w 1221393"/>
                  <a:gd name="connsiteY0" fmla="*/ 9817 h 882015"/>
                  <a:gd name="connsiteX1" fmla="*/ 481930 w 1221393"/>
                  <a:gd name="connsiteY1" fmla="*/ 234900 h 882015"/>
                  <a:gd name="connsiteX2" fmla="*/ 1039768 w 1221393"/>
                  <a:gd name="connsiteY2" fmla="*/ 164562 h 882015"/>
                  <a:gd name="connsiteX3" fmla="*/ 1182770 w 1221393"/>
                  <a:gd name="connsiteY3" fmla="*/ 882015 h 882015"/>
                  <a:gd name="connsiteX4" fmla="*/ 85489 w 1221393"/>
                  <a:gd name="connsiteY4" fmla="*/ 867947 h 882015"/>
                  <a:gd name="connsiteX5" fmla="*/ 125365 w 1221393"/>
                  <a:gd name="connsiteY5" fmla="*/ 9817 h 882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21393" h="882015">
                    <a:moveTo>
                      <a:pt x="125365" y="9817"/>
                    </a:moveTo>
                    <a:cubicBezTo>
                      <a:pt x="207832" y="-53488"/>
                      <a:pt x="329530" y="209109"/>
                      <a:pt x="481930" y="234900"/>
                    </a:cubicBezTo>
                    <a:cubicBezTo>
                      <a:pt x="634331" y="260691"/>
                      <a:pt x="922961" y="56710"/>
                      <a:pt x="1039768" y="164562"/>
                    </a:cubicBezTo>
                    <a:cubicBezTo>
                      <a:pt x="1156575" y="272415"/>
                      <a:pt x="1288278" y="755406"/>
                      <a:pt x="1182770" y="882015"/>
                    </a:cubicBezTo>
                    <a:lnTo>
                      <a:pt x="85489" y="867947"/>
                    </a:lnTo>
                    <a:cubicBezTo>
                      <a:pt x="-88013" y="701479"/>
                      <a:pt x="42898" y="73122"/>
                      <a:pt x="125365" y="981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5" name="文本框 24"/>
          <p:cNvSpPr txBox="1"/>
          <p:nvPr/>
        </p:nvSpPr>
        <p:spPr>
          <a:xfrm>
            <a:off x="856607" y="285595"/>
            <a:ext cx="14801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</a:rPr>
              <a:t>开始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1556852" y="810511"/>
            <a:ext cx="2627085" cy="1182314"/>
            <a:chOff x="1556852" y="810511"/>
            <a:chExt cx="2627085" cy="1182314"/>
          </a:xfrm>
        </p:grpSpPr>
        <p:grpSp>
          <p:nvGrpSpPr>
            <p:cNvPr id="18" name="组合 17"/>
            <p:cNvGrpSpPr/>
            <p:nvPr/>
          </p:nvGrpSpPr>
          <p:grpSpPr>
            <a:xfrm>
              <a:off x="1556852" y="810511"/>
              <a:ext cx="2627085" cy="1132114"/>
              <a:chOff x="1556852" y="810511"/>
              <a:chExt cx="2627085" cy="1132114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556852" y="810511"/>
                <a:ext cx="2627085" cy="1132114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5" name="直接连接符 14"/>
              <p:cNvCxnSpPr>
                <a:stCxn id="6" idx="1"/>
                <a:endCxn id="6" idx="3"/>
              </p:cNvCxnSpPr>
              <p:nvPr/>
            </p:nvCxnSpPr>
            <p:spPr>
              <a:xfrm>
                <a:off x="1556852" y="1376568"/>
                <a:ext cx="2627085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文本框 15">
                <a:hlinkClick r:id="rId12" action="ppaction://hlinksldjump"/>
                <a:hlinkHover r:id="" action="ppaction://noaction" highlightClick="1"/>
              </p:cNvPr>
              <p:cNvSpPr txBox="1"/>
              <p:nvPr/>
            </p:nvSpPr>
            <p:spPr>
              <a:xfrm>
                <a:off x="1596703" y="853348"/>
                <a:ext cx="240837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 smtClean="0">
                    <a:solidFill>
                      <a:schemeClr val="bg1"/>
                    </a:solidFill>
                  </a:rPr>
                  <a:t>关机</a:t>
                </a:r>
                <a:endParaRPr lang="zh-CN" altLang="en-US" sz="28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9" name="文本框 18">
              <a:hlinkClick r:id="rId12" action="ppaction://hlinksldjump"/>
              <a:hlinkHover r:id="" action="ppaction://noaction" highlightClick="1"/>
            </p:cNvPr>
            <p:cNvSpPr txBox="1"/>
            <p:nvPr/>
          </p:nvSpPr>
          <p:spPr>
            <a:xfrm>
              <a:off x="1599776" y="1469605"/>
              <a:ext cx="24385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重启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76529976"/>
      </p:ext>
    </p:extLst>
  </p:cSld>
  <p:clrMapOvr>
    <a:masterClrMapping/>
  </p:clrMapOvr>
  <p:transition spd="med" advTm="2959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  <p:extLst>
    <p:ext uri="{E180D4A7-C9FB-4DFB-919C-405C955672EB}">
      <p14:showEvtLst xmlns:p14="http://schemas.microsoft.com/office/powerpoint/2010/main">
        <p14:triggerEvt type="onClick" time="1556" objId="25"/>
      </p14:showEvt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92554" y="2097970"/>
            <a:ext cx="9072510" cy="29570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292554" y="1422721"/>
            <a:ext cx="675249" cy="675249"/>
            <a:chOff x="3369211" y="1378633"/>
            <a:chExt cx="675249" cy="675249"/>
          </a:xfrm>
        </p:grpSpPr>
        <p:sp>
          <p:nvSpPr>
            <p:cNvPr id="6" name="椭圆 5">
              <a:hlinkClick r:id="rId3" action="ppaction://hlinksldjump"/>
              <a:hlinkHover r:id="" action="ppaction://noaction" highlightClick="1"/>
            </p:cNvPr>
            <p:cNvSpPr/>
            <p:nvPr/>
          </p:nvSpPr>
          <p:spPr>
            <a:xfrm>
              <a:off x="3369211" y="1378633"/>
              <a:ext cx="675249" cy="675249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箭头连接符 7"/>
            <p:cNvCxnSpPr/>
            <p:nvPr/>
          </p:nvCxnSpPr>
          <p:spPr>
            <a:xfrm flipH="1">
              <a:off x="3418449" y="1716258"/>
              <a:ext cx="576775" cy="0"/>
            </a:xfrm>
            <a:prstGeom prst="straightConnector1">
              <a:avLst/>
            </a:prstGeom>
            <a:ln w="28575">
              <a:solidFill>
                <a:schemeClr val="bg1"/>
              </a:solidFill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/>
          <p:cNvSpPr txBox="1"/>
          <p:nvPr/>
        </p:nvSpPr>
        <p:spPr>
          <a:xfrm>
            <a:off x="4455886" y="3048000"/>
            <a:ext cx="22932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基本资料</a:t>
            </a:r>
            <a:endParaRPr lang="zh-CN" altLang="en-US" sz="40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301672" y="2256768"/>
            <a:ext cx="1861680" cy="2089377"/>
            <a:chOff x="1301672" y="2256768"/>
            <a:chExt cx="1861680" cy="2089377"/>
          </a:xfrm>
        </p:grpSpPr>
        <p:sp>
          <p:nvSpPr>
            <p:cNvPr id="11" name="矩形 10"/>
            <p:cNvSpPr/>
            <p:nvPr/>
          </p:nvSpPr>
          <p:spPr>
            <a:xfrm>
              <a:off x="1676961" y="3504353"/>
              <a:ext cx="1486391" cy="841792"/>
            </a:xfrm>
            <a:custGeom>
              <a:avLst/>
              <a:gdLst>
                <a:gd name="connsiteX0" fmla="*/ 0 w 1341248"/>
                <a:gd name="connsiteY0" fmla="*/ 0 h 835227"/>
                <a:gd name="connsiteX1" fmla="*/ 1341248 w 1341248"/>
                <a:gd name="connsiteY1" fmla="*/ 0 h 835227"/>
                <a:gd name="connsiteX2" fmla="*/ 1341248 w 1341248"/>
                <a:gd name="connsiteY2" fmla="*/ 835227 h 835227"/>
                <a:gd name="connsiteX3" fmla="*/ 0 w 1341248"/>
                <a:gd name="connsiteY3" fmla="*/ 835227 h 835227"/>
                <a:gd name="connsiteX4" fmla="*/ 0 w 1341248"/>
                <a:gd name="connsiteY4" fmla="*/ 0 h 835227"/>
                <a:gd name="connsiteX0" fmla="*/ 0 w 1341248"/>
                <a:gd name="connsiteY0" fmla="*/ 0 h 835227"/>
                <a:gd name="connsiteX1" fmla="*/ 1341248 w 1341248"/>
                <a:gd name="connsiteY1" fmla="*/ 0 h 835227"/>
                <a:gd name="connsiteX2" fmla="*/ 1341248 w 1341248"/>
                <a:gd name="connsiteY2" fmla="*/ 835227 h 835227"/>
                <a:gd name="connsiteX3" fmla="*/ 29028 w 1341248"/>
                <a:gd name="connsiteY3" fmla="*/ 298198 h 835227"/>
                <a:gd name="connsiteX4" fmla="*/ 0 w 1341248"/>
                <a:gd name="connsiteY4" fmla="*/ 0 h 835227"/>
                <a:gd name="connsiteX0" fmla="*/ 0 w 1341248"/>
                <a:gd name="connsiteY0" fmla="*/ 0 h 835227"/>
                <a:gd name="connsiteX1" fmla="*/ 1239648 w 1341248"/>
                <a:gd name="connsiteY1" fmla="*/ 0 h 835227"/>
                <a:gd name="connsiteX2" fmla="*/ 1341248 w 1341248"/>
                <a:gd name="connsiteY2" fmla="*/ 835227 h 835227"/>
                <a:gd name="connsiteX3" fmla="*/ 29028 w 1341248"/>
                <a:gd name="connsiteY3" fmla="*/ 298198 h 835227"/>
                <a:gd name="connsiteX4" fmla="*/ 0 w 1341248"/>
                <a:gd name="connsiteY4" fmla="*/ 0 h 835227"/>
                <a:gd name="connsiteX0" fmla="*/ 0 w 1341248"/>
                <a:gd name="connsiteY0" fmla="*/ 0 h 839060"/>
                <a:gd name="connsiteX1" fmla="*/ 1239648 w 1341248"/>
                <a:gd name="connsiteY1" fmla="*/ 0 h 839060"/>
                <a:gd name="connsiteX2" fmla="*/ 1341248 w 1341248"/>
                <a:gd name="connsiteY2" fmla="*/ 835227 h 839060"/>
                <a:gd name="connsiteX3" fmla="*/ 29028 w 1341248"/>
                <a:gd name="connsiteY3" fmla="*/ 298198 h 839060"/>
                <a:gd name="connsiteX4" fmla="*/ 0 w 1341248"/>
                <a:gd name="connsiteY4" fmla="*/ 0 h 839060"/>
                <a:gd name="connsiteX0" fmla="*/ 0 w 1457036"/>
                <a:gd name="connsiteY0" fmla="*/ 0 h 839060"/>
                <a:gd name="connsiteX1" fmla="*/ 1239648 w 1457036"/>
                <a:gd name="connsiteY1" fmla="*/ 0 h 839060"/>
                <a:gd name="connsiteX2" fmla="*/ 1341248 w 1457036"/>
                <a:gd name="connsiteY2" fmla="*/ 835227 h 839060"/>
                <a:gd name="connsiteX3" fmla="*/ 29028 w 1457036"/>
                <a:gd name="connsiteY3" fmla="*/ 298198 h 839060"/>
                <a:gd name="connsiteX4" fmla="*/ 0 w 1457036"/>
                <a:gd name="connsiteY4" fmla="*/ 0 h 839060"/>
                <a:gd name="connsiteX0" fmla="*/ 0 w 1341248"/>
                <a:gd name="connsiteY0" fmla="*/ 0 h 839060"/>
                <a:gd name="connsiteX1" fmla="*/ 1239648 w 1341248"/>
                <a:gd name="connsiteY1" fmla="*/ 0 h 839060"/>
                <a:gd name="connsiteX2" fmla="*/ 1341248 w 1341248"/>
                <a:gd name="connsiteY2" fmla="*/ 835227 h 839060"/>
                <a:gd name="connsiteX3" fmla="*/ 29028 w 1341248"/>
                <a:gd name="connsiteY3" fmla="*/ 298198 h 839060"/>
                <a:gd name="connsiteX4" fmla="*/ 0 w 1341248"/>
                <a:gd name="connsiteY4" fmla="*/ 0 h 839060"/>
                <a:gd name="connsiteX0" fmla="*/ 145143 w 1486391"/>
                <a:gd name="connsiteY0" fmla="*/ 0 h 841792"/>
                <a:gd name="connsiteX1" fmla="*/ 1384791 w 1486391"/>
                <a:gd name="connsiteY1" fmla="*/ 0 h 841792"/>
                <a:gd name="connsiteX2" fmla="*/ 1486391 w 1486391"/>
                <a:gd name="connsiteY2" fmla="*/ 835227 h 841792"/>
                <a:gd name="connsiteX3" fmla="*/ 0 w 1486391"/>
                <a:gd name="connsiteY3" fmla="*/ 501398 h 841792"/>
                <a:gd name="connsiteX4" fmla="*/ 145143 w 1486391"/>
                <a:gd name="connsiteY4" fmla="*/ 0 h 841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6391" h="841792">
                  <a:moveTo>
                    <a:pt x="145143" y="0"/>
                  </a:moveTo>
                  <a:lnTo>
                    <a:pt x="1384791" y="0"/>
                  </a:lnTo>
                  <a:lnTo>
                    <a:pt x="1486391" y="835227"/>
                  </a:lnTo>
                  <a:cubicBezTo>
                    <a:pt x="1284621" y="884927"/>
                    <a:pt x="223541" y="640603"/>
                    <a:pt x="0" y="501398"/>
                  </a:cubicBezTo>
                  <a:lnTo>
                    <a:pt x="145143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399704" y="2256768"/>
              <a:ext cx="1693593" cy="1872342"/>
            </a:xfrm>
            <a:custGeom>
              <a:avLst/>
              <a:gdLst>
                <a:gd name="connsiteX0" fmla="*/ 0 w 1693593"/>
                <a:gd name="connsiteY0" fmla="*/ 0 h 1872342"/>
                <a:gd name="connsiteX1" fmla="*/ 1693593 w 1693593"/>
                <a:gd name="connsiteY1" fmla="*/ 0 h 1872342"/>
                <a:gd name="connsiteX2" fmla="*/ 1693593 w 1693593"/>
                <a:gd name="connsiteY2" fmla="*/ 1872342 h 1872342"/>
                <a:gd name="connsiteX3" fmla="*/ 0 w 1693593"/>
                <a:gd name="connsiteY3" fmla="*/ 1872342 h 1872342"/>
                <a:gd name="connsiteX4" fmla="*/ 0 w 1693593"/>
                <a:gd name="connsiteY4" fmla="*/ 0 h 1872342"/>
                <a:gd name="connsiteX0" fmla="*/ 0 w 1693593"/>
                <a:gd name="connsiteY0" fmla="*/ 0 h 1872342"/>
                <a:gd name="connsiteX1" fmla="*/ 1693593 w 1693593"/>
                <a:gd name="connsiteY1" fmla="*/ 0 h 1872342"/>
                <a:gd name="connsiteX2" fmla="*/ 1693593 w 1693593"/>
                <a:gd name="connsiteY2" fmla="*/ 1872342 h 1872342"/>
                <a:gd name="connsiteX3" fmla="*/ 1247550 w 1693593"/>
                <a:gd name="connsiteY3" fmla="*/ 1864124 h 1872342"/>
                <a:gd name="connsiteX4" fmla="*/ 0 w 1693593"/>
                <a:gd name="connsiteY4" fmla="*/ 1872342 h 1872342"/>
                <a:gd name="connsiteX5" fmla="*/ 0 w 1693593"/>
                <a:gd name="connsiteY5" fmla="*/ 0 h 1872342"/>
                <a:gd name="connsiteX0" fmla="*/ 0 w 1693593"/>
                <a:gd name="connsiteY0" fmla="*/ 0 h 1872342"/>
                <a:gd name="connsiteX1" fmla="*/ 1693593 w 1693593"/>
                <a:gd name="connsiteY1" fmla="*/ 0 h 1872342"/>
                <a:gd name="connsiteX2" fmla="*/ 1682978 w 1693593"/>
                <a:gd name="connsiteY2" fmla="*/ 1530295 h 1872342"/>
                <a:gd name="connsiteX3" fmla="*/ 1693593 w 1693593"/>
                <a:gd name="connsiteY3" fmla="*/ 1872342 h 1872342"/>
                <a:gd name="connsiteX4" fmla="*/ 1247550 w 1693593"/>
                <a:gd name="connsiteY4" fmla="*/ 1864124 h 1872342"/>
                <a:gd name="connsiteX5" fmla="*/ 0 w 1693593"/>
                <a:gd name="connsiteY5" fmla="*/ 1872342 h 1872342"/>
                <a:gd name="connsiteX6" fmla="*/ 0 w 1693593"/>
                <a:gd name="connsiteY6" fmla="*/ 0 h 1872342"/>
                <a:gd name="connsiteX0" fmla="*/ 0 w 1693648"/>
                <a:gd name="connsiteY0" fmla="*/ 0 h 1920969"/>
                <a:gd name="connsiteX1" fmla="*/ 1693593 w 1693648"/>
                <a:gd name="connsiteY1" fmla="*/ 0 h 1920969"/>
                <a:gd name="connsiteX2" fmla="*/ 1682978 w 1693648"/>
                <a:gd name="connsiteY2" fmla="*/ 1530295 h 1920969"/>
                <a:gd name="connsiteX3" fmla="*/ 1693593 w 1693648"/>
                <a:gd name="connsiteY3" fmla="*/ 1872342 h 1920969"/>
                <a:gd name="connsiteX4" fmla="*/ 1247550 w 1693648"/>
                <a:gd name="connsiteY4" fmla="*/ 1864124 h 1920969"/>
                <a:gd name="connsiteX5" fmla="*/ 0 w 1693648"/>
                <a:gd name="connsiteY5" fmla="*/ 1872342 h 1920969"/>
                <a:gd name="connsiteX6" fmla="*/ 0 w 1693648"/>
                <a:gd name="connsiteY6" fmla="*/ 0 h 1920969"/>
                <a:gd name="connsiteX0" fmla="*/ 0 w 1693593"/>
                <a:gd name="connsiteY0" fmla="*/ 0 h 1872342"/>
                <a:gd name="connsiteX1" fmla="*/ 1693593 w 1693593"/>
                <a:gd name="connsiteY1" fmla="*/ 0 h 1872342"/>
                <a:gd name="connsiteX2" fmla="*/ 1682978 w 1693593"/>
                <a:gd name="connsiteY2" fmla="*/ 1530295 h 1872342"/>
                <a:gd name="connsiteX3" fmla="*/ 1591993 w 1693593"/>
                <a:gd name="connsiteY3" fmla="*/ 1741713 h 1872342"/>
                <a:gd name="connsiteX4" fmla="*/ 1247550 w 1693593"/>
                <a:gd name="connsiteY4" fmla="*/ 1864124 h 1872342"/>
                <a:gd name="connsiteX5" fmla="*/ 0 w 1693593"/>
                <a:gd name="connsiteY5" fmla="*/ 1872342 h 1872342"/>
                <a:gd name="connsiteX6" fmla="*/ 0 w 1693593"/>
                <a:gd name="connsiteY6" fmla="*/ 0 h 1872342"/>
                <a:gd name="connsiteX0" fmla="*/ 0 w 1693593"/>
                <a:gd name="connsiteY0" fmla="*/ 0 h 1890585"/>
                <a:gd name="connsiteX1" fmla="*/ 1693593 w 1693593"/>
                <a:gd name="connsiteY1" fmla="*/ 0 h 1890585"/>
                <a:gd name="connsiteX2" fmla="*/ 1682978 w 1693593"/>
                <a:gd name="connsiteY2" fmla="*/ 1530295 h 1890585"/>
                <a:gd name="connsiteX3" fmla="*/ 1664565 w 1693593"/>
                <a:gd name="connsiteY3" fmla="*/ 1828798 h 1890585"/>
                <a:gd name="connsiteX4" fmla="*/ 1247550 w 1693593"/>
                <a:gd name="connsiteY4" fmla="*/ 1864124 h 1890585"/>
                <a:gd name="connsiteX5" fmla="*/ 0 w 1693593"/>
                <a:gd name="connsiteY5" fmla="*/ 1872342 h 1890585"/>
                <a:gd name="connsiteX6" fmla="*/ 0 w 1693593"/>
                <a:gd name="connsiteY6" fmla="*/ 0 h 1890585"/>
                <a:gd name="connsiteX0" fmla="*/ 0 w 1693593"/>
                <a:gd name="connsiteY0" fmla="*/ 0 h 1872342"/>
                <a:gd name="connsiteX1" fmla="*/ 1693593 w 1693593"/>
                <a:gd name="connsiteY1" fmla="*/ 0 h 1872342"/>
                <a:gd name="connsiteX2" fmla="*/ 1682978 w 1693593"/>
                <a:gd name="connsiteY2" fmla="*/ 1530295 h 1872342"/>
                <a:gd name="connsiteX3" fmla="*/ 1664565 w 1693593"/>
                <a:gd name="connsiteY3" fmla="*/ 1828798 h 1872342"/>
                <a:gd name="connsiteX4" fmla="*/ 1247550 w 1693593"/>
                <a:gd name="connsiteY4" fmla="*/ 1864124 h 1872342"/>
                <a:gd name="connsiteX5" fmla="*/ 0 w 1693593"/>
                <a:gd name="connsiteY5" fmla="*/ 1872342 h 1872342"/>
                <a:gd name="connsiteX6" fmla="*/ 0 w 1693593"/>
                <a:gd name="connsiteY6" fmla="*/ 0 h 1872342"/>
                <a:gd name="connsiteX0" fmla="*/ 0 w 1701031"/>
                <a:gd name="connsiteY0" fmla="*/ 0 h 1872342"/>
                <a:gd name="connsiteX1" fmla="*/ 1693593 w 1701031"/>
                <a:gd name="connsiteY1" fmla="*/ 0 h 1872342"/>
                <a:gd name="connsiteX2" fmla="*/ 1682978 w 1701031"/>
                <a:gd name="connsiteY2" fmla="*/ 1530295 h 1872342"/>
                <a:gd name="connsiteX3" fmla="*/ 1664565 w 1701031"/>
                <a:gd name="connsiteY3" fmla="*/ 1828798 h 1872342"/>
                <a:gd name="connsiteX4" fmla="*/ 1247550 w 1701031"/>
                <a:gd name="connsiteY4" fmla="*/ 1864124 h 1872342"/>
                <a:gd name="connsiteX5" fmla="*/ 0 w 1701031"/>
                <a:gd name="connsiteY5" fmla="*/ 1872342 h 1872342"/>
                <a:gd name="connsiteX6" fmla="*/ 0 w 1701031"/>
                <a:gd name="connsiteY6" fmla="*/ 0 h 1872342"/>
                <a:gd name="connsiteX0" fmla="*/ 0 w 1693593"/>
                <a:gd name="connsiteY0" fmla="*/ 0 h 1872342"/>
                <a:gd name="connsiteX1" fmla="*/ 1693593 w 1693593"/>
                <a:gd name="connsiteY1" fmla="*/ 0 h 1872342"/>
                <a:gd name="connsiteX2" fmla="*/ 1682978 w 1693593"/>
                <a:gd name="connsiteY2" fmla="*/ 1530295 h 1872342"/>
                <a:gd name="connsiteX3" fmla="*/ 1562965 w 1693593"/>
                <a:gd name="connsiteY3" fmla="*/ 1785255 h 1872342"/>
                <a:gd name="connsiteX4" fmla="*/ 1247550 w 1693593"/>
                <a:gd name="connsiteY4" fmla="*/ 1864124 h 1872342"/>
                <a:gd name="connsiteX5" fmla="*/ 0 w 1693593"/>
                <a:gd name="connsiteY5" fmla="*/ 1872342 h 1872342"/>
                <a:gd name="connsiteX6" fmla="*/ 0 w 1693593"/>
                <a:gd name="connsiteY6" fmla="*/ 0 h 1872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3593" h="1872342">
                  <a:moveTo>
                    <a:pt x="0" y="0"/>
                  </a:moveTo>
                  <a:lnTo>
                    <a:pt x="1693593" y="0"/>
                  </a:lnTo>
                  <a:cubicBezTo>
                    <a:pt x="1690055" y="510098"/>
                    <a:pt x="1686516" y="1020197"/>
                    <a:pt x="1682978" y="1530295"/>
                  </a:cubicBezTo>
                  <a:cubicBezTo>
                    <a:pt x="1678140" y="1835095"/>
                    <a:pt x="1635536" y="1729617"/>
                    <a:pt x="1562965" y="1785255"/>
                  </a:cubicBezTo>
                  <a:lnTo>
                    <a:pt x="1247550" y="1864124"/>
                  </a:lnTo>
                  <a:lnTo>
                    <a:pt x="0" y="18723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456006" y="2303799"/>
              <a:ext cx="174172" cy="17417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 rot="18943944">
              <a:off x="1301672" y="2357721"/>
              <a:ext cx="1819698" cy="830997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err="1" smtClean="0"/>
                <a:t>ychzz</a:t>
              </a:r>
              <a:endParaRPr lang="zh-CN" altLang="en-US" sz="4800" dirty="0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982690" y="2671022"/>
            <a:ext cx="1627517" cy="2100323"/>
            <a:chOff x="2982690" y="2671022"/>
            <a:chExt cx="1627517" cy="2100323"/>
          </a:xfrm>
        </p:grpSpPr>
        <p:sp>
          <p:nvSpPr>
            <p:cNvPr id="19" name="矩形 18"/>
            <p:cNvSpPr/>
            <p:nvPr/>
          </p:nvSpPr>
          <p:spPr>
            <a:xfrm rot="20849298">
              <a:off x="3245864" y="3668034"/>
              <a:ext cx="1364343" cy="1103311"/>
            </a:xfrm>
            <a:custGeom>
              <a:avLst/>
              <a:gdLst>
                <a:gd name="connsiteX0" fmla="*/ 0 w 1364343"/>
                <a:gd name="connsiteY0" fmla="*/ 0 h 1103311"/>
                <a:gd name="connsiteX1" fmla="*/ 1364343 w 1364343"/>
                <a:gd name="connsiteY1" fmla="*/ 0 h 1103311"/>
                <a:gd name="connsiteX2" fmla="*/ 1364343 w 1364343"/>
                <a:gd name="connsiteY2" fmla="*/ 1103311 h 1103311"/>
                <a:gd name="connsiteX3" fmla="*/ 0 w 1364343"/>
                <a:gd name="connsiteY3" fmla="*/ 1103311 h 1103311"/>
                <a:gd name="connsiteX4" fmla="*/ 0 w 1364343"/>
                <a:gd name="connsiteY4" fmla="*/ 0 h 1103311"/>
                <a:gd name="connsiteX0" fmla="*/ 0 w 1364343"/>
                <a:gd name="connsiteY0" fmla="*/ 0 h 1103311"/>
                <a:gd name="connsiteX1" fmla="*/ 1364343 w 1364343"/>
                <a:gd name="connsiteY1" fmla="*/ 0 h 1103311"/>
                <a:gd name="connsiteX2" fmla="*/ 1343845 w 1364343"/>
                <a:gd name="connsiteY2" fmla="*/ 994691 h 1103311"/>
                <a:gd name="connsiteX3" fmla="*/ 0 w 1364343"/>
                <a:gd name="connsiteY3" fmla="*/ 1103311 h 1103311"/>
                <a:gd name="connsiteX4" fmla="*/ 0 w 1364343"/>
                <a:gd name="connsiteY4" fmla="*/ 0 h 110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4343" h="1103311">
                  <a:moveTo>
                    <a:pt x="0" y="0"/>
                  </a:moveTo>
                  <a:lnTo>
                    <a:pt x="1364343" y="0"/>
                  </a:lnTo>
                  <a:lnTo>
                    <a:pt x="1343845" y="994691"/>
                  </a:lnTo>
                  <a:lnTo>
                    <a:pt x="0" y="11033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2982690" y="2671022"/>
              <a:ext cx="1626980" cy="1966505"/>
              <a:chOff x="2982690" y="2671022"/>
              <a:chExt cx="1626980" cy="1966505"/>
            </a:xfrm>
          </p:grpSpPr>
          <p:sp>
            <p:nvSpPr>
              <p:cNvPr id="20" name="矩形 19"/>
              <p:cNvSpPr/>
              <p:nvPr/>
            </p:nvSpPr>
            <p:spPr>
              <a:xfrm rot="21125102">
                <a:off x="3698997" y="2714165"/>
                <a:ext cx="910673" cy="1724708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 rot="20929948">
                <a:off x="2982690" y="2671022"/>
                <a:ext cx="1544448" cy="1966505"/>
              </a:xfrm>
              <a:prstGeom prst="rect">
                <a:avLst/>
              </a:prstGeom>
              <a:solidFill>
                <a:srgbClr val="FF33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479933" y="2773219"/>
                <a:ext cx="216365" cy="216365"/>
              </a:xfrm>
              <a:prstGeom prst="ellipse">
                <a:avLst/>
              </a:prstGeom>
              <a:solidFill>
                <a:srgbClr val="CC0066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 rot="20918747">
                <a:off x="3186586" y="3191088"/>
                <a:ext cx="1169551" cy="1129593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3200" dirty="0">
                    <a:latin typeface="+mj-ea"/>
                    <a:ea typeface="+mj-ea"/>
                  </a:rPr>
                  <a:t>宅</a:t>
                </a:r>
                <a:r>
                  <a:rPr lang="zh-CN" altLang="en-US" sz="3200" dirty="0" smtClean="0">
                    <a:latin typeface="+mj-ea"/>
                    <a:ea typeface="+mj-ea"/>
                  </a:rPr>
                  <a:t>男一枚</a:t>
                </a:r>
                <a:endParaRPr lang="zh-CN" altLang="en-US" sz="3200" dirty="0"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6717899" y="2485228"/>
            <a:ext cx="1936032" cy="2133370"/>
            <a:chOff x="6717899" y="2485228"/>
            <a:chExt cx="1936032" cy="2133370"/>
          </a:xfrm>
        </p:grpSpPr>
        <p:sp>
          <p:nvSpPr>
            <p:cNvPr id="24" name="矩形 23"/>
            <p:cNvSpPr/>
            <p:nvPr/>
          </p:nvSpPr>
          <p:spPr>
            <a:xfrm rot="1834259">
              <a:off x="6893558" y="2538397"/>
              <a:ext cx="1760373" cy="2080201"/>
            </a:xfrm>
            <a:custGeom>
              <a:avLst/>
              <a:gdLst>
                <a:gd name="connsiteX0" fmla="*/ 0 w 1411043"/>
                <a:gd name="connsiteY0" fmla="*/ 0 h 1789928"/>
                <a:gd name="connsiteX1" fmla="*/ 1411043 w 1411043"/>
                <a:gd name="connsiteY1" fmla="*/ 0 h 1789928"/>
                <a:gd name="connsiteX2" fmla="*/ 1411043 w 1411043"/>
                <a:gd name="connsiteY2" fmla="*/ 1789928 h 1789928"/>
                <a:gd name="connsiteX3" fmla="*/ 0 w 1411043"/>
                <a:gd name="connsiteY3" fmla="*/ 1789928 h 1789928"/>
                <a:gd name="connsiteX4" fmla="*/ 0 w 1411043"/>
                <a:gd name="connsiteY4" fmla="*/ 0 h 1789928"/>
                <a:gd name="connsiteX0" fmla="*/ 0 w 1760373"/>
                <a:gd name="connsiteY0" fmla="*/ 0 h 1789928"/>
                <a:gd name="connsiteX1" fmla="*/ 1411043 w 1760373"/>
                <a:gd name="connsiteY1" fmla="*/ 0 h 1789928"/>
                <a:gd name="connsiteX2" fmla="*/ 1760373 w 1760373"/>
                <a:gd name="connsiteY2" fmla="*/ 1667862 h 1789928"/>
                <a:gd name="connsiteX3" fmla="*/ 0 w 1760373"/>
                <a:gd name="connsiteY3" fmla="*/ 1789928 h 1789928"/>
                <a:gd name="connsiteX4" fmla="*/ 0 w 1760373"/>
                <a:gd name="connsiteY4" fmla="*/ 0 h 1789928"/>
                <a:gd name="connsiteX0" fmla="*/ 0 w 1760373"/>
                <a:gd name="connsiteY0" fmla="*/ 24467 h 1814395"/>
                <a:gd name="connsiteX1" fmla="*/ 1110015 w 1760373"/>
                <a:gd name="connsiteY1" fmla="*/ 0 h 1814395"/>
                <a:gd name="connsiteX2" fmla="*/ 1760373 w 1760373"/>
                <a:gd name="connsiteY2" fmla="*/ 1692329 h 1814395"/>
                <a:gd name="connsiteX3" fmla="*/ 0 w 1760373"/>
                <a:gd name="connsiteY3" fmla="*/ 1814395 h 1814395"/>
                <a:gd name="connsiteX4" fmla="*/ 0 w 1760373"/>
                <a:gd name="connsiteY4" fmla="*/ 24467 h 1814395"/>
                <a:gd name="connsiteX0" fmla="*/ 0 w 1760373"/>
                <a:gd name="connsiteY0" fmla="*/ 290273 h 2080201"/>
                <a:gd name="connsiteX1" fmla="*/ 1189004 w 1760373"/>
                <a:gd name="connsiteY1" fmla="*/ 0 h 2080201"/>
                <a:gd name="connsiteX2" fmla="*/ 1760373 w 1760373"/>
                <a:gd name="connsiteY2" fmla="*/ 1958135 h 2080201"/>
                <a:gd name="connsiteX3" fmla="*/ 0 w 1760373"/>
                <a:gd name="connsiteY3" fmla="*/ 2080201 h 2080201"/>
                <a:gd name="connsiteX4" fmla="*/ 0 w 1760373"/>
                <a:gd name="connsiteY4" fmla="*/ 290273 h 2080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0373" h="2080201">
                  <a:moveTo>
                    <a:pt x="0" y="290273"/>
                  </a:moveTo>
                  <a:lnTo>
                    <a:pt x="1189004" y="0"/>
                  </a:lnTo>
                  <a:lnTo>
                    <a:pt x="1760373" y="1958135"/>
                  </a:lnTo>
                  <a:lnTo>
                    <a:pt x="0" y="2080201"/>
                  </a:lnTo>
                  <a:lnTo>
                    <a:pt x="0" y="29027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1117610">
              <a:off x="6717899" y="2513861"/>
              <a:ext cx="1611086" cy="180333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7082971" y="2485228"/>
              <a:ext cx="188686" cy="188686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 rot="1134683">
              <a:off x="6804709" y="2994739"/>
              <a:ext cx="1406099" cy="1077218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+mj-ea"/>
                  <a:ea typeface="+mj-ea"/>
                </a:rPr>
                <a:t>在</a:t>
              </a:r>
              <a:r>
                <a:rPr lang="zh-CN" altLang="en-US" sz="3200" dirty="0" smtClean="0">
                  <a:latin typeface="+mj-ea"/>
                  <a:ea typeface="+mj-ea"/>
                </a:rPr>
                <a:t>读</a:t>
              </a:r>
              <a:endParaRPr lang="en-US" altLang="zh-CN" sz="3200" dirty="0" smtClean="0">
                <a:latin typeface="+mj-ea"/>
                <a:ea typeface="+mj-ea"/>
              </a:endParaRPr>
            </a:p>
            <a:p>
              <a:r>
                <a:rPr lang="zh-CN" altLang="en-US" sz="3200" dirty="0" smtClean="0">
                  <a:latin typeface="+mj-ea"/>
                  <a:ea typeface="+mj-ea"/>
                </a:rPr>
                <a:t>大学生</a:t>
              </a:r>
              <a:endParaRPr lang="zh-CN" altLang="en-US" sz="3200" dirty="0">
                <a:latin typeface="+mj-ea"/>
                <a:ea typeface="+mj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999239" y="2402376"/>
            <a:ext cx="2003014" cy="2111089"/>
            <a:chOff x="7999239" y="2402376"/>
            <a:chExt cx="2003014" cy="2111089"/>
          </a:xfrm>
        </p:grpSpPr>
        <p:sp>
          <p:nvSpPr>
            <p:cNvPr id="30" name="矩形 29"/>
            <p:cNvSpPr/>
            <p:nvPr/>
          </p:nvSpPr>
          <p:spPr>
            <a:xfrm rot="20182882">
              <a:off x="8352142" y="3137320"/>
              <a:ext cx="1650111" cy="1376145"/>
            </a:xfrm>
            <a:prstGeom prst="rect">
              <a:avLst/>
            </a:prstGeom>
            <a:gradFill>
              <a:gsLst>
                <a:gs pos="34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rot="20326343">
              <a:off x="8126184" y="2402376"/>
              <a:ext cx="1679333" cy="2026303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7999239" y="2767720"/>
              <a:ext cx="227361" cy="227361"/>
            </a:xfrm>
            <a:prstGeom prst="ellipse">
              <a:avLst/>
            </a:prstGeom>
            <a:solidFill>
              <a:srgbClr val="66006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 rot="20254737">
              <a:off x="8290909" y="2691502"/>
              <a:ext cx="1047634" cy="58477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+mj-ea"/>
                  <a:ea typeface="+mj-ea"/>
                </a:rPr>
                <a:t>单身</a:t>
              </a:r>
              <a:endParaRPr lang="zh-CN" altLang="en-US" sz="3200" dirty="0">
                <a:latin typeface="+mj-ea"/>
                <a:ea typeface="+mj-ea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 rot="20167377">
              <a:off x="8340233" y="3189807"/>
              <a:ext cx="1433534" cy="58477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+mj-ea"/>
                  <a:ea typeface="+mj-ea"/>
                </a:rPr>
                <a:t>求勾搭</a:t>
              </a:r>
              <a:endParaRPr lang="zh-CN" altLang="en-US" sz="3200" dirty="0">
                <a:latin typeface="+mj-ea"/>
                <a:ea typeface="+mj-ea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 rot="20886131">
            <a:off x="8395492" y="3263055"/>
            <a:ext cx="1477001" cy="902491"/>
            <a:chOff x="6473371" y="503212"/>
            <a:chExt cx="1477001" cy="902491"/>
          </a:xfrm>
        </p:grpSpPr>
        <p:sp>
          <p:nvSpPr>
            <p:cNvPr id="36" name="空心弧 35"/>
            <p:cNvSpPr/>
            <p:nvPr/>
          </p:nvSpPr>
          <p:spPr>
            <a:xfrm rot="11074384">
              <a:off x="6722142" y="503212"/>
              <a:ext cx="1035660" cy="902491"/>
            </a:xfrm>
            <a:prstGeom prst="blockArc">
              <a:avLst>
                <a:gd name="adj1" fmla="val 10800000"/>
                <a:gd name="adj2" fmla="val 19413426"/>
                <a:gd name="adj3" fmla="val 1431"/>
              </a:avLst>
            </a:prstGeom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6473371" y="783259"/>
              <a:ext cx="638629" cy="305312"/>
            </a:xfrm>
            <a:custGeom>
              <a:avLst/>
              <a:gdLst>
                <a:gd name="connsiteX0" fmla="*/ 0 w 638629"/>
                <a:gd name="connsiteY0" fmla="*/ 305312 h 305312"/>
                <a:gd name="connsiteX1" fmla="*/ 261258 w 638629"/>
                <a:gd name="connsiteY1" fmla="*/ 512 h 305312"/>
                <a:gd name="connsiteX2" fmla="*/ 638629 w 638629"/>
                <a:gd name="connsiteY2" fmla="*/ 232741 h 305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8629" h="305312">
                  <a:moveTo>
                    <a:pt x="0" y="305312"/>
                  </a:moveTo>
                  <a:cubicBezTo>
                    <a:pt x="77410" y="158959"/>
                    <a:pt x="154820" y="12607"/>
                    <a:pt x="261258" y="512"/>
                  </a:cubicBezTo>
                  <a:cubicBezTo>
                    <a:pt x="367696" y="-11583"/>
                    <a:pt x="568477" y="194036"/>
                    <a:pt x="638629" y="232741"/>
                  </a:cubicBezTo>
                </a:path>
              </a:pathLst>
            </a:cu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7311743" y="626313"/>
              <a:ext cx="638629" cy="305312"/>
            </a:xfrm>
            <a:custGeom>
              <a:avLst/>
              <a:gdLst>
                <a:gd name="connsiteX0" fmla="*/ 0 w 638629"/>
                <a:gd name="connsiteY0" fmla="*/ 305312 h 305312"/>
                <a:gd name="connsiteX1" fmla="*/ 261258 w 638629"/>
                <a:gd name="connsiteY1" fmla="*/ 512 h 305312"/>
                <a:gd name="connsiteX2" fmla="*/ 638629 w 638629"/>
                <a:gd name="connsiteY2" fmla="*/ 232741 h 305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8629" h="305312">
                  <a:moveTo>
                    <a:pt x="0" y="305312"/>
                  </a:moveTo>
                  <a:cubicBezTo>
                    <a:pt x="77410" y="158959"/>
                    <a:pt x="154820" y="12607"/>
                    <a:pt x="261258" y="512"/>
                  </a:cubicBezTo>
                  <a:cubicBezTo>
                    <a:pt x="367696" y="-11583"/>
                    <a:pt x="568477" y="194036"/>
                    <a:pt x="638629" y="232741"/>
                  </a:cubicBezTo>
                </a:path>
              </a:pathLst>
            </a:cu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95890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120">
        <p14:prism dir="r" isContent="1"/>
      </p:transition>
    </mc:Choice>
    <mc:Fallback xmlns="">
      <p:transition spd="slow" advTm="1012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92552" y="2098373"/>
            <a:ext cx="9072510" cy="295709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292554" y="1422721"/>
            <a:ext cx="675249" cy="675249"/>
            <a:chOff x="3369211" y="1378633"/>
            <a:chExt cx="675249" cy="675249"/>
          </a:xfrm>
        </p:grpSpPr>
        <p:sp>
          <p:nvSpPr>
            <p:cNvPr id="7" name="椭圆 6">
              <a:hlinkClick r:id="rId3" action="ppaction://hlinksldjump"/>
              <a:hlinkHover r:id="" action="ppaction://noaction" highlightClick="1"/>
            </p:cNvPr>
            <p:cNvSpPr/>
            <p:nvPr/>
          </p:nvSpPr>
          <p:spPr>
            <a:xfrm>
              <a:off x="3369211" y="1378633"/>
              <a:ext cx="675249" cy="675249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箭头连接符 7">
              <a:hlinkClick r:id="rId3" action="ppaction://hlinksldjump"/>
              <a:hlinkHover r:id="" action="ppaction://noaction" highlightClick="1"/>
            </p:cNvPr>
            <p:cNvCxnSpPr/>
            <p:nvPr/>
          </p:nvCxnSpPr>
          <p:spPr>
            <a:xfrm flipH="1">
              <a:off x="3418449" y="1716258"/>
              <a:ext cx="576775" cy="0"/>
            </a:xfrm>
            <a:prstGeom prst="straightConnector1">
              <a:avLst/>
            </a:prstGeom>
            <a:ln w="28575">
              <a:solidFill>
                <a:schemeClr val="bg1"/>
              </a:solidFill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4573323" y="3222576"/>
            <a:ext cx="25109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兴趣爱好</a:t>
            </a:r>
            <a:endParaRPr lang="zh-CN" altLang="en-US" sz="4000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292553" y="2097969"/>
            <a:ext cx="4536000" cy="558001"/>
            <a:chOff x="1292553" y="2097969"/>
            <a:chExt cx="4426076" cy="558001"/>
          </a:xfrm>
        </p:grpSpPr>
        <p:sp>
          <p:nvSpPr>
            <p:cNvPr id="3" name="矩形 2"/>
            <p:cNvSpPr/>
            <p:nvPr/>
          </p:nvSpPr>
          <p:spPr>
            <a:xfrm>
              <a:off x="1292553" y="2097969"/>
              <a:ext cx="4426076" cy="558000"/>
            </a:xfrm>
            <a:prstGeom prst="rect">
              <a:avLst/>
            </a:prstGeom>
            <a:solidFill>
              <a:srgbClr val="FF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411516" y="2132750"/>
              <a:ext cx="4188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喜欢篮球、羽毛球等运动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828551" y="2660272"/>
            <a:ext cx="4536000" cy="558000"/>
            <a:chOff x="5718629" y="2655969"/>
            <a:chExt cx="4646434" cy="558000"/>
          </a:xfrm>
        </p:grpSpPr>
        <p:sp>
          <p:nvSpPr>
            <p:cNvPr id="9" name="矩形 8"/>
            <p:cNvSpPr/>
            <p:nvPr/>
          </p:nvSpPr>
          <p:spPr>
            <a:xfrm>
              <a:off x="5718629" y="2655969"/>
              <a:ext cx="4646434" cy="558000"/>
            </a:xfrm>
            <a:prstGeom prst="rect">
              <a:avLst/>
            </a:prstGeom>
            <a:solidFill>
              <a:srgbClr val="CC0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925653" y="2673359"/>
              <a:ext cx="42323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喜欢麦迪、艾佛森等球星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292551" y="3956659"/>
            <a:ext cx="4536000" cy="558000"/>
            <a:chOff x="1292551" y="3930462"/>
            <a:chExt cx="4426078" cy="558000"/>
          </a:xfrm>
        </p:grpSpPr>
        <p:sp>
          <p:nvSpPr>
            <p:cNvPr id="10" name="矩形 9"/>
            <p:cNvSpPr/>
            <p:nvPr/>
          </p:nvSpPr>
          <p:spPr>
            <a:xfrm>
              <a:off x="1292551" y="3930462"/>
              <a:ext cx="4426078" cy="5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294698" y="3941507"/>
              <a:ext cx="24217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+mn-ea"/>
                </a:rPr>
                <a:t>喜欢打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+mn-ea"/>
                </a:rPr>
                <a:t>DOTA</a:t>
              </a:r>
              <a:endParaRPr lang="zh-CN" altLang="en-US" sz="28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829063" y="4514861"/>
            <a:ext cx="4536000" cy="558000"/>
            <a:chOff x="5718629" y="4488462"/>
            <a:chExt cx="4646432" cy="558000"/>
          </a:xfrm>
        </p:grpSpPr>
        <p:sp>
          <p:nvSpPr>
            <p:cNvPr id="11" name="矩形 10"/>
            <p:cNvSpPr/>
            <p:nvPr/>
          </p:nvSpPr>
          <p:spPr>
            <a:xfrm>
              <a:off x="5718629" y="4488462"/>
              <a:ext cx="4646432" cy="5580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973889" y="4523242"/>
              <a:ext cx="43911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喜欢船长、敌法师等英雄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278466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1891">
        <p14:prism dir="d" isContent="1"/>
      </p:transition>
    </mc:Choice>
    <mc:Fallback xmlns="">
      <p:transition spd="slow" advTm="1189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2.22222E-6 L 0.37109 2.22222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55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5" presetClass="path" presetSubtype="0" repeatCount="indefinite" accel="50000" decel="5000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5E-6 -2.22222E-6 L -0.36302 -2.22222E-6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51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3" presetClass="path" presetSubtype="0" repeatCount="indefinite" accel="50000" decel="5000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2.70833E-6 -2.59259E-6 L 0.37343 -2.59259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72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5" presetClass="path" presetSubtype="0" repeatCount="indefinite" accel="50000" decel="50000" autoRev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2.5E-6 -4.07407E-6 L -0.36302 -4.07407E-6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5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96170" y="2097970"/>
            <a:ext cx="9072510" cy="295709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292554" y="1422721"/>
            <a:ext cx="675249" cy="675249"/>
            <a:chOff x="3369211" y="1378633"/>
            <a:chExt cx="675249" cy="675249"/>
          </a:xfrm>
        </p:grpSpPr>
        <p:sp>
          <p:nvSpPr>
            <p:cNvPr id="7" name="椭圆 6"/>
            <p:cNvSpPr/>
            <p:nvPr/>
          </p:nvSpPr>
          <p:spPr>
            <a:xfrm>
              <a:off x="3369211" y="1378633"/>
              <a:ext cx="675249" cy="675249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箭头连接符 7">
              <a:hlinkClick r:id="rId3" action="ppaction://hlinksldjump"/>
              <a:hlinkHover r:id="" action="ppaction://noaction" highlightClick="1"/>
            </p:cNvPr>
            <p:cNvCxnSpPr/>
            <p:nvPr/>
          </p:nvCxnSpPr>
          <p:spPr>
            <a:xfrm flipH="1">
              <a:off x="3418449" y="1716258"/>
              <a:ext cx="576775" cy="0"/>
            </a:xfrm>
            <a:prstGeom prst="straightConnector1">
              <a:avLst/>
            </a:prstGeom>
            <a:ln w="28575">
              <a:solidFill>
                <a:schemeClr val="bg1"/>
              </a:solidFill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4720153" y="3222576"/>
            <a:ext cx="2217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2"/>
                </a:solidFill>
                <a:latin typeface="+mj-ea"/>
                <a:ea typeface="+mj-ea"/>
              </a:rPr>
              <a:t>软件水平</a:t>
            </a:r>
            <a:endParaRPr lang="zh-CN" altLang="en-US" sz="40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4870" y="2222625"/>
            <a:ext cx="936000" cy="936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5862" y="3891394"/>
            <a:ext cx="936000" cy="936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9246" y="3883886"/>
            <a:ext cx="936000" cy="93600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1404" y="2272637"/>
            <a:ext cx="936000" cy="936000"/>
          </a:xfrm>
          <a:prstGeom prst="rect">
            <a:avLst/>
          </a:prstGeom>
        </p:spPr>
      </p:pic>
      <p:grpSp>
        <p:nvGrpSpPr>
          <p:cNvPr id="61" name="组合 60"/>
          <p:cNvGrpSpPr/>
          <p:nvPr/>
        </p:nvGrpSpPr>
        <p:grpSpPr>
          <a:xfrm>
            <a:off x="1457779" y="4116122"/>
            <a:ext cx="3262374" cy="564675"/>
            <a:chOff x="1457779" y="4116122"/>
            <a:chExt cx="3262374" cy="564675"/>
          </a:xfrm>
        </p:grpSpPr>
        <p:sp>
          <p:nvSpPr>
            <p:cNvPr id="51" name="五角星 50"/>
            <p:cNvSpPr/>
            <p:nvPr/>
          </p:nvSpPr>
          <p:spPr>
            <a:xfrm>
              <a:off x="4155480" y="4116122"/>
              <a:ext cx="564673" cy="564673"/>
            </a:xfrm>
            <a:prstGeom prst="star5">
              <a:avLst/>
            </a:prstGeom>
            <a:solidFill>
              <a:srgbClr val="000000"/>
            </a:solidFill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1457779" y="4116124"/>
              <a:ext cx="3262374" cy="564673"/>
              <a:chOff x="2483892" y="2405392"/>
              <a:chExt cx="3262374" cy="564673"/>
            </a:xfrm>
          </p:grpSpPr>
          <p:sp>
            <p:nvSpPr>
              <p:cNvPr id="34" name="五角星 33"/>
              <p:cNvSpPr/>
              <p:nvPr/>
            </p:nvSpPr>
            <p:spPr>
              <a:xfrm>
                <a:off x="2483892" y="2405392"/>
                <a:ext cx="564673" cy="564673"/>
              </a:xfrm>
              <a:prstGeom prst="star5">
                <a:avLst/>
              </a:pr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五角星 34"/>
              <p:cNvSpPr/>
              <p:nvPr/>
            </p:nvSpPr>
            <p:spPr>
              <a:xfrm>
                <a:off x="3158317" y="2405392"/>
                <a:ext cx="564673" cy="564673"/>
              </a:xfrm>
              <a:prstGeom prst="star5">
                <a:avLst/>
              </a:pr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五角星 35"/>
              <p:cNvSpPr/>
              <p:nvPr/>
            </p:nvSpPr>
            <p:spPr>
              <a:xfrm>
                <a:off x="3832742" y="2405392"/>
                <a:ext cx="564673" cy="564673"/>
              </a:xfrm>
              <a:prstGeom prst="star5">
                <a:avLst/>
              </a:pr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五角星 36"/>
              <p:cNvSpPr/>
              <p:nvPr/>
            </p:nvSpPr>
            <p:spPr>
              <a:xfrm>
                <a:off x="4507167" y="2405392"/>
                <a:ext cx="564673" cy="564673"/>
              </a:xfrm>
              <a:prstGeom prst="star5">
                <a:avLst/>
              </a:pr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五角星 37"/>
              <p:cNvSpPr/>
              <p:nvPr/>
            </p:nvSpPr>
            <p:spPr>
              <a:xfrm>
                <a:off x="5181593" y="2405392"/>
                <a:ext cx="564673" cy="564673"/>
              </a:xfrm>
              <a:prstGeom prst="star5">
                <a:avLst/>
              </a:pr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6962280" y="2402641"/>
            <a:ext cx="3262374" cy="670618"/>
            <a:chOff x="6962280" y="2402641"/>
            <a:chExt cx="3262374" cy="670618"/>
          </a:xfrm>
        </p:grpSpPr>
        <p:sp>
          <p:nvSpPr>
            <p:cNvPr id="52" name="五角星 51"/>
            <p:cNvSpPr/>
            <p:nvPr/>
          </p:nvSpPr>
          <p:spPr>
            <a:xfrm>
              <a:off x="6974451" y="2449022"/>
              <a:ext cx="564673" cy="564673"/>
            </a:xfrm>
            <a:prstGeom prst="star5">
              <a:avLst/>
            </a:prstGeom>
            <a:solidFill>
              <a:srgbClr val="000000"/>
            </a:solidFill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6962280" y="2455614"/>
              <a:ext cx="3262374" cy="564673"/>
              <a:chOff x="2483892" y="2405392"/>
              <a:chExt cx="3262374" cy="564673"/>
            </a:xfrm>
          </p:grpSpPr>
          <p:sp>
            <p:nvSpPr>
              <p:cNvPr id="46" name="五角星 45"/>
              <p:cNvSpPr/>
              <p:nvPr/>
            </p:nvSpPr>
            <p:spPr>
              <a:xfrm>
                <a:off x="2483892" y="2405392"/>
                <a:ext cx="564673" cy="564673"/>
              </a:xfrm>
              <a:prstGeom prst="star5">
                <a:avLst/>
              </a:pr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五角星 46"/>
              <p:cNvSpPr/>
              <p:nvPr/>
            </p:nvSpPr>
            <p:spPr>
              <a:xfrm>
                <a:off x="3158317" y="2405392"/>
                <a:ext cx="564673" cy="564673"/>
              </a:xfrm>
              <a:prstGeom prst="star5">
                <a:avLst/>
              </a:pr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五角星 47"/>
              <p:cNvSpPr/>
              <p:nvPr/>
            </p:nvSpPr>
            <p:spPr>
              <a:xfrm>
                <a:off x="3832742" y="2405392"/>
                <a:ext cx="564673" cy="564673"/>
              </a:xfrm>
              <a:prstGeom prst="star5">
                <a:avLst/>
              </a:pr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五角星 48"/>
              <p:cNvSpPr/>
              <p:nvPr/>
            </p:nvSpPr>
            <p:spPr>
              <a:xfrm>
                <a:off x="4507167" y="2405392"/>
                <a:ext cx="564673" cy="564673"/>
              </a:xfrm>
              <a:prstGeom prst="star5">
                <a:avLst/>
              </a:pr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五角星 49"/>
              <p:cNvSpPr/>
              <p:nvPr/>
            </p:nvSpPr>
            <p:spPr>
              <a:xfrm>
                <a:off x="5181593" y="2405392"/>
                <a:ext cx="564673" cy="564673"/>
              </a:xfrm>
              <a:prstGeom prst="star5">
                <a:avLst/>
              </a:pr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54" name="图片 53"/>
            <p:cNvPicPr>
              <a:picLocks noChangeAspect="1"/>
            </p:cNvPicPr>
            <p:nvPr/>
          </p:nvPicPr>
          <p:blipFill rotWithShape="1">
            <a:blip r:embed="rId8"/>
            <a:srcRect r="45738"/>
            <a:stretch/>
          </p:blipFill>
          <p:spPr>
            <a:xfrm>
              <a:off x="7592516" y="2402641"/>
              <a:ext cx="353963" cy="670618"/>
            </a:xfrm>
            <a:prstGeom prst="rect">
              <a:avLst/>
            </a:prstGeom>
          </p:spPr>
        </p:pic>
      </p:grpSp>
      <p:grpSp>
        <p:nvGrpSpPr>
          <p:cNvPr id="63" name="组合 62"/>
          <p:cNvGrpSpPr/>
          <p:nvPr/>
        </p:nvGrpSpPr>
        <p:grpSpPr>
          <a:xfrm>
            <a:off x="6962280" y="4103641"/>
            <a:ext cx="3262374" cy="577155"/>
            <a:chOff x="6962280" y="4103641"/>
            <a:chExt cx="3262374" cy="577155"/>
          </a:xfrm>
        </p:grpSpPr>
        <p:grpSp>
          <p:nvGrpSpPr>
            <p:cNvPr id="39" name="组合 38"/>
            <p:cNvGrpSpPr/>
            <p:nvPr/>
          </p:nvGrpSpPr>
          <p:grpSpPr>
            <a:xfrm>
              <a:off x="6962280" y="4116123"/>
              <a:ext cx="3262374" cy="564673"/>
              <a:chOff x="2483892" y="2405392"/>
              <a:chExt cx="3262374" cy="564673"/>
            </a:xfrm>
          </p:grpSpPr>
          <p:sp>
            <p:nvSpPr>
              <p:cNvPr id="40" name="五角星 39"/>
              <p:cNvSpPr/>
              <p:nvPr/>
            </p:nvSpPr>
            <p:spPr>
              <a:xfrm>
                <a:off x="2483892" y="2405392"/>
                <a:ext cx="564673" cy="564673"/>
              </a:xfrm>
              <a:prstGeom prst="star5">
                <a:avLst/>
              </a:pr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五角星 40"/>
              <p:cNvSpPr/>
              <p:nvPr/>
            </p:nvSpPr>
            <p:spPr>
              <a:xfrm>
                <a:off x="3158317" y="2405392"/>
                <a:ext cx="564673" cy="564673"/>
              </a:xfrm>
              <a:prstGeom prst="star5">
                <a:avLst/>
              </a:pr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五角星 41"/>
              <p:cNvSpPr/>
              <p:nvPr/>
            </p:nvSpPr>
            <p:spPr>
              <a:xfrm>
                <a:off x="3832742" y="2405392"/>
                <a:ext cx="564673" cy="564673"/>
              </a:xfrm>
              <a:prstGeom prst="star5">
                <a:avLst/>
              </a:pr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五角星 42"/>
              <p:cNvSpPr/>
              <p:nvPr/>
            </p:nvSpPr>
            <p:spPr>
              <a:xfrm>
                <a:off x="4507167" y="2405392"/>
                <a:ext cx="564673" cy="564673"/>
              </a:xfrm>
              <a:prstGeom prst="star5">
                <a:avLst/>
              </a:pr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五角星 43"/>
              <p:cNvSpPr/>
              <p:nvPr/>
            </p:nvSpPr>
            <p:spPr>
              <a:xfrm>
                <a:off x="5181593" y="2405392"/>
                <a:ext cx="564673" cy="564673"/>
              </a:xfrm>
              <a:prstGeom prst="star5">
                <a:avLst/>
              </a:pr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五角星 52"/>
            <p:cNvSpPr/>
            <p:nvPr/>
          </p:nvSpPr>
          <p:spPr>
            <a:xfrm>
              <a:off x="8321318" y="4116122"/>
              <a:ext cx="564673" cy="564673"/>
            </a:xfrm>
            <a:prstGeom prst="star5">
              <a:avLst/>
            </a:prstGeom>
            <a:solidFill>
              <a:srgbClr val="000000"/>
            </a:solidFill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五角星 54"/>
            <p:cNvSpPr/>
            <p:nvPr/>
          </p:nvSpPr>
          <p:spPr>
            <a:xfrm>
              <a:off x="7646893" y="4103641"/>
              <a:ext cx="564673" cy="564673"/>
            </a:xfrm>
            <a:prstGeom prst="star5">
              <a:avLst/>
            </a:prstGeom>
            <a:solidFill>
              <a:srgbClr val="000000"/>
            </a:solidFill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五角星 55"/>
            <p:cNvSpPr/>
            <p:nvPr/>
          </p:nvSpPr>
          <p:spPr>
            <a:xfrm>
              <a:off x="6968890" y="4116122"/>
              <a:ext cx="564673" cy="564673"/>
            </a:xfrm>
            <a:prstGeom prst="star5">
              <a:avLst/>
            </a:prstGeom>
            <a:solidFill>
              <a:srgbClr val="000000"/>
            </a:solidFill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444333" y="2349608"/>
            <a:ext cx="3295155" cy="670618"/>
            <a:chOff x="1444333" y="2349608"/>
            <a:chExt cx="3295155" cy="670618"/>
          </a:xfrm>
        </p:grpSpPr>
        <p:grpSp>
          <p:nvGrpSpPr>
            <p:cNvPr id="32" name="组合 31"/>
            <p:cNvGrpSpPr/>
            <p:nvPr/>
          </p:nvGrpSpPr>
          <p:grpSpPr>
            <a:xfrm>
              <a:off x="1444333" y="2408288"/>
              <a:ext cx="3262374" cy="564673"/>
              <a:chOff x="2483892" y="2405392"/>
              <a:chExt cx="3262374" cy="564673"/>
            </a:xfrm>
          </p:grpSpPr>
          <p:sp>
            <p:nvSpPr>
              <p:cNvPr id="3" name="五角星 2"/>
              <p:cNvSpPr/>
              <p:nvPr/>
            </p:nvSpPr>
            <p:spPr>
              <a:xfrm>
                <a:off x="2483892" y="2405392"/>
                <a:ext cx="564673" cy="564673"/>
              </a:xfrm>
              <a:prstGeom prst="star5">
                <a:avLst/>
              </a:pr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五角星 27"/>
              <p:cNvSpPr/>
              <p:nvPr/>
            </p:nvSpPr>
            <p:spPr>
              <a:xfrm>
                <a:off x="3158317" y="2405392"/>
                <a:ext cx="564673" cy="564673"/>
              </a:xfrm>
              <a:prstGeom prst="star5">
                <a:avLst/>
              </a:pr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五角星 28"/>
              <p:cNvSpPr/>
              <p:nvPr/>
            </p:nvSpPr>
            <p:spPr>
              <a:xfrm>
                <a:off x="3832742" y="2405392"/>
                <a:ext cx="564673" cy="564673"/>
              </a:xfrm>
              <a:prstGeom prst="star5">
                <a:avLst/>
              </a:pr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五角星 29"/>
              <p:cNvSpPr/>
              <p:nvPr/>
            </p:nvSpPr>
            <p:spPr>
              <a:xfrm>
                <a:off x="4507167" y="2405392"/>
                <a:ext cx="564673" cy="564673"/>
              </a:xfrm>
              <a:prstGeom prst="star5">
                <a:avLst/>
              </a:pr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五角星 30"/>
              <p:cNvSpPr/>
              <p:nvPr/>
            </p:nvSpPr>
            <p:spPr>
              <a:xfrm>
                <a:off x="5181593" y="2405392"/>
                <a:ext cx="564673" cy="564673"/>
              </a:xfrm>
              <a:prstGeom prst="star5">
                <a:avLst/>
              </a:pr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57" name="图片 56"/>
            <p:cNvPicPr>
              <a:picLocks noChangeAspect="1"/>
            </p:cNvPicPr>
            <p:nvPr/>
          </p:nvPicPr>
          <p:blipFill rotWithShape="1">
            <a:blip r:embed="rId8"/>
            <a:srcRect l="59799"/>
            <a:stretch/>
          </p:blipFill>
          <p:spPr>
            <a:xfrm>
              <a:off x="4477235" y="2349608"/>
              <a:ext cx="262253" cy="670618"/>
            </a:xfrm>
            <a:prstGeom prst="rect">
              <a:avLst/>
            </a:prstGeom>
          </p:spPr>
        </p:pic>
      </p:grpSp>
      <p:sp>
        <p:nvSpPr>
          <p:cNvPr id="58" name="文本框 57"/>
          <p:cNvSpPr txBox="1"/>
          <p:nvPr/>
        </p:nvSpPr>
        <p:spPr>
          <a:xfrm>
            <a:off x="2132204" y="3278921"/>
            <a:ext cx="22569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70C0"/>
                </a:solidFill>
                <a:latin typeface="+mj-ea"/>
                <a:ea typeface="+mj-ea"/>
              </a:rPr>
              <a:t>水平不高</a:t>
            </a:r>
            <a:endParaRPr lang="zh-CN" altLang="en-US" sz="3200" b="1" dirty="0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7636705" y="3284131"/>
            <a:ext cx="18724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70C0"/>
                </a:solidFill>
                <a:latin typeface="+mj-ea"/>
                <a:ea typeface="+mj-ea"/>
              </a:rPr>
              <a:t>需要努力</a:t>
            </a:r>
            <a:endParaRPr lang="zh-CN" altLang="en-US" sz="3200" b="1" dirty="0">
              <a:solidFill>
                <a:srgbClr val="0070C0"/>
              </a:solidFill>
              <a:latin typeface="+mj-ea"/>
              <a:ea typeface="+mj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39018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80">
        <p14:prism dir="u" isContent="1"/>
      </p:transition>
    </mc:Choice>
    <mc:Fallback xmlns="">
      <p:transition spd="slow" advTm="1158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8" grpId="0"/>
      <p:bldP spid="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92554" y="2097970"/>
            <a:ext cx="9072510" cy="29570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292554" y="1422721"/>
            <a:ext cx="675249" cy="675249"/>
            <a:chOff x="3369211" y="1378633"/>
            <a:chExt cx="675249" cy="675249"/>
          </a:xfrm>
        </p:grpSpPr>
        <p:sp>
          <p:nvSpPr>
            <p:cNvPr id="7" name="椭圆 6">
              <a:hlinkClick r:id="rId3" action="ppaction://hlinksldjump"/>
              <a:hlinkHover r:id="" action="ppaction://noaction" highlightClick="1"/>
            </p:cNvPr>
            <p:cNvSpPr/>
            <p:nvPr/>
          </p:nvSpPr>
          <p:spPr>
            <a:xfrm>
              <a:off x="3369211" y="1378633"/>
              <a:ext cx="675249" cy="675249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箭头连接符 7"/>
            <p:cNvCxnSpPr/>
            <p:nvPr/>
          </p:nvCxnSpPr>
          <p:spPr>
            <a:xfrm flipH="1">
              <a:off x="3418449" y="1716258"/>
              <a:ext cx="576775" cy="0"/>
            </a:xfrm>
            <a:prstGeom prst="straightConnector1">
              <a:avLst/>
            </a:prstGeom>
            <a:ln w="28575">
              <a:solidFill>
                <a:schemeClr val="bg1"/>
              </a:solidFill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4699256" y="3222576"/>
            <a:ext cx="22591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+mj-ea"/>
                <a:ea typeface="+mj-ea"/>
              </a:rPr>
              <a:t>自我评价</a:t>
            </a:r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67803" y="2460812"/>
            <a:ext cx="14746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慵懒</a:t>
            </a:r>
            <a:endParaRPr lang="zh-CN" altLang="en-US" sz="44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05126" y="3443837"/>
            <a:ext cx="9089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C0066"/>
                </a:solidFill>
              </a:rPr>
              <a:t>贪玩</a:t>
            </a:r>
            <a:endParaRPr lang="zh-CN" altLang="en-US" sz="2400" b="1" dirty="0">
              <a:solidFill>
                <a:srgbClr val="CC0066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70463" y="4187897"/>
            <a:ext cx="12909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4"/>
                </a:solidFill>
              </a:rPr>
              <a:t>好睡</a:t>
            </a:r>
            <a:endParaRPr lang="zh-CN" altLang="en-US" sz="3200" b="1" dirty="0">
              <a:solidFill>
                <a:schemeClr val="accent4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50624" y="2554941"/>
            <a:ext cx="1385047" cy="564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7890488" y="2460812"/>
            <a:ext cx="23053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FF00"/>
                </a:solidFill>
              </a:rPr>
              <a:t>不热爱学习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65740" y="3314909"/>
            <a:ext cx="23439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</a:rPr>
              <a:t>反应能力一般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72459" y="4187897"/>
            <a:ext cx="2780634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FF3399"/>
                </a:solidFill>
              </a:rPr>
              <a:t>语言能力差</a:t>
            </a:r>
            <a:endParaRPr lang="zh-CN" altLang="en-US" sz="3600" b="1" dirty="0">
              <a:solidFill>
                <a:srgbClr val="FF3399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19698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454">
        <p14:prism isContent="1"/>
      </p:transition>
    </mc:Choice>
    <mc:Fallback xmlns="">
      <p:transition spd="slow" advTm="1245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9" grpId="0"/>
      <p:bldP spid="11" grpId="0"/>
      <p:bldP spid="12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1.6|1|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|1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1.2|1.3|1.5|1|1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|1|1.1|0.6|1.1|0.8|1|0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1.2|1.4|0.9|1|0.9|1.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方正粗倩_GBK"/>
        <a:cs typeface=""/>
      </a:majorFont>
      <a:minorFont>
        <a:latin typeface="Garamond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</TotalTime>
  <Words>187</Words>
  <Application>Microsoft Office PowerPoint</Application>
  <PresentationFormat>宽屏</PresentationFormat>
  <Paragraphs>61</Paragraphs>
  <Slides>10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  <vt:variant>
        <vt:lpstr>自定义放映</vt:lpstr>
      </vt:variant>
      <vt:variant>
        <vt:i4>1</vt:i4>
      </vt:variant>
    </vt:vector>
  </HeadingPairs>
  <TitlesOfParts>
    <vt:vector size="19" baseType="lpstr">
      <vt:lpstr>方正粗倩_GBK</vt:lpstr>
      <vt:lpstr>宋体</vt:lpstr>
      <vt:lpstr>微软雅黑</vt:lpstr>
      <vt:lpstr>Arial</vt:lpstr>
      <vt:lpstr>Arial Black</vt:lpstr>
      <vt:lpstr>Calibri</vt:lpstr>
      <vt:lpstr>Garamond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自定义放映 1</vt:lpstr>
    </vt:vector>
  </TitlesOfParts>
  <Company>CH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晨</dc:creator>
  <cp:lastModifiedBy>Administrator</cp:lastModifiedBy>
  <cp:revision>85</cp:revision>
  <dcterms:created xsi:type="dcterms:W3CDTF">2013-03-07T14:42:45Z</dcterms:created>
  <dcterms:modified xsi:type="dcterms:W3CDTF">2018-06-02T02:40:47Z</dcterms:modified>
</cp:coreProperties>
</file>