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3" r:id="rId3"/>
    <p:sldId id="274" r:id="rId4"/>
    <p:sldId id="276" r:id="rId5"/>
    <p:sldId id="277" r:id="rId6"/>
    <p:sldId id="280" r:id="rId7"/>
    <p:sldId id="292" r:id="rId8"/>
    <p:sldId id="281" r:id="rId9"/>
    <p:sldId id="282" r:id="rId10"/>
    <p:sldId id="284" r:id="rId11"/>
    <p:sldId id="286" r:id="rId12"/>
    <p:sldId id="283" r:id="rId13"/>
    <p:sldId id="287" r:id="rId14"/>
    <p:sldId id="288" r:id="rId15"/>
    <p:sldId id="289" r:id="rId16"/>
    <p:sldId id="291" r:id="rId17"/>
    <p:sldId id="290" r:id="rId18"/>
    <p:sldId id="29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B5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>
      <p:cViewPr varScale="1">
        <p:scale>
          <a:sx n="89" d="100"/>
          <a:sy n="89" d="100"/>
        </p:scale>
        <p:origin x="12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DB93A-73F0-42EB-8FBD-DB26A5C87BF4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6052B-2489-498B-922D-7AFE408BE8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1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6052B-2489-498B-922D-7AFE408BE8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34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88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>
            <a:lumMod val="60000"/>
            <a:lumOff val="40000"/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94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44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49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056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776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58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863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10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82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269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834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71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89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590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4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4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645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240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60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07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0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4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251B5-CDA3-4C6D-8F98-0DC11E3CE7B9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A096B-57ED-4182-9ACE-EA597C78E2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9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60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556792"/>
            <a:ext cx="8888738" cy="1463167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3624286">
            <a:off x="9950372" y="1948980"/>
            <a:ext cx="1077282" cy="91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72" y="4416657"/>
            <a:ext cx="1041356" cy="12116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08368" y="469931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LOGO</a:t>
            </a:r>
          </a:p>
          <a:p>
            <a:r>
              <a:rPr lang="en-US" altLang="zh-CN" dirty="0" smtClean="0"/>
              <a:t>By 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534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389199" y="2018865"/>
            <a:ext cx="1843087" cy="1843088"/>
            <a:chOff x="4389199" y="2018865"/>
            <a:chExt cx="1843087" cy="1843088"/>
          </a:xfrm>
        </p:grpSpPr>
        <p:grpSp>
          <p:nvGrpSpPr>
            <p:cNvPr id="76" name="组合 75"/>
            <p:cNvGrpSpPr/>
            <p:nvPr/>
          </p:nvGrpSpPr>
          <p:grpSpPr>
            <a:xfrm>
              <a:off x="4389199" y="2018865"/>
              <a:ext cx="1843087" cy="1843088"/>
              <a:chOff x="4389199" y="2018865"/>
              <a:chExt cx="1843087" cy="1843088"/>
            </a:xfrm>
          </p:grpSpPr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4389199" y="2018865"/>
                <a:ext cx="1843087" cy="1843088"/>
                <a:chOff x="751" y="1531"/>
                <a:chExt cx="1161" cy="1161"/>
              </a:xfrm>
              <a:solidFill>
                <a:srgbClr val="FFC000"/>
              </a:solidFill>
            </p:grpSpPr>
            <p:sp>
              <p:nvSpPr>
                <p:cNvPr id="10" name="AutoShape 9"/>
                <p:cNvSpPr>
                  <a:spLocks noChangeArrowheads="1"/>
                </p:cNvSpPr>
                <p:nvPr/>
              </p:nvSpPr>
              <p:spPr bwMode="gray">
                <a:xfrm>
                  <a:off x="751" y="1531"/>
                  <a:ext cx="1161" cy="1161"/>
                </a:xfrm>
                <a:prstGeom prst="diamond">
                  <a:avLst/>
                </a:prstGeom>
                <a:grpFill/>
                <a:ln w="57150" algn="ctr">
                  <a:noFill/>
                  <a:miter lim="800000"/>
                  <a:headEnd/>
                  <a:tailEnd/>
                </a:ln>
                <a:effectLst>
                  <a:prstShdw prst="shdw17" dist="17961" dir="2700000">
                    <a:srgbClr val="7B848C"/>
                  </a:prst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" name="AutoShape 10"/>
                <p:cNvSpPr>
                  <a:spLocks noChangeArrowheads="1"/>
                </p:cNvSpPr>
                <p:nvPr/>
              </p:nvSpPr>
              <p:spPr bwMode="gray">
                <a:xfrm>
                  <a:off x="1061" y="1554"/>
                  <a:ext cx="540" cy="272"/>
                </a:xfrm>
                <a:prstGeom prst="triangle">
                  <a:avLst>
                    <a:gd name="adj" fmla="val 50000"/>
                  </a:avLst>
                </a:prstGeom>
                <a:grpFill/>
                <a:ln w="9525" algn="ctr">
                  <a:noFill/>
                  <a:miter lim="800000"/>
                  <a:headEnd/>
                  <a:tailEnd/>
                </a:ln>
                <a:ex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" name="AutoShape 11"/>
                <p:cNvSpPr>
                  <a:spLocks noChangeArrowheads="1"/>
                </p:cNvSpPr>
                <p:nvPr/>
              </p:nvSpPr>
              <p:spPr bwMode="gray">
                <a:xfrm flipV="1">
                  <a:off x="1057" y="2385"/>
                  <a:ext cx="540" cy="272"/>
                </a:xfrm>
                <a:prstGeom prst="triangle">
                  <a:avLst>
                    <a:gd name="adj" fmla="val 50000"/>
                  </a:avLst>
                </a:prstGeom>
                <a:grpFill/>
                <a:ln w="9525" algn="ctr">
                  <a:noFill/>
                  <a:miter lim="800000"/>
                  <a:headEnd/>
                  <a:tailEnd/>
                </a:ln>
                <a:ex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charset="-122"/>
                  </a:endParaRPr>
                </a:p>
              </p:txBody>
            </p:sp>
          </p:grpSp>
          <p:sp>
            <p:nvSpPr>
              <p:cNvPr id="13" name="Rectangle 12"/>
              <p:cNvSpPr>
                <a:spLocks noChangeArrowheads="1"/>
              </p:cNvSpPr>
              <p:nvPr/>
            </p:nvSpPr>
            <p:spPr bwMode="gray">
              <a:xfrm>
                <a:off x="4601924" y="2614177"/>
                <a:ext cx="1365250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zh-CN" altLang="en-US" sz="2000" b="1" dirty="0"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公开我</a:t>
                </a:r>
              </a:p>
            </p:txBody>
          </p:sp>
        </p:grp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5154374" y="3103127"/>
              <a:ext cx="568325" cy="454025"/>
              <a:chOff x="768" y="2024"/>
              <a:chExt cx="422" cy="337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gray">
              <a:xfrm>
                <a:off x="1074" y="2024"/>
                <a:ext cx="116" cy="117"/>
              </a:xfrm>
              <a:custGeom>
                <a:avLst/>
                <a:gdLst>
                  <a:gd name="T0" fmla="*/ 12 w 116"/>
                  <a:gd name="T1" fmla="*/ 0 h 117"/>
                  <a:gd name="T2" fmla="*/ 0 w 116"/>
                  <a:gd name="T3" fmla="*/ 67 h 117"/>
                  <a:gd name="T4" fmla="*/ 53 w 116"/>
                  <a:gd name="T5" fmla="*/ 117 h 117"/>
                  <a:gd name="T6" fmla="*/ 108 w 116"/>
                  <a:gd name="T7" fmla="*/ 105 h 117"/>
                  <a:gd name="T8" fmla="*/ 116 w 116"/>
                  <a:gd name="T9" fmla="*/ 54 h 117"/>
                  <a:gd name="T10" fmla="*/ 65 w 116"/>
                  <a:gd name="T11" fmla="*/ 0 h 117"/>
                  <a:gd name="T12" fmla="*/ 12 w 116"/>
                  <a:gd name="T13" fmla="*/ 0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6"/>
                  <a:gd name="T22" fmla="*/ 0 h 117"/>
                  <a:gd name="T23" fmla="*/ 116 w 116"/>
                  <a:gd name="T24" fmla="*/ 117 h 1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6" h="117">
                    <a:moveTo>
                      <a:pt x="12" y="0"/>
                    </a:moveTo>
                    <a:lnTo>
                      <a:pt x="0" y="67"/>
                    </a:lnTo>
                    <a:lnTo>
                      <a:pt x="53" y="117"/>
                    </a:lnTo>
                    <a:lnTo>
                      <a:pt x="108" y="105"/>
                    </a:lnTo>
                    <a:lnTo>
                      <a:pt x="116" y="54"/>
                    </a:lnTo>
                    <a:lnTo>
                      <a:pt x="65" y="0"/>
                    </a:lnTo>
                    <a:lnTo>
                      <a:pt x="12" y="0"/>
                    </a:lnTo>
                    <a:close/>
                  </a:path>
                </a:pathLst>
              </a:custGeom>
              <a:noFill/>
              <a:ln w="12700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gray">
              <a:xfrm>
                <a:off x="858" y="2090"/>
                <a:ext cx="273" cy="228"/>
              </a:xfrm>
              <a:custGeom>
                <a:avLst/>
                <a:gdLst>
                  <a:gd name="T0" fmla="*/ 0 w 273"/>
                  <a:gd name="T1" fmla="*/ 169 h 228"/>
                  <a:gd name="T2" fmla="*/ 45 w 273"/>
                  <a:gd name="T3" fmla="*/ 228 h 228"/>
                  <a:gd name="T4" fmla="*/ 273 w 273"/>
                  <a:gd name="T5" fmla="*/ 49 h 228"/>
                  <a:gd name="T6" fmla="*/ 215 w 273"/>
                  <a:gd name="T7" fmla="*/ 0 h 228"/>
                  <a:gd name="T8" fmla="*/ 0 w 273"/>
                  <a:gd name="T9" fmla="*/ 169 h 2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3"/>
                  <a:gd name="T16" fmla="*/ 0 h 228"/>
                  <a:gd name="T17" fmla="*/ 273 w 273"/>
                  <a:gd name="T18" fmla="*/ 228 h 2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3" h="228">
                    <a:moveTo>
                      <a:pt x="0" y="169"/>
                    </a:moveTo>
                    <a:lnTo>
                      <a:pt x="45" y="228"/>
                    </a:lnTo>
                    <a:lnTo>
                      <a:pt x="273" y="49"/>
                    </a:lnTo>
                    <a:lnTo>
                      <a:pt x="215" y="0"/>
                    </a:lnTo>
                    <a:lnTo>
                      <a:pt x="0" y="169"/>
                    </a:ln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gray">
              <a:xfrm>
                <a:off x="858" y="2024"/>
                <a:ext cx="228" cy="237"/>
              </a:xfrm>
              <a:custGeom>
                <a:avLst/>
                <a:gdLst>
                  <a:gd name="T0" fmla="*/ 21 w 228"/>
                  <a:gd name="T1" fmla="*/ 172 h 237"/>
                  <a:gd name="T2" fmla="*/ 0 w 228"/>
                  <a:gd name="T3" fmla="*/ 237 h 237"/>
                  <a:gd name="T4" fmla="*/ 219 w 228"/>
                  <a:gd name="T5" fmla="*/ 64 h 237"/>
                  <a:gd name="T6" fmla="*/ 228 w 228"/>
                  <a:gd name="T7" fmla="*/ 0 h 237"/>
                  <a:gd name="T8" fmla="*/ 21 w 228"/>
                  <a:gd name="T9" fmla="*/ 172 h 2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"/>
                  <a:gd name="T16" fmla="*/ 0 h 237"/>
                  <a:gd name="T17" fmla="*/ 228 w 228"/>
                  <a:gd name="T18" fmla="*/ 237 h 2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" h="237">
                    <a:moveTo>
                      <a:pt x="21" y="172"/>
                    </a:moveTo>
                    <a:lnTo>
                      <a:pt x="0" y="237"/>
                    </a:lnTo>
                    <a:lnTo>
                      <a:pt x="219" y="64"/>
                    </a:lnTo>
                    <a:lnTo>
                      <a:pt x="228" y="0"/>
                    </a:lnTo>
                    <a:lnTo>
                      <a:pt x="21" y="172"/>
                    </a:lnTo>
                    <a:close/>
                  </a:path>
                </a:pathLst>
              </a:custGeom>
              <a:solidFill>
                <a:srgbClr val="FFFFFF">
                  <a:alpha val="25882"/>
                </a:srgbClr>
              </a:solidFill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gray">
              <a:xfrm>
                <a:off x="903" y="2129"/>
                <a:ext cx="281" cy="189"/>
              </a:xfrm>
              <a:custGeom>
                <a:avLst/>
                <a:gdLst>
                  <a:gd name="T0" fmla="*/ 63 w 281"/>
                  <a:gd name="T1" fmla="*/ 178 h 189"/>
                  <a:gd name="T2" fmla="*/ 0 w 281"/>
                  <a:gd name="T3" fmla="*/ 189 h 189"/>
                  <a:gd name="T4" fmla="*/ 227 w 281"/>
                  <a:gd name="T5" fmla="*/ 10 h 189"/>
                  <a:gd name="T6" fmla="*/ 281 w 281"/>
                  <a:gd name="T7" fmla="*/ 0 h 189"/>
                  <a:gd name="T8" fmla="*/ 63 w 281"/>
                  <a:gd name="T9" fmla="*/ 178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1"/>
                  <a:gd name="T16" fmla="*/ 0 h 189"/>
                  <a:gd name="T17" fmla="*/ 281 w 281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1" h="189">
                    <a:moveTo>
                      <a:pt x="63" y="178"/>
                    </a:moveTo>
                    <a:lnTo>
                      <a:pt x="0" y="189"/>
                    </a:lnTo>
                    <a:lnTo>
                      <a:pt x="227" y="10"/>
                    </a:lnTo>
                    <a:lnTo>
                      <a:pt x="281" y="0"/>
                    </a:lnTo>
                    <a:lnTo>
                      <a:pt x="63" y="178"/>
                    </a:lnTo>
                    <a:close/>
                  </a:path>
                </a:pathLst>
              </a:custGeom>
              <a:solidFill>
                <a:srgbClr val="FFFFFF">
                  <a:alpha val="25882"/>
                </a:srgbClr>
              </a:solidFill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gray">
              <a:xfrm>
                <a:off x="789" y="2192"/>
                <a:ext cx="161" cy="163"/>
              </a:xfrm>
              <a:custGeom>
                <a:avLst/>
                <a:gdLst>
                  <a:gd name="T0" fmla="*/ 0 w 161"/>
                  <a:gd name="T1" fmla="*/ 135 h 163"/>
                  <a:gd name="T2" fmla="*/ 18 w 161"/>
                  <a:gd name="T3" fmla="*/ 163 h 163"/>
                  <a:gd name="T4" fmla="*/ 161 w 161"/>
                  <a:gd name="T5" fmla="*/ 120 h 163"/>
                  <a:gd name="T6" fmla="*/ 114 w 161"/>
                  <a:gd name="T7" fmla="*/ 124 h 163"/>
                  <a:gd name="T8" fmla="*/ 69 w 161"/>
                  <a:gd name="T9" fmla="*/ 67 h 163"/>
                  <a:gd name="T10" fmla="*/ 90 w 161"/>
                  <a:gd name="T11" fmla="*/ 0 h 163"/>
                  <a:gd name="T12" fmla="*/ 0 w 161"/>
                  <a:gd name="T13" fmla="*/ 135 h 1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"/>
                  <a:gd name="T22" fmla="*/ 0 h 163"/>
                  <a:gd name="T23" fmla="*/ 161 w 161"/>
                  <a:gd name="T24" fmla="*/ 163 h 1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" h="163">
                    <a:moveTo>
                      <a:pt x="0" y="135"/>
                    </a:moveTo>
                    <a:lnTo>
                      <a:pt x="18" y="163"/>
                    </a:lnTo>
                    <a:lnTo>
                      <a:pt x="161" y="120"/>
                    </a:lnTo>
                    <a:lnTo>
                      <a:pt x="114" y="124"/>
                    </a:lnTo>
                    <a:lnTo>
                      <a:pt x="69" y="67"/>
                    </a:lnTo>
                    <a:lnTo>
                      <a:pt x="90" y="0"/>
                    </a:lnTo>
                    <a:lnTo>
                      <a:pt x="0" y="135"/>
                    </a:lnTo>
                    <a:close/>
                  </a:path>
                </a:pathLst>
              </a:custGeom>
              <a:noFill/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gray">
              <a:xfrm>
                <a:off x="768" y="2328"/>
                <a:ext cx="39" cy="33"/>
              </a:xfrm>
              <a:custGeom>
                <a:avLst/>
                <a:gdLst>
                  <a:gd name="T0" fmla="*/ 27 w 39"/>
                  <a:gd name="T1" fmla="*/ 0 h 33"/>
                  <a:gd name="T2" fmla="*/ 0 w 39"/>
                  <a:gd name="T3" fmla="*/ 33 h 33"/>
                  <a:gd name="T4" fmla="*/ 39 w 39"/>
                  <a:gd name="T5" fmla="*/ 25 h 33"/>
                  <a:gd name="T6" fmla="*/ 27 w 39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"/>
                  <a:gd name="T13" fmla="*/ 0 h 33"/>
                  <a:gd name="T14" fmla="*/ 39 w 3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" h="33">
                    <a:moveTo>
                      <a:pt x="27" y="0"/>
                    </a:moveTo>
                    <a:lnTo>
                      <a:pt x="0" y="33"/>
                    </a:lnTo>
                    <a:lnTo>
                      <a:pt x="39" y="25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>
                  <a:alpha val="25882"/>
                </a:srgbClr>
              </a:solidFill>
              <a:ln w="9525">
                <a:solidFill>
                  <a:schemeClr val="tx1">
                    <a:alpha val="34901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gray">
              <a:xfrm flipV="1">
                <a:off x="797" y="2258"/>
                <a:ext cx="66" cy="7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gray">
              <a:xfrm flipV="1">
                <a:off x="806" y="2315"/>
                <a:ext cx="100" cy="3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2"/>
              <p:cNvSpPr>
                <a:spLocks noChangeArrowheads="1"/>
              </p:cNvSpPr>
              <p:nvPr/>
            </p:nvSpPr>
            <p:spPr bwMode="gray">
              <a:xfrm rot="1507387">
                <a:off x="1116" y="2063"/>
                <a:ext cx="43" cy="27"/>
              </a:xfrm>
              <a:prstGeom prst="ellipse">
                <a:avLst/>
              </a:prstGeom>
              <a:solidFill>
                <a:srgbClr val="FFFFFF">
                  <a:alpha val="25882"/>
                </a:srgbClr>
              </a:solidFill>
              <a:ln w="9525" algn="ctr">
                <a:solidFill>
                  <a:schemeClr val="tx1">
                    <a:alpha val="34901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3419237" y="2984065"/>
            <a:ext cx="1843087" cy="1843088"/>
            <a:chOff x="3419237" y="2984065"/>
            <a:chExt cx="1843087" cy="1843088"/>
          </a:xfrm>
        </p:grpSpPr>
        <p:grpSp>
          <p:nvGrpSpPr>
            <p:cNvPr id="24" name="Group 23"/>
            <p:cNvGrpSpPr>
              <a:grpSpLocks/>
            </p:cNvGrpSpPr>
            <p:nvPr/>
          </p:nvGrpSpPr>
          <p:grpSpPr bwMode="auto">
            <a:xfrm>
              <a:off x="3419237" y="2984065"/>
              <a:ext cx="1843087" cy="1843088"/>
              <a:chOff x="751" y="1531"/>
              <a:chExt cx="1161" cy="1161"/>
            </a:xfrm>
            <a:solidFill>
              <a:srgbClr val="0070C0"/>
            </a:solidFill>
          </p:grpSpPr>
          <p:sp>
            <p:nvSpPr>
              <p:cNvPr id="25" name="AutoShape 24"/>
              <p:cNvSpPr>
                <a:spLocks noChangeArrowheads="1"/>
              </p:cNvSpPr>
              <p:nvPr/>
            </p:nvSpPr>
            <p:spPr bwMode="gray">
              <a:xfrm>
                <a:off x="751" y="1531"/>
                <a:ext cx="1161" cy="1161"/>
              </a:xfrm>
              <a:prstGeom prst="diamond">
                <a:avLst/>
              </a:prstGeom>
              <a:grpFill/>
              <a:ln w="57150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6" name="AutoShape 25"/>
              <p:cNvSpPr>
                <a:spLocks noChangeArrowheads="1"/>
              </p:cNvSpPr>
              <p:nvPr/>
            </p:nvSpPr>
            <p:spPr bwMode="gray">
              <a:xfrm>
                <a:off x="1061" y="1554"/>
                <a:ext cx="540" cy="272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7" name="AutoShape 26"/>
              <p:cNvSpPr>
                <a:spLocks noChangeArrowheads="1"/>
              </p:cNvSpPr>
              <p:nvPr/>
            </p:nvSpPr>
            <p:spPr bwMode="gray">
              <a:xfrm flipV="1">
                <a:off x="1057" y="2385"/>
                <a:ext cx="540" cy="272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32" name="Rectangle 31"/>
            <p:cNvSpPr>
              <a:spLocks noChangeArrowheads="1"/>
            </p:cNvSpPr>
            <p:nvPr/>
          </p:nvSpPr>
          <p:spPr bwMode="gray">
            <a:xfrm>
              <a:off x="3787537" y="3623827"/>
              <a:ext cx="1152525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隐私我</a:t>
              </a:r>
            </a:p>
          </p:txBody>
        </p:sp>
        <p:grpSp>
          <p:nvGrpSpPr>
            <p:cNvPr id="35" name="Group 34"/>
            <p:cNvGrpSpPr>
              <a:grpSpLocks/>
            </p:cNvGrpSpPr>
            <p:nvPr/>
          </p:nvGrpSpPr>
          <p:grpSpPr bwMode="auto">
            <a:xfrm>
              <a:off x="4112974" y="4141352"/>
              <a:ext cx="393700" cy="396875"/>
              <a:chOff x="523" y="2809"/>
              <a:chExt cx="876" cy="882"/>
            </a:xfrm>
          </p:grpSpPr>
          <p:sp>
            <p:nvSpPr>
              <p:cNvPr id="36" name="Oval 35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noFill/>
              <a:ln w="19050" algn="ctr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7" name="Line 36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37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5378212" y="3017402"/>
            <a:ext cx="1828800" cy="1800225"/>
            <a:chOff x="5378212" y="3017402"/>
            <a:chExt cx="1828800" cy="1800225"/>
          </a:xfrm>
        </p:grpSpPr>
        <p:grpSp>
          <p:nvGrpSpPr>
            <p:cNvPr id="28" name="Group 27"/>
            <p:cNvGrpSpPr>
              <a:grpSpLocks/>
            </p:cNvGrpSpPr>
            <p:nvPr/>
          </p:nvGrpSpPr>
          <p:grpSpPr bwMode="auto">
            <a:xfrm>
              <a:off x="5378212" y="3017402"/>
              <a:ext cx="1828800" cy="1800225"/>
              <a:chOff x="1349" y="2203"/>
              <a:chExt cx="924" cy="922"/>
            </a:xfrm>
            <a:solidFill>
              <a:srgbClr val="7030A0"/>
            </a:solidFill>
          </p:grpSpPr>
          <p:sp>
            <p:nvSpPr>
              <p:cNvPr id="29" name="AutoShape 28"/>
              <p:cNvSpPr>
                <a:spLocks noChangeArrowheads="1"/>
              </p:cNvSpPr>
              <p:nvPr/>
            </p:nvSpPr>
            <p:spPr bwMode="gray">
              <a:xfrm>
                <a:off x="1349" y="2203"/>
                <a:ext cx="924" cy="922"/>
              </a:xfrm>
              <a:prstGeom prst="diamond">
                <a:avLst/>
              </a:prstGeom>
              <a:grpFill/>
              <a:ln w="57150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0" name="AutoShape 29"/>
              <p:cNvSpPr>
                <a:spLocks noChangeArrowheads="1"/>
              </p:cNvSpPr>
              <p:nvPr/>
            </p:nvSpPr>
            <p:spPr bwMode="gray">
              <a:xfrm>
                <a:off x="1590" y="2222"/>
                <a:ext cx="442" cy="228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1" name="AutoShape 30"/>
              <p:cNvSpPr>
                <a:spLocks noChangeArrowheads="1"/>
              </p:cNvSpPr>
              <p:nvPr/>
            </p:nvSpPr>
            <p:spPr bwMode="gray">
              <a:xfrm flipV="1">
                <a:off x="1593" y="2881"/>
                <a:ext cx="429" cy="216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33" name="Rectangle 32"/>
            <p:cNvSpPr>
              <a:spLocks noChangeArrowheads="1"/>
            </p:cNvSpPr>
            <p:nvPr/>
          </p:nvSpPr>
          <p:spPr bwMode="gray">
            <a:xfrm>
              <a:off x="5681424" y="3623827"/>
              <a:ext cx="12319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背脊我</a:t>
              </a:r>
            </a:p>
          </p:txBody>
        </p:sp>
        <p:grpSp>
          <p:nvGrpSpPr>
            <p:cNvPr id="43" name="Group 42"/>
            <p:cNvGrpSpPr>
              <a:grpSpLocks/>
            </p:cNvGrpSpPr>
            <p:nvPr/>
          </p:nvGrpSpPr>
          <p:grpSpPr bwMode="auto">
            <a:xfrm>
              <a:off x="5990987" y="4104840"/>
              <a:ext cx="603250" cy="384175"/>
              <a:chOff x="3824" y="1835"/>
              <a:chExt cx="491" cy="312"/>
            </a:xfrm>
          </p:grpSpPr>
          <p:grpSp>
            <p:nvGrpSpPr>
              <p:cNvPr id="44" name="Group 43"/>
              <p:cNvGrpSpPr>
                <a:grpSpLocks/>
              </p:cNvGrpSpPr>
              <p:nvPr/>
            </p:nvGrpSpPr>
            <p:grpSpPr bwMode="auto">
              <a:xfrm>
                <a:off x="3824" y="1835"/>
                <a:ext cx="491" cy="312"/>
                <a:chOff x="347" y="2022"/>
                <a:chExt cx="491" cy="312"/>
              </a:xfrm>
            </p:grpSpPr>
            <p:sp>
              <p:nvSpPr>
                <p:cNvPr id="46" name="Freeform 44"/>
                <p:cNvSpPr>
                  <a:spLocks/>
                </p:cNvSpPr>
                <p:nvPr/>
              </p:nvSpPr>
              <p:spPr bwMode="gray">
                <a:xfrm>
                  <a:off x="347" y="2022"/>
                  <a:ext cx="491" cy="312"/>
                </a:xfrm>
                <a:custGeom>
                  <a:avLst/>
                  <a:gdLst>
                    <a:gd name="T0" fmla="*/ 9 w 491"/>
                    <a:gd name="T1" fmla="*/ 96 h 312"/>
                    <a:gd name="T2" fmla="*/ 10 w 491"/>
                    <a:gd name="T3" fmla="*/ 159 h 312"/>
                    <a:gd name="T4" fmla="*/ 288 w 491"/>
                    <a:gd name="T5" fmla="*/ 312 h 312"/>
                    <a:gd name="T6" fmla="*/ 486 w 491"/>
                    <a:gd name="T7" fmla="*/ 184 h 312"/>
                    <a:gd name="T8" fmla="*/ 303 w 491"/>
                    <a:gd name="T9" fmla="*/ 302 h 312"/>
                    <a:gd name="T10" fmla="*/ 283 w 491"/>
                    <a:gd name="T11" fmla="*/ 246 h 312"/>
                    <a:gd name="T12" fmla="*/ 480 w 491"/>
                    <a:gd name="T13" fmla="*/ 128 h 312"/>
                    <a:gd name="T14" fmla="*/ 202 w 491"/>
                    <a:gd name="T15" fmla="*/ 0 h 312"/>
                    <a:gd name="T16" fmla="*/ 9 w 491"/>
                    <a:gd name="T17" fmla="*/ 96 h 3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1"/>
                    <a:gd name="T28" fmla="*/ 0 h 312"/>
                    <a:gd name="T29" fmla="*/ 491 w 491"/>
                    <a:gd name="T30" fmla="*/ 312 h 3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1" h="312">
                      <a:moveTo>
                        <a:pt x="9" y="96"/>
                      </a:moveTo>
                      <a:cubicBezTo>
                        <a:pt x="0" y="133"/>
                        <a:pt x="1" y="139"/>
                        <a:pt x="10" y="159"/>
                      </a:cubicBezTo>
                      <a:cubicBezTo>
                        <a:pt x="57" y="195"/>
                        <a:pt x="255" y="300"/>
                        <a:pt x="288" y="312"/>
                      </a:cubicBezTo>
                      <a:cubicBezTo>
                        <a:pt x="346" y="289"/>
                        <a:pt x="457" y="207"/>
                        <a:pt x="486" y="184"/>
                      </a:cubicBezTo>
                      <a:cubicBezTo>
                        <a:pt x="491" y="173"/>
                        <a:pt x="337" y="292"/>
                        <a:pt x="303" y="302"/>
                      </a:cubicBezTo>
                      <a:cubicBezTo>
                        <a:pt x="296" y="310"/>
                        <a:pt x="254" y="274"/>
                        <a:pt x="283" y="246"/>
                      </a:cubicBezTo>
                      <a:cubicBezTo>
                        <a:pt x="338" y="217"/>
                        <a:pt x="378" y="180"/>
                        <a:pt x="480" y="128"/>
                      </a:cubicBezTo>
                      <a:cubicBezTo>
                        <a:pt x="343" y="66"/>
                        <a:pt x="288" y="30"/>
                        <a:pt x="202" y="0"/>
                      </a:cubicBezTo>
                      <a:cubicBezTo>
                        <a:pt x="100" y="33"/>
                        <a:pt x="46" y="75"/>
                        <a:pt x="9" y="96"/>
                      </a:cubicBezTo>
                      <a:close/>
                    </a:path>
                  </a:pathLst>
                </a:custGeom>
                <a:solidFill>
                  <a:schemeClr val="tx1">
                    <a:alpha val="23921"/>
                  </a:schemeClr>
                </a:solidFill>
                <a:ln w="19050">
                  <a:solidFill>
                    <a:srgbClr val="FFFFFF">
                      <a:alpha val="34901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7" name="Freeform 45"/>
                <p:cNvSpPr>
                  <a:spLocks/>
                </p:cNvSpPr>
                <p:nvPr/>
              </p:nvSpPr>
              <p:spPr bwMode="gray">
                <a:xfrm>
                  <a:off x="615" y="2154"/>
                  <a:ext cx="215" cy="171"/>
                </a:xfrm>
                <a:custGeom>
                  <a:avLst/>
                  <a:gdLst>
                    <a:gd name="T0" fmla="*/ 15 w 215"/>
                    <a:gd name="T1" fmla="*/ 117 h 171"/>
                    <a:gd name="T2" fmla="*/ 23 w 215"/>
                    <a:gd name="T3" fmla="*/ 171 h 171"/>
                    <a:gd name="T4" fmla="*/ 215 w 215"/>
                    <a:gd name="T5" fmla="*/ 48 h 171"/>
                    <a:gd name="T6" fmla="*/ 203 w 215"/>
                    <a:gd name="T7" fmla="*/ 0 h 171"/>
                    <a:gd name="T8" fmla="*/ 15 w 215"/>
                    <a:gd name="T9" fmla="*/ 117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5"/>
                    <a:gd name="T16" fmla="*/ 0 h 171"/>
                    <a:gd name="T17" fmla="*/ 215 w 215"/>
                    <a:gd name="T18" fmla="*/ 171 h 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5" h="171">
                      <a:moveTo>
                        <a:pt x="15" y="117"/>
                      </a:moveTo>
                      <a:cubicBezTo>
                        <a:pt x="9" y="129"/>
                        <a:pt x="0" y="154"/>
                        <a:pt x="23" y="171"/>
                      </a:cubicBezTo>
                      <a:cubicBezTo>
                        <a:pt x="45" y="166"/>
                        <a:pt x="185" y="77"/>
                        <a:pt x="215" y="48"/>
                      </a:cubicBezTo>
                      <a:cubicBezTo>
                        <a:pt x="215" y="32"/>
                        <a:pt x="207" y="32"/>
                        <a:pt x="203" y="0"/>
                      </a:cubicBezTo>
                      <a:cubicBezTo>
                        <a:pt x="125" y="42"/>
                        <a:pt x="56" y="87"/>
                        <a:pt x="15" y="117"/>
                      </a:cubicBezTo>
                      <a:close/>
                    </a:path>
                  </a:pathLst>
                </a:custGeom>
                <a:noFill/>
                <a:ln w="19050">
                  <a:solidFill>
                    <a:srgbClr val="FFFFFF">
                      <a:alpha val="34901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8" name="Line 46"/>
                <p:cNvSpPr>
                  <a:spLocks noChangeShapeType="1"/>
                </p:cNvSpPr>
                <p:nvPr/>
              </p:nvSpPr>
              <p:spPr bwMode="gray">
                <a:xfrm>
                  <a:off x="368" y="2128"/>
                  <a:ext cx="253" cy="137"/>
                </a:xfrm>
                <a:prstGeom prst="line">
                  <a:avLst/>
                </a:prstGeom>
                <a:noFill/>
                <a:ln w="19050">
                  <a:solidFill>
                    <a:srgbClr val="FFFFFF">
                      <a:alpha val="34901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Freeform 47"/>
              <p:cNvSpPr>
                <a:spLocks/>
              </p:cNvSpPr>
              <p:nvPr/>
            </p:nvSpPr>
            <p:spPr bwMode="gray">
              <a:xfrm>
                <a:off x="4169" y="2067"/>
                <a:ext cx="48" cy="44"/>
              </a:xfrm>
              <a:custGeom>
                <a:avLst/>
                <a:gdLst>
                  <a:gd name="T0" fmla="*/ 0 w 48"/>
                  <a:gd name="T1" fmla="*/ 14 h 44"/>
                  <a:gd name="T2" fmla="*/ 18 w 48"/>
                  <a:gd name="T3" fmla="*/ 0 h 44"/>
                  <a:gd name="T4" fmla="*/ 48 w 48"/>
                  <a:gd name="T5" fmla="*/ 26 h 44"/>
                  <a:gd name="T6" fmla="*/ 27 w 48"/>
                  <a:gd name="T7" fmla="*/ 44 h 44"/>
                  <a:gd name="T8" fmla="*/ 0 w 48"/>
                  <a:gd name="T9" fmla="*/ 14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4"/>
                  <a:gd name="T17" fmla="*/ 48 w 48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4">
                    <a:moveTo>
                      <a:pt x="0" y="14"/>
                    </a:moveTo>
                    <a:lnTo>
                      <a:pt x="18" y="0"/>
                    </a:lnTo>
                    <a:lnTo>
                      <a:pt x="48" y="26"/>
                    </a:lnTo>
                    <a:lnTo>
                      <a:pt x="27" y="4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>
                  <a:alpha val="23921"/>
                </a:schemeClr>
              </a:solidFill>
              <a:ln w="19050">
                <a:solidFill>
                  <a:schemeClr val="tx1">
                    <a:alpha val="34901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4398724" y="3947677"/>
            <a:ext cx="1841500" cy="1838325"/>
            <a:chOff x="4398724" y="3947677"/>
            <a:chExt cx="1841500" cy="1838325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4398724" y="3947677"/>
              <a:ext cx="1841500" cy="1838325"/>
              <a:chOff x="1349" y="2203"/>
              <a:chExt cx="924" cy="922"/>
            </a:xfrm>
            <a:solidFill>
              <a:srgbClr val="00B050"/>
            </a:solidFill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gray">
              <a:xfrm>
                <a:off x="1349" y="2203"/>
                <a:ext cx="924" cy="922"/>
              </a:xfrm>
              <a:prstGeom prst="diamond">
                <a:avLst/>
              </a:prstGeom>
              <a:grpFill/>
              <a:ln w="57150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7" name="AutoShape 6"/>
              <p:cNvSpPr>
                <a:spLocks noChangeArrowheads="1"/>
              </p:cNvSpPr>
              <p:nvPr/>
            </p:nvSpPr>
            <p:spPr bwMode="gray">
              <a:xfrm>
                <a:off x="1590" y="2222"/>
                <a:ext cx="442" cy="228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 flipV="1">
                <a:off x="1593" y="2881"/>
                <a:ext cx="429" cy="216"/>
              </a:xfrm>
              <a:prstGeom prst="triangle">
                <a:avLst>
                  <a:gd name="adj" fmla="val 50000"/>
                </a:avLst>
              </a:prstGeom>
              <a:grpFill/>
              <a:ln w="9525" algn="ctr">
                <a:noFill/>
                <a:miter lim="800000"/>
                <a:headEnd/>
                <a:tailEnd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34" name="Rectangle 33"/>
            <p:cNvSpPr>
              <a:spLocks noChangeArrowheads="1"/>
            </p:cNvSpPr>
            <p:nvPr/>
          </p:nvSpPr>
          <p:spPr bwMode="gray">
            <a:xfrm>
              <a:off x="4774962" y="4793815"/>
              <a:ext cx="109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潜在我</a:t>
              </a:r>
            </a:p>
          </p:txBody>
        </p:sp>
        <p:grpSp>
          <p:nvGrpSpPr>
            <p:cNvPr id="49" name="Group 48"/>
            <p:cNvGrpSpPr>
              <a:grpSpLocks/>
            </p:cNvGrpSpPr>
            <p:nvPr/>
          </p:nvGrpSpPr>
          <p:grpSpPr bwMode="auto">
            <a:xfrm>
              <a:off x="5116274" y="4344552"/>
              <a:ext cx="358775" cy="390525"/>
              <a:chOff x="173" y="1670"/>
              <a:chExt cx="676" cy="727"/>
            </a:xfrm>
          </p:grpSpPr>
          <p:sp>
            <p:nvSpPr>
              <p:cNvPr id="50" name="Oval 49"/>
              <p:cNvSpPr>
                <a:spLocks noChangeArrowheads="1"/>
              </p:cNvSpPr>
              <p:nvPr/>
            </p:nvSpPr>
            <p:spPr bwMode="gray">
              <a:xfrm>
                <a:off x="442" y="1670"/>
                <a:ext cx="111" cy="105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1" name="Oval 50"/>
              <p:cNvSpPr>
                <a:spLocks noChangeArrowheads="1"/>
              </p:cNvSpPr>
              <p:nvPr/>
            </p:nvSpPr>
            <p:spPr bwMode="gray">
              <a:xfrm>
                <a:off x="276" y="1958"/>
                <a:ext cx="157" cy="14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2" name="Oval 51"/>
              <p:cNvSpPr>
                <a:spLocks noChangeArrowheads="1"/>
              </p:cNvSpPr>
              <p:nvPr/>
            </p:nvSpPr>
            <p:spPr bwMode="gray">
              <a:xfrm>
                <a:off x="570" y="1845"/>
                <a:ext cx="117" cy="111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3" name="Oval 52"/>
              <p:cNvSpPr>
                <a:spLocks noChangeArrowheads="1"/>
              </p:cNvSpPr>
              <p:nvPr/>
            </p:nvSpPr>
            <p:spPr bwMode="gray">
              <a:xfrm>
                <a:off x="322" y="231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gray">
              <a:xfrm>
                <a:off x="355" y="2106"/>
                <a:ext cx="0" cy="215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gray">
              <a:xfrm flipV="1">
                <a:off x="413" y="1926"/>
                <a:ext cx="175" cy="5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gray">
              <a:xfrm flipH="1" flipV="1">
                <a:off x="524" y="1757"/>
                <a:ext cx="69" cy="9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Oval 56"/>
              <p:cNvSpPr>
                <a:spLocks noChangeArrowheads="1"/>
              </p:cNvSpPr>
              <p:nvPr/>
            </p:nvSpPr>
            <p:spPr bwMode="gray">
              <a:xfrm>
                <a:off x="767" y="176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8" name="Oval 57"/>
              <p:cNvSpPr>
                <a:spLocks noChangeArrowheads="1"/>
              </p:cNvSpPr>
              <p:nvPr/>
            </p:nvSpPr>
            <p:spPr bwMode="gray">
              <a:xfrm>
                <a:off x="653" y="2069"/>
                <a:ext cx="94" cy="8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gray">
              <a:xfrm>
                <a:off x="652" y="1955"/>
                <a:ext cx="29" cy="134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gray">
              <a:xfrm flipV="1">
                <a:off x="687" y="1804"/>
                <a:ext cx="87" cy="7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Oval 60"/>
              <p:cNvSpPr>
                <a:spLocks noChangeArrowheads="1"/>
              </p:cNvSpPr>
              <p:nvPr/>
            </p:nvSpPr>
            <p:spPr bwMode="gray">
              <a:xfrm>
                <a:off x="173" y="183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2" name="Line 61"/>
              <p:cNvSpPr>
                <a:spLocks noChangeShapeType="1"/>
              </p:cNvSpPr>
              <p:nvPr/>
            </p:nvSpPr>
            <p:spPr bwMode="gray">
              <a:xfrm>
                <a:off x="221" y="1908"/>
                <a:ext cx="70" cy="7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gray">
              <a:xfrm flipH="1">
                <a:off x="550" y="2132"/>
                <a:ext cx="127" cy="3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Oval 63"/>
              <p:cNvSpPr>
                <a:spLocks noChangeArrowheads="1"/>
              </p:cNvSpPr>
              <p:nvPr/>
            </p:nvSpPr>
            <p:spPr bwMode="gray">
              <a:xfrm>
                <a:off x="493" y="2135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5" name="Line 64"/>
              <p:cNvSpPr>
                <a:spLocks noChangeShapeType="1"/>
              </p:cNvSpPr>
              <p:nvPr/>
            </p:nvSpPr>
            <p:spPr bwMode="gray">
              <a:xfrm>
                <a:off x="727" y="2147"/>
                <a:ext cx="29" cy="3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" name="Oval 65"/>
              <p:cNvSpPr>
                <a:spLocks noChangeArrowheads="1"/>
              </p:cNvSpPr>
              <p:nvPr/>
            </p:nvSpPr>
            <p:spPr bwMode="gray">
              <a:xfrm>
                <a:off x="740" y="2190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</p:grpSp>
      <p:sp>
        <p:nvSpPr>
          <p:cNvPr id="67" name="Line 71"/>
          <p:cNvSpPr>
            <a:spLocks noChangeShapeType="1"/>
          </p:cNvSpPr>
          <p:nvPr/>
        </p:nvSpPr>
        <p:spPr bwMode="auto">
          <a:xfrm>
            <a:off x="3520837" y="2110940"/>
            <a:ext cx="3600450" cy="36004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Line 72"/>
          <p:cNvSpPr>
            <a:spLocks noChangeShapeType="1"/>
          </p:cNvSpPr>
          <p:nvPr/>
        </p:nvSpPr>
        <p:spPr bwMode="auto">
          <a:xfrm flipV="1">
            <a:off x="3520837" y="2110940"/>
            <a:ext cx="3600450" cy="36004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Rectangle 94"/>
          <p:cNvSpPr>
            <a:spLocks noChangeArrowheads="1"/>
          </p:cNvSpPr>
          <p:nvPr/>
        </p:nvSpPr>
        <p:spPr bwMode="gray">
          <a:xfrm>
            <a:off x="1686106" y="2018865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自己知道</a:t>
            </a:r>
            <a:endParaRPr lang="en-US" altLang="zh-CN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0" name="Rectangle 95"/>
          <p:cNvSpPr>
            <a:spLocks noChangeArrowheads="1"/>
          </p:cNvSpPr>
          <p:nvPr/>
        </p:nvSpPr>
        <p:spPr bwMode="gray">
          <a:xfrm>
            <a:off x="6992323" y="159760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别人知道</a:t>
            </a:r>
          </a:p>
        </p:txBody>
      </p:sp>
      <p:sp>
        <p:nvSpPr>
          <p:cNvPr id="71" name="Rectangle 96"/>
          <p:cNvSpPr>
            <a:spLocks noChangeArrowheads="1"/>
          </p:cNvSpPr>
          <p:nvPr/>
        </p:nvSpPr>
        <p:spPr bwMode="gray">
          <a:xfrm>
            <a:off x="6992323" y="5652651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自己不知道</a:t>
            </a:r>
            <a:endParaRPr lang="en-US" altLang="zh-CN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2" name="Rectangle 97"/>
          <p:cNvSpPr>
            <a:spLocks noChangeArrowheads="1"/>
          </p:cNvSpPr>
          <p:nvPr/>
        </p:nvSpPr>
        <p:spPr bwMode="gray">
          <a:xfrm>
            <a:off x="1278452" y="5163921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别人不知道</a:t>
            </a:r>
            <a:endParaRPr lang="en-US" altLang="zh-CN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rot="5400000" flipH="1">
            <a:off x="9938304" y="116234"/>
            <a:ext cx="1883024" cy="2005658"/>
            <a:chOff x="7308304" y="84100"/>
            <a:chExt cx="1883024" cy="2005658"/>
          </a:xfrm>
        </p:grpSpPr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7308304" y="84100"/>
              <a:ext cx="1883024" cy="1976748"/>
            </a:xfrm>
            <a:custGeom>
              <a:avLst/>
              <a:gdLst>
                <a:gd name="T0" fmla="*/ 2984554 w 8287"/>
                <a:gd name="T1" fmla="*/ 3314700 h 8700"/>
                <a:gd name="T2" fmla="*/ 313582 w 8287"/>
                <a:gd name="T3" fmla="*/ 16383 h 8700"/>
                <a:gd name="T4" fmla="*/ 0 w 8287"/>
                <a:gd name="T5" fmla="*/ 0 h 8700"/>
                <a:gd name="T6" fmla="*/ 0 w 8287"/>
                <a:gd name="T7" fmla="*/ 1500378 h 8700"/>
                <a:gd name="T8" fmla="*/ 1500469 w 8287"/>
                <a:gd name="T9" fmla="*/ 3001137 h 8700"/>
                <a:gd name="T10" fmla="*/ 1492086 w 8287"/>
                <a:gd name="T11" fmla="*/ 3157728 h 8700"/>
                <a:gd name="T12" fmla="*/ 2984554 w 8287"/>
                <a:gd name="T13" fmla="*/ 3314700 h 87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7" h="8700">
                  <a:moveTo>
                    <a:pt x="7833" y="8700"/>
                  </a:moveTo>
                  <a:cubicBezTo>
                    <a:pt x="8287" y="4374"/>
                    <a:pt x="5149" y="498"/>
                    <a:pt x="823" y="43"/>
                  </a:cubicBezTo>
                  <a:cubicBezTo>
                    <a:pt x="549" y="15"/>
                    <a:pt x="275" y="0"/>
                    <a:pt x="0" y="0"/>
                  </a:cubicBezTo>
                  <a:lnTo>
                    <a:pt x="0" y="3938"/>
                  </a:lnTo>
                  <a:cubicBezTo>
                    <a:pt x="2175" y="3938"/>
                    <a:pt x="3938" y="5702"/>
                    <a:pt x="3938" y="7877"/>
                  </a:cubicBezTo>
                  <a:cubicBezTo>
                    <a:pt x="3938" y="8014"/>
                    <a:pt x="3931" y="8151"/>
                    <a:pt x="3916" y="8288"/>
                  </a:cubicBezTo>
                  <a:lnTo>
                    <a:pt x="7833" y="870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rot="13912707" flipV="1">
              <a:off x="7204706" y="967438"/>
              <a:ext cx="1717404" cy="527236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377498"/>
                </a:avLst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认知自我</a:t>
              </a:r>
              <a:endParaRPr lang="zh-CN" altLang="en-US" sz="28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634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/>
      <p:bldP spid="70" grpId="0"/>
      <p:bldP spid="71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8374" y="3191028"/>
            <a:ext cx="7914857" cy="2808362"/>
            <a:chOff x="1918374" y="3191028"/>
            <a:chExt cx="7914857" cy="2808362"/>
          </a:xfrm>
        </p:grpSpPr>
        <p:sp>
          <p:nvSpPr>
            <p:cNvPr id="5" name="TextBox 12"/>
            <p:cNvSpPr txBox="1"/>
            <p:nvPr/>
          </p:nvSpPr>
          <p:spPr>
            <a:xfrm>
              <a:off x="1921306" y="3191028"/>
              <a:ext cx="7911925" cy="28083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noAutofit/>
            </a:bodyPr>
            <a:lstStyle/>
            <a:p>
              <a:endParaRPr lang="en-US" altLang="zh-CN" sz="2000" dirty="0" smtClean="0"/>
            </a:p>
          </p:txBody>
        </p:sp>
        <p:sp useBgFill="1">
          <p:nvSpPr>
            <p:cNvPr id="12" name="等腰三角形 11"/>
            <p:cNvSpPr/>
            <p:nvPr/>
          </p:nvSpPr>
          <p:spPr>
            <a:xfrm rot="16200000" flipH="1" flipV="1">
              <a:off x="1873767" y="3757268"/>
              <a:ext cx="646808" cy="5575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4" name="等腰三角形 13"/>
            <p:cNvSpPr/>
            <p:nvPr/>
          </p:nvSpPr>
          <p:spPr>
            <a:xfrm rot="5400000" flipV="1">
              <a:off x="9231030" y="3850900"/>
              <a:ext cx="646808" cy="5575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171096" y="2005989"/>
            <a:ext cx="63833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订立目标中，必须消灭形容词</a:t>
            </a:r>
            <a:r>
              <a:rPr lang="zh-CN" altLang="en-US" sz="2800" dirty="0" smtClean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，尽量</a:t>
            </a:r>
            <a:r>
              <a:rPr lang="zh-CN" altLang="en-US" sz="28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量化，愈细愈好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7255928" y="1340768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如何制定目标</a:t>
            </a:r>
            <a:endParaRPr lang="zh-CN" altLang="en-US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2541777" y="3284984"/>
            <a:ext cx="3403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订任何目标都须</a:t>
            </a: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写下来</a:t>
            </a:r>
            <a:endParaRPr lang="en-US" altLang="zh-CN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cxnSp>
        <p:nvCxnSpPr>
          <p:cNvPr id="13" name="直接连接符 4"/>
          <p:cNvCxnSpPr/>
          <p:nvPr/>
        </p:nvCxnSpPr>
        <p:spPr>
          <a:xfrm flipV="1">
            <a:off x="1921306" y="1722907"/>
            <a:ext cx="5334622" cy="1352655"/>
          </a:xfrm>
          <a:prstGeom prst="bentConnector3">
            <a:avLst>
              <a:gd name="adj1" fmla="val 13855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4"/>
          <p:cNvSpPr txBox="1"/>
          <p:nvPr/>
        </p:nvSpPr>
        <p:spPr>
          <a:xfrm>
            <a:off x="2541777" y="3713596"/>
            <a:ext cx="2172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目标</a:t>
            </a: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必须</a:t>
            </a: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量化</a:t>
            </a:r>
            <a:endParaRPr lang="zh-CN" altLang="en-US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2541777" y="4203406"/>
            <a:ext cx="3403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目标</a:t>
            </a: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写下来，告诉</a:t>
            </a: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别人</a:t>
            </a:r>
            <a:endParaRPr lang="zh-CN" altLang="en-US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3" name="TextBox 14"/>
          <p:cNvSpPr txBox="1"/>
          <p:nvPr/>
        </p:nvSpPr>
        <p:spPr>
          <a:xfrm>
            <a:off x="2541777" y="4671143"/>
            <a:ext cx="69236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目标</a:t>
            </a: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尽可能大</a:t>
            </a:r>
            <a:r>
              <a:rPr lang="zh-CN" altLang="en-US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一点</a:t>
            </a:r>
            <a:endParaRPr lang="en-US" altLang="zh-CN" sz="2400" dirty="0" smtClean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buClr>
                <a:schemeClr val="folHlink"/>
              </a:buClr>
            </a:pPr>
            <a:r>
              <a:rPr lang="en-US" altLang="zh-CN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(</a:t>
            </a: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短期目标必须现实，长期目标尽可能不考虑现实</a:t>
            </a:r>
            <a:r>
              <a:rPr lang="en-US" altLang="zh-CN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)</a:t>
            </a:r>
            <a:endParaRPr lang="en-US" altLang="zh-CN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2541777" y="5113981"/>
            <a:ext cx="29386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endParaRPr lang="en-US" altLang="zh-CN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buClr>
                <a:schemeClr val="folHlink"/>
              </a:buClr>
              <a:buFont typeface="Wingdings" pitchFamily="2" charset="2"/>
              <a:buChar char="§"/>
            </a:pP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达不成会怎样</a:t>
            </a:r>
            <a:r>
              <a:rPr lang="en-US" altLang="zh-CN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(</a:t>
            </a:r>
            <a:r>
              <a:rPr lang="zh-CN" altLang="en-US" sz="2400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决心</a:t>
            </a:r>
            <a:r>
              <a:rPr lang="en-US" altLang="zh-CN" sz="2400" dirty="0" smtClean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)</a:t>
            </a:r>
            <a:endParaRPr lang="zh-CN" altLang="en-US" sz="2400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93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41"/>
          <p:cNvSpPr/>
          <p:nvPr/>
        </p:nvSpPr>
        <p:spPr>
          <a:xfrm>
            <a:off x="1822025" y="4456162"/>
            <a:ext cx="7881080" cy="353733"/>
          </a:xfrm>
          <a:custGeom>
            <a:avLst/>
            <a:gdLst>
              <a:gd name="connsiteX0" fmla="*/ 0 w 7881080"/>
              <a:gd name="connsiteY0" fmla="*/ 0 h 1248941"/>
              <a:gd name="connsiteX1" fmla="*/ 7881080 w 7881080"/>
              <a:gd name="connsiteY1" fmla="*/ 0 h 1248941"/>
              <a:gd name="connsiteX2" fmla="*/ 7881080 w 7881080"/>
              <a:gd name="connsiteY2" fmla="*/ 1248941 h 1248941"/>
              <a:gd name="connsiteX3" fmla="*/ 0 w 7881080"/>
              <a:gd name="connsiteY3" fmla="*/ 1248941 h 1248941"/>
              <a:gd name="connsiteX4" fmla="*/ 0 w 7881080"/>
              <a:gd name="connsiteY4" fmla="*/ 0 h 1248941"/>
              <a:gd name="connsiteX0" fmla="*/ 566057 w 7881080"/>
              <a:gd name="connsiteY0" fmla="*/ 0 h 1248941"/>
              <a:gd name="connsiteX1" fmla="*/ 7881080 w 7881080"/>
              <a:gd name="connsiteY1" fmla="*/ 0 h 1248941"/>
              <a:gd name="connsiteX2" fmla="*/ 7881080 w 7881080"/>
              <a:gd name="connsiteY2" fmla="*/ 1248941 h 1248941"/>
              <a:gd name="connsiteX3" fmla="*/ 0 w 7881080"/>
              <a:gd name="connsiteY3" fmla="*/ 1248941 h 1248941"/>
              <a:gd name="connsiteX4" fmla="*/ 566057 w 7881080"/>
              <a:gd name="connsiteY4" fmla="*/ 0 h 1248941"/>
              <a:gd name="connsiteX0" fmla="*/ 566057 w 7881080"/>
              <a:gd name="connsiteY0" fmla="*/ 14514 h 1263455"/>
              <a:gd name="connsiteX1" fmla="*/ 7256966 w 7881080"/>
              <a:gd name="connsiteY1" fmla="*/ 0 h 1263455"/>
              <a:gd name="connsiteX2" fmla="*/ 7881080 w 7881080"/>
              <a:gd name="connsiteY2" fmla="*/ 1263455 h 1263455"/>
              <a:gd name="connsiteX3" fmla="*/ 0 w 7881080"/>
              <a:gd name="connsiteY3" fmla="*/ 1263455 h 1263455"/>
              <a:gd name="connsiteX4" fmla="*/ 566057 w 7881080"/>
              <a:gd name="connsiteY4" fmla="*/ 14514 h 1263455"/>
              <a:gd name="connsiteX0" fmla="*/ 464457 w 7881080"/>
              <a:gd name="connsiteY0" fmla="*/ 14513 h 1263455"/>
              <a:gd name="connsiteX1" fmla="*/ 7256966 w 7881080"/>
              <a:gd name="connsiteY1" fmla="*/ 0 h 1263455"/>
              <a:gd name="connsiteX2" fmla="*/ 7881080 w 7881080"/>
              <a:gd name="connsiteY2" fmla="*/ 1263455 h 1263455"/>
              <a:gd name="connsiteX3" fmla="*/ 0 w 7881080"/>
              <a:gd name="connsiteY3" fmla="*/ 1263455 h 1263455"/>
              <a:gd name="connsiteX4" fmla="*/ 464457 w 7881080"/>
              <a:gd name="connsiteY4" fmla="*/ 14513 h 126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1080" h="1263455">
                <a:moveTo>
                  <a:pt x="464457" y="14513"/>
                </a:moveTo>
                <a:lnTo>
                  <a:pt x="7256966" y="0"/>
                </a:lnTo>
                <a:lnTo>
                  <a:pt x="7881080" y="1263455"/>
                </a:lnTo>
                <a:lnTo>
                  <a:pt x="0" y="1263455"/>
                </a:lnTo>
                <a:lnTo>
                  <a:pt x="464457" y="145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9" name="矩形 230"/>
          <p:cNvSpPr/>
          <p:nvPr/>
        </p:nvSpPr>
        <p:spPr>
          <a:xfrm>
            <a:off x="1822025" y="4815507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30"/>
          <p:cNvSpPr/>
          <p:nvPr/>
        </p:nvSpPr>
        <p:spPr>
          <a:xfrm>
            <a:off x="3405647" y="4815507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30"/>
          <p:cNvSpPr/>
          <p:nvPr/>
        </p:nvSpPr>
        <p:spPr>
          <a:xfrm>
            <a:off x="4989269" y="4815507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30"/>
          <p:cNvSpPr/>
          <p:nvPr/>
        </p:nvSpPr>
        <p:spPr>
          <a:xfrm>
            <a:off x="6572891" y="4815507"/>
            <a:ext cx="1667304" cy="288032"/>
          </a:xfrm>
          <a:custGeom>
            <a:avLst/>
            <a:gdLst/>
            <a:ahLst/>
            <a:cxnLst/>
            <a:rect l="l" t="t" r="r" b="b"/>
            <a:pathLst>
              <a:path w="1667304" h="288032">
                <a:moveTo>
                  <a:pt x="1" y="2"/>
                </a:moveTo>
                <a:lnTo>
                  <a:pt x="1" y="288032"/>
                </a:lnTo>
                <a:lnTo>
                  <a:pt x="123998" y="144017"/>
                </a:lnTo>
                <a:close/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667304" y="144017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30"/>
          <p:cNvSpPr/>
          <p:nvPr/>
        </p:nvSpPr>
        <p:spPr>
          <a:xfrm>
            <a:off x="8156513" y="4815507"/>
            <a:ext cx="1546592" cy="288032"/>
          </a:xfrm>
          <a:custGeom>
            <a:avLst/>
            <a:gdLst/>
            <a:ahLst/>
            <a:cxnLst/>
            <a:rect l="l" t="t" r="r" b="b"/>
            <a:pathLst>
              <a:path w="1546592" h="288032">
                <a:moveTo>
                  <a:pt x="0" y="0"/>
                </a:moveTo>
                <a:lnTo>
                  <a:pt x="1543307" y="0"/>
                </a:lnTo>
                <a:lnTo>
                  <a:pt x="1543307" y="2"/>
                </a:lnTo>
                <a:lnTo>
                  <a:pt x="1546592" y="3817"/>
                </a:lnTo>
                <a:lnTo>
                  <a:pt x="1546592" y="284216"/>
                </a:lnTo>
                <a:lnTo>
                  <a:pt x="1543307" y="288031"/>
                </a:lnTo>
                <a:lnTo>
                  <a:pt x="1543307" y="288032"/>
                </a:lnTo>
                <a:lnTo>
                  <a:pt x="1" y="288032"/>
                </a:lnTo>
                <a:lnTo>
                  <a:pt x="123998" y="144017"/>
                </a:lnTo>
                <a:lnTo>
                  <a:pt x="1" y="2"/>
                </a:lnTo>
                <a:lnTo>
                  <a:pt x="1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2174757" y="3495992"/>
            <a:ext cx="1229805" cy="1608242"/>
            <a:chOff x="2174757" y="3495992"/>
            <a:chExt cx="1229805" cy="1608242"/>
          </a:xfrm>
        </p:grpSpPr>
        <p:sp>
          <p:nvSpPr>
            <p:cNvPr id="14" name="矩形 13"/>
            <p:cNvSpPr/>
            <p:nvPr/>
          </p:nvSpPr>
          <p:spPr>
            <a:xfrm>
              <a:off x="2174757" y="4796457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资源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205929" y="3495992"/>
              <a:ext cx="1198633" cy="1198633"/>
              <a:chOff x="2797303" y="2173610"/>
              <a:chExt cx="1198633" cy="1198633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797303" y="2173610"/>
                <a:ext cx="1198633" cy="1198633"/>
                <a:chOff x="1077842" y="2168368"/>
                <a:chExt cx="1198633" cy="1198633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077842" y="2168368"/>
                  <a:ext cx="1198633" cy="1198633"/>
                </a:xfrm>
                <a:prstGeom prst="ellipse">
                  <a:avLst/>
                </a:prstGeom>
                <a:solidFill>
                  <a:srgbClr val="016B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151592" y="2242118"/>
                  <a:ext cx="1051132" cy="1051132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" name="Freeform 54"/>
              <p:cNvSpPr>
                <a:spLocks/>
              </p:cNvSpPr>
              <p:nvPr/>
            </p:nvSpPr>
            <p:spPr bwMode="auto">
              <a:xfrm>
                <a:off x="3063247" y="2489086"/>
                <a:ext cx="689607" cy="596025"/>
              </a:xfrm>
              <a:custGeom>
                <a:avLst/>
                <a:gdLst>
                  <a:gd name="T0" fmla="*/ 238 w 262"/>
                  <a:gd name="T1" fmla="*/ 226 h 226"/>
                  <a:gd name="T2" fmla="*/ 23 w 262"/>
                  <a:gd name="T3" fmla="*/ 226 h 226"/>
                  <a:gd name="T4" fmla="*/ 0 w 262"/>
                  <a:gd name="T5" fmla="*/ 198 h 226"/>
                  <a:gd name="T6" fmla="*/ 0 w 262"/>
                  <a:gd name="T7" fmla="*/ 28 h 226"/>
                  <a:gd name="T8" fmla="*/ 23 w 262"/>
                  <a:gd name="T9" fmla="*/ 0 h 226"/>
                  <a:gd name="T10" fmla="*/ 29 w 262"/>
                  <a:gd name="T11" fmla="*/ 0 h 226"/>
                  <a:gd name="T12" fmla="*/ 28 w 262"/>
                  <a:gd name="T13" fmla="*/ 5 h 226"/>
                  <a:gd name="T14" fmla="*/ 26 w 262"/>
                  <a:gd name="T15" fmla="*/ 15 h 226"/>
                  <a:gd name="T16" fmla="*/ 28 w 262"/>
                  <a:gd name="T17" fmla="*/ 28 h 226"/>
                  <a:gd name="T18" fmla="*/ 34 w 262"/>
                  <a:gd name="T19" fmla="*/ 30 h 226"/>
                  <a:gd name="T20" fmla="*/ 41 w 262"/>
                  <a:gd name="T21" fmla="*/ 28 h 226"/>
                  <a:gd name="T22" fmla="*/ 42 w 262"/>
                  <a:gd name="T23" fmla="*/ 15 h 226"/>
                  <a:gd name="T24" fmla="*/ 40 w 262"/>
                  <a:gd name="T25" fmla="*/ 5 h 226"/>
                  <a:gd name="T26" fmla="*/ 39 w 262"/>
                  <a:gd name="T27" fmla="*/ 0 h 226"/>
                  <a:gd name="T28" fmla="*/ 68 w 262"/>
                  <a:gd name="T29" fmla="*/ 0 h 226"/>
                  <a:gd name="T30" fmla="*/ 67 w 262"/>
                  <a:gd name="T31" fmla="*/ 5 h 226"/>
                  <a:gd name="T32" fmla="*/ 65 w 262"/>
                  <a:gd name="T33" fmla="*/ 15 h 226"/>
                  <a:gd name="T34" fmla="*/ 66 w 262"/>
                  <a:gd name="T35" fmla="*/ 28 h 226"/>
                  <a:gd name="T36" fmla="*/ 73 w 262"/>
                  <a:gd name="T37" fmla="*/ 30 h 226"/>
                  <a:gd name="T38" fmla="*/ 79 w 262"/>
                  <a:gd name="T39" fmla="*/ 28 h 226"/>
                  <a:gd name="T40" fmla="*/ 81 w 262"/>
                  <a:gd name="T41" fmla="*/ 15 h 226"/>
                  <a:gd name="T42" fmla="*/ 79 w 262"/>
                  <a:gd name="T43" fmla="*/ 5 h 226"/>
                  <a:gd name="T44" fmla="*/ 78 w 262"/>
                  <a:gd name="T45" fmla="*/ 0 h 226"/>
                  <a:gd name="T46" fmla="*/ 107 w 262"/>
                  <a:gd name="T47" fmla="*/ 0 h 226"/>
                  <a:gd name="T48" fmla="*/ 105 w 262"/>
                  <a:gd name="T49" fmla="*/ 5 h 226"/>
                  <a:gd name="T50" fmla="*/ 103 w 262"/>
                  <a:gd name="T51" fmla="*/ 15 h 226"/>
                  <a:gd name="T52" fmla="*/ 105 w 262"/>
                  <a:gd name="T53" fmla="*/ 28 h 226"/>
                  <a:gd name="T54" fmla="*/ 111 w 262"/>
                  <a:gd name="T55" fmla="*/ 30 h 226"/>
                  <a:gd name="T56" fmla="*/ 118 w 262"/>
                  <a:gd name="T57" fmla="*/ 28 h 226"/>
                  <a:gd name="T58" fmla="*/ 120 w 262"/>
                  <a:gd name="T59" fmla="*/ 15 h 226"/>
                  <a:gd name="T60" fmla="*/ 118 w 262"/>
                  <a:gd name="T61" fmla="*/ 5 h 226"/>
                  <a:gd name="T62" fmla="*/ 116 w 262"/>
                  <a:gd name="T63" fmla="*/ 0 h 226"/>
                  <a:gd name="T64" fmla="*/ 145 w 262"/>
                  <a:gd name="T65" fmla="*/ 0 h 226"/>
                  <a:gd name="T66" fmla="*/ 144 w 262"/>
                  <a:gd name="T67" fmla="*/ 5 h 226"/>
                  <a:gd name="T68" fmla="*/ 142 w 262"/>
                  <a:gd name="T69" fmla="*/ 15 h 226"/>
                  <a:gd name="T70" fmla="*/ 144 w 262"/>
                  <a:gd name="T71" fmla="*/ 28 h 226"/>
                  <a:gd name="T72" fmla="*/ 150 w 262"/>
                  <a:gd name="T73" fmla="*/ 30 h 226"/>
                  <a:gd name="T74" fmla="*/ 157 w 262"/>
                  <a:gd name="T75" fmla="*/ 28 h 226"/>
                  <a:gd name="T76" fmla="*/ 158 w 262"/>
                  <a:gd name="T77" fmla="*/ 15 h 226"/>
                  <a:gd name="T78" fmla="*/ 156 w 262"/>
                  <a:gd name="T79" fmla="*/ 5 h 226"/>
                  <a:gd name="T80" fmla="*/ 155 w 262"/>
                  <a:gd name="T81" fmla="*/ 0 h 226"/>
                  <a:gd name="T82" fmla="*/ 184 w 262"/>
                  <a:gd name="T83" fmla="*/ 0 h 226"/>
                  <a:gd name="T84" fmla="*/ 183 w 262"/>
                  <a:gd name="T85" fmla="*/ 5 h 226"/>
                  <a:gd name="T86" fmla="*/ 181 w 262"/>
                  <a:gd name="T87" fmla="*/ 15 h 226"/>
                  <a:gd name="T88" fmla="*/ 182 w 262"/>
                  <a:gd name="T89" fmla="*/ 28 h 226"/>
                  <a:gd name="T90" fmla="*/ 189 w 262"/>
                  <a:gd name="T91" fmla="*/ 30 h 226"/>
                  <a:gd name="T92" fmla="*/ 195 w 262"/>
                  <a:gd name="T93" fmla="*/ 28 h 226"/>
                  <a:gd name="T94" fmla="*/ 197 w 262"/>
                  <a:gd name="T95" fmla="*/ 15 h 226"/>
                  <a:gd name="T96" fmla="*/ 195 w 262"/>
                  <a:gd name="T97" fmla="*/ 5 h 226"/>
                  <a:gd name="T98" fmla="*/ 194 w 262"/>
                  <a:gd name="T99" fmla="*/ 0 h 226"/>
                  <a:gd name="T100" fmla="*/ 223 w 262"/>
                  <a:gd name="T101" fmla="*/ 0 h 226"/>
                  <a:gd name="T102" fmla="*/ 221 w 262"/>
                  <a:gd name="T103" fmla="*/ 5 h 226"/>
                  <a:gd name="T104" fmla="*/ 219 w 262"/>
                  <a:gd name="T105" fmla="*/ 15 h 226"/>
                  <a:gd name="T106" fmla="*/ 221 w 262"/>
                  <a:gd name="T107" fmla="*/ 28 h 226"/>
                  <a:gd name="T108" fmla="*/ 228 w 262"/>
                  <a:gd name="T109" fmla="*/ 30 h 226"/>
                  <a:gd name="T110" fmla="*/ 234 w 262"/>
                  <a:gd name="T111" fmla="*/ 28 h 226"/>
                  <a:gd name="T112" fmla="*/ 236 w 262"/>
                  <a:gd name="T113" fmla="*/ 15 h 226"/>
                  <a:gd name="T114" fmla="*/ 234 w 262"/>
                  <a:gd name="T115" fmla="*/ 5 h 226"/>
                  <a:gd name="T116" fmla="*/ 232 w 262"/>
                  <a:gd name="T117" fmla="*/ 0 h 226"/>
                  <a:gd name="T118" fmla="*/ 238 w 262"/>
                  <a:gd name="T119" fmla="*/ 0 h 226"/>
                  <a:gd name="T120" fmla="*/ 262 w 262"/>
                  <a:gd name="T121" fmla="*/ 28 h 226"/>
                  <a:gd name="T122" fmla="*/ 262 w 262"/>
                  <a:gd name="T123" fmla="*/ 198 h 226"/>
                  <a:gd name="T124" fmla="*/ 238 w 262"/>
                  <a:gd name="T125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2" h="226">
                    <a:moveTo>
                      <a:pt x="238" y="226"/>
                    </a:moveTo>
                    <a:cubicBezTo>
                      <a:pt x="23" y="226"/>
                      <a:pt x="23" y="226"/>
                      <a:pt x="23" y="226"/>
                    </a:cubicBezTo>
                    <a:cubicBezTo>
                      <a:pt x="10" y="226"/>
                      <a:pt x="0" y="214"/>
                      <a:pt x="0" y="19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0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8"/>
                      <a:pt x="27" y="11"/>
                      <a:pt x="26" y="15"/>
                    </a:cubicBezTo>
                    <a:cubicBezTo>
                      <a:pt x="25" y="21"/>
                      <a:pt x="25" y="26"/>
                      <a:pt x="28" y="28"/>
                    </a:cubicBezTo>
                    <a:cubicBezTo>
                      <a:pt x="29" y="30"/>
                      <a:pt x="31" y="30"/>
                      <a:pt x="34" y="30"/>
                    </a:cubicBezTo>
                    <a:cubicBezTo>
                      <a:pt x="37" y="30"/>
                      <a:pt x="39" y="30"/>
                      <a:pt x="41" y="28"/>
                    </a:cubicBezTo>
                    <a:cubicBezTo>
                      <a:pt x="43" y="26"/>
                      <a:pt x="43" y="21"/>
                      <a:pt x="42" y="15"/>
                    </a:cubicBezTo>
                    <a:cubicBezTo>
                      <a:pt x="42" y="11"/>
                      <a:pt x="41" y="8"/>
                      <a:pt x="40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6" y="8"/>
                      <a:pt x="65" y="11"/>
                      <a:pt x="65" y="15"/>
                    </a:cubicBezTo>
                    <a:cubicBezTo>
                      <a:pt x="63" y="21"/>
                      <a:pt x="64" y="26"/>
                      <a:pt x="66" y="28"/>
                    </a:cubicBezTo>
                    <a:cubicBezTo>
                      <a:pt x="68" y="30"/>
                      <a:pt x="70" y="30"/>
                      <a:pt x="73" y="30"/>
                    </a:cubicBezTo>
                    <a:cubicBezTo>
                      <a:pt x="76" y="30"/>
                      <a:pt x="78" y="30"/>
                      <a:pt x="79" y="28"/>
                    </a:cubicBezTo>
                    <a:cubicBezTo>
                      <a:pt x="81" y="26"/>
                      <a:pt x="82" y="21"/>
                      <a:pt x="81" y="15"/>
                    </a:cubicBezTo>
                    <a:cubicBezTo>
                      <a:pt x="81" y="11"/>
                      <a:pt x="80" y="8"/>
                      <a:pt x="79" y="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5" y="8"/>
                      <a:pt x="104" y="11"/>
                      <a:pt x="103" y="15"/>
                    </a:cubicBezTo>
                    <a:cubicBezTo>
                      <a:pt x="102" y="21"/>
                      <a:pt x="103" y="26"/>
                      <a:pt x="105" y="28"/>
                    </a:cubicBezTo>
                    <a:cubicBezTo>
                      <a:pt x="106" y="30"/>
                      <a:pt x="108" y="30"/>
                      <a:pt x="111" y="30"/>
                    </a:cubicBezTo>
                    <a:cubicBezTo>
                      <a:pt x="114" y="30"/>
                      <a:pt x="117" y="30"/>
                      <a:pt x="118" y="28"/>
                    </a:cubicBezTo>
                    <a:cubicBezTo>
                      <a:pt x="120" y="26"/>
                      <a:pt x="121" y="21"/>
                      <a:pt x="120" y="15"/>
                    </a:cubicBezTo>
                    <a:cubicBezTo>
                      <a:pt x="119" y="11"/>
                      <a:pt x="118" y="8"/>
                      <a:pt x="118" y="5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5"/>
                      <a:pt x="144" y="5"/>
                      <a:pt x="144" y="5"/>
                    </a:cubicBezTo>
                    <a:cubicBezTo>
                      <a:pt x="143" y="8"/>
                      <a:pt x="143" y="11"/>
                      <a:pt x="142" y="15"/>
                    </a:cubicBezTo>
                    <a:cubicBezTo>
                      <a:pt x="141" y="21"/>
                      <a:pt x="141" y="26"/>
                      <a:pt x="144" y="28"/>
                    </a:cubicBezTo>
                    <a:cubicBezTo>
                      <a:pt x="145" y="30"/>
                      <a:pt x="147" y="30"/>
                      <a:pt x="150" y="30"/>
                    </a:cubicBezTo>
                    <a:cubicBezTo>
                      <a:pt x="153" y="30"/>
                      <a:pt x="155" y="30"/>
                      <a:pt x="157" y="28"/>
                    </a:cubicBezTo>
                    <a:cubicBezTo>
                      <a:pt x="159" y="26"/>
                      <a:pt x="159" y="21"/>
                      <a:pt x="158" y="15"/>
                    </a:cubicBezTo>
                    <a:cubicBezTo>
                      <a:pt x="158" y="11"/>
                      <a:pt x="157" y="8"/>
                      <a:pt x="156" y="5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2" y="8"/>
                      <a:pt x="181" y="11"/>
                      <a:pt x="181" y="15"/>
                    </a:cubicBezTo>
                    <a:cubicBezTo>
                      <a:pt x="180" y="21"/>
                      <a:pt x="180" y="26"/>
                      <a:pt x="182" y="28"/>
                    </a:cubicBezTo>
                    <a:cubicBezTo>
                      <a:pt x="184" y="30"/>
                      <a:pt x="186" y="30"/>
                      <a:pt x="189" y="30"/>
                    </a:cubicBezTo>
                    <a:cubicBezTo>
                      <a:pt x="192" y="30"/>
                      <a:pt x="194" y="30"/>
                      <a:pt x="195" y="28"/>
                    </a:cubicBezTo>
                    <a:cubicBezTo>
                      <a:pt x="197" y="26"/>
                      <a:pt x="198" y="21"/>
                      <a:pt x="197" y="15"/>
                    </a:cubicBezTo>
                    <a:cubicBezTo>
                      <a:pt x="197" y="11"/>
                      <a:pt x="196" y="8"/>
                      <a:pt x="195" y="5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1" y="5"/>
                      <a:pt x="221" y="5"/>
                      <a:pt x="221" y="5"/>
                    </a:cubicBezTo>
                    <a:cubicBezTo>
                      <a:pt x="221" y="8"/>
                      <a:pt x="220" y="11"/>
                      <a:pt x="219" y="15"/>
                    </a:cubicBezTo>
                    <a:cubicBezTo>
                      <a:pt x="218" y="21"/>
                      <a:pt x="219" y="26"/>
                      <a:pt x="221" y="28"/>
                    </a:cubicBezTo>
                    <a:cubicBezTo>
                      <a:pt x="222" y="30"/>
                      <a:pt x="224" y="30"/>
                      <a:pt x="228" y="30"/>
                    </a:cubicBezTo>
                    <a:cubicBezTo>
                      <a:pt x="230" y="30"/>
                      <a:pt x="233" y="30"/>
                      <a:pt x="234" y="28"/>
                    </a:cubicBezTo>
                    <a:cubicBezTo>
                      <a:pt x="236" y="26"/>
                      <a:pt x="237" y="21"/>
                      <a:pt x="236" y="15"/>
                    </a:cubicBezTo>
                    <a:cubicBezTo>
                      <a:pt x="235" y="11"/>
                      <a:pt x="235" y="8"/>
                      <a:pt x="234" y="5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51" y="0"/>
                      <a:pt x="262" y="12"/>
                      <a:pt x="262" y="28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262" y="214"/>
                      <a:pt x="251" y="226"/>
                      <a:pt x="238" y="226"/>
                    </a:cubicBezTo>
                    <a:close/>
                  </a:path>
                </a:pathLst>
              </a:custGeom>
              <a:solidFill>
                <a:srgbClr val="016B5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433118" y="3787254"/>
              <a:ext cx="806631" cy="830997"/>
              <a:chOff x="3181216" y="2571750"/>
              <a:chExt cx="806631" cy="830997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181216" y="2571750"/>
                <a:ext cx="806631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……   ..  ..</a:t>
                </a:r>
              </a:p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..</a:t>
                </a:r>
              </a:p>
              <a:p>
                <a:r>
                  <a:rPr lang="en-US" altLang="zh-CN" sz="12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….…  …..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3191953" y="2794124"/>
                <a:ext cx="52290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…. …..</a:t>
                </a:r>
                <a:endPara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5257407" y="3501008"/>
            <a:ext cx="1198633" cy="1603226"/>
            <a:chOff x="5257407" y="3501008"/>
            <a:chExt cx="1198633" cy="1603226"/>
          </a:xfrm>
        </p:grpSpPr>
        <p:sp>
          <p:nvSpPr>
            <p:cNvPr id="16" name="矩形 15"/>
            <p:cNvSpPr/>
            <p:nvPr/>
          </p:nvSpPr>
          <p:spPr>
            <a:xfrm>
              <a:off x="5552261" y="4796457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技能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5257407" y="3501008"/>
              <a:ext cx="1198633" cy="1198633"/>
              <a:chOff x="8400256" y="3501008"/>
              <a:chExt cx="1198633" cy="1198633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8400256" y="3501008"/>
                <a:ext cx="1198633" cy="1198633"/>
                <a:chOff x="8400256" y="3501008"/>
                <a:chExt cx="1198633" cy="1198633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8400256" y="3501008"/>
                  <a:ext cx="1198633" cy="1198633"/>
                  <a:chOff x="1077842" y="2168368"/>
                  <a:chExt cx="1198633" cy="1198633"/>
                </a:xfrm>
              </p:grpSpPr>
              <p:sp>
                <p:nvSpPr>
                  <p:cNvPr id="54" name="椭圆 53"/>
                  <p:cNvSpPr/>
                  <p:nvPr/>
                </p:nvSpPr>
                <p:spPr>
                  <a:xfrm>
                    <a:off x="1077842" y="2168368"/>
                    <a:ext cx="1198633" cy="1198633"/>
                  </a:xfrm>
                  <a:prstGeom prst="ellipse">
                    <a:avLst/>
                  </a:prstGeom>
                  <a:solidFill>
                    <a:srgbClr val="016B5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1151592" y="2242118"/>
                    <a:ext cx="1051132" cy="1051132"/>
                  </a:xfrm>
                  <a:prstGeom prst="ellipse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8537802" y="3819335"/>
                  <a:ext cx="908282" cy="511699"/>
                  <a:chOff x="5800726" y="663575"/>
                  <a:chExt cx="2279651" cy="1284287"/>
                </a:xfrm>
                <a:solidFill>
                  <a:srgbClr val="016B52"/>
                </a:solidFill>
              </p:grpSpPr>
              <p:sp>
                <p:nvSpPr>
                  <p:cNvPr id="84" name="Freeform 60"/>
                  <p:cNvSpPr>
                    <a:spLocks/>
                  </p:cNvSpPr>
                  <p:nvPr/>
                </p:nvSpPr>
                <p:spPr bwMode="auto">
                  <a:xfrm>
                    <a:off x="6094414" y="663575"/>
                    <a:ext cx="1697038" cy="392113"/>
                  </a:xfrm>
                  <a:custGeom>
                    <a:avLst/>
                    <a:gdLst>
                      <a:gd name="T0" fmla="*/ 1382 w 1404"/>
                      <a:gd name="T1" fmla="*/ 84 h 324"/>
                      <a:gd name="T2" fmla="*/ 737 w 1404"/>
                      <a:gd name="T3" fmla="*/ 11 h 324"/>
                      <a:gd name="T4" fmla="*/ 705 w 1404"/>
                      <a:gd name="T5" fmla="*/ 0 h 324"/>
                      <a:gd name="T6" fmla="*/ 673 w 1404"/>
                      <a:gd name="T7" fmla="*/ 11 h 324"/>
                      <a:gd name="T8" fmla="*/ 22 w 1404"/>
                      <a:gd name="T9" fmla="*/ 84 h 324"/>
                      <a:gd name="T10" fmla="*/ 2 w 1404"/>
                      <a:gd name="T11" fmla="*/ 111 h 324"/>
                      <a:gd name="T12" fmla="*/ 4 w 1404"/>
                      <a:gd name="T13" fmla="*/ 120 h 324"/>
                      <a:gd name="T14" fmla="*/ 11 w 1404"/>
                      <a:gd name="T15" fmla="*/ 120 h 324"/>
                      <a:gd name="T16" fmla="*/ 12 w 1404"/>
                      <a:gd name="T17" fmla="*/ 115 h 324"/>
                      <a:gd name="T18" fmla="*/ 39 w 1404"/>
                      <a:gd name="T19" fmla="*/ 93 h 324"/>
                      <a:gd name="T20" fmla="*/ 604 w 1404"/>
                      <a:gd name="T21" fmla="*/ 55 h 324"/>
                      <a:gd name="T22" fmla="*/ 692 w 1404"/>
                      <a:gd name="T23" fmla="*/ 149 h 324"/>
                      <a:gd name="T24" fmla="*/ 691 w 1404"/>
                      <a:gd name="T25" fmla="*/ 187 h 324"/>
                      <a:gd name="T26" fmla="*/ 687 w 1404"/>
                      <a:gd name="T27" fmla="*/ 207 h 324"/>
                      <a:gd name="T28" fmla="*/ 683 w 1404"/>
                      <a:gd name="T29" fmla="*/ 228 h 324"/>
                      <a:gd name="T30" fmla="*/ 687 w 1404"/>
                      <a:gd name="T31" fmla="*/ 248 h 324"/>
                      <a:gd name="T32" fmla="*/ 701 w 1404"/>
                      <a:gd name="T33" fmla="*/ 316 h 324"/>
                      <a:gd name="T34" fmla="*/ 705 w 1404"/>
                      <a:gd name="T35" fmla="*/ 324 h 324"/>
                      <a:gd name="T36" fmla="*/ 709 w 1404"/>
                      <a:gd name="T37" fmla="*/ 316 h 324"/>
                      <a:gd name="T38" fmla="*/ 722 w 1404"/>
                      <a:gd name="T39" fmla="*/ 248 h 324"/>
                      <a:gd name="T40" fmla="*/ 726 w 1404"/>
                      <a:gd name="T41" fmla="*/ 228 h 324"/>
                      <a:gd name="T42" fmla="*/ 722 w 1404"/>
                      <a:gd name="T43" fmla="*/ 207 h 324"/>
                      <a:gd name="T44" fmla="*/ 718 w 1404"/>
                      <a:gd name="T45" fmla="*/ 187 h 324"/>
                      <a:gd name="T46" fmla="*/ 718 w 1404"/>
                      <a:gd name="T47" fmla="*/ 149 h 324"/>
                      <a:gd name="T48" fmla="*/ 806 w 1404"/>
                      <a:gd name="T49" fmla="*/ 55 h 324"/>
                      <a:gd name="T50" fmla="*/ 1365 w 1404"/>
                      <a:gd name="T51" fmla="*/ 93 h 324"/>
                      <a:gd name="T52" fmla="*/ 1392 w 1404"/>
                      <a:gd name="T53" fmla="*/ 115 h 324"/>
                      <a:gd name="T54" fmla="*/ 1393 w 1404"/>
                      <a:gd name="T55" fmla="*/ 120 h 324"/>
                      <a:gd name="T56" fmla="*/ 1400 w 1404"/>
                      <a:gd name="T57" fmla="*/ 120 h 324"/>
                      <a:gd name="T58" fmla="*/ 1402 w 1404"/>
                      <a:gd name="T59" fmla="*/ 111 h 324"/>
                      <a:gd name="T60" fmla="*/ 1382 w 1404"/>
                      <a:gd name="T61" fmla="*/ 84 h 3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404" h="324">
                        <a:moveTo>
                          <a:pt x="1382" y="84"/>
                        </a:moveTo>
                        <a:cubicBezTo>
                          <a:pt x="737" y="11"/>
                          <a:pt x="737" y="11"/>
                          <a:pt x="737" y="11"/>
                        </a:cubicBezTo>
                        <a:cubicBezTo>
                          <a:pt x="729" y="4"/>
                          <a:pt x="717" y="0"/>
                          <a:pt x="705" y="0"/>
                        </a:cubicBezTo>
                        <a:cubicBezTo>
                          <a:pt x="692" y="0"/>
                          <a:pt x="681" y="4"/>
                          <a:pt x="673" y="11"/>
                        </a:cubicBezTo>
                        <a:cubicBezTo>
                          <a:pt x="22" y="84"/>
                          <a:pt x="22" y="84"/>
                          <a:pt x="22" y="84"/>
                        </a:cubicBezTo>
                        <a:cubicBezTo>
                          <a:pt x="9" y="86"/>
                          <a:pt x="0" y="98"/>
                          <a:pt x="2" y="111"/>
                        </a:cubicBezTo>
                        <a:cubicBezTo>
                          <a:pt x="4" y="120"/>
                          <a:pt x="4" y="120"/>
                          <a:pt x="4" y="120"/>
                        </a:cubicBezTo>
                        <a:cubicBezTo>
                          <a:pt x="7" y="133"/>
                          <a:pt x="10" y="133"/>
                          <a:pt x="11" y="120"/>
                        </a:cubicBezTo>
                        <a:cubicBezTo>
                          <a:pt x="12" y="115"/>
                          <a:pt x="12" y="115"/>
                          <a:pt x="12" y="115"/>
                        </a:cubicBezTo>
                        <a:cubicBezTo>
                          <a:pt x="13" y="102"/>
                          <a:pt x="25" y="91"/>
                          <a:pt x="39" y="93"/>
                        </a:cubicBezTo>
                        <a:cubicBezTo>
                          <a:pt x="39" y="93"/>
                          <a:pt x="524" y="50"/>
                          <a:pt x="604" y="55"/>
                        </a:cubicBezTo>
                        <a:cubicBezTo>
                          <a:pt x="664" y="59"/>
                          <a:pt x="682" y="116"/>
                          <a:pt x="692" y="149"/>
                        </a:cubicBezTo>
                        <a:cubicBezTo>
                          <a:pt x="693" y="161"/>
                          <a:pt x="693" y="177"/>
                          <a:pt x="691" y="187"/>
                        </a:cubicBezTo>
                        <a:cubicBezTo>
                          <a:pt x="687" y="207"/>
                          <a:pt x="687" y="207"/>
                          <a:pt x="687" y="207"/>
                        </a:cubicBezTo>
                        <a:cubicBezTo>
                          <a:pt x="685" y="219"/>
                          <a:pt x="683" y="228"/>
                          <a:pt x="683" y="228"/>
                        </a:cubicBezTo>
                        <a:cubicBezTo>
                          <a:pt x="683" y="228"/>
                          <a:pt x="685" y="237"/>
                          <a:pt x="687" y="248"/>
                        </a:cubicBezTo>
                        <a:cubicBezTo>
                          <a:pt x="701" y="316"/>
                          <a:pt x="701" y="316"/>
                          <a:pt x="701" y="316"/>
                        </a:cubicBezTo>
                        <a:cubicBezTo>
                          <a:pt x="702" y="321"/>
                          <a:pt x="703" y="324"/>
                          <a:pt x="705" y="324"/>
                        </a:cubicBezTo>
                        <a:cubicBezTo>
                          <a:pt x="706" y="324"/>
                          <a:pt x="708" y="321"/>
                          <a:pt x="709" y="316"/>
                        </a:cubicBezTo>
                        <a:cubicBezTo>
                          <a:pt x="722" y="248"/>
                          <a:pt x="722" y="248"/>
                          <a:pt x="722" y="248"/>
                        </a:cubicBezTo>
                        <a:cubicBezTo>
                          <a:pt x="724" y="237"/>
                          <a:pt x="726" y="228"/>
                          <a:pt x="726" y="228"/>
                        </a:cubicBezTo>
                        <a:cubicBezTo>
                          <a:pt x="726" y="228"/>
                          <a:pt x="724" y="219"/>
                          <a:pt x="722" y="207"/>
                        </a:cubicBezTo>
                        <a:cubicBezTo>
                          <a:pt x="718" y="187"/>
                          <a:pt x="718" y="187"/>
                          <a:pt x="718" y="187"/>
                        </a:cubicBezTo>
                        <a:cubicBezTo>
                          <a:pt x="716" y="177"/>
                          <a:pt x="716" y="161"/>
                          <a:pt x="718" y="149"/>
                        </a:cubicBezTo>
                        <a:cubicBezTo>
                          <a:pt x="727" y="116"/>
                          <a:pt x="746" y="59"/>
                          <a:pt x="806" y="55"/>
                        </a:cubicBezTo>
                        <a:cubicBezTo>
                          <a:pt x="885" y="50"/>
                          <a:pt x="1365" y="93"/>
                          <a:pt x="1365" y="93"/>
                        </a:cubicBezTo>
                        <a:cubicBezTo>
                          <a:pt x="1379" y="91"/>
                          <a:pt x="1391" y="102"/>
                          <a:pt x="1392" y="115"/>
                        </a:cubicBezTo>
                        <a:cubicBezTo>
                          <a:pt x="1393" y="120"/>
                          <a:pt x="1393" y="120"/>
                          <a:pt x="1393" y="120"/>
                        </a:cubicBezTo>
                        <a:cubicBezTo>
                          <a:pt x="1394" y="133"/>
                          <a:pt x="1397" y="133"/>
                          <a:pt x="1400" y="120"/>
                        </a:cubicBezTo>
                        <a:cubicBezTo>
                          <a:pt x="1402" y="111"/>
                          <a:pt x="1402" y="111"/>
                          <a:pt x="1402" y="111"/>
                        </a:cubicBezTo>
                        <a:cubicBezTo>
                          <a:pt x="1404" y="98"/>
                          <a:pt x="1395" y="86"/>
                          <a:pt x="1382" y="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Freeform 61"/>
                  <p:cNvSpPr>
                    <a:spLocks/>
                  </p:cNvSpPr>
                  <p:nvPr/>
                </p:nvSpPr>
                <p:spPr bwMode="auto">
                  <a:xfrm>
                    <a:off x="5819776" y="855662"/>
                    <a:ext cx="288925" cy="811213"/>
                  </a:xfrm>
                  <a:custGeom>
                    <a:avLst/>
                    <a:gdLst>
                      <a:gd name="T0" fmla="*/ 4 w 182"/>
                      <a:gd name="T1" fmla="*/ 511 h 511"/>
                      <a:gd name="T2" fmla="*/ 0 w 182"/>
                      <a:gd name="T3" fmla="*/ 509 h 511"/>
                      <a:gd name="T4" fmla="*/ 178 w 182"/>
                      <a:gd name="T5" fmla="*/ 0 h 511"/>
                      <a:gd name="T6" fmla="*/ 182 w 182"/>
                      <a:gd name="T7" fmla="*/ 1 h 511"/>
                      <a:gd name="T8" fmla="*/ 4 w 182"/>
                      <a:gd name="T9" fmla="*/ 511 h 5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2" h="511">
                        <a:moveTo>
                          <a:pt x="4" y="511"/>
                        </a:moveTo>
                        <a:lnTo>
                          <a:pt x="0" y="509"/>
                        </a:lnTo>
                        <a:lnTo>
                          <a:pt x="178" y="0"/>
                        </a:lnTo>
                        <a:lnTo>
                          <a:pt x="182" y="1"/>
                        </a:lnTo>
                        <a:lnTo>
                          <a:pt x="4" y="5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Freeform 62"/>
                  <p:cNvSpPr>
                    <a:spLocks/>
                  </p:cNvSpPr>
                  <p:nvPr/>
                </p:nvSpPr>
                <p:spPr bwMode="auto">
                  <a:xfrm>
                    <a:off x="6102351" y="855662"/>
                    <a:ext cx="287338" cy="809625"/>
                  </a:xfrm>
                  <a:custGeom>
                    <a:avLst/>
                    <a:gdLst>
                      <a:gd name="T0" fmla="*/ 177 w 181"/>
                      <a:gd name="T1" fmla="*/ 510 h 510"/>
                      <a:gd name="T2" fmla="*/ 0 w 181"/>
                      <a:gd name="T3" fmla="*/ 1 h 510"/>
                      <a:gd name="T4" fmla="*/ 4 w 181"/>
                      <a:gd name="T5" fmla="*/ 0 h 510"/>
                      <a:gd name="T6" fmla="*/ 181 w 181"/>
                      <a:gd name="T7" fmla="*/ 508 h 510"/>
                      <a:gd name="T8" fmla="*/ 177 w 181"/>
                      <a:gd name="T9" fmla="*/ 510 h 5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1" h="510">
                        <a:moveTo>
                          <a:pt x="177" y="510"/>
                        </a:moveTo>
                        <a:lnTo>
                          <a:pt x="0" y="1"/>
                        </a:lnTo>
                        <a:lnTo>
                          <a:pt x="4" y="0"/>
                        </a:lnTo>
                        <a:lnTo>
                          <a:pt x="181" y="508"/>
                        </a:lnTo>
                        <a:lnTo>
                          <a:pt x="177" y="5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6100764" y="855662"/>
                    <a:ext cx="7938" cy="8128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Freeform 64"/>
                  <p:cNvSpPr>
                    <a:spLocks noEditPoints="1"/>
                  </p:cNvSpPr>
                  <p:nvPr/>
                </p:nvSpPr>
                <p:spPr bwMode="auto">
                  <a:xfrm>
                    <a:off x="6081714" y="812800"/>
                    <a:ext cx="46038" cy="47625"/>
                  </a:xfrm>
                  <a:custGeom>
                    <a:avLst/>
                    <a:gdLst>
                      <a:gd name="T0" fmla="*/ 19 w 39"/>
                      <a:gd name="T1" fmla="*/ 0 h 39"/>
                      <a:gd name="T2" fmla="*/ 0 w 39"/>
                      <a:gd name="T3" fmla="*/ 20 h 39"/>
                      <a:gd name="T4" fmla="*/ 19 w 39"/>
                      <a:gd name="T5" fmla="*/ 39 h 39"/>
                      <a:gd name="T6" fmla="*/ 39 w 39"/>
                      <a:gd name="T7" fmla="*/ 20 h 39"/>
                      <a:gd name="T8" fmla="*/ 19 w 39"/>
                      <a:gd name="T9" fmla="*/ 0 h 39"/>
                      <a:gd name="T10" fmla="*/ 19 w 39"/>
                      <a:gd name="T11" fmla="*/ 33 h 39"/>
                      <a:gd name="T12" fmla="*/ 6 w 39"/>
                      <a:gd name="T13" fmla="*/ 20 h 39"/>
                      <a:gd name="T14" fmla="*/ 19 w 39"/>
                      <a:gd name="T15" fmla="*/ 6 h 39"/>
                      <a:gd name="T16" fmla="*/ 33 w 39"/>
                      <a:gd name="T17" fmla="*/ 20 h 39"/>
                      <a:gd name="T18" fmla="*/ 19 w 39"/>
                      <a:gd name="T19" fmla="*/ 33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39">
                        <a:moveTo>
                          <a:pt x="19" y="0"/>
                        </a:moveTo>
                        <a:cubicBezTo>
                          <a:pt x="8" y="0"/>
                          <a:pt x="0" y="9"/>
                          <a:pt x="0" y="20"/>
                        </a:cubicBezTo>
                        <a:cubicBezTo>
                          <a:pt x="0" y="30"/>
                          <a:pt x="8" y="39"/>
                          <a:pt x="19" y="39"/>
                        </a:cubicBezTo>
                        <a:cubicBezTo>
                          <a:pt x="30" y="39"/>
                          <a:pt x="39" y="30"/>
                          <a:pt x="39" y="20"/>
                        </a:cubicBezTo>
                        <a:cubicBezTo>
                          <a:pt x="39" y="9"/>
                          <a:pt x="30" y="0"/>
                          <a:pt x="19" y="0"/>
                        </a:cubicBezTo>
                        <a:close/>
                        <a:moveTo>
                          <a:pt x="19" y="33"/>
                        </a:moveTo>
                        <a:cubicBezTo>
                          <a:pt x="12" y="33"/>
                          <a:pt x="6" y="27"/>
                          <a:pt x="6" y="20"/>
                        </a:cubicBezTo>
                        <a:cubicBezTo>
                          <a:pt x="6" y="12"/>
                          <a:pt x="12" y="6"/>
                          <a:pt x="19" y="6"/>
                        </a:cubicBezTo>
                        <a:cubicBezTo>
                          <a:pt x="27" y="6"/>
                          <a:pt x="33" y="12"/>
                          <a:pt x="33" y="20"/>
                        </a:cubicBezTo>
                        <a:cubicBezTo>
                          <a:pt x="33" y="27"/>
                          <a:pt x="27" y="33"/>
                          <a:pt x="19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Freeform 65"/>
                  <p:cNvSpPr>
                    <a:spLocks/>
                  </p:cNvSpPr>
                  <p:nvPr/>
                </p:nvSpPr>
                <p:spPr bwMode="auto">
                  <a:xfrm>
                    <a:off x="7499351" y="855662"/>
                    <a:ext cx="287338" cy="811213"/>
                  </a:xfrm>
                  <a:custGeom>
                    <a:avLst/>
                    <a:gdLst>
                      <a:gd name="T0" fmla="*/ 3 w 181"/>
                      <a:gd name="T1" fmla="*/ 511 h 511"/>
                      <a:gd name="T2" fmla="*/ 0 w 181"/>
                      <a:gd name="T3" fmla="*/ 509 h 511"/>
                      <a:gd name="T4" fmla="*/ 177 w 181"/>
                      <a:gd name="T5" fmla="*/ 0 h 511"/>
                      <a:gd name="T6" fmla="*/ 181 w 181"/>
                      <a:gd name="T7" fmla="*/ 1 h 511"/>
                      <a:gd name="T8" fmla="*/ 3 w 181"/>
                      <a:gd name="T9" fmla="*/ 511 h 5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1" h="511">
                        <a:moveTo>
                          <a:pt x="3" y="511"/>
                        </a:moveTo>
                        <a:lnTo>
                          <a:pt x="0" y="509"/>
                        </a:lnTo>
                        <a:lnTo>
                          <a:pt x="177" y="0"/>
                        </a:lnTo>
                        <a:lnTo>
                          <a:pt x="181" y="1"/>
                        </a:lnTo>
                        <a:lnTo>
                          <a:pt x="3" y="5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Freeform 66"/>
                  <p:cNvSpPr>
                    <a:spLocks/>
                  </p:cNvSpPr>
                  <p:nvPr/>
                </p:nvSpPr>
                <p:spPr bwMode="auto">
                  <a:xfrm>
                    <a:off x="7780339" y="855662"/>
                    <a:ext cx="287338" cy="809625"/>
                  </a:xfrm>
                  <a:custGeom>
                    <a:avLst/>
                    <a:gdLst>
                      <a:gd name="T0" fmla="*/ 177 w 181"/>
                      <a:gd name="T1" fmla="*/ 510 h 510"/>
                      <a:gd name="T2" fmla="*/ 0 w 181"/>
                      <a:gd name="T3" fmla="*/ 1 h 510"/>
                      <a:gd name="T4" fmla="*/ 4 w 181"/>
                      <a:gd name="T5" fmla="*/ 0 h 510"/>
                      <a:gd name="T6" fmla="*/ 181 w 181"/>
                      <a:gd name="T7" fmla="*/ 508 h 510"/>
                      <a:gd name="T8" fmla="*/ 177 w 181"/>
                      <a:gd name="T9" fmla="*/ 510 h 5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1" h="510">
                        <a:moveTo>
                          <a:pt x="177" y="510"/>
                        </a:moveTo>
                        <a:lnTo>
                          <a:pt x="0" y="1"/>
                        </a:lnTo>
                        <a:lnTo>
                          <a:pt x="4" y="0"/>
                        </a:lnTo>
                        <a:lnTo>
                          <a:pt x="181" y="508"/>
                        </a:lnTo>
                        <a:lnTo>
                          <a:pt x="177" y="5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7778751" y="855662"/>
                    <a:ext cx="7938" cy="8128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Freeform 68"/>
                  <p:cNvSpPr>
                    <a:spLocks noEditPoints="1"/>
                  </p:cNvSpPr>
                  <p:nvPr/>
                </p:nvSpPr>
                <p:spPr bwMode="auto">
                  <a:xfrm>
                    <a:off x="7759701" y="812800"/>
                    <a:ext cx="47625" cy="47625"/>
                  </a:xfrm>
                  <a:custGeom>
                    <a:avLst/>
                    <a:gdLst>
                      <a:gd name="T0" fmla="*/ 19 w 39"/>
                      <a:gd name="T1" fmla="*/ 0 h 39"/>
                      <a:gd name="T2" fmla="*/ 0 w 39"/>
                      <a:gd name="T3" fmla="*/ 20 h 39"/>
                      <a:gd name="T4" fmla="*/ 19 w 39"/>
                      <a:gd name="T5" fmla="*/ 39 h 39"/>
                      <a:gd name="T6" fmla="*/ 39 w 39"/>
                      <a:gd name="T7" fmla="*/ 20 h 39"/>
                      <a:gd name="T8" fmla="*/ 19 w 39"/>
                      <a:gd name="T9" fmla="*/ 0 h 39"/>
                      <a:gd name="T10" fmla="*/ 19 w 39"/>
                      <a:gd name="T11" fmla="*/ 33 h 39"/>
                      <a:gd name="T12" fmla="*/ 6 w 39"/>
                      <a:gd name="T13" fmla="*/ 20 h 39"/>
                      <a:gd name="T14" fmla="*/ 19 w 39"/>
                      <a:gd name="T15" fmla="*/ 6 h 39"/>
                      <a:gd name="T16" fmla="*/ 33 w 39"/>
                      <a:gd name="T17" fmla="*/ 20 h 39"/>
                      <a:gd name="T18" fmla="*/ 19 w 39"/>
                      <a:gd name="T19" fmla="*/ 33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39">
                        <a:moveTo>
                          <a:pt x="19" y="0"/>
                        </a:moveTo>
                        <a:cubicBezTo>
                          <a:pt x="8" y="0"/>
                          <a:pt x="0" y="9"/>
                          <a:pt x="0" y="20"/>
                        </a:cubicBezTo>
                        <a:cubicBezTo>
                          <a:pt x="0" y="30"/>
                          <a:pt x="8" y="39"/>
                          <a:pt x="19" y="39"/>
                        </a:cubicBezTo>
                        <a:cubicBezTo>
                          <a:pt x="30" y="39"/>
                          <a:pt x="39" y="30"/>
                          <a:pt x="39" y="20"/>
                        </a:cubicBezTo>
                        <a:cubicBezTo>
                          <a:pt x="39" y="9"/>
                          <a:pt x="30" y="0"/>
                          <a:pt x="19" y="0"/>
                        </a:cubicBezTo>
                        <a:close/>
                        <a:moveTo>
                          <a:pt x="19" y="33"/>
                        </a:moveTo>
                        <a:cubicBezTo>
                          <a:pt x="12" y="33"/>
                          <a:pt x="6" y="27"/>
                          <a:pt x="6" y="20"/>
                        </a:cubicBezTo>
                        <a:cubicBezTo>
                          <a:pt x="6" y="12"/>
                          <a:pt x="12" y="6"/>
                          <a:pt x="19" y="6"/>
                        </a:cubicBezTo>
                        <a:cubicBezTo>
                          <a:pt x="27" y="6"/>
                          <a:pt x="33" y="12"/>
                          <a:pt x="33" y="20"/>
                        </a:cubicBezTo>
                        <a:cubicBezTo>
                          <a:pt x="33" y="27"/>
                          <a:pt x="27" y="33"/>
                          <a:pt x="19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Freeform 69"/>
                  <p:cNvSpPr>
                    <a:spLocks/>
                  </p:cNvSpPr>
                  <p:nvPr/>
                </p:nvSpPr>
                <p:spPr bwMode="auto">
                  <a:xfrm>
                    <a:off x="5800726" y="1647825"/>
                    <a:ext cx="601663" cy="25400"/>
                  </a:xfrm>
                  <a:custGeom>
                    <a:avLst/>
                    <a:gdLst>
                      <a:gd name="T0" fmla="*/ 498 w 498"/>
                      <a:gd name="T1" fmla="*/ 0 h 21"/>
                      <a:gd name="T2" fmla="*/ 472 w 498"/>
                      <a:gd name="T3" fmla="*/ 0 h 21"/>
                      <a:gd name="T4" fmla="*/ 265 w 498"/>
                      <a:gd name="T5" fmla="*/ 0 h 21"/>
                      <a:gd name="T6" fmla="*/ 233 w 498"/>
                      <a:gd name="T7" fmla="*/ 0 h 21"/>
                      <a:gd name="T8" fmla="*/ 27 w 498"/>
                      <a:gd name="T9" fmla="*/ 0 h 21"/>
                      <a:gd name="T10" fmla="*/ 0 w 498"/>
                      <a:gd name="T11" fmla="*/ 0 h 21"/>
                      <a:gd name="T12" fmla="*/ 29 w 498"/>
                      <a:gd name="T13" fmla="*/ 21 h 21"/>
                      <a:gd name="T14" fmla="*/ 469 w 498"/>
                      <a:gd name="T15" fmla="*/ 21 h 21"/>
                      <a:gd name="T16" fmla="*/ 498 w 498"/>
                      <a:gd name="T17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98" h="21">
                        <a:moveTo>
                          <a:pt x="498" y="0"/>
                        </a:moveTo>
                        <a:cubicBezTo>
                          <a:pt x="472" y="0"/>
                          <a:pt x="472" y="0"/>
                          <a:pt x="472" y="0"/>
                        </a:cubicBezTo>
                        <a:cubicBezTo>
                          <a:pt x="265" y="0"/>
                          <a:pt x="265" y="0"/>
                          <a:pt x="265" y="0"/>
                        </a:cubicBezTo>
                        <a:cubicBezTo>
                          <a:pt x="233" y="0"/>
                          <a:pt x="233" y="0"/>
                          <a:pt x="233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7" y="17"/>
                          <a:pt x="29" y="21"/>
                        </a:cubicBezTo>
                        <a:cubicBezTo>
                          <a:pt x="469" y="21"/>
                          <a:pt x="469" y="21"/>
                          <a:pt x="469" y="21"/>
                        </a:cubicBezTo>
                        <a:cubicBezTo>
                          <a:pt x="491" y="17"/>
                          <a:pt x="498" y="0"/>
                          <a:pt x="49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Freeform 70"/>
                  <p:cNvSpPr>
                    <a:spLocks/>
                  </p:cNvSpPr>
                  <p:nvPr/>
                </p:nvSpPr>
                <p:spPr bwMode="auto">
                  <a:xfrm>
                    <a:off x="5835651" y="1868487"/>
                    <a:ext cx="531813" cy="79375"/>
                  </a:xfrm>
                  <a:custGeom>
                    <a:avLst/>
                    <a:gdLst>
                      <a:gd name="T0" fmla="*/ 0 w 440"/>
                      <a:gd name="T1" fmla="*/ 0 h 65"/>
                      <a:gd name="T2" fmla="*/ 7 w 440"/>
                      <a:gd name="T3" fmla="*/ 1 h 65"/>
                      <a:gd name="T4" fmla="*/ 12 w 440"/>
                      <a:gd name="T5" fmla="*/ 7 h 65"/>
                      <a:gd name="T6" fmla="*/ 22 w 440"/>
                      <a:gd name="T7" fmla="*/ 16 h 65"/>
                      <a:gd name="T8" fmla="*/ 179 w 440"/>
                      <a:gd name="T9" fmla="*/ 63 h 65"/>
                      <a:gd name="T10" fmla="*/ 220 w 440"/>
                      <a:gd name="T11" fmla="*/ 65 h 65"/>
                      <a:gd name="T12" fmla="*/ 260 w 440"/>
                      <a:gd name="T13" fmla="*/ 64 h 65"/>
                      <a:gd name="T14" fmla="*/ 421 w 440"/>
                      <a:gd name="T15" fmla="*/ 14 h 65"/>
                      <a:gd name="T16" fmla="*/ 426 w 440"/>
                      <a:gd name="T17" fmla="*/ 10 h 65"/>
                      <a:gd name="T18" fmla="*/ 434 w 440"/>
                      <a:gd name="T19" fmla="*/ 1 h 65"/>
                      <a:gd name="T20" fmla="*/ 440 w 440"/>
                      <a:gd name="T21" fmla="*/ 0 h 65"/>
                      <a:gd name="T22" fmla="*/ 0 w 440"/>
                      <a:gd name="T23" fmla="*/ 0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40" h="65">
                        <a:moveTo>
                          <a:pt x="0" y="0"/>
                        </a:moveTo>
                        <a:cubicBezTo>
                          <a:pt x="2" y="1"/>
                          <a:pt x="4" y="1"/>
                          <a:pt x="7" y="1"/>
                        </a:cubicBezTo>
                        <a:cubicBezTo>
                          <a:pt x="8" y="3"/>
                          <a:pt x="10" y="5"/>
                          <a:pt x="12" y="7"/>
                        </a:cubicBezTo>
                        <a:cubicBezTo>
                          <a:pt x="13" y="10"/>
                          <a:pt x="16" y="14"/>
                          <a:pt x="22" y="16"/>
                        </a:cubicBezTo>
                        <a:cubicBezTo>
                          <a:pt x="52" y="40"/>
                          <a:pt x="110" y="58"/>
                          <a:pt x="179" y="63"/>
                        </a:cubicBezTo>
                        <a:cubicBezTo>
                          <a:pt x="193" y="64"/>
                          <a:pt x="206" y="65"/>
                          <a:pt x="220" y="65"/>
                        </a:cubicBezTo>
                        <a:cubicBezTo>
                          <a:pt x="234" y="65"/>
                          <a:pt x="247" y="64"/>
                          <a:pt x="260" y="64"/>
                        </a:cubicBezTo>
                        <a:cubicBezTo>
                          <a:pt x="332" y="58"/>
                          <a:pt x="391" y="40"/>
                          <a:pt x="421" y="14"/>
                        </a:cubicBezTo>
                        <a:cubicBezTo>
                          <a:pt x="423" y="13"/>
                          <a:pt x="425" y="11"/>
                          <a:pt x="426" y="10"/>
                        </a:cubicBezTo>
                        <a:cubicBezTo>
                          <a:pt x="429" y="7"/>
                          <a:pt x="432" y="4"/>
                          <a:pt x="434" y="1"/>
                        </a:cubicBezTo>
                        <a:cubicBezTo>
                          <a:pt x="436" y="1"/>
                          <a:pt x="438" y="1"/>
                          <a:pt x="440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Freeform 71"/>
                  <p:cNvSpPr>
                    <a:spLocks/>
                  </p:cNvSpPr>
                  <p:nvPr/>
                </p:nvSpPr>
                <p:spPr bwMode="auto">
                  <a:xfrm>
                    <a:off x="7478714" y="1647825"/>
                    <a:ext cx="601663" cy="25400"/>
                  </a:xfrm>
                  <a:custGeom>
                    <a:avLst/>
                    <a:gdLst>
                      <a:gd name="T0" fmla="*/ 497 w 497"/>
                      <a:gd name="T1" fmla="*/ 0 h 21"/>
                      <a:gd name="T2" fmla="*/ 471 w 497"/>
                      <a:gd name="T3" fmla="*/ 0 h 21"/>
                      <a:gd name="T4" fmla="*/ 264 w 497"/>
                      <a:gd name="T5" fmla="*/ 0 h 21"/>
                      <a:gd name="T6" fmla="*/ 233 w 497"/>
                      <a:gd name="T7" fmla="*/ 0 h 21"/>
                      <a:gd name="T8" fmla="*/ 27 w 497"/>
                      <a:gd name="T9" fmla="*/ 0 h 21"/>
                      <a:gd name="T10" fmla="*/ 0 w 497"/>
                      <a:gd name="T11" fmla="*/ 0 h 21"/>
                      <a:gd name="T12" fmla="*/ 29 w 497"/>
                      <a:gd name="T13" fmla="*/ 21 h 21"/>
                      <a:gd name="T14" fmla="*/ 468 w 497"/>
                      <a:gd name="T15" fmla="*/ 21 h 21"/>
                      <a:gd name="T16" fmla="*/ 497 w 497"/>
                      <a:gd name="T17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97" h="21">
                        <a:moveTo>
                          <a:pt x="497" y="0"/>
                        </a:moveTo>
                        <a:cubicBezTo>
                          <a:pt x="471" y="0"/>
                          <a:pt x="471" y="0"/>
                          <a:pt x="471" y="0"/>
                        </a:cubicBezTo>
                        <a:cubicBezTo>
                          <a:pt x="264" y="0"/>
                          <a:pt x="264" y="0"/>
                          <a:pt x="264" y="0"/>
                        </a:cubicBezTo>
                        <a:cubicBezTo>
                          <a:pt x="233" y="0"/>
                          <a:pt x="233" y="0"/>
                          <a:pt x="233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6" y="17"/>
                          <a:pt x="29" y="21"/>
                        </a:cubicBezTo>
                        <a:cubicBezTo>
                          <a:pt x="468" y="21"/>
                          <a:pt x="468" y="21"/>
                          <a:pt x="468" y="21"/>
                        </a:cubicBezTo>
                        <a:cubicBezTo>
                          <a:pt x="491" y="17"/>
                          <a:pt x="497" y="0"/>
                          <a:pt x="4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72"/>
                  <p:cNvSpPr>
                    <a:spLocks/>
                  </p:cNvSpPr>
                  <p:nvPr/>
                </p:nvSpPr>
                <p:spPr bwMode="auto">
                  <a:xfrm>
                    <a:off x="7513639" y="1868487"/>
                    <a:ext cx="531813" cy="79375"/>
                  </a:xfrm>
                  <a:custGeom>
                    <a:avLst/>
                    <a:gdLst>
                      <a:gd name="T0" fmla="*/ 0 w 439"/>
                      <a:gd name="T1" fmla="*/ 0 h 65"/>
                      <a:gd name="T2" fmla="*/ 7 w 439"/>
                      <a:gd name="T3" fmla="*/ 1 h 65"/>
                      <a:gd name="T4" fmla="*/ 11 w 439"/>
                      <a:gd name="T5" fmla="*/ 7 h 65"/>
                      <a:gd name="T6" fmla="*/ 21 w 439"/>
                      <a:gd name="T7" fmla="*/ 16 h 65"/>
                      <a:gd name="T8" fmla="*/ 179 w 439"/>
                      <a:gd name="T9" fmla="*/ 63 h 65"/>
                      <a:gd name="T10" fmla="*/ 220 w 439"/>
                      <a:gd name="T11" fmla="*/ 65 h 65"/>
                      <a:gd name="T12" fmla="*/ 260 w 439"/>
                      <a:gd name="T13" fmla="*/ 64 h 65"/>
                      <a:gd name="T14" fmla="*/ 421 w 439"/>
                      <a:gd name="T15" fmla="*/ 14 h 65"/>
                      <a:gd name="T16" fmla="*/ 426 w 439"/>
                      <a:gd name="T17" fmla="*/ 10 h 65"/>
                      <a:gd name="T18" fmla="*/ 433 w 439"/>
                      <a:gd name="T19" fmla="*/ 1 h 65"/>
                      <a:gd name="T20" fmla="*/ 439 w 439"/>
                      <a:gd name="T21" fmla="*/ 0 h 65"/>
                      <a:gd name="T22" fmla="*/ 0 w 439"/>
                      <a:gd name="T23" fmla="*/ 0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39" h="65">
                        <a:moveTo>
                          <a:pt x="0" y="0"/>
                        </a:moveTo>
                        <a:cubicBezTo>
                          <a:pt x="2" y="1"/>
                          <a:pt x="4" y="1"/>
                          <a:pt x="7" y="1"/>
                        </a:cubicBezTo>
                        <a:cubicBezTo>
                          <a:pt x="8" y="3"/>
                          <a:pt x="10" y="5"/>
                          <a:pt x="11" y="7"/>
                        </a:cubicBezTo>
                        <a:cubicBezTo>
                          <a:pt x="13" y="10"/>
                          <a:pt x="16" y="14"/>
                          <a:pt x="21" y="16"/>
                        </a:cubicBezTo>
                        <a:cubicBezTo>
                          <a:pt x="52" y="40"/>
                          <a:pt x="110" y="58"/>
                          <a:pt x="179" y="63"/>
                        </a:cubicBezTo>
                        <a:cubicBezTo>
                          <a:pt x="192" y="64"/>
                          <a:pt x="206" y="65"/>
                          <a:pt x="220" y="65"/>
                        </a:cubicBezTo>
                        <a:cubicBezTo>
                          <a:pt x="234" y="65"/>
                          <a:pt x="247" y="64"/>
                          <a:pt x="260" y="64"/>
                        </a:cubicBezTo>
                        <a:cubicBezTo>
                          <a:pt x="331" y="58"/>
                          <a:pt x="391" y="40"/>
                          <a:pt x="421" y="14"/>
                        </a:cubicBezTo>
                        <a:cubicBezTo>
                          <a:pt x="423" y="13"/>
                          <a:pt x="424" y="11"/>
                          <a:pt x="426" y="10"/>
                        </a:cubicBezTo>
                        <a:cubicBezTo>
                          <a:pt x="429" y="7"/>
                          <a:pt x="431" y="4"/>
                          <a:pt x="433" y="1"/>
                        </a:cubicBezTo>
                        <a:cubicBezTo>
                          <a:pt x="436" y="1"/>
                          <a:pt x="438" y="1"/>
                          <a:pt x="439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Freeform 73"/>
                  <p:cNvSpPr>
                    <a:spLocks noEditPoints="1"/>
                  </p:cNvSpPr>
                  <p:nvPr/>
                </p:nvSpPr>
                <p:spPr bwMode="auto">
                  <a:xfrm>
                    <a:off x="7519989" y="1668462"/>
                    <a:ext cx="520700" cy="206375"/>
                  </a:xfrm>
                  <a:custGeom>
                    <a:avLst/>
                    <a:gdLst>
                      <a:gd name="T0" fmla="*/ 431 w 431"/>
                      <a:gd name="T1" fmla="*/ 85 h 170"/>
                      <a:gd name="T2" fmla="*/ 316 w 431"/>
                      <a:gd name="T3" fmla="*/ 11 h 170"/>
                      <a:gd name="T4" fmla="*/ 97 w 431"/>
                      <a:gd name="T5" fmla="*/ 69 h 170"/>
                      <a:gd name="T6" fmla="*/ 26 w 431"/>
                      <a:gd name="T7" fmla="*/ 24 h 170"/>
                      <a:gd name="T8" fmla="*/ 2 w 431"/>
                      <a:gd name="T9" fmla="*/ 33 h 170"/>
                      <a:gd name="T10" fmla="*/ 2 w 431"/>
                      <a:gd name="T11" fmla="*/ 137 h 170"/>
                      <a:gd name="T12" fmla="*/ 26 w 431"/>
                      <a:gd name="T13" fmla="*/ 147 h 170"/>
                      <a:gd name="T14" fmla="*/ 97 w 431"/>
                      <a:gd name="T15" fmla="*/ 101 h 170"/>
                      <a:gd name="T16" fmla="*/ 316 w 431"/>
                      <a:gd name="T17" fmla="*/ 160 h 170"/>
                      <a:gd name="T18" fmla="*/ 431 w 431"/>
                      <a:gd name="T19" fmla="*/ 85 h 170"/>
                      <a:gd name="T20" fmla="*/ 360 w 431"/>
                      <a:gd name="T21" fmla="*/ 59 h 170"/>
                      <a:gd name="T22" fmla="*/ 386 w 431"/>
                      <a:gd name="T23" fmla="*/ 68 h 170"/>
                      <a:gd name="T24" fmla="*/ 382 w 431"/>
                      <a:gd name="T25" fmla="*/ 90 h 170"/>
                      <a:gd name="T26" fmla="*/ 356 w 431"/>
                      <a:gd name="T27" fmla="*/ 82 h 170"/>
                      <a:gd name="T28" fmla="*/ 360 w 431"/>
                      <a:gd name="T29" fmla="*/ 59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31" h="170">
                        <a:moveTo>
                          <a:pt x="431" y="85"/>
                        </a:moveTo>
                        <a:cubicBezTo>
                          <a:pt x="425" y="43"/>
                          <a:pt x="364" y="17"/>
                          <a:pt x="316" y="11"/>
                        </a:cubicBezTo>
                        <a:cubicBezTo>
                          <a:pt x="240" y="0"/>
                          <a:pt x="148" y="27"/>
                          <a:pt x="97" y="69"/>
                        </a:cubicBezTo>
                        <a:cubicBezTo>
                          <a:pt x="26" y="24"/>
                          <a:pt x="26" y="24"/>
                          <a:pt x="26" y="24"/>
                        </a:cubicBezTo>
                        <a:cubicBezTo>
                          <a:pt x="16" y="17"/>
                          <a:pt x="0" y="19"/>
                          <a:pt x="2" y="33"/>
                        </a:cubicBezTo>
                        <a:cubicBezTo>
                          <a:pt x="9" y="75"/>
                          <a:pt x="9" y="96"/>
                          <a:pt x="2" y="137"/>
                        </a:cubicBezTo>
                        <a:cubicBezTo>
                          <a:pt x="0" y="151"/>
                          <a:pt x="16" y="153"/>
                          <a:pt x="26" y="147"/>
                        </a:cubicBezTo>
                        <a:cubicBezTo>
                          <a:pt x="97" y="101"/>
                          <a:pt x="97" y="101"/>
                          <a:pt x="97" y="101"/>
                        </a:cubicBezTo>
                        <a:cubicBezTo>
                          <a:pt x="148" y="143"/>
                          <a:pt x="240" y="170"/>
                          <a:pt x="316" y="160"/>
                        </a:cubicBezTo>
                        <a:cubicBezTo>
                          <a:pt x="364" y="153"/>
                          <a:pt x="425" y="127"/>
                          <a:pt x="431" y="85"/>
                        </a:cubicBezTo>
                        <a:close/>
                        <a:moveTo>
                          <a:pt x="360" y="59"/>
                        </a:moveTo>
                        <a:cubicBezTo>
                          <a:pt x="368" y="55"/>
                          <a:pt x="380" y="59"/>
                          <a:pt x="386" y="68"/>
                        </a:cubicBezTo>
                        <a:cubicBezTo>
                          <a:pt x="392" y="76"/>
                          <a:pt x="390" y="87"/>
                          <a:pt x="382" y="90"/>
                        </a:cubicBezTo>
                        <a:cubicBezTo>
                          <a:pt x="374" y="94"/>
                          <a:pt x="363" y="90"/>
                          <a:pt x="356" y="82"/>
                        </a:cubicBezTo>
                        <a:cubicBezTo>
                          <a:pt x="350" y="73"/>
                          <a:pt x="352" y="63"/>
                          <a:pt x="360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Freeform 74"/>
                  <p:cNvSpPr>
                    <a:spLocks/>
                  </p:cNvSpPr>
                  <p:nvPr/>
                </p:nvSpPr>
                <p:spPr bwMode="auto">
                  <a:xfrm>
                    <a:off x="5840414" y="1736725"/>
                    <a:ext cx="112713" cy="147638"/>
                  </a:xfrm>
                  <a:custGeom>
                    <a:avLst/>
                    <a:gdLst>
                      <a:gd name="T0" fmla="*/ 44 w 93"/>
                      <a:gd name="T1" fmla="*/ 40 h 122"/>
                      <a:gd name="T2" fmla="*/ 77 w 93"/>
                      <a:gd name="T3" fmla="*/ 47 h 122"/>
                      <a:gd name="T4" fmla="*/ 77 w 93"/>
                      <a:gd name="T5" fmla="*/ 52 h 122"/>
                      <a:gd name="T6" fmla="*/ 93 w 93"/>
                      <a:gd name="T7" fmla="*/ 87 h 122"/>
                      <a:gd name="T8" fmla="*/ 64 w 93"/>
                      <a:gd name="T9" fmla="*/ 114 h 122"/>
                      <a:gd name="T10" fmla="*/ 7 w 93"/>
                      <a:gd name="T11" fmla="*/ 92 h 122"/>
                      <a:gd name="T12" fmla="*/ 25 w 93"/>
                      <a:gd name="T13" fmla="*/ 46 h 122"/>
                      <a:gd name="T14" fmla="*/ 27 w 93"/>
                      <a:gd name="T15" fmla="*/ 34 h 122"/>
                      <a:gd name="T16" fmla="*/ 27 w 93"/>
                      <a:gd name="T17" fmla="*/ 33 h 122"/>
                      <a:gd name="T18" fmla="*/ 0 w 93"/>
                      <a:gd name="T19" fmla="*/ 0 h 122"/>
                      <a:gd name="T20" fmla="*/ 28 w 93"/>
                      <a:gd name="T21" fmla="*/ 24 h 122"/>
                      <a:gd name="T22" fmla="*/ 36 w 93"/>
                      <a:gd name="T23" fmla="*/ 0 h 122"/>
                      <a:gd name="T24" fmla="*/ 33 w 93"/>
                      <a:gd name="T25" fmla="*/ 31 h 122"/>
                      <a:gd name="T26" fmla="*/ 34 w 93"/>
                      <a:gd name="T27" fmla="*/ 32 h 122"/>
                      <a:gd name="T28" fmla="*/ 44 w 93"/>
                      <a:gd name="T29" fmla="*/ 4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93" h="122">
                        <a:moveTo>
                          <a:pt x="44" y="40"/>
                        </a:moveTo>
                        <a:cubicBezTo>
                          <a:pt x="56" y="38"/>
                          <a:pt x="68" y="41"/>
                          <a:pt x="77" y="47"/>
                        </a:cubicBezTo>
                        <a:cubicBezTo>
                          <a:pt x="77" y="49"/>
                          <a:pt x="77" y="50"/>
                          <a:pt x="77" y="52"/>
                        </a:cubicBezTo>
                        <a:cubicBezTo>
                          <a:pt x="77" y="66"/>
                          <a:pt x="83" y="78"/>
                          <a:pt x="93" y="87"/>
                        </a:cubicBezTo>
                        <a:cubicBezTo>
                          <a:pt x="89" y="99"/>
                          <a:pt x="78" y="109"/>
                          <a:pt x="64" y="114"/>
                        </a:cubicBezTo>
                        <a:cubicBezTo>
                          <a:pt x="41" y="122"/>
                          <a:pt x="15" y="112"/>
                          <a:pt x="7" y="92"/>
                        </a:cubicBezTo>
                        <a:cubicBezTo>
                          <a:pt x="0" y="75"/>
                          <a:pt x="8" y="56"/>
                          <a:pt x="25" y="46"/>
                        </a:cubicBezTo>
                        <a:cubicBezTo>
                          <a:pt x="28" y="41"/>
                          <a:pt x="27" y="36"/>
                          <a:pt x="27" y="34"/>
                        </a:cubicBezTo>
                        <a:cubicBezTo>
                          <a:pt x="27" y="34"/>
                          <a:pt x="27" y="33"/>
                          <a:pt x="27" y="33"/>
                        </a:cubicBezTo>
                        <a:cubicBezTo>
                          <a:pt x="14" y="5"/>
                          <a:pt x="0" y="0"/>
                          <a:pt x="0" y="0"/>
                        </a:cubicBezTo>
                        <a:cubicBezTo>
                          <a:pt x="14" y="1"/>
                          <a:pt x="23" y="15"/>
                          <a:pt x="28" y="24"/>
                        </a:cubicBezTo>
                        <a:cubicBezTo>
                          <a:pt x="26" y="14"/>
                          <a:pt x="26" y="3"/>
                          <a:pt x="36" y="0"/>
                        </a:cubicBezTo>
                        <a:cubicBezTo>
                          <a:pt x="26" y="6"/>
                          <a:pt x="30" y="21"/>
                          <a:pt x="33" y="31"/>
                        </a:cubicBezTo>
                        <a:cubicBezTo>
                          <a:pt x="33" y="31"/>
                          <a:pt x="34" y="31"/>
                          <a:pt x="34" y="32"/>
                        </a:cubicBezTo>
                        <a:cubicBezTo>
                          <a:pt x="35" y="33"/>
                          <a:pt x="38" y="38"/>
                          <a:pt x="44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Freeform 75"/>
                  <p:cNvSpPr>
                    <a:spLocks noEditPoints="1"/>
                  </p:cNvSpPr>
                  <p:nvPr/>
                </p:nvSpPr>
                <p:spPr bwMode="auto">
                  <a:xfrm>
                    <a:off x="6208714" y="1804987"/>
                    <a:ext cx="76200" cy="65088"/>
                  </a:xfrm>
                  <a:custGeom>
                    <a:avLst/>
                    <a:gdLst>
                      <a:gd name="T0" fmla="*/ 54 w 63"/>
                      <a:gd name="T1" fmla="*/ 44 h 54"/>
                      <a:gd name="T2" fmla="*/ 48 w 63"/>
                      <a:gd name="T3" fmla="*/ 9 h 54"/>
                      <a:gd name="T4" fmla="*/ 9 w 63"/>
                      <a:gd name="T5" fmla="*/ 10 h 54"/>
                      <a:gd name="T6" fmla="*/ 15 w 63"/>
                      <a:gd name="T7" fmla="*/ 44 h 54"/>
                      <a:gd name="T8" fmla="*/ 54 w 63"/>
                      <a:gd name="T9" fmla="*/ 44 h 54"/>
                      <a:gd name="T10" fmla="*/ 13 w 63"/>
                      <a:gd name="T11" fmla="*/ 11 h 54"/>
                      <a:gd name="T12" fmla="*/ 27 w 63"/>
                      <a:gd name="T13" fmla="*/ 9 h 54"/>
                      <a:gd name="T14" fmla="*/ 26 w 63"/>
                      <a:gd name="T15" fmla="*/ 21 h 54"/>
                      <a:gd name="T16" fmla="*/ 12 w 63"/>
                      <a:gd name="T17" fmla="*/ 24 h 54"/>
                      <a:gd name="T18" fmla="*/ 13 w 63"/>
                      <a:gd name="T19" fmla="*/ 11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3" h="54">
                        <a:moveTo>
                          <a:pt x="54" y="44"/>
                        </a:moveTo>
                        <a:cubicBezTo>
                          <a:pt x="63" y="35"/>
                          <a:pt x="63" y="19"/>
                          <a:pt x="48" y="9"/>
                        </a:cubicBezTo>
                        <a:cubicBezTo>
                          <a:pt x="34" y="0"/>
                          <a:pt x="18" y="0"/>
                          <a:pt x="9" y="10"/>
                        </a:cubicBezTo>
                        <a:cubicBezTo>
                          <a:pt x="0" y="18"/>
                          <a:pt x="1" y="34"/>
                          <a:pt x="15" y="44"/>
                        </a:cubicBezTo>
                        <a:cubicBezTo>
                          <a:pt x="28" y="54"/>
                          <a:pt x="44" y="54"/>
                          <a:pt x="54" y="44"/>
                        </a:cubicBezTo>
                        <a:close/>
                        <a:moveTo>
                          <a:pt x="13" y="11"/>
                        </a:moveTo>
                        <a:cubicBezTo>
                          <a:pt x="17" y="7"/>
                          <a:pt x="23" y="6"/>
                          <a:pt x="27" y="9"/>
                        </a:cubicBezTo>
                        <a:cubicBezTo>
                          <a:pt x="30" y="12"/>
                          <a:pt x="30" y="17"/>
                          <a:pt x="26" y="21"/>
                        </a:cubicBezTo>
                        <a:cubicBezTo>
                          <a:pt x="22" y="25"/>
                          <a:pt x="16" y="26"/>
                          <a:pt x="12" y="24"/>
                        </a:cubicBezTo>
                        <a:cubicBezTo>
                          <a:pt x="9" y="21"/>
                          <a:pt x="9" y="15"/>
                          <a:pt x="1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76"/>
                  <p:cNvSpPr>
                    <a:spLocks noEditPoints="1"/>
                  </p:cNvSpPr>
                  <p:nvPr/>
                </p:nvSpPr>
                <p:spPr bwMode="auto">
                  <a:xfrm>
                    <a:off x="6280151" y="1809750"/>
                    <a:ext cx="71438" cy="66675"/>
                  </a:xfrm>
                  <a:custGeom>
                    <a:avLst/>
                    <a:gdLst>
                      <a:gd name="T0" fmla="*/ 57 w 59"/>
                      <a:gd name="T1" fmla="*/ 29 h 55"/>
                      <a:gd name="T2" fmla="*/ 34 w 59"/>
                      <a:gd name="T3" fmla="*/ 0 h 55"/>
                      <a:gd name="T4" fmla="*/ 27 w 59"/>
                      <a:gd name="T5" fmla="*/ 52 h 55"/>
                      <a:gd name="T6" fmla="*/ 57 w 59"/>
                      <a:gd name="T7" fmla="*/ 29 h 55"/>
                      <a:gd name="T8" fmla="*/ 32 w 59"/>
                      <a:gd name="T9" fmla="*/ 4 h 55"/>
                      <a:gd name="T10" fmla="*/ 44 w 59"/>
                      <a:gd name="T11" fmla="*/ 9 h 55"/>
                      <a:gd name="T12" fmla="*/ 38 w 59"/>
                      <a:gd name="T13" fmla="*/ 18 h 55"/>
                      <a:gd name="T14" fmla="*/ 26 w 59"/>
                      <a:gd name="T15" fmla="*/ 13 h 55"/>
                      <a:gd name="T16" fmla="*/ 32 w 59"/>
                      <a:gd name="T17" fmla="*/ 4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" h="55">
                        <a:moveTo>
                          <a:pt x="57" y="29"/>
                        </a:moveTo>
                        <a:cubicBezTo>
                          <a:pt x="59" y="11"/>
                          <a:pt x="44" y="0"/>
                          <a:pt x="34" y="0"/>
                        </a:cubicBezTo>
                        <a:cubicBezTo>
                          <a:pt x="4" y="2"/>
                          <a:pt x="0" y="46"/>
                          <a:pt x="27" y="52"/>
                        </a:cubicBezTo>
                        <a:cubicBezTo>
                          <a:pt x="41" y="55"/>
                          <a:pt x="56" y="43"/>
                          <a:pt x="57" y="29"/>
                        </a:cubicBezTo>
                        <a:close/>
                        <a:moveTo>
                          <a:pt x="32" y="4"/>
                        </a:moveTo>
                        <a:cubicBezTo>
                          <a:pt x="37" y="3"/>
                          <a:pt x="43" y="5"/>
                          <a:pt x="44" y="9"/>
                        </a:cubicBezTo>
                        <a:cubicBezTo>
                          <a:pt x="46" y="13"/>
                          <a:pt x="43" y="17"/>
                          <a:pt x="38" y="18"/>
                        </a:cubicBezTo>
                        <a:cubicBezTo>
                          <a:pt x="33" y="19"/>
                          <a:pt x="28" y="17"/>
                          <a:pt x="26" y="13"/>
                        </a:cubicBezTo>
                        <a:cubicBezTo>
                          <a:pt x="25" y="9"/>
                          <a:pt x="28" y="5"/>
                          <a:pt x="3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77"/>
                  <p:cNvSpPr>
                    <a:spLocks/>
                  </p:cNvSpPr>
                  <p:nvPr/>
                </p:nvSpPr>
                <p:spPr bwMode="auto">
                  <a:xfrm>
                    <a:off x="5940426" y="1717675"/>
                    <a:ext cx="127000" cy="138113"/>
                  </a:xfrm>
                  <a:custGeom>
                    <a:avLst/>
                    <a:gdLst>
                      <a:gd name="T0" fmla="*/ 83 w 105"/>
                      <a:gd name="T1" fmla="*/ 35 h 115"/>
                      <a:gd name="T2" fmla="*/ 105 w 105"/>
                      <a:gd name="T3" fmla="*/ 68 h 115"/>
                      <a:gd name="T4" fmla="*/ 85 w 105"/>
                      <a:gd name="T5" fmla="*/ 105 h 115"/>
                      <a:gd name="T6" fmla="*/ 69 w 105"/>
                      <a:gd name="T7" fmla="*/ 99 h 115"/>
                      <a:gd name="T8" fmla="*/ 55 w 105"/>
                      <a:gd name="T9" fmla="*/ 99 h 115"/>
                      <a:gd name="T10" fmla="*/ 56 w 105"/>
                      <a:gd name="T11" fmla="*/ 110 h 115"/>
                      <a:gd name="T12" fmla="*/ 60 w 105"/>
                      <a:gd name="T13" fmla="*/ 114 h 115"/>
                      <a:gd name="T14" fmla="*/ 52 w 105"/>
                      <a:gd name="T15" fmla="*/ 115 h 115"/>
                      <a:gd name="T16" fmla="*/ 0 w 105"/>
                      <a:gd name="T17" fmla="*/ 68 h 115"/>
                      <a:gd name="T18" fmla="*/ 21 w 105"/>
                      <a:gd name="T19" fmla="*/ 35 h 115"/>
                      <a:gd name="T20" fmla="*/ 6 w 105"/>
                      <a:gd name="T21" fmla="*/ 25 h 115"/>
                      <a:gd name="T22" fmla="*/ 42 w 105"/>
                      <a:gd name="T23" fmla="*/ 20 h 115"/>
                      <a:gd name="T24" fmla="*/ 43 w 105"/>
                      <a:gd name="T25" fmla="*/ 0 h 115"/>
                      <a:gd name="T26" fmla="*/ 58 w 105"/>
                      <a:gd name="T27" fmla="*/ 17 h 115"/>
                      <a:gd name="T28" fmla="*/ 86 w 105"/>
                      <a:gd name="T29" fmla="*/ 1 h 115"/>
                      <a:gd name="T30" fmla="*/ 90 w 105"/>
                      <a:gd name="T31" fmla="*/ 10 h 115"/>
                      <a:gd name="T32" fmla="*/ 63 w 105"/>
                      <a:gd name="T33" fmla="*/ 21 h 115"/>
                      <a:gd name="T34" fmla="*/ 94 w 105"/>
                      <a:gd name="T35" fmla="*/ 25 h 115"/>
                      <a:gd name="T36" fmla="*/ 83 w 105"/>
                      <a:gd name="T37" fmla="*/ 35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05" h="115">
                        <a:moveTo>
                          <a:pt x="83" y="35"/>
                        </a:moveTo>
                        <a:cubicBezTo>
                          <a:pt x="96" y="41"/>
                          <a:pt x="105" y="53"/>
                          <a:pt x="105" y="68"/>
                        </a:cubicBezTo>
                        <a:cubicBezTo>
                          <a:pt x="105" y="83"/>
                          <a:pt x="97" y="96"/>
                          <a:pt x="85" y="105"/>
                        </a:cubicBezTo>
                        <a:cubicBezTo>
                          <a:pt x="79" y="103"/>
                          <a:pt x="75" y="101"/>
                          <a:pt x="69" y="99"/>
                        </a:cubicBezTo>
                        <a:cubicBezTo>
                          <a:pt x="65" y="98"/>
                          <a:pt x="59" y="96"/>
                          <a:pt x="55" y="99"/>
                        </a:cubicBezTo>
                        <a:cubicBezTo>
                          <a:pt x="52" y="102"/>
                          <a:pt x="53" y="107"/>
                          <a:pt x="56" y="110"/>
                        </a:cubicBezTo>
                        <a:cubicBezTo>
                          <a:pt x="57" y="111"/>
                          <a:pt x="59" y="113"/>
                          <a:pt x="60" y="114"/>
                        </a:cubicBezTo>
                        <a:cubicBezTo>
                          <a:pt x="58" y="115"/>
                          <a:pt x="55" y="115"/>
                          <a:pt x="52" y="115"/>
                        </a:cubicBezTo>
                        <a:cubicBezTo>
                          <a:pt x="23" y="115"/>
                          <a:pt x="0" y="94"/>
                          <a:pt x="0" y="68"/>
                        </a:cubicBezTo>
                        <a:cubicBezTo>
                          <a:pt x="0" y="53"/>
                          <a:pt x="8" y="42"/>
                          <a:pt x="21" y="35"/>
                        </a:cubicBezTo>
                        <a:cubicBezTo>
                          <a:pt x="15" y="35"/>
                          <a:pt x="11" y="33"/>
                          <a:pt x="6" y="25"/>
                        </a:cubicBezTo>
                        <a:cubicBezTo>
                          <a:pt x="17" y="27"/>
                          <a:pt x="28" y="16"/>
                          <a:pt x="42" y="20"/>
                        </a:cubicBezTo>
                        <a:cubicBezTo>
                          <a:pt x="33" y="12"/>
                          <a:pt x="39" y="9"/>
                          <a:pt x="43" y="0"/>
                        </a:cubicBezTo>
                        <a:cubicBezTo>
                          <a:pt x="46" y="8"/>
                          <a:pt x="56" y="7"/>
                          <a:pt x="58" y="17"/>
                        </a:cubicBezTo>
                        <a:cubicBezTo>
                          <a:pt x="62" y="10"/>
                          <a:pt x="71" y="2"/>
                          <a:pt x="86" y="1"/>
                        </a:cubicBezTo>
                        <a:cubicBezTo>
                          <a:pt x="90" y="10"/>
                          <a:pt x="90" y="10"/>
                          <a:pt x="90" y="10"/>
                        </a:cubicBezTo>
                        <a:cubicBezTo>
                          <a:pt x="90" y="10"/>
                          <a:pt x="74" y="10"/>
                          <a:pt x="63" y="21"/>
                        </a:cubicBezTo>
                        <a:cubicBezTo>
                          <a:pt x="81" y="19"/>
                          <a:pt x="83" y="28"/>
                          <a:pt x="94" y="25"/>
                        </a:cubicBezTo>
                        <a:cubicBezTo>
                          <a:pt x="90" y="32"/>
                          <a:pt x="87" y="34"/>
                          <a:pt x="83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Freeform 78"/>
                  <p:cNvSpPr>
                    <a:spLocks/>
                  </p:cNvSpPr>
                  <p:nvPr/>
                </p:nvSpPr>
                <p:spPr bwMode="auto">
                  <a:xfrm>
                    <a:off x="6011864" y="1758950"/>
                    <a:ext cx="150813" cy="123825"/>
                  </a:xfrm>
                  <a:custGeom>
                    <a:avLst/>
                    <a:gdLst>
                      <a:gd name="T0" fmla="*/ 107 w 125"/>
                      <a:gd name="T1" fmla="*/ 40 h 103"/>
                      <a:gd name="T2" fmla="*/ 119 w 125"/>
                      <a:gd name="T3" fmla="*/ 26 h 103"/>
                      <a:gd name="T4" fmla="*/ 113 w 125"/>
                      <a:gd name="T5" fmla="*/ 2 h 103"/>
                      <a:gd name="T6" fmla="*/ 116 w 125"/>
                      <a:gd name="T7" fmla="*/ 0 h 103"/>
                      <a:gd name="T8" fmla="*/ 122 w 125"/>
                      <a:gd name="T9" fmla="*/ 27 h 103"/>
                      <a:gd name="T10" fmla="*/ 118 w 125"/>
                      <a:gd name="T11" fmla="*/ 45 h 103"/>
                      <a:gd name="T12" fmla="*/ 118 w 125"/>
                      <a:gd name="T13" fmla="*/ 59 h 103"/>
                      <a:gd name="T14" fmla="*/ 72 w 125"/>
                      <a:gd name="T15" fmla="*/ 96 h 103"/>
                      <a:gd name="T16" fmla="*/ 7 w 125"/>
                      <a:gd name="T17" fmla="*/ 81 h 103"/>
                      <a:gd name="T18" fmla="*/ 1 w 125"/>
                      <a:gd name="T19" fmla="*/ 73 h 103"/>
                      <a:gd name="T20" fmla="*/ 10 w 125"/>
                      <a:gd name="T21" fmla="*/ 75 h 103"/>
                      <a:gd name="T22" fmla="*/ 67 w 125"/>
                      <a:gd name="T23" fmla="*/ 79 h 103"/>
                      <a:gd name="T24" fmla="*/ 107 w 125"/>
                      <a:gd name="T25" fmla="*/ 40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25" h="103">
                        <a:moveTo>
                          <a:pt x="107" y="40"/>
                        </a:moveTo>
                        <a:cubicBezTo>
                          <a:pt x="110" y="38"/>
                          <a:pt x="115" y="34"/>
                          <a:pt x="119" y="26"/>
                        </a:cubicBezTo>
                        <a:cubicBezTo>
                          <a:pt x="122" y="18"/>
                          <a:pt x="119" y="8"/>
                          <a:pt x="113" y="2"/>
                        </a:cubicBezTo>
                        <a:cubicBezTo>
                          <a:pt x="116" y="0"/>
                          <a:pt x="116" y="0"/>
                          <a:pt x="116" y="0"/>
                        </a:cubicBezTo>
                        <a:cubicBezTo>
                          <a:pt x="123" y="8"/>
                          <a:pt x="125" y="17"/>
                          <a:pt x="122" y="27"/>
                        </a:cubicBezTo>
                        <a:cubicBezTo>
                          <a:pt x="120" y="35"/>
                          <a:pt x="118" y="38"/>
                          <a:pt x="118" y="45"/>
                        </a:cubicBezTo>
                        <a:cubicBezTo>
                          <a:pt x="122" y="49"/>
                          <a:pt x="120" y="54"/>
                          <a:pt x="118" y="59"/>
                        </a:cubicBezTo>
                        <a:cubicBezTo>
                          <a:pt x="114" y="70"/>
                          <a:pt x="97" y="89"/>
                          <a:pt x="72" y="96"/>
                        </a:cubicBezTo>
                        <a:cubicBezTo>
                          <a:pt x="46" y="103"/>
                          <a:pt x="25" y="92"/>
                          <a:pt x="7" y="81"/>
                        </a:cubicBezTo>
                        <a:cubicBezTo>
                          <a:pt x="4" y="79"/>
                          <a:pt x="0" y="75"/>
                          <a:pt x="1" y="73"/>
                        </a:cubicBezTo>
                        <a:cubicBezTo>
                          <a:pt x="3" y="72"/>
                          <a:pt x="7" y="74"/>
                          <a:pt x="10" y="75"/>
                        </a:cubicBezTo>
                        <a:cubicBezTo>
                          <a:pt x="28" y="81"/>
                          <a:pt x="44" y="87"/>
                          <a:pt x="67" y="79"/>
                        </a:cubicBezTo>
                        <a:cubicBezTo>
                          <a:pt x="94" y="70"/>
                          <a:pt x="94" y="41"/>
                          <a:pt x="107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Freeform 79"/>
                  <p:cNvSpPr>
                    <a:spLocks/>
                  </p:cNvSpPr>
                  <p:nvPr/>
                </p:nvSpPr>
                <p:spPr bwMode="auto">
                  <a:xfrm>
                    <a:off x="6072189" y="1663700"/>
                    <a:ext cx="161925" cy="204788"/>
                  </a:xfrm>
                  <a:custGeom>
                    <a:avLst/>
                    <a:gdLst>
                      <a:gd name="T0" fmla="*/ 67 w 135"/>
                      <a:gd name="T1" fmla="*/ 169 h 169"/>
                      <a:gd name="T2" fmla="*/ 115 w 135"/>
                      <a:gd name="T3" fmla="*/ 155 h 169"/>
                      <a:gd name="T4" fmla="*/ 129 w 135"/>
                      <a:gd name="T5" fmla="*/ 119 h 169"/>
                      <a:gd name="T6" fmla="*/ 129 w 135"/>
                      <a:gd name="T7" fmla="*/ 106 h 169"/>
                      <a:gd name="T8" fmla="*/ 97 w 135"/>
                      <a:gd name="T9" fmla="*/ 44 h 169"/>
                      <a:gd name="T10" fmla="*/ 135 w 135"/>
                      <a:gd name="T11" fmla="*/ 54 h 169"/>
                      <a:gd name="T12" fmla="*/ 100 w 135"/>
                      <a:gd name="T13" fmla="*/ 31 h 169"/>
                      <a:gd name="T14" fmla="*/ 128 w 135"/>
                      <a:gd name="T15" fmla="*/ 27 h 169"/>
                      <a:gd name="T16" fmla="*/ 84 w 135"/>
                      <a:gd name="T17" fmla="*/ 25 h 169"/>
                      <a:gd name="T18" fmla="*/ 109 w 135"/>
                      <a:gd name="T19" fmla="*/ 10 h 169"/>
                      <a:gd name="T20" fmla="*/ 73 w 135"/>
                      <a:gd name="T21" fmla="*/ 21 h 169"/>
                      <a:gd name="T22" fmla="*/ 82 w 135"/>
                      <a:gd name="T23" fmla="*/ 0 h 169"/>
                      <a:gd name="T24" fmla="*/ 63 w 135"/>
                      <a:gd name="T25" fmla="*/ 23 h 169"/>
                      <a:gd name="T26" fmla="*/ 26 w 135"/>
                      <a:gd name="T27" fmla="*/ 10 h 169"/>
                      <a:gd name="T28" fmla="*/ 51 w 135"/>
                      <a:gd name="T29" fmla="*/ 25 h 169"/>
                      <a:gd name="T30" fmla="*/ 6 w 135"/>
                      <a:gd name="T31" fmla="*/ 27 h 169"/>
                      <a:gd name="T32" fmla="*/ 35 w 135"/>
                      <a:gd name="T33" fmla="*/ 31 h 169"/>
                      <a:gd name="T34" fmla="*/ 0 w 135"/>
                      <a:gd name="T35" fmla="*/ 54 h 169"/>
                      <a:gd name="T36" fmla="*/ 37 w 135"/>
                      <a:gd name="T37" fmla="*/ 44 h 169"/>
                      <a:gd name="T38" fmla="*/ 6 w 135"/>
                      <a:gd name="T39" fmla="*/ 106 h 169"/>
                      <a:gd name="T40" fmla="*/ 15 w 135"/>
                      <a:gd name="T41" fmla="*/ 150 h 169"/>
                      <a:gd name="T42" fmla="*/ 39 w 135"/>
                      <a:gd name="T43" fmla="*/ 127 h 169"/>
                      <a:gd name="T44" fmla="*/ 54 w 135"/>
                      <a:gd name="T45" fmla="*/ 114 h 169"/>
                      <a:gd name="T46" fmla="*/ 63 w 135"/>
                      <a:gd name="T47" fmla="*/ 103 h 169"/>
                      <a:gd name="T48" fmla="*/ 58 w 135"/>
                      <a:gd name="T49" fmla="*/ 86 h 169"/>
                      <a:gd name="T50" fmla="*/ 60 w 135"/>
                      <a:gd name="T51" fmla="*/ 79 h 169"/>
                      <a:gd name="T52" fmla="*/ 62 w 135"/>
                      <a:gd name="T53" fmla="*/ 77 h 169"/>
                      <a:gd name="T54" fmla="*/ 70 w 135"/>
                      <a:gd name="T55" fmla="*/ 78 h 169"/>
                      <a:gd name="T56" fmla="*/ 78 w 135"/>
                      <a:gd name="T57" fmla="*/ 107 h 169"/>
                      <a:gd name="T58" fmla="*/ 74 w 135"/>
                      <a:gd name="T59" fmla="*/ 121 h 169"/>
                      <a:gd name="T60" fmla="*/ 76 w 135"/>
                      <a:gd name="T61" fmla="*/ 129 h 169"/>
                      <a:gd name="T62" fmla="*/ 74 w 135"/>
                      <a:gd name="T63" fmla="*/ 137 h 169"/>
                      <a:gd name="T64" fmla="*/ 54 w 135"/>
                      <a:gd name="T65" fmla="*/ 160 h 169"/>
                      <a:gd name="T66" fmla="*/ 43 w 135"/>
                      <a:gd name="T67" fmla="*/ 167 h 169"/>
                      <a:gd name="T68" fmla="*/ 67 w 135"/>
                      <a:gd name="T69" fmla="*/ 169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35" h="169">
                        <a:moveTo>
                          <a:pt x="67" y="169"/>
                        </a:moveTo>
                        <a:cubicBezTo>
                          <a:pt x="88" y="169"/>
                          <a:pt x="105" y="165"/>
                          <a:pt x="115" y="155"/>
                        </a:cubicBezTo>
                        <a:cubicBezTo>
                          <a:pt x="107" y="142"/>
                          <a:pt x="112" y="125"/>
                          <a:pt x="129" y="119"/>
                        </a:cubicBezTo>
                        <a:cubicBezTo>
                          <a:pt x="129" y="115"/>
                          <a:pt x="129" y="111"/>
                          <a:pt x="129" y="106"/>
                        </a:cubicBezTo>
                        <a:cubicBezTo>
                          <a:pt x="127" y="76"/>
                          <a:pt x="114" y="55"/>
                          <a:pt x="97" y="44"/>
                        </a:cubicBezTo>
                        <a:cubicBezTo>
                          <a:pt x="111" y="44"/>
                          <a:pt x="124" y="49"/>
                          <a:pt x="135" y="54"/>
                        </a:cubicBezTo>
                        <a:cubicBezTo>
                          <a:pt x="128" y="37"/>
                          <a:pt x="112" y="33"/>
                          <a:pt x="100" y="31"/>
                        </a:cubicBezTo>
                        <a:cubicBezTo>
                          <a:pt x="110" y="27"/>
                          <a:pt x="120" y="27"/>
                          <a:pt x="128" y="27"/>
                        </a:cubicBezTo>
                        <a:cubicBezTo>
                          <a:pt x="110" y="17"/>
                          <a:pt x="94" y="19"/>
                          <a:pt x="84" y="25"/>
                        </a:cubicBezTo>
                        <a:cubicBezTo>
                          <a:pt x="91" y="18"/>
                          <a:pt x="100" y="13"/>
                          <a:pt x="109" y="10"/>
                        </a:cubicBezTo>
                        <a:cubicBezTo>
                          <a:pt x="91" y="8"/>
                          <a:pt x="80" y="14"/>
                          <a:pt x="73" y="21"/>
                        </a:cubicBezTo>
                        <a:cubicBezTo>
                          <a:pt x="75" y="13"/>
                          <a:pt x="78" y="6"/>
                          <a:pt x="82" y="0"/>
                        </a:cubicBezTo>
                        <a:cubicBezTo>
                          <a:pt x="69" y="6"/>
                          <a:pt x="64" y="15"/>
                          <a:pt x="63" y="23"/>
                        </a:cubicBezTo>
                        <a:cubicBezTo>
                          <a:pt x="57" y="15"/>
                          <a:pt x="45" y="7"/>
                          <a:pt x="26" y="10"/>
                        </a:cubicBezTo>
                        <a:cubicBezTo>
                          <a:pt x="35" y="13"/>
                          <a:pt x="44" y="18"/>
                          <a:pt x="51" y="25"/>
                        </a:cubicBezTo>
                        <a:cubicBezTo>
                          <a:pt x="41" y="19"/>
                          <a:pt x="25" y="17"/>
                          <a:pt x="6" y="27"/>
                        </a:cubicBezTo>
                        <a:cubicBezTo>
                          <a:pt x="15" y="27"/>
                          <a:pt x="25" y="27"/>
                          <a:pt x="35" y="31"/>
                        </a:cubicBezTo>
                        <a:cubicBezTo>
                          <a:pt x="23" y="33"/>
                          <a:pt x="7" y="38"/>
                          <a:pt x="0" y="54"/>
                        </a:cubicBezTo>
                        <a:cubicBezTo>
                          <a:pt x="11" y="50"/>
                          <a:pt x="24" y="45"/>
                          <a:pt x="37" y="44"/>
                        </a:cubicBezTo>
                        <a:cubicBezTo>
                          <a:pt x="20" y="55"/>
                          <a:pt x="8" y="76"/>
                          <a:pt x="6" y="106"/>
                        </a:cubicBezTo>
                        <a:cubicBezTo>
                          <a:pt x="4" y="126"/>
                          <a:pt x="8" y="140"/>
                          <a:pt x="15" y="150"/>
                        </a:cubicBezTo>
                        <a:cubicBezTo>
                          <a:pt x="27" y="146"/>
                          <a:pt x="33" y="137"/>
                          <a:pt x="39" y="127"/>
                        </a:cubicBezTo>
                        <a:cubicBezTo>
                          <a:pt x="44" y="120"/>
                          <a:pt x="47" y="115"/>
                          <a:pt x="54" y="114"/>
                        </a:cubicBezTo>
                        <a:cubicBezTo>
                          <a:pt x="59" y="111"/>
                          <a:pt x="62" y="107"/>
                          <a:pt x="63" y="103"/>
                        </a:cubicBezTo>
                        <a:cubicBezTo>
                          <a:pt x="66" y="97"/>
                          <a:pt x="63" y="90"/>
                          <a:pt x="58" y="86"/>
                        </a:cubicBezTo>
                        <a:cubicBezTo>
                          <a:pt x="56" y="84"/>
                          <a:pt x="57" y="81"/>
                          <a:pt x="60" y="79"/>
                        </a:cubicBezTo>
                        <a:cubicBezTo>
                          <a:pt x="62" y="77"/>
                          <a:pt x="62" y="77"/>
                          <a:pt x="62" y="77"/>
                        </a:cubicBezTo>
                        <a:cubicBezTo>
                          <a:pt x="65" y="75"/>
                          <a:pt x="68" y="75"/>
                          <a:pt x="70" y="78"/>
                        </a:cubicBezTo>
                        <a:cubicBezTo>
                          <a:pt x="78" y="86"/>
                          <a:pt x="81" y="96"/>
                          <a:pt x="78" y="107"/>
                        </a:cubicBezTo>
                        <a:cubicBezTo>
                          <a:pt x="76" y="111"/>
                          <a:pt x="74" y="116"/>
                          <a:pt x="74" y="121"/>
                        </a:cubicBezTo>
                        <a:cubicBezTo>
                          <a:pt x="76" y="123"/>
                          <a:pt x="76" y="126"/>
                          <a:pt x="76" y="129"/>
                        </a:cubicBezTo>
                        <a:cubicBezTo>
                          <a:pt x="76" y="132"/>
                          <a:pt x="75" y="134"/>
                          <a:pt x="74" y="137"/>
                        </a:cubicBezTo>
                        <a:cubicBezTo>
                          <a:pt x="71" y="143"/>
                          <a:pt x="64" y="152"/>
                          <a:pt x="54" y="160"/>
                        </a:cubicBezTo>
                        <a:cubicBezTo>
                          <a:pt x="50" y="162"/>
                          <a:pt x="47" y="164"/>
                          <a:pt x="43" y="167"/>
                        </a:cubicBezTo>
                        <a:cubicBezTo>
                          <a:pt x="50" y="168"/>
                          <a:pt x="58" y="169"/>
                          <a:pt x="67" y="16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7" name="组合 76"/>
              <p:cNvGrpSpPr/>
              <p:nvPr/>
            </p:nvGrpSpPr>
            <p:grpSpPr>
              <a:xfrm>
                <a:off x="8798079" y="3822013"/>
                <a:ext cx="387728" cy="598985"/>
                <a:chOff x="6456364" y="620712"/>
                <a:chExt cx="973138" cy="1503363"/>
              </a:xfrm>
              <a:solidFill>
                <a:srgbClr val="016B52"/>
              </a:solidFill>
            </p:grpSpPr>
            <p:sp>
              <p:nvSpPr>
                <p:cNvPr id="78" name="Freeform 55"/>
                <p:cNvSpPr>
                  <a:spLocks noEditPoints="1"/>
                </p:cNvSpPr>
                <p:nvPr/>
              </p:nvSpPr>
              <p:spPr bwMode="auto">
                <a:xfrm>
                  <a:off x="6921501" y="1660525"/>
                  <a:ext cx="46038" cy="47625"/>
                </a:xfrm>
                <a:custGeom>
                  <a:avLst/>
                  <a:gdLst>
                    <a:gd name="T0" fmla="*/ 20 w 39"/>
                    <a:gd name="T1" fmla="*/ 0 h 39"/>
                    <a:gd name="T2" fmla="*/ 0 w 39"/>
                    <a:gd name="T3" fmla="*/ 20 h 39"/>
                    <a:gd name="T4" fmla="*/ 20 w 39"/>
                    <a:gd name="T5" fmla="*/ 39 h 39"/>
                    <a:gd name="T6" fmla="*/ 39 w 39"/>
                    <a:gd name="T7" fmla="*/ 20 h 39"/>
                    <a:gd name="T8" fmla="*/ 20 w 39"/>
                    <a:gd name="T9" fmla="*/ 0 h 39"/>
                    <a:gd name="T10" fmla="*/ 20 w 39"/>
                    <a:gd name="T11" fmla="*/ 33 h 39"/>
                    <a:gd name="T12" fmla="*/ 6 w 39"/>
                    <a:gd name="T13" fmla="*/ 20 h 39"/>
                    <a:gd name="T14" fmla="*/ 20 w 39"/>
                    <a:gd name="T15" fmla="*/ 6 h 39"/>
                    <a:gd name="T16" fmla="*/ 33 w 39"/>
                    <a:gd name="T17" fmla="*/ 20 h 39"/>
                    <a:gd name="T18" fmla="*/ 20 w 39"/>
                    <a:gd name="T19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9">
                      <a:moveTo>
                        <a:pt x="20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0"/>
                        <a:pt x="9" y="39"/>
                        <a:pt x="20" y="39"/>
                      </a:cubicBezTo>
                      <a:cubicBezTo>
                        <a:pt x="30" y="39"/>
                        <a:pt x="39" y="30"/>
                        <a:pt x="39" y="20"/>
                      </a:cubicBezTo>
                      <a:cubicBezTo>
                        <a:pt x="39" y="9"/>
                        <a:pt x="30" y="0"/>
                        <a:pt x="20" y="0"/>
                      </a:cubicBezTo>
                      <a:close/>
                      <a:moveTo>
                        <a:pt x="20" y="33"/>
                      </a:moveTo>
                      <a:cubicBezTo>
                        <a:pt x="12" y="33"/>
                        <a:pt x="6" y="27"/>
                        <a:pt x="6" y="20"/>
                      </a:cubicBezTo>
                      <a:cubicBezTo>
                        <a:pt x="6" y="12"/>
                        <a:pt x="12" y="6"/>
                        <a:pt x="20" y="6"/>
                      </a:cubicBezTo>
                      <a:cubicBezTo>
                        <a:pt x="27" y="6"/>
                        <a:pt x="33" y="12"/>
                        <a:pt x="33" y="20"/>
                      </a:cubicBezTo>
                      <a:cubicBezTo>
                        <a:pt x="33" y="27"/>
                        <a:pt x="27" y="33"/>
                        <a:pt x="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56"/>
                <p:cNvSpPr>
                  <a:spLocks noEditPoints="1"/>
                </p:cNvSpPr>
                <p:nvPr/>
              </p:nvSpPr>
              <p:spPr bwMode="auto">
                <a:xfrm>
                  <a:off x="6740526" y="620712"/>
                  <a:ext cx="404813" cy="484188"/>
                </a:xfrm>
                <a:custGeom>
                  <a:avLst/>
                  <a:gdLst>
                    <a:gd name="T0" fmla="*/ 324 w 335"/>
                    <a:gd name="T1" fmla="*/ 227 h 401"/>
                    <a:gd name="T2" fmla="*/ 219 w 335"/>
                    <a:gd name="T3" fmla="*/ 48 h 401"/>
                    <a:gd name="T4" fmla="*/ 117 w 335"/>
                    <a:gd name="T5" fmla="*/ 48 h 401"/>
                    <a:gd name="T6" fmla="*/ 12 w 335"/>
                    <a:gd name="T7" fmla="*/ 227 h 401"/>
                    <a:gd name="T8" fmla="*/ 1 w 335"/>
                    <a:gd name="T9" fmla="*/ 265 h 401"/>
                    <a:gd name="T10" fmla="*/ 0 w 335"/>
                    <a:gd name="T11" fmla="*/ 265 h 401"/>
                    <a:gd name="T12" fmla="*/ 168 w 335"/>
                    <a:gd name="T13" fmla="*/ 401 h 401"/>
                    <a:gd name="T14" fmla="*/ 335 w 335"/>
                    <a:gd name="T15" fmla="*/ 265 h 401"/>
                    <a:gd name="T16" fmla="*/ 335 w 335"/>
                    <a:gd name="T17" fmla="*/ 265 h 401"/>
                    <a:gd name="T18" fmla="*/ 324 w 335"/>
                    <a:gd name="T19" fmla="*/ 227 h 401"/>
                    <a:gd name="T20" fmla="*/ 168 w 335"/>
                    <a:gd name="T21" fmla="*/ 347 h 401"/>
                    <a:gd name="T22" fmla="*/ 54 w 335"/>
                    <a:gd name="T23" fmla="*/ 268 h 401"/>
                    <a:gd name="T24" fmla="*/ 54 w 335"/>
                    <a:gd name="T25" fmla="*/ 266 h 401"/>
                    <a:gd name="T26" fmla="*/ 59 w 335"/>
                    <a:gd name="T27" fmla="*/ 254 h 401"/>
                    <a:gd name="T28" fmla="*/ 86 w 335"/>
                    <a:gd name="T29" fmla="*/ 208 h 401"/>
                    <a:gd name="T30" fmla="*/ 250 w 335"/>
                    <a:gd name="T31" fmla="*/ 208 h 401"/>
                    <a:gd name="T32" fmla="*/ 277 w 335"/>
                    <a:gd name="T33" fmla="*/ 254 h 401"/>
                    <a:gd name="T34" fmla="*/ 281 w 335"/>
                    <a:gd name="T35" fmla="*/ 265 h 401"/>
                    <a:gd name="T36" fmla="*/ 168 w 335"/>
                    <a:gd name="T37" fmla="*/ 347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35" h="401">
                      <a:moveTo>
                        <a:pt x="324" y="227"/>
                      </a:moveTo>
                      <a:cubicBezTo>
                        <a:pt x="219" y="48"/>
                        <a:pt x="219" y="48"/>
                        <a:pt x="219" y="48"/>
                      </a:cubicBezTo>
                      <a:cubicBezTo>
                        <a:pt x="191" y="0"/>
                        <a:pt x="145" y="0"/>
                        <a:pt x="117" y="48"/>
                      </a:cubicBezTo>
                      <a:cubicBezTo>
                        <a:pt x="12" y="227"/>
                        <a:pt x="12" y="227"/>
                        <a:pt x="12" y="227"/>
                      </a:cubicBezTo>
                      <a:cubicBezTo>
                        <a:pt x="4" y="241"/>
                        <a:pt x="1" y="254"/>
                        <a:pt x="1" y="265"/>
                      </a:cubicBezTo>
                      <a:cubicBezTo>
                        <a:pt x="0" y="265"/>
                        <a:pt x="0" y="265"/>
                        <a:pt x="0" y="265"/>
                      </a:cubicBezTo>
                      <a:cubicBezTo>
                        <a:pt x="0" y="340"/>
                        <a:pt x="75" y="401"/>
                        <a:pt x="168" y="401"/>
                      </a:cubicBezTo>
                      <a:cubicBezTo>
                        <a:pt x="260" y="401"/>
                        <a:pt x="335" y="340"/>
                        <a:pt x="335" y="265"/>
                      </a:cubicBezTo>
                      <a:cubicBezTo>
                        <a:pt x="335" y="265"/>
                        <a:pt x="335" y="265"/>
                        <a:pt x="335" y="265"/>
                      </a:cubicBezTo>
                      <a:cubicBezTo>
                        <a:pt x="335" y="254"/>
                        <a:pt x="331" y="241"/>
                        <a:pt x="324" y="227"/>
                      </a:cubicBezTo>
                      <a:close/>
                      <a:moveTo>
                        <a:pt x="168" y="347"/>
                      </a:moveTo>
                      <a:cubicBezTo>
                        <a:pt x="108" y="347"/>
                        <a:pt x="56" y="311"/>
                        <a:pt x="54" y="268"/>
                      </a:cubicBezTo>
                      <a:cubicBezTo>
                        <a:pt x="54" y="266"/>
                        <a:pt x="54" y="266"/>
                        <a:pt x="54" y="266"/>
                      </a:cubicBezTo>
                      <a:cubicBezTo>
                        <a:pt x="54" y="265"/>
                        <a:pt x="55" y="261"/>
                        <a:pt x="59" y="254"/>
                      </a:cubicBezTo>
                      <a:cubicBezTo>
                        <a:pt x="86" y="208"/>
                        <a:pt x="86" y="208"/>
                        <a:pt x="86" y="208"/>
                      </a:cubicBezTo>
                      <a:cubicBezTo>
                        <a:pt x="250" y="208"/>
                        <a:pt x="250" y="208"/>
                        <a:pt x="250" y="208"/>
                      </a:cubicBezTo>
                      <a:cubicBezTo>
                        <a:pt x="277" y="254"/>
                        <a:pt x="277" y="254"/>
                        <a:pt x="277" y="254"/>
                      </a:cubicBezTo>
                      <a:cubicBezTo>
                        <a:pt x="280" y="260"/>
                        <a:pt x="281" y="264"/>
                        <a:pt x="281" y="265"/>
                      </a:cubicBezTo>
                      <a:cubicBezTo>
                        <a:pt x="281" y="310"/>
                        <a:pt x="229" y="347"/>
                        <a:pt x="168" y="3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Oval 57"/>
                <p:cNvSpPr>
                  <a:spLocks noChangeArrowheads="1"/>
                </p:cNvSpPr>
                <p:nvPr/>
              </p:nvSpPr>
              <p:spPr bwMode="auto">
                <a:xfrm>
                  <a:off x="6880226" y="1755775"/>
                  <a:ext cx="125413" cy="1254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58"/>
                <p:cNvSpPr>
                  <a:spLocks/>
                </p:cNvSpPr>
                <p:nvPr/>
              </p:nvSpPr>
              <p:spPr bwMode="auto">
                <a:xfrm>
                  <a:off x="6456364" y="1819275"/>
                  <a:ext cx="973138" cy="304800"/>
                </a:xfrm>
                <a:custGeom>
                  <a:avLst/>
                  <a:gdLst>
                    <a:gd name="T0" fmla="*/ 744 w 806"/>
                    <a:gd name="T1" fmla="*/ 216 h 252"/>
                    <a:gd name="T2" fmla="*/ 703 w 806"/>
                    <a:gd name="T3" fmla="*/ 187 h 252"/>
                    <a:gd name="T4" fmla="*/ 434 w 806"/>
                    <a:gd name="T5" fmla="*/ 0 h 252"/>
                    <a:gd name="T6" fmla="*/ 427 w 806"/>
                    <a:gd name="T7" fmla="*/ 0 h 252"/>
                    <a:gd name="T8" fmla="*/ 378 w 806"/>
                    <a:gd name="T9" fmla="*/ 0 h 252"/>
                    <a:gd name="T10" fmla="*/ 372 w 806"/>
                    <a:gd name="T11" fmla="*/ 0 h 252"/>
                    <a:gd name="T12" fmla="*/ 103 w 806"/>
                    <a:gd name="T13" fmla="*/ 187 h 252"/>
                    <a:gd name="T14" fmla="*/ 62 w 806"/>
                    <a:gd name="T15" fmla="*/ 216 h 252"/>
                    <a:gd name="T16" fmla="*/ 0 w 806"/>
                    <a:gd name="T17" fmla="*/ 252 h 252"/>
                    <a:gd name="T18" fmla="*/ 377 w 806"/>
                    <a:gd name="T19" fmla="*/ 252 h 252"/>
                    <a:gd name="T20" fmla="*/ 429 w 806"/>
                    <a:gd name="T21" fmla="*/ 252 h 252"/>
                    <a:gd name="T22" fmla="*/ 806 w 806"/>
                    <a:gd name="T23" fmla="*/ 252 h 252"/>
                    <a:gd name="T24" fmla="*/ 744 w 806"/>
                    <a:gd name="T25" fmla="*/ 216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06" h="252">
                      <a:moveTo>
                        <a:pt x="744" y="216"/>
                      </a:moveTo>
                      <a:cubicBezTo>
                        <a:pt x="744" y="216"/>
                        <a:pt x="740" y="187"/>
                        <a:pt x="703" y="187"/>
                      </a:cubicBezTo>
                      <a:cubicBezTo>
                        <a:pt x="666" y="187"/>
                        <a:pt x="434" y="209"/>
                        <a:pt x="434" y="0"/>
                      </a:cubicBezTo>
                      <a:cubicBezTo>
                        <a:pt x="432" y="0"/>
                        <a:pt x="430" y="0"/>
                        <a:pt x="427" y="0"/>
                      </a:cubicBezTo>
                      <a:cubicBezTo>
                        <a:pt x="378" y="0"/>
                        <a:pt x="378" y="0"/>
                        <a:pt x="378" y="0"/>
                      </a:cubicBezTo>
                      <a:cubicBezTo>
                        <a:pt x="376" y="0"/>
                        <a:pt x="374" y="0"/>
                        <a:pt x="372" y="0"/>
                      </a:cubicBezTo>
                      <a:cubicBezTo>
                        <a:pt x="372" y="209"/>
                        <a:pt x="140" y="187"/>
                        <a:pt x="103" y="187"/>
                      </a:cubicBezTo>
                      <a:cubicBezTo>
                        <a:pt x="66" y="187"/>
                        <a:pt x="62" y="216"/>
                        <a:pt x="62" y="216"/>
                      </a:cubicBezTo>
                      <a:cubicBezTo>
                        <a:pt x="13" y="216"/>
                        <a:pt x="0" y="252"/>
                        <a:pt x="0" y="252"/>
                      </a:cubicBezTo>
                      <a:cubicBezTo>
                        <a:pt x="377" y="252"/>
                        <a:pt x="377" y="252"/>
                        <a:pt x="377" y="252"/>
                      </a:cubicBezTo>
                      <a:cubicBezTo>
                        <a:pt x="429" y="252"/>
                        <a:pt x="429" y="252"/>
                        <a:pt x="429" y="252"/>
                      </a:cubicBezTo>
                      <a:cubicBezTo>
                        <a:pt x="806" y="252"/>
                        <a:pt x="806" y="252"/>
                        <a:pt x="806" y="252"/>
                      </a:cubicBezTo>
                      <a:cubicBezTo>
                        <a:pt x="806" y="252"/>
                        <a:pt x="793" y="216"/>
                        <a:pt x="744" y="2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59"/>
                <p:cNvSpPr>
                  <a:spLocks/>
                </p:cNvSpPr>
                <p:nvPr/>
              </p:nvSpPr>
              <p:spPr bwMode="auto">
                <a:xfrm>
                  <a:off x="6888164" y="1079500"/>
                  <a:ext cx="109538" cy="714375"/>
                </a:xfrm>
                <a:custGeom>
                  <a:avLst/>
                  <a:gdLst>
                    <a:gd name="T0" fmla="*/ 69 w 90"/>
                    <a:gd name="T1" fmla="*/ 216 h 591"/>
                    <a:gd name="T2" fmla="*/ 69 w 90"/>
                    <a:gd name="T3" fmla="*/ 125 h 591"/>
                    <a:gd name="T4" fmla="*/ 85 w 90"/>
                    <a:gd name="T5" fmla="*/ 45 h 591"/>
                    <a:gd name="T6" fmla="*/ 48 w 90"/>
                    <a:gd name="T7" fmla="*/ 0 h 591"/>
                    <a:gd name="T8" fmla="*/ 42 w 90"/>
                    <a:gd name="T9" fmla="*/ 0 h 591"/>
                    <a:gd name="T10" fmla="*/ 5 w 90"/>
                    <a:gd name="T11" fmla="*/ 45 h 591"/>
                    <a:gd name="T12" fmla="*/ 21 w 90"/>
                    <a:gd name="T13" fmla="*/ 125 h 591"/>
                    <a:gd name="T14" fmla="*/ 21 w 90"/>
                    <a:gd name="T15" fmla="*/ 216 h 591"/>
                    <a:gd name="T16" fmla="*/ 5 w 90"/>
                    <a:gd name="T17" fmla="*/ 296 h 591"/>
                    <a:gd name="T18" fmla="*/ 5 w 90"/>
                    <a:gd name="T19" fmla="*/ 387 h 591"/>
                    <a:gd name="T20" fmla="*/ 12 w 90"/>
                    <a:gd name="T21" fmla="*/ 421 h 591"/>
                    <a:gd name="T22" fmla="*/ 12 w 90"/>
                    <a:gd name="T23" fmla="*/ 511 h 591"/>
                    <a:gd name="T24" fmla="*/ 5 w 90"/>
                    <a:gd name="T25" fmla="*/ 545 h 591"/>
                    <a:gd name="T26" fmla="*/ 42 w 90"/>
                    <a:gd name="T27" fmla="*/ 591 h 591"/>
                    <a:gd name="T28" fmla="*/ 48 w 90"/>
                    <a:gd name="T29" fmla="*/ 591 h 591"/>
                    <a:gd name="T30" fmla="*/ 85 w 90"/>
                    <a:gd name="T31" fmla="*/ 545 h 591"/>
                    <a:gd name="T32" fmla="*/ 78 w 90"/>
                    <a:gd name="T33" fmla="*/ 511 h 591"/>
                    <a:gd name="T34" fmla="*/ 78 w 90"/>
                    <a:gd name="T35" fmla="*/ 421 h 591"/>
                    <a:gd name="T36" fmla="*/ 85 w 90"/>
                    <a:gd name="T37" fmla="*/ 387 h 591"/>
                    <a:gd name="T38" fmla="*/ 85 w 90"/>
                    <a:gd name="T39" fmla="*/ 296 h 591"/>
                    <a:gd name="T40" fmla="*/ 69 w 90"/>
                    <a:gd name="T41" fmla="*/ 216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591">
                      <a:moveTo>
                        <a:pt x="69" y="216"/>
                      </a:moveTo>
                      <a:cubicBezTo>
                        <a:pt x="64" y="191"/>
                        <a:pt x="64" y="150"/>
                        <a:pt x="69" y="125"/>
                      </a:cubicBez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90" y="21"/>
                        <a:pt x="73" y="0"/>
                        <a:pt x="4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17" y="0"/>
                        <a:pt x="0" y="21"/>
                        <a:pt x="5" y="45"/>
                      </a:cubicBezTo>
                      <a:cubicBezTo>
                        <a:pt x="21" y="125"/>
                        <a:pt x="21" y="125"/>
                        <a:pt x="21" y="125"/>
                      </a:cubicBezTo>
                      <a:cubicBezTo>
                        <a:pt x="26" y="150"/>
                        <a:pt x="26" y="191"/>
                        <a:pt x="21" y="216"/>
                      </a:cubicBezTo>
                      <a:cubicBezTo>
                        <a:pt x="5" y="296"/>
                        <a:pt x="5" y="296"/>
                        <a:pt x="5" y="296"/>
                      </a:cubicBezTo>
                      <a:cubicBezTo>
                        <a:pt x="0" y="321"/>
                        <a:pt x="0" y="362"/>
                        <a:pt x="5" y="387"/>
                      </a:cubicBezTo>
                      <a:cubicBezTo>
                        <a:pt x="12" y="421"/>
                        <a:pt x="12" y="421"/>
                        <a:pt x="12" y="421"/>
                      </a:cubicBezTo>
                      <a:cubicBezTo>
                        <a:pt x="17" y="446"/>
                        <a:pt x="17" y="486"/>
                        <a:pt x="12" y="511"/>
                      </a:cubicBezTo>
                      <a:cubicBezTo>
                        <a:pt x="5" y="545"/>
                        <a:pt x="5" y="545"/>
                        <a:pt x="5" y="545"/>
                      </a:cubicBezTo>
                      <a:cubicBezTo>
                        <a:pt x="0" y="570"/>
                        <a:pt x="17" y="591"/>
                        <a:pt x="42" y="591"/>
                      </a:cubicBezTo>
                      <a:cubicBezTo>
                        <a:pt x="48" y="591"/>
                        <a:pt x="48" y="591"/>
                        <a:pt x="48" y="591"/>
                      </a:cubicBezTo>
                      <a:cubicBezTo>
                        <a:pt x="73" y="591"/>
                        <a:pt x="90" y="570"/>
                        <a:pt x="85" y="545"/>
                      </a:cubicBezTo>
                      <a:cubicBezTo>
                        <a:pt x="78" y="511"/>
                        <a:pt x="78" y="511"/>
                        <a:pt x="78" y="511"/>
                      </a:cubicBezTo>
                      <a:cubicBezTo>
                        <a:pt x="73" y="486"/>
                        <a:pt x="73" y="446"/>
                        <a:pt x="78" y="421"/>
                      </a:cubicBezTo>
                      <a:cubicBezTo>
                        <a:pt x="85" y="387"/>
                        <a:pt x="85" y="387"/>
                        <a:pt x="85" y="387"/>
                      </a:cubicBezTo>
                      <a:cubicBezTo>
                        <a:pt x="90" y="362"/>
                        <a:pt x="90" y="321"/>
                        <a:pt x="85" y="296"/>
                      </a:cubicBezTo>
                      <a:lnTo>
                        <a:pt x="6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7" name="组合 126"/>
          <p:cNvGrpSpPr/>
          <p:nvPr/>
        </p:nvGrpSpPr>
        <p:grpSpPr>
          <a:xfrm>
            <a:off x="3673231" y="3501008"/>
            <a:ext cx="1198633" cy="1603226"/>
            <a:chOff x="3673231" y="3501008"/>
            <a:chExt cx="1198633" cy="1603226"/>
          </a:xfrm>
        </p:grpSpPr>
        <p:sp>
          <p:nvSpPr>
            <p:cNvPr id="15" name="矩形 14"/>
            <p:cNvSpPr/>
            <p:nvPr/>
          </p:nvSpPr>
          <p:spPr>
            <a:xfrm>
              <a:off x="3896077" y="4796457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人脉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3673231" y="3501008"/>
              <a:ext cx="1198633" cy="1198633"/>
              <a:chOff x="6744072" y="3501008"/>
              <a:chExt cx="1198633" cy="1198633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6744072" y="3501008"/>
                <a:ext cx="1198633" cy="1198633"/>
                <a:chOff x="1077842" y="2168368"/>
                <a:chExt cx="1198633" cy="1198633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1077842" y="2168368"/>
                  <a:ext cx="1198633" cy="1198633"/>
                </a:xfrm>
                <a:prstGeom prst="ellipse">
                  <a:avLst/>
                </a:prstGeom>
                <a:solidFill>
                  <a:srgbClr val="016B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51592" y="2242118"/>
                  <a:ext cx="1051132" cy="1051132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rot="5400000">
                <a:off x="6990387" y="3920349"/>
                <a:ext cx="737920" cy="427139"/>
                <a:chOff x="1981422" y="978113"/>
                <a:chExt cx="5349205" cy="3096344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1981422" y="978113"/>
                  <a:ext cx="5349205" cy="3096344"/>
                </a:xfrm>
                <a:prstGeom prst="roundRect">
                  <a:avLst>
                    <a:gd name="adj" fmla="val 6208"/>
                  </a:avLst>
                </a:prstGeom>
                <a:solidFill>
                  <a:srgbClr val="016B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2350013" y="1225443"/>
                  <a:ext cx="4464852" cy="2606527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6940198" y="2418274"/>
                  <a:ext cx="216021" cy="21602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2005742" y="2499192"/>
                  <a:ext cx="328787" cy="54187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8" name="圆角矩形 67"/>
              <p:cNvSpPr/>
              <p:nvPr/>
            </p:nvSpPr>
            <p:spPr>
              <a:xfrm>
                <a:off x="7251778" y="3999336"/>
                <a:ext cx="212791" cy="220179"/>
              </a:xfrm>
              <a:prstGeom prst="roundRect">
                <a:avLst/>
              </a:prstGeom>
              <a:solidFill>
                <a:srgbClr val="016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@</a:t>
                </a:r>
                <a:endParaRPr lang="zh-CN" altLang="en-US" dirty="0"/>
              </a:p>
            </p:txBody>
          </p:sp>
        </p:grpSp>
        <p:sp>
          <p:nvSpPr>
            <p:cNvPr id="110" name="Freeform 6"/>
            <p:cNvSpPr>
              <a:spLocks/>
            </p:cNvSpPr>
            <p:nvPr/>
          </p:nvSpPr>
          <p:spPr bwMode="auto">
            <a:xfrm>
              <a:off x="4003088" y="4241809"/>
              <a:ext cx="109463" cy="242487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4129130" y="4241809"/>
              <a:ext cx="109463" cy="242487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4255173" y="4241809"/>
              <a:ext cx="109463" cy="242487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4381216" y="4241809"/>
              <a:ext cx="109463" cy="242487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4507259" y="4241809"/>
              <a:ext cx="109463" cy="242487"/>
            </a:xfrm>
            <a:custGeom>
              <a:avLst/>
              <a:gdLst>
                <a:gd name="T0" fmla="*/ 1 w 350"/>
                <a:gd name="T1" fmla="*/ 443 h 776"/>
                <a:gd name="T2" fmla="*/ 25 w 350"/>
                <a:gd name="T3" fmla="*/ 214 h 776"/>
                <a:gd name="T4" fmla="*/ 150 w 350"/>
                <a:gd name="T5" fmla="*/ 143 h 776"/>
                <a:gd name="T6" fmla="*/ 92 w 350"/>
                <a:gd name="T7" fmla="*/ 73 h 776"/>
                <a:gd name="T8" fmla="*/ 169 w 350"/>
                <a:gd name="T9" fmla="*/ 0 h 776"/>
                <a:gd name="T10" fmla="*/ 246 w 350"/>
                <a:gd name="T11" fmla="*/ 73 h 776"/>
                <a:gd name="T12" fmla="*/ 190 w 350"/>
                <a:gd name="T13" fmla="*/ 142 h 776"/>
                <a:gd name="T14" fmla="*/ 322 w 350"/>
                <a:gd name="T15" fmla="*/ 197 h 776"/>
                <a:gd name="T16" fmla="*/ 325 w 350"/>
                <a:gd name="T17" fmla="*/ 212 h 776"/>
                <a:gd name="T18" fmla="*/ 349 w 350"/>
                <a:gd name="T19" fmla="*/ 443 h 776"/>
                <a:gd name="T20" fmla="*/ 324 w 350"/>
                <a:gd name="T21" fmla="*/ 469 h 776"/>
                <a:gd name="T22" fmla="*/ 294 w 350"/>
                <a:gd name="T23" fmla="*/ 449 h 776"/>
                <a:gd name="T24" fmla="*/ 273 w 350"/>
                <a:gd name="T25" fmla="*/ 246 h 776"/>
                <a:gd name="T26" fmla="*/ 273 w 350"/>
                <a:gd name="T27" fmla="*/ 738 h 776"/>
                <a:gd name="T28" fmla="*/ 236 w 350"/>
                <a:gd name="T29" fmla="*/ 776 h 776"/>
                <a:gd name="T30" fmla="*/ 232 w 350"/>
                <a:gd name="T31" fmla="*/ 776 h 776"/>
                <a:gd name="T32" fmla="*/ 196 w 350"/>
                <a:gd name="T33" fmla="*/ 738 h 776"/>
                <a:gd name="T34" fmla="*/ 196 w 350"/>
                <a:gd name="T35" fmla="*/ 498 h 776"/>
                <a:gd name="T36" fmla="*/ 155 w 350"/>
                <a:gd name="T37" fmla="*/ 498 h 776"/>
                <a:gd name="T38" fmla="*/ 155 w 350"/>
                <a:gd name="T39" fmla="*/ 738 h 776"/>
                <a:gd name="T40" fmla="*/ 118 w 350"/>
                <a:gd name="T41" fmla="*/ 776 h 776"/>
                <a:gd name="T42" fmla="*/ 114 w 350"/>
                <a:gd name="T43" fmla="*/ 776 h 776"/>
                <a:gd name="T44" fmla="*/ 78 w 350"/>
                <a:gd name="T45" fmla="*/ 738 h 776"/>
                <a:gd name="T46" fmla="*/ 78 w 350"/>
                <a:gd name="T47" fmla="*/ 248 h 776"/>
                <a:gd name="T48" fmla="*/ 57 w 350"/>
                <a:gd name="T49" fmla="*/ 449 h 776"/>
                <a:gd name="T50" fmla="*/ 27 w 350"/>
                <a:gd name="T51" fmla="*/ 469 h 776"/>
                <a:gd name="T52" fmla="*/ 1 w 350"/>
                <a:gd name="T53" fmla="*/ 44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0" h="776">
                  <a:moveTo>
                    <a:pt x="1" y="443"/>
                  </a:moveTo>
                  <a:cubicBezTo>
                    <a:pt x="25" y="214"/>
                    <a:pt x="25" y="214"/>
                    <a:pt x="25" y="214"/>
                  </a:cubicBezTo>
                  <a:cubicBezTo>
                    <a:pt x="25" y="163"/>
                    <a:pt x="89" y="146"/>
                    <a:pt x="150" y="143"/>
                  </a:cubicBezTo>
                  <a:cubicBezTo>
                    <a:pt x="117" y="135"/>
                    <a:pt x="92" y="106"/>
                    <a:pt x="92" y="73"/>
                  </a:cubicBezTo>
                  <a:cubicBezTo>
                    <a:pt x="92" y="32"/>
                    <a:pt x="127" y="0"/>
                    <a:pt x="169" y="0"/>
                  </a:cubicBezTo>
                  <a:cubicBezTo>
                    <a:pt x="212" y="0"/>
                    <a:pt x="246" y="32"/>
                    <a:pt x="246" y="73"/>
                  </a:cubicBezTo>
                  <a:cubicBezTo>
                    <a:pt x="246" y="106"/>
                    <a:pt x="222" y="134"/>
                    <a:pt x="190" y="142"/>
                  </a:cubicBezTo>
                  <a:cubicBezTo>
                    <a:pt x="246" y="144"/>
                    <a:pt x="308" y="157"/>
                    <a:pt x="322" y="197"/>
                  </a:cubicBezTo>
                  <a:cubicBezTo>
                    <a:pt x="323" y="199"/>
                    <a:pt x="325" y="209"/>
                    <a:pt x="325" y="212"/>
                  </a:cubicBezTo>
                  <a:cubicBezTo>
                    <a:pt x="349" y="443"/>
                    <a:pt x="349" y="443"/>
                    <a:pt x="349" y="443"/>
                  </a:cubicBezTo>
                  <a:cubicBezTo>
                    <a:pt x="350" y="458"/>
                    <a:pt x="339" y="468"/>
                    <a:pt x="324" y="469"/>
                  </a:cubicBezTo>
                  <a:cubicBezTo>
                    <a:pt x="308" y="471"/>
                    <a:pt x="295" y="463"/>
                    <a:pt x="294" y="449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738"/>
                    <a:pt x="273" y="738"/>
                    <a:pt x="273" y="738"/>
                  </a:cubicBezTo>
                  <a:cubicBezTo>
                    <a:pt x="273" y="759"/>
                    <a:pt x="256" y="776"/>
                    <a:pt x="236" y="776"/>
                  </a:cubicBezTo>
                  <a:cubicBezTo>
                    <a:pt x="232" y="776"/>
                    <a:pt x="232" y="776"/>
                    <a:pt x="232" y="776"/>
                  </a:cubicBezTo>
                  <a:cubicBezTo>
                    <a:pt x="212" y="776"/>
                    <a:pt x="196" y="759"/>
                    <a:pt x="196" y="738"/>
                  </a:cubicBezTo>
                  <a:cubicBezTo>
                    <a:pt x="196" y="498"/>
                    <a:pt x="196" y="498"/>
                    <a:pt x="196" y="498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5" y="759"/>
                    <a:pt x="138" y="776"/>
                    <a:pt x="118" y="776"/>
                  </a:cubicBezTo>
                  <a:cubicBezTo>
                    <a:pt x="114" y="776"/>
                    <a:pt x="114" y="776"/>
                    <a:pt x="114" y="776"/>
                  </a:cubicBezTo>
                  <a:cubicBezTo>
                    <a:pt x="94" y="776"/>
                    <a:pt x="78" y="759"/>
                    <a:pt x="78" y="73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57" y="449"/>
                    <a:pt x="57" y="449"/>
                    <a:pt x="57" y="449"/>
                  </a:cubicBezTo>
                  <a:cubicBezTo>
                    <a:pt x="55" y="463"/>
                    <a:pt x="42" y="471"/>
                    <a:pt x="27" y="469"/>
                  </a:cubicBezTo>
                  <a:cubicBezTo>
                    <a:pt x="11" y="468"/>
                    <a:pt x="0" y="458"/>
                    <a:pt x="1" y="443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264423" y="3496015"/>
            <a:ext cx="1198633" cy="1608219"/>
            <a:chOff x="8264423" y="3496015"/>
            <a:chExt cx="1198633" cy="1608219"/>
          </a:xfrm>
        </p:grpSpPr>
        <p:sp>
          <p:nvSpPr>
            <p:cNvPr id="18" name="矩形 17"/>
            <p:cNvSpPr/>
            <p:nvPr/>
          </p:nvSpPr>
          <p:spPr>
            <a:xfrm>
              <a:off x="8576597" y="4796457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其它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8264423" y="3496015"/>
              <a:ext cx="1198633" cy="1198633"/>
              <a:chOff x="6849277" y="3526637"/>
              <a:chExt cx="1198633" cy="1198633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6849277" y="3526637"/>
                <a:ext cx="1198633" cy="1198633"/>
              </a:xfrm>
              <a:prstGeom prst="ellipse">
                <a:avLst/>
              </a:prstGeom>
              <a:solidFill>
                <a:srgbClr val="016B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923027" y="3600387"/>
                <a:ext cx="1051132" cy="1051132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Freeform 6"/>
            <p:cNvSpPr>
              <a:spLocks noEditPoints="1"/>
            </p:cNvSpPr>
            <p:nvPr/>
          </p:nvSpPr>
          <p:spPr bwMode="auto">
            <a:xfrm>
              <a:off x="8525858" y="4065998"/>
              <a:ext cx="622300" cy="384175"/>
            </a:xfrm>
            <a:custGeom>
              <a:avLst/>
              <a:gdLst>
                <a:gd name="T0" fmla="*/ 505 w 931"/>
                <a:gd name="T1" fmla="*/ 20 h 574"/>
                <a:gd name="T2" fmla="*/ 578 w 931"/>
                <a:gd name="T3" fmla="*/ 172 h 574"/>
                <a:gd name="T4" fmla="*/ 427 w 931"/>
                <a:gd name="T5" fmla="*/ 245 h 574"/>
                <a:gd name="T6" fmla="*/ 353 w 931"/>
                <a:gd name="T7" fmla="*/ 93 h 574"/>
                <a:gd name="T8" fmla="*/ 505 w 931"/>
                <a:gd name="T9" fmla="*/ 20 h 574"/>
                <a:gd name="T10" fmla="*/ 466 w 931"/>
                <a:gd name="T11" fmla="*/ 279 h 574"/>
                <a:gd name="T12" fmla="*/ 423 w 931"/>
                <a:gd name="T13" fmla="*/ 288 h 574"/>
                <a:gd name="T14" fmla="*/ 418 w 931"/>
                <a:gd name="T15" fmla="*/ 284 h 574"/>
                <a:gd name="T16" fmla="*/ 282 w 931"/>
                <a:gd name="T17" fmla="*/ 202 h 574"/>
                <a:gd name="T18" fmla="*/ 234 w 931"/>
                <a:gd name="T19" fmla="*/ 51 h 574"/>
                <a:gd name="T20" fmla="*/ 171 w 931"/>
                <a:gd name="T21" fmla="*/ 17 h 574"/>
                <a:gd name="T22" fmla="*/ 171 w 931"/>
                <a:gd name="T23" fmla="*/ 17 h 574"/>
                <a:gd name="T24" fmla="*/ 135 w 931"/>
                <a:gd name="T25" fmla="*/ 80 h 574"/>
                <a:gd name="T26" fmla="*/ 186 w 931"/>
                <a:gd name="T27" fmla="*/ 242 h 574"/>
                <a:gd name="T28" fmla="*/ 210 w 931"/>
                <a:gd name="T29" fmla="*/ 279 h 574"/>
                <a:gd name="T30" fmla="*/ 355 w 931"/>
                <a:gd name="T31" fmla="*/ 366 h 574"/>
                <a:gd name="T32" fmla="*/ 352 w 931"/>
                <a:gd name="T33" fmla="*/ 393 h 574"/>
                <a:gd name="T34" fmla="*/ 352 w 931"/>
                <a:gd name="T35" fmla="*/ 523 h 574"/>
                <a:gd name="T36" fmla="*/ 0 w 931"/>
                <a:gd name="T37" fmla="*/ 523 h 574"/>
                <a:gd name="T38" fmla="*/ 0 w 931"/>
                <a:gd name="T39" fmla="*/ 574 h 574"/>
                <a:gd name="T40" fmla="*/ 352 w 931"/>
                <a:gd name="T41" fmla="*/ 574 h 574"/>
                <a:gd name="T42" fmla="*/ 582 w 931"/>
                <a:gd name="T43" fmla="*/ 574 h 574"/>
                <a:gd name="T44" fmla="*/ 931 w 931"/>
                <a:gd name="T45" fmla="*/ 574 h 574"/>
                <a:gd name="T46" fmla="*/ 931 w 931"/>
                <a:gd name="T47" fmla="*/ 523 h 574"/>
                <a:gd name="T48" fmla="*/ 582 w 931"/>
                <a:gd name="T49" fmla="*/ 523 h 574"/>
                <a:gd name="T50" fmla="*/ 582 w 931"/>
                <a:gd name="T51" fmla="*/ 393 h 574"/>
                <a:gd name="T52" fmla="*/ 578 w 931"/>
                <a:gd name="T53" fmla="*/ 366 h 574"/>
                <a:gd name="T54" fmla="*/ 722 w 931"/>
                <a:gd name="T55" fmla="*/ 279 h 574"/>
                <a:gd name="T56" fmla="*/ 745 w 931"/>
                <a:gd name="T57" fmla="*/ 242 h 574"/>
                <a:gd name="T58" fmla="*/ 797 w 931"/>
                <a:gd name="T59" fmla="*/ 80 h 574"/>
                <a:gd name="T60" fmla="*/ 761 w 931"/>
                <a:gd name="T61" fmla="*/ 17 h 574"/>
                <a:gd name="T62" fmla="*/ 761 w 931"/>
                <a:gd name="T63" fmla="*/ 17 h 574"/>
                <a:gd name="T64" fmla="*/ 698 w 931"/>
                <a:gd name="T65" fmla="*/ 51 h 574"/>
                <a:gd name="T66" fmla="*/ 650 w 931"/>
                <a:gd name="T67" fmla="*/ 202 h 574"/>
                <a:gd name="T68" fmla="*/ 515 w 931"/>
                <a:gd name="T69" fmla="*/ 284 h 574"/>
                <a:gd name="T70" fmla="*/ 510 w 931"/>
                <a:gd name="T71" fmla="*/ 288 h 574"/>
                <a:gd name="T72" fmla="*/ 466 w 931"/>
                <a:gd name="T73" fmla="*/ 27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1" h="574">
                  <a:moveTo>
                    <a:pt x="505" y="20"/>
                  </a:moveTo>
                  <a:cubicBezTo>
                    <a:pt x="568" y="42"/>
                    <a:pt x="601" y="110"/>
                    <a:pt x="578" y="172"/>
                  </a:cubicBezTo>
                  <a:cubicBezTo>
                    <a:pt x="556" y="233"/>
                    <a:pt x="488" y="265"/>
                    <a:pt x="427" y="245"/>
                  </a:cubicBezTo>
                  <a:cubicBezTo>
                    <a:pt x="365" y="223"/>
                    <a:pt x="333" y="155"/>
                    <a:pt x="353" y="93"/>
                  </a:cubicBezTo>
                  <a:cubicBezTo>
                    <a:pt x="375" y="32"/>
                    <a:pt x="444" y="0"/>
                    <a:pt x="505" y="20"/>
                  </a:cubicBezTo>
                  <a:close/>
                  <a:moveTo>
                    <a:pt x="466" y="279"/>
                  </a:moveTo>
                  <a:cubicBezTo>
                    <a:pt x="451" y="279"/>
                    <a:pt x="435" y="283"/>
                    <a:pt x="423" y="288"/>
                  </a:cubicBezTo>
                  <a:cubicBezTo>
                    <a:pt x="422" y="286"/>
                    <a:pt x="420" y="284"/>
                    <a:pt x="418" y="284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27" y="23"/>
                    <a:pt x="198" y="8"/>
                    <a:pt x="171" y="17"/>
                  </a:cubicBezTo>
                  <a:cubicBezTo>
                    <a:pt x="171" y="17"/>
                    <a:pt x="171" y="17"/>
                    <a:pt x="171" y="17"/>
                  </a:cubicBezTo>
                  <a:cubicBezTo>
                    <a:pt x="144" y="23"/>
                    <a:pt x="128" y="52"/>
                    <a:pt x="135" y="80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8" y="257"/>
                    <a:pt x="196" y="271"/>
                    <a:pt x="210" y="279"/>
                  </a:cubicBezTo>
                  <a:cubicBezTo>
                    <a:pt x="355" y="366"/>
                    <a:pt x="355" y="366"/>
                    <a:pt x="355" y="366"/>
                  </a:cubicBezTo>
                  <a:cubicBezTo>
                    <a:pt x="352" y="375"/>
                    <a:pt x="352" y="385"/>
                    <a:pt x="352" y="393"/>
                  </a:cubicBezTo>
                  <a:cubicBezTo>
                    <a:pt x="352" y="523"/>
                    <a:pt x="352" y="523"/>
                    <a:pt x="352" y="523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352" y="574"/>
                    <a:pt x="352" y="574"/>
                    <a:pt x="352" y="574"/>
                  </a:cubicBezTo>
                  <a:cubicBezTo>
                    <a:pt x="582" y="574"/>
                    <a:pt x="582" y="574"/>
                    <a:pt x="582" y="574"/>
                  </a:cubicBezTo>
                  <a:cubicBezTo>
                    <a:pt x="931" y="574"/>
                    <a:pt x="931" y="574"/>
                    <a:pt x="931" y="574"/>
                  </a:cubicBezTo>
                  <a:cubicBezTo>
                    <a:pt x="931" y="523"/>
                    <a:pt x="931" y="523"/>
                    <a:pt x="931" y="523"/>
                  </a:cubicBezTo>
                  <a:cubicBezTo>
                    <a:pt x="582" y="523"/>
                    <a:pt x="582" y="523"/>
                    <a:pt x="582" y="523"/>
                  </a:cubicBezTo>
                  <a:cubicBezTo>
                    <a:pt x="582" y="393"/>
                    <a:pt x="582" y="393"/>
                    <a:pt x="582" y="393"/>
                  </a:cubicBezTo>
                  <a:cubicBezTo>
                    <a:pt x="582" y="385"/>
                    <a:pt x="580" y="375"/>
                    <a:pt x="578" y="366"/>
                  </a:cubicBezTo>
                  <a:cubicBezTo>
                    <a:pt x="722" y="279"/>
                    <a:pt x="722" y="279"/>
                    <a:pt x="722" y="279"/>
                  </a:cubicBezTo>
                  <a:cubicBezTo>
                    <a:pt x="735" y="271"/>
                    <a:pt x="744" y="257"/>
                    <a:pt x="745" y="242"/>
                  </a:cubicBezTo>
                  <a:cubicBezTo>
                    <a:pt x="797" y="80"/>
                    <a:pt x="797" y="80"/>
                    <a:pt x="797" y="80"/>
                  </a:cubicBezTo>
                  <a:cubicBezTo>
                    <a:pt x="803" y="52"/>
                    <a:pt x="788" y="23"/>
                    <a:pt x="761" y="17"/>
                  </a:cubicBezTo>
                  <a:cubicBezTo>
                    <a:pt x="761" y="17"/>
                    <a:pt x="761" y="17"/>
                    <a:pt x="761" y="17"/>
                  </a:cubicBezTo>
                  <a:cubicBezTo>
                    <a:pt x="735" y="8"/>
                    <a:pt x="706" y="23"/>
                    <a:pt x="698" y="51"/>
                  </a:cubicBezTo>
                  <a:cubicBezTo>
                    <a:pt x="650" y="202"/>
                    <a:pt x="650" y="202"/>
                    <a:pt x="650" y="202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4" y="284"/>
                    <a:pt x="512" y="286"/>
                    <a:pt x="510" y="288"/>
                  </a:cubicBezTo>
                  <a:cubicBezTo>
                    <a:pt x="497" y="283"/>
                    <a:pt x="481" y="279"/>
                    <a:pt x="466" y="279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"/>
            <p:cNvSpPr>
              <a:spLocks noEditPoints="1"/>
            </p:cNvSpPr>
            <p:nvPr/>
          </p:nvSpPr>
          <p:spPr bwMode="auto">
            <a:xfrm>
              <a:off x="8521095" y="3683411"/>
              <a:ext cx="669925" cy="358775"/>
            </a:xfrm>
            <a:custGeom>
              <a:avLst/>
              <a:gdLst>
                <a:gd name="T0" fmla="*/ 131 w 1003"/>
                <a:gd name="T1" fmla="*/ 249 h 538"/>
                <a:gd name="T2" fmla="*/ 278 w 1003"/>
                <a:gd name="T3" fmla="*/ 354 h 538"/>
                <a:gd name="T4" fmla="*/ 148 w 1003"/>
                <a:gd name="T5" fmla="*/ 538 h 538"/>
                <a:gd name="T6" fmla="*/ 0 w 1003"/>
                <a:gd name="T7" fmla="*/ 433 h 538"/>
                <a:gd name="T8" fmla="*/ 131 w 1003"/>
                <a:gd name="T9" fmla="*/ 249 h 538"/>
                <a:gd name="T10" fmla="*/ 138 w 1003"/>
                <a:gd name="T11" fmla="*/ 296 h 538"/>
                <a:gd name="T12" fmla="*/ 48 w 1003"/>
                <a:gd name="T13" fmla="*/ 424 h 538"/>
                <a:gd name="T14" fmla="*/ 140 w 1003"/>
                <a:gd name="T15" fmla="*/ 491 h 538"/>
                <a:gd name="T16" fmla="*/ 232 w 1003"/>
                <a:gd name="T17" fmla="*/ 363 h 538"/>
                <a:gd name="T18" fmla="*/ 138 w 1003"/>
                <a:gd name="T19" fmla="*/ 296 h 538"/>
                <a:gd name="T20" fmla="*/ 614 w 1003"/>
                <a:gd name="T21" fmla="*/ 70 h 538"/>
                <a:gd name="T22" fmla="*/ 488 w 1003"/>
                <a:gd name="T23" fmla="*/ 198 h 538"/>
                <a:gd name="T24" fmla="*/ 648 w 1003"/>
                <a:gd name="T25" fmla="*/ 356 h 538"/>
                <a:gd name="T26" fmla="*/ 774 w 1003"/>
                <a:gd name="T27" fmla="*/ 227 h 538"/>
                <a:gd name="T28" fmla="*/ 614 w 1003"/>
                <a:gd name="T29" fmla="*/ 70 h 538"/>
                <a:gd name="T30" fmla="*/ 614 w 1003"/>
                <a:gd name="T31" fmla="*/ 117 h 538"/>
                <a:gd name="T32" fmla="*/ 726 w 1003"/>
                <a:gd name="T33" fmla="*/ 227 h 538"/>
                <a:gd name="T34" fmla="*/ 648 w 1003"/>
                <a:gd name="T35" fmla="*/ 308 h 538"/>
                <a:gd name="T36" fmla="*/ 535 w 1003"/>
                <a:gd name="T37" fmla="*/ 198 h 538"/>
                <a:gd name="T38" fmla="*/ 614 w 1003"/>
                <a:gd name="T39" fmla="*/ 117 h 538"/>
                <a:gd name="T40" fmla="*/ 450 w 1003"/>
                <a:gd name="T41" fmla="*/ 42 h 538"/>
                <a:gd name="T42" fmla="*/ 275 w 1003"/>
                <a:gd name="T43" fmla="*/ 0 h 538"/>
                <a:gd name="T44" fmla="*/ 220 w 1003"/>
                <a:gd name="T45" fmla="*/ 220 h 538"/>
                <a:gd name="T46" fmla="*/ 396 w 1003"/>
                <a:gd name="T47" fmla="*/ 262 h 538"/>
                <a:gd name="T48" fmla="*/ 450 w 1003"/>
                <a:gd name="T49" fmla="*/ 42 h 538"/>
                <a:gd name="T50" fmla="*/ 409 w 1003"/>
                <a:gd name="T51" fmla="*/ 68 h 538"/>
                <a:gd name="T52" fmla="*/ 372 w 1003"/>
                <a:gd name="T53" fmla="*/ 221 h 538"/>
                <a:gd name="T54" fmla="*/ 261 w 1003"/>
                <a:gd name="T55" fmla="*/ 194 h 538"/>
                <a:gd name="T56" fmla="*/ 298 w 1003"/>
                <a:gd name="T57" fmla="*/ 41 h 538"/>
                <a:gd name="T58" fmla="*/ 409 w 1003"/>
                <a:gd name="T59" fmla="*/ 68 h 538"/>
                <a:gd name="T60" fmla="*/ 922 w 1003"/>
                <a:gd name="T61" fmla="*/ 264 h 538"/>
                <a:gd name="T62" fmla="*/ 1003 w 1003"/>
                <a:gd name="T63" fmla="*/ 475 h 538"/>
                <a:gd name="T64" fmla="*/ 834 w 1003"/>
                <a:gd name="T65" fmla="*/ 538 h 538"/>
                <a:gd name="T66" fmla="*/ 754 w 1003"/>
                <a:gd name="T67" fmla="*/ 329 h 538"/>
                <a:gd name="T68" fmla="*/ 922 w 1003"/>
                <a:gd name="T69" fmla="*/ 264 h 538"/>
                <a:gd name="T70" fmla="*/ 904 w 1003"/>
                <a:gd name="T71" fmla="*/ 308 h 538"/>
                <a:gd name="T72" fmla="*/ 796 w 1003"/>
                <a:gd name="T73" fmla="*/ 348 h 538"/>
                <a:gd name="T74" fmla="*/ 852 w 1003"/>
                <a:gd name="T75" fmla="*/ 496 h 538"/>
                <a:gd name="T76" fmla="*/ 958 w 1003"/>
                <a:gd name="T77" fmla="*/ 455 h 538"/>
                <a:gd name="T78" fmla="*/ 904 w 1003"/>
                <a:gd name="T79" fmla="*/ 30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3" h="538">
                  <a:moveTo>
                    <a:pt x="131" y="249"/>
                  </a:moveTo>
                  <a:cubicBezTo>
                    <a:pt x="278" y="354"/>
                    <a:pt x="278" y="354"/>
                    <a:pt x="278" y="354"/>
                  </a:cubicBezTo>
                  <a:cubicBezTo>
                    <a:pt x="148" y="538"/>
                    <a:pt x="148" y="538"/>
                    <a:pt x="148" y="538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31" y="249"/>
                    <a:pt x="131" y="249"/>
                    <a:pt x="131" y="249"/>
                  </a:cubicBezTo>
                  <a:close/>
                  <a:moveTo>
                    <a:pt x="138" y="296"/>
                  </a:moveTo>
                  <a:cubicBezTo>
                    <a:pt x="48" y="424"/>
                    <a:pt x="48" y="424"/>
                    <a:pt x="48" y="424"/>
                  </a:cubicBezTo>
                  <a:cubicBezTo>
                    <a:pt x="140" y="491"/>
                    <a:pt x="140" y="491"/>
                    <a:pt x="140" y="491"/>
                  </a:cubicBezTo>
                  <a:cubicBezTo>
                    <a:pt x="232" y="363"/>
                    <a:pt x="232" y="363"/>
                    <a:pt x="232" y="363"/>
                  </a:cubicBezTo>
                  <a:cubicBezTo>
                    <a:pt x="138" y="296"/>
                    <a:pt x="138" y="296"/>
                    <a:pt x="138" y="296"/>
                  </a:cubicBezTo>
                  <a:close/>
                  <a:moveTo>
                    <a:pt x="614" y="70"/>
                  </a:moveTo>
                  <a:cubicBezTo>
                    <a:pt x="488" y="198"/>
                    <a:pt x="488" y="198"/>
                    <a:pt x="488" y="198"/>
                  </a:cubicBezTo>
                  <a:cubicBezTo>
                    <a:pt x="648" y="356"/>
                    <a:pt x="648" y="356"/>
                    <a:pt x="648" y="356"/>
                  </a:cubicBezTo>
                  <a:cubicBezTo>
                    <a:pt x="774" y="227"/>
                    <a:pt x="774" y="227"/>
                    <a:pt x="774" y="227"/>
                  </a:cubicBezTo>
                  <a:cubicBezTo>
                    <a:pt x="614" y="70"/>
                    <a:pt x="614" y="70"/>
                    <a:pt x="614" y="70"/>
                  </a:cubicBezTo>
                  <a:close/>
                  <a:moveTo>
                    <a:pt x="614" y="117"/>
                  </a:moveTo>
                  <a:cubicBezTo>
                    <a:pt x="726" y="227"/>
                    <a:pt x="726" y="227"/>
                    <a:pt x="726" y="227"/>
                  </a:cubicBezTo>
                  <a:cubicBezTo>
                    <a:pt x="648" y="308"/>
                    <a:pt x="648" y="308"/>
                    <a:pt x="648" y="308"/>
                  </a:cubicBezTo>
                  <a:cubicBezTo>
                    <a:pt x="535" y="198"/>
                    <a:pt x="535" y="198"/>
                    <a:pt x="535" y="198"/>
                  </a:cubicBezTo>
                  <a:cubicBezTo>
                    <a:pt x="614" y="117"/>
                    <a:pt x="614" y="117"/>
                    <a:pt x="614" y="117"/>
                  </a:cubicBezTo>
                  <a:close/>
                  <a:moveTo>
                    <a:pt x="450" y="42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50" y="42"/>
                    <a:pt x="450" y="42"/>
                    <a:pt x="450" y="42"/>
                  </a:cubicBezTo>
                  <a:close/>
                  <a:moveTo>
                    <a:pt x="409" y="68"/>
                  </a:moveTo>
                  <a:cubicBezTo>
                    <a:pt x="372" y="221"/>
                    <a:pt x="372" y="221"/>
                    <a:pt x="372" y="221"/>
                  </a:cubicBezTo>
                  <a:cubicBezTo>
                    <a:pt x="261" y="194"/>
                    <a:pt x="261" y="194"/>
                    <a:pt x="261" y="194"/>
                  </a:cubicBezTo>
                  <a:cubicBezTo>
                    <a:pt x="298" y="41"/>
                    <a:pt x="298" y="41"/>
                    <a:pt x="298" y="41"/>
                  </a:cubicBezTo>
                  <a:cubicBezTo>
                    <a:pt x="409" y="68"/>
                    <a:pt x="409" y="68"/>
                    <a:pt x="409" y="68"/>
                  </a:cubicBezTo>
                  <a:close/>
                  <a:moveTo>
                    <a:pt x="922" y="264"/>
                  </a:moveTo>
                  <a:cubicBezTo>
                    <a:pt x="1003" y="475"/>
                    <a:pt x="1003" y="475"/>
                    <a:pt x="1003" y="475"/>
                  </a:cubicBezTo>
                  <a:cubicBezTo>
                    <a:pt x="834" y="538"/>
                    <a:pt x="834" y="538"/>
                    <a:pt x="834" y="538"/>
                  </a:cubicBezTo>
                  <a:cubicBezTo>
                    <a:pt x="754" y="329"/>
                    <a:pt x="754" y="329"/>
                    <a:pt x="754" y="329"/>
                  </a:cubicBezTo>
                  <a:cubicBezTo>
                    <a:pt x="922" y="264"/>
                    <a:pt x="922" y="264"/>
                    <a:pt x="922" y="264"/>
                  </a:cubicBezTo>
                  <a:close/>
                  <a:moveTo>
                    <a:pt x="904" y="308"/>
                  </a:moveTo>
                  <a:cubicBezTo>
                    <a:pt x="796" y="348"/>
                    <a:pt x="796" y="348"/>
                    <a:pt x="796" y="348"/>
                  </a:cubicBezTo>
                  <a:cubicBezTo>
                    <a:pt x="852" y="496"/>
                    <a:pt x="852" y="496"/>
                    <a:pt x="852" y="496"/>
                  </a:cubicBezTo>
                  <a:cubicBezTo>
                    <a:pt x="958" y="455"/>
                    <a:pt x="958" y="455"/>
                    <a:pt x="958" y="455"/>
                  </a:cubicBezTo>
                  <a:cubicBezTo>
                    <a:pt x="904" y="308"/>
                    <a:pt x="904" y="308"/>
                    <a:pt x="904" y="308"/>
                  </a:cubicBezTo>
                  <a:close/>
                </a:path>
              </a:pathLst>
            </a:custGeom>
            <a:solidFill>
              <a:srgbClr val="016B5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804193" y="3490647"/>
            <a:ext cx="1198633" cy="1613587"/>
            <a:chOff x="6804193" y="3490647"/>
            <a:chExt cx="1198633" cy="1613587"/>
          </a:xfrm>
        </p:grpSpPr>
        <p:sp>
          <p:nvSpPr>
            <p:cNvPr id="17" name="矩形 16"/>
            <p:cNvSpPr/>
            <p:nvPr/>
          </p:nvSpPr>
          <p:spPr>
            <a:xfrm>
              <a:off x="7136437" y="4796457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804193" y="3490647"/>
              <a:ext cx="1198633" cy="1198633"/>
              <a:chOff x="6804193" y="3490647"/>
              <a:chExt cx="1198633" cy="1198633"/>
            </a:xfrm>
          </p:grpSpPr>
          <p:grpSp>
            <p:nvGrpSpPr>
              <p:cNvPr id="125" name="组合 124"/>
              <p:cNvGrpSpPr/>
              <p:nvPr/>
            </p:nvGrpSpPr>
            <p:grpSpPr>
              <a:xfrm>
                <a:off x="6804193" y="3490647"/>
                <a:ext cx="1198633" cy="1198633"/>
                <a:chOff x="6804193" y="3490647"/>
                <a:chExt cx="1198633" cy="1198633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804193" y="3490647"/>
                  <a:ext cx="1198633" cy="1198633"/>
                  <a:chOff x="6849277" y="3526637"/>
                  <a:chExt cx="1198633" cy="1198633"/>
                </a:xfrm>
              </p:grpSpPr>
              <p:sp>
                <p:nvSpPr>
                  <p:cNvPr id="121" name="椭圆 120"/>
                  <p:cNvSpPr/>
                  <p:nvPr/>
                </p:nvSpPr>
                <p:spPr>
                  <a:xfrm>
                    <a:off x="6849277" y="3526637"/>
                    <a:ext cx="1198633" cy="1198633"/>
                  </a:xfrm>
                  <a:prstGeom prst="ellipse">
                    <a:avLst/>
                  </a:prstGeom>
                  <a:solidFill>
                    <a:srgbClr val="016B5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/>
                  <p:cNvSpPr/>
                  <p:nvPr/>
                </p:nvSpPr>
                <p:spPr>
                  <a:xfrm>
                    <a:off x="6923027" y="3600387"/>
                    <a:ext cx="1051132" cy="1051132"/>
                  </a:xfrm>
                  <a:prstGeom prst="ellipse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3" name="文本框 122"/>
                <p:cNvSpPr txBox="1"/>
                <p:nvPr/>
              </p:nvSpPr>
              <p:spPr>
                <a:xfrm>
                  <a:off x="7281003" y="3854651"/>
                  <a:ext cx="64807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solidFill>
                        <a:srgbClr val="016B52"/>
                      </a:solidFill>
                      <a:latin typeface="+mj-ea"/>
                      <a:ea typeface="+mj-ea"/>
                    </a:rPr>
                    <a:t>$$$</a:t>
                  </a:r>
                  <a:endParaRPr lang="zh-CN" altLang="en-US" b="1" dirty="0">
                    <a:solidFill>
                      <a:srgbClr val="016B52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24" name="文本框 123"/>
                <p:cNvSpPr txBox="1"/>
                <p:nvPr/>
              </p:nvSpPr>
              <p:spPr>
                <a:xfrm>
                  <a:off x="6959646" y="3742314"/>
                  <a:ext cx="64807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solidFill>
                        <a:srgbClr val="016B52"/>
                      </a:solidFill>
                      <a:latin typeface="+mj-ea"/>
                      <a:ea typeface="+mj-ea"/>
                    </a:rPr>
                    <a:t>¥¥¥</a:t>
                  </a:r>
                  <a:endParaRPr lang="zh-CN" altLang="en-US" b="1" dirty="0">
                    <a:solidFill>
                      <a:srgbClr val="016B52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19" name="文本框 118"/>
              <p:cNvSpPr txBox="1"/>
              <p:nvPr/>
            </p:nvSpPr>
            <p:spPr>
              <a:xfrm>
                <a:off x="7098781" y="3955671"/>
                <a:ext cx="6480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016B52"/>
                    </a:solidFill>
                    <a:latin typeface="+mj-ea"/>
                    <a:ea typeface="+mj-ea"/>
                  </a:rPr>
                  <a:t>$$$</a:t>
                </a:r>
                <a:endParaRPr lang="zh-CN" altLang="en-US" b="1" dirty="0">
                  <a:solidFill>
                    <a:srgbClr val="016B52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32" name="矩形 18"/>
          <p:cNvSpPr/>
          <p:nvPr/>
        </p:nvSpPr>
        <p:spPr>
          <a:xfrm>
            <a:off x="1415480" y="-20631"/>
            <a:ext cx="2376264" cy="2801567"/>
          </a:xfrm>
          <a:custGeom>
            <a:avLst/>
            <a:gdLst/>
            <a:ahLst/>
            <a:cxnLst/>
            <a:rect l="l" t="t" r="r" b="b"/>
            <a:pathLst>
              <a:path w="1512167" h="2801567">
                <a:moveTo>
                  <a:pt x="0" y="0"/>
                </a:moveTo>
                <a:lnTo>
                  <a:pt x="1512167" y="0"/>
                </a:lnTo>
                <a:lnTo>
                  <a:pt x="1512167" y="2801567"/>
                </a:lnTo>
                <a:lnTo>
                  <a:pt x="1480244" y="2801567"/>
                </a:lnTo>
                <a:lnTo>
                  <a:pt x="1397937" y="2636953"/>
                </a:lnTo>
                <a:lnTo>
                  <a:pt x="1315630" y="2801567"/>
                </a:lnTo>
                <a:lnTo>
                  <a:pt x="1263876" y="2801567"/>
                </a:lnTo>
                <a:lnTo>
                  <a:pt x="1181569" y="2636953"/>
                </a:lnTo>
                <a:lnTo>
                  <a:pt x="1099262" y="2801567"/>
                </a:lnTo>
                <a:lnTo>
                  <a:pt x="1047507" y="2801567"/>
                </a:lnTo>
                <a:lnTo>
                  <a:pt x="965200" y="2636953"/>
                </a:lnTo>
                <a:lnTo>
                  <a:pt x="882893" y="2801567"/>
                </a:lnTo>
                <a:lnTo>
                  <a:pt x="831138" y="2801567"/>
                </a:lnTo>
                <a:lnTo>
                  <a:pt x="748831" y="2636953"/>
                </a:lnTo>
                <a:lnTo>
                  <a:pt x="666524" y="2801567"/>
                </a:lnTo>
                <a:lnTo>
                  <a:pt x="614769" y="2801567"/>
                </a:lnTo>
                <a:lnTo>
                  <a:pt x="532462" y="2636953"/>
                </a:lnTo>
                <a:lnTo>
                  <a:pt x="450155" y="2801567"/>
                </a:lnTo>
                <a:lnTo>
                  <a:pt x="398400" y="2801567"/>
                </a:lnTo>
                <a:lnTo>
                  <a:pt x="316093" y="2636953"/>
                </a:lnTo>
                <a:lnTo>
                  <a:pt x="233786" y="2801567"/>
                </a:lnTo>
                <a:lnTo>
                  <a:pt x="182031" y="2801567"/>
                </a:lnTo>
                <a:lnTo>
                  <a:pt x="99724" y="2636953"/>
                </a:lnTo>
                <a:lnTo>
                  <a:pt x="17417" y="2801567"/>
                </a:lnTo>
                <a:lnTo>
                  <a:pt x="0" y="28015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Rectangle 5"/>
          <p:cNvSpPr txBox="1">
            <a:spLocks noChangeArrowheads="1"/>
          </p:cNvSpPr>
          <p:nvPr/>
        </p:nvSpPr>
        <p:spPr>
          <a:xfrm>
            <a:off x="1540442" y="1124744"/>
            <a:ext cx="21263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制定策略</a:t>
            </a:r>
            <a:endParaRPr lang="en-US" altLang="zh-CN" sz="36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91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等腰三角形 11"/>
          <p:cNvSpPr/>
          <p:nvPr/>
        </p:nvSpPr>
        <p:spPr>
          <a:xfrm>
            <a:off x="9362796" y="4284068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8"/>
          <p:cNvSpPr/>
          <p:nvPr/>
        </p:nvSpPr>
        <p:spPr>
          <a:xfrm>
            <a:off x="1415480" y="-20631"/>
            <a:ext cx="2376264" cy="2801567"/>
          </a:xfrm>
          <a:custGeom>
            <a:avLst/>
            <a:gdLst/>
            <a:ahLst/>
            <a:cxnLst/>
            <a:rect l="l" t="t" r="r" b="b"/>
            <a:pathLst>
              <a:path w="1512167" h="2801567">
                <a:moveTo>
                  <a:pt x="0" y="0"/>
                </a:moveTo>
                <a:lnTo>
                  <a:pt x="1512167" y="0"/>
                </a:lnTo>
                <a:lnTo>
                  <a:pt x="1512167" y="2801567"/>
                </a:lnTo>
                <a:lnTo>
                  <a:pt x="1480244" y="2801567"/>
                </a:lnTo>
                <a:lnTo>
                  <a:pt x="1397937" y="2636953"/>
                </a:lnTo>
                <a:lnTo>
                  <a:pt x="1315630" y="2801567"/>
                </a:lnTo>
                <a:lnTo>
                  <a:pt x="1263876" y="2801567"/>
                </a:lnTo>
                <a:lnTo>
                  <a:pt x="1181569" y="2636953"/>
                </a:lnTo>
                <a:lnTo>
                  <a:pt x="1099262" y="2801567"/>
                </a:lnTo>
                <a:lnTo>
                  <a:pt x="1047507" y="2801567"/>
                </a:lnTo>
                <a:lnTo>
                  <a:pt x="965200" y="2636953"/>
                </a:lnTo>
                <a:lnTo>
                  <a:pt x="882893" y="2801567"/>
                </a:lnTo>
                <a:lnTo>
                  <a:pt x="831138" y="2801567"/>
                </a:lnTo>
                <a:lnTo>
                  <a:pt x="748831" y="2636953"/>
                </a:lnTo>
                <a:lnTo>
                  <a:pt x="666524" y="2801567"/>
                </a:lnTo>
                <a:lnTo>
                  <a:pt x="614769" y="2801567"/>
                </a:lnTo>
                <a:lnTo>
                  <a:pt x="532462" y="2636953"/>
                </a:lnTo>
                <a:lnTo>
                  <a:pt x="450155" y="2801567"/>
                </a:lnTo>
                <a:lnTo>
                  <a:pt x="398400" y="2801567"/>
                </a:lnTo>
                <a:lnTo>
                  <a:pt x="316093" y="2636953"/>
                </a:lnTo>
                <a:lnTo>
                  <a:pt x="233786" y="2801567"/>
                </a:lnTo>
                <a:lnTo>
                  <a:pt x="182031" y="2801567"/>
                </a:lnTo>
                <a:lnTo>
                  <a:pt x="99724" y="2636953"/>
                </a:lnTo>
                <a:lnTo>
                  <a:pt x="17417" y="2801567"/>
                </a:lnTo>
                <a:lnTo>
                  <a:pt x="0" y="28015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540442" y="1124744"/>
            <a:ext cx="21263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找到方法</a:t>
            </a:r>
            <a:endParaRPr lang="en-US" altLang="zh-CN" sz="36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6" name="等腰三角形 11"/>
          <p:cNvSpPr/>
          <p:nvPr/>
        </p:nvSpPr>
        <p:spPr>
          <a:xfrm>
            <a:off x="5385226" y="4770104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11"/>
          <p:cNvSpPr/>
          <p:nvPr/>
        </p:nvSpPr>
        <p:spPr>
          <a:xfrm>
            <a:off x="5379233" y="1280868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11"/>
          <p:cNvSpPr/>
          <p:nvPr/>
        </p:nvSpPr>
        <p:spPr>
          <a:xfrm>
            <a:off x="9336360" y="2321182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11"/>
          <p:cNvSpPr/>
          <p:nvPr/>
        </p:nvSpPr>
        <p:spPr>
          <a:xfrm>
            <a:off x="5385226" y="2996147"/>
            <a:ext cx="1440160" cy="1565459"/>
          </a:xfrm>
          <a:custGeom>
            <a:avLst/>
            <a:gdLst/>
            <a:ahLst/>
            <a:cxnLst/>
            <a:rect l="l" t="t" r="r" b="b"/>
            <a:pathLst>
              <a:path w="1440160" h="1565459">
                <a:moveTo>
                  <a:pt x="720081" y="0"/>
                </a:moveTo>
                <a:lnTo>
                  <a:pt x="780522" y="128351"/>
                </a:lnTo>
                <a:cubicBezTo>
                  <a:pt x="1149952" y="158525"/>
                  <a:pt x="1440160" y="468061"/>
                  <a:pt x="1440160" y="845379"/>
                </a:cubicBezTo>
                <a:cubicBezTo>
                  <a:pt x="1440160" y="1243068"/>
                  <a:pt x="1117769" y="1565459"/>
                  <a:pt x="720080" y="1565459"/>
                </a:cubicBezTo>
                <a:cubicBezTo>
                  <a:pt x="322391" y="1565459"/>
                  <a:pt x="0" y="1243068"/>
                  <a:pt x="0" y="845379"/>
                </a:cubicBezTo>
                <a:cubicBezTo>
                  <a:pt x="0" y="468061"/>
                  <a:pt x="290209" y="158524"/>
                  <a:pt x="659639" y="128351"/>
                </a:cubicBezTo>
                <a:close/>
              </a:path>
            </a:pathLst>
          </a:custGeom>
          <a:solidFill>
            <a:srgbClr val="016B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6380" y="5251009"/>
            <a:ext cx="10054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途径</a:t>
            </a:r>
            <a:endParaRPr lang="en-US" altLang="zh-CN" sz="32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2243" y="1779481"/>
            <a:ext cx="10054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学习</a:t>
            </a:r>
            <a:endParaRPr lang="zh-CN" altLang="zh-CN" sz="3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26508" y="4810081"/>
            <a:ext cx="1005403" cy="630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方式</a:t>
            </a:r>
            <a:endParaRPr lang="zh-CN" altLang="zh-CN" sz="3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92144" y="3451600"/>
            <a:ext cx="10054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5836796" y="3470820"/>
            <a:ext cx="503004" cy="504573"/>
          </a:xfrm>
          <a:custGeom>
            <a:avLst/>
            <a:gdLst>
              <a:gd name="T0" fmla="*/ 287 w 543"/>
              <a:gd name="T1" fmla="*/ 538 h 545"/>
              <a:gd name="T2" fmla="*/ 304 w 543"/>
              <a:gd name="T3" fmla="*/ 545 h 545"/>
              <a:gd name="T4" fmla="*/ 321 w 543"/>
              <a:gd name="T5" fmla="*/ 538 h 545"/>
              <a:gd name="T6" fmla="*/ 536 w 543"/>
              <a:gd name="T7" fmla="*/ 323 h 545"/>
              <a:gd name="T8" fmla="*/ 543 w 543"/>
              <a:gd name="T9" fmla="*/ 306 h 545"/>
              <a:gd name="T10" fmla="*/ 536 w 543"/>
              <a:gd name="T11" fmla="*/ 289 h 545"/>
              <a:gd name="T12" fmla="*/ 256 w 543"/>
              <a:gd name="T13" fmla="*/ 9 h 545"/>
              <a:gd name="T14" fmla="*/ 222 w 543"/>
              <a:gd name="T15" fmla="*/ 9 h 545"/>
              <a:gd name="T16" fmla="*/ 7 w 543"/>
              <a:gd name="T17" fmla="*/ 224 h 545"/>
              <a:gd name="T18" fmla="*/ 0 w 543"/>
              <a:gd name="T19" fmla="*/ 241 h 545"/>
              <a:gd name="T20" fmla="*/ 7 w 543"/>
              <a:gd name="T21" fmla="*/ 258 h 545"/>
              <a:gd name="T22" fmla="*/ 287 w 543"/>
              <a:gd name="T23" fmla="*/ 538 h 545"/>
              <a:gd name="T24" fmla="*/ 239 w 543"/>
              <a:gd name="T25" fmla="*/ 60 h 545"/>
              <a:gd name="T26" fmla="*/ 485 w 543"/>
              <a:gd name="T27" fmla="*/ 306 h 545"/>
              <a:gd name="T28" fmla="*/ 304 w 543"/>
              <a:gd name="T29" fmla="*/ 487 h 545"/>
              <a:gd name="T30" fmla="*/ 58 w 543"/>
              <a:gd name="T31" fmla="*/ 241 h 545"/>
              <a:gd name="T32" fmla="*/ 239 w 543"/>
              <a:gd name="T33" fmla="*/ 6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45">
                <a:moveTo>
                  <a:pt x="287" y="538"/>
                </a:moveTo>
                <a:cubicBezTo>
                  <a:pt x="291" y="542"/>
                  <a:pt x="297" y="545"/>
                  <a:pt x="304" y="545"/>
                </a:cubicBezTo>
                <a:cubicBezTo>
                  <a:pt x="310" y="545"/>
                  <a:pt x="316" y="542"/>
                  <a:pt x="321" y="538"/>
                </a:cubicBezTo>
                <a:cubicBezTo>
                  <a:pt x="536" y="323"/>
                  <a:pt x="536" y="323"/>
                  <a:pt x="536" y="323"/>
                </a:cubicBezTo>
                <a:cubicBezTo>
                  <a:pt x="540" y="318"/>
                  <a:pt x="543" y="312"/>
                  <a:pt x="543" y="306"/>
                </a:cubicBezTo>
                <a:cubicBezTo>
                  <a:pt x="543" y="299"/>
                  <a:pt x="540" y="293"/>
                  <a:pt x="536" y="289"/>
                </a:cubicBezTo>
                <a:cubicBezTo>
                  <a:pt x="256" y="9"/>
                  <a:pt x="256" y="9"/>
                  <a:pt x="256" y="9"/>
                </a:cubicBezTo>
                <a:cubicBezTo>
                  <a:pt x="247" y="0"/>
                  <a:pt x="232" y="0"/>
                  <a:pt x="222" y="9"/>
                </a:cubicBezTo>
                <a:cubicBezTo>
                  <a:pt x="7" y="224"/>
                  <a:pt x="7" y="224"/>
                  <a:pt x="7" y="224"/>
                </a:cubicBezTo>
                <a:cubicBezTo>
                  <a:pt x="2" y="229"/>
                  <a:pt x="0" y="235"/>
                  <a:pt x="0" y="241"/>
                </a:cubicBezTo>
                <a:cubicBezTo>
                  <a:pt x="0" y="248"/>
                  <a:pt x="2" y="254"/>
                  <a:pt x="7" y="258"/>
                </a:cubicBezTo>
                <a:lnTo>
                  <a:pt x="287" y="538"/>
                </a:lnTo>
                <a:close/>
                <a:moveTo>
                  <a:pt x="239" y="60"/>
                </a:moveTo>
                <a:cubicBezTo>
                  <a:pt x="485" y="306"/>
                  <a:pt x="485" y="306"/>
                  <a:pt x="485" y="306"/>
                </a:cubicBezTo>
                <a:cubicBezTo>
                  <a:pt x="304" y="487"/>
                  <a:pt x="304" y="487"/>
                  <a:pt x="304" y="487"/>
                </a:cubicBezTo>
                <a:cubicBezTo>
                  <a:pt x="58" y="241"/>
                  <a:pt x="58" y="241"/>
                  <a:pt x="58" y="241"/>
                </a:cubicBezTo>
                <a:lnTo>
                  <a:pt x="239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5721008" y="3519346"/>
            <a:ext cx="930736" cy="624934"/>
          </a:xfrm>
          <a:custGeom>
            <a:avLst/>
            <a:gdLst>
              <a:gd name="T0" fmla="*/ 987 w 1005"/>
              <a:gd name="T1" fmla="*/ 184 h 675"/>
              <a:gd name="T2" fmla="*/ 926 w 1005"/>
              <a:gd name="T3" fmla="*/ 137 h 675"/>
              <a:gd name="T4" fmla="*/ 866 w 1005"/>
              <a:gd name="T5" fmla="*/ 139 h 675"/>
              <a:gd name="T6" fmla="*/ 883 w 1005"/>
              <a:gd name="T7" fmla="*/ 51 h 675"/>
              <a:gd name="T8" fmla="*/ 851 w 1005"/>
              <a:gd name="T9" fmla="*/ 4 h 675"/>
              <a:gd name="T10" fmla="*/ 804 w 1005"/>
              <a:gd name="T11" fmla="*/ 36 h 675"/>
              <a:gd name="T12" fmla="*/ 749 w 1005"/>
              <a:gd name="T13" fmla="*/ 318 h 675"/>
              <a:gd name="T14" fmla="*/ 710 w 1005"/>
              <a:gd name="T15" fmla="*/ 334 h 675"/>
              <a:gd name="T16" fmla="*/ 605 w 1005"/>
              <a:gd name="T17" fmla="*/ 395 h 675"/>
              <a:gd name="T18" fmla="*/ 433 w 1005"/>
              <a:gd name="T19" fmla="*/ 549 h 675"/>
              <a:gd name="T20" fmla="*/ 322 w 1005"/>
              <a:gd name="T21" fmla="*/ 441 h 675"/>
              <a:gd name="T22" fmla="*/ 298 w 1005"/>
              <a:gd name="T23" fmla="*/ 427 h 675"/>
              <a:gd name="T24" fmla="*/ 85 w 1005"/>
              <a:gd name="T25" fmla="*/ 362 h 675"/>
              <a:gd name="T26" fmla="*/ 10 w 1005"/>
              <a:gd name="T27" fmla="*/ 402 h 675"/>
              <a:gd name="T28" fmla="*/ 50 w 1005"/>
              <a:gd name="T29" fmla="*/ 477 h 675"/>
              <a:gd name="T30" fmla="*/ 249 w 1005"/>
              <a:gd name="T31" fmla="*/ 537 h 675"/>
              <a:gd name="T32" fmla="*/ 373 w 1005"/>
              <a:gd name="T33" fmla="*/ 658 h 675"/>
              <a:gd name="T34" fmla="*/ 415 w 1005"/>
              <a:gd name="T35" fmla="*/ 675 h 675"/>
              <a:gd name="T36" fmla="*/ 479 w 1005"/>
              <a:gd name="T37" fmla="*/ 659 h 675"/>
              <a:gd name="T38" fmla="*/ 508 w 1005"/>
              <a:gd name="T39" fmla="*/ 643 h 675"/>
              <a:gd name="T40" fmla="*/ 677 w 1005"/>
              <a:gd name="T41" fmla="*/ 545 h 675"/>
              <a:gd name="T42" fmla="*/ 793 w 1005"/>
              <a:gd name="T43" fmla="*/ 478 h 675"/>
              <a:gd name="T44" fmla="*/ 831 w 1005"/>
              <a:gd name="T45" fmla="*/ 367 h 675"/>
              <a:gd name="T46" fmla="*/ 825 w 1005"/>
              <a:gd name="T47" fmla="*/ 356 h 675"/>
              <a:gd name="T48" fmla="*/ 824 w 1005"/>
              <a:gd name="T49" fmla="*/ 354 h 675"/>
              <a:gd name="T50" fmla="*/ 832 w 1005"/>
              <a:gd name="T51" fmla="*/ 312 h 675"/>
              <a:gd name="T52" fmla="*/ 873 w 1005"/>
              <a:gd name="T53" fmla="*/ 334 h 675"/>
              <a:gd name="T54" fmla="*/ 951 w 1005"/>
              <a:gd name="T55" fmla="*/ 324 h 675"/>
              <a:gd name="T56" fmla="*/ 998 w 1005"/>
              <a:gd name="T57" fmla="*/ 262 h 675"/>
              <a:gd name="T58" fmla="*/ 987 w 1005"/>
              <a:gd name="T59" fmla="*/ 184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5" h="675">
                <a:moveTo>
                  <a:pt x="987" y="184"/>
                </a:moveTo>
                <a:cubicBezTo>
                  <a:pt x="974" y="160"/>
                  <a:pt x="953" y="144"/>
                  <a:pt x="926" y="137"/>
                </a:cubicBezTo>
                <a:cubicBezTo>
                  <a:pt x="905" y="131"/>
                  <a:pt x="885" y="132"/>
                  <a:pt x="866" y="139"/>
                </a:cubicBezTo>
                <a:cubicBezTo>
                  <a:pt x="883" y="51"/>
                  <a:pt x="883" y="51"/>
                  <a:pt x="883" y="51"/>
                </a:cubicBezTo>
                <a:cubicBezTo>
                  <a:pt x="887" y="30"/>
                  <a:pt x="873" y="9"/>
                  <a:pt x="851" y="4"/>
                </a:cubicBezTo>
                <a:cubicBezTo>
                  <a:pt x="830" y="0"/>
                  <a:pt x="809" y="14"/>
                  <a:pt x="804" y="36"/>
                </a:cubicBezTo>
                <a:cubicBezTo>
                  <a:pt x="749" y="318"/>
                  <a:pt x="749" y="318"/>
                  <a:pt x="749" y="318"/>
                </a:cubicBezTo>
                <a:cubicBezTo>
                  <a:pt x="738" y="321"/>
                  <a:pt x="725" y="326"/>
                  <a:pt x="710" y="334"/>
                </a:cubicBezTo>
                <a:cubicBezTo>
                  <a:pt x="605" y="395"/>
                  <a:pt x="605" y="395"/>
                  <a:pt x="605" y="395"/>
                </a:cubicBezTo>
                <a:cubicBezTo>
                  <a:pt x="433" y="549"/>
                  <a:pt x="433" y="549"/>
                  <a:pt x="433" y="549"/>
                </a:cubicBezTo>
                <a:cubicBezTo>
                  <a:pt x="322" y="441"/>
                  <a:pt x="322" y="441"/>
                  <a:pt x="322" y="441"/>
                </a:cubicBezTo>
                <a:cubicBezTo>
                  <a:pt x="315" y="435"/>
                  <a:pt x="307" y="430"/>
                  <a:pt x="298" y="427"/>
                </a:cubicBezTo>
                <a:cubicBezTo>
                  <a:pt x="85" y="362"/>
                  <a:pt x="85" y="362"/>
                  <a:pt x="85" y="362"/>
                </a:cubicBezTo>
                <a:cubicBezTo>
                  <a:pt x="53" y="352"/>
                  <a:pt x="20" y="370"/>
                  <a:pt x="10" y="402"/>
                </a:cubicBezTo>
                <a:cubicBezTo>
                  <a:pt x="0" y="434"/>
                  <a:pt x="18" y="467"/>
                  <a:pt x="50" y="477"/>
                </a:cubicBezTo>
                <a:cubicBezTo>
                  <a:pt x="249" y="537"/>
                  <a:pt x="249" y="537"/>
                  <a:pt x="249" y="537"/>
                </a:cubicBezTo>
                <a:cubicBezTo>
                  <a:pt x="373" y="658"/>
                  <a:pt x="373" y="658"/>
                  <a:pt x="373" y="658"/>
                </a:cubicBezTo>
                <a:cubicBezTo>
                  <a:pt x="385" y="670"/>
                  <a:pt x="400" y="675"/>
                  <a:pt x="415" y="675"/>
                </a:cubicBezTo>
                <a:cubicBezTo>
                  <a:pt x="424" y="675"/>
                  <a:pt x="465" y="667"/>
                  <a:pt x="479" y="659"/>
                </a:cubicBezTo>
                <a:cubicBezTo>
                  <a:pt x="508" y="643"/>
                  <a:pt x="508" y="643"/>
                  <a:pt x="508" y="643"/>
                </a:cubicBezTo>
                <a:cubicBezTo>
                  <a:pt x="677" y="545"/>
                  <a:pt x="677" y="545"/>
                  <a:pt x="677" y="545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869" y="434"/>
                  <a:pt x="839" y="381"/>
                  <a:pt x="831" y="367"/>
                </a:cubicBezTo>
                <a:cubicBezTo>
                  <a:pt x="825" y="356"/>
                  <a:pt x="825" y="356"/>
                  <a:pt x="825" y="356"/>
                </a:cubicBezTo>
                <a:cubicBezTo>
                  <a:pt x="824" y="356"/>
                  <a:pt x="824" y="355"/>
                  <a:pt x="824" y="354"/>
                </a:cubicBezTo>
                <a:cubicBezTo>
                  <a:pt x="832" y="312"/>
                  <a:pt x="832" y="312"/>
                  <a:pt x="832" y="312"/>
                </a:cubicBezTo>
                <a:cubicBezTo>
                  <a:pt x="843" y="322"/>
                  <a:pt x="857" y="330"/>
                  <a:pt x="873" y="334"/>
                </a:cubicBezTo>
                <a:cubicBezTo>
                  <a:pt x="900" y="341"/>
                  <a:pt x="926" y="338"/>
                  <a:pt x="951" y="324"/>
                </a:cubicBezTo>
                <a:cubicBezTo>
                  <a:pt x="975" y="310"/>
                  <a:pt x="990" y="289"/>
                  <a:pt x="998" y="262"/>
                </a:cubicBezTo>
                <a:cubicBezTo>
                  <a:pt x="1005" y="234"/>
                  <a:pt x="1002" y="208"/>
                  <a:pt x="987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680365" y="1813333"/>
            <a:ext cx="383750" cy="668766"/>
            <a:chOff x="3363340" y="2956147"/>
            <a:chExt cx="266806" cy="464965"/>
          </a:xfrm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363340" y="2956147"/>
              <a:ext cx="266806" cy="430641"/>
            </a:xfrm>
            <a:custGeom>
              <a:avLst/>
              <a:gdLst>
                <a:gd name="T0" fmla="*/ 285 w 319"/>
                <a:gd name="T1" fmla="*/ 307 h 515"/>
                <a:gd name="T2" fmla="*/ 117 w 319"/>
                <a:gd name="T3" fmla="*/ 250 h 515"/>
                <a:gd name="T4" fmla="*/ 51 w 319"/>
                <a:gd name="T5" fmla="*/ 4 h 515"/>
                <a:gd name="T6" fmla="*/ 0 w 319"/>
                <a:gd name="T7" fmla="*/ 36 h 515"/>
                <a:gd name="T8" fmla="*/ 41 w 319"/>
                <a:gd name="T9" fmla="*/ 286 h 515"/>
                <a:gd name="T10" fmla="*/ 90 w 319"/>
                <a:gd name="T11" fmla="*/ 357 h 515"/>
                <a:gd name="T12" fmla="*/ 154 w 319"/>
                <a:gd name="T13" fmla="*/ 374 h 515"/>
                <a:gd name="T14" fmla="*/ 154 w 319"/>
                <a:gd name="T15" fmla="*/ 399 h 515"/>
                <a:gd name="T16" fmla="*/ 147 w 319"/>
                <a:gd name="T17" fmla="*/ 399 h 515"/>
                <a:gd name="T18" fmla="*/ 147 w 319"/>
                <a:gd name="T19" fmla="*/ 439 h 515"/>
                <a:gd name="T20" fmla="*/ 99 w 319"/>
                <a:gd name="T21" fmla="*/ 472 h 515"/>
                <a:gd name="T22" fmla="*/ 118 w 319"/>
                <a:gd name="T23" fmla="*/ 501 h 515"/>
                <a:gd name="T24" fmla="*/ 157 w 319"/>
                <a:gd name="T25" fmla="*/ 475 h 515"/>
                <a:gd name="T26" fmla="*/ 159 w 319"/>
                <a:gd name="T27" fmla="*/ 515 h 515"/>
                <a:gd name="T28" fmla="*/ 194 w 319"/>
                <a:gd name="T29" fmla="*/ 514 h 515"/>
                <a:gd name="T30" fmla="*/ 192 w 319"/>
                <a:gd name="T31" fmla="*/ 471 h 515"/>
                <a:gd name="T32" fmla="*/ 235 w 319"/>
                <a:gd name="T33" fmla="*/ 501 h 515"/>
                <a:gd name="T34" fmla="*/ 254 w 319"/>
                <a:gd name="T35" fmla="*/ 472 h 515"/>
                <a:gd name="T36" fmla="*/ 202 w 319"/>
                <a:gd name="T37" fmla="*/ 436 h 515"/>
                <a:gd name="T38" fmla="*/ 202 w 319"/>
                <a:gd name="T39" fmla="*/ 399 h 515"/>
                <a:gd name="T40" fmla="*/ 191 w 319"/>
                <a:gd name="T41" fmla="*/ 399 h 515"/>
                <a:gd name="T42" fmla="*/ 191 w 319"/>
                <a:gd name="T43" fmla="*/ 376 h 515"/>
                <a:gd name="T44" fmla="*/ 271 w 319"/>
                <a:gd name="T45" fmla="*/ 378 h 515"/>
                <a:gd name="T46" fmla="*/ 285 w 319"/>
                <a:gd name="T47" fmla="*/ 307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9" h="515">
                  <a:moveTo>
                    <a:pt x="285" y="307"/>
                  </a:moveTo>
                  <a:cubicBezTo>
                    <a:pt x="117" y="250"/>
                    <a:pt x="117" y="250"/>
                    <a:pt x="117" y="250"/>
                  </a:cubicBezTo>
                  <a:cubicBezTo>
                    <a:pt x="117" y="250"/>
                    <a:pt x="99" y="9"/>
                    <a:pt x="51" y="4"/>
                  </a:cubicBezTo>
                  <a:cubicBezTo>
                    <a:pt x="2" y="0"/>
                    <a:pt x="0" y="36"/>
                    <a:pt x="0" y="36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41" y="286"/>
                    <a:pt x="48" y="335"/>
                    <a:pt x="90" y="357"/>
                  </a:cubicBezTo>
                  <a:cubicBezTo>
                    <a:pt x="105" y="366"/>
                    <a:pt x="129" y="371"/>
                    <a:pt x="154" y="374"/>
                  </a:cubicBezTo>
                  <a:cubicBezTo>
                    <a:pt x="154" y="399"/>
                    <a:pt x="154" y="399"/>
                    <a:pt x="154" y="399"/>
                  </a:cubicBezTo>
                  <a:cubicBezTo>
                    <a:pt x="147" y="399"/>
                    <a:pt x="147" y="399"/>
                    <a:pt x="147" y="399"/>
                  </a:cubicBezTo>
                  <a:cubicBezTo>
                    <a:pt x="147" y="439"/>
                    <a:pt x="147" y="439"/>
                    <a:pt x="147" y="439"/>
                  </a:cubicBezTo>
                  <a:cubicBezTo>
                    <a:pt x="99" y="472"/>
                    <a:pt x="99" y="472"/>
                    <a:pt x="99" y="472"/>
                  </a:cubicBezTo>
                  <a:cubicBezTo>
                    <a:pt x="118" y="501"/>
                    <a:pt x="118" y="501"/>
                    <a:pt x="118" y="501"/>
                  </a:cubicBezTo>
                  <a:cubicBezTo>
                    <a:pt x="157" y="475"/>
                    <a:pt x="157" y="475"/>
                    <a:pt x="157" y="475"/>
                  </a:cubicBezTo>
                  <a:cubicBezTo>
                    <a:pt x="159" y="515"/>
                    <a:pt x="159" y="515"/>
                    <a:pt x="159" y="515"/>
                  </a:cubicBezTo>
                  <a:cubicBezTo>
                    <a:pt x="194" y="514"/>
                    <a:pt x="194" y="514"/>
                    <a:pt x="194" y="514"/>
                  </a:cubicBezTo>
                  <a:cubicBezTo>
                    <a:pt x="192" y="471"/>
                    <a:pt x="192" y="471"/>
                    <a:pt x="192" y="471"/>
                  </a:cubicBezTo>
                  <a:cubicBezTo>
                    <a:pt x="235" y="501"/>
                    <a:pt x="235" y="501"/>
                    <a:pt x="235" y="501"/>
                  </a:cubicBezTo>
                  <a:cubicBezTo>
                    <a:pt x="254" y="472"/>
                    <a:pt x="254" y="472"/>
                    <a:pt x="254" y="472"/>
                  </a:cubicBezTo>
                  <a:cubicBezTo>
                    <a:pt x="202" y="436"/>
                    <a:pt x="202" y="436"/>
                    <a:pt x="202" y="436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191" y="399"/>
                    <a:pt x="191" y="399"/>
                    <a:pt x="191" y="399"/>
                  </a:cubicBezTo>
                  <a:cubicBezTo>
                    <a:pt x="191" y="376"/>
                    <a:pt x="191" y="376"/>
                    <a:pt x="191" y="376"/>
                  </a:cubicBezTo>
                  <a:cubicBezTo>
                    <a:pt x="220" y="377"/>
                    <a:pt x="250" y="377"/>
                    <a:pt x="271" y="378"/>
                  </a:cubicBezTo>
                  <a:cubicBezTo>
                    <a:pt x="319" y="380"/>
                    <a:pt x="285" y="307"/>
                    <a:pt x="285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564683" y="3356710"/>
              <a:ext cx="36093" cy="42463"/>
            </a:xfrm>
            <a:custGeom>
              <a:avLst/>
              <a:gdLst>
                <a:gd name="T0" fmla="*/ 35 w 43"/>
                <a:gd name="T1" fmla="*/ 5 h 51"/>
                <a:gd name="T2" fmla="*/ 8 w 43"/>
                <a:gd name="T3" fmla="*/ 16 h 51"/>
                <a:gd name="T4" fmla="*/ 7 w 43"/>
                <a:gd name="T5" fmla="*/ 46 h 51"/>
                <a:gd name="T6" fmla="*/ 35 w 43"/>
                <a:gd name="T7" fmla="*/ 34 h 51"/>
                <a:gd name="T8" fmla="*/ 35 w 43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1">
                  <a:moveTo>
                    <a:pt x="35" y="5"/>
                  </a:moveTo>
                  <a:cubicBezTo>
                    <a:pt x="28" y="0"/>
                    <a:pt x="16" y="5"/>
                    <a:pt x="8" y="16"/>
                  </a:cubicBezTo>
                  <a:cubicBezTo>
                    <a:pt x="1" y="27"/>
                    <a:pt x="0" y="41"/>
                    <a:pt x="7" y="46"/>
                  </a:cubicBezTo>
                  <a:cubicBezTo>
                    <a:pt x="15" y="51"/>
                    <a:pt x="27" y="45"/>
                    <a:pt x="35" y="34"/>
                  </a:cubicBezTo>
                  <a:cubicBezTo>
                    <a:pt x="42" y="23"/>
                    <a:pt x="43" y="10"/>
                    <a:pt x="3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487189" y="3393511"/>
              <a:ext cx="41755" cy="27601"/>
            </a:xfrm>
            <a:custGeom>
              <a:avLst/>
              <a:gdLst>
                <a:gd name="T0" fmla="*/ 25 w 50"/>
                <a:gd name="T1" fmla="*/ 0 h 33"/>
                <a:gd name="T2" fmla="*/ 1 w 50"/>
                <a:gd name="T3" fmla="*/ 18 h 33"/>
                <a:gd name="T4" fmla="*/ 26 w 50"/>
                <a:gd name="T5" fmla="*/ 32 h 33"/>
                <a:gd name="T6" fmla="*/ 50 w 50"/>
                <a:gd name="T7" fmla="*/ 15 h 33"/>
                <a:gd name="T8" fmla="*/ 25 w 5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25" y="0"/>
                  </a:moveTo>
                  <a:cubicBezTo>
                    <a:pt x="11" y="1"/>
                    <a:pt x="0" y="9"/>
                    <a:pt x="1" y="18"/>
                  </a:cubicBezTo>
                  <a:cubicBezTo>
                    <a:pt x="1" y="26"/>
                    <a:pt x="13" y="33"/>
                    <a:pt x="26" y="32"/>
                  </a:cubicBezTo>
                  <a:cubicBezTo>
                    <a:pt x="40" y="32"/>
                    <a:pt x="50" y="24"/>
                    <a:pt x="50" y="15"/>
                  </a:cubicBezTo>
                  <a:cubicBezTo>
                    <a:pt x="50" y="6"/>
                    <a:pt x="38" y="0"/>
                    <a:pt x="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3421726" y="3356710"/>
              <a:ext cx="35032" cy="42463"/>
            </a:xfrm>
            <a:custGeom>
              <a:avLst/>
              <a:gdLst>
                <a:gd name="T0" fmla="*/ 7 w 42"/>
                <a:gd name="T1" fmla="*/ 5 h 51"/>
                <a:gd name="T2" fmla="*/ 8 w 42"/>
                <a:gd name="T3" fmla="*/ 34 h 51"/>
                <a:gd name="T4" fmla="*/ 35 w 42"/>
                <a:gd name="T5" fmla="*/ 46 h 51"/>
                <a:gd name="T6" fmla="*/ 34 w 42"/>
                <a:gd name="T7" fmla="*/ 16 h 51"/>
                <a:gd name="T8" fmla="*/ 7 w 42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7" y="5"/>
                  </a:moveTo>
                  <a:cubicBezTo>
                    <a:pt x="0" y="10"/>
                    <a:pt x="0" y="23"/>
                    <a:pt x="8" y="34"/>
                  </a:cubicBezTo>
                  <a:cubicBezTo>
                    <a:pt x="15" y="45"/>
                    <a:pt x="27" y="51"/>
                    <a:pt x="35" y="46"/>
                  </a:cubicBezTo>
                  <a:cubicBezTo>
                    <a:pt x="42" y="41"/>
                    <a:pt x="42" y="27"/>
                    <a:pt x="34" y="16"/>
                  </a:cubicBezTo>
                  <a:cubicBezTo>
                    <a:pt x="26" y="5"/>
                    <a:pt x="14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83900" y="1828515"/>
            <a:ext cx="501827" cy="627540"/>
            <a:chOff x="3618115" y="2981270"/>
            <a:chExt cx="348900" cy="436303"/>
          </a:xfrm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3618115" y="3115735"/>
              <a:ext cx="348900" cy="301838"/>
            </a:xfrm>
            <a:custGeom>
              <a:avLst/>
              <a:gdLst>
                <a:gd name="T0" fmla="*/ 390 w 417"/>
                <a:gd name="T1" fmla="*/ 0 h 361"/>
                <a:gd name="T2" fmla="*/ 27 w 417"/>
                <a:gd name="T3" fmla="*/ 0 h 361"/>
                <a:gd name="T4" fmla="*/ 0 w 417"/>
                <a:gd name="T5" fmla="*/ 15 h 361"/>
                <a:gd name="T6" fmla="*/ 0 w 417"/>
                <a:gd name="T7" fmla="*/ 29 h 361"/>
                <a:gd name="T8" fmla="*/ 27 w 417"/>
                <a:gd name="T9" fmla="*/ 44 h 361"/>
                <a:gd name="T10" fmla="*/ 179 w 417"/>
                <a:gd name="T11" fmla="*/ 44 h 361"/>
                <a:gd name="T12" fmla="*/ 178 w 417"/>
                <a:gd name="T13" fmla="*/ 58 h 361"/>
                <a:gd name="T14" fmla="*/ 178 w 417"/>
                <a:gd name="T15" fmla="*/ 314 h 361"/>
                <a:gd name="T16" fmla="*/ 178 w 417"/>
                <a:gd name="T17" fmla="*/ 316 h 361"/>
                <a:gd name="T18" fmla="*/ 75 w 417"/>
                <a:gd name="T19" fmla="*/ 316 h 361"/>
                <a:gd name="T20" fmla="*/ 55 w 417"/>
                <a:gd name="T21" fmla="*/ 331 h 361"/>
                <a:gd name="T22" fmla="*/ 55 w 417"/>
                <a:gd name="T23" fmla="*/ 346 h 361"/>
                <a:gd name="T24" fmla="*/ 75 w 417"/>
                <a:gd name="T25" fmla="*/ 361 h 361"/>
                <a:gd name="T26" fmla="*/ 342 w 417"/>
                <a:gd name="T27" fmla="*/ 361 h 361"/>
                <a:gd name="T28" fmla="*/ 362 w 417"/>
                <a:gd name="T29" fmla="*/ 346 h 361"/>
                <a:gd name="T30" fmla="*/ 362 w 417"/>
                <a:gd name="T31" fmla="*/ 331 h 361"/>
                <a:gd name="T32" fmla="*/ 342 w 417"/>
                <a:gd name="T33" fmla="*/ 316 h 361"/>
                <a:gd name="T34" fmla="*/ 239 w 417"/>
                <a:gd name="T35" fmla="*/ 316 h 361"/>
                <a:gd name="T36" fmla="*/ 239 w 417"/>
                <a:gd name="T37" fmla="*/ 314 h 361"/>
                <a:gd name="T38" fmla="*/ 239 w 417"/>
                <a:gd name="T39" fmla="*/ 58 h 361"/>
                <a:gd name="T40" fmla="*/ 238 w 417"/>
                <a:gd name="T41" fmla="*/ 44 h 361"/>
                <a:gd name="T42" fmla="*/ 390 w 417"/>
                <a:gd name="T43" fmla="*/ 44 h 361"/>
                <a:gd name="T44" fmla="*/ 417 w 417"/>
                <a:gd name="T45" fmla="*/ 29 h 361"/>
                <a:gd name="T46" fmla="*/ 417 w 417"/>
                <a:gd name="T47" fmla="*/ 15 h 361"/>
                <a:gd name="T48" fmla="*/ 390 w 417"/>
                <a:gd name="T4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7" h="361">
                  <a:moveTo>
                    <a:pt x="39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6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12" y="44"/>
                    <a:pt x="27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8" y="48"/>
                    <a:pt x="178" y="53"/>
                    <a:pt x="178" y="58"/>
                  </a:cubicBezTo>
                  <a:cubicBezTo>
                    <a:pt x="178" y="314"/>
                    <a:pt x="178" y="314"/>
                    <a:pt x="178" y="314"/>
                  </a:cubicBezTo>
                  <a:cubicBezTo>
                    <a:pt x="178" y="315"/>
                    <a:pt x="178" y="316"/>
                    <a:pt x="178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64" y="316"/>
                    <a:pt x="55" y="323"/>
                    <a:pt x="55" y="331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54"/>
                    <a:pt x="64" y="361"/>
                    <a:pt x="75" y="361"/>
                  </a:cubicBezTo>
                  <a:cubicBezTo>
                    <a:pt x="342" y="361"/>
                    <a:pt x="342" y="361"/>
                    <a:pt x="342" y="361"/>
                  </a:cubicBezTo>
                  <a:cubicBezTo>
                    <a:pt x="353" y="361"/>
                    <a:pt x="362" y="354"/>
                    <a:pt x="362" y="346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2" y="323"/>
                    <a:pt x="353" y="316"/>
                    <a:pt x="342" y="316"/>
                  </a:cubicBezTo>
                  <a:cubicBezTo>
                    <a:pt x="239" y="316"/>
                    <a:pt x="239" y="316"/>
                    <a:pt x="239" y="316"/>
                  </a:cubicBezTo>
                  <a:cubicBezTo>
                    <a:pt x="239" y="316"/>
                    <a:pt x="239" y="315"/>
                    <a:pt x="239" y="314"/>
                  </a:cubicBezTo>
                  <a:cubicBezTo>
                    <a:pt x="239" y="58"/>
                    <a:pt x="239" y="58"/>
                    <a:pt x="239" y="58"/>
                  </a:cubicBezTo>
                  <a:cubicBezTo>
                    <a:pt x="239" y="53"/>
                    <a:pt x="239" y="48"/>
                    <a:pt x="238" y="44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405" y="44"/>
                    <a:pt x="417" y="38"/>
                    <a:pt x="417" y="29"/>
                  </a:cubicBezTo>
                  <a:cubicBezTo>
                    <a:pt x="417" y="15"/>
                    <a:pt x="417" y="15"/>
                    <a:pt x="417" y="15"/>
                  </a:cubicBezTo>
                  <a:cubicBezTo>
                    <a:pt x="417" y="6"/>
                    <a:pt x="405" y="0"/>
                    <a:pt x="3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764610" y="3087427"/>
              <a:ext cx="79263" cy="17339"/>
            </a:xfrm>
            <a:custGeom>
              <a:avLst/>
              <a:gdLst>
                <a:gd name="T0" fmla="*/ 7 w 95"/>
                <a:gd name="T1" fmla="*/ 20 h 21"/>
                <a:gd name="T2" fmla="*/ 0 w 95"/>
                <a:gd name="T3" fmla="*/ 14 h 21"/>
                <a:gd name="T4" fmla="*/ 0 w 95"/>
                <a:gd name="T5" fmla="*/ 14 h 21"/>
                <a:gd name="T6" fmla="*/ 6 w 95"/>
                <a:gd name="T7" fmla="*/ 7 h 21"/>
                <a:gd name="T8" fmla="*/ 88 w 95"/>
                <a:gd name="T9" fmla="*/ 0 h 21"/>
                <a:gd name="T10" fmla="*/ 95 w 95"/>
                <a:gd name="T11" fmla="*/ 6 h 21"/>
                <a:gd name="T12" fmla="*/ 95 w 95"/>
                <a:gd name="T13" fmla="*/ 6 h 21"/>
                <a:gd name="T14" fmla="*/ 89 w 95"/>
                <a:gd name="T15" fmla="*/ 14 h 21"/>
                <a:gd name="T16" fmla="*/ 7 w 95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1">
                  <a:moveTo>
                    <a:pt x="7" y="20"/>
                  </a:moveTo>
                  <a:cubicBezTo>
                    <a:pt x="4" y="21"/>
                    <a:pt x="0" y="1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3" y="7"/>
                    <a:pt x="6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5" y="3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10"/>
                    <a:pt x="93" y="13"/>
                    <a:pt x="89" y="14"/>
                  </a:cubicBezTo>
                  <a:lnTo>
                    <a:pt x="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3838212" y="3101581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3838212" y="3088135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7"/>
            <p:cNvSpPr>
              <a:spLocks noChangeArrowheads="1"/>
            </p:cNvSpPr>
            <p:nvPr/>
          </p:nvSpPr>
          <p:spPr bwMode="auto">
            <a:xfrm>
              <a:off x="3838212" y="3074688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8"/>
            <p:cNvSpPr>
              <a:spLocks noChangeArrowheads="1"/>
            </p:cNvSpPr>
            <p:nvPr/>
          </p:nvSpPr>
          <p:spPr bwMode="auto">
            <a:xfrm>
              <a:off x="3838212" y="306159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3838212" y="3048149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3838212" y="3034703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3838212" y="3021256"/>
              <a:ext cx="116064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2"/>
            <p:cNvSpPr>
              <a:spLocks noChangeArrowheads="1"/>
            </p:cNvSpPr>
            <p:nvPr/>
          </p:nvSpPr>
          <p:spPr bwMode="auto">
            <a:xfrm>
              <a:off x="3838212" y="3007810"/>
              <a:ext cx="116064" cy="7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3838212" y="2994717"/>
              <a:ext cx="116064" cy="6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3838212" y="2981270"/>
              <a:ext cx="116064" cy="67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3707640" y="3101581"/>
              <a:ext cx="116418" cy="74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28708" y="1686850"/>
            <a:ext cx="505898" cy="755288"/>
            <a:chOff x="3441188" y="2877591"/>
            <a:chExt cx="351731" cy="525121"/>
          </a:xfrm>
        </p:grpSpPr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3618115" y="2911915"/>
              <a:ext cx="118895" cy="118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3441896" y="2948716"/>
              <a:ext cx="273175" cy="453996"/>
            </a:xfrm>
            <a:custGeom>
              <a:avLst/>
              <a:gdLst>
                <a:gd name="T0" fmla="*/ 227 w 327"/>
                <a:gd name="T1" fmla="*/ 490 h 543"/>
                <a:gd name="T2" fmla="*/ 298 w 327"/>
                <a:gd name="T3" fmla="*/ 490 h 543"/>
                <a:gd name="T4" fmla="*/ 296 w 327"/>
                <a:gd name="T5" fmla="*/ 284 h 543"/>
                <a:gd name="T6" fmla="*/ 262 w 327"/>
                <a:gd name="T7" fmla="*/ 254 h 543"/>
                <a:gd name="T8" fmla="*/ 172 w 327"/>
                <a:gd name="T9" fmla="*/ 236 h 543"/>
                <a:gd name="T10" fmla="*/ 216 w 327"/>
                <a:gd name="T11" fmla="*/ 172 h 543"/>
                <a:gd name="T12" fmla="*/ 312 w 327"/>
                <a:gd name="T13" fmla="*/ 190 h 543"/>
                <a:gd name="T14" fmla="*/ 326 w 327"/>
                <a:gd name="T15" fmla="*/ 68 h 543"/>
                <a:gd name="T16" fmla="*/ 268 w 327"/>
                <a:gd name="T17" fmla="*/ 55 h 543"/>
                <a:gd name="T18" fmla="*/ 266 w 327"/>
                <a:gd name="T19" fmla="*/ 121 h 543"/>
                <a:gd name="T20" fmla="*/ 225 w 327"/>
                <a:gd name="T21" fmla="*/ 84 h 543"/>
                <a:gd name="T22" fmla="*/ 135 w 327"/>
                <a:gd name="T23" fmla="*/ 34 h 543"/>
                <a:gd name="T24" fmla="*/ 2 w 327"/>
                <a:gd name="T25" fmla="*/ 167 h 543"/>
                <a:gd name="T26" fmla="*/ 0 w 327"/>
                <a:gd name="T27" fmla="*/ 266 h 543"/>
                <a:gd name="T28" fmla="*/ 184 w 327"/>
                <a:gd name="T29" fmla="*/ 328 h 543"/>
                <a:gd name="T30" fmla="*/ 229 w 327"/>
                <a:gd name="T31" fmla="*/ 328 h 543"/>
                <a:gd name="T32" fmla="*/ 227 w 327"/>
                <a:gd name="T33" fmla="*/ 49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7" h="543">
                  <a:moveTo>
                    <a:pt x="227" y="490"/>
                  </a:moveTo>
                  <a:cubicBezTo>
                    <a:pt x="227" y="532"/>
                    <a:pt x="298" y="543"/>
                    <a:pt x="298" y="490"/>
                  </a:cubicBezTo>
                  <a:cubicBezTo>
                    <a:pt x="298" y="438"/>
                    <a:pt x="296" y="284"/>
                    <a:pt x="296" y="284"/>
                  </a:cubicBezTo>
                  <a:cubicBezTo>
                    <a:pt x="296" y="284"/>
                    <a:pt x="305" y="261"/>
                    <a:pt x="262" y="254"/>
                  </a:cubicBezTo>
                  <a:cubicBezTo>
                    <a:pt x="218" y="247"/>
                    <a:pt x="172" y="236"/>
                    <a:pt x="172" y="236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2"/>
                    <a:pt x="287" y="188"/>
                    <a:pt x="312" y="190"/>
                  </a:cubicBezTo>
                  <a:cubicBezTo>
                    <a:pt x="312" y="190"/>
                    <a:pt x="327" y="84"/>
                    <a:pt x="326" y="68"/>
                  </a:cubicBezTo>
                  <a:cubicBezTo>
                    <a:pt x="318" y="23"/>
                    <a:pt x="274" y="40"/>
                    <a:pt x="268" y="55"/>
                  </a:cubicBezTo>
                  <a:cubicBezTo>
                    <a:pt x="266" y="62"/>
                    <a:pt x="266" y="121"/>
                    <a:pt x="266" y="121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39" y="64"/>
                    <a:pt x="149" y="0"/>
                    <a:pt x="135" y="34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84" y="328"/>
                    <a:pt x="184" y="328"/>
                    <a:pt x="184" y="328"/>
                  </a:cubicBezTo>
                  <a:cubicBezTo>
                    <a:pt x="229" y="328"/>
                    <a:pt x="229" y="328"/>
                    <a:pt x="229" y="328"/>
                  </a:cubicBezTo>
                  <a:cubicBezTo>
                    <a:pt x="229" y="328"/>
                    <a:pt x="227" y="449"/>
                    <a:pt x="227" y="4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"/>
            <p:cNvSpPr>
              <a:spLocks noEditPoints="1"/>
            </p:cNvSpPr>
            <p:nvPr/>
          </p:nvSpPr>
          <p:spPr bwMode="auto">
            <a:xfrm>
              <a:off x="3441188" y="2967824"/>
              <a:ext cx="273883" cy="421441"/>
            </a:xfrm>
            <a:custGeom>
              <a:avLst/>
              <a:gdLst>
                <a:gd name="T0" fmla="*/ 229 w 328"/>
                <a:gd name="T1" fmla="*/ 306 h 504"/>
                <a:gd name="T2" fmla="*/ 184 w 328"/>
                <a:gd name="T3" fmla="*/ 306 h 504"/>
                <a:gd name="T4" fmla="*/ 2 w 328"/>
                <a:gd name="T5" fmla="*/ 144 h 504"/>
                <a:gd name="T6" fmla="*/ 153 w 328"/>
                <a:gd name="T7" fmla="*/ 0 h 504"/>
                <a:gd name="T8" fmla="*/ 228 w 328"/>
                <a:gd name="T9" fmla="*/ 56 h 504"/>
                <a:gd name="T10" fmla="*/ 227 w 328"/>
                <a:gd name="T11" fmla="*/ 61 h 504"/>
                <a:gd name="T12" fmla="*/ 266 w 328"/>
                <a:gd name="T13" fmla="*/ 96 h 504"/>
                <a:gd name="T14" fmla="*/ 266 w 328"/>
                <a:gd name="T15" fmla="*/ 87 h 504"/>
                <a:gd name="T16" fmla="*/ 268 w 328"/>
                <a:gd name="T17" fmla="*/ 31 h 504"/>
                <a:gd name="T18" fmla="*/ 298 w 328"/>
                <a:gd name="T19" fmla="*/ 15 h 504"/>
                <a:gd name="T20" fmla="*/ 328 w 328"/>
                <a:gd name="T21" fmla="*/ 45 h 504"/>
                <a:gd name="T22" fmla="*/ 328 w 328"/>
                <a:gd name="T23" fmla="*/ 48 h 504"/>
                <a:gd name="T24" fmla="*/ 314 w 328"/>
                <a:gd name="T25" fmla="*/ 167 h 504"/>
                <a:gd name="T26" fmla="*/ 313 w 328"/>
                <a:gd name="T27" fmla="*/ 168 h 504"/>
                <a:gd name="T28" fmla="*/ 217 w 328"/>
                <a:gd name="T29" fmla="*/ 150 h 504"/>
                <a:gd name="T30" fmla="*/ 263 w 328"/>
                <a:gd name="T31" fmla="*/ 230 h 504"/>
                <a:gd name="T32" fmla="*/ 299 w 328"/>
                <a:gd name="T33" fmla="*/ 256 h 504"/>
                <a:gd name="T34" fmla="*/ 298 w 328"/>
                <a:gd name="T35" fmla="*/ 261 h 504"/>
                <a:gd name="T36" fmla="*/ 300 w 328"/>
                <a:gd name="T37" fmla="*/ 467 h 504"/>
                <a:gd name="T38" fmla="*/ 267 w 328"/>
                <a:gd name="T39" fmla="*/ 504 h 504"/>
                <a:gd name="T40" fmla="*/ 227 w 328"/>
                <a:gd name="T41" fmla="*/ 467 h 504"/>
                <a:gd name="T42" fmla="*/ 267 w 328"/>
                <a:gd name="T43" fmla="*/ 502 h 504"/>
                <a:gd name="T44" fmla="*/ 298 w 328"/>
                <a:gd name="T45" fmla="*/ 467 h 504"/>
                <a:gd name="T46" fmla="*/ 296 w 328"/>
                <a:gd name="T47" fmla="*/ 261 h 504"/>
                <a:gd name="T48" fmla="*/ 296 w 328"/>
                <a:gd name="T49" fmla="*/ 261 h 504"/>
                <a:gd name="T50" fmla="*/ 297 w 328"/>
                <a:gd name="T51" fmla="*/ 256 h 504"/>
                <a:gd name="T52" fmla="*/ 262 w 328"/>
                <a:gd name="T53" fmla="*/ 232 h 504"/>
                <a:gd name="T54" fmla="*/ 173 w 328"/>
                <a:gd name="T55" fmla="*/ 214 h 504"/>
                <a:gd name="T56" fmla="*/ 171 w 328"/>
                <a:gd name="T57" fmla="*/ 214 h 504"/>
                <a:gd name="T58" fmla="*/ 217 w 328"/>
                <a:gd name="T59" fmla="*/ 147 h 504"/>
                <a:gd name="T60" fmla="*/ 312 w 328"/>
                <a:gd name="T61" fmla="*/ 166 h 504"/>
                <a:gd name="T62" fmla="*/ 326 w 328"/>
                <a:gd name="T63" fmla="*/ 48 h 504"/>
                <a:gd name="T64" fmla="*/ 326 w 328"/>
                <a:gd name="T65" fmla="*/ 46 h 504"/>
                <a:gd name="T66" fmla="*/ 298 w 328"/>
                <a:gd name="T67" fmla="*/ 17 h 504"/>
                <a:gd name="T68" fmla="*/ 271 w 328"/>
                <a:gd name="T69" fmla="*/ 32 h 504"/>
                <a:gd name="T70" fmla="*/ 268 w 328"/>
                <a:gd name="T71" fmla="*/ 87 h 504"/>
                <a:gd name="T72" fmla="*/ 268 w 328"/>
                <a:gd name="T73" fmla="*/ 98 h 504"/>
                <a:gd name="T74" fmla="*/ 224 w 328"/>
                <a:gd name="T75" fmla="*/ 62 h 504"/>
                <a:gd name="T76" fmla="*/ 226 w 328"/>
                <a:gd name="T77" fmla="*/ 56 h 504"/>
                <a:gd name="T78" fmla="*/ 200 w 328"/>
                <a:gd name="T79" fmla="*/ 23 h 504"/>
                <a:gd name="T80" fmla="*/ 153 w 328"/>
                <a:gd name="T81" fmla="*/ 2 h 504"/>
                <a:gd name="T82" fmla="*/ 138 w 328"/>
                <a:gd name="T83" fmla="*/ 11 h 504"/>
                <a:gd name="T84" fmla="*/ 137 w 328"/>
                <a:gd name="T85" fmla="*/ 12 h 504"/>
                <a:gd name="T86" fmla="*/ 2 w 328"/>
                <a:gd name="T87" fmla="*/ 242 h 504"/>
                <a:gd name="T88" fmla="*/ 232 w 328"/>
                <a:gd name="T89" fmla="*/ 303 h 504"/>
                <a:gd name="T90" fmla="*/ 229 w 328"/>
                <a:gd name="T91" fmla="*/ 467 h 504"/>
                <a:gd name="T92" fmla="*/ 229 w 328"/>
                <a:gd name="T93" fmla="*/ 467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8" h="504">
                  <a:moveTo>
                    <a:pt x="227" y="467"/>
                  </a:moveTo>
                  <a:cubicBezTo>
                    <a:pt x="227" y="428"/>
                    <a:pt x="229" y="318"/>
                    <a:pt x="229" y="306"/>
                  </a:cubicBezTo>
                  <a:cubicBezTo>
                    <a:pt x="229" y="306"/>
                    <a:pt x="229" y="306"/>
                    <a:pt x="229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8" y="3"/>
                    <a:pt x="145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1" y="0"/>
                    <a:pt x="228" y="36"/>
                    <a:pt x="228" y="56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8"/>
                    <a:pt x="228" y="60"/>
                    <a:pt x="227" y="61"/>
                  </a:cubicBezTo>
                  <a:cubicBezTo>
                    <a:pt x="227" y="61"/>
                    <a:pt x="227" y="61"/>
                    <a:pt x="227" y="61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6" y="94"/>
                    <a:pt x="266" y="90"/>
                    <a:pt x="266" y="87"/>
                  </a:cubicBezTo>
                  <a:cubicBezTo>
                    <a:pt x="266" y="87"/>
                    <a:pt x="266" y="87"/>
                    <a:pt x="266" y="87"/>
                  </a:cubicBezTo>
                  <a:cubicBezTo>
                    <a:pt x="266" y="69"/>
                    <a:pt x="266" y="37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71" y="23"/>
                    <a:pt x="285" y="15"/>
                    <a:pt x="298" y="15"/>
                  </a:cubicBezTo>
                  <a:cubicBezTo>
                    <a:pt x="298" y="15"/>
                    <a:pt x="298" y="15"/>
                    <a:pt x="298" y="15"/>
                  </a:cubicBezTo>
                  <a:cubicBezTo>
                    <a:pt x="311" y="15"/>
                    <a:pt x="324" y="23"/>
                    <a:pt x="328" y="45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8" y="46"/>
                    <a:pt x="328" y="47"/>
                    <a:pt x="328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28" y="69"/>
                    <a:pt x="314" y="167"/>
                    <a:pt x="314" y="167"/>
                  </a:cubicBezTo>
                  <a:cubicBezTo>
                    <a:pt x="314" y="167"/>
                    <a:pt x="314" y="167"/>
                    <a:pt x="314" y="167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289" y="166"/>
                    <a:pt x="225" y="152"/>
                    <a:pt x="217" y="150"/>
                  </a:cubicBezTo>
                  <a:cubicBezTo>
                    <a:pt x="217" y="150"/>
                    <a:pt x="217" y="150"/>
                    <a:pt x="217" y="150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83" y="214"/>
                    <a:pt x="224" y="224"/>
                    <a:pt x="263" y="230"/>
                  </a:cubicBezTo>
                  <a:cubicBezTo>
                    <a:pt x="263" y="230"/>
                    <a:pt x="263" y="230"/>
                    <a:pt x="263" y="230"/>
                  </a:cubicBezTo>
                  <a:cubicBezTo>
                    <a:pt x="294" y="235"/>
                    <a:pt x="299" y="248"/>
                    <a:pt x="299" y="256"/>
                  </a:cubicBezTo>
                  <a:cubicBezTo>
                    <a:pt x="299" y="256"/>
                    <a:pt x="299" y="256"/>
                    <a:pt x="299" y="256"/>
                  </a:cubicBezTo>
                  <a:cubicBezTo>
                    <a:pt x="299" y="259"/>
                    <a:pt x="298" y="260"/>
                    <a:pt x="298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8" y="267"/>
                    <a:pt x="300" y="416"/>
                    <a:pt x="300" y="467"/>
                  </a:cubicBezTo>
                  <a:cubicBezTo>
                    <a:pt x="300" y="467"/>
                    <a:pt x="300" y="467"/>
                    <a:pt x="300" y="467"/>
                  </a:cubicBezTo>
                  <a:cubicBezTo>
                    <a:pt x="300" y="493"/>
                    <a:pt x="284" y="504"/>
                    <a:pt x="267" y="504"/>
                  </a:cubicBezTo>
                  <a:cubicBezTo>
                    <a:pt x="267" y="504"/>
                    <a:pt x="267" y="504"/>
                    <a:pt x="267" y="504"/>
                  </a:cubicBezTo>
                  <a:cubicBezTo>
                    <a:pt x="248" y="504"/>
                    <a:pt x="227" y="490"/>
                    <a:pt x="227" y="467"/>
                  </a:cubicBezTo>
                  <a:close/>
                  <a:moveTo>
                    <a:pt x="229" y="467"/>
                  </a:moveTo>
                  <a:cubicBezTo>
                    <a:pt x="229" y="488"/>
                    <a:pt x="249" y="502"/>
                    <a:pt x="267" y="502"/>
                  </a:cubicBezTo>
                  <a:cubicBezTo>
                    <a:pt x="267" y="502"/>
                    <a:pt x="267" y="502"/>
                    <a:pt x="267" y="502"/>
                  </a:cubicBezTo>
                  <a:cubicBezTo>
                    <a:pt x="283" y="501"/>
                    <a:pt x="298" y="492"/>
                    <a:pt x="298" y="467"/>
                  </a:cubicBezTo>
                  <a:cubicBezTo>
                    <a:pt x="298" y="467"/>
                    <a:pt x="298" y="467"/>
                    <a:pt x="298" y="467"/>
                  </a:cubicBezTo>
                  <a:cubicBezTo>
                    <a:pt x="298" y="415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6" y="261"/>
                    <a:pt x="296" y="261"/>
                  </a:cubicBezTo>
                  <a:cubicBezTo>
                    <a:pt x="296" y="261"/>
                    <a:pt x="297" y="259"/>
                    <a:pt x="297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49"/>
                    <a:pt x="293" y="237"/>
                    <a:pt x="262" y="232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19" y="225"/>
                    <a:pt x="173" y="214"/>
                    <a:pt x="173" y="214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71" y="214"/>
                    <a:pt x="171" y="214"/>
                    <a:pt x="171" y="214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7" y="147"/>
                    <a:pt x="217" y="147"/>
                    <a:pt x="217" y="147"/>
                  </a:cubicBezTo>
                  <a:cubicBezTo>
                    <a:pt x="217" y="147"/>
                    <a:pt x="286" y="163"/>
                    <a:pt x="312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4" y="155"/>
                    <a:pt x="326" y="68"/>
                    <a:pt x="326" y="48"/>
                  </a:cubicBezTo>
                  <a:cubicBezTo>
                    <a:pt x="326" y="48"/>
                    <a:pt x="326" y="48"/>
                    <a:pt x="326" y="48"/>
                  </a:cubicBezTo>
                  <a:cubicBezTo>
                    <a:pt x="326" y="47"/>
                    <a:pt x="326" y="46"/>
                    <a:pt x="326" y="46"/>
                  </a:cubicBezTo>
                  <a:cubicBezTo>
                    <a:pt x="326" y="46"/>
                    <a:pt x="326" y="46"/>
                    <a:pt x="326" y="46"/>
                  </a:cubicBezTo>
                  <a:cubicBezTo>
                    <a:pt x="322" y="24"/>
                    <a:pt x="310" y="17"/>
                    <a:pt x="298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86" y="17"/>
                    <a:pt x="273" y="25"/>
                    <a:pt x="271" y="32"/>
                  </a:cubicBezTo>
                  <a:cubicBezTo>
                    <a:pt x="271" y="32"/>
                    <a:pt x="271" y="32"/>
                    <a:pt x="271" y="32"/>
                  </a:cubicBezTo>
                  <a:cubicBezTo>
                    <a:pt x="269" y="37"/>
                    <a:pt x="268" y="69"/>
                    <a:pt x="268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8" y="94"/>
                    <a:pt x="268" y="98"/>
                    <a:pt x="268" y="98"/>
                  </a:cubicBezTo>
                  <a:cubicBezTo>
                    <a:pt x="268" y="98"/>
                    <a:pt x="268" y="98"/>
                    <a:pt x="268" y="98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6" y="60"/>
                    <a:pt x="226" y="58"/>
                    <a:pt x="226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6" y="48"/>
                    <a:pt x="215" y="34"/>
                    <a:pt x="200" y="23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84" y="11"/>
                    <a:pt x="166" y="2"/>
                    <a:pt x="153" y="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46" y="2"/>
                    <a:pt x="140" y="5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32" y="305"/>
                    <a:pt x="229" y="426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ubicBezTo>
                    <a:pt x="229" y="467"/>
                    <a:pt x="229" y="467"/>
                    <a:pt x="229" y="4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3739487" y="2901653"/>
              <a:ext cx="46001" cy="27601"/>
            </a:xfrm>
            <a:custGeom>
              <a:avLst/>
              <a:gdLst>
                <a:gd name="T0" fmla="*/ 0 w 130"/>
                <a:gd name="T1" fmla="*/ 78 h 78"/>
                <a:gd name="T2" fmla="*/ 130 w 130"/>
                <a:gd name="T3" fmla="*/ 0 h 78"/>
                <a:gd name="T4" fmla="*/ 130 w 130"/>
                <a:gd name="T5" fmla="*/ 40 h 78"/>
                <a:gd name="T6" fmla="*/ 0 w 13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78">
                  <a:moveTo>
                    <a:pt x="0" y="78"/>
                  </a:moveTo>
                  <a:lnTo>
                    <a:pt x="130" y="0"/>
                  </a:lnTo>
                  <a:lnTo>
                    <a:pt x="130" y="4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739487" y="2929254"/>
              <a:ext cx="53432" cy="12739"/>
            </a:xfrm>
            <a:custGeom>
              <a:avLst/>
              <a:gdLst>
                <a:gd name="T0" fmla="*/ 0 w 151"/>
                <a:gd name="T1" fmla="*/ 12 h 36"/>
                <a:gd name="T2" fmla="*/ 151 w 151"/>
                <a:gd name="T3" fmla="*/ 0 h 36"/>
                <a:gd name="T4" fmla="*/ 132 w 151"/>
                <a:gd name="T5" fmla="*/ 36 h 36"/>
                <a:gd name="T6" fmla="*/ 0 w 151"/>
                <a:gd name="T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36">
                  <a:moveTo>
                    <a:pt x="0" y="12"/>
                  </a:moveTo>
                  <a:lnTo>
                    <a:pt x="151" y="0"/>
                  </a:lnTo>
                  <a:lnTo>
                    <a:pt x="132" y="3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3739487" y="2877591"/>
              <a:ext cx="33616" cy="46709"/>
            </a:xfrm>
            <a:custGeom>
              <a:avLst/>
              <a:gdLst>
                <a:gd name="T0" fmla="*/ 0 w 95"/>
                <a:gd name="T1" fmla="*/ 132 h 132"/>
                <a:gd name="T2" fmla="*/ 76 w 95"/>
                <a:gd name="T3" fmla="*/ 0 h 132"/>
                <a:gd name="T4" fmla="*/ 95 w 95"/>
                <a:gd name="T5" fmla="*/ 35 h 132"/>
                <a:gd name="T6" fmla="*/ 0 w 95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2">
                  <a:moveTo>
                    <a:pt x="0" y="132"/>
                  </a:moveTo>
                  <a:lnTo>
                    <a:pt x="76" y="0"/>
                  </a:lnTo>
                  <a:lnTo>
                    <a:pt x="95" y="35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082876" y="2691818"/>
            <a:ext cx="160508" cy="145367"/>
            <a:chOff x="5589759" y="2821267"/>
            <a:chExt cx="127110" cy="115119"/>
          </a:xfrm>
        </p:grpSpPr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39324" y="2821267"/>
              <a:ext cx="34109" cy="104460"/>
            </a:xfrm>
            <a:custGeom>
              <a:avLst/>
              <a:gdLst>
                <a:gd name="T0" fmla="*/ 40 w 128"/>
                <a:gd name="T1" fmla="*/ 0 h 392"/>
                <a:gd name="T2" fmla="*/ 0 w 128"/>
                <a:gd name="T3" fmla="*/ 213 h 392"/>
                <a:gd name="T4" fmla="*/ 83 w 128"/>
                <a:gd name="T5" fmla="*/ 196 h 392"/>
                <a:gd name="T6" fmla="*/ 31 w 128"/>
                <a:gd name="T7" fmla="*/ 390 h 392"/>
                <a:gd name="T8" fmla="*/ 38 w 128"/>
                <a:gd name="T9" fmla="*/ 392 h 392"/>
                <a:gd name="T10" fmla="*/ 128 w 128"/>
                <a:gd name="T11" fmla="*/ 168 h 392"/>
                <a:gd name="T12" fmla="*/ 36 w 128"/>
                <a:gd name="T13" fmla="*/ 180 h 392"/>
                <a:gd name="T14" fmla="*/ 81 w 128"/>
                <a:gd name="T15" fmla="*/ 7 h 392"/>
                <a:gd name="T16" fmla="*/ 40 w 128"/>
                <a:gd name="T17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392">
                  <a:moveTo>
                    <a:pt x="40" y="0"/>
                  </a:moveTo>
                  <a:lnTo>
                    <a:pt x="0" y="213"/>
                  </a:lnTo>
                  <a:lnTo>
                    <a:pt x="83" y="196"/>
                  </a:lnTo>
                  <a:lnTo>
                    <a:pt x="31" y="390"/>
                  </a:lnTo>
                  <a:lnTo>
                    <a:pt x="38" y="392"/>
                  </a:lnTo>
                  <a:lnTo>
                    <a:pt x="128" y="168"/>
                  </a:lnTo>
                  <a:lnTo>
                    <a:pt x="36" y="180"/>
                  </a:lnTo>
                  <a:lnTo>
                    <a:pt x="81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5663840" y="2859640"/>
              <a:ext cx="53029" cy="76746"/>
            </a:xfrm>
            <a:custGeom>
              <a:avLst/>
              <a:gdLst>
                <a:gd name="T0" fmla="*/ 7 w 199"/>
                <a:gd name="T1" fmla="*/ 288 h 288"/>
                <a:gd name="T2" fmla="*/ 166 w 199"/>
                <a:gd name="T3" fmla="*/ 161 h 288"/>
                <a:gd name="T4" fmla="*/ 95 w 199"/>
                <a:gd name="T5" fmla="*/ 130 h 288"/>
                <a:gd name="T6" fmla="*/ 199 w 199"/>
                <a:gd name="T7" fmla="*/ 21 h 288"/>
                <a:gd name="T8" fmla="*/ 173 w 199"/>
                <a:gd name="T9" fmla="*/ 0 h 288"/>
                <a:gd name="T10" fmla="*/ 55 w 199"/>
                <a:gd name="T11" fmla="*/ 140 h 288"/>
                <a:gd name="T12" fmla="*/ 121 w 199"/>
                <a:gd name="T13" fmla="*/ 163 h 288"/>
                <a:gd name="T14" fmla="*/ 0 w 199"/>
                <a:gd name="T15" fmla="*/ 284 h 288"/>
                <a:gd name="T16" fmla="*/ 7 w 199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288">
                  <a:moveTo>
                    <a:pt x="7" y="288"/>
                  </a:moveTo>
                  <a:lnTo>
                    <a:pt x="166" y="161"/>
                  </a:lnTo>
                  <a:lnTo>
                    <a:pt x="95" y="130"/>
                  </a:lnTo>
                  <a:lnTo>
                    <a:pt x="199" y="21"/>
                  </a:lnTo>
                  <a:lnTo>
                    <a:pt x="173" y="0"/>
                  </a:lnTo>
                  <a:lnTo>
                    <a:pt x="55" y="140"/>
                  </a:lnTo>
                  <a:lnTo>
                    <a:pt x="121" y="163"/>
                  </a:lnTo>
                  <a:lnTo>
                    <a:pt x="0" y="284"/>
                  </a:lnTo>
                  <a:lnTo>
                    <a:pt x="7" y="2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5589759" y="2849514"/>
              <a:ext cx="37041" cy="81809"/>
            </a:xfrm>
            <a:custGeom>
              <a:avLst/>
              <a:gdLst>
                <a:gd name="T0" fmla="*/ 101 w 139"/>
                <a:gd name="T1" fmla="*/ 142 h 307"/>
                <a:gd name="T2" fmla="*/ 132 w 139"/>
                <a:gd name="T3" fmla="*/ 307 h 307"/>
                <a:gd name="T4" fmla="*/ 139 w 139"/>
                <a:gd name="T5" fmla="*/ 305 h 307"/>
                <a:gd name="T6" fmla="*/ 125 w 139"/>
                <a:gd name="T7" fmla="*/ 104 h 307"/>
                <a:gd name="T8" fmla="*/ 59 w 139"/>
                <a:gd name="T9" fmla="*/ 147 h 307"/>
                <a:gd name="T10" fmla="*/ 30 w 139"/>
                <a:gd name="T11" fmla="*/ 0 h 307"/>
                <a:gd name="T12" fmla="*/ 0 w 139"/>
                <a:gd name="T13" fmla="*/ 10 h 307"/>
                <a:gd name="T14" fmla="*/ 47 w 139"/>
                <a:gd name="T15" fmla="*/ 185 h 307"/>
                <a:gd name="T16" fmla="*/ 101 w 139"/>
                <a:gd name="T17" fmla="*/ 14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307">
                  <a:moveTo>
                    <a:pt x="101" y="142"/>
                  </a:moveTo>
                  <a:lnTo>
                    <a:pt x="132" y="307"/>
                  </a:lnTo>
                  <a:lnTo>
                    <a:pt x="139" y="305"/>
                  </a:lnTo>
                  <a:lnTo>
                    <a:pt x="125" y="104"/>
                  </a:lnTo>
                  <a:lnTo>
                    <a:pt x="59" y="147"/>
                  </a:lnTo>
                  <a:lnTo>
                    <a:pt x="30" y="0"/>
                  </a:lnTo>
                  <a:lnTo>
                    <a:pt x="0" y="10"/>
                  </a:lnTo>
                  <a:lnTo>
                    <a:pt x="47" y="185"/>
                  </a:lnTo>
                  <a:lnTo>
                    <a:pt x="101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66127" y="2868655"/>
            <a:ext cx="1036750" cy="600985"/>
            <a:chOff x="5187375" y="2945180"/>
            <a:chExt cx="821023" cy="475932"/>
          </a:xfrm>
        </p:grpSpPr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5715004" y="3173819"/>
              <a:ext cx="293394" cy="199593"/>
            </a:xfrm>
            <a:custGeom>
              <a:avLst/>
              <a:gdLst>
                <a:gd name="T0" fmla="*/ 450 w 466"/>
                <a:gd name="T1" fmla="*/ 0 h 317"/>
                <a:gd name="T2" fmla="*/ 354 w 466"/>
                <a:gd name="T3" fmla="*/ 0 h 317"/>
                <a:gd name="T4" fmla="*/ 338 w 466"/>
                <a:gd name="T5" fmla="*/ 16 h 317"/>
                <a:gd name="T6" fmla="*/ 338 w 466"/>
                <a:gd name="T7" fmla="*/ 91 h 317"/>
                <a:gd name="T8" fmla="*/ 23 w 466"/>
                <a:gd name="T9" fmla="*/ 91 h 317"/>
                <a:gd name="T10" fmla="*/ 26 w 466"/>
                <a:gd name="T11" fmla="*/ 128 h 317"/>
                <a:gd name="T12" fmla="*/ 0 w 466"/>
                <a:gd name="T13" fmla="*/ 277 h 317"/>
                <a:gd name="T14" fmla="*/ 338 w 466"/>
                <a:gd name="T15" fmla="*/ 277 h 317"/>
                <a:gd name="T16" fmla="*/ 338 w 466"/>
                <a:gd name="T17" fmla="*/ 301 h 317"/>
                <a:gd name="T18" fmla="*/ 354 w 466"/>
                <a:gd name="T19" fmla="*/ 317 h 317"/>
                <a:gd name="T20" fmla="*/ 450 w 466"/>
                <a:gd name="T21" fmla="*/ 317 h 317"/>
                <a:gd name="T22" fmla="*/ 466 w 466"/>
                <a:gd name="T23" fmla="*/ 301 h 317"/>
                <a:gd name="T24" fmla="*/ 466 w 466"/>
                <a:gd name="T25" fmla="*/ 16 h 317"/>
                <a:gd name="T26" fmla="*/ 450 w 466"/>
                <a:gd name="T2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6" h="317">
                  <a:moveTo>
                    <a:pt x="450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45" y="0"/>
                    <a:pt x="338" y="7"/>
                    <a:pt x="338" y="16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102"/>
                    <a:pt x="26" y="115"/>
                    <a:pt x="26" y="128"/>
                  </a:cubicBezTo>
                  <a:cubicBezTo>
                    <a:pt x="26" y="169"/>
                    <a:pt x="18" y="218"/>
                    <a:pt x="0" y="277"/>
                  </a:cubicBezTo>
                  <a:cubicBezTo>
                    <a:pt x="338" y="277"/>
                    <a:pt x="338" y="277"/>
                    <a:pt x="338" y="277"/>
                  </a:cubicBezTo>
                  <a:cubicBezTo>
                    <a:pt x="338" y="301"/>
                    <a:pt x="338" y="301"/>
                    <a:pt x="338" y="301"/>
                  </a:cubicBezTo>
                  <a:cubicBezTo>
                    <a:pt x="338" y="310"/>
                    <a:pt x="345" y="317"/>
                    <a:pt x="354" y="317"/>
                  </a:cubicBezTo>
                  <a:cubicBezTo>
                    <a:pt x="450" y="317"/>
                    <a:pt x="450" y="317"/>
                    <a:pt x="450" y="317"/>
                  </a:cubicBezTo>
                  <a:cubicBezTo>
                    <a:pt x="459" y="317"/>
                    <a:pt x="466" y="310"/>
                    <a:pt x="466" y="301"/>
                  </a:cubicBezTo>
                  <a:cubicBezTo>
                    <a:pt x="466" y="16"/>
                    <a:pt x="466" y="16"/>
                    <a:pt x="466" y="16"/>
                  </a:cubicBezTo>
                  <a:cubicBezTo>
                    <a:pt x="466" y="7"/>
                    <a:pt x="459" y="0"/>
                    <a:pt x="4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5187375" y="2999542"/>
              <a:ext cx="329369" cy="373871"/>
            </a:xfrm>
            <a:custGeom>
              <a:avLst/>
              <a:gdLst>
                <a:gd name="T0" fmla="*/ 499 w 523"/>
                <a:gd name="T1" fmla="*/ 368 h 594"/>
                <a:gd name="T2" fmla="*/ 128 w 523"/>
                <a:gd name="T3" fmla="*/ 368 h 594"/>
                <a:gd name="T4" fmla="*/ 128 w 523"/>
                <a:gd name="T5" fmla="*/ 16 h 594"/>
                <a:gd name="T6" fmla="*/ 112 w 523"/>
                <a:gd name="T7" fmla="*/ 0 h 594"/>
                <a:gd name="T8" fmla="*/ 16 w 523"/>
                <a:gd name="T9" fmla="*/ 0 h 594"/>
                <a:gd name="T10" fmla="*/ 0 w 523"/>
                <a:gd name="T11" fmla="*/ 16 h 594"/>
                <a:gd name="T12" fmla="*/ 0 w 523"/>
                <a:gd name="T13" fmla="*/ 578 h 594"/>
                <a:gd name="T14" fmla="*/ 16 w 523"/>
                <a:gd name="T15" fmla="*/ 594 h 594"/>
                <a:gd name="T16" fmla="*/ 112 w 523"/>
                <a:gd name="T17" fmla="*/ 594 h 594"/>
                <a:gd name="T18" fmla="*/ 128 w 523"/>
                <a:gd name="T19" fmla="*/ 578 h 594"/>
                <a:gd name="T20" fmla="*/ 128 w 523"/>
                <a:gd name="T21" fmla="*/ 554 h 594"/>
                <a:gd name="T22" fmla="*/ 523 w 523"/>
                <a:gd name="T23" fmla="*/ 554 h 594"/>
                <a:gd name="T24" fmla="*/ 497 w 523"/>
                <a:gd name="T25" fmla="*/ 405 h 594"/>
                <a:gd name="T26" fmla="*/ 499 w 523"/>
                <a:gd name="T27" fmla="*/ 36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3" h="594">
                  <a:moveTo>
                    <a:pt x="499" y="368"/>
                  </a:moveTo>
                  <a:cubicBezTo>
                    <a:pt x="128" y="368"/>
                    <a:pt x="128" y="368"/>
                    <a:pt x="128" y="3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587"/>
                    <a:pt x="7" y="594"/>
                    <a:pt x="16" y="594"/>
                  </a:cubicBezTo>
                  <a:cubicBezTo>
                    <a:pt x="112" y="594"/>
                    <a:pt x="112" y="594"/>
                    <a:pt x="112" y="594"/>
                  </a:cubicBezTo>
                  <a:cubicBezTo>
                    <a:pt x="121" y="594"/>
                    <a:pt x="128" y="587"/>
                    <a:pt x="128" y="578"/>
                  </a:cubicBezTo>
                  <a:cubicBezTo>
                    <a:pt x="128" y="554"/>
                    <a:pt x="128" y="554"/>
                    <a:pt x="128" y="554"/>
                  </a:cubicBezTo>
                  <a:cubicBezTo>
                    <a:pt x="523" y="554"/>
                    <a:pt x="523" y="554"/>
                    <a:pt x="523" y="554"/>
                  </a:cubicBezTo>
                  <a:cubicBezTo>
                    <a:pt x="505" y="495"/>
                    <a:pt x="497" y="446"/>
                    <a:pt x="497" y="405"/>
                  </a:cubicBezTo>
                  <a:cubicBezTo>
                    <a:pt x="497" y="392"/>
                    <a:pt x="498" y="379"/>
                    <a:pt x="499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5575902" y="3231112"/>
              <a:ext cx="79944" cy="116984"/>
            </a:xfrm>
            <a:custGeom>
              <a:avLst/>
              <a:gdLst>
                <a:gd name="T0" fmla="*/ 121 w 127"/>
                <a:gd name="T1" fmla="*/ 2 h 186"/>
                <a:gd name="T2" fmla="*/ 119 w 127"/>
                <a:gd name="T3" fmla="*/ 0 h 186"/>
                <a:gd name="T4" fmla="*/ 8 w 127"/>
                <a:gd name="T5" fmla="*/ 0 h 186"/>
                <a:gd name="T6" fmla="*/ 5 w 127"/>
                <a:gd name="T7" fmla="*/ 4 h 186"/>
                <a:gd name="T8" fmla="*/ 0 w 127"/>
                <a:gd name="T9" fmla="*/ 37 h 186"/>
                <a:gd name="T10" fmla="*/ 31 w 127"/>
                <a:gd name="T11" fmla="*/ 186 h 186"/>
                <a:gd name="T12" fmla="*/ 96 w 127"/>
                <a:gd name="T13" fmla="*/ 186 h 186"/>
                <a:gd name="T14" fmla="*/ 127 w 127"/>
                <a:gd name="T15" fmla="*/ 37 h 186"/>
                <a:gd name="T16" fmla="*/ 121 w 127"/>
                <a:gd name="T1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86">
                  <a:moveTo>
                    <a:pt x="121" y="2"/>
                  </a:moveTo>
                  <a:cubicBezTo>
                    <a:pt x="121" y="1"/>
                    <a:pt x="120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2"/>
                    <a:pt x="5" y="4"/>
                  </a:cubicBezTo>
                  <a:cubicBezTo>
                    <a:pt x="3" y="8"/>
                    <a:pt x="0" y="18"/>
                    <a:pt x="0" y="37"/>
                  </a:cubicBezTo>
                  <a:cubicBezTo>
                    <a:pt x="0" y="58"/>
                    <a:pt x="4" y="103"/>
                    <a:pt x="31" y="186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123" y="103"/>
                    <a:pt x="127" y="58"/>
                    <a:pt x="127" y="37"/>
                  </a:cubicBezTo>
                  <a:cubicBezTo>
                    <a:pt x="127" y="15"/>
                    <a:pt x="123" y="6"/>
                    <a:pt x="1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5283041" y="3162361"/>
              <a:ext cx="133506" cy="55428"/>
            </a:xfrm>
            <a:custGeom>
              <a:avLst/>
              <a:gdLst>
                <a:gd name="T0" fmla="*/ 196 w 212"/>
                <a:gd name="T1" fmla="*/ 88 h 88"/>
                <a:gd name="T2" fmla="*/ 212 w 212"/>
                <a:gd name="T3" fmla="*/ 72 h 88"/>
                <a:gd name="T4" fmla="*/ 212 w 212"/>
                <a:gd name="T5" fmla="*/ 16 h 88"/>
                <a:gd name="T6" fmla="*/ 196 w 212"/>
                <a:gd name="T7" fmla="*/ 0 h 88"/>
                <a:gd name="T8" fmla="*/ 16 w 212"/>
                <a:gd name="T9" fmla="*/ 0 h 88"/>
                <a:gd name="T10" fmla="*/ 0 w 212"/>
                <a:gd name="T11" fmla="*/ 16 h 88"/>
                <a:gd name="T12" fmla="*/ 0 w 212"/>
                <a:gd name="T13" fmla="*/ 72 h 88"/>
                <a:gd name="T14" fmla="*/ 16 w 212"/>
                <a:gd name="T15" fmla="*/ 88 h 88"/>
                <a:gd name="T16" fmla="*/ 196 w 212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88">
                  <a:moveTo>
                    <a:pt x="196" y="88"/>
                  </a:moveTo>
                  <a:cubicBezTo>
                    <a:pt x="205" y="88"/>
                    <a:pt x="212" y="81"/>
                    <a:pt x="212" y="72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7"/>
                    <a:pt x="205" y="0"/>
                    <a:pt x="19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lnTo>
                    <a:pt x="196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5463714" y="2976091"/>
              <a:ext cx="304053" cy="445021"/>
            </a:xfrm>
            <a:custGeom>
              <a:avLst/>
              <a:gdLst>
                <a:gd name="T0" fmla="*/ 66 w 483"/>
                <a:gd name="T1" fmla="*/ 442 h 707"/>
                <a:gd name="T2" fmla="*/ 183 w 483"/>
                <a:gd name="T3" fmla="*/ 697 h 707"/>
                <a:gd name="T4" fmla="*/ 170 w 483"/>
                <a:gd name="T5" fmla="*/ 442 h 707"/>
                <a:gd name="T6" fmla="*/ 182 w 483"/>
                <a:gd name="T7" fmla="*/ 397 h 707"/>
                <a:gd name="T8" fmla="*/ 241 w 483"/>
                <a:gd name="T9" fmla="*/ 386 h 707"/>
                <a:gd name="T10" fmla="*/ 295 w 483"/>
                <a:gd name="T11" fmla="*/ 393 h 707"/>
                <a:gd name="T12" fmla="*/ 313 w 483"/>
                <a:gd name="T13" fmla="*/ 442 h 707"/>
                <a:gd name="T14" fmla="*/ 300 w 483"/>
                <a:gd name="T15" fmla="*/ 697 h 707"/>
                <a:gd name="T16" fmla="*/ 366 w 483"/>
                <a:gd name="T17" fmla="*/ 666 h 707"/>
                <a:gd name="T18" fmla="*/ 417 w 483"/>
                <a:gd name="T19" fmla="*/ 442 h 707"/>
                <a:gd name="T20" fmla="*/ 369 w 483"/>
                <a:gd name="T21" fmla="*/ 318 h 707"/>
                <a:gd name="T22" fmla="*/ 353 w 483"/>
                <a:gd name="T23" fmla="*/ 297 h 707"/>
                <a:gd name="T24" fmla="*/ 364 w 483"/>
                <a:gd name="T25" fmla="*/ 189 h 707"/>
                <a:gd name="T26" fmla="*/ 422 w 483"/>
                <a:gd name="T27" fmla="*/ 229 h 707"/>
                <a:gd name="T28" fmla="*/ 447 w 483"/>
                <a:gd name="T29" fmla="*/ 236 h 707"/>
                <a:gd name="T30" fmla="*/ 469 w 483"/>
                <a:gd name="T31" fmla="*/ 228 h 707"/>
                <a:gd name="T32" fmla="*/ 482 w 483"/>
                <a:gd name="T33" fmla="*/ 205 h 707"/>
                <a:gd name="T34" fmla="*/ 482 w 483"/>
                <a:gd name="T35" fmla="*/ 204 h 707"/>
                <a:gd name="T36" fmla="*/ 483 w 483"/>
                <a:gd name="T37" fmla="*/ 200 h 707"/>
                <a:gd name="T38" fmla="*/ 473 w 483"/>
                <a:gd name="T39" fmla="*/ 169 h 707"/>
                <a:gd name="T40" fmla="*/ 451 w 483"/>
                <a:gd name="T41" fmla="*/ 134 h 707"/>
                <a:gd name="T42" fmla="*/ 315 w 483"/>
                <a:gd name="T43" fmla="*/ 11 h 707"/>
                <a:gd name="T44" fmla="*/ 391 w 483"/>
                <a:gd name="T45" fmla="*/ 159 h 707"/>
                <a:gd name="T46" fmla="*/ 384 w 483"/>
                <a:gd name="T47" fmla="*/ 164 h 707"/>
                <a:gd name="T48" fmla="*/ 265 w 483"/>
                <a:gd name="T49" fmla="*/ 151 h 707"/>
                <a:gd name="T50" fmla="*/ 150 w 483"/>
                <a:gd name="T51" fmla="*/ 97 h 707"/>
                <a:gd name="T52" fmla="*/ 91 w 483"/>
                <a:gd name="T53" fmla="*/ 161 h 707"/>
                <a:gd name="T54" fmla="*/ 172 w 483"/>
                <a:gd name="T55" fmla="*/ 56 h 707"/>
                <a:gd name="T56" fmla="*/ 123 w 483"/>
                <a:gd name="T57" fmla="*/ 16 h 707"/>
                <a:gd name="T58" fmla="*/ 31 w 483"/>
                <a:gd name="T59" fmla="*/ 135 h 707"/>
                <a:gd name="T60" fmla="*/ 4 w 483"/>
                <a:gd name="T61" fmla="*/ 183 h 707"/>
                <a:gd name="T62" fmla="*/ 0 w 483"/>
                <a:gd name="T63" fmla="*/ 201 h 707"/>
                <a:gd name="T64" fmla="*/ 14 w 483"/>
                <a:gd name="T65" fmla="*/ 228 h 707"/>
                <a:gd name="T66" fmla="*/ 36 w 483"/>
                <a:gd name="T67" fmla="*/ 236 h 707"/>
                <a:gd name="T68" fmla="*/ 87 w 483"/>
                <a:gd name="T69" fmla="*/ 213 h 707"/>
                <a:gd name="T70" fmla="*/ 130 w 483"/>
                <a:gd name="T71" fmla="*/ 297 h 707"/>
                <a:gd name="T72" fmla="*/ 85 w 483"/>
                <a:gd name="T73" fmla="*/ 35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3" h="707">
                  <a:moveTo>
                    <a:pt x="85" y="354"/>
                  </a:moveTo>
                  <a:cubicBezTo>
                    <a:pt x="72" y="379"/>
                    <a:pt x="66" y="409"/>
                    <a:pt x="66" y="442"/>
                  </a:cubicBezTo>
                  <a:cubicBezTo>
                    <a:pt x="66" y="499"/>
                    <a:pt x="82" y="569"/>
                    <a:pt x="117" y="666"/>
                  </a:cubicBezTo>
                  <a:cubicBezTo>
                    <a:pt x="126" y="693"/>
                    <a:pt x="156" y="707"/>
                    <a:pt x="183" y="697"/>
                  </a:cubicBezTo>
                  <a:cubicBezTo>
                    <a:pt x="210" y="687"/>
                    <a:pt x="224" y="657"/>
                    <a:pt x="214" y="630"/>
                  </a:cubicBezTo>
                  <a:cubicBezTo>
                    <a:pt x="181" y="540"/>
                    <a:pt x="169" y="478"/>
                    <a:pt x="170" y="442"/>
                  </a:cubicBezTo>
                  <a:cubicBezTo>
                    <a:pt x="170" y="423"/>
                    <a:pt x="173" y="412"/>
                    <a:pt x="176" y="406"/>
                  </a:cubicBezTo>
                  <a:cubicBezTo>
                    <a:pt x="178" y="401"/>
                    <a:pt x="179" y="399"/>
                    <a:pt x="182" y="397"/>
                  </a:cubicBezTo>
                  <a:cubicBezTo>
                    <a:pt x="185" y="394"/>
                    <a:pt x="191" y="391"/>
                    <a:pt x="201" y="389"/>
                  </a:cubicBezTo>
                  <a:cubicBezTo>
                    <a:pt x="211" y="387"/>
                    <a:pt x="226" y="386"/>
                    <a:pt x="241" y="386"/>
                  </a:cubicBezTo>
                  <a:cubicBezTo>
                    <a:pt x="256" y="386"/>
                    <a:pt x="268" y="387"/>
                    <a:pt x="278" y="389"/>
                  </a:cubicBezTo>
                  <a:cubicBezTo>
                    <a:pt x="286" y="390"/>
                    <a:pt x="292" y="392"/>
                    <a:pt x="295" y="393"/>
                  </a:cubicBezTo>
                  <a:cubicBezTo>
                    <a:pt x="301" y="397"/>
                    <a:pt x="303" y="398"/>
                    <a:pt x="306" y="404"/>
                  </a:cubicBezTo>
                  <a:cubicBezTo>
                    <a:pt x="309" y="409"/>
                    <a:pt x="313" y="421"/>
                    <a:pt x="313" y="442"/>
                  </a:cubicBezTo>
                  <a:cubicBezTo>
                    <a:pt x="313" y="478"/>
                    <a:pt x="302" y="540"/>
                    <a:pt x="269" y="630"/>
                  </a:cubicBezTo>
                  <a:cubicBezTo>
                    <a:pt x="259" y="657"/>
                    <a:pt x="273" y="687"/>
                    <a:pt x="300" y="697"/>
                  </a:cubicBezTo>
                  <a:cubicBezTo>
                    <a:pt x="306" y="699"/>
                    <a:pt x="312" y="700"/>
                    <a:pt x="317" y="700"/>
                  </a:cubicBezTo>
                  <a:cubicBezTo>
                    <a:pt x="339" y="700"/>
                    <a:pt x="359" y="687"/>
                    <a:pt x="366" y="666"/>
                  </a:cubicBezTo>
                  <a:cubicBezTo>
                    <a:pt x="366" y="666"/>
                    <a:pt x="366" y="666"/>
                    <a:pt x="366" y="666"/>
                  </a:cubicBezTo>
                  <a:cubicBezTo>
                    <a:pt x="401" y="569"/>
                    <a:pt x="417" y="499"/>
                    <a:pt x="417" y="442"/>
                  </a:cubicBezTo>
                  <a:cubicBezTo>
                    <a:pt x="417" y="412"/>
                    <a:pt x="413" y="386"/>
                    <a:pt x="402" y="362"/>
                  </a:cubicBezTo>
                  <a:cubicBezTo>
                    <a:pt x="394" y="345"/>
                    <a:pt x="382" y="330"/>
                    <a:pt x="369" y="318"/>
                  </a:cubicBezTo>
                  <a:cubicBezTo>
                    <a:pt x="363" y="314"/>
                    <a:pt x="358" y="310"/>
                    <a:pt x="352" y="306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62" y="187"/>
                    <a:pt x="362" y="187"/>
                    <a:pt x="362" y="187"/>
                  </a:cubicBezTo>
                  <a:cubicBezTo>
                    <a:pt x="363" y="187"/>
                    <a:pt x="364" y="188"/>
                    <a:pt x="364" y="189"/>
                  </a:cubicBezTo>
                  <a:cubicBezTo>
                    <a:pt x="377" y="199"/>
                    <a:pt x="391" y="210"/>
                    <a:pt x="403" y="218"/>
                  </a:cubicBezTo>
                  <a:cubicBezTo>
                    <a:pt x="410" y="222"/>
                    <a:pt x="416" y="226"/>
                    <a:pt x="422" y="229"/>
                  </a:cubicBezTo>
                  <a:cubicBezTo>
                    <a:pt x="425" y="231"/>
                    <a:pt x="428" y="232"/>
                    <a:pt x="432" y="233"/>
                  </a:cubicBezTo>
                  <a:cubicBezTo>
                    <a:pt x="436" y="235"/>
                    <a:pt x="440" y="236"/>
                    <a:pt x="447" y="236"/>
                  </a:cubicBezTo>
                  <a:cubicBezTo>
                    <a:pt x="447" y="236"/>
                    <a:pt x="447" y="236"/>
                    <a:pt x="447" y="236"/>
                  </a:cubicBezTo>
                  <a:cubicBezTo>
                    <a:pt x="453" y="236"/>
                    <a:pt x="461" y="235"/>
                    <a:pt x="469" y="228"/>
                  </a:cubicBezTo>
                  <a:cubicBezTo>
                    <a:pt x="478" y="222"/>
                    <a:pt x="482" y="211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5"/>
                    <a:pt x="482" y="205"/>
                  </a:cubicBezTo>
                  <a:cubicBezTo>
                    <a:pt x="482" y="205"/>
                    <a:pt x="482" y="204"/>
                    <a:pt x="482" y="204"/>
                  </a:cubicBezTo>
                  <a:cubicBezTo>
                    <a:pt x="482" y="203"/>
                    <a:pt x="482" y="202"/>
                    <a:pt x="482" y="201"/>
                  </a:cubicBezTo>
                  <a:cubicBezTo>
                    <a:pt x="482" y="201"/>
                    <a:pt x="483" y="200"/>
                    <a:pt x="483" y="200"/>
                  </a:cubicBezTo>
                  <a:cubicBezTo>
                    <a:pt x="482" y="192"/>
                    <a:pt x="481" y="187"/>
                    <a:pt x="479" y="183"/>
                  </a:cubicBezTo>
                  <a:cubicBezTo>
                    <a:pt x="478" y="178"/>
                    <a:pt x="476" y="174"/>
                    <a:pt x="473" y="169"/>
                  </a:cubicBezTo>
                  <a:cubicBezTo>
                    <a:pt x="468" y="159"/>
                    <a:pt x="461" y="148"/>
                    <a:pt x="452" y="135"/>
                  </a:cubicBezTo>
                  <a:cubicBezTo>
                    <a:pt x="451" y="134"/>
                    <a:pt x="451" y="134"/>
                    <a:pt x="451" y="134"/>
                  </a:cubicBezTo>
                  <a:cubicBezTo>
                    <a:pt x="432" y="106"/>
                    <a:pt x="403" y="69"/>
                    <a:pt x="360" y="16"/>
                  </a:cubicBezTo>
                  <a:cubicBezTo>
                    <a:pt x="349" y="2"/>
                    <a:pt x="329" y="0"/>
                    <a:pt x="315" y="11"/>
                  </a:cubicBezTo>
                  <a:cubicBezTo>
                    <a:pt x="301" y="22"/>
                    <a:pt x="299" y="43"/>
                    <a:pt x="311" y="56"/>
                  </a:cubicBezTo>
                  <a:cubicBezTo>
                    <a:pt x="347" y="101"/>
                    <a:pt x="373" y="135"/>
                    <a:pt x="391" y="159"/>
                  </a:cubicBezTo>
                  <a:cubicBezTo>
                    <a:pt x="391" y="160"/>
                    <a:pt x="391" y="160"/>
                    <a:pt x="392" y="161"/>
                  </a:cubicBezTo>
                  <a:cubicBezTo>
                    <a:pt x="384" y="164"/>
                    <a:pt x="384" y="164"/>
                    <a:pt x="384" y="164"/>
                  </a:cubicBezTo>
                  <a:cubicBezTo>
                    <a:pt x="371" y="146"/>
                    <a:pt x="354" y="123"/>
                    <a:pt x="333" y="97"/>
                  </a:cubicBezTo>
                  <a:cubicBezTo>
                    <a:pt x="320" y="123"/>
                    <a:pt x="295" y="143"/>
                    <a:pt x="265" y="151"/>
                  </a:cubicBezTo>
                  <a:cubicBezTo>
                    <a:pt x="257" y="152"/>
                    <a:pt x="249" y="153"/>
                    <a:pt x="241" y="153"/>
                  </a:cubicBezTo>
                  <a:cubicBezTo>
                    <a:pt x="202" y="153"/>
                    <a:pt x="167" y="131"/>
                    <a:pt x="150" y="97"/>
                  </a:cubicBezTo>
                  <a:cubicBezTo>
                    <a:pt x="129" y="123"/>
                    <a:pt x="112" y="146"/>
                    <a:pt x="99" y="164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59"/>
                  </a:cubicBezTo>
                  <a:cubicBezTo>
                    <a:pt x="110" y="135"/>
                    <a:pt x="136" y="101"/>
                    <a:pt x="172" y="56"/>
                  </a:cubicBezTo>
                  <a:cubicBezTo>
                    <a:pt x="184" y="43"/>
                    <a:pt x="181" y="22"/>
                    <a:pt x="168" y="11"/>
                  </a:cubicBezTo>
                  <a:cubicBezTo>
                    <a:pt x="154" y="0"/>
                    <a:pt x="134" y="2"/>
                    <a:pt x="123" y="16"/>
                  </a:cubicBezTo>
                  <a:cubicBezTo>
                    <a:pt x="80" y="69"/>
                    <a:pt x="51" y="106"/>
                    <a:pt x="32" y="134"/>
                  </a:cubicBezTo>
                  <a:cubicBezTo>
                    <a:pt x="32" y="134"/>
                    <a:pt x="31" y="134"/>
                    <a:pt x="31" y="135"/>
                  </a:cubicBezTo>
                  <a:cubicBezTo>
                    <a:pt x="22" y="148"/>
                    <a:pt x="15" y="159"/>
                    <a:pt x="10" y="169"/>
                  </a:cubicBezTo>
                  <a:cubicBezTo>
                    <a:pt x="7" y="174"/>
                    <a:pt x="5" y="178"/>
                    <a:pt x="4" y="183"/>
                  </a:cubicBezTo>
                  <a:cubicBezTo>
                    <a:pt x="2" y="187"/>
                    <a:pt x="0" y="192"/>
                    <a:pt x="0" y="200"/>
                  </a:cubicBezTo>
                  <a:cubicBezTo>
                    <a:pt x="0" y="200"/>
                    <a:pt x="0" y="201"/>
                    <a:pt x="0" y="201"/>
                  </a:cubicBezTo>
                  <a:cubicBezTo>
                    <a:pt x="0" y="202"/>
                    <a:pt x="1" y="203"/>
                    <a:pt x="1" y="205"/>
                  </a:cubicBezTo>
                  <a:cubicBezTo>
                    <a:pt x="1" y="211"/>
                    <a:pt x="5" y="222"/>
                    <a:pt x="14" y="228"/>
                  </a:cubicBezTo>
                  <a:cubicBezTo>
                    <a:pt x="22" y="235"/>
                    <a:pt x="30" y="236"/>
                    <a:pt x="36" y="236"/>
                  </a:cubicBezTo>
                  <a:cubicBezTo>
                    <a:pt x="36" y="236"/>
                    <a:pt x="36" y="236"/>
                    <a:pt x="36" y="236"/>
                  </a:cubicBezTo>
                  <a:cubicBezTo>
                    <a:pt x="43" y="236"/>
                    <a:pt x="47" y="235"/>
                    <a:pt x="51" y="233"/>
                  </a:cubicBezTo>
                  <a:cubicBezTo>
                    <a:pt x="64" y="229"/>
                    <a:pt x="74" y="222"/>
                    <a:pt x="87" y="213"/>
                  </a:cubicBezTo>
                  <a:cubicBezTo>
                    <a:pt x="98" y="205"/>
                    <a:pt x="110" y="196"/>
                    <a:pt x="121" y="18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13" y="317"/>
                    <a:pt x="96" y="333"/>
                    <a:pt x="85" y="3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5562045" y="2945180"/>
              <a:ext cx="107658" cy="127377"/>
            </a:xfrm>
            <a:custGeom>
              <a:avLst/>
              <a:gdLst>
                <a:gd name="T0" fmla="*/ 23 w 171"/>
                <a:gd name="T1" fmla="*/ 110 h 202"/>
                <a:gd name="T2" fmla="*/ 0 w 171"/>
                <a:gd name="T3" fmla="*/ 139 h 202"/>
                <a:gd name="T4" fmla="*/ 107 w 171"/>
                <a:gd name="T5" fmla="*/ 192 h 202"/>
                <a:gd name="T6" fmla="*/ 171 w 171"/>
                <a:gd name="T7" fmla="*/ 139 h 202"/>
                <a:gd name="T8" fmla="*/ 148 w 171"/>
                <a:gd name="T9" fmla="*/ 110 h 202"/>
                <a:gd name="T10" fmla="*/ 154 w 171"/>
                <a:gd name="T11" fmla="*/ 54 h 202"/>
                <a:gd name="T12" fmla="*/ 164 w 171"/>
                <a:gd name="T13" fmla="*/ 48 h 202"/>
                <a:gd name="T14" fmla="*/ 64 w 171"/>
                <a:gd name="T15" fmla="*/ 9 h 202"/>
                <a:gd name="T16" fmla="*/ 7 w 171"/>
                <a:gd name="T17" fmla="*/ 48 h 202"/>
                <a:gd name="T18" fmla="*/ 17 w 171"/>
                <a:gd name="T19" fmla="*/ 54 h 202"/>
                <a:gd name="T20" fmla="*/ 23 w 171"/>
                <a:gd name="T21" fmla="*/ 1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02">
                  <a:moveTo>
                    <a:pt x="23" y="110"/>
                  </a:moveTo>
                  <a:cubicBezTo>
                    <a:pt x="15" y="120"/>
                    <a:pt x="7" y="130"/>
                    <a:pt x="0" y="139"/>
                  </a:cubicBezTo>
                  <a:cubicBezTo>
                    <a:pt x="18" y="179"/>
                    <a:pt x="62" y="202"/>
                    <a:pt x="107" y="192"/>
                  </a:cubicBezTo>
                  <a:cubicBezTo>
                    <a:pt x="137" y="185"/>
                    <a:pt x="160" y="165"/>
                    <a:pt x="171" y="139"/>
                  </a:cubicBezTo>
                  <a:cubicBezTo>
                    <a:pt x="164" y="130"/>
                    <a:pt x="156" y="120"/>
                    <a:pt x="148" y="110"/>
                  </a:cubicBezTo>
                  <a:cubicBezTo>
                    <a:pt x="134" y="93"/>
                    <a:pt x="137" y="68"/>
                    <a:pt x="154" y="54"/>
                  </a:cubicBezTo>
                  <a:cubicBezTo>
                    <a:pt x="157" y="52"/>
                    <a:pt x="160" y="50"/>
                    <a:pt x="164" y="48"/>
                  </a:cubicBezTo>
                  <a:cubicBezTo>
                    <a:pt x="143" y="17"/>
                    <a:pt x="103" y="0"/>
                    <a:pt x="64" y="9"/>
                  </a:cubicBezTo>
                  <a:cubicBezTo>
                    <a:pt x="40" y="14"/>
                    <a:pt x="20" y="29"/>
                    <a:pt x="7" y="48"/>
                  </a:cubicBezTo>
                  <a:cubicBezTo>
                    <a:pt x="11" y="50"/>
                    <a:pt x="14" y="52"/>
                    <a:pt x="17" y="54"/>
                  </a:cubicBezTo>
                  <a:cubicBezTo>
                    <a:pt x="34" y="68"/>
                    <a:pt x="37" y="93"/>
                    <a:pt x="2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6"/>
          <p:cNvSpPr>
            <a:spLocks noEditPoints="1"/>
          </p:cNvSpPr>
          <p:nvPr/>
        </p:nvSpPr>
        <p:spPr bwMode="auto">
          <a:xfrm flipH="1">
            <a:off x="5713735" y="5197117"/>
            <a:ext cx="695748" cy="803851"/>
          </a:xfrm>
          <a:custGeom>
            <a:avLst/>
            <a:gdLst>
              <a:gd name="T0" fmla="*/ 180 w 575"/>
              <a:gd name="T1" fmla="*/ 0 h 664"/>
              <a:gd name="T2" fmla="*/ 250 w 575"/>
              <a:gd name="T3" fmla="*/ 70 h 664"/>
              <a:gd name="T4" fmla="*/ 180 w 575"/>
              <a:gd name="T5" fmla="*/ 139 h 664"/>
              <a:gd name="T6" fmla="*/ 110 w 575"/>
              <a:gd name="T7" fmla="*/ 70 h 664"/>
              <a:gd name="T8" fmla="*/ 180 w 575"/>
              <a:gd name="T9" fmla="*/ 0 h 664"/>
              <a:gd name="T10" fmla="*/ 283 w 575"/>
              <a:gd name="T11" fmla="*/ 443 h 664"/>
              <a:gd name="T12" fmla="*/ 228 w 575"/>
              <a:gd name="T13" fmla="*/ 488 h 664"/>
              <a:gd name="T14" fmla="*/ 231 w 575"/>
              <a:gd name="T15" fmla="*/ 624 h 664"/>
              <a:gd name="T16" fmla="*/ 193 w 575"/>
              <a:gd name="T17" fmla="*/ 663 h 664"/>
              <a:gd name="T18" fmla="*/ 193 w 575"/>
              <a:gd name="T19" fmla="*/ 663 h 664"/>
              <a:gd name="T20" fmla="*/ 153 w 575"/>
              <a:gd name="T21" fmla="*/ 625 h 664"/>
              <a:gd name="T22" fmla="*/ 150 w 575"/>
              <a:gd name="T23" fmla="*/ 472 h 664"/>
              <a:gd name="T24" fmla="*/ 154 w 575"/>
              <a:gd name="T25" fmla="*/ 454 h 664"/>
              <a:gd name="T26" fmla="*/ 165 w 575"/>
              <a:gd name="T27" fmla="*/ 440 h 664"/>
              <a:gd name="T28" fmla="*/ 219 w 575"/>
              <a:gd name="T29" fmla="*/ 395 h 664"/>
              <a:gd name="T30" fmla="*/ 215 w 575"/>
              <a:gd name="T31" fmla="*/ 386 h 664"/>
              <a:gd name="T32" fmla="*/ 173 w 575"/>
              <a:gd name="T33" fmla="*/ 267 h 664"/>
              <a:gd name="T34" fmla="*/ 155 w 575"/>
              <a:gd name="T35" fmla="*/ 284 h 664"/>
              <a:gd name="T36" fmla="*/ 130 w 575"/>
              <a:gd name="T37" fmla="*/ 290 h 664"/>
              <a:gd name="T38" fmla="*/ 30 w 575"/>
              <a:gd name="T39" fmla="*/ 290 h 664"/>
              <a:gd name="T40" fmla="*/ 1 w 575"/>
              <a:gd name="T41" fmla="*/ 259 h 664"/>
              <a:gd name="T42" fmla="*/ 1 w 575"/>
              <a:gd name="T43" fmla="*/ 259 h 664"/>
              <a:gd name="T44" fmla="*/ 32 w 575"/>
              <a:gd name="T45" fmla="*/ 230 h 664"/>
              <a:gd name="T46" fmla="*/ 125 w 575"/>
              <a:gd name="T47" fmla="*/ 230 h 664"/>
              <a:gd name="T48" fmla="*/ 175 w 575"/>
              <a:gd name="T49" fmla="*/ 186 h 664"/>
              <a:gd name="T50" fmla="*/ 207 w 575"/>
              <a:gd name="T51" fmla="*/ 160 h 664"/>
              <a:gd name="T52" fmla="*/ 207 w 575"/>
              <a:gd name="T53" fmla="*/ 160 h 664"/>
              <a:gd name="T54" fmla="*/ 234 w 575"/>
              <a:gd name="T55" fmla="*/ 157 h 664"/>
              <a:gd name="T56" fmla="*/ 236 w 575"/>
              <a:gd name="T57" fmla="*/ 157 h 664"/>
              <a:gd name="T58" fmla="*/ 338 w 575"/>
              <a:gd name="T59" fmla="*/ 157 h 664"/>
              <a:gd name="T60" fmla="*/ 364 w 575"/>
              <a:gd name="T61" fmla="*/ 169 h 664"/>
              <a:gd name="T62" fmla="*/ 421 w 575"/>
              <a:gd name="T63" fmla="*/ 222 h 664"/>
              <a:gd name="T64" fmla="*/ 449 w 575"/>
              <a:gd name="T65" fmla="*/ 194 h 664"/>
              <a:gd name="T66" fmla="*/ 524 w 575"/>
              <a:gd name="T67" fmla="*/ 270 h 664"/>
              <a:gd name="T68" fmla="*/ 430 w 575"/>
              <a:gd name="T69" fmla="*/ 363 h 664"/>
              <a:gd name="T70" fmla="*/ 355 w 575"/>
              <a:gd name="T71" fmla="*/ 287 h 664"/>
              <a:gd name="T72" fmla="*/ 378 w 575"/>
              <a:gd name="T73" fmla="*/ 264 h 664"/>
              <a:gd name="T74" fmla="*/ 327 w 575"/>
              <a:gd name="T75" fmla="*/ 217 h 664"/>
              <a:gd name="T76" fmla="*/ 299 w 575"/>
              <a:gd name="T77" fmla="*/ 218 h 664"/>
              <a:gd name="T78" fmla="*/ 342 w 575"/>
              <a:gd name="T79" fmla="*/ 341 h 664"/>
              <a:gd name="T80" fmla="*/ 341 w 575"/>
              <a:gd name="T81" fmla="*/ 388 h 664"/>
              <a:gd name="T82" fmla="*/ 391 w 575"/>
              <a:gd name="T83" fmla="*/ 419 h 664"/>
              <a:gd name="T84" fmla="*/ 519 w 575"/>
              <a:gd name="T85" fmla="*/ 373 h 664"/>
              <a:gd name="T86" fmla="*/ 568 w 575"/>
              <a:gd name="T87" fmla="*/ 396 h 664"/>
              <a:gd name="T88" fmla="*/ 568 w 575"/>
              <a:gd name="T89" fmla="*/ 396 h 664"/>
              <a:gd name="T90" fmla="*/ 545 w 575"/>
              <a:gd name="T91" fmla="*/ 445 h 664"/>
              <a:gd name="T92" fmla="*/ 400 w 575"/>
              <a:gd name="T93" fmla="*/ 498 h 664"/>
              <a:gd name="T94" fmla="*/ 382 w 575"/>
              <a:gd name="T95" fmla="*/ 500 h 664"/>
              <a:gd name="T96" fmla="*/ 366 w 575"/>
              <a:gd name="T97" fmla="*/ 494 h 664"/>
              <a:gd name="T98" fmla="*/ 283 w 575"/>
              <a:gd name="T99" fmla="*/ 443 h 664"/>
              <a:gd name="T100" fmla="*/ 436 w 575"/>
              <a:gd name="T101" fmla="*/ 235 h 664"/>
              <a:gd name="T102" fmla="*/ 437 w 575"/>
              <a:gd name="T103" fmla="*/ 236 h 664"/>
              <a:gd name="T104" fmla="*/ 438 w 575"/>
              <a:gd name="T105" fmla="*/ 279 h 664"/>
              <a:gd name="T106" fmla="*/ 438 w 575"/>
              <a:gd name="T107" fmla="*/ 279 h 664"/>
              <a:gd name="T108" fmla="*/ 396 w 575"/>
              <a:gd name="T109" fmla="*/ 280 h 664"/>
              <a:gd name="T110" fmla="*/ 393 w 575"/>
              <a:gd name="T111" fmla="*/ 277 h 664"/>
              <a:gd name="T112" fmla="*/ 383 w 575"/>
              <a:gd name="T113" fmla="*/ 287 h 664"/>
              <a:gd name="T114" fmla="*/ 430 w 575"/>
              <a:gd name="T115" fmla="*/ 335 h 664"/>
              <a:gd name="T116" fmla="*/ 496 w 575"/>
              <a:gd name="T117" fmla="*/ 270 h 664"/>
              <a:gd name="T118" fmla="*/ 449 w 575"/>
              <a:gd name="T119" fmla="*/ 222 h 664"/>
              <a:gd name="T120" fmla="*/ 436 w 575"/>
              <a:gd name="T121" fmla="*/ 235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5" h="664">
                <a:moveTo>
                  <a:pt x="180" y="0"/>
                </a:moveTo>
                <a:cubicBezTo>
                  <a:pt x="218" y="0"/>
                  <a:pt x="250" y="31"/>
                  <a:pt x="250" y="70"/>
                </a:cubicBezTo>
                <a:cubicBezTo>
                  <a:pt x="250" y="108"/>
                  <a:pt x="218" y="139"/>
                  <a:pt x="180" y="139"/>
                </a:cubicBezTo>
                <a:cubicBezTo>
                  <a:pt x="142" y="139"/>
                  <a:pt x="110" y="108"/>
                  <a:pt x="110" y="70"/>
                </a:cubicBezTo>
                <a:cubicBezTo>
                  <a:pt x="110" y="31"/>
                  <a:pt x="142" y="0"/>
                  <a:pt x="180" y="0"/>
                </a:cubicBezTo>
                <a:close/>
                <a:moveTo>
                  <a:pt x="283" y="443"/>
                </a:moveTo>
                <a:cubicBezTo>
                  <a:pt x="228" y="488"/>
                  <a:pt x="228" y="488"/>
                  <a:pt x="228" y="488"/>
                </a:cubicBezTo>
                <a:cubicBezTo>
                  <a:pt x="231" y="624"/>
                  <a:pt x="231" y="624"/>
                  <a:pt x="231" y="624"/>
                </a:cubicBezTo>
                <a:cubicBezTo>
                  <a:pt x="231" y="645"/>
                  <a:pt x="214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71" y="664"/>
                  <a:pt x="154" y="647"/>
                  <a:pt x="153" y="625"/>
                </a:cubicBezTo>
                <a:cubicBezTo>
                  <a:pt x="150" y="472"/>
                  <a:pt x="150" y="472"/>
                  <a:pt x="150" y="472"/>
                </a:cubicBezTo>
                <a:cubicBezTo>
                  <a:pt x="150" y="465"/>
                  <a:pt x="151" y="459"/>
                  <a:pt x="154" y="454"/>
                </a:cubicBezTo>
                <a:cubicBezTo>
                  <a:pt x="156" y="448"/>
                  <a:pt x="160" y="444"/>
                  <a:pt x="165" y="440"/>
                </a:cubicBezTo>
                <a:cubicBezTo>
                  <a:pt x="219" y="395"/>
                  <a:pt x="219" y="395"/>
                  <a:pt x="219" y="395"/>
                </a:cubicBezTo>
                <a:cubicBezTo>
                  <a:pt x="218" y="392"/>
                  <a:pt x="216" y="389"/>
                  <a:pt x="215" y="386"/>
                </a:cubicBezTo>
                <a:cubicBezTo>
                  <a:pt x="173" y="267"/>
                  <a:pt x="173" y="267"/>
                  <a:pt x="173" y="267"/>
                </a:cubicBezTo>
                <a:cubicBezTo>
                  <a:pt x="155" y="284"/>
                  <a:pt x="155" y="284"/>
                  <a:pt x="155" y="284"/>
                </a:cubicBezTo>
                <a:cubicBezTo>
                  <a:pt x="148" y="290"/>
                  <a:pt x="138" y="292"/>
                  <a:pt x="130" y="290"/>
                </a:cubicBezTo>
                <a:cubicBezTo>
                  <a:pt x="30" y="290"/>
                  <a:pt x="30" y="290"/>
                  <a:pt x="30" y="290"/>
                </a:cubicBezTo>
                <a:cubicBezTo>
                  <a:pt x="14" y="289"/>
                  <a:pt x="0" y="276"/>
                  <a:pt x="1" y="259"/>
                </a:cubicBezTo>
                <a:cubicBezTo>
                  <a:pt x="1" y="259"/>
                  <a:pt x="1" y="259"/>
                  <a:pt x="1" y="259"/>
                </a:cubicBezTo>
                <a:cubicBezTo>
                  <a:pt x="1" y="243"/>
                  <a:pt x="15" y="229"/>
                  <a:pt x="32" y="230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82" y="175"/>
                  <a:pt x="194" y="165"/>
                  <a:pt x="207" y="160"/>
                </a:cubicBezTo>
                <a:cubicBezTo>
                  <a:pt x="207" y="160"/>
                  <a:pt x="207" y="160"/>
                  <a:pt x="207" y="160"/>
                </a:cubicBezTo>
                <a:cubicBezTo>
                  <a:pt x="216" y="157"/>
                  <a:pt x="225" y="156"/>
                  <a:pt x="234" y="157"/>
                </a:cubicBezTo>
                <a:cubicBezTo>
                  <a:pt x="235" y="157"/>
                  <a:pt x="235" y="157"/>
                  <a:pt x="236" y="157"/>
                </a:cubicBezTo>
                <a:cubicBezTo>
                  <a:pt x="338" y="157"/>
                  <a:pt x="338" y="157"/>
                  <a:pt x="338" y="157"/>
                </a:cubicBezTo>
                <a:cubicBezTo>
                  <a:pt x="348" y="157"/>
                  <a:pt x="357" y="163"/>
                  <a:pt x="364" y="169"/>
                </a:cubicBezTo>
                <a:cubicBezTo>
                  <a:pt x="421" y="222"/>
                  <a:pt x="421" y="222"/>
                  <a:pt x="421" y="222"/>
                </a:cubicBezTo>
                <a:cubicBezTo>
                  <a:pt x="449" y="194"/>
                  <a:pt x="449" y="194"/>
                  <a:pt x="449" y="194"/>
                </a:cubicBezTo>
                <a:cubicBezTo>
                  <a:pt x="524" y="270"/>
                  <a:pt x="524" y="270"/>
                  <a:pt x="524" y="270"/>
                </a:cubicBezTo>
                <a:cubicBezTo>
                  <a:pt x="430" y="363"/>
                  <a:pt x="430" y="363"/>
                  <a:pt x="430" y="363"/>
                </a:cubicBezTo>
                <a:cubicBezTo>
                  <a:pt x="355" y="287"/>
                  <a:pt x="355" y="287"/>
                  <a:pt x="355" y="287"/>
                </a:cubicBezTo>
                <a:cubicBezTo>
                  <a:pt x="378" y="264"/>
                  <a:pt x="378" y="264"/>
                  <a:pt x="378" y="264"/>
                </a:cubicBezTo>
                <a:cubicBezTo>
                  <a:pt x="327" y="217"/>
                  <a:pt x="327" y="217"/>
                  <a:pt x="327" y="217"/>
                </a:cubicBezTo>
                <a:cubicBezTo>
                  <a:pt x="299" y="218"/>
                  <a:pt x="299" y="218"/>
                  <a:pt x="299" y="218"/>
                </a:cubicBezTo>
                <a:cubicBezTo>
                  <a:pt x="342" y="341"/>
                  <a:pt x="342" y="341"/>
                  <a:pt x="342" y="341"/>
                </a:cubicBezTo>
                <a:cubicBezTo>
                  <a:pt x="348" y="357"/>
                  <a:pt x="347" y="374"/>
                  <a:pt x="341" y="388"/>
                </a:cubicBezTo>
                <a:cubicBezTo>
                  <a:pt x="391" y="419"/>
                  <a:pt x="391" y="419"/>
                  <a:pt x="391" y="419"/>
                </a:cubicBezTo>
                <a:cubicBezTo>
                  <a:pt x="519" y="373"/>
                  <a:pt x="519" y="373"/>
                  <a:pt x="519" y="373"/>
                </a:cubicBezTo>
                <a:cubicBezTo>
                  <a:pt x="539" y="366"/>
                  <a:pt x="561" y="376"/>
                  <a:pt x="568" y="396"/>
                </a:cubicBezTo>
                <a:cubicBezTo>
                  <a:pt x="568" y="396"/>
                  <a:pt x="568" y="396"/>
                  <a:pt x="568" y="396"/>
                </a:cubicBezTo>
                <a:cubicBezTo>
                  <a:pt x="575" y="416"/>
                  <a:pt x="565" y="438"/>
                  <a:pt x="545" y="445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394" y="500"/>
                  <a:pt x="388" y="501"/>
                  <a:pt x="382" y="500"/>
                </a:cubicBezTo>
                <a:cubicBezTo>
                  <a:pt x="376" y="499"/>
                  <a:pt x="371" y="498"/>
                  <a:pt x="366" y="494"/>
                </a:cubicBezTo>
                <a:cubicBezTo>
                  <a:pt x="283" y="443"/>
                  <a:pt x="283" y="443"/>
                  <a:pt x="283" y="443"/>
                </a:cubicBezTo>
                <a:close/>
                <a:moveTo>
                  <a:pt x="436" y="235"/>
                </a:moveTo>
                <a:cubicBezTo>
                  <a:pt x="437" y="236"/>
                  <a:pt x="437" y="236"/>
                  <a:pt x="437" y="236"/>
                </a:cubicBezTo>
                <a:cubicBezTo>
                  <a:pt x="449" y="248"/>
                  <a:pt x="449" y="267"/>
                  <a:pt x="438" y="279"/>
                </a:cubicBezTo>
                <a:cubicBezTo>
                  <a:pt x="438" y="279"/>
                  <a:pt x="438" y="279"/>
                  <a:pt x="438" y="279"/>
                </a:cubicBezTo>
                <a:cubicBezTo>
                  <a:pt x="427" y="291"/>
                  <a:pt x="407" y="291"/>
                  <a:pt x="396" y="280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83" y="287"/>
                  <a:pt x="383" y="287"/>
                  <a:pt x="383" y="287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96" y="270"/>
                  <a:pt x="496" y="270"/>
                  <a:pt x="496" y="270"/>
                </a:cubicBezTo>
                <a:cubicBezTo>
                  <a:pt x="449" y="222"/>
                  <a:pt x="449" y="222"/>
                  <a:pt x="449" y="222"/>
                </a:cubicBezTo>
                <a:lnTo>
                  <a:pt x="436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9621472" y="4770104"/>
            <a:ext cx="835542" cy="556781"/>
            <a:chOff x="4313004" y="1569199"/>
            <a:chExt cx="835542" cy="556781"/>
          </a:xfrm>
        </p:grpSpPr>
        <p:sp>
          <p:nvSpPr>
            <p:cNvPr id="70" name="Freeform 88"/>
            <p:cNvSpPr>
              <a:spLocks/>
            </p:cNvSpPr>
            <p:nvPr/>
          </p:nvSpPr>
          <p:spPr bwMode="auto">
            <a:xfrm>
              <a:off x="4784944" y="1799975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59 w 158"/>
                <a:gd name="T3" fmla="*/ 137 h 191"/>
                <a:gd name="T4" fmla="*/ 19 w 158"/>
                <a:gd name="T5" fmla="*/ 145 h 191"/>
                <a:gd name="T6" fmla="*/ 1 w 158"/>
                <a:gd name="T7" fmla="*/ 166 h 191"/>
                <a:gd name="T8" fmla="*/ 15 w 158"/>
                <a:gd name="T9" fmla="*/ 189 h 191"/>
                <a:gd name="T10" fmla="*/ 32 w 158"/>
                <a:gd name="T11" fmla="*/ 190 h 191"/>
                <a:gd name="T12" fmla="*/ 134 w 158"/>
                <a:gd name="T13" fmla="*/ 168 h 191"/>
                <a:gd name="T14" fmla="*/ 155 w 158"/>
                <a:gd name="T15" fmla="*/ 137 h 191"/>
                <a:gd name="T16" fmla="*/ 142 w 158"/>
                <a:gd name="T17" fmla="*/ 50 h 191"/>
                <a:gd name="T18" fmla="*/ 137 w 158"/>
                <a:gd name="T19" fmla="*/ 18 h 191"/>
                <a:gd name="T20" fmla="*/ 116 w 158"/>
                <a:gd name="T21" fmla="*/ 1 h 191"/>
                <a:gd name="T22" fmla="*/ 94 w 158"/>
                <a:gd name="T23" fmla="*/ 14 h 191"/>
                <a:gd name="T24" fmla="*/ 92 w 158"/>
                <a:gd name="T25" fmla="*/ 29 h 191"/>
                <a:gd name="T26" fmla="*/ 101 w 158"/>
                <a:gd name="T27" fmla="*/ 90 h 191"/>
                <a:gd name="T28" fmla="*/ 107 w 158"/>
                <a:gd name="T29" fmla="*/ 12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91">
                  <a:moveTo>
                    <a:pt x="107" y="127"/>
                  </a:moveTo>
                  <a:cubicBezTo>
                    <a:pt x="90" y="130"/>
                    <a:pt x="75" y="133"/>
                    <a:pt x="59" y="137"/>
                  </a:cubicBezTo>
                  <a:cubicBezTo>
                    <a:pt x="46" y="139"/>
                    <a:pt x="32" y="142"/>
                    <a:pt x="19" y="145"/>
                  </a:cubicBezTo>
                  <a:cubicBezTo>
                    <a:pt x="8" y="148"/>
                    <a:pt x="2" y="156"/>
                    <a:pt x="1" y="166"/>
                  </a:cubicBezTo>
                  <a:cubicBezTo>
                    <a:pt x="0" y="176"/>
                    <a:pt x="5" y="186"/>
                    <a:pt x="15" y="189"/>
                  </a:cubicBezTo>
                  <a:cubicBezTo>
                    <a:pt x="20" y="190"/>
                    <a:pt x="26" y="191"/>
                    <a:pt x="32" y="190"/>
                  </a:cubicBezTo>
                  <a:cubicBezTo>
                    <a:pt x="66" y="183"/>
                    <a:pt x="100" y="176"/>
                    <a:pt x="134" y="168"/>
                  </a:cubicBezTo>
                  <a:cubicBezTo>
                    <a:pt x="152" y="165"/>
                    <a:pt x="158" y="155"/>
                    <a:pt x="155" y="137"/>
                  </a:cubicBezTo>
                  <a:cubicBezTo>
                    <a:pt x="151" y="108"/>
                    <a:pt x="147" y="79"/>
                    <a:pt x="142" y="50"/>
                  </a:cubicBezTo>
                  <a:cubicBezTo>
                    <a:pt x="140" y="39"/>
                    <a:pt x="139" y="28"/>
                    <a:pt x="137" y="18"/>
                  </a:cubicBezTo>
                  <a:cubicBezTo>
                    <a:pt x="135" y="8"/>
                    <a:pt x="126" y="1"/>
                    <a:pt x="116" y="1"/>
                  </a:cubicBezTo>
                  <a:cubicBezTo>
                    <a:pt x="107" y="0"/>
                    <a:pt x="97" y="5"/>
                    <a:pt x="94" y="14"/>
                  </a:cubicBezTo>
                  <a:cubicBezTo>
                    <a:pt x="92" y="19"/>
                    <a:pt x="92" y="24"/>
                    <a:pt x="92" y="29"/>
                  </a:cubicBezTo>
                  <a:cubicBezTo>
                    <a:pt x="95" y="49"/>
                    <a:pt x="98" y="69"/>
                    <a:pt x="101" y="90"/>
                  </a:cubicBezTo>
                  <a:cubicBezTo>
                    <a:pt x="103" y="102"/>
                    <a:pt x="105" y="114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9"/>
            <p:cNvSpPr>
              <a:spLocks/>
            </p:cNvSpPr>
            <p:nvPr/>
          </p:nvSpPr>
          <p:spPr bwMode="auto">
            <a:xfrm>
              <a:off x="4863848" y="1827925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67 w 69"/>
                <a:gd name="T3" fmla="*/ 67 h 130"/>
                <a:gd name="T4" fmla="*/ 13 w 69"/>
                <a:gd name="T5" fmla="*/ 0 h 130"/>
                <a:gd name="T6" fmla="*/ 14 w 69"/>
                <a:gd name="T7" fmla="*/ 11 h 130"/>
                <a:gd name="T8" fmla="*/ 26 w 69"/>
                <a:gd name="T9" fmla="*/ 91 h 130"/>
                <a:gd name="T10" fmla="*/ 9 w 69"/>
                <a:gd name="T11" fmla="*/ 123 h 130"/>
                <a:gd name="T12" fmla="*/ 0 w 69"/>
                <a:gd name="T13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0">
                  <a:moveTo>
                    <a:pt x="0" y="126"/>
                  </a:moveTo>
                  <a:cubicBezTo>
                    <a:pt x="34" y="130"/>
                    <a:pt x="65" y="102"/>
                    <a:pt x="67" y="67"/>
                  </a:cubicBezTo>
                  <a:cubicBezTo>
                    <a:pt x="69" y="33"/>
                    <a:pt x="43" y="0"/>
                    <a:pt x="13" y="0"/>
                  </a:cubicBezTo>
                  <a:cubicBezTo>
                    <a:pt x="13" y="4"/>
                    <a:pt x="13" y="7"/>
                    <a:pt x="14" y="11"/>
                  </a:cubicBezTo>
                  <a:cubicBezTo>
                    <a:pt x="18" y="37"/>
                    <a:pt x="22" y="64"/>
                    <a:pt x="26" y="91"/>
                  </a:cubicBezTo>
                  <a:cubicBezTo>
                    <a:pt x="28" y="105"/>
                    <a:pt x="22" y="118"/>
                    <a:pt x="9" y="123"/>
                  </a:cubicBezTo>
                  <a:cubicBezTo>
                    <a:pt x="6" y="124"/>
                    <a:pt x="3" y="125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0"/>
            <p:cNvSpPr>
              <a:spLocks/>
            </p:cNvSpPr>
            <p:nvPr/>
          </p:nvSpPr>
          <p:spPr bwMode="auto">
            <a:xfrm>
              <a:off x="4915791" y="1916229"/>
              <a:ext cx="32155" cy="32155"/>
            </a:xfrm>
            <a:custGeom>
              <a:avLst/>
              <a:gdLst>
                <a:gd name="T0" fmla="*/ 2 w 55"/>
                <a:gd name="T1" fmla="*/ 0 h 55"/>
                <a:gd name="T2" fmla="*/ 0 w 55"/>
                <a:gd name="T3" fmla="*/ 1 h 55"/>
                <a:gd name="T4" fmla="*/ 21 w 55"/>
                <a:gd name="T5" fmla="*/ 34 h 55"/>
                <a:gd name="T6" fmla="*/ 34 w 55"/>
                <a:gd name="T7" fmla="*/ 48 h 55"/>
                <a:gd name="T8" fmla="*/ 47 w 55"/>
                <a:gd name="T9" fmla="*/ 52 h 55"/>
                <a:gd name="T10" fmla="*/ 54 w 55"/>
                <a:gd name="T11" fmla="*/ 38 h 55"/>
                <a:gd name="T12" fmla="*/ 50 w 55"/>
                <a:gd name="T13" fmla="*/ 26 h 55"/>
                <a:gd name="T14" fmla="*/ 39 w 55"/>
                <a:gd name="T15" fmla="*/ 16 h 55"/>
                <a:gd name="T16" fmla="*/ 2 w 55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7" y="12"/>
                    <a:pt x="14" y="23"/>
                    <a:pt x="21" y="34"/>
                  </a:cubicBezTo>
                  <a:cubicBezTo>
                    <a:pt x="25" y="39"/>
                    <a:pt x="29" y="44"/>
                    <a:pt x="34" y="48"/>
                  </a:cubicBezTo>
                  <a:cubicBezTo>
                    <a:pt x="37" y="52"/>
                    <a:pt x="42" y="55"/>
                    <a:pt x="47" y="52"/>
                  </a:cubicBezTo>
                  <a:cubicBezTo>
                    <a:pt x="53" y="50"/>
                    <a:pt x="55" y="44"/>
                    <a:pt x="54" y="38"/>
                  </a:cubicBezTo>
                  <a:cubicBezTo>
                    <a:pt x="54" y="34"/>
                    <a:pt x="52" y="29"/>
                    <a:pt x="50" y="26"/>
                  </a:cubicBezTo>
                  <a:cubicBezTo>
                    <a:pt x="47" y="22"/>
                    <a:pt x="43" y="19"/>
                    <a:pt x="39" y="16"/>
                  </a:cubicBezTo>
                  <a:cubicBezTo>
                    <a:pt x="28" y="8"/>
                    <a:pt x="15" y="3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1"/>
            <p:cNvSpPr>
              <a:spLocks/>
            </p:cNvSpPr>
            <p:nvPr/>
          </p:nvSpPr>
          <p:spPr bwMode="auto">
            <a:xfrm>
              <a:off x="4841587" y="1924391"/>
              <a:ext cx="16325" cy="42791"/>
            </a:xfrm>
            <a:custGeom>
              <a:avLst/>
              <a:gdLst>
                <a:gd name="T0" fmla="*/ 7 w 28"/>
                <a:gd name="T1" fmla="*/ 0 h 73"/>
                <a:gd name="T2" fmla="*/ 4 w 28"/>
                <a:gd name="T3" fmla="*/ 16 h 73"/>
                <a:gd name="T4" fmla="*/ 1 w 28"/>
                <a:gd name="T5" fmla="*/ 58 h 73"/>
                <a:gd name="T6" fmla="*/ 20 w 28"/>
                <a:gd name="T7" fmla="*/ 66 h 73"/>
                <a:gd name="T8" fmla="*/ 28 w 28"/>
                <a:gd name="T9" fmla="*/ 54 h 73"/>
                <a:gd name="T10" fmla="*/ 28 w 28"/>
                <a:gd name="T11" fmla="*/ 41 h 73"/>
                <a:gd name="T12" fmla="*/ 7 w 28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3">
                  <a:moveTo>
                    <a:pt x="7" y="0"/>
                  </a:moveTo>
                  <a:cubicBezTo>
                    <a:pt x="6" y="5"/>
                    <a:pt x="5" y="11"/>
                    <a:pt x="4" y="16"/>
                  </a:cubicBezTo>
                  <a:cubicBezTo>
                    <a:pt x="1" y="30"/>
                    <a:pt x="0" y="44"/>
                    <a:pt x="1" y="58"/>
                  </a:cubicBezTo>
                  <a:cubicBezTo>
                    <a:pt x="3" y="70"/>
                    <a:pt x="11" y="73"/>
                    <a:pt x="20" y="66"/>
                  </a:cubicBezTo>
                  <a:cubicBezTo>
                    <a:pt x="25" y="63"/>
                    <a:pt x="28" y="59"/>
                    <a:pt x="28" y="54"/>
                  </a:cubicBezTo>
                  <a:cubicBezTo>
                    <a:pt x="28" y="49"/>
                    <a:pt x="28" y="45"/>
                    <a:pt x="28" y="41"/>
                  </a:cubicBezTo>
                  <a:cubicBezTo>
                    <a:pt x="24" y="26"/>
                    <a:pt x="18" y="1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2"/>
            <p:cNvSpPr>
              <a:spLocks/>
            </p:cNvSpPr>
            <p:nvPr/>
          </p:nvSpPr>
          <p:spPr bwMode="auto">
            <a:xfrm>
              <a:off x="4911834" y="1890010"/>
              <a:ext cx="33887" cy="16820"/>
            </a:xfrm>
            <a:custGeom>
              <a:avLst/>
              <a:gdLst>
                <a:gd name="T0" fmla="*/ 0 w 58"/>
                <a:gd name="T1" fmla="*/ 5 h 29"/>
                <a:gd name="T2" fmla="*/ 2 w 58"/>
                <a:gd name="T3" fmla="*/ 8 h 29"/>
                <a:gd name="T4" fmla="*/ 38 w 58"/>
                <a:gd name="T5" fmla="*/ 26 h 29"/>
                <a:gd name="T6" fmla="*/ 47 w 58"/>
                <a:gd name="T7" fmla="*/ 28 h 29"/>
                <a:gd name="T8" fmla="*/ 57 w 58"/>
                <a:gd name="T9" fmla="*/ 17 h 29"/>
                <a:gd name="T10" fmla="*/ 44 w 58"/>
                <a:gd name="T11" fmla="*/ 3 h 29"/>
                <a:gd name="T12" fmla="*/ 0 w 58"/>
                <a:gd name="T1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5"/>
                  </a:moveTo>
                  <a:cubicBezTo>
                    <a:pt x="1" y="7"/>
                    <a:pt x="1" y="8"/>
                    <a:pt x="2" y="8"/>
                  </a:cubicBezTo>
                  <a:cubicBezTo>
                    <a:pt x="14" y="14"/>
                    <a:pt x="26" y="20"/>
                    <a:pt x="38" y="26"/>
                  </a:cubicBezTo>
                  <a:cubicBezTo>
                    <a:pt x="41" y="27"/>
                    <a:pt x="44" y="28"/>
                    <a:pt x="47" y="28"/>
                  </a:cubicBezTo>
                  <a:cubicBezTo>
                    <a:pt x="54" y="29"/>
                    <a:pt x="58" y="24"/>
                    <a:pt x="57" y="17"/>
                  </a:cubicBezTo>
                  <a:cubicBezTo>
                    <a:pt x="56" y="10"/>
                    <a:pt x="51" y="5"/>
                    <a:pt x="44" y="3"/>
                  </a:cubicBezTo>
                  <a:cubicBezTo>
                    <a:pt x="30" y="0"/>
                    <a:pt x="15" y="1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5"/>
            <p:cNvSpPr>
              <a:spLocks/>
            </p:cNvSpPr>
            <p:nvPr/>
          </p:nvSpPr>
          <p:spPr bwMode="auto">
            <a:xfrm>
              <a:off x="4896498" y="1819763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22 w 27"/>
                <a:gd name="T3" fmla="*/ 12 h 31"/>
                <a:gd name="T4" fmla="*/ 0 w 27"/>
                <a:gd name="T5" fmla="*/ 2 h 31"/>
                <a:gd name="T6" fmla="*/ 15 w 27"/>
                <a:gd name="T7" fmla="*/ 13 h 31"/>
                <a:gd name="T8" fmla="*/ 22 w 2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22" y="31"/>
                  </a:moveTo>
                  <a:cubicBezTo>
                    <a:pt x="27" y="26"/>
                    <a:pt x="27" y="20"/>
                    <a:pt x="22" y="12"/>
                  </a:cubicBezTo>
                  <a:cubicBezTo>
                    <a:pt x="17" y="4"/>
                    <a:pt x="9" y="0"/>
                    <a:pt x="0" y="2"/>
                  </a:cubicBezTo>
                  <a:cubicBezTo>
                    <a:pt x="5" y="6"/>
                    <a:pt x="12" y="9"/>
                    <a:pt x="15" y="13"/>
                  </a:cubicBezTo>
                  <a:cubicBezTo>
                    <a:pt x="19" y="18"/>
                    <a:pt x="20" y="24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4895509" y="1824462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0 w 19"/>
                <a:gd name="T3" fmla="*/ 5 h 24"/>
                <a:gd name="T4" fmla="*/ 1 w 19"/>
                <a:gd name="T5" fmla="*/ 7 h 24"/>
                <a:gd name="T6" fmla="*/ 12 w 19"/>
                <a:gd name="T7" fmla="*/ 21 h 24"/>
                <a:gd name="T8" fmla="*/ 15 w 19"/>
                <a:gd name="T9" fmla="*/ 24 h 24"/>
                <a:gd name="T10" fmla="*/ 12 w 19"/>
                <a:gd name="T11" fmla="*/ 6 h 24"/>
                <a:gd name="T12" fmla="*/ 0 w 19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4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9"/>
                    <a:pt x="11" y="14"/>
                    <a:pt x="12" y="21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9" y="16"/>
                    <a:pt x="17" y="11"/>
                    <a:pt x="12" y="6"/>
                  </a:cubicBezTo>
                  <a:cubicBezTo>
                    <a:pt x="9" y="3"/>
                    <a:pt x="5" y="0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9"/>
            <p:cNvSpPr>
              <a:spLocks noEditPoints="1"/>
            </p:cNvSpPr>
            <p:nvPr/>
          </p:nvSpPr>
          <p:spPr bwMode="auto">
            <a:xfrm>
              <a:off x="4313004" y="1569199"/>
              <a:ext cx="835542" cy="556781"/>
            </a:xfrm>
            <a:custGeom>
              <a:avLst/>
              <a:gdLst>
                <a:gd name="T0" fmla="*/ 289 w 1430"/>
                <a:gd name="T1" fmla="*/ 613 h 953"/>
                <a:gd name="T2" fmla="*/ 209 w 1430"/>
                <a:gd name="T3" fmla="*/ 726 h 953"/>
                <a:gd name="T4" fmla="*/ 214 w 1430"/>
                <a:gd name="T5" fmla="*/ 801 h 953"/>
                <a:gd name="T6" fmla="*/ 98 w 1430"/>
                <a:gd name="T7" fmla="*/ 852 h 953"/>
                <a:gd name="T8" fmla="*/ 87 w 1430"/>
                <a:gd name="T9" fmla="*/ 789 h 953"/>
                <a:gd name="T10" fmla="*/ 99 w 1430"/>
                <a:gd name="T11" fmla="*/ 766 h 953"/>
                <a:gd name="T12" fmla="*/ 41 w 1430"/>
                <a:gd name="T13" fmla="*/ 722 h 953"/>
                <a:gd name="T14" fmla="*/ 3 w 1430"/>
                <a:gd name="T15" fmla="*/ 658 h 953"/>
                <a:gd name="T16" fmla="*/ 173 w 1430"/>
                <a:gd name="T17" fmla="*/ 314 h 953"/>
                <a:gd name="T18" fmla="*/ 320 w 1430"/>
                <a:gd name="T19" fmla="*/ 189 h 953"/>
                <a:gd name="T20" fmla="*/ 632 w 1430"/>
                <a:gd name="T21" fmla="*/ 57 h 953"/>
                <a:gd name="T22" fmla="*/ 788 w 1430"/>
                <a:gd name="T23" fmla="*/ 91 h 953"/>
                <a:gd name="T24" fmla="*/ 899 w 1430"/>
                <a:gd name="T25" fmla="*/ 114 h 953"/>
                <a:gd name="T26" fmla="*/ 1260 w 1430"/>
                <a:gd name="T27" fmla="*/ 4 h 953"/>
                <a:gd name="T28" fmla="*/ 1339 w 1430"/>
                <a:gd name="T29" fmla="*/ 27 h 953"/>
                <a:gd name="T30" fmla="*/ 1353 w 1430"/>
                <a:gd name="T31" fmla="*/ 119 h 953"/>
                <a:gd name="T32" fmla="*/ 1380 w 1430"/>
                <a:gd name="T33" fmla="*/ 106 h 953"/>
                <a:gd name="T34" fmla="*/ 1421 w 1430"/>
                <a:gd name="T35" fmla="*/ 130 h 953"/>
                <a:gd name="T36" fmla="*/ 1304 w 1430"/>
                <a:gd name="T37" fmla="*/ 224 h 953"/>
                <a:gd name="T38" fmla="*/ 1170 w 1430"/>
                <a:gd name="T39" fmla="*/ 177 h 953"/>
                <a:gd name="T40" fmla="*/ 1016 w 1430"/>
                <a:gd name="T41" fmla="*/ 273 h 953"/>
                <a:gd name="T42" fmla="*/ 951 w 1430"/>
                <a:gd name="T43" fmla="*/ 411 h 953"/>
                <a:gd name="T44" fmla="*/ 914 w 1430"/>
                <a:gd name="T45" fmla="*/ 391 h 953"/>
                <a:gd name="T46" fmla="*/ 899 w 1430"/>
                <a:gd name="T47" fmla="*/ 458 h 953"/>
                <a:gd name="T48" fmla="*/ 908 w 1430"/>
                <a:gd name="T49" fmla="*/ 517 h 953"/>
                <a:gd name="T50" fmla="*/ 829 w 1430"/>
                <a:gd name="T51" fmla="*/ 534 h 953"/>
                <a:gd name="T52" fmla="*/ 833 w 1430"/>
                <a:gd name="T53" fmla="*/ 591 h 953"/>
                <a:gd name="T54" fmla="*/ 875 w 1430"/>
                <a:gd name="T55" fmla="*/ 583 h 953"/>
                <a:gd name="T56" fmla="*/ 812 w 1430"/>
                <a:gd name="T57" fmla="*/ 641 h 953"/>
                <a:gd name="T58" fmla="*/ 768 w 1430"/>
                <a:gd name="T59" fmla="*/ 683 h 953"/>
                <a:gd name="T60" fmla="*/ 853 w 1430"/>
                <a:gd name="T61" fmla="*/ 737 h 953"/>
                <a:gd name="T62" fmla="*/ 869 w 1430"/>
                <a:gd name="T63" fmla="*/ 783 h 953"/>
                <a:gd name="T64" fmla="*/ 773 w 1430"/>
                <a:gd name="T65" fmla="*/ 941 h 953"/>
                <a:gd name="T66" fmla="*/ 781 w 1430"/>
                <a:gd name="T67" fmla="*/ 812 h 953"/>
                <a:gd name="T68" fmla="*/ 747 w 1430"/>
                <a:gd name="T69" fmla="*/ 756 h 953"/>
                <a:gd name="T70" fmla="*/ 756 w 1430"/>
                <a:gd name="T71" fmla="*/ 813 h 953"/>
                <a:gd name="T72" fmla="*/ 634 w 1430"/>
                <a:gd name="T73" fmla="*/ 935 h 953"/>
                <a:gd name="T74" fmla="*/ 589 w 1430"/>
                <a:gd name="T75" fmla="*/ 878 h 953"/>
                <a:gd name="T76" fmla="*/ 679 w 1430"/>
                <a:gd name="T77" fmla="*/ 807 h 953"/>
                <a:gd name="T78" fmla="*/ 673 w 1430"/>
                <a:gd name="T79" fmla="*/ 753 h 953"/>
                <a:gd name="T80" fmla="*/ 672 w 1430"/>
                <a:gd name="T81" fmla="*/ 639 h 953"/>
                <a:gd name="T82" fmla="*/ 847 w 1430"/>
                <a:gd name="T83" fmla="*/ 518 h 953"/>
                <a:gd name="T84" fmla="*/ 879 w 1430"/>
                <a:gd name="T85" fmla="*/ 501 h 953"/>
                <a:gd name="T86" fmla="*/ 470 w 1430"/>
                <a:gd name="T87" fmla="*/ 665 h 953"/>
                <a:gd name="T88" fmla="*/ 459 w 1430"/>
                <a:gd name="T89" fmla="*/ 343 h 953"/>
                <a:gd name="T90" fmla="*/ 818 w 1430"/>
                <a:gd name="T91" fmla="*/ 146 h 953"/>
                <a:gd name="T92" fmla="*/ 632 w 1430"/>
                <a:gd name="T93" fmla="*/ 95 h 953"/>
                <a:gd name="T94" fmla="*/ 396 w 1430"/>
                <a:gd name="T95" fmla="*/ 192 h 953"/>
                <a:gd name="T96" fmla="*/ 109 w 1430"/>
                <a:gd name="T97" fmla="*/ 527 h 953"/>
                <a:gd name="T98" fmla="*/ 347 w 1430"/>
                <a:gd name="T99" fmla="*/ 217 h 953"/>
                <a:gd name="T100" fmla="*/ 213 w 1430"/>
                <a:gd name="T101" fmla="*/ 323 h 953"/>
                <a:gd name="T102" fmla="*/ 109 w 1430"/>
                <a:gd name="T103" fmla="*/ 527 h 953"/>
                <a:gd name="T104" fmla="*/ 508 w 1430"/>
                <a:gd name="T105" fmla="*/ 378 h 953"/>
                <a:gd name="T106" fmla="*/ 576 w 1430"/>
                <a:gd name="T107" fmla="*/ 330 h 953"/>
                <a:gd name="T108" fmla="*/ 556 w 1430"/>
                <a:gd name="T109" fmla="*/ 319 h 953"/>
                <a:gd name="T110" fmla="*/ 493 w 1430"/>
                <a:gd name="T111" fmla="*/ 352 h 953"/>
                <a:gd name="T112" fmla="*/ 503 w 1430"/>
                <a:gd name="T113" fmla="*/ 38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0" h="953">
                  <a:moveTo>
                    <a:pt x="470" y="665"/>
                  </a:moveTo>
                  <a:cubicBezTo>
                    <a:pt x="425" y="598"/>
                    <a:pt x="346" y="585"/>
                    <a:pt x="289" y="613"/>
                  </a:cubicBezTo>
                  <a:cubicBezTo>
                    <a:pt x="267" y="623"/>
                    <a:pt x="248" y="639"/>
                    <a:pt x="234" y="659"/>
                  </a:cubicBezTo>
                  <a:cubicBezTo>
                    <a:pt x="220" y="679"/>
                    <a:pt x="212" y="702"/>
                    <a:pt x="209" y="726"/>
                  </a:cubicBezTo>
                  <a:cubicBezTo>
                    <a:pt x="207" y="751"/>
                    <a:pt x="211" y="774"/>
                    <a:pt x="220" y="797"/>
                  </a:cubicBezTo>
                  <a:cubicBezTo>
                    <a:pt x="217" y="798"/>
                    <a:pt x="216" y="800"/>
                    <a:pt x="214" y="801"/>
                  </a:cubicBezTo>
                  <a:cubicBezTo>
                    <a:pt x="183" y="817"/>
                    <a:pt x="152" y="833"/>
                    <a:pt x="121" y="850"/>
                  </a:cubicBezTo>
                  <a:cubicBezTo>
                    <a:pt x="114" y="853"/>
                    <a:pt x="106" y="855"/>
                    <a:pt x="98" y="852"/>
                  </a:cubicBezTo>
                  <a:cubicBezTo>
                    <a:pt x="85" y="847"/>
                    <a:pt x="70" y="820"/>
                    <a:pt x="74" y="806"/>
                  </a:cubicBezTo>
                  <a:cubicBezTo>
                    <a:pt x="75" y="798"/>
                    <a:pt x="80" y="793"/>
                    <a:pt x="87" y="789"/>
                  </a:cubicBezTo>
                  <a:cubicBezTo>
                    <a:pt x="94" y="785"/>
                    <a:pt x="101" y="781"/>
                    <a:pt x="110" y="776"/>
                  </a:cubicBezTo>
                  <a:cubicBezTo>
                    <a:pt x="106" y="772"/>
                    <a:pt x="103" y="769"/>
                    <a:pt x="99" y="766"/>
                  </a:cubicBezTo>
                  <a:cubicBezTo>
                    <a:pt x="83" y="755"/>
                    <a:pt x="68" y="745"/>
                    <a:pt x="52" y="734"/>
                  </a:cubicBezTo>
                  <a:cubicBezTo>
                    <a:pt x="48" y="731"/>
                    <a:pt x="44" y="727"/>
                    <a:pt x="41" y="722"/>
                  </a:cubicBezTo>
                  <a:cubicBezTo>
                    <a:pt x="30" y="705"/>
                    <a:pt x="19" y="688"/>
                    <a:pt x="9" y="670"/>
                  </a:cubicBezTo>
                  <a:cubicBezTo>
                    <a:pt x="6" y="666"/>
                    <a:pt x="5" y="662"/>
                    <a:pt x="3" y="658"/>
                  </a:cubicBezTo>
                  <a:cubicBezTo>
                    <a:pt x="0" y="652"/>
                    <a:pt x="1" y="646"/>
                    <a:pt x="4" y="639"/>
                  </a:cubicBezTo>
                  <a:cubicBezTo>
                    <a:pt x="60" y="531"/>
                    <a:pt x="117" y="423"/>
                    <a:pt x="173" y="314"/>
                  </a:cubicBezTo>
                  <a:cubicBezTo>
                    <a:pt x="187" y="287"/>
                    <a:pt x="207" y="266"/>
                    <a:pt x="231" y="247"/>
                  </a:cubicBezTo>
                  <a:cubicBezTo>
                    <a:pt x="259" y="225"/>
                    <a:pt x="289" y="207"/>
                    <a:pt x="320" y="189"/>
                  </a:cubicBezTo>
                  <a:cubicBezTo>
                    <a:pt x="401" y="144"/>
                    <a:pt x="484" y="105"/>
                    <a:pt x="571" y="73"/>
                  </a:cubicBezTo>
                  <a:cubicBezTo>
                    <a:pt x="591" y="66"/>
                    <a:pt x="611" y="60"/>
                    <a:pt x="632" y="57"/>
                  </a:cubicBezTo>
                  <a:cubicBezTo>
                    <a:pt x="638" y="56"/>
                    <a:pt x="643" y="56"/>
                    <a:pt x="648" y="57"/>
                  </a:cubicBezTo>
                  <a:cubicBezTo>
                    <a:pt x="695" y="68"/>
                    <a:pt x="742" y="79"/>
                    <a:pt x="788" y="91"/>
                  </a:cubicBezTo>
                  <a:cubicBezTo>
                    <a:pt x="820" y="99"/>
                    <a:pt x="851" y="107"/>
                    <a:pt x="883" y="115"/>
                  </a:cubicBezTo>
                  <a:cubicBezTo>
                    <a:pt x="889" y="117"/>
                    <a:pt x="893" y="116"/>
                    <a:pt x="899" y="114"/>
                  </a:cubicBezTo>
                  <a:cubicBezTo>
                    <a:pt x="983" y="82"/>
                    <a:pt x="1068" y="52"/>
                    <a:pt x="1155" y="28"/>
                  </a:cubicBezTo>
                  <a:cubicBezTo>
                    <a:pt x="1189" y="18"/>
                    <a:pt x="1224" y="9"/>
                    <a:pt x="1260" y="4"/>
                  </a:cubicBezTo>
                  <a:cubicBezTo>
                    <a:pt x="1278" y="2"/>
                    <a:pt x="1296" y="0"/>
                    <a:pt x="1314" y="3"/>
                  </a:cubicBezTo>
                  <a:cubicBezTo>
                    <a:pt x="1328" y="5"/>
                    <a:pt x="1337" y="13"/>
                    <a:pt x="1339" y="27"/>
                  </a:cubicBezTo>
                  <a:cubicBezTo>
                    <a:pt x="1343" y="50"/>
                    <a:pt x="1346" y="73"/>
                    <a:pt x="1350" y="96"/>
                  </a:cubicBezTo>
                  <a:cubicBezTo>
                    <a:pt x="1351" y="103"/>
                    <a:pt x="1352" y="111"/>
                    <a:pt x="1353" y="119"/>
                  </a:cubicBezTo>
                  <a:cubicBezTo>
                    <a:pt x="1356" y="118"/>
                    <a:pt x="1359" y="117"/>
                    <a:pt x="1361" y="115"/>
                  </a:cubicBezTo>
                  <a:cubicBezTo>
                    <a:pt x="1367" y="112"/>
                    <a:pt x="1373" y="109"/>
                    <a:pt x="1380" y="106"/>
                  </a:cubicBezTo>
                  <a:cubicBezTo>
                    <a:pt x="1393" y="99"/>
                    <a:pt x="1406" y="103"/>
                    <a:pt x="1414" y="116"/>
                  </a:cubicBezTo>
                  <a:cubicBezTo>
                    <a:pt x="1416" y="121"/>
                    <a:pt x="1419" y="126"/>
                    <a:pt x="1421" y="130"/>
                  </a:cubicBezTo>
                  <a:cubicBezTo>
                    <a:pt x="1430" y="146"/>
                    <a:pt x="1426" y="160"/>
                    <a:pt x="1410" y="168"/>
                  </a:cubicBezTo>
                  <a:cubicBezTo>
                    <a:pt x="1374" y="187"/>
                    <a:pt x="1339" y="206"/>
                    <a:pt x="1304" y="224"/>
                  </a:cubicBezTo>
                  <a:cubicBezTo>
                    <a:pt x="1293" y="230"/>
                    <a:pt x="1282" y="236"/>
                    <a:pt x="1271" y="242"/>
                  </a:cubicBezTo>
                  <a:cubicBezTo>
                    <a:pt x="1247" y="205"/>
                    <a:pt x="1213" y="183"/>
                    <a:pt x="1170" y="177"/>
                  </a:cubicBezTo>
                  <a:cubicBezTo>
                    <a:pt x="1138" y="172"/>
                    <a:pt x="1108" y="178"/>
                    <a:pt x="1080" y="194"/>
                  </a:cubicBezTo>
                  <a:cubicBezTo>
                    <a:pt x="1049" y="212"/>
                    <a:pt x="1028" y="239"/>
                    <a:pt x="1016" y="273"/>
                  </a:cubicBezTo>
                  <a:cubicBezTo>
                    <a:pt x="1005" y="307"/>
                    <a:pt x="1007" y="340"/>
                    <a:pt x="1021" y="374"/>
                  </a:cubicBezTo>
                  <a:cubicBezTo>
                    <a:pt x="997" y="386"/>
                    <a:pt x="974" y="398"/>
                    <a:pt x="951" y="411"/>
                  </a:cubicBezTo>
                  <a:cubicBezTo>
                    <a:pt x="949" y="408"/>
                    <a:pt x="948" y="406"/>
                    <a:pt x="947" y="404"/>
                  </a:cubicBezTo>
                  <a:cubicBezTo>
                    <a:pt x="940" y="392"/>
                    <a:pt x="927" y="388"/>
                    <a:pt x="914" y="391"/>
                  </a:cubicBezTo>
                  <a:cubicBezTo>
                    <a:pt x="902" y="395"/>
                    <a:pt x="893" y="406"/>
                    <a:pt x="894" y="420"/>
                  </a:cubicBezTo>
                  <a:cubicBezTo>
                    <a:pt x="895" y="432"/>
                    <a:pt x="898" y="445"/>
                    <a:pt x="899" y="458"/>
                  </a:cubicBezTo>
                  <a:cubicBezTo>
                    <a:pt x="902" y="476"/>
                    <a:pt x="905" y="494"/>
                    <a:pt x="908" y="513"/>
                  </a:cubicBezTo>
                  <a:cubicBezTo>
                    <a:pt x="908" y="514"/>
                    <a:pt x="908" y="515"/>
                    <a:pt x="908" y="517"/>
                  </a:cubicBezTo>
                  <a:cubicBezTo>
                    <a:pt x="904" y="518"/>
                    <a:pt x="901" y="519"/>
                    <a:pt x="897" y="520"/>
                  </a:cubicBezTo>
                  <a:cubicBezTo>
                    <a:pt x="874" y="525"/>
                    <a:pt x="852" y="529"/>
                    <a:pt x="829" y="534"/>
                  </a:cubicBezTo>
                  <a:cubicBezTo>
                    <a:pt x="817" y="536"/>
                    <a:pt x="808" y="542"/>
                    <a:pt x="805" y="554"/>
                  </a:cubicBezTo>
                  <a:cubicBezTo>
                    <a:pt x="799" y="573"/>
                    <a:pt x="813" y="592"/>
                    <a:pt x="833" y="591"/>
                  </a:cubicBezTo>
                  <a:cubicBezTo>
                    <a:pt x="842" y="591"/>
                    <a:pt x="850" y="588"/>
                    <a:pt x="859" y="586"/>
                  </a:cubicBezTo>
                  <a:cubicBezTo>
                    <a:pt x="864" y="585"/>
                    <a:pt x="868" y="584"/>
                    <a:pt x="875" y="583"/>
                  </a:cubicBezTo>
                  <a:cubicBezTo>
                    <a:pt x="869" y="594"/>
                    <a:pt x="863" y="601"/>
                    <a:pt x="855" y="607"/>
                  </a:cubicBezTo>
                  <a:cubicBezTo>
                    <a:pt x="841" y="618"/>
                    <a:pt x="826" y="629"/>
                    <a:pt x="812" y="641"/>
                  </a:cubicBezTo>
                  <a:cubicBezTo>
                    <a:pt x="800" y="652"/>
                    <a:pt x="788" y="663"/>
                    <a:pt x="776" y="674"/>
                  </a:cubicBezTo>
                  <a:cubicBezTo>
                    <a:pt x="773" y="677"/>
                    <a:pt x="771" y="680"/>
                    <a:pt x="768" y="683"/>
                  </a:cubicBezTo>
                  <a:cubicBezTo>
                    <a:pt x="772" y="686"/>
                    <a:pt x="774" y="688"/>
                    <a:pt x="777" y="689"/>
                  </a:cubicBezTo>
                  <a:cubicBezTo>
                    <a:pt x="803" y="705"/>
                    <a:pt x="828" y="721"/>
                    <a:pt x="853" y="737"/>
                  </a:cubicBezTo>
                  <a:cubicBezTo>
                    <a:pt x="866" y="745"/>
                    <a:pt x="873" y="756"/>
                    <a:pt x="872" y="772"/>
                  </a:cubicBezTo>
                  <a:cubicBezTo>
                    <a:pt x="871" y="776"/>
                    <a:pt x="870" y="779"/>
                    <a:pt x="869" y="783"/>
                  </a:cubicBezTo>
                  <a:cubicBezTo>
                    <a:pt x="852" y="828"/>
                    <a:pt x="835" y="873"/>
                    <a:pt x="818" y="918"/>
                  </a:cubicBezTo>
                  <a:cubicBezTo>
                    <a:pt x="811" y="938"/>
                    <a:pt x="792" y="947"/>
                    <a:pt x="773" y="941"/>
                  </a:cubicBezTo>
                  <a:cubicBezTo>
                    <a:pt x="754" y="936"/>
                    <a:pt x="742" y="914"/>
                    <a:pt x="750" y="894"/>
                  </a:cubicBezTo>
                  <a:cubicBezTo>
                    <a:pt x="760" y="866"/>
                    <a:pt x="771" y="839"/>
                    <a:pt x="781" y="812"/>
                  </a:cubicBezTo>
                  <a:cubicBezTo>
                    <a:pt x="784" y="803"/>
                    <a:pt x="788" y="793"/>
                    <a:pt x="791" y="783"/>
                  </a:cubicBezTo>
                  <a:cubicBezTo>
                    <a:pt x="777" y="774"/>
                    <a:pt x="763" y="765"/>
                    <a:pt x="747" y="756"/>
                  </a:cubicBezTo>
                  <a:cubicBezTo>
                    <a:pt x="749" y="771"/>
                    <a:pt x="751" y="785"/>
                    <a:pt x="753" y="798"/>
                  </a:cubicBezTo>
                  <a:cubicBezTo>
                    <a:pt x="754" y="803"/>
                    <a:pt x="755" y="808"/>
                    <a:pt x="756" y="813"/>
                  </a:cubicBezTo>
                  <a:cubicBezTo>
                    <a:pt x="758" y="828"/>
                    <a:pt x="754" y="840"/>
                    <a:pt x="742" y="849"/>
                  </a:cubicBezTo>
                  <a:cubicBezTo>
                    <a:pt x="706" y="878"/>
                    <a:pt x="670" y="906"/>
                    <a:pt x="634" y="935"/>
                  </a:cubicBezTo>
                  <a:cubicBezTo>
                    <a:pt x="611" y="953"/>
                    <a:pt x="579" y="940"/>
                    <a:pt x="575" y="912"/>
                  </a:cubicBezTo>
                  <a:cubicBezTo>
                    <a:pt x="573" y="898"/>
                    <a:pt x="578" y="887"/>
                    <a:pt x="589" y="878"/>
                  </a:cubicBezTo>
                  <a:cubicBezTo>
                    <a:pt x="604" y="866"/>
                    <a:pt x="619" y="854"/>
                    <a:pt x="634" y="842"/>
                  </a:cubicBezTo>
                  <a:cubicBezTo>
                    <a:pt x="649" y="830"/>
                    <a:pt x="664" y="818"/>
                    <a:pt x="679" y="807"/>
                  </a:cubicBezTo>
                  <a:cubicBezTo>
                    <a:pt x="680" y="806"/>
                    <a:pt x="680" y="806"/>
                    <a:pt x="681" y="804"/>
                  </a:cubicBezTo>
                  <a:cubicBezTo>
                    <a:pt x="678" y="788"/>
                    <a:pt x="676" y="770"/>
                    <a:pt x="673" y="753"/>
                  </a:cubicBezTo>
                  <a:cubicBezTo>
                    <a:pt x="669" y="730"/>
                    <a:pt x="666" y="708"/>
                    <a:pt x="662" y="685"/>
                  </a:cubicBezTo>
                  <a:cubicBezTo>
                    <a:pt x="659" y="668"/>
                    <a:pt x="663" y="653"/>
                    <a:pt x="672" y="639"/>
                  </a:cubicBezTo>
                  <a:cubicBezTo>
                    <a:pt x="701" y="592"/>
                    <a:pt x="740" y="554"/>
                    <a:pt x="789" y="526"/>
                  </a:cubicBezTo>
                  <a:cubicBezTo>
                    <a:pt x="807" y="516"/>
                    <a:pt x="826" y="513"/>
                    <a:pt x="847" y="518"/>
                  </a:cubicBezTo>
                  <a:cubicBezTo>
                    <a:pt x="849" y="519"/>
                    <a:pt x="852" y="519"/>
                    <a:pt x="854" y="518"/>
                  </a:cubicBezTo>
                  <a:cubicBezTo>
                    <a:pt x="863" y="512"/>
                    <a:pt x="871" y="507"/>
                    <a:pt x="879" y="501"/>
                  </a:cubicBezTo>
                  <a:cubicBezTo>
                    <a:pt x="875" y="486"/>
                    <a:pt x="871" y="471"/>
                    <a:pt x="866" y="456"/>
                  </a:cubicBezTo>
                  <a:cubicBezTo>
                    <a:pt x="734" y="526"/>
                    <a:pt x="602" y="595"/>
                    <a:pt x="470" y="665"/>
                  </a:cubicBezTo>
                  <a:close/>
                  <a:moveTo>
                    <a:pt x="383" y="199"/>
                  </a:moveTo>
                  <a:cubicBezTo>
                    <a:pt x="408" y="247"/>
                    <a:pt x="433" y="294"/>
                    <a:pt x="459" y="343"/>
                  </a:cubicBezTo>
                  <a:cubicBezTo>
                    <a:pt x="581" y="278"/>
                    <a:pt x="703" y="213"/>
                    <a:pt x="825" y="149"/>
                  </a:cubicBezTo>
                  <a:cubicBezTo>
                    <a:pt x="822" y="147"/>
                    <a:pt x="820" y="146"/>
                    <a:pt x="818" y="146"/>
                  </a:cubicBezTo>
                  <a:cubicBezTo>
                    <a:pt x="761" y="126"/>
                    <a:pt x="704" y="109"/>
                    <a:pt x="645" y="95"/>
                  </a:cubicBezTo>
                  <a:cubicBezTo>
                    <a:pt x="641" y="94"/>
                    <a:pt x="636" y="94"/>
                    <a:pt x="632" y="95"/>
                  </a:cubicBezTo>
                  <a:cubicBezTo>
                    <a:pt x="619" y="98"/>
                    <a:pt x="606" y="102"/>
                    <a:pt x="593" y="106"/>
                  </a:cubicBezTo>
                  <a:cubicBezTo>
                    <a:pt x="526" y="130"/>
                    <a:pt x="460" y="159"/>
                    <a:pt x="396" y="192"/>
                  </a:cubicBezTo>
                  <a:cubicBezTo>
                    <a:pt x="392" y="194"/>
                    <a:pt x="388" y="196"/>
                    <a:pt x="383" y="199"/>
                  </a:cubicBezTo>
                  <a:close/>
                  <a:moveTo>
                    <a:pt x="109" y="527"/>
                  </a:moveTo>
                  <a:cubicBezTo>
                    <a:pt x="215" y="472"/>
                    <a:pt x="319" y="417"/>
                    <a:pt x="423" y="361"/>
                  </a:cubicBezTo>
                  <a:cubicBezTo>
                    <a:pt x="398" y="313"/>
                    <a:pt x="373" y="266"/>
                    <a:pt x="347" y="217"/>
                  </a:cubicBezTo>
                  <a:cubicBezTo>
                    <a:pt x="332" y="226"/>
                    <a:pt x="318" y="234"/>
                    <a:pt x="304" y="242"/>
                  </a:cubicBezTo>
                  <a:cubicBezTo>
                    <a:pt x="268" y="263"/>
                    <a:pt x="238" y="290"/>
                    <a:pt x="213" y="323"/>
                  </a:cubicBezTo>
                  <a:cubicBezTo>
                    <a:pt x="169" y="384"/>
                    <a:pt x="136" y="450"/>
                    <a:pt x="111" y="520"/>
                  </a:cubicBezTo>
                  <a:cubicBezTo>
                    <a:pt x="110" y="522"/>
                    <a:pt x="110" y="524"/>
                    <a:pt x="109" y="527"/>
                  </a:cubicBezTo>
                  <a:close/>
                  <a:moveTo>
                    <a:pt x="503" y="380"/>
                  </a:moveTo>
                  <a:cubicBezTo>
                    <a:pt x="504" y="379"/>
                    <a:pt x="506" y="379"/>
                    <a:pt x="508" y="378"/>
                  </a:cubicBezTo>
                  <a:cubicBezTo>
                    <a:pt x="529" y="367"/>
                    <a:pt x="550" y="356"/>
                    <a:pt x="570" y="345"/>
                  </a:cubicBezTo>
                  <a:cubicBezTo>
                    <a:pt x="578" y="341"/>
                    <a:pt x="579" y="337"/>
                    <a:pt x="576" y="330"/>
                  </a:cubicBezTo>
                  <a:cubicBezTo>
                    <a:pt x="575" y="328"/>
                    <a:pt x="574" y="326"/>
                    <a:pt x="572" y="324"/>
                  </a:cubicBezTo>
                  <a:cubicBezTo>
                    <a:pt x="568" y="316"/>
                    <a:pt x="564" y="315"/>
                    <a:pt x="556" y="319"/>
                  </a:cubicBezTo>
                  <a:cubicBezTo>
                    <a:pt x="536" y="330"/>
                    <a:pt x="516" y="340"/>
                    <a:pt x="496" y="351"/>
                  </a:cubicBezTo>
                  <a:cubicBezTo>
                    <a:pt x="495" y="351"/>
                    <a:pt x="494" y="352"/>
                    <a:pt x="493" y="352"/>
                  </a:cubicBezTo>
                  <a:cubicBezTo>
                    <a:pt x="488" y="356"/>
                    <a:pt x="486" y="360"/>
                    <a:pt x="489" y="364"/>
                  </a:cubicBezTo>
                  <a:cubicBezTo>
                    <a:pt x="492" y="371"/>
                    <a:pt x="493" y="379"/>
                    <a:pt x="503" y="3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0"/>
            <p:cNvSpPr>
              <a:spLocks noEditPoints="1"/>
            </p:cNvSpPr>
            <p:nvPr/>
          </p:nvSpPr>
          <p:spPr bwMode="auto">
            <a:xfrm>
              <a:off x="4450777" y="1935522"/>
              <a:ext cx="132579" cy="132579"/>
            </a:xfrm>
            <a:custGeom>
              <a:avLst/>
              <a:gdLst>
                <a:gd name="T0" fmla="*/ 114 w 227"/>
                <a:gd name="T1" fmla="*/ 0 h 227"/>
                <a:gd name="T2" fmla="*/ 227 w 227"/>
                <a:gd name="T3" fmla="*/ 113 h 227"/>
                <a:gd name="T4" fmla="*/ 114 w 227"/>
                <a:gd name="T5" fmla="*/ 227 h 227"/>
                <a:gd name="T6" fmla="*/ 0 w 227"/>
                <a:gd name="T7" fmla="*/ 113 h 227"/>
                <a:gd name="T8" fmla="*/ 114 w 227"/>
                <a:gd name="T9" fmla="*/ 0 h 227"/>
                <a:gd name="T10" fmla="*/ 156 w 227"/>
                <a:gd name="T11" fmla="*/ 114 h 227"/>
                <a:gd name="T12" fmla="*/ 114 w 227"/>
                <a:gd name="T13" fmla="*/ 71 h 227"/>
                <a:gd name="T14" fmla="*/ 72 w 227"/>
                <a:gd name="T15" fmla="*/ 113 h 227"/>
                <a:gd name="T16" fmla="*/ 114 w 227"/>
                <a:gd name="T17" fmla="*/ 155 h 227"/>
                <a:gd name="T18" fmla="*/ 156 w 227"/>
                <a:gd name="T19" fmla="*/ 11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27">
                  <a:moveTo>
                    <a:pt x="114" y="0"/>
                  </a:moveTo>
                  <a:cubicBezTo>
                    <a:pt x="177" y="0"/>
                    <a:pt x="227" y="50"/>
                    <a:pt x="227" y="113"/>
                  </a:cubicBezTo>
                  <a:cubicBezTo>
                    <a:pt x="227" y="176"/>
                    <a:pt x="177" y="227"/>
                    <a:pt x="114" y="227"/>
                  </a:cubicBezTo>
                  <a:cubicBezTo>
                    <a:pt x="51" y="227"/>
                    <a:pt x="0" y="176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lose/>
                  <a:moveTo>
                    <a:pt x="156" y="114"/>
                  </a:moveTo>
                  <a:cubicBezTo>
                    <a:pt x="156" y="90"/>
                    <a:pt x="137" y="71"/>
                    <a:pt x="114" y="71"/>
                  </a:cubicBezTo>
                  <a:cubicBezTo>
                    <a:pt x="91" y="72"/>
                    <a:pt x="72" y="90"/>
                    <a:pt x="72" y="113"/>
                  </a:cubicBezTo>
                  <a:cubicBezTo>
                    <a:pt x="72" y="136"/>
                    <a:pt x="91" y="155"/>
                    <a:pt x="114" y="155"/>
                  </a:cubicBezTo>
                  <a:cubicBezTo>
                    <a:pt x="137" y="155"/>
                    <a:pt x="156" y="136"/>
                    <a:pt x="156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1"/>
            <p:cNvSpPr>
              <a:spLocks noEditPoints="1"/>
            </p:cNvSpPr>
            <p:nvPr/>
          </p:nvSpPr>
          <p:spPr bwMode="auto">
            <a:xfrm>
              <a:off x="4918760" y="1687926"/>
              <a:ext cx="132579" cy="133073"/>
            </a:xfrm>
            <a:custGeom>
              <a:avLst/>
              <a:gdLst>
                <a:gd name="T0" fmla="*/ 227 w 227"/>
                <a:gd name="T1" fmla="*/ 114 h 228"/>
                <a:gd name="T2" fmla="*/ 113 w 227"/>
                <a:gd name="T3" fmla="*/ 227 h 228"/>
                <a:gd name="T4" fmla="*/ 0 w 227"/>
                <a:gd name="T5" fmla="*/ 114 h 228"/>
                <a:gd name="T6" fmla="*/ 114 w 227"/>
                <a:gd name="T7" fmla="*/ 0 h 228"/>
                <a:gd name="T8" fmla="*/ 227 w 227"/>
                <a:gd name="T9" fmla="*/ 114 h 228"/>
                <a:gd name="T10" fmla="*/ 155 w 227"/>
                <a:gd name="T11" fmla="*/ 114 h 228"/>
                <a:gd name="T12" fmla="*/ 114 w 227"/>
                <a:gd name="T13" fmla="*/ 72 h 228"/>
                <a:gd name="T14" fmla="*/ 72 w 227"/>
                <a:gd name="T15" fmla="*/ 114 h 228"/>
                <a:gd name="T16" fmla="*/ 114 w 227"/>
                <a:gd name="T17" fmla="*/ 156 h 228"/>
                <a:gd name="T18" fmla="*/ 155 w 227"/>
                <a:gd name="T19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28">
                  <a:moveTo>
                    <a:pt x="227" y="114"/>
                  </a:moveTo>
                  <a:cubicBezTo>
                    <a:pt x="227" y="179"/>
                    <a:pt x="173" y="228"/>
                    <a:pt x="113" y="227"/>
                  </a:cubicBezTo>
                  <a:cubicBezTo>
                    <a:pt x="51" y="227"/>
                    <a:pt x="0" y="177"/>
                    <a:pt x="0" y="114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7" y="51"/>
                    <a:pt x="227" y="114"/>
                  </a:cubicBezTo>
                  <a:close/>
                  <a:moveTo>
                    <a:pt x="155" y="114"/>
                  </a:moveTo>
                  <a:cubicBezTo>
                    <a:pt x="156" y="91"/>
                    <a:pt x="137" y="72"/>
                    <a:pt x="114" y="72"/>
                  </a:cubicBezTo>
                  <a:cubicBezTo>
                    <a:pt x="91" y="72"/>
                    <a:pt x="72" y="91"/>
                    <a:pt x="72" y="114"/>
                  </a:cubicBezTo>
                  <a:cubicBezTo>
                    <a:pt x="72" y="137"/>
                    <a:pt x="91" y="156"/>
                    <a:pt x="114" y="156"/>
                  </a:cubicBezTo>
                  <a:cubicBezTo>
                    <a:pt x="137" y="156"/>
                    <a:pt x="155" y="137"/>
                    <a:pt x="15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2"/>
            <p:cNvSpPr>
              <a:spLocks/>
            </p:cNvSpPr>
            <p:nvPr/>
          </p:nvSpPr>
          <p:spPr bwMode="auto">
            <a:xfrm>
              <a:off x="4784944" y="1799975"/>
              <a:ext cx="92261" cy="111554"/>
            </a:xfrm>
            <a:custGeom>
              <a:avLst/>
              <a:gdLst>
                <a:gd name="T0" fmla="*/ 107 w 158"/>
                <a:gd name="T1" fmla="*/ 127 h 191"/>
                <a:gd name="T2" fmla="*/ 101 w 158"/>
                <a:gd name="T3" fmla="*/ 90 h 191"/>
                <a:gd name="T4" fmla="*/ 92 w 158"/>
                <a:gd name="T5" fmla="*/ 29 h 191"/>
                <a:gd name="T6" fmla="*/ 94 w 158"/>
                <a:gd name="T7" fmla="*/ 14 h 191"/>
                <a:gd name="T8" fmla="*/ 116 w 158"/>
                <a:gd name="T9" fmla="*/ 1 h 191"/>
                <a:gd name="T10" fmla="*/ 137 w 158"/>
                <a:gd name="T11" fmla="*/ 18 h 191"/>
                <a:gd name="T12" fmla="*/ 142 w 158"/>
                <a:gd name="T13" fmla="*/ 50 h 191"/>
                <a:gd name="T14" fmla="*/ 155 w 158"/>
                <a:gd name="T15" fmla="*/ 137 h 191"/>
                <a:gd name="T16" fmla="*/ 134 w 158"/>
                <a:gd name="T17" fmla="*/ 168 h 191"/>
                <a:gd name="T18" fmla="*/ 32 w 158"/>
                <a:gd name="T19" fmla="*/ 190 h 191"/>
                <a:gd name="T20" fmla="*/ 15 w 158"/>
                <a:gd name="T21" fmla="*/ 189 h 191"/>
                <a:gd name="T22" fmla="*/ 1 w 158"/>
                <a:gd name="T23" fmla="*/ 166 h 191"/>
                <a:gd name="T24" fmla="*/ 19 w 158"/>
                <a:gd name="T25" fmla="*/ 145 h 191"/>
                <a:gd name="T26" fmla="*/ 59 w 158"/>
                <a:gd name="T27" fmla="*/ 137 h 191"/>
                <a:gd name="T28" fmla="*/ 107 w 158"/>
                <a:gd name="T29" fmla="*/ 12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91">
                  <a:moveTo>
                    <a:pt x="107" y="127"/>
                  </a:moveTo>
                  <a:cubicBezTo>
                    <a:pt x="105" y="114"/>
                    <a:pt x="103" y="102"/>
                    <a:pt x="101" y="90"/>
                  </a:cubicBezTo>
                  <a:cubicBezTo>
                    <a:pt x="98" y="69"/>
                    <a:pt x="95" y="49"/>
                    <a:pt x="92" y="29"/>
                  </a:cubicBezTo>
                  <a:cubicBezTo>
                    <a:pt x="92" y="24"/>
                    <a:pt x="92" y="19"/>
                    <a:pt x="94" y="14"/>
                  </a:cubicBezTo>
                  <a:cubicBezTo>
                    <a:pt x="97" y="5"/>
                    <a:pt x="107" y="0"/>
                    <a:pt x="116" y="1"/>
                  </a:cubicBezTo>
                  <a:cubicBezTo>
                    <a:pt x="126" y="1"/>
                    <a:pt x="135" y="8"/>
                    <a:pt x="137" y="18"/>
                  </a:cubicBezTo>
                  <a:cubicBezTo>
                    <a:pt x="139" y="28"/>
                    <a:pt x="140" y="39"/>
                    <a:pt x="142" y="50"/>
                  </a:cubicBezTo>
                  <a:cubicBezTo>
                    <a:pt x="147" y="79"/>
                    <a:pt x="151" y="108"/>
                    <a:pt x="155" y="137"/>
                  </a:cubicBezTo>
                  <a:cubicBezTo>
                    <a:pt x="158" y="155"/>
                    <a:pt x="152" y="165"/>
                    <a:pt x="134" y="168"/>
                  </a:cubicBezTo>
                  <a:cubicBezTo>
                    <a:pt x="100" y="176"/>
                    <a:pt x="66" y="183"/>
                    <a:pt x="32" y="190"/>
                  </a:cubicBezTo>
                  <a:cubicBezTo>
                    <a:pt x="26" y="191"/>
                    <a:pt x="20" y="190"/>
                    <a:pt x="15" y="189"/>
                  </a:cubicBezTo>
                  <a:cubicBezTo>
                    <a:pt x="5" y="186"/>
                    <a:pt x="0" y="176"/>
                    <a:pt x="1" y="166"/>
                  </a:cubicBezTo>
                  <a:cubicBezTo>
                    <a:pt x="2" y="156"/>
                    <a:pt x="8" y="148"/>
                    <a:pt x="19" y="145"/>
                  </a:cubicBezTo>
                  <a:cubicBezTo>
                    <a:pt x="32" y="142"/>
                    <a:pt x="46" y="139"/>
                    <a:pt x="59" y="137"/>
                  </a:cubicBezTo>
                  <a:cubicBezTo>
                    <a:pt x="75" y="133"/>
                    <a:pt x="90" y="130"/>
                    <a:pt x="107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4863848" y="1827925"/>
              <a:ext cx="40318" cy="75936"/>
            </a:xfrm>
            <a:custGeom>
              <a:avLst/>
              <a:gdLst>
                <a:gd name="T0" fmla="*/ 0 w 69"/>
                <a:gd name="T1" fmla="*/ 126 h 130"/>
                <a:gd name="T2" fmla="*/ 9 w 69"/>
                <a:gd name="T3" fmla="*/ 123 h 130"/>
                <a:gd name="T4" fmla="*/ 26 w 69"/>
                <a:gd name="T5" fmla="*/ 91 h 130"/>
                <a:gd name="T6" fmla="*/ 14 w 69"/>
                <a:gd name="T7" fmla="*/ 11 h 130"/>
                <a:gd name="T8" fmla="*/ 13 w 69"/>
                <a:gd name="T9" fmla="*/ 0 h 130"/>
                <a:gd name="T10" fmla="*/ 67 w 69"/>
                <a:gd name="T11" fmla="*/ 67 h 130"/>
                <a:gd name="T12" fmla="*/ 0 w 69"/>
                <a:gd name="T13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0">
                  <a:moveTo>
                    <a:pt x="0" y="126"/>
                  </a:moveTo>
                  <a:cubicBezTo>
                    <a:pt x="3" y="125"/>
                    <a:pt x="6" y="124"/>
                    <a:pt x="9" y="123"/>
                  </a:cubicBezTo>
                  <a:cubicBezTo>
                    <a:pt x="22" y="118"/>
                    <a:pt x="28" y="105"/>
                    <a:pt x="26" y="91"/>
                  </a:cubicBezTo>
                  <a:cubicBezTo>
                    <a:pt x="22" y="64"/>
                    <a:pt x="18" y="37"/>
                    <a:pt x="14" y="11"/>
                  </a:cubicBezTo>
                  <a:cubicBezTo>
                    <a:pt x="13" y="7"/>
                    <a:pt x="13" y="4"/>
                    <a:pt x="13" y="0"/>
                  </a:cubicBezTo>
                  <a:cubicBezTo>
                    <a:pt x="43" y="0"/>
                    <a:pt x="69" y="33"/>
                    <a:pt x="67" y="67"/>
                  </a:cubicBezTo>
                  <a:cubicBezTo>
                    <a:pt x="65" y="102"/>
                    <a:pt x="34" y="130"/>
                    <a:pt x="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4841587" y="1890010"/>
              <a:ext cx="106359" cy="77172"/>
              <a:chOff x="4841587" y="1890010"/>
              <a:chExt cx="106359" cy="77172"/>
            </a:xfrm>
          </p:grpSpPr>
          <p:sp>
            <p:nvSpPr>
              <p:cNvPr id="85" name="Freeform 104"/>
              <p:cNvSpPr>
                <a:spLocks/>
              </p:cNvSpPr>
              <p:nvPr/>
            </p:nvSpPr>
            <p:spPr bwMode="auto">
              <a:xfrm>
                <a:off x="4915791" y="1916229"/>
                <a:ext cx="32155" cy="32155"/>
              </a:xfrm>
              <a:custGeom>
                <a:avLst/>
                <a:gdLst>
                  <a:gd name="T0" fmla="*/ 2 w 55"/>
                  <a:gd name="T1" fmla="*/ 0 h 55"/>
                  <a:gd name="T2" fmla="*/ 39 w 55"/>
                  <a:gd name="T3" fmla="*/ 16 h 55"/>
                  <a:gd name="T4" fmla="*/ 50 w 55"/>
                  <a:gd name="T5" fmla="*/ 26 h 55"/>
                  <a:gd name="T6" fmla="*/ 54 w 55"/>
                  <a:gd name="T7" fmla="*/ 38 h 55"/>
                  <a:gd name="T8" fmla="*/ 47 w 55"/>
                  <a:gd name="T9" fmla="*/ 52 h 55"/>
                  <a:gd name="T10" fmla="*/ 34 w 55"/>
                  <a:gd name="T11" fmla="*/ 48 h 55"/>
                  <a:gd name="T12" fmla="*/ 21 w 55"/>
                  <a:gd name="T13" fmla="*/ 34 h 55"/>
                  <a:gd name="T14" fmla="*/ 0 w 55"/>
                  <a:gd name="T15" fmla="*/ 1 h 55"/>
                  <a:gd name="T16" fmla="*/ 2 w 55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5">
                    <a:moveTo>
                      <a:pt x="2" y="0"/>
                    </a:moveTo>
                    <a:cubicBezTo>
                      <a:pt x="15" y="3"/>
                      <a:pt x="28" y="8"/>
                      <a:pt x="39" y="16"/>
                    </a:cubicBezTo>
                    <a:cubicBezTo>
                      <a:pt x="43" y="19"/>
                      <a:pt x="47" y="22"/>
                      <a:pt x="50" y="26"/>
                    </a:cubicBezTo>
                    <a:cubicBezTo>
                      <a:pt x="52" y="29"/>
                      <a:pt x="54" y="34"/>
                      <a:pt x="54" y="38"/>
                    </a:cubicBezTo>
                    <a:cubicBezTo>
                      <a:pt x="55" y="44"/>
                      <a:pt x="53" y="50"/>
                      <a:pt x="47" y="52"/>
                    </a:cubicBezTo>
                    <a:cubicBezTo>
                      <a:pt x="42" y="55"/>
                      <a:pt x="37" y="52"/>
                      <a:pt x="34" y="48"/>
                    </a:cubicBezTo>
                    <a:cubicBezTo>
                      <a:pt x="29" y="44"/>
                      <a:pt x="25" y="39"/>
                      <a:pt x="21" y="34"/>
                    </a:cubicBezTo>
                    <a:cubicBezTo>
                      <a:pt x="14" y="23"/>
                      <a:pt x="7" y="1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5"/>
              <p:cNvSpPr>
                <a:spLocks/>
              </p:cNvSpPr>
              <p:nvPr/>
            </p:nvSpPr>
            <p:spPr bwMode="auto">
              <a:xfrm>
                <a:off x="4841587" y="1924391"/>
                <a:ext cx="16325" cy="42791"/>
              </a:xfrm>
              <a:custGeom>
                <a:avLst/>
                <a:gdLst>
                  <a:gd name="T0" fmla="*/ 7 w 28"/>
                  <a:gd name="T1" fmla="*/ 0 h 73"/>
                  <a:gd name="T2" fmla="*/ 28 w 28"/>
                  <a:gd name="T3" fmla="*/ 41 h 73"/>
                  <a:gd name="T4" fmla="*/ 28 w 28"/>
                  <a:gd name="T5" fmla="*/ 54 h 73"/>
                  <a:gd name="T6" fmla="*/ 20 w 28"/>
                  <a:gd name="T7" fmla="*/ 66 h 73"/>
                  <a:gd name="T8" fmla="*/ 1 w 28"/>
                  <a:gd name="T9" fmla="*/ 58 h 73"/>
                  <a:gd name="T10" fmla="*/ 4 w 28"/>
                  <a:gd name="T11" fmla="*/ 16 h 73"/>
                  <a:gd name="T12" fmla="*/ 7 w 28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3">
                    <a:moveTo>
                      <a:pt x="7" y="0"/>
                    </a:moveTo>
                    <a:cubicBezTo>
                      <a:pt x="18" y="12"/>
                      <a:pt x="24" y="26"/>
                      <a:pt x="28" y="41"/>
                    </a:cubicBezTo>
                    <a:cubicBezTo>
                      <a:pt x="28" y="45"/>
                      <a:pt x="28" y="49"/>
                      <a:pt x="28" y="54"/>
                    </a:cubicBezTo>
                    <a:cubicBezTo>
                      <a:pt x="28" y="59"/>
                      <a:pt x="25" y="63"/>
                      <a:pt x="20" y="66"/>
                    </a:cubicBezTo>
                    <a:cubicBezTo>
                      <a:pt x="11" y="73"/>
                      <a:pt x="3" y="70"/>
                      <a:pt x="1" y="58"/>
                    </a:cubicBezTo>
                    <a:cubicBezTo>
                      <a:pt x="0" y="44"/>
                      <a:pt x="1" y="30"/>
                      <a:pt x="4" y="16"/>
                    </a:cubicBezTo>
                    <a:cubicBezTo>
                      <a:pt x="5" y="11"/>
                      <a:pt x="6" y="5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6"/>
              <p:cNvSpPr>
                <a:spLocks/>
              </p:cNvSpPr>
              <p:nvPr/>
            </p:nvSpPr>
            <p:spPr bwMode="auto">
              <a:xfrm>
                <a:off x="4911834" y="1890010"/>
                <a:ext cx="33887" cy="16820"/>
              </a:xfrm>
              <a:custGeom>
                <a:avLst/>
                <a:gdLst>
                  <a:gd name="T0" fmla="*/ 0 w 58"/>
                  <a:gd name="T1" fmla="*/ 5 h 29"/>
                  <a:gd name="T2" fmla="*/ 44 w 58"/>
                  <a:gd name="T3" fmla="*/ 3 h 29"/>
                  <a:gd name="T4" fmla="*/ 57 w 58"/>
                  <a:gd name="T5" fmla="*/ 17 h 29"/>
                  <a:gd name="T6" fmla="*/ 47 w 58"/>
                  <a:gd name="T7" fmla="*/ 28 h 29"/>
                  <a:gd name="T8" fmla="*/ 38 w 58"/>
                  <a:gd name="T9" fmla="*/ 26 h 29"/>
                  <a:gd name="T10" fmla="*/ 2 w 58"/>
                  <a:gd name="T11" fmla="*/ 8 h 29"/>
                  <a:gd name="T12" fmla="*/ 0 w 58"/>
                  <a:gd name="T13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9">
                    <a:moveTo>
                      <a:pt x="0" y="5"/>
                    </a:moveTo>
                    <a:cubicBezTo>
                      <a:pt x="15" y="1"/>
                      <a:pt x="30" y="0"/>
                      <a:pt x="44" y="3"/>
                    </a:cubicBezTo>
                    <a:cubicBezTo>
                      <a:pt x="51" y="5"/>
                      <a:pt x="56" y="10"/>
                      <a:pt x="57" y="17"/>
                    </a:cubicBezTo>
                    <a:cubicBezTo>
                      <a:pt x="58" y="24"/>
                      <a:pt x="54" y="29"/>
                      <a:pt x="47" y="28"/>
                    </a:cubicBezTo>
                    <a:cubicBezTo>
                      <a:pt x="44" y="28"/>
                      <a:pt x="41" y="27"/>
                      <a:pt x="38" y="26"/>
                    </a:cubicBezTo>
                    <a:cubicBezTo>
                      <a:pt x="26" y="20"/>
                      <a:pt x="14" y="14"/>
                      <a:pt x="2" y="8"/>
                    </a:cubicBezTo>
                    <a:cubicBezTo>
                      <a:pt x="1" y="8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109"/>
            <p:cNvSpPr>
              <a:spLocks/>
            </p:cNvSpPr>
            <p:nvPr/>
          </p:nvSpPr>
          <p:spPr bwMode="auto">
            <a:xfrm>
              <a:off x="4896498" y="1819763"/>
              <a:ext cx="15830" cy="18304"/>
            </a:xfrm>
            <a:custGeom>
              <a:avLst/>
              <a:gdLst>
                <a:gd name="T0" fmla="*/ 22 w 27"/>
                <a:gd name="T1" fmla="*/ 31 h 31"/>
                <a:gd name="T2" fmla="*/ 15 w 27"/>
                <a:gd name="T3" fmla="*/ 13 h 31"/>
                <a:gd name="T4" fmla="*/ 0 w 27"/>
                <a:gd name="T5" fmla="*/ 2 h 31"/>
                <a:gd name="T6" fmla="*/ 22 w 27"/>
                <a:gd name="T7" fmla="*/ 12 h 31"/>
                <a:gd name="T8" fmla="*/ 22 w 2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22" y="31"/>
                  </a:moveTo>
                  <a:cubicBezTo>
                    <a:pt x="20" y="24"/>
                    <a:pt x="19" y="18"/>
                    <a:pt x="15" y="13"/>
                  </a:cubicBezTo>
                  <a:cubicBezTo>
                    <a:pt x="12" y="9"/>
                    <a:pt x="5" y="6"/>
                    <a:pt x="0" y="2"/>
                  </a:cubicBezTo>
                  <a:cubicBezTo>
                    <a:pt x="9" y="0"/>
                    <a:pt x="17" y="4"/>
                    <a:pt x="22" y="12"/>
                  </a:cubicBezTo>
                  <a:cubicBezTo>
                    <a:pt x="27" y="20"/>
                    <a:pt x="27" y="26"/>
                    <a:pt x="2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12"/>
            <p:cNvSpPr>
              <a:spLocks/>
            </p:cNvSpPr>
            <p:nvPr/>
          </p:nvSpPr>
          <p:spPr bwMode="auto">
            <a:xfrm>
              <a:off x="4895509" y="1824462"/>
              <a:ext cx="11131" cy="14099"/>
            </a:xfrm>
            <a:custGeom>
              <a:avLst/>
              <a:gdLst>
                <a:gd name="T0" fmla="*/ 0 w 19"/>
                <a:gd name="T1" fmla="*/ 3 h 24"/>
                <a:gd name="T2" fmla="*/ 12 w 19"/>
                <a:gd name="T3" fmla="*/ 6 h 24"/>
                <a:gd name="T4" fmla="*/ 15 w 19"/>
                <a:gd name="T5" fmla="*/ 24 h 24"/>
                <a:gd name="T6" fmla="*/ 12 w 19"/>
                <a:gd name="T7" fmla="*/ 21 h 24"/>
                <a:gd name="T8" fmla="*/ 1 w 19"/>
                <a:gd name="T9" fmla="*/ 7 h 24"/>
                <a:gd name="T10" fmla="*/ 0 w 19"/>
                <a:gd name="T11" fmla="*/ 5 h 24"/>
                <a:gd name="T12" fmla="*/ 0 w 19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4">
                  <a:moveTo>
                    <a:pt x="0" y="3"/>
                  </a:moveTo>
                  <a:cubicBezTo>
                    <a:pt x="5" y="0"/>
                    <a:pt x="9" y="3"/>
                    <a:pt x="12" y="6"/>
                  </a:cubicBezTo>
                  <a:cubicBezTo>
                    <a:pt x="17" y="11"/>
                    <a:pt x="19" y="16"/>
                    <a:pt x="15" y="24"/>
                  </a:cubicBezTo>
                  <a:cubicBezTo>
                    <a:pt x="14" y="23"/>
                    <a:pt x="12" y="22"/>
                    <a:pt x="12" y="21"/>
                  </a:cubicBezTo>
                  <a:cubicBezTo>
                    <a:pt x="11" y="14"/>
                    <a:pt x="8" y="9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10976701" y="2868655"/>
            <a:ext cx="1005403" cy="630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计划</a:t>
            </a:r>
            <a:endParaRPr lang="zh-CN" altLang="zh-CN" sz="3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529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4" grpId="1" animBg="1"/>
      <p:bldP spid="15" grpId="0" animBg="1"/>
      <p:bldP spid="68" grpId="0" animBg="1"/>
      <p:bldP spid="68" grpId="1" animBg="1"/>
      <p:bldP spid="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8"/>
          <p:cNvSpPr/>
          <p:nvPr/>
        </p:nvSpPr>
        <p:spPr>
          <a:xfrm>
            <a:off x="1415480" y="-20631"/>
            <a:ext cx="2376264" cy="2801567"/>
          </a:xfrm>
          <a:custGeom>
            <a:avLst/>
            <a:gdLst/>
            <a:ahLst/>
            <a:cxnLst/>
            <a:rect l="l" t="t" r="r" b="b"/>
            <a:pathLst>
              <a:path w="1512167" h="2801567">
                <a:moveTo>
                  <a:pt x="0" y="0"/>
                </a:moveTo>
                <a:lnTo>
                  <a:pt x="1512167" y="0"/>
                </a:lnTo>
                <a:lnTo>
                  <a:pt x="1512167" y="2801567"/>
                </a:lnTo>
                <a:lnTo>
                  <a:pt x="1480244" y="2801567"/>
                </a:lnTo>
                <a:lnTo>
                  <a:pt x="1397937" y="2636953"/>
                </a:lnTo>
                <a:lnTo>
                  <a:pt x="1315630" y="2801567"/>
                </a:lnTo>
                <a:lnTo>
                  <a:pt x="1263876" y="2801567"/>
                </a:lnTo>
                <a:lnTo>
                  <a:pt x="1181569" y="2636953"/>
                </a:lnTo>
                <a:lnTo>
                  <a:pt x="1099262" y="2801567"/>
                </a:lnTo>
                <a:lnTo>
                  <a:pt x="1047507" y="2801567"/>
                </a:lnTo>
                <a:lnTo>
                  <a:pt x="965200" y="2636953"/>
                </a:lnTo>
                <a:lnTo>
                  <a:pt x="882893" y="2801567"/>
                </a:lnTo>
                <a:lnTo>
                  <a:pt x="831138" y="2801567"/>
                </a:lnTo>
                <a:lnTo>
                  <a:pt x="748831" y="2636953"/>
                </a:lnTo>
                <a:lnTo>
                  <a:pt x="666524" y="2801567"/>
                </a:lnTo>
                <a:lnTo>
                  <a:pt x="614769" y="2801567"/>
                </a:lnTo>
                <a:lnTo>
                  <a:pt x="532462" y="2636953"/>
                </a:lnTo>
                <a:lnTo>
                  <a:pt x="450155" y="2801567"/>
                </a:lnTo>
                <a:lnTo>
                  <a:pt x="398400" y="2801567"/>
                </a:lnTo>
                <a:lnTo>
                  <a:pt x="316093" y="2636953"/>
                </a:lnTo>
                <a:lnTo>
                  <a:pt x="233786" y="2801567"/>
                </a:lnTo>
                <a:lnTo>
                  <a:pt x="182031" y="2801567"/>
                </a:lnTo>
                <a:lnTo>
                  <a:pt x="99724" y="2636953"/>
                </a:lnTo>
                <a:lnTo>
                  <a:pt x="17417" y="2801567"/>
                </a:lnTo>
                <a:lnTo>
                  <a:pt x="0" y="28015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540442" y="1124744"/>
            <a:ext cx="21263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开始行动</a:t>
            </a:r>
            <a:endParaRPr lang="en-US" altLang="zh-CN" sz="36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6372200" y="4466728"/>
            <a:ext cx="1440160" cy="2391271"/>
          </a:xfrm>
          <a:custGeom>
            <a:avLst/>
            <a:gdLst>
              <a:gd name="connsiteX0" fmla="*/ 0 w 1440160"/>
              <a:gd name="connsiteY0" fmla="*/ 0 h 6858000"/>
              <a:gd name="connsiteX1" fmla="*/ 1440160 w 1440160"/>
              <a:gd name="connsiteY1" fmla="*/ 0 h 6858000"/>
              <a:gd name="connsiteX2" fmla="*/ 1440160 w 1440160"/>
              <a:gd name="connsiteY2" fmla="*/ 6858000 h 6858000"/>
              <a:gd name="connsiteX3" fmla="*/ 0 w 1440160"/>
              <a:gd name="connsiteY3" fmla="*/ 6858000 h 6858000"/>
              <a:gd name="connsiteX4" fmla="*/ 0 w 1440160"/>
              <a:gd name="connsiteY4" fmla="*/ 0 h 6858000"/>
              <a:gd name="connsiteX0" fmla="*/ 0 w 1440160"/>
              <a:gd name="connsiteY0" fmla="*/ 0 h 6858000"/>
              <a:gd name="connsiteX1" fmla="*/ 1440160 w 1440160"/>
              <a:gd name="connsiteY1" fmla="*/ 3779520 h 6858000"/>
              <a:gd name="connsiteX2" fmla="*/ 1440160 w 1440160"/>
              <a:gd name="connsiteY2" fmla="*/ 6858000 h 6858000"/>
              <a:gd name="connsiteX3" fmla="*/ 0 w 1440160"/>
              <a:gd name="connsiteY3" fmla="*/ 6858000 h 6858000"/>
              <a:gd name="connsiteX4" fmla="*/ 0 w 1440160"/>
              <a:gd name="connsiteY4" fmla="*/ 0 h 6858000"/>
              <a:gd name="connsiteX0" fmla="*/ 0 w 1440160"/>
              <a:gd name="connsiteY0" fmla="*/ 0 h 3078480"/>
              <a:gd name="connsiteX1" fmla="*/ 1440160 w 1440160"/>
              <a:gd name="connsiteY1" fmla="*/ 0 h 3078480"/>
              <a:gd name="connsiteX2" fmla="*/ 1440160 w 1440160"/>
              <a:gd name="connsiteY2" fmla="*/ 3078480 h 3078480"/>
              <a:gd name="connsiteX3" fmla="*/ 0 w 1440160"/>
              <a:gd name="connsiteY3" fmla="*/ 3078480 h 3078480"/>
              <a:gd name="connsiteX4" fmla="*/ 0 w 1440160"/>
              <a:gd name="connsiteY4" fmla="*/ 0 h 307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160" h="3078480">
                <a:moveTo>
                  <a:pt x="0" y="0"/>
                </a:moveTo>
                <a:lnTo>
                  <a:pt x="1440160" y="0"/>
                </a:lnTo>
                <a:lnTo>
                  <a:pt x="1440160" y="3078480"/>
                </a:lnTo>
                <a:lnTo>
                  <a:pt x="0" y="307848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none" rtlCol="0">
            <a:noAutofit/>
          </a:bodyPr>
          <a:lstStyle/>
          <a:p>
            <a:endParaRPr lang="en-US" altLang="zh-CN" sz="2000" dirty="0" smtClean="0"/>
          </a:p>
        </p:txBody>
      </p:sp>
      <p:sp>
        <p:nvSpPr>
          <p:cNvPr id="18" name="矩形 17"/>
          <p:cNvSpPr/>
          <p:nvPr/>
        </p:nvSpPr>
        <p:spPr>
          <a:xfrm>
            <a:off x="2063552" y="4284385"/>
            <a:ext cx="4398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所有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的</a:t>
            </a:r>
            <a:r>
              <a:rPr lang="zh-CN" altLang="en-US" sz="3200" b="1" u="sng" dirty="0" smtClean="0">
                <a:solidFill>
                  <a:srgbClr val="FFC000"/>
                </a:solidFill>
                <a:uFill>
                  <a:solidFill>
                    <a:schemeClr val="bg1">
                      <a:lumMod val="95000"/>
                    </a:schemeClr>
                  </a:solidFill>
                </a:u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计划和目标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都是为了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60727" y="3933056"/>
            <a:ext cx="803425" cy="461665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行动</a:t>
            </a:r>
            <a:endParaRPr lang="zh-CN" altLang="en-US" sz="2400" b="1" dirty="0">
              <a:solidFill>
                <a:srgbClr val="FFC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618858"/>
            <a:ext cx="6372200" cy="12391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1243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547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8895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779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0663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3011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7127" y="5760640"/>
            <a:ext cx="961475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流程图: 摘录 27"/>
          <p:cNvSpPr/>
          <p:nvPr/>
        </p:nvSpPr>
        <p:spPr>
          <a:xfrm>
            <a:off x="3962296" y="4827604"/>
            <a:ext cx="252000" cy="252000"/>
          </a:xfrm>
          <a:prstGeom prst="flowChartExtra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328248" y="3931323"/>
            <a:ext cx="803425" cy="830997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实施</a:t>
            </a:r>
            <a:endParaRPr lang="en-US" altLang="zh-CN" sz="2400" b="1" dirty="0" smtClean="0">
              <a:solidFill>
                <a:srgbClr val="FFC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400" b="1" dirty="0" smtClean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计划</a:t>
            </a:r>
            <a:endParaRPr lang="zh-CN" altLang="en-US" sz="2400" b="1" dirty="0">
              <a:solidFill>
                <a:srgbClr val="FFC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30107" y="3923783"/>
            <a:ext cx="803425" cy="830997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不断</a:t>
            </a:r>
            <a:endParaRPr lang="en-US" altLang="zh-CN" sz="2400" b="1" dirty="0" smtClean="0">
              <a:solidFill>
                <a:srgbClr val="FFC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400" b="1" dirty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坚持</a:t>
            </a:r>
          </a:p>
        </p:txBody>
      </p:sp>
    </p:spTree>
    <p:extLst>
      <p:ext uri="{BB962C8B-B14F-4D97-AF65-F5344CB8AC3E}">
        <p14:creationId xmlns:p14="http://schemas.microsoft.com/office/powerpoint/2010/main" val="147809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3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19" grpId="0" animBg="1"/>
      <p:bldP spid="20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375920" y="2708920"/>
            <a:ext cx="1872208" cy="936104"/>
            <a:chOff x="5487733" y="3631095"/>
            <a:chExt cx="1262614" cy="909693"/>
          </a:xfrm>
        </p:grpSpPr>
        <p:grpSp>
          <p:nvGrpSpPr>
            <p:cNvPr id="5" name="组合 4"/>
            <p:cNvGrpSpPr>
              <a:grpSpLocks/>
            </p:cNvGrpSpPr>
            <p:nvPr/>
          </p:nvGrpSpPr>
          <p:grpSpPr bwMode="auto">
            <a:xfrm>
              <a:off x="5487733" y="3644180"/>
              <a:ext cx="1262614" cy="896608"/>
              <a:chOff x="3208293" y="2802514"/>
              <a:chExt cx="2738989" cy="1945010"/>
            </a:xfrm>
          </p:grpSpPr>
          <p:sp>
            <p:nvSpPr>
              <p:cNvPr id="7" name="正五边形 4"/>
              <p:cNvSpPr>
                <a:spLocks/>
              </p:cNvSpPr>
              <p:nvPr/>
            </p:nvSpPr>
            <p:spPr bwMode="auto">
              <a:xfrm>
                <a:off x="3208293" y="3213864"/>
                <a:ext cx="2738989" cy="1122310"/>
              </a:xfrm>
              <a:custGeom>
                <a:avLst/>
                <a:gdLst>
                  <a:gd name="T0" fmla="*/ 0 w 2360745"/>
                  <a:gd name="T1" fmla="*/ 379573 h 1315625"/>
                  <a:gd name="T2" fmla="*/ 1812035 w 2360745"/>
                  <a:gd name="T3" fmla="*/ 0 h 1315625"/>
                  <a:gd name="T4" fmla="*/ 3686996 w 2360745"/>
                  <a:gd name="T5" fmla="*/ 387996 h 1315625"/>
                  <a:gd name="T6" fmla="*/ 3079841 w 2360745"/>
                  <a:gd name="T7" fmla="*/ 816722 h 1315625"/>
                  <a:gd name="T8" fmla="*/ 560412 w 2360745"/>
                  <a:gd name="T9" fmla="*/ 816722 h 1315625"/>
                  <a:gd name="T10" fmla="*/ 0 w 2360745"/>
                  <a:gd name="T11" fmla="*/ 379573 h 13156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60745" h="1315625">
                    <a:moveTo>
                      <a:pt x="0" y="611440"/>
                    </a:moveTo>
                    <a:lnTo>
                      <a:pt x="1160227" y="0"/>
                    </a:lnTo>
                    <a:lnTo>
                      <a:pt x="2360745" y="625007"/>
                    </a:lnTo>
                    <a:lnTo>
                      <a:pt x="1971990" y="1315625"/>
                    </a:lnTo>
                    <a:lnTo>
                      <a:pt x="358826" y="1315625"/>
                    </a:lnTo>
                    <a:lnTo>
                      <a:pt x="0" y="611440"/>
                    </a:lnTo>
                    <a:close/>
                  </a:path>
                </a:pathLst>
              </a:custGeom>
              <a:solidFill>
                <a:srgbClr val="EB7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梯形 2"/>
              <p:cNvSpPr>
                <a:spLocks/>
              </p:cNvSpPr>
              <p:nvPr/>
            </p:nvSpPr>
            <p:spPr bwMode="auto">
              <a:xfrm rot="14052596" flipH="1">
                <a:off x="2711128" y="3380981"/>
                <a:ext cx="1945008" cy="788077"/>
              </a:xfrm>
              <a:custGeom>
                <a:avLst/>
                <a:gdLst>
                  <a:gd name="T0" fmla="*/ 70712 w 1945008"/>
                  <a:gd name="T1" fmla="*/ 427878 h 1063521"/>
                  <a:gd name="T2" fmla="*/ 769167 w 1945008"/>
                  <a:gd name="T3" fmla="*/ 223620 h 1063521"/>
                  <a:gd name="T4" fmla="*/ 0 w 1945008"/>
                  <a:gd name="T5" fmla="*/ 3503 h 1063521"/>
                  <a:gd name="T6" fmla="*/ 1400593 w 1945008"/>
                  <a:gd name="T7" fmla="*/ 4975 h 1063521"/>
                  <a:gd name="T8" fmla="*/ 1945008 w 1945008"/>
                  <a:gd name="T9" fmla="*/ 432081 h 1063521"/>
                  <a:gd name="T10" fmla="*/ 70712 w 1945008"/>
                  <a:gd name="T11" fmla="*/ 427878 h 10635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45008" h="1063521">
                    <a:moveTo>
                      <a:pt x="70712" y="1051604"/>
                    </a:moveTo>
                    <a:cubicBezTo>
                      <a:pt x="790266" y="531732"/>
                      <a:pt x="49613" y="1069465"/>
                      <a:pt x="769167" y="549593"/>
                    </a:cubicBezTo>
                    <a:cubicBezTo>
                      <a:pt x="90273" y="60557"/>
                      <a:pt x="7967" y="17465"/>
                      <a:pt x="0" y="8609"/>
                    </a:cubicBezTo>
                    <a:cubicBezTo>
                      <a:pt x="9537" y="-14572"/>
                      <a:pt x="940022" y="16922"/>
                      <a:pt x="1400593" y="12227"/>
                    </a:cubicBezTo>
                    <a:lnTo>
                      <a:pt x="1945008" y="1061934"/>
                    </a:lnTo>
                    <a:cubicBezTo>
                      <a:pt x="1372658" y="1061934"/>
                      <a:pt x="1797204" y="1069499"/>
                      <a:pt x="70712" y="1051604"/>
                    </a:cubicBezTo>
                    <a:close/>
                  </a:path>
                </a:pathLst>
              </a:custGeom>
              <a:solidFill>
                <a:srgbClr val="F3C715">
                  <a:alpha val="9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梯形 2"/>
              <p:cNvSpPr>
                <a:spLocks/>
              </p:cNvSpPr>
              <p:nvPr/>
            </p:nvSpPr>
            <p:spPr bwMode="auto">
              <a:xfrm rot="7547404">
                <a:off x="4487861" y="3380981"/>
                <a:ext cx="1945009" cy="788076"/>
              </a:xfrm>
              <a:custGeom>
                <a:avLst/>
                <a:gdLst>
                  <a:gd name="T0" fmla="*/ 70712 w 1945008"/>
                  <a:gd name="T1" fmla="*/ 427876 h 1063521"/>
                  <a:gd name="T2" fmla="*/ 769167 w 1945008"/>
                  <a:gd name="T3" fmla="*/ 223618 h 1063521"/>
                  <a:gd name="T4" fmla="*/ 0 w 1945008"/>
                  <a:gd name="T5" fmla="*/ 3503 h 1063521"/>
                  <a:gd name="T6" fmla="*/ 1400596 w 1945008"/>
                  <a:gd name="T7" fmla="*/ 4975 h 1063521"/>
                  <a:gd name="T8" fmla="*/ 1945011 w 1945008"/>
                  <a:gd name="T9" fmla="*/ 432079 h 1063521"/>
                  <a:gd name="T10" fmla="*/ 70712 w 1945008"/>
                  <a:gd name="T11" fmla="*/ 427876 h 10635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45008" h="1063521">
                    <a:moveTo>
                      <a:pt x="70712" y="1051604"/>
                    </a:moveTo>
                    <a:cubicBezTo>
                      <a:pt x="790266" y="531732"/>
                      <a:pt x="49613" y="1069465"/>
                      <a:pt x="769167" y="549593"/>
                    </a:cubicBezTo>
                    <a:cubicBezTo>
                      <a:pt x="90273" y="60557"/>
                      <a:pt x="7967" y="17465"/>
                      <a:pt x="0" y="8609"/>
                    </a:cubicBezTo>
                    <a:cubicBezTo>
                      <a:pt x="9537" y="-14572"/>
                      <a:pt x="940022" y="16922"/>
                      <a:pt x="1400593" y="12227"/>
                    </a:cubicBezTo>
                    <a:lnTo>
                      <a:pt x="1945008" y="1061934"/>
                    </a:lnTo>
                    <a:cubicBezTo>
                      <a:pt x="1372658" y="1061934"/>
                      <a:pt x="1797204" y="1069499"/>
                      <a:pt x="70712" y="1051604"/>
                    </a:cubicBezTo>
                    <a:close/>
                  </a:path>
                </a:pathLst>
              </a:custGeom>
              <a:solidFill>
                <a:srgbClr val="F3C715">
                  <a:alpha val="9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椭圆 5"/>
            <p:cNvSpPr>
              <a:spLocks noChangeArrowheads="1"/>
            </p:cNvSpPr>
            <p:nvPr/>
          </p:nvSpPr>
          <p:spPr bwMode="auto">
            <a:xfrm flipV="1">
              <a:off x="6066790" y="3631095"/>
              <a:ext cx="89386" cy="89386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67245" y="3522469"/>
            <a:ext cx="1111202" cy="646331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梦想</a:t>
            </a:r>
            <a:endParaRPr lang="zh-CN" altLang="en-US" sz="3600" b="1" dirty="0">
              <a:solidFill>
                <a:srgbClr val="FFC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3552" y="3449895"/>
            <a:ext cx="4661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最 后</a:t>
            </a:r>
            <a:endParaRPr lang="zh-CN" altLang="en-US" sz="7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21230" y="3449894"/>
            <a:ext cx="4661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实现</a:t>
            </a:r>
            <a:endParaRPr lang="zh-CN" altLang="en-US" sz="7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17068" y="4754486"/>
            <a:ext cx="8500044" cy="290379"/>
            <a:chOff x="1884507" y="3191028"/>
            <a:chExt cx="7948724" cy="2808362"/>
          </a:xfrm>
        </p:grpSpPr>
        <p:sp>
          <p:nvSpPr>
            <p:cNvPr id="14" name="TextBox 12"/>
            <p:cNvSpPr txBox="1"/>
            <p:nvPr/>
          </p:nvSpPr>
          <p:spPr>
            <a:xfrm>
              <a:off x="1921306" y="3191028"/>
              <a:ext cx="7911925" cy="28083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noAutofit/>
            </a:bodyPr>
            <a:lstStyle/>
            <a:p>
              <a:endParaRPr lang="en-US" altLang="zh-CN" sz="2000" dirty="0" smtClean="0"/>
            </a:p>
          </p:txBody>
        </p:sp>
        <p:sp useBgFill="1">
          <p:nvSpPr>
            <p:cNvPr id="15" name="等腰三角形 14"/>
            <p:cNvSpPr/>
            <p:nvPr/>
          </p:nvSpPr>
          <p:spPr>
            <a:xfrm rot="16200000" flipH="1" flipV="1">
              <a:off x="1839900" y="3757268"/>
              <a:ext cx="646808" cy="5575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等腰三角形 15"/>
            <p:cNvSpPr/>
            <p:nvPr/>
          </p:nvSpPr>
          <p:spPr>
            <a:xfrm rot="5400000" flipV="1">
              <a:off x="9231030" y="3850900"/>
              <a:ext cx="646808" cy="5575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89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7336" y="2443404"/>
            <a:ext cx="3786071" cy="2212967"/>
            <a:chOff x="4237336" y="2443404"/>
            <a:chExt cx="3786071" cy="2212967"/>
          </a:xfrm>
        </p:grpSpPr>
        <p:sp>
          <p:nvSpPr>
            <p:cNvPr id="4" name="六边形 3"/>
            <p:cNvSpPr/>
            <p:nvPr/>
          </p:nvSpPr>
          <p:spPr>
            <a:xfrm rot="1924795">
              <a:off x="4237336" y="2443404"/>
              <a:ext cx="2608955" cy="2212967"/>
            </a:xfrm>
            <a:prstGeom prst="hexagon">
              <a:avLst>
                <a:gd name="adj" fmla="val 31070"/>
                <a:gd name="vf" fmla="val 1154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5366911" y="2852936"/>
              <a:ext cx="265649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600" b="1" dirty="0" smtClean="0">
                  <a:solidFill>
                    <a:schemeClr val="bg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rPr>
                <a:t>谢</a:t>
              </a:r>
              <a:r>
                <a:rPr lang="zh-CN" altLang="en-US" sz="9600" b="1" dirty="0" smtClean="0">
                  <a:latin typeface="方正行黑简体" panose="02000000000000000000" pitchFamily="2" charset="-122"/>
                  <a:ea typeface="方正行黑简体" panose="02000000000000000000" pitchFamily="2" charset="-122"/>
                </a:rPr>
                <a:t>谢</a:t>
              </a:r>
              <a:endParaRPr lang="zh-CN" altLang="en-US" sz="9600" b="1" dirty="0">
                <a:latin typeface="方正行黑简体" panose="02000000000000000000" pitchFamily="2" charset="-122"/>
                <a:ea typeface="方正行黑简体" panose="02000000000000000000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2"/>
          <a:stretch/>
        </p:blipFill>
        <p:spPr>
          <a:xfrm>
            <a:off x="4427159" y="2277871"/>
            <a:ext cx="3469042" cy="28165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023407" y="3789040"/>
            <a:ext cx="4168593" cy="3600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9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3192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7436727" y="2924945"/>
            <a:ext cx="4635937" cy="3024336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0038" indent="-300038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2463" indent="-250825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0033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Light" pitchFamily="34" charset="0"/>
                <a:ea typeface="+mn-ea"/>
              </a:defRPr>
            </a:lvl3pPr>
            <a:lvl4pPr marL="1401763" indent="-200025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j-lt"/>
                <a:ea typeface="+mn-ea"/>
              </a:defRPr>
            </a:lvl4pPr>
            <a:lvl5pPr marL="18034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5pPr>
            <a:lvl6pPr marL="22606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6pPr>
            <a:lvl7pPr marL="27178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7pPr>
            <a:lvl8pPr marL="31750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8pPr>
            <a:lvl9pPr marL="36322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9pPr>
          </a:lstStyle>
          <a:p>
            <a:pPr marL="363538" indent="-363538">
              <a:buClr>
                <a:srgbClr val="777777"/>
              </a:buClr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</a:t>
            </a:r>
            <a:r>
              <a:rPr lang="zh-CN" altLang="en-US" sz="2400" kern="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要做什么？</a:t>
            </a:r>
          </a:p>
          <a:p>
            <a:pPr marL="363538" indent="-363538">
              <a:buClr>
                <a:srgbClr val="777777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我能做什么？</a:t>
            </a:r>
          </a:p>
          <a:p>
            <a:pPr marL="363538" indent="-363538">
              <a:buClr>
                <a:srgbClr val="777777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我该怎么做？</a:t>
            </a:r>
            <a:endParaRPr lang="en-US" altLang="zh-CN" sz="2400" kern="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环境支持或允许我做什么？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我的职业与生活规划是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什么？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marL="363538" indent="-363538">
              <a:buClr>
                <a:srgbClr val="777777"/>
              </a:buClr>
              <a:defRPr/>
            </a:pPr>
            <a:endParaRPr lang="zh-CN" altLang="en-US" sz="2400" kern="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3242033" y="-1894223"/>
            <a:ext cx="980092" cy="7464154"/>
            <a:chOff x="1127448" y="3169676"/>
            <a:chExt cx="1805740" cy="3691522"/>
          </a:xfrm>
        </p:grpSpPr>
        <p:sp>
          <p:nvSpPr>
            <p:cNvPr id="6" name="矩形 5"/>
            <p:cNvSpPr/>
            <p:nvPr/>
          </p:nvSpPr>
          <p:spPr>
            <a:xfrm>
              <a:off x="1127448" y="3169676"/>
              <a:ext cx="1782414" cy="36915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1156832" y="3923773"/>
              <a:ext cx="267932" cy="326699"/>
            </a:xfrm>
            <a:prstGeom prst="triangle">
              <a:avLst/>
            </a:prstGeom>
            <a:solidFill>
              <a:schemeClr val="tx2">
                <a:lumMod val="60000"/>
                <a:lumOff val="40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2626295" y="5701331"/>
              <a:ext cx="238818" cy="374969"/>
            </a:xfrm>
            <a:prstGeom prst="triangle">
              <a:avLst/>
            </a:prstGeom>
            <a:solidFill>
              <a:schemeClr val="tx2">
                <a:lumMod val="60000"/>
                <a:lumOff val="40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03686" y="1441929"/>
            <a:ext cx="7056784" cy="779189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00038" indent="-300038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2463" indent="-250825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0033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Light" pitchFamily="34" charset="0"/>
                <a:ea typeface="+mn-ea"/>
              </a:defRPr>
            </a:lvl3pPr>
            <a:lvl4pPr marL="1401763" indent="-200025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j-lt"/>
                <a:ea typeface="+mn-ea"/>
              </a:defRPr>
            </a:lvl4pPr>
            <a:lvl5pPr marL="18034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5pPr>
            <a:lvl6pPr marL="22606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6pPr>
            <a:lvl7pPr marL="27178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7pPr>
            <a:lvl8pPr marL="31750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8pPr>
            <a:lvl9pPr marL="3632200" indent="-201613" algn="l" defTabSz="80168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9pPr>
          </a:lstStyle>
          <a:p>
            <a:pPr marL="363538" indent="-363538">
              <a:buClr>
                <a:srgbClr val="777777"/>
              </a:buClr>
              <a:buNone/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从我毕业的第一天起，我就不停的问</a:t>
            </a:r>
            <a:r>
              <a:rPr lang="zh-CN" altLang="en-US" sz="2800" kern="0" dirty="0" smtClean="0">
                <a:solidFill>
                  <a:srgbClr val="0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自己：</a:t>
            </a:r>
            <a:endParaRPr lang="zh-CN" altLang="en-US" sz="2400" kern="0" dirty="0">
              <a:solidFill>
                <a:srgbClr val="77777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078" y="3717032"/>
            <a:ext cx="2075890" cy="201622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67808" y="3933056"/>
            <a:ext cx="920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0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865052" y="0"/>
            <a:ext cx="74355" cy="16167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2042853" y="2824258"/>
            <a:ext cx="3267136" cy="4033742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rgbClr val="755A2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457960" y="2232987"/>
            <a:ext cx="517200" cy="517198"/>
          </a:xfrm>
          <a:prstGeom prst="ellipse">
            <a:avLst/>
          </a:prstGeom>
          <a:solidFill>
            <a:srgbClr val="F5762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5094592" y="3301102"/>
            <a:ext cx="517200" cy="517198"/>
          </a:xfrm>
          <a:prstGeom prst="ellipse">
            <a:avLst/>
          </a:prstGeom>
          <a:solidFill>
            <a:srgbClr val="F8E7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权利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1728589" y="4881096"/>
            <a:ext cx="517200" cy="517198"/>
          </a:xfrm>
          <a:prstGeom prst="ellipse">
            <a:avLst/>
          </a:prstGeom>
          <a:solidFill>
            <a:srgbClr val="F5762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6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玩乐</a:t>
            </a:r>
            <a:endParaRPr lang="zh-CN" altLang="en-US" sz="14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820621" y="5069092"/>
            <a:ext cx="517200" cy="517198"/>
          </a:xfrm>
          <a:prstGeom prst="ellipse">
            <a:avLst/>
          </a:prstGeom>
          <a:solidFill>
            <a:srgbClr val="16587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6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….</a:t>
            </a:r>
            <a:endParaRPr lang="zh-CN" altLang="en-US" sz="14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4303421" y="3432608"/>
            <a:ext cx="517200" cy="51719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6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金钱</a:t>
            </a:r>
            <a:endParaRPr lang="zh-CN" altLang="en-US" sz="14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727409" y="3042503"/>
            <a:ext cx="517200" cy="517198"/>
          </a:xfrm>
          <a:prstGeom prst="ellipse">
            <a:avLst/>
          </a:prstGeom>
          <a:solidFill>
            <a:srgbClr val="755A2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 smtClean="0"/>
              <a:t>名誉</a:t>
            </a:r>
            <a:endParaRPr lang="zh-CN" altLang="en-US" sz="1400" b="1" dirty="0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738124" y="4146978"/>
            <a:ext cx="258600" cy="258599"/>
          </a:xfrm>
          <a:prstGeom prst="ellipse">
            <a:avLst/>
          </a:prstGeom>
          <a:solidFill>
            <a:srgbClr val="F5762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4755751" y="4073563"/>
            <a:ext cx="258600" cy="258599"/>
          </a:xfrm>
          <a:prstGeom prst="ellipse">
            <a:avLst/>
          </a:prstGeom>
          <a:solidFill>
            <a:srgbClr val="F5762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3408751" y="3559701"/>
            <a:ext cx="258600" cy="258599"/>
          </a:xfrm>
          <a:prstGeom prst="ellipse">
            <a:avLst/>
          </a:prstGeom>
          <a:solidFill>
            <a:srgbClr val="F8E7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2496641" y="3963722"/>
            <a:ext cx="258600" cy="258599"/>
          </a:xfrm>
          <a:prstGeom prst="ellipse">
            <a:avLst/>
          </a:prstGeom>
          <a:solidFill>
            <a:srgbClr val="F5762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2345332" y="4752633"/>
            <a:ext cx="258600" cy="258599"/>
          </a:xfrm>
          <a:prstGeom prst="ellipse">
            <a:avLst/>
          </a:prstGeom>
          <a:solidFill>
            <a:srgbClr val="755A2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027757" y="5311579"/>
            <a:ext cx="258600" cy="25859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861630" y="5011232"/>
            <a:ext cx="258600" cy="258599"/>
          </a:xfrm>
          <a:prstGeom prst="ellipse">
            <a:avLst/>
          </a:prstGeom>
          <a:solidFill>
            <a:srgbClr val="16587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4254782" y="5735615"/>
            <a:ext cx="258600" cy="25859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grpSp>
        <p:nvGrpSpPr>
          <p:cNvPr id="39" name="组合 38"/>
          <p:cNvGrpSpPr/>
          <p:nvPr/>
        </p:nvGrpSpPr>
        <p:grpSpPr>
          <a:xfrm>
            <a:off x="1694764" y="2950241"/>
            <a:ext cx="912068" cy="517198"/>
            <a:chOff x="1694764" y="2950241"/>
            <a:chExt cx="912068" cy="517198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1741050" y="2950241"/>
              <a:ext cx="517200" cy="51719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lang="zh-CN" altLang="en-US" sz="900" b="1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4764" y="3055436"/>
              <a:ext cx="9120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吃喝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978" y="5773661"/>
            <a:ext cx="1041356" cy="1211641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8375033" y="1268760"/>
            <a:ext cx="1048090" cy="4123941"/>
            <a:chOff x="8375033" y="1268760"/>
            <a:chExt cx="1048090" cy="4123941"/>
          </a:xfrm>
        </p:grpSpPr>
        <p:grpSp>
          <p:nvGrpSpPr>
            <p:cNvPr id="33" name="组合 32"/>
            <p:cNvGrpSpPr/>
            <p:nvPr/>
          </p:nvGrpSpPr>
          <p:grpSpPr>
            <a:xfrm>
              <a:off x="8455692" y="1268760"/>
              <a:ext cx="967431" cy="3870931"/>
              <a:chOff x="1127448" y="3169676"/>
              <a:chExt cx="1782414" cy="370041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27448" y="3169676"/>
                <a:ext cx="1782414" cy="36915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>
                <a:off x="1156832" y="3923773"/>
                <a:ext cx="267932" cy="326699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16200000" flipV="1">
                <a:off x="2330326" y="6558389"/>
                <a:ext cx="200711" cy="422693"/>
              </a:xfrm>
              <a:custGeom>
                <a:avLst/>
                <a:gdLst>
                  <a:gd name="connsiteX0" fmla="*/ 0 w 258598"/>
                  <a:gd name="connsiteY0" fmla="*/ 161330 h 161330"/>
                  <a:gd name="connsiteX1" fmla="*/ 129299 w 258598"/>
                  <a:gd name="connsiteY1" fmla="*/ 0 h 161330"/>
                  <a:gd name="connsiteX2" fmla="*/ 258598 w 258598"/>
                  <a:gd name="connsiteY2" fmla="*/ 161330 h 161330"/>
                  <a:gd name="connsiteX3" fmla="*/ 0 w 258598"/>
                  <a:gd name="connsiteY3" fmla="*/ 161330 h 161330"/>
                  <a:gd name="connsiteX0" fmla="*/ 0 w 258598"/>
                  <a:gd name="connsiteY0" fmla="*/ 229423 h 229423"/>
                  <a:gd name="connsiteX1" fmla="*/ 2839 w 258598"/>
                  <a:gd name="connsiteY1" fmla="*/ 0 h 229423"/>
                  <a:gd name="connsiteX2" fmla="*/ 258598 w 258598"/>
                  <a:gd name="connsiteY2" fmla="*/ 229423 h 229423"/>
                  <a:gd name="connsiteX3" fmla="*/ 0 w 258598"/>
                  <a:gd name="connsiteY3" fmla="*/ 229423 h 229423"/>
                  <a:gd name="connsiteX0" fmla="*/ 0 w 209960"/>
                  <a:gd name="connsiteY0" fmla="*/ 229423 h 229423"/>
                  <a:gd name="connsiteX1" fmla="*/ 2839 w 209960"/>
                  <a:gd name="connsiteY1" fmla="*/ 0 h 229423"/>
                  <a:gd name="connsiteX2" fmla="*/ 209960 w 209960"/>
                  <a:gd name="connsiteY2" fmla="*/ 112688 h 229423"/>
                  <a:gd name="connsiteX3" fmla="*/ 0 w 209960"/>
                  <a:gd name="connsiteY3" fmla="*/ 229423 h 22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960" h="229423">
                    <a:moveTo>
                      <a:pt x="0" y="229423"/>
                    </a:moveTo>
                    <a:cubicBezTo>
                      <a:pt x="946" y="152949"/>
                      <a:pt x="1893" y="76474"/>
                      <a:pt x="2839" y="0"/>
                    </a:cubicBezTo>
                    <a:lnTo>
                      <a:pt x="209960" y="112688"/>
                    </a:lnTo>
                    <a:lnTo>
                      <a:pt x="0" y="22942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</p:grpSp>
        <p:sp>
          <p:nvSpPr>
            <p:cNvPr id="38" name="Rectangle 2"/>
            <p:cNvSpPr txBox="1">
              <a:spLocks noChangeArrowheads="1"/>
            </p:cNvSpPr>
            <p:nvPr/>
          </p:nvSpPr>
          <p:spPr bwMode="auto">
            <a:xfrm>
              <a:off x="8375033" y="1416852"/>
              <a:ext cx="958991" cy="3975849"/>
            </a:xfrm>
            <a:prstGeom prst="rect">
              <a:avLst/>
            </a:prstGeom>
            <a:noFill/>
            <a:ln/>
            <a:ex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00038" indent="-300038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2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52463" indent="-250825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itchFamily="2" charset="2"/>
                <a:buChar char="p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0033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SzPct val="50000"/>
                <a:buFont typeface="Wingdings" pitchFamily="2" charset="2"/>
                <a:buChar char="n"/>
                <a:defRPr sz="1600">
                  <a:solidFill>
                    <a:schemeClr val="tx1"/>
                  </a:solidFill>
                  <a:latin typeface="FrutigerNext LT Light" pitchFamily="34" charset="0"/>
                  <a:ea typeface="+mn-ea"/>
                </a:defRPr>
              </a:lvl3pPr>
              <a:lvl4pPr marL="1401763" indent="-200025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har char="–"/>
                <a:defRPr sz="1400">
                  <a:solidFill>
                    <a:schemeClr val="tx1"/>
                  </a:solidFill>
                  <a:latin typeface="+mj-lt"/>
                  <a:ea typeface="+mn-ea"/>
                </a:defRPr>
              </a:lvl4pPr>
              <a:lvl5pPr marL="18034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Font typeface="FrutigerNext LT Medium" pitchFamily="34" charset="0"/>
                <a:buChar char="~"/>
                <a:defRPr sz="1200">
                  <a:solidFill>
                    <a:schemeClr val="tx1"/>
                  </a:solidFill>
                  <a:latin typeface="+mj-lt"/>
                  <a:ea typeface="+mn-ea"/>
                </a:defRPr>
              </a:lvl5pPr>
              <a:lvl6pPr marL="22606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Font typeface="FrutigerNext LT Medium" pitchFamily="34" charset="0"/>
                <a:buChar char="~"/>
                <a:defRPr sz="1200">
                  <a:solidFill>
                    <a:schemeClr val="tx1"/>
                  </a:solidFill>
                  <a:latin typeface="+mj-lt"/>
                  <a:ea typeface="+mn-ea"/>
                </a:defRPr>
              </a:lvl6pPr>
              <a:lvl7pPr marL="27178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Font typeface="FrutigerNext LT Medium" pitchFamily="34" charset="0"/>
                <a:buChar char="~"/>
                <a:defRPr sz="1200">
                  <a:solidFill>
                    <a:schemeClr val="tx1"/>
                  </a:solidFill>
                  <a:latin typeface="+mj-lt"/>
                  <a:ea typeface="+mn-ea"/>
                </a:defRPr>
              </a:lvl7pPr>
              <a:lvl8pPr marL="31750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Font typeface="FrutigerNext LT Medium" pitchFamily="34" charset="0"/>
                <a:buChar char="~"/>
                <a:defRPr sz="1200">
                  <a:solidFill>
                    <a:schemeClr val="tx1"/>
                  </a:solidFill>
                  <a:latin typeface="+mj-lt"/>
                  <a:ea typeface="+mn-ea"/>
                </a:defRPr>
              </a:lvl8pPr>
              <a:lvl9pPr marL="3632200" indent="-201613" algn="l" defTabSz="801688" rtl="0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Font typeface="FrutigerNext LT Medium" pitchFamily="34" charset="0"/>
                <a:buChar char="~"/>
                <a:defRPr sz="1200">
                  <a:solidFill>
                    <a:schemeClr val="tx1"/>
                  </a:solidFill>
                  <a:latin typeface="+mj-lt"/>
                  <a:ea typeface="+mn-ea"/>
                </a:defRPr>
              </a:lvl9pPr>
            </a:lstStyle>
            <a:p>
              <a:pPr marL="363538" indent="-363538">
                <a:buClr>
                  <a:srgbClr val="777777"/>
                </a:buClr>
                <a:buNone/>
                <a:defRPr/>
              </a:pPr>
              <a:r>
                <a:rPr lang="zh-CN" altLang="en-US" sz="2800" kern="0" dirty="0" smtClean="0">
                  <a:solidFill>
                    <a:srgbClr val="0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你的人生目标是什么？</a:t>
              </a:r>
              <a:endParaRPr lang="zh-CN" altLang="en-US" sz="2400" kern="0" dirty="0">
                <a:solidFill>
                  <a:srgbClr val="77777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399418" y="2368622"/>
            <a:ext cx="1013622" cy="4489378"/>
            <a:chOff x="10399418" y="2368622"/>
            <a:chExt cx="1013622" cy="4489378"/>
          </a:xfrm>
        </p:grpSpPr>
        <p:sp>
          <p:nvSpPr>
            <p:cNvPr id="41" name="矩形 40"/>
            <p:cNvSpPr/>
            <p:nvPr/>
          </p:nvSpPr>
          <p:spPr>
            <a:xfrm>
              <a:off x="10848528" y="5241206"/>
              <a:ext cx="74355" cy="16167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399418" y="2368622"/>
              <a:ext cx="1013622" cy="4175503"/>
              <a:chOff x="8381944" y="1882578"/>
              <a:chExt cx="1013622" cy="4175503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425421" y="1882578"/>
                <a:ext cx="970145" cy="3861628"/>
                <a:chOff x="1071675" y="3756455"/>
                <a:chExt cx="1787413" cy="3691522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1076671" y="3756455"/>
                  <a:ext cx="1782413" cy="369152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1101059" y="4175677"/>
                  <a:ext cx="267932" cy="326700"/>
                </a:xfrm>
                <a:prstGeom prst="triangle">
                  <a:avLst/>
                </a:prstGeom>
                <a:solidFill>
                  <a:schemeClr val="tx2">
                    <a:lumMod val="60000"/>
                    <a:lumOff val="40000"/>
                    <a:alpha val="9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16200000">
                  <a:off x="2575633" y="5751994"/>
                  <a:ext cx="266043" cy="300867"/>
                </a:xfrm>
                <a:prstGeom prst="triangle">
                  <a:avLst/>
                </a:prstGeom>
                <a:solidFill>
                  <a:schemeClr val="tx2">
                    <a:lumMod val="60000"/>
                    <a:lumOff val="40000"/>
                    <a:alpha val="9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  <p:sp>
            <p:nvSpPr>
              <p:cNvPr id="44" name="Rectangle 2"/>
              <p:cNvSpPr txBox="1">
                <a:spLocks noChangeArrowheads="1"/>
              </p:cNvSpPr>
              <p:nvPr/>
            </p:nvSpPr>
            <p:spPr bwMode="auto">
              <a:xfrm>
                <a:off x="8381944" y="2082232"/>
                <a:ext cx="958991" cy="3975849"/>
              </a:xfrm>
              <a:prstGeom prst="rect">
                <a:avLst/>
              </a:prstGeom>
              <a:noFill/>
              <a:ln/>
              <a:extLst/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00038" indent="-300038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52463" indent="-250825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0033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FrutigerNext LT Light" pitchFamily="34" charset="0"/>
                    <a:ea typeface="+mn-ea"/>
                  </a:defRPr>
                </a:lvl3pPr>
                <a:lvl4pPr marL="1401763" indent="-200025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+mj-lt"/>
                    <a:ea typeface="+mn-ea"/>
                  </a:defRPr>
                </a:lvl4pPr>
                <a:lvl5pPr marL="18034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34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5pPr>
                <a:lvl6pPr marL="22606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34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8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34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50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34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200" indent="-201613" algn="l" defTabSz="80168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34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363538" indent="-363538">
                  <a:buClr>
                    <a:srgbClr val="777777"/>
                  </a:buClr>
                  <a:buNone/>
                  <a:defRPr/>
                </a:pPr>
                <a:r>
                  <a:rPr lang="zh-CN" altLang="en-US" sz="2800" kern="0" dirty="0" smtClean="0">
                    <a:solidFill>
                      <a:srgbClr val="000000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人的一生，该怎样过？</a:t>
                </a:r>
                <a:endParaRPr lang="zh-CN" altLang="en-US" sz="2400" kern="0" dirty="0">
                  <a:solidFill>
                    <a:srgbClr val="777777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530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/>
          <p:cNvSpPr>
            <a:spLocks/>
          </p:cNvSpPr>
          <p:nvPr/>
        </p:nvSpPr>
        <p:spPr bwMode="auto">
          <a:xfrm rot="669442">
            <a:off x="3839385" y="4572964"/>
            <a:ext cx="4364038" cy="2651125"/>
          </a:xfrm>
          <a:custGeom>
            <a:avLst/>
            <a:gdLst>
              <a:gd name="T0" fmla="*/ 0 w 11451"/>
              <a:gd name="T1" fmla="*/ 1677141 h 6960"/>
              <a:gd name="T2" fmla="*/ 4192922 w 11451"/>
              <a:gd name="T3" fmla="*/ 1013217 h 6960"/>
              <a:gd name="T4" fmla="*/ 4364038 w 11451"/>
              <a:gd name="T5" fmla="*/ 750009 h 6960"/>
              <a:gd name="T6" fmla="*/ 3064087 w 11451"/>
              <a:gd name="T7" fmla="*/ 0 h 6960"/>
              <a:gd name="T8" fmla="*/ 1013740 w 11451"/>
              <a:gd name="T9" fmla="*/ 548890 h 6960"/>
              <a:gd name="T10" fmla="*/ 882259 w 11451"/>
              <a:gd name="T11" fmla="*/ 463566 h 6960"/>
              <a:gd name="T12" fmla="*/ 0 w 11451"/>
              <a:gd name="T13" fmla="*/ 1677141 h 69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51" h="6960">
                <a:moveTo>
                  <a:pt x="0" y="4403"/>
                </a:moveTo>
                <a:cubicBezTo>
                  <a:pt x="3519" y="6960"/>
                  <a:pt x="8445" y="6179"/>
                  <a:pt x="11002" y="2660"/>
                </a:cubicBezTo>
                <a:cubicBezTo>
                  <a:pt x="11163" y="2438"/>
                  <a:pt x="11313" y="2207"/>
                  <a:pt x="11451" y="1969"/>
                </a:cubicBezTo>
                <a:lnTo>
                  <a:pt x="8040" y="0"/>
                </a:lnTo>
                <a:cubicBezTo>
                  <a:pt x="6953" y="1883"/>
                  <a:pt x="4544" y="2529"/>
                  <a:pt x="2660" y="1441"/>
                </a:cubicBezTo>
                <a:cubicBezTo>
                  <a:pt x="2541" y="1372"/>
                  <a:pt x="2426" y="1297"/>
                  <a:pt x="2315" y="1217"/>
                </a:cubicBezTo>
                <a:lnTo>
                  <a:pt x="0" y="4403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rot="367551">
            <a:off x="5038652" y="2860811"/>
            <a:ext cx="1938166" cy="193816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0545437"/>
              </a:avLst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</a:t>
            </a:r>
            <a:r>
              <a:rPr lang="zh-CN" altLang="en-US" sz="3600" b="1" dirty="0" smtClean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的职业目            是什么？</a:t>
            </a:r>
            <a:endParaRPr lang="zh-CN" altLang="en-US" sz="3600" b="1" dirty="0">
              <a:solidFill>
                <a:prstClr val="white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669442">
            <a:off x="6242849" y="1110886"/>
            <a:ext cx="3157537" cy="3314700"/>
          </a:xfrm>
          <a:custGeom>
            <a:avLst/>
            <a:gdLst>
              <a:gd name="T0" fmla="*/ 2984554 w 8287"/>
              <a:gd name="T1" fmla="*/ 3314700 h 8700"/>
              <a:gd name="T2" fmla="*/ 313582 w 8287"/>
              <a:gd name="T3" fmla="*/ 16383 h 8700"/>
              <a:gd name="T4" fmla="*/ 0 w 8287"/>
              <a:gd name="T5" fmla="*/ 0 h 8700"/>
              <a:gd name="T6" fmla="*/ 0 w 8287"/>
              <a:gd name="T7" fmla="*/ 1500378 h 8700"/>
              <a:gd name="T8" fmla="*/ 1500469 w 8287"/>
              <a:gd name="T9" fmla="*/ 3001137 h 8700"/>
              <a:gd name="T10" fmla="*/ 1492086 w 8287"/>
              <a:gd name="T11" fmla="*/ 3157728 h 8700"/>
              <a:gd name="T12" fmla="*/ 2984554 w 8287"/>
              <a:gd name="T13" fmla="*/ 3314700 h 87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87" h="8700">
                <a:moveTo>
                  <a:pt x="7833" y="8700"/>
                </a:moveTo>
                <a:cubicBezTo>
                  <a:pt x="8287" y="4374"/>
                  <a:pt x="5149" y="498"/>
                  <a:pt x="823" y="43"/>
                </a:cubicBezTo>
                <a:cubicBezTo>
                  <a:pt x="549" y="15"/>
                  <a:pt x="275" y="0"/>
                  <a:pt x="0" y="0"/>
                </a:cubicBezTo>
                <a:lnTo>
                  <a:pt x="0" y="3938"/>
                </a:lnTo>
                <a:cubicBezTo>
                  <a:pt x="2175" y="3938"/>
                  <a:pt x="3938" y="5702"/>
                  <a:pt x="3938" y="7877"/>
                </a:cubicBezTo>
                <a:cubicBezTo>
                  <a:pt x="3938" y="8014"/>
                  <a:pt x="3931" y="8151"/>
                  <a:pt x="3916" y="8288"/>
                </a:cubicBezTo>
                <a:lnTo>
                  <a:pt x="7833" y="87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669442">
            <a:off x="7112125" y="4336429"/>
            <a:ext cx="1684338" cy="1343025"/>
          </a:xfrm>
          <a:custGeom>
            <a:avLst/>
            <a:gdLst>
              <a:gd name="T0" fmla="*/ 3411 w 4423"/>
              <a:gd name="T1" fmla="*/ 3527 h 3527"/>
              <a:gd name="T2" fmla="*/ 4423 w 4423"/>
              <a:gd name="T3" fmla="*/ 412 h 3527"/>
              <a:gd name="T4" fmla="*/ 506 w 4423"/>
              <a:gd name="T5" fmla="*/ 0 h 3527"/>
              <a:gd name="T6" fmla="*/ 0 w 4423"/>
              <a:gd name="T7" fmla="*/ 1558 h 3527"/>
              <a:gd name="T8" fmla="*/ 3411 w 4423"/>
              <a:gd name="T9" fmla="*/ 3527 h 3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3" h="3527">
                <a:moveTo>
                  <a:pt x="3411" y="3527"/>
                </a:moveTo>
                <a:cubicBezTo>
                  <a:pt x="3963" y="2571"/>
                  <a:pt x="4307" y="1510"/>
                  <a:pt x="4423" y="412"/>
                </a:cubicBezTo>
                <a:lnTo>
                  <a:pt x="506" y="0"/>
                </a:lnTo>
                <a:cubicBezTo>
                  <a:pt x="448" y="549"/>
                  <a:pt x="276" y="1080"/>
                  <a:pt x="0" y="1558"/>
                </a:cubicBezTo>
                <a:lnTo>
                  <a:pt x="3411" y="3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669442">
            <a:off x="3139612" y="4162980"/>
            <a:ext cx="1717675" cy="1677988"/>
          </a:xfrm>
          <a:custGeom>
            <a:avLst/>
            <a:gdLst>
              <a:gd name="T0" fmla="*/ 0 w 9013"/>
              <a:gd name="T1" fmla="*/ 3938 h 8806"/>
              <a:gd name="T2" fmla="*/ 4383 w 9013"/>
              <a:gd name="T3" fmla="*/ 8806 h 8806"/>
              <a:gd name="T4" fmla="*/ 9013 w 9013"/>
              <a:gd name="T5" fmla="*/ 2434 h 8806"/>
              <a:gd name="T6" fmla="*/ 6821 w 9013"/>
              <a:gd name="T7" fmla="*/ 0 h 8806"/>
              <a:gd name="T8" fmla="*/ 0 w 9013"/>
              <a:gd name="T9" fmla="*/ 3938 h 8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3" h="8806">
                <a:moveTo>
                  <a:pt x="0" y="3938"/>
                </a:moveTo>
                <a:cubicBezTo>
                  <a:pt x="1104" y="5850"/>
                  <a:pt x="2597" y="7508"/>
                  <a:pt x="4383" y="8806"/>
                </a:cubicBezTo>
                <a:lnTo>
                  <a:pt x="9013" y="2434"/>
                </a:lnTo>
                <a:cubicBezTo>
                  <a:pt x="8120" y="1785"/>
                  <a:pt x="7373" y="956"/>
                  <a:pt x="6821" y="0"/>
                </a:cubicBezTo>
                <a:lnTo>
                  <a:pt x="0" y="39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669442">
            <a:off x="2756235" y="661137"/>
            <a:ext cx="2805113" cy="4241800"/>
          </a:xfrm>
          <a:custGeom>
            <a:avLst/>
            <a:gdLst>
              <a:gd name="T0" fmla="*/ 2194792 w 14726"/>
              <a:gd name="T1" fmla="*/ 0 h 22267"/>
              <a:gd name="T2" fmla="*/ 674134 w 14726"/>
              <a:gd name="T3" fmla="*/ 3961960 h 22267"/>
              <a:gd name="T4" fmla="*/ 816618 w 14726"/>
              <a:gd name="T5" fmla="*/ 4241800 h 22267"/>
              <a:gd name="T6" fmla="*/ 2115931 w 14726"/>
              <a:gd name="T7" fmla="*/ 3491622 h 22267"/>
              <a:gd name="T8" fmla="*/ 2665105 w 14726"/>
              <a:gd name="T9" fmla="*/ 1441873 h 22267"/>
              <a:gd name="T10" fmla="*/ 2805113 w 14726"/>
              <a:gd name="T11" fmla="*/ 1370627 h 22267"/>
              <a:gd name="T12" fmla="*/ 2194792 w 14726"/>
              <a:gd name="T13" fmla="*/ 0 h 222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726" h="22267">
                <a:moveTo>
                  <a:pt x="11522" y="0"/>
                </a:moveTo>
                <a:cubicBezTo>
                  <a:pt x="3574" y="3538"/>
                  <a:pt x="0" y="12850"/>
                  <a:pt x="3539" y="20798"/>
                </a:cubicBezTo>
                <a:cubicBezTo>
                  <a:pt x="3762" y="21300"/>
                  <a:pt x="4012" y="21791"/>
                  <a:pt x="4287" y="22267"/>
                </a:cubicBezTo>
                <a:lnTo>
                  <a:pt x="11108" y="18329"/>
                </a:lnTo>
                <a:cubicBezTo>
                  <a:pt x="8933" y="14562"/>
                  <a:pt x="10224" y="9744"/>
                  <a:pt x="13991" y="7569"/>
                </a:cubicBezTo>
                <a:cubicBezTo>
                  <a:pt x="14230" y="7432"/>
                  <a:pt x="14475" y="7307"/>
                  <a:pt x="14726" y="7195"/>
                </a:cubicBezTo>
                <a:lnTo>
                  <a:pt x="11522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 rot="669442">
            <a:off x="5226554" y="703205"/>
            <a:ext cx="1220788" cy="1628775"/>
          </a:xfrm>
          <a:custGeom>
            <a:avLst/>
            <a:gdLst>
              <a:gd name="T0" fmla="*/ 6408 w 6408"/>
              <a:gd name="T1" fmla="*/ 0 h 8557"/>
              <a:gd name="T2" fmla="*/ 0 w 6408"/>
              <a:gd name="T3" fmla="*/ 1362 h 8557"/>
              <a:gd name="T4" fmla="*/ 3204 w 6408"/>
              <a:gd name="T5" fmla="*/ 8557 h 8557"/>
              <a:gd name="T6" fmla="*/ 6408 w 6408"/>
              <a:gd name="T7" fmla="*/ 7876 h 8557"/>
              <a:gd name="T8" fmla="*/ 6408 w 6408"/>
              <a:gd name="T9" fmla="*/ 0 h 8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08" h="8557">
                <a:moveTo>
                  <a:pt x="6408" y="0"/>
                </a:moveTo>
                <a:cubicBezTo>
                  <a:pt x="4200" y="0"/>
                  <a:pt x="2017" y="464"/>
                  <a:pt x="0" y="1362"/>
                </a:cubicBezTo>
                <a:lnTo>
                  <a:pt x="3204" y="8557"/>
                </a:lnTo>
                <a:cubicBezTo>
                  <a:pt x="4212" y="8108"/>
                  <a:pt x="5304" y="7876"/>
                  <a:pt x="6408" y="7876"/>
                </a:cubicBezTo>
                <a:lnTo>
                  <a:pt x="640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TextBox 16"/>
          <p:cNvSpPr txBox="1"/>
          <p:nvPr/>
        </p:nvSpPr>
        <p:spPr bwMode="auto">
          <a:xfrm>
            <a:off x="6762017" y="1866955"/>
            <a:ext cx="1112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打工？</a:t>
            </a:r>
            <a:endParaRPr lang="zh-CN" altLang="en-US" sz="24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6" name="TextBox 17"/>
          <p:cNvSpPr txBox="1"/>
          <p:nvPr/>
        </p:nvSpPr>
        <p:spPr bwMode="auto">
          <a:xfrm>
            <a:off x="7219410" y="2534260"/>
            <a:ext cx="170751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小</a:t>
            </a:r>
            <a:r>
              <a:rPr lang="zh-CN" altLang="en-US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职员</a:t>
            </a:r>
            <a:r>
              <a:rPr lang="en-US" altLang="zh-CN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主管</a:t>
            </a:r>
            <a:endParaRPr lang="en-US" altLang="zh-CN" sz="1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-</a:t>
            </a:r>
            <a:r>
              <a:rPr lang="zh-CN" altLang="en-US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经理</a:t>
            </a:r>
            <a:r>
              <a:rPr lang="en-US" altLang="zh-CN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总监</a:t>
            </a:r>
            <a:endParaRPr lang="en-US" altLang="zh-CN" sz="1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   -</a:t>
            </a:r>
            <a:r>
              <a:rPr lang="zh-CN" altLang="en-US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副总</a:t>
            </a:r>
            <a:r>
              <a:rPr lang="en-US" altLang="zh-CN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总经理</a:t>
            </a:r>
            <a:endParaRPr lang="en-US" altLang="zh-CN" sz="1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TextBox 19"/>
          <p:cNvSpPr txBox="1"/>
          <p:nvPr/>
        </p:nvSpPr>
        <p:spPr bwMode="auto">
          <a:xfrm>
            <a:off x="5606874" y="5362724"/>
            <a:ext cx="95891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创业？</a:t>
            </a:r>
            <a:endParaRPr lang="zh-CN" altLang="en-US" sz="20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4" name="TextBox 20"/>
          <p:cNvSpPr txBox="1"/>
          <p:nvPr/>
        </p:nvSpPr>
        <p:spPr bwMode="auto">
          <a:xfrm>
            <a:off x="4604626" y="5804273"/>
            <a:ext cx="2963412" cy="830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直接用钱创业</a:t>
            </a:r>
            <a:endParaRPr lang="en-US" altLang="zh-CN" sz="1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先积累经验和资金，再创业</a:t>
            </a:r>
            <a:endParaRPr lang="en-US" altLang="zh-CN" sz="1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endParaRPr lang="en-US" altLang="zh-CN" sz="1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5776477" y="1300253"/>
            <a:ext cx="41433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7838515" y="4480660"/>
            <a:ext cx="4222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3886558" y="4552668"/>
            <a:ext cx="4175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1" name="TextBox 30"/>
          <p:cNvSpPr txBox="1"/>
          <p:nvPr/>
        </p:nvSpPr>
        <p:spPr bwMode="auto">
          <a:xfrm>
            <a:off x="3545783" y="2288359"/>
            <a:ext cx="1217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啃老？</a:t>
            </a:r>
            <a:endParaRPr lang="en-US" altLang="zh-CN" sz="2000" b="1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混日子？</a:t>
            </a:r>
            <a:endParaRPr lang="zh-CN" altLang="en-US" sz="20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TextBox 31"/>
          <p:cNvSpPr txBox="1"/>
          <p:nvPr/>
        </p:nvSpPr>
        <p:spPr bwMode="auto">
          <a:xfrm>
            <a:off x="3256306" y="3173350"/>
            <a:ext cx="121058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不努力，</a:t>
            </a:r>
            <a:endParaRPr lang="en-US" altLang="zh-CN" sz="1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也是一辈子</a:t>
            </a:r>
            <a:endParaRPr lang="zh-CN" altLang="en-US" sz="1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 rot="1387879">
            <a:off x="5783363" y="2424529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标</a:t>
            </a:r>
            <a:endParaRPr lang="zh-CN" altLang="en-US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418317" y="3484001"/>
            <a:ext cx="1220293" cy="1419838"/>
            <a:chOff x="5418317" y="3484001"/>
            <a:chExt cx="1220293" cy="141983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8317" y="3484001"/>
              <a:ext cx="1220293" cy="1419838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5747884" y="4417450"/>
              <a:ext cx="525814" cy="154736"/>
              <a:chOff x="4199173" y="2038754"/>
              <a:chExt cx="3905250" cy="303847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Text Box 54">
                <a:hlinkClick r:id="rId3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marL="0" algn="l" defTabSz="914400" rtl="0" eaLnBrk="1" fontAlgn="base" latinLnBrk="0" hangingPunct="1">
                  <a:spcBef>
                    <a:spcPct val="50000"/>
                  </a:spcBef>
                  <a:spcAft>
                    <a:spcPct val="0"/>
                  </a:spcAft>
                </a:pPr>
                <a:endParaRPr lang="en-US" altLang="zh-CN" sz="19900" kern="1200" dirty="0">
                  <a:solidFill>
                    <a:srgbClr val="D4291A"/>
                  </a:solidFill>
                  <a:latin typeface="Charlemagne Std" panose="04020705060702020204" pitchFamily="82" charset="0"/>
                  <a:ea typeface="微软雅黑" pitchFamily="34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9007" y="4244370"/>
              <a:ext cx="646232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056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26" grpId="0"/>
      <p:bldP spid="23" grpId="0"/>
      <p:bldP spid="24" grpId="0"/>
      <p:bldP spid="16" grpId="0"/>
      <p:bldP spid="17" grpId="0"/>
      <p:bldP spid="18" grpId="0"/>
      <p:bldP spid="21" grpId="0"/>
      <p:bldP spid="22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8040589" y="2717097"/>
            <a:ext cx="1863814" cy="3281363"/>
            <a:chOff x="8040589" y="2717097"/>
            <a:chExt cx="1863814" cy="3281363"/>
          </a:xfrm>
        </p:grpSpPr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8040589" y="2717097"/>
              <a:ext cx="186381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" pitchFamily="34" charset="0"/>
              </a:endParaRPr>
            </a:p>
          </p:txBody>
        </p:sp>
        <p:sp>
          <p:nvSpPr>
            <p:cNvPr id="19" name="Text Placeholder 32"/>
            <p:cNvSpPr txBox="1">
              <a:spLocks/>
            </p:cNvSpPr>
            <p:nvPr/>
          </p:nvSpPr>
          <p:spPr bwMode="auto">
            <a:xfrm>
              <a:off x="8123288" y="4465918"/>
              <a:ext cx="1772111" cy="11441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>
                <a:buNone/>
              </a:pP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找出</a:t>
              </a:r>
              <a:r>
                <a:rPr lang="en-US" altLang="zh-CN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</a:t>
              </a: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件事情和</a:t>
              </a:r>
              <a:r>
                <a:rPr lang="en-US" altLang="zh-CN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7</a:t>
              </a: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个故事中的规律</a:t>
              </a:r>
              <a:endParaRPr lang="en-US" sz="1600" b="1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80132" y="3344713"/>
              <a:ext cx="1126625" cy="964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Rectangle 7"/>
            <p:cNvSpPr/>
            <p:nvPr/>
          </p:nvSpPr>
          <p:spPr>
            <a:xfrm>
              <a:off x="8040589" y="2806394"/>
              <a:ext cx="186381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5" name="Text Placeholder 29"/>
            <p:cNvSpPr txBox="1">
              <a:spLocks/>
            </p:cNvSpPr>
            <p:nvPr/>
          </p:nvSpPr>
          <p:spPr bwMode="auto">
            <a:xfrm>
              <a:off x="8040589" y="2833779"/>
              <a:ext cx="1863814" cy="35599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第五步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207568" y="2708920"/>
            <a:ext cx="1865004" cy="3281363"/>
            <a:chOff x="2207568" y="2708920"/>
            <a:chExt cx="1865004" cy="3281363"/>
          </a:xfrm>
        </p:grpSpPr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2207568" y="2708920"/>
              <a:ext cx="186500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2207568" y="2791073"/>
              <a:ext cx="186500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Text Placeholder 27"/>
            <p:cNvSpPr txBox="1">
              <a:spLocks/>
            </p:cNvSpPr>
            <p:nvPr/>
          </p:nvSpPr>
          <p:spPr bwMode="auto">
            <a:xfrm>
              <a:off x="2207568" y="2817267"/>
              <a:ext cx="1865004" cy="3571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第二步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sp>
          <p:nvSpPr>
            <p:cNvPr id="13" name="Text Placeholder 26"/>
            <p:cNvSpPr txBox="1">
              <a:spLocks/>
            </p:cNvSpPr>
            <p:nvPr/>
          </p:nvSpPr>
          <p:spPr bwMode="auto">
            <a:xfrm>
              <a:off x="2351584" y="4462909"/>
              <a:ext cx="1631582" cy="1126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写出从记事起到现在为止的</a:t>
              </a:r>
              <a:r>
                <a:rPr lang="en-US" altLang="zh-CN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</a:t>
              </a: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件自己感到成功且自豪的事</a:t>
              </a:r>
            </a:p>
          </p:txBody>
        </p:sp>
        <p:pic>
          <p:nvPicPr>
            <p:cNvPr id="26" name="Picture 2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22436" y="3185171"/>
              <a:ext cx="1292164" cy="1316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矩形 43"/>
            <p:cNvSpPr/>
            <p:nvPr/>
          </p:nvSpPr>
          <p:spPr>
            <a:xfrm>
              <a:off x="2715723" y="3755242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715722" y="3867186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2715722" y="3985465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715722" y="4080884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882452" y="3985464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856847" y="3867186"/>
              <a:ext cx="51067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088495" y="2708920"/>
            <a:ext cx="1872509" cy="3281363"/>
            <a:chOff x="6088495" y="2708920"/>
            <a:chExt cx="1872509" cy="3281363"/>
          </a:xfrm>
        </p:grpSpPr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6096000" y="2708920"/>
              <a:ext cx="186500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" pitchFamily="34" charset="0"/>
              </a:endParaRPr>
            </a:p>
          </p:txBody>
        </p:sp>
        <p:sp>
          <p:nvSpPr>
            <p:cNvPr id="17" name="Text Placeholder 30"/>
            <p:cNvSpPr txBox="1">
              <a:spLocks/>
            </p:cNvSpPr>
            <p:nvPr/>
          </p:nvSpPr>
          <p:spPr bwMode="auto">
            <a:xfrm>
              <a:off x="6088495" y="4457940"/>
              <a:ext cx="1772111" cy="113466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挑出最前面的</a:t>
              </a:r>
              <a:r>
                <a:rPr lang="en-US" altLang="zh-CN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7</a:t>
              </a: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件事情，写出故事的具体背景和情节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6096000" y="2808933"/>
              <a:ext cx="186500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18" name="Text Placeholder 31"/>
            <p:cNvSpPr txBox="1">
              <a:spLocks/>
            </p:cNvSpPr>
            <p:nvPr/>
          </p:nvSpPr>
          <p:spPr bwMode="auto">
            <a:xfrm>
              <a:off x="6096000" y="2835126"/>
              <a:ext cx="1865004" cy="3571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第四步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sp>
          <p:nvSpPr>
            <p:cNvPr id="51" name="Freeform 620"/>
            <p:cNvSpPr>
              <a:spLocks noEditPoints="1"/>
            </p:cNvSpPr>
            <p:nvPr/>
          </p:nvSpPr>
          <p:spPr bwMode="auto">
            <a:xfrm>
              <a:off x="6450822" y="3418694"/>
              <a:ext cx="937699" cy="939084"/>
            </a:xfrm>
            <a:custGeom>
              <a:avLst/>
              <a:gdLst>
                <a:gd name="T0" fmla="*/ 977 w 977"/>
                <a:gd name="T1" fmla="*/ 401 h 977"/>
                <a:gd name="T2" fmla="*/ 576 w 977"/>
                <a:gd name="T3" fmla="*/ 0 h 977"/>
                <a:gd name="T4" fmla="*/ 175 w 977"/>
                <a:gd name="T5" fmla="*/ 401 h 977"/>
                <a:gd name="T6" fmla="*/ 238 w 977"/>
                <a:gd name="T7" fmla="*/ 617 h 977"/>
                <a:gd name="T8" fmla="*/ 34 w 977"/>
                <a:gd name="T9" fmla="*/ 821 h 977"/>
                <a:gd name="T10" fmla="*/ 34 w 977"/>
                <a:gd name="T11" fmla="*/ 943 h 977"/>
                <a:gd name="T12" fmla="*/ 156 w 977"/>
                <a:gd name="T13" fmla="*/ 943 h 977"/>
                <a:gd name="T14" fmla="*/ 360 w 977"/>
                <a:gd name="T15" fmla="*/ 739 h 977"/>
                <a:gd name="T16" fmla="*/ 576 w 977"/>
                <a:gd name="T17" fmla="*/ 802 h 977"/>
                <a:gd name="T18" fmla="*/ 977 w 977"/>
                <a:gd name="T19" fmla="*/ 401 h 977"/>
                <a:gd name="T20" fmla="*/ 576 w 977"/>
                <a:gd name="T21" fmla="*/ 652 h 977"/>
                <a:gd name="T22" fmla="*/ 325 w 977"/>
                <a:gd name="T23" fmla="*/ 401 h 977"/>
                <a:gd name="T24" fmla="*/ 576 w 977"/>
                <a:gd name="T25" fmla="*/ 150 h 977"/>
                <a:gd name="T26" fmla="*/ 827 w 977"/>
                <a:gd name="T27" fmla="*/ 401 h 977"/>
                <a:gd name="T28" fmla="*/ 576 w 977"/>
                <a:gd name="T29" fmla="*/ 652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7" h="977">
                  <a:moveTo>
                    <a:pt x="977" y="401"/>
                  </a:moveTo>
                  <a:cubicBezTo>
                    <a:pt x="977" y="179"/>
                    <a:pt x="798" y="0"/>
                    <a:pt x="576" y="0"/>
                  </a:cubicBezTo>
                  <a:cubicBezTo>
                    <a:pt x="354" y="0"/>
                    <a:pt x="175" y="179"/>
                    <a:pt x="175" y="401"/>
                  </a:cubicBezTo>
                  <a:cubicBezTo>
                    <a:pt x="175" y="480"/>
                    <a:pt x="198" y="554"/>
                    <a:pt x="238" y="617"/>
                  </a:cubicBezTo>
                  <a:cubicBezTo>
                    <a:pt x="34" y="821"/>
                    <a:pt x="34" y="821"/>
                    <a:pt x="34" y="821"/>
                  </a:cubicBezTo>
                  <a:cubicBezTo>
                    <a:pt x="0" y="855"/>
                    <a:pt x="0" y="909"/>
                    <a:pt x="34" y="943"/>
                  </a:cubicBezTo>
                  <a:cubicBezTo>
                    <a:pt x="68" y="977"/>
                    <a:pt x="122" y="977"/>
                    <a:pt x="156" y="943"/>
                  </a:cubicBezTo>
                  <a:cubicBezTo>
                    <a:pt x="360" y="739"/>
                    <a:pt x="360" y="739"/>
                    <a:pt x="360" y="739"/>
                  </a:cubicBezTo>
                  <a:cubicBezTo>
                    <a:pt x="423" y="779"/>
                    <a:pt x="496" y="802"/>
                    <a:pt x="576" y="802"/>
                  </a:cubicBezTo>
                  <a:cubicBezTo>
                    <a:pt x="798" y="802"/>
                    <a:pt x="977" y="623"/>
                    <a:pt x="977" y="401"/>
                  </a:cubicBezTo>
                  <a:close/>
                  <a:moveTo>
                    <a:pt x="576" y="652"/>
                  </a:moveTo>
                  <a:cubicBezTo>
                    <a:pt x="438" y="652"/>
                    <a:pt x="325" y="539"/>
                    <a:pt x="325" y="401"/>
                  </a:cubicBezTo>
                  <a:cubicBezTo>
                    <a:pt x="325" y="262"/>
                    <a:pt x="437" y="150"/>
                    <a:pt x="576" y="150"/>
                  </a:cubicBezTo>
                  <a:cubicBezTo>
                    <a:pt x="714" y="150"/>
                    <a:pt x="827" y="263"/>
                    <a:pt x="827" y="401"/>
                  </a:cubicBezTo>
                  <a:cubicBezTo>
                    <a:pt x="827" y="539"/>
                    <a:pt x="714" y="652"/>
                    <a:pt x="576" y="6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984805" y="2717097"/>
            <a:ext cx="1865004" cy="3281363"/>
            <a:chOff x="9984805" y="2717097"/>
            <a:chExt cx="1865004" cy="3281363"/>
          </a:xfrm>
        </p:grpSpPr>
        <p:sp>
          <p:nvSpPr>
            <p:cNvPr id="39" name="Rectangle 19"/>
            <p:cNvSpPr>
              <a:spLocks noChangeArrowheads="1"/>
            </p:cNvSpPr>
            <p:nvPr/>
          </p:nvSpPr>
          <p:spPr bwMode="auto">
            <a:xfrm>
              <a:off x="9984805" y="2717097"/>
              <a:ext cx="186500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" pitchFamily="34" charset="0"/>
              </a:endParaRPr>
            </a:p>
          </p:txBody>
        </p:sp>
        <p:sp>
          <p:nvSpPr>
            <p:cNvPr id="36" name="Text Placeholder 30"/>
            <p:cNvSpPr txBox="1">
              <a:spLocks/>
            </p:cNvSpPr>
            <p:nvPr/>
          </p:nvSpPr>
          <p:spPr bwMode="auto">
            <a:xfrm>
              <a:off x="10011506" y="4475444"/>
              <a:ext cx="1772111" cy="113466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把联系的结果跟周围的人进行交流，进而更明确自己的职业兴趣、性格、能力、偏好等等</a:t>
              </a:r>
            </a:p>
          </p:txBody>
        </p:sp>
        <p:sp>
          <p:nvSpPr>
            <p:cNvPr id="40" name="Rectangle 8"/>
            <p:cNvSpPr/>
            <p:nvPr/>
          </p:nvSpPr>
          <p:spPr>
            <a:xfrm>
              <a:off x="9984805" y="2817110"/>
              <a:ext cx="186500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41" name="Text Placeholder 31"/>
            <p:cNvSpPr txBox="1">
              <a:spLocks/>
            </p:cNvSpPr>
            <p:nvPr/>
          </p:nvSpPr>
          <p:spPr bwMode="auto">
            <a:xfrm>
              <a:off x="9984805" y="2843303"/>
              <a:ext cx="1865004" cy="3571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第六步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grpSp>
          <p:nvGrpSpPr>
            <p:cNvPr id="52" name="Group 27"/>
            <p:cNvGrpSpPr/>
            <p:nvPr/>
          </p:nvGrpSpPr>
          <p:grpSpPr bwMode="black">
            <a:xfrm>
              <a:off x="10213909" y="3479972"/>
              <a:ext cx="1376891" cy="971550"/>
              <a:chOff x="6673850" y="4338638"/>
              <a:chExt cx="1403351" cy="1082675"/>
            </a:xfrm>
            <a:solidFill>
              <a:srgbClr val="FFFFFF"/>
            </a:solidFill>
          </p:grpSpPr>
          <p:sp>
            <p:nvSpPr>
              <p:cNvPr id="53" name="Freeform 247"/>
              <p:cNvSpPr>
                <a:spLocks/>
              </p:cNvSpPr>
              <p:nvPr/>
            </p:nvSpPr>
            <p:spPr bwMode="black">
              <a:xfrm>
                <a:off x="7572375" y="4525963"/>
                <a:ext cx="160338" cy="249238"/>
              </a:xfrm>
              <a:custGeom>
                <a:avLst/>
                <a:gdLst>
                  <a:gd name="T0" fmla="*/ 14 w 30"/>
                  <a:gd name="T1" fmla="*/ 29 h 46"/>
                  <a:gd name="T2" fmla="*/ 14 w 30"/>
                  <a:gd name="T3" fmla="*/ 45 h 46"/>
                  <a:gd name="T4" fmla="*/ 22 w 30"/>
                  <a:gd name="T5" fmla="*/ 22 h 46"/>
                  <a:gd name="T6" fmla="*/ 0 w 30"/>
                  <a:gd name="T7" fmla="*/ 0 h 46"/>
                  <a:gd name="T8" fmla="*/ 0 w 30"/>
                  <a:gd name="T9" fmla="*/ 0 h 46"/>
                  <a:gd name="T10" fmla="*/ 14 w 30"/>
                  <a:gd name="T11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4" y="29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21" y="46"/>
                      <a:pt x="30" y="39"/>
                      <a:pt x="22" y="22"/>
                    </a:cubicBezTo>
                    <a:cubicBezTo>
                      <a:pt x="15" y="6"/>
                      <a:pt x="5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4" y="17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4" name="Freeform 248"/>
              <p:cNvSpPr>
                <a:spLocks/>
              </p:cNvSpPr>
              <p:nvPr/>
            </p:nvSpPr>
            <p:spPr bwMode="black">
              <a:xfrm>
                <a:off x="7239000" y="4525963"/>
                <a:ext cx="101600" cy="103188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0 h 19"/>
                  <a:gd name="T4" fmla="*/ 0 w 19"/>
                  <a:gd name="T5" fmla="*/ 15 h 19"/>
                  <a:gd name="T6" fmla="*/ 6 w 19"/>
                  <a:gd name="T7" fmla="*/ 19 h 19"/>
                  <a:gd name="T8" fmla="*/ 19 w 1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7" y="5"/>
                      <a:pt x="0" y="15"/>
                    </a:cubicBezTo>
                    <a:cubicBezTo>
                      <a:pt x="2" y="16"/>
                      <a:pt x="4" y="18"/>
                      <a:pt x="6" y="19"/>
                    </a:cubicBezTo>
                    <a:cubicBezTo>
                      <a:pt x="8" y="11"/>
                      <a:pt x="13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5" name="Freeform 249"/>
              <p:cNvSpPr>
                <a:spLocks/>
              </p:cNvSpPr>
              <p:nvPr/>
            </p:nvSpPr>
            <p:spPr bwMode="black">
              <a:xfrm>
                <a:off x="7297738" y="4537075"/>
                <a:ext cx="317500" cy="227013"/>
              </a:xfrm>
              <a:custGeom>
                <a:avLst/>
                <a:gdLst>
                  <a:gd name="T0" fmla="*/ 13 w 59"/>
                  <a:gd name="T1" fmla="*/ 42 h 42"/>
                  <a:gd name="T2" fmla="*/ 59 w 59"/>
                  <a:gd name="T3" fmla="*/ 42 h 42"/>
                  <a:gd name="T4" fmla="*/ 59 w 59"/>
                  <a:gd name="T5" fmla="*/ 26 h 42"/>
                  <a:gd name="T6" fmla="*/ 49 w 59"/>
                  <a:gd name="T7" fmla="*/ 0 h 42"/>
                  <a:gd name="T8" fmla="*/ 29 w 59"/>
                  <a:gd name="T9" fmla="*/ 9 h 42"/>
                  <a:gd name="T10" fmla="*/ 10 w 59"/>
                  <a:gd name="T11" fmla="*/ 0 h 42"/>
                  <a:gd name="T12" fmla="*/ 0 w 59"/>
                  <a:gd name="T13" fmla="*/ 22 h 42"/>
                  <a:gd name="T14" fmla="*/ 12 w 59"/>
                  <a:gd name="T15" fmla="*/ 41 h 42"/>
                  <a:gd name="T16" fmla="*/ 12 w 59"/>
                  <a:gd name="T17" fmla="*/ 41 h 42"/>
                  <a:gd name="T18" fmla="*/ 13 w 59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2">
                    <a:moveTo>
                      <a:pt x="13" y="42"/>
                    </a:moveTo>
                    <a:cubicBezTo>
                      <a:pt x="27" y="36"/>
                      <a:pt x="44" y="36"/>
                      <a:pt x="59" y="42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16"/>
                      <a:pt x="55" y="7"/>
                      <a:pt x="49" y="0"/>
                    </a:cubicBezTo>
                    <a:cubicBezTo>
                      <a:pt x="44" y="6"/>
                      <a:pt x="37" y="9"/>
                      <a:pt x="29" y="9"/>
                    </a:cubicBezTo>
                    <a:cubicBezTo>
                      <a:pt x="21" y="9"/>
                      <a:pt x="14" y="6"/>
                      <a:pt x="10" y="0"/>
                    </a:cubicBezTo>
                    <a:cubicBezTo>
                      <a:pt x="4" y="6"/>
                      <a:pt x="1" y="13"/>
                      <a:pt x="0" y="22"/>
                    </a:cubicBezTo>
                    <a:cubicBezTo>
                      <a:pt x="4" y="26"/>
                      <a:pt x="9" y="33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2"/>
                      <a:pt x="1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6" name="Oval 250"/>
              <p:cNvSpPr>
                <a:spLocks noChangeArrowheads="1"/>
              </p:cNvSpPr>
              <p:nvPr/>
            </p:nvSpPr>
            <p:spPr bwMode="black">
              <a:xfrm>
                <a:off x="7351713" y="4338638"/>
                <a:ext cx="209550" cy="214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7" name="Freeform 251"/>
              <p:cNvSpPr>
                <a:spLocks/>
              </p:cNvSpPr>
              <p:nvPr/>
            </p:nvSpPr>
            <p:spPr bwMode="black">
              <a:xfrm>
                <a:off x="7173913" y="4624388"/>
                <a:ext cx="155575" cy="198438"/>
              </a:xfrm>
              <a:custGeom>
                <a:avLst/>
                <a:gdLst>
                  <a:gd name="T0" fmla="*/ 18 w 29"/>
                  <a:gd name="T1" fmla="*/ 37 h 37"/>
                  <a:gd name="T2" fmla="*/ 29 w 29"/>
                  <a:gd name="T3" fmla="*/ 29 h 37"/>
                  <a:gd name="T4" fmla="*/ 28 w 29"/>
                  <a:gd name="T5" fmla="*/ 28 h 37"/>
                  <a:gd name="T6" fmla="*/ 0 w 29"/>
                  <a:gd name="T7" fmla="*/ 0 h 37"/>
                  <a:gd name="T8" fmla="*/ 0 w 29"/>
                  <a:gd name="T9" fmla="*/ 0 h 37"/>
                  <a:gd name="T10" fmla="*/ 18 w 29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7">
                    <a:moveTo>
                      <a:pt x="18" y="37"/>
                    </a:moveTo>
                    <a:cubicBezTo>
                      <a:pt x="21" y="34"/>
                      <a:pt x="25" y="31"/>
                      <a:pt x="29" y="29"/>
                    </a:cubicBezTo>
                    <a:cubicBezTo>
                      <a:pt x="29" y="29"/>
                      <a:pt x="29" y="28"/>
                      <a:pt x="28" y="28"/>
                    </a:cubicBezTo>
                    <a:cubicBezTo>
                      <a:pt x="19" y="8"/>
                      <a:pt x="6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18" y="21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8" name="Freeform 252"/>
              <p:cNvSpPr>
                <a:spLocks/>
              </p:cNvSpPr>
              <p:nvPr/>
            </p:nvSpPr>
            <p:spPr bwMode="black">
              <a:xfrm>
                <a:off x="6673850" y="4624388"/>
                <a:ext cx="204788" cy="317500"/>
              </a:xfrm>
              <a:custGeom>
                <a:avLst/>
                <a:gdLst>
                  <a:gd name="T0" fmla="*/ 38 w 38"/>
                  <a:gd name="T1" fmla="*/ 0 h 59"/>
                  <a:gd name="T2" fmla="*/ 38 w 38"/>
                  <a:gd name="T3" fmla="*/ 0 h 59"/>
                  <a:gd name="T4" fmla="*/ 10 w 38"/>
                  <a:gd name="T5" fmla="*/ 28 h 59"/>
                  <a:gd name="T6" fmla="*/ 20 w 38"/>
                  <a:gd name="T7" fmla="*/ 58 h 59"/>
                  <a:gd name="T8" fmla="*/ 20 w 38"/>
                  <a:gd name="T9" fmla="*/ 37 h 59"/>
                  <a:gd name="T10" fmla="*/ 38 w 38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59"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2" y="2"/>
                      <a:pt x="18" y="8"/>
                      <a:pt x="10" y="28"/>
                    </a:cubicBezTo>
                    <a:cubicBezTo>
                      <a:pt x="0" y="49"/>
                      <a:pt x="11" y="59"/>
                      <a:pt x="20" y="58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22"/>
                      <a:pt x="27" y="8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59" name="Freeform 253"/>
              <p:cNvSpPr>
                <a:spLocks/>
              </p:cNvSpPr>
              <p:nvPr/>
            </p:nvSpPr>
            <p:spPr bwMode="black">
              <a:xfrm>
                <a:off x="6818313" y="4640263"/>
                <a:ext cx="409575" cy="446088"/>
              </a:xfrm>
              <a:custGeom>
                <a:avLst/>
                <a:gdLst>
                  <a:gd name="T0" fmla="*/ 76 w 76"/>
                  <a:gd name="T1" fmla="*/ 33 h 83"/>
                  <a:gd name="T2" fmla="*/ 63 w 76"/>
                  <a:gd name="T3" fmla="*/ 0 h 83"/>
                  <a:gd name="T4" fmla="*/ 38 w 76"/>
                  <a:gd name="T5" fmla="*/ 12 h 83"/>
                  <a:gd name="T6" fmla="*/ 14 w 76"/>
                  <a:gd name="T7" fmla="*/ 0 h 83"/>
                  <a:gd name="T8" fmla="*/ 0 w 76"/>
                  <a:gd name="T9" fmla="*/ 33 h 83"/>
                  <a:gd name="T10" fmla="*/ 0 w 76"/>
                  <a:gd name="T11" fmla="*/ 66 h 83"/>
                  <a:gd name="T12" fmla="*/ 15 w 76"/>
                  <a:gd name="T13" fmla="*/ 83 h 83"/>
                  <a:gd name="T14" fmla="*/ 62 w 76"/>
                  <a:gd name="T15" fmla="*/ 83 h 83"/>
                  <a:gd name="T16" fmla="*/ 62 w 76"/>
                  <a:gd name="T17" fmla="*/ 83 h 83"/>
                  <a:gd name="T18" fmla="*/ 68 w 76"/>
                  <a:gd name="T19" fmla="*/ 55 h 83"/>
                  <a:gd name="T20" fmla="*/ 76 w 76"/>
                  <a:gd name="T21" fmla="*/ 41 h 83"/>
                  <a:gd name="T22" fmla="*/ 76 w 76"/>
                  <a:gd name="T23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83">
                    <a:moveTo>
                      <a:pt x="76" y="33"/>
                    </a:moveTo>
                    <a:cubicBezTo>
                      <a:pt x="76" y="20"/>
                      <a:pt x="71" y="8"/>
                      <a:pt x="63" y="0"/>
                    </a:cubicBezTo>
                    <a:cubicBezTo>
                      <a:pt x="57" y="7"/>
                      <a:pt x="48" y="12"/>
                      <a:pt x="38" y="12"/>
                    </a:cubicBezTo>
                    <a:cubicBezTo>
                      <a:pt x="28" y="12"/>
                      <a:pt x="20" y="7"/>
                      <a:pt x="14" y="0"/>
                    </a:cubicBezTo>
                    <a:cubicBezTo>
                      <a:pt x="5" y="8"/>
                      <a:pt x="0" y="20"/>
                      <a:pt x="0" y="3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6"/>
                      <a:pt x="7" y="83"/>
                      <a:pt x="15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74"/>
                      <a:pt x="63" y="64"/>
                      <a:pt x="68" y="55"/>
                    </a:cubicBezTo>
                    <a:cubicBezTo>
                      <a:pt x="70" y="50"/>
                      <a:pt x="73" y="45"/>
                      <a:pt x="76" y="41"/>
                    </a:cubicBezTo>
                    <a:lnTo>
                      <a:pt x="7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60" name="Oval 254"/>
              <p:cNvSpPr>
                <a:spLocks noChangeArrowheads="1"/>
              </p:cNvSpPr>
              <p:nvPr/>
            </p:nvSpPr>
            <p:spPr bwMode="black">
              <a:xfrm>
                <a:off x="6888163" y="4386263"/>
                <a:ext cx="274638" cy="2698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61" name="Freeform 255"/>
              <p:cNvSpPr>
                <a:spLocks/>
              </p:cNvSpPr>
              <p:nvPr/>
            </p:nvSpPr>
            <p:spPr bwMode="black">
              <a:xfrm>
                <a:off x="7732713" y="5108575"/>
                <a:ext cx="344488" cy="312738"/>
              </a:xfrm>
              <a:custGeom>
                <a:avLst/>
                <a:gdLst>
                  <a:gd name="T0" fmla="*/ 56 w 64"/>
                  <a:gd name="T1" fmla="*/ 24 h 58"/>
                  <a:gd name="T2" fmla="*/ 34 w 64"/>
                  <a:gd name="T3" fmla="*/ 14 h 58"/>
                  <a:gd name="T4" fmla="*/ 31 w 64"/>
                  <a:gd name="T5" fmla="*/ 6 h 58"/>
                  <a:gd name="T6" fmla="*/ 20 w 64"/>
                  <a:gd name="T7" fmla="*/ 0 h 58"/>
                  <a:gd name="T8" fmla="*/ 14 w 64"/>
                  <a:gd name="T9" fmla="*/ 23 h 58"/>
                  <a:gd name="T10" fmla="*/ 0 w 64"/>
                  <a:gd name="T11" fmla="*/ 42 h 58"/>
                  <a:gd name="T12" fmla="*/ 11 w 64"/>
                  <a:gd name="T13" fmla="*/ 47 h 58"/>
                  <a:gd name="T14" fmla="*/ 19 w 64"/>
                  <a:gd name="T15" fmla="*/ 44 h 58"/>
                  <a:gd name="T16" fmla="*/ 41 w 64"/>
                  <a:gd name="T17" fmla="*/ 55 h 58"/>
                  <a:gd name="T18" fmla="*/ 58 w 64"/>
                  <a:gd name="T19" fmla="*/ 47 h 58"/>
                  <a:gd name="T20" fmla="*/ 60 w 64"/>
                  <a:gd name="T21" fmla="*/ 42 h 58"/>
                  <a:gd name="T22" fmla="*/ 56 w 64"/>
                  <a:gd name="T23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58">
                    <a:moveTo>
                      <a:pt x="56" y="24"/>
                    </a:move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1"/>
                      <a:pt x="34" y="7"/>
                      <a:pt x="31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8"/>
                      <a:pt x="17" y="16"/>
                      <a:pt x="14" y="23"/>
                    </a:cubicBezTo>
                    <a:cubicBezTo>
                      <a:pt x="10" y="30"/>
                      <a:pt x="5" y="37"/>
                      <a:pt x="0" y="42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4" y="49"/>
                      <a:pt x="18" y="47"/>
                      <a:pt x="19" y="44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7" y="58"/>
                      <a:pt x="54" y="54"/>
                      <a:pt x="58" y="4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4" y="35"/>
                      <a:pt x="62" y="27"/>
                      <a:pt x="5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62" name="Freeform 256"/>
              <p:cNvSpPr>
                <a:spLocks noEditPoints="1"/>
              </p:cNvSpPr>
              <p:nvPr/>
            </p:nvSpPr>
            <p:spPr bwMode="black">
              <a:xfrm>
                <a:off x="7158038" y="4748213"/>
                <a:ext cx="671513" cy="673100"/>
              </a:xfrm>
              <a:custGeom>
                <a:avLst/>
                <a:gdLst>
                  <a:gd name="T0" fmla="*/ 86 w 125"/>
                  <a:gd name="T1" fmla="*/ 13 h 125"/>
                  <a:gd name="T2" fmla="*/ 13 w 125"/>
                  <a:gd name="T3" fmla="*/ 39 h 125"/>
                  <a:gd name="T4" fmla="*/ 39 w 125"/>
                  <a:gd name="T5" fmla="*/ 112 h 125"/>
                  <a:gd name="T6" fmla="*/ 112 w 125"/>
                  <a:gd name="T7" fmla="*/ 86 h 125"/>
                  <a:gd name="T8" fmla="*/ 86 w 125"/>
                  <a:gd name="T9" fmla="*/ 13 h 125"/>
                  <a:gd name="T10" fmla="*/ 97 w 125"/>
                  <a:gd name="T11" fmla="*/ 79 h 125"/>
                  <a:gd name="T12" fmla="*/ 47 w 125"/>
                  <a:gd name="T13" fmla="*/ 96 h 125"/>
                  <a:gd name="T14" fmla="*/ 29 w 125"/>
                  <a:gd name="T15" fmla="*/ 46 h 125"/>
                  <a:gd name="T16" fmla="*/ 79 w 125"/>
                  <a:gd name="T17" fmla="*/ 28 h 125"/>
                  <a:gd name="T18" fmla="*/ 97 w 125"/>
                  <a:gd name="T19" fmla="*/ 7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86" y="13"/>
                    </a:moveTo>
                    <a:cubicBezTo>
                      <a:pt x="59" y="0"/>
                      <a:pt x="26" y="12"/>
                      <a:pt x="13" y="39"/>
                    </a:cubicBezTo>
                    <a:cubicBezTo>
                      <a:pt x="0" y="66"/>
                      <a:pt x="12" y="99"/>
                      <a:pt x="39" y="112"/>
                    </a:cubicBezTo>
                    <a:cubicBezTo>
                      <a:pt x="66" y="125"/>
                      <a:pt x="99" y="113"/>
                      <a:pt x="112" y="86"/>
                    </a:cubicBezTo>
                    <a:cubicBezTo>
                      <a:pt x="125" y="59"/>
                      <a:pt x="114" y="26"/>
                      <a:pt x="86" y="13"/>
                    </a:cubicBezTo>
                    <a:close/>
                    <a:moveTo>
                      <a:pt x="97" y="79"/>
                    </a:moveTo>
                    <a:cubicBezTo>
                      <a:pt x="88" y="97"/>
                      <a:pt x="65" y="105"/>
                      <a:pt x="47" y="96"/>
                    </a:cubicBezTo>
                    <a:cubicBezTo>
                      <a:pt x="28" y="87"/>
                      <a:pt x="20" y="65"/>
                      <a:pt x="29" y="46"/>
                    </a:cubicBezTo>
                    <a:cubicBezTo>
                      <a:pt x="38" y="27"/>
                      <a:pt x="60" y="19"/>
                      <a:pt x="79" y="28"/>
                    </a:cubicBezTo>
                    <a:cubicBezTo>
                      <a:pt x="98" y="37"/>
                      <a:pt x="106" y="60"/>
                      <a:pt x="97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  <p:sp>
            <p:nvSpPr>
              <p:cNvPr id="63" name="Freeform 257"/>
              <p:cNvSpPr>
                <a:spLocks/>
              </p:cNvSpPr>
              <p:nvPr/>
            </p:nvSpPr>
            <p:spPr bwMode="black">
              <a:xfrm>
                <a:off x="7351713" y="4908550"/>
                <a:ext cx="225425" cy="150813"/>
              </a:xfrm>
              <a:custGeom>
                <a:avLst/>
                <a:gdLst>
                  <a:gd name="T0" fmla="*/ 39 w 42"/>
                  <a:gd name="T1" fmla="*/ 7 h 28"/>
                  <a:gd name="T2" fmla="*/ 39 w 42"/>
                  <a:gd name="T3" fmla="*/ 7 h 28"/>
                  <a:gd name="T4" fmla="*/ 1 w 42"/>
                  <a:gd name="T5" fmla="*/ 20 h 28"/>
                  <a:gd name="T6" fmla="*/ 3 w 42"/>
                  <a:gd name="T7" fmla="*/ 27 h 28"/>
                  <a:gd name="T8" fmla="*/ 10 w 42"/>
                  <a:gd name="T9" fmla="*/ 24 h 28"/>
                  <a:gd name="T10" fmla="*/ 35 w 42"/>
                  <a:gd name="T11" fmla="*/ 15 h 28"/>
                  <a:gd name="T12" fmla="*/ 41 w 42"/>
                  <a:gd name="T13" fmla="*/ 13 h 28"/>
                  <a:gd name="T14" fmla="*/ 39 w 42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8">
                    <a:moveTo>
                      <a:pt x="39" y="7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5" y="0"/>
                      <a:pt x="8" y="6"/>
                      <a:pt x="1" y="20"/>
                    </a:cubicBezTo>
                    <a:cubicBezTo>
                      <a:pt x="0" y="23"/>
                      <a:pt x="1" y="25"/>
                      <a:pt x="3" y="27"/>
                    </a:cubicBezTo>
                    <a:cubicBezTo>
                      <a:pt x="6" y="28"/>
                      <a:pt x="8" y="27"/>
                      <a:pt x="10" y="24"/>
                    </a:cubicBezTo>
                    <a:cubicBezTo>
                      <a:pt x="14" y="15"/>
                      <a:pt x="25" y="11"/>
                      <a:pt x="35" y="15"/>
                    </a:cubicBezTo>
                    <a:cubicBezTo>
                      <a:pt x="37" y="16"/>
                      <a:pt x="40" y="15"/>
                      <a:pt x="41" y="13"/>
                    </a:cubicBezTo>
                    <a:cubicBezTo>
                      <a:pt x="42" y="11"/>
                      <a:pt x="41" y="8"/>
                      <a:pt x="3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dirty="0">
                  <a:latin typeface="方正卡通简体" panose="03000509000000000000" pitchFamily="65" charset="-122"/>
                  <a:ea typeface="方正卡通简体" panose="03000509000000000000" pitchFamily="65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151784" y="2708920"/>
            <a:ext cx="1863814" cy="3281363"/>
            <a:chOff x="4151784" y="2708920"/>
            <a:chExt cx="1863814" cy="3281363"/>
          </a:xfrm>
        </p:grpSpPr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4151784" y="2708920"/>
              <a:ext cx="186381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" pitchFamily="34" charset="0"/>
              </a:endParaRPr>
            </a:p>
          </p:txBody>
        </p:sp>
        <p:sp>
          <p:nvSpPr>
            <p:cNvPr id="15" name="Text Placeholder 28"/>
            <p:cNvSpPr txBox="1">
              <a:spLocks/>
            </p:cNvSpPr>
            <p:nvPr/>
          </p:nvSpPr>
          <p:spPr bwMode="auto">
            <a:xfrm>
              <a:off x="4192184" y="4436517"/>
              <a:ext cx="1714946" cy="112633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把</a:t>
              </a:r>
              <a:r>
                <a:rPr lang="en-US" altLang="zh-CN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</a:t>
              </a:r>
              <a:r>
                <a:rPr lang="zh-CN" altLang="en-US" sz="1600" dirty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件事按照他们对你的重要程度排序</a:t>
              </a:r>
            </a:p>
          </p:txBody>
        </p:sp>
        <p:sp>
          <p:nvSpPr>
            <p:cNvPr id="10" name="Rectangle 7"/>
            <p:cNvSpPr/>
            <p:nvPr/>
          </p:nvSpPr>
          <p:spPr>
            <a:xfrm>
              <a:off x="4151784" y="2798217"/>
              <a:ext cx="186381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16" name="Text Placeholder 29"/>
            <p:cNvSpPr txBox="1">
              <a:spLocks/>
            </p:cNvSpPr>
            <p:nvPr/>
          </p:nvSpPr>
          <p:spPr bwMode="auto">
            <a:xfrm>
              <a:off x="4151784" y="2825602"/>
              <a:ext cx="1863814" cy="35599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第三步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black">
            <a:xfrm rot="900000">
              <a:off x="4730776" y="3424078"/>
              <a:ext cx="700338" cy="815431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20" tIns="30860" rIns="61720" bIns="308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200" dirty="0"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63352" y="2708920"/>
            <a:ext cx="2054060" cy="3281363"/>
            <a:chOff x="263352" y="2708920"/>
            <a:chExt cx="2054060" cy="3281363"/>
          </a:xfrm>
        </p:grpSpPr>
        <p:sp>
          <p:nvSpPr>
            <p:cNvPr id="4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865004" cy="3281363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5" name="Rectangle 2"/>
            <p:cNvSpPr/>
            <p:nvPr/>
          </p:nvSpPr>
          <p:spPr>
            <a:xfrm>
              <a:off x="263352" y="2791073"/>
              <a:ext cx="1865004" cy="3559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2" name="Text Placeholder 25"/>
            <p:cNvSpPr txBox="1">
              <a:spLocks/>
            </p:cNvSpPr>
            <p:nvPr/>
          </p:nvSpPr>
          <p:spPr bwMode="auto">
            <a:xfrm>
              <a:off x="263352" y="2817267"/>
              <a:ext cx="1865004" cy="3571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第一步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  <p:sp>
          <p:nvSpPr>
            <p:cNvPr id="66" name="Text Placeholder 26"/>
            <p:cNvSpPr txBox="1">
              <a:spLocks/>
            </p:cNvSpPr>
            <p:nvPr/>
          </p:nvSpPr>
          <p:spPr bwMode="auto">
            <a:xfrm>
              <a:off x="685830" y="4436518"/>
              <a:ext cx="1631582" cy="112633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准备纸</a:t>
              </a:r>
              <a:r>
                <a:rPr lang="en-US" altLang="zh-CN" sz="1600" dirty="0" smtClean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/>
              </a:r>
              <a:br>
                <a:rPr lang="en-US" altLang="zh-CN" sz="1600" dirty="0" smtClean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</a:br>
              <a:r>
                <a:rPr lang="zh-CN" altLang="en-US" sz="1600" dirty="0" smtClean="0">
                  <a:solidFill>
                    <a:srgbClr val="FFFF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和时间</a:t>
              </a:r>
              <a:endParaRPr lang="zh-CN" altLang="en-US" sz="16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pic>
          <p:nvPicPr>
            <p:cNvPr id="67" name="Picture 29" descr="app.ai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078840">
              <a:off x="631322" y="3257731"/>
              <a:ext cx="981746" cy="1120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79" y="1349627"/>
            <a:ext cx="892543" cy="1038494"/>
          </a:xfrm>
          <a:prstGeom prst="rect">
            <a:avLst/>
          </a:prstGeom>
        </p:spPr>
      </p:pic>
      <p:cxnSp>
        <p:nvCxnSpPr>
          <p:cNvPr id="74" name="直接连接符 4"/>
          <p:cNvCxnSpPr/>
          <p:nvPr/>
        </p:nvCxnSpPr>
        <p:spPr>
          <a:xfrm>
            <a:off x="1988525" y="1846363"/>
            <a:ext cx="8435656" cy="320267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标题 1"/>
          <p:cNvSpPr txBox="1">
            <a:spLocks/>
          </p:cNvSpPr>
          <p:nvPr/>
        </p:nvSpPr>
        <p:spPr>
          <a:xfrm>
            <a:off x="4072572" y="1194054"/>
            <a:ext cx="1706864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职  业  锚</a:t>
            </a:r>
            <a:endParaRPr lang="zh-CN" altLang="en-US" sz="24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6" name="标题 1"/>
          <p:cNvSpPr txBox="1">
            <a:spLocks/>
          </p:cNvSpPr>
          <p:nvPr/>
        </p:nvSpPr>
        <p:spPr>
          <a:xfrm>
            <a:off x="6427862" y="1543307"/>
            <a:ext cx="102837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测  验</a:t>
            </a:r>
            <a:endParaRPr lang="zh-CN" altLang="en-US" sz="24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9763">
            <a:off x="10447261" y="1505904"/>
            <a:ext cx="1028965" cy="87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91866" y="3967760"/>
            <a:ext cx="504056" cy="1477301"/>
            <a:chOff x="263352" y="2708920"/>
            <a:chExt cx="1393826" cy="984407"/>
          </a:xfrm>
        </p:grpSpPr>
        <p:sp>
          <p:nvSpPr>
            <p:cNvPr id="5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6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Text Placeholder 25"/>
            <p:cNvSpPr txBox="1">
              <a:spLocks/>
            </p:cNvSpPr>
            <p:nvPr/>
          </p:nvSpPr>
          <p:spPr bwMode="auto">
            <a:xfrm>
              <a:off x="263352" y="2900852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采购部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76242" y="1412614"/>
            <a:ext cx="1830650" cy="648071"/>
            <a:chOff x="263352" y="2708920"/>
            <a:chExt cx="1865004" cy="984407"/>
          </a:xfrm>
        </p:grpSpPr>
        <p:sp>
          <p:nvSpPr>
            <p:cNvPr id="11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865004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2" name="Rectangle 2"/>
            <p:cNvSpPr/>
            <p:nvPr/>
          </p:nvSpPr>
          <p:spPr>
            <a:xfrm>
              <a:off x="263352" y="2842452"/>
              <a:ext cx="1865004" cy="6834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Text Placeholder 25"/>
            <p:cNvSpPr txBox="1">
              <a:spLocks/>
            </p:cNvSpPr>
            <p:nvPr/>
          </p:nvSpPr>
          <p:spPr bwMode="auto">
            <a:xfrm>
              <a:off x="263352" y="2970081"/>
              <a:ext cx="1865004" cy="55586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总经理 </a:t>
              </a:r>
              <a:r>
                <a:rPr lang="en-US" altLang="zh-CN" sz="18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GM</a:t>
              </a:r>
              <a:endParaRPr lang="en-US" sz="18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39352" y="2755161"/>
            <a:ext cx="1368152" cy="648071"/>
            <a:chOff x="263352" y="2708920"/>
            <a:chExt cx="1393826" cy="984407"/>
          </a:xfrm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7" name="Rectangle 2"/>
            <p:cNvSpPr/>
            <p:nvPr/>
          </p:nvSpPr>
          <p:spPr>
            <a:xfrm>
              <a:off x="263352" y="2842452"/>
              <a:ext cx="1393826" cy="6834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Text Placeholder 25"/>
            <p:cNvSpPr txBox="1">
              <a:spLocks/>
            </p:cNvSpPr>
            <p:nvPr/>
          </p:nvSpPr>
          <p:spPr bwMode="auto">
            <a:xfrm>
              <a:off x="263352" y="2927678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职能</a:t>
              </a: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部门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5962" y="3967760"/>
            <a:ext cx="504056" cy="1477301"/>
            <a:chOff x="263352" y="2708920"/>
            <a:chExt cx="1393826" cy="984407"/>
          </a:xfrm>
        </p:grpSpPr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22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3" name="Text Placeholder 25"/>
            <p:cNvSpPr txBox="1">
              <a:spLocks/>
            </p:cNvSpPr>
            <p:nvPr/>
          </p:nvSpPr>
          <p:spPr bwMode="auto">
            <a:xfrm>
              <a:off x="263352" y="2926359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质控部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20058" y="3967760"/>
            <a:ext cx="504056" cy="1477301"/>
            <a:chOff x="263352" y="2708920"/>
            <a:chExt cx="1393826" cy="984407"/>
          </a:xfrm>
        </p:grpSpPr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26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7" name="Text Placeholder 25"/>
            <p:cNvSpPr txBox="1">
              <a:spLocks/>
            </p:cNvSpPr>
            <p:nvPr/>
          </p:nvSpPr>
          <p:spPr bwMode="auto">
            <a:xfrm>
              <a:off x="263352" y="2766516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策划创意部</a:t>
              </a:r>
              <a:endParaRPr lang="en-US" sz="16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23914" y="2755162"/>
            <a:ext cx="1368152" cy="648071"/>
            <a:chOff x="263352" y="2708920"/>
            <a:chExt cx="1393826" cy="984407"/>
          </a:xfrm>
        </p:grpSpPr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30" name="Rectangle 2"/>
            <p:cNvSpPr/>
            <p:nvPr/>
          </p:nvSpPr>
          <p:spPr>
            <a:xfrm>
              <a:off x="263352" y="2842452"/>
              <a:ext cx="1393826" cy="6834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1" name="Text Placeholder 25"/>
            <p:cNvSpPr txBox="1">
              <a:spLocks/>
            </p:cNvSpPr>
            <p:nvPr/>
          </p:nvSpPr>
          <p:spPr bwMode="auto">
            <a:xfrm>
              <a:off x="263352" y="2927678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支持部门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07491" y="2755162"/>
            <a:ext cx="1368152" cy="648071"/>
            <a:chOff x="263352" y="2708920"/>
            <a:chExt cx="1393826" cy="984407"/>
          </a:xfrm>
        </p:grpSpPr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35" name="Rectangle 2"/>
            <p:cNvSpPr/>
            <p:nvPr/>
          </p:nvSpPr>
          <p:spPr>
            <a:xfrm>
              <a:off x="263352" y="2842452"/>
              <a:ext cx="1393826" cy="683497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Text Placeholder 25"/>
            <p:cNvSpPr txBox="1">
              <a:spLocks/>
            </p:cNvSpPr>
            <p:nvPr/>
          </p:nvSpPr>
          <p:spPr bwMode="auto">
            <a:xfrm>
              <a:off x="263352" y="2927678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客户事业部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49544" y="3716871"/>
            <a:ext cx="1283170" cy="504056"/>
            <a:chOff x="185520" y="2741697"/>
            <a:chExt cx="1570039" cy="765652"/>
          </a:xfrm>
        </p:grpSpPr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263352" y="2741697"/>
              <a:ext cx="1393826" cy="765652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39" name="Rectangle 2"/>
            <p:cNvSpPr/>
            <p:nvPr/>
          </p:nvSpPr>
          <p:spPr>
            <a:xfrm>
              <a:off x="263352" y="2842452"/>
              <a:ext cx="1393826" cy="520140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40" name="Text Placeholder 25"/>
            <p:cNvSpPr txBox="1">
              <a:spLocks/>
            </p:cNvSpPr>
            <p:nvPr/>
          </p:nvSpPr>
          <p:spPr bwMode="auto">
            <a:xfrm>
              <a:off x="185520" y="2891445"/>
              <a:ext cx="1570039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客户服务部</a:t>
              </a:r>
              <a:endParaRPr lang="en-US" sz="16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23992" y="3717032"/>
            <a:ext cx="1283170" cy="504056"/>
            <a:chOff x="185520" y="2741697"/>
            <a:chExt cx="1570039" cy="765652"/>
          </a:xfrm>
        </p:grpSpPr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263352" y="2741697"/>
              <a:ext cx="1393826" cy="765652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43" name="Rectangle 2"/>
            <p:cNvSpPr/>
            <p:nvPr/>
          </p:nvSpPr>
          <p:spPr>
            <a:xfrm>
              <a:off x="263352" y="2842452"/>
              <a:ext cx="1393826" cy="520140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44" name="Text Placeholder 25"/>
            <p:cNvSpPr txBox="1">
              <a:spLocks/>
            </p:cNvSpPr>
            <p:nvPr/>
          </p:nvSpPr>
          <p:spPr bwMode="auto">
            <a:xfrm>
              <a:off x="185520" y="2891445"/>
              <a:ext cx="1570039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项目运营</a:t>
              </a:r>
              <a:r>
                <a:rPr lang="zh-CN" altLang="en-US" sz="16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部</a:t>
              </a:r>
              <a:endParaRPr lang="en-US" sz="16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007304" y="3967760"/>
            <a:ext cx="504056" cy="1477301"/>
            <a:chOff x="263352" y="2708920"/>
            <a:chExt cx="1393826" cy="984407"/>
          </a:xfrm>
        </p:grpSpPr>
        <p:sp>
          <p:nvSpPr>
            <p:cNvPr id="70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71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2" name="Text Placeholder 25"/>
            <p:cNvSpPr txBox="1">
              <a:spLocks/>
            </p:cNvSpPr>
            <p:nvPr/>
          </p:nvSpPr>
          <p:spPr bwMode="auto">
            <a:xfrm>
              <a:off x="263352" y="2900852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财务部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871400" y="3967760"/>
            <a:ext cx="504056" cy="1477301"/>
            <a:chOff x="263352" y="2708920"/>
            <a:chExt cx="1393826" cy="984407"/>
          </a:xfrm>
        </p:grpSpPr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75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6" name="Text Placeholder 25"/>
            <p:cNvSpPr txBox="1">
              <a:spLocks/>
            </p:cNvSpPr>
            <p:nvPr/>
          </p:nvSpPr>
          <p:spPr bwMode="auto">
            <a:xfrm>
              <a:off x="263352" y="2926359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行政部</a:t>
              </a:r>
              <a:endParaRPr lang="en-US" sz="18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735496" y="3967760"/>
            <a:ext cx="504056" cy="1477301"/>
            <a:chOff x="263352" y="2708920"/>
            <a:chExt cx="1393826" cy="984407"/>
          </a:xfrm>
        </p:grpSpPr>
        <p:sp>
          <p:nvSpPr>
            <p:cNvPr id="78" name="Rectangle 19"/>
            <p:cNvSpPr>
              <a:spLocks noChangeArrowheads="1"/>
            </p:cNvSpPr>
            <p:nvPr/>
          </p:nvSpPr>
          <p:spPr bwMode="auto">
            <a:xfrm>
              <a:off x="263352" y="2708920"/>
              <a:ext cx="1393826" cy="984407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79" name="Rectangle 2"/>
            <p:cNvSpPr/>
            <p:nvPr/>
          </p:nvSpPr>
          <p:spPr>
            <a:xfrm>
              <a:off x="263352" y="2804886"/>
              <a:ext cx="1393826" cy="778143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80" name="Text Placeholder 25"/>
            <p:cNvSpPr txBox="1">
              <a:spLocks/>
            </p:cNvSpPr>
            <p:nvPr/>
          </p:nvSpPr>
          <p:spPr bwMode="auto">
            <a:xfrm>
              <a:off x="263352" y="2766516"/>
              <a:ext cx="1393826" cy="59827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 smtClean="0">
                  <a:solidFill>
                    <a:srgbClr val="3DB5F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itchFamily="34" charset="0"/>
                </a:rPr>
                <a:t>人力资源部</a:t>
              </a:r>
              <a:endParaRPr lang="en-US" sz="1600" dirty="0">
                <a:solidFill>
                  <a:srgbClr val="3DB5F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itchFamily="34" charset="0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2604220" y="2345478"/>
            <a:ext cx="6489828" cy="797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11" idx="2"/>
            <a:endCxn id="34" idx="0"/>
          </p:cNvCxnSpPr>
          <p:nvPr/>
        </p:nvCxnSpPr>
        <p:spPr>
          <a:xfrm>
            <a:off x="5791567" y="2060685"/>
            <a:ext cx="0" cy="69447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29" idx="2"/>
            <a:endCxn id="21" idx="0"/>
          </p:cNvCxnSpPr>
          <p:nvPr/>
        </p:nvCxnSpPr>
        <p:spPr>
          <a:xfrm>
            <a:off x="2607990" y="3403233"/>
            <a:ext cx="0" cy="56452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743894" y="3685496"/>
            <a:ext cx="1728192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endCxn id="25" idx="0"/>
          </p:cNvCxnSpPr>
          <p:nvPr/>
        </p:nvCxnSpPr>
        <p:spPr>
          <a:xfrm>
            <a:off x="3472086" y="3685496"/>
            <a:ext cx="0" cy="28226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1743894" y="3685496"/>
            <a:ext cx="0" cy="28226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2593543" y="2345478"/>
            <a:ext cx="10677" cy="40644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9083371" y="2350467"/>
            <a:ext cx="10677" cy="40644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5801481" y="3403233"/>
            <a:ext cx="0" cy="158115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4891129" y="3561348"/>
            <a:ext cx="1774448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endCxn id="38" idx="0"/>
          </p:cNvCxnSpPr>
          <p:nvPr/>
        </p:nvCxnSpPr>
        <p:spPr>
          <a:xfrm>
            <a:off x="4882732" y="3561348"/>
            <a:ext cx="0" cy="155523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6657180" y="3566919"/>
            <a:ext cx="0" cy="155523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9123428" y="3403233"/>
            <a:ext cx="0" cy="56452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8259332" y="3685496"/>
            <a:ext cx="1728192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9987524" y="3685496"/>
            <a:ext cx="0" cy="28226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8259332" y="3685496"/>
            <a:ext cx="0" cy="28226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4"/>
          <p:cNvSpPr txBox="1"/>
          <p:nvPr/>
        </p:nvSpPr>
        <p:spPr>
          <a:xfrm>
            <a:off x="606634" y="468528"/>
            <a:ext cx="4232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广告公司的    组织架构</a:t>
            </a:r>
            <a:endParaRPr lang="zh-CN" altLang="en-US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1" name="TextBox 14"/>
          <p:cNvSpPr txBox="1"/>
          <p:nvPr/>
        </p:nvSpPr>
        <p:spPr>
          <a:xfrm>
            <a:off x="2551659" y="226417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┏ </a:t>
            </a:r>
            <a:endParaRPr lang="zh-CN" altLang="en-US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2" name="TextBox 14"/>
          <p:cNvSpPr txBox="1"/>
          <p:nvPr/>
        </p:nvSpPr>
        <p:spPr>
          <a:xfrm>
            <a:off x="4458510" y="721862"/>
            <a:ext cx="80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┛</a:t>
            </a:r>
            <a:endParaRPr lang="zh-CN" altLang="en-US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3" name="内容占位符 2"/>
          <p:cNvSpPr txBox="1">
            <a:spLocks/>
          </p:cNvSpPr>
          <p:nvPr/>
        </p:nvSpPr>
        <p:spPr>
          <a:xfrm>
            <a:off x="10890078" y="2378624"/>
            <a:ext cx="806377" cy="3029296"/>
          </a:xfrm>
          <a:prstGeom prst="rect">
            <a:avLst/>
          </a:prstGeom>
        </p:spPr>
        <p:txBody>
          <a:bodyPr vert="eaVert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你是哪个部门的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？</a:t>
            </a:r>
            <a:endParaRPr lang="en-US" altLang="zh-CN" sz="2000" b="1" dirty="0" smtClean="0">
              <a:solidFill>
                <a:schemeClr val="bg1">
                  <a:lumMod val="8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每个</a:t>
            </a:r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职位需要哪些技能？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4460083" y="4355277"/>
            <a:ext cx="862092" cy="340379"/>
            <a:chOff x="185520" y="2817489"/>
            <a:chExt cx="1570039" cy="542945"/>
          </a:xfrm>
        </p:grpSpPr>
        <p:sp>
          <p:nvSpPr>
            <p:cNvPr id="140" name="Rectangle 19"/>
            <p:cNvSpPr>
              <a:spLocks noChangeArrowheads="1"/>
            </p:cNvSpPr>
            <p:nvPr/>
          </p:nvSpPr>
          <p:spPr bwMode="auto">
            <a:xfrm>
              <a:off x="263352" y="2817489"/>
              <a:ext cx="1393825" cy="542945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41" name="Rectangle 2"/>
            <p:cNvSpPr/>
            <p:nvPr/>
          </p:nvSpPr>
          <p:spPr>
            <a:xfrm>
              <a:off x="263352" y="2925642"/>
              <a:ext cx="1393825" cy="351202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2" name="Text Placeholder 25"/>
            <p:cNvSpPr txBox="1">
              <a:spLocks/>
            </p:cNvSpPr>
            <p:nvPr/>
          </p:nvSpPr>
          <p:spPr bwMode="auto">
            <a:xfrm>
              <a:off x="185520" y="2874809"/>
              <a:ext cx="1570039" cy="3188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AD</a:t>
              </a:r>
              <a:endParaRPr lang="en-US" sz="16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460083" y="4765440"/>
            <a:ext cx="862092" cy="340379"/>
            <a:chOff x="185520" y="2817489"/>
            <a:chExt cx="1570039" cy="542945"/>
          </a:xfrm>
        </p:grpSpPr>
        <p:sp>
          <p:nvSpPr>
            <p:cNvPr id="144" name="Rectangle 19"/>
            <p:cNvSpPr>
              <a:spLocks noChangeArrowheads="1"/>
            </p:cNvSpPr>
            <p:nvPr/>
          </p:nvSpPr>
          <p:spPr bwMode="auto">
            <a:xfrm>
              <a:off x="263352" y="2817489"/>
              <a:ext cx="1393825" cy="542945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45" name="Rectangle 2"/>
            <p:cNvSpPr/>
            <p:nvPr/>
          </p:nvSpPr>
          <p:spPr>
            <a:xfrm>
              <a:off x="263352" y="2925642"/>
              <a:ext cx="1393825" cy="351202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Text Placeholder 25"/>
            <p:cNvSpPr txBox="1">
              <a:spLocks/>
            </p:cNvSpPr>
            <p:nvPr/>
          </p:nvSpPr>
          <p:spPr bwMode="auto">
            <a:xfrm>
              <a:off x="185520" y="2874809"/>
              <a:ext cx="1570039" cy="3188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SAM</a:t>
              </a:r>
              <a:endParaRPr lang="en-US" sz="16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469975" y="5192491"/>
            <a:ext cx="862092" cy="340379"/>
            <a:chOff x="185520" y="2817489"/>
            <a:chExt cx="1570039" cy="542945"/>
          </a:xfrm>
        </p:grpSpPr>
        <p:sp>
          <p:nvSpPr>
            <p:cNvPr id="148" name="Rectangle 19"/>
            <p:cNvSpPr>
              <a:spLocks noChangeArrowheads="1"/>
            </p:cNvSpPr>
            <p:nvPr/>
          </p:nvSpPr>
          <p:spPr bwMode="auto">
            <a:xfrm>
              <a:off x="263352" y="2817489"/>
              <a:ext cx="1393825" cy="542945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49" name="Rectangle 2"/>
            <p:cNvSpPr/>
            <p:nvPr/>
          </p:nvSpPr>
          <p:spPr>
            <a:xfrm>
              <a:off x="263352" y="2925642"/>
              <a:ext cx="1393825" cy="351202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0" name="Text Placeholder 25"/>
            <p:cNvSpPr txBox="1">
              <a:spLocks/>
            </p:cNvSpPr>
            <p:nvPr/>
          </p:nvSpPr>
          <p:spPr bwMode="auto">
            <a:xfrm>
              <a:off x="185520" y="2874809"/>
              <a:ext cx="1570039" cy="3188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AM</a:t>
              </a:r>
              <a:endParaRPr lang="en-US" sz="16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483156" y="5590805"/>
            <a:ext cx="862092" cy="340379"/>
            <a:chOff x="185520" y="2817489"/>
            <a:chExt cx="1570039" cy="542945"/>
          </a:xfrm>
        </p:grpSpPr>
        <p:sp>
          <p:nvSpPr>
            <p:cNvPr id="152" name="Rectangle 19"/>
            <p:cNvSpPr>
              <a:spLocks noChangeArrowheads="1"/>
            </p:cNvSpPr>
            <p:nvPr/>
          </p:nvSpPr>
          <p:spPr bwMode="auto">
            <a:xfrm>
              <a:off x="263352" y="2817489"/>
              <a:ext cx="1393825" cy="542945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53" name="Rectangle 2"/>
            <p:cNvSpPr/>
            <p:nvPr/>
          </p:nvSpPr>
          <p:spPr>
            <a:xfrm>
              <a:off x="263352" y="2925642"/>
              <a:ext cx="1393825" cy="351202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4" name="Text Placeholder 25"/>
            <p:cNvSpPr txBox="1">
              <a:spLocks/>
            </p:cNvSpPr>
            <p:nvPr/>
          </p:nvSpPr>
          <p:spPr bwMode="auto">
            <a:xfrm>
              <a:off x="185520" y="2874809"/>
              <a:ext cx="1570039" cy="3188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SAE</a:t>
              </a:r>
              <a:endParaRPr lang="en-US" sz="16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483897" y="6010018"/>
            <a:ext cx="862092" cy="340379"/>
            <a:chOff x="185520" y="2817489"/>
            <a:chExt cx="1570039" cy="542945"/>
          </a:xfrm>
        </p:grpSpPr>
        <p:sp>
          <p:nvSpPr>
            <p:cNvPr id="156" name="Rectangle 19"/>
            <p:cNvSpPr>
              <a:spLocks noChangeArrowheads="1"/>
            </p:cNvSpPr>
            <p:nvPr/>
          </p:nvSpPr>
          <p:spPr bwMode="auto">
            <a:xfrm>
              <a:off x="263352" y="2817489"/>
              <a:ext cx="1393825" cy="542945"/>
            </a:xfrm>
            <a:prstGeom prst="rect">
              <a:avLst/>
            </a:prstGeom>
            <a:solidFill>
              <a:srgbClr val="F0F2F3">
                <a:alpha val="1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264A"/>
                </a:solidFill>
                <a:cs typeface="Segoe UI" pitchFamily="34" charset="0"/>
              </a:endParaRPr>
            </a:p>
          </p:txBody>
        </p:sp>
        <p:sp>
          <p:nvSpPr>
            <p:cNvPr id="157" name="Rectangle 2"/>
            <p:cNvSpPr/>
            <p:nvPr/>
          </p:nvSpPr>
          <p:spPr>
            <a:xfrm>
              <a:off x="263352" y="2925642"/>
              <a:ext cx="1393825" cy="351202"/>
            </a:xfrm>
            <a:prstGeom prst="rect">
              <a:avLst/>
            </a:prstGeom>
            <a:solidFill>
              <a:srgbClr val="00264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anchor="ctr"/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8" name="Text Placeholder 25"/>
            <p:cNvSpPr txBox="1">
              <a:spLocks/>
            </p:cNvSpPr>
            <p:nvPr/>
          </p:nvSpPr>
          <p:spPr bwMode="auto">
            <a:xfrm>
              <a:off x="185520" y="2874809"/>
              <a:ext cx="1570039" cy="3188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 wrap="square" lIns="68586" tIns="34294" rIns="68586" bIns="3429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73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487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22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75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712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459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204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1951" algn="l" defTabSz="685487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dirty="0" smtClean="0">
                  <a:solidFill>
                    <a:srgbClr val="3DB5F1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  <a:cs typeface="Arial" pitchFamily="34" charset="0"/>
                </a:rPr>
                <a:t>AE</a:t>
              </a:r>
              <a:endParaRPr lang="en-US" sz="1600" dirty="0">
                <a:solidFill>
                  <a:srgbClr val="3DB5F1"/>
                </a:solidFill>
                <a:latin typeface="方正行黑简体" panose="02000000000000000000" pitchFamily="2" charset="-122"/>
                <a:ea typeface="方正行黑简体" panose="02000000000000000000" pitchFamily="2" charset="-122"/>
                <a:cs typeface="Arial" pitchFamily="34" charset="0"/>
              </a:endParaRPr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4874975" y="4247509"/>
            <a:ext cx="0" cy="1056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4882515" y="4675992"/>
            <a:ext cx="0" cy="1056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4884807" y="5086883"/>
            <a:ext cx="0" cy="1056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>
            <a:off x="4882495" y="5521132"/>
            <a:ext cx="0" cy="1056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4882495" y="5904410"/>
            <a:ext cx="0" cy="1056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20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/>
          <p:nvPr/>
        </p:nvSpPr>
        <p:spPr>
          <a:xfrm>
            <a:off x="1055440" y="1078454"/>
            <a:ext cx="3020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一个都不能 </a:t>
            </a:r>
            <a:r>
              <a:rPr lang="en-US" altLang="zh-CN" sz="32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[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少</a:t>
            </a:r>
            <a:r>
              <a:rPr lang="en-US" altLang="zh-CN" sz="32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]</a:t>
            </a:r>
            <a:endParaRPr lang="zh-CN" altLang="en-US" sz="32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2702220" y="1990458"/>
            <a:ext cx="3746120" cy="2196839"/>
          </a:xfrm>
          <a:custGeom>
            <a:avLst/>
            <a:gdLst>
              <a:gd name="T0" fmla="*/ 0 w 2314"/>
              <a:gd name="T1" fmla="*/ 2147483647 h 1357"/>
              <a:gd name="T2" fmla="*/ 0 w 2314"/>
              <a:gd name="T3" fmla="*/ 0 h 1357"/>
              <a:gd name="T4" fmla="*/ 2147483647 w 2314"/>
              <a:gd name="T5" fmla="*/ 0 h 1357"/>
              <a:gd name="T6" fmla="*/ 2147483647 w 2314"/>
              <a:gd name="T7" fmla="*/ 2147483647 h 1357"/>
              <a:gd name="T8" fmla="*/ 2147483647 w 2314"/>
              <a:gd name="T9" fmla="*/ 2147483647 h 1357"/>
              <a:gd name="T10" fmla="*/ 2147483647 w 2314"/>
              <a:gd name="T11" fmla="*/ 2147483647 h 1357"/>
              <a:gd name="T12" fmla="*/ 2147483647 w 2314"/>
              <a:gd name="T13" fmla="*/ 2147483647 h 1357"/>
              <a:gd name="T14" fmla="*/ 2147483647 w 2314"/>
              <a:gd name="T15" fmla="*/ 2147483647 h 1357"/>
              <a:gd name="T16" fmla="*/ 2147483647 w 2314"/>
              <a:gd name="T17" fmla="*/ 2147483647 h 1357"/>
              <a:gd name="T18" fmla="*/ 2147483647 w 2314"/>
              <a:gd name="T19" fmla="*/ 2147483647 h 1357"/>
              <a:gd name="T20" fmla="*/ 2147483647 w 2314"/>
              <a:gd name="T21" fmla="*/ 2147483647 h 1357"/>
              <a:gd name="T22" fmla="*/ 2147483647 w 2314"/>
              <a:gd name="T23" fmla="*/ 2147483647 h 1357"/>
              <a:gd name="T24" fmla="*/ 2147483647 w 2314"/>
              <a:gd name="T25" fmla="*/ 2147483647 h 1357"/>
              <a:gd name="T26" fmla="*/ 2147483647 w 2314"/>
              <a:gd name="T27" fmla="*/ 2147483647 h 1357"/>
              <a:gd name="T28" fmla="*/ 2147483647 w 2314"/>
              <a:gd name="T29" fmla="*/ 2147483647 h 1357"/>
              <a:gd name="T30" fmla="*/ 2147483647 w 2314"/>
              <a:gd name="T31" fmla="*/ 2147483647 h 1357"/>
              <a:gd name="T32" fmla="*/ 2147483647 w 2314"/>
              <a:gd name="T33" fmla="*/ 2147483647 h 1357"/>
              <a:gd name="T34" fmla="*/ 2147483647 w 2314"/>
              <a:gd name="T35" fmla="*/ 2147483647 h 1357"/>
              <a:gd name="T36" fmla="*/ 2147483647 w 2314"/>
              <a:gd name="T37" fmla="*/ 2147483647 h 1357"/>
              <a:gd name="T38" fmla="*/ 2147483647 w 2314"/>
              <a:gd name="T39" fmla="*/ 2147483647 h 1357"/>
              <a:gd name="T40" fmla="*/ 2147483647 w 2314"/>
              <a:gd name="T41" fmla="*/ 2147483647 h 1357"/>
              <a:gd name="T42" fmla="*/ 2147483647 w 2314"/>
              <a:gd name="T43" fmla="*/ 2147483647 h 1357"/>
              <a:gd name="T44" fmla="*/ 2147483647 w 2314"/>
              <a:gd name="T45" fmla="*/ 2147483647 h 1357"/>
              <a:gd name="T46" fmla="*/ 2147483647 w 2314"/>
              <a:gd name="T47" fmla="*/ 2147483647 h 1357"/>
              <a:gd name="T48" fmla="*/ 2147483647 w 2314"/>
              <a:gd name="T49" fmla="*/ 2147483647 h 1357"/>
              <a:gd name="T50" fmla="*/ 2147483647 w 2314"/>
              <a:gd name="T51" fmla="*/ 2147483647 h 1357"/>
              <a:gd name="T52" fmla="*/ 2147483647 w 2314"/>
              <a:gd name="T53" fmla="*/ 2147483647 h 1357"/>
              <a:gd name="T54" fmla="*/ 2147483647 w 2314"/>
              <a:gd name="T55" fmla="*/ 2147483647 h 1357"/>
              <a:gd name="T56" fmla="*/ 2147483647 w 2314"/>
              <a:gd name="T57" fmla="*/ 2147483647 h 1357"/>
              <a:gd name="T58" fmla="*/ 2147483647 w 2314"/>
              <a:gd name="T59" fmla="*/ 2147483647 h 1357"/>
              <a:gd name="T60" fmla="*/ 2147483647 w 2314"/>
              <a:gd name="T61" fmla="*/ 2147483647 h 1357"/>
              <a:gd name="T62" fmla="*/ 2147483647 w 2314"/>
              <a:gd name="T63" fmla="*/ 2147483647 h 1357"/>
              <a:gd name="T64" fmla="*/ 2147483647 w 2314"/>
              <a:gd name="T65" fmla="*/ 2147483647 h 1357"/>
              <a:gd name="T66" fmla="*/ 2147483647 w 2314"/>
              <a:gd name="T67" fmla="*/ 2147483647 h 1357"/>
              <a:gd name="T68" fmla="*/ 2147483647 w 2314"/>
              <a:gd name="T69" fmla="*/ 2147483647 h 1357"/>
              <a:gd name="T70" fmla="*/ 2147483647 w 2314"/>
              <a:gd name="T71" fmla="*/ 2147483647 h 1357"/>
              <a:gd name="T72" fmla="*/ 2147483647 w 2314"/>
              <a:gd name="T73" fmla="*/ 2147483647 h 1357"/>
              <a:gd name="T74" fmla="*/ 0 w 2314"/>
              <a:gd name="T75" fmla="*/ 2147483647 h 135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314"/>
              <a:gd name="T115" fmla="*/ 0 h 1357"/>
              <a:gd name="T116" fmla="*/ 2314 w 2314"/>
              <a:gd name="T117" fmla="*/ 1357 h 135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314" h="1357">
                <a:moveTo>
                  <a:pt x="0" y="1356"/>
                </a:moveTo>
                <a:lnTo>
                  <a:pt x="0" y="0"/>
                </a:lnTo>
                <a:lnTo>
                  <a:pt x="1968" y="0"/>
                </a:lnTo>
                <a:lnTo>
                  <a:pt x="1962" y="22"/>
                </a:lnTo>
                <a:lnTo>
                  <a:pt x="1955" y="43"/>
                </a:lnTo>
                <a:lnTo>
                  <a:pt x="1948" y="71"/>
                </a:lnTo>
                <a:lnTo>
                  <a:pt x="1906" y="229"/>
                </a:lnTo>
                <a:lnTo>
                  <a:pt x="1899" y="315"/>
                </a:lnTo>
                <a:lnTo>
                  <a:pt x="1901" y="380"/>
                </a:lnTo>
                <a:lnTo>
                  <a:pt x="1928" y="403"/>
                </a:lnTo>
                <a:lnTo>
                  <a:pt x="1955" y="405"/>
                </a:lnTo>
                <a:lnTo>
                  <a:pt x="1972" y="398"/>
                </a:lnTo>
                <a:lnTo>
                  <a:pt x="2007" y="369"/>
                </a:lnTo>
                <a:lnTo>
                  <a:pt x="2047" y="329"/>
                </a:lnTo>
                <a:lnTo>
                  <a:pt x="2074" y="307"/>
                </a:lnTo>
                <a:lnTo>
                  <a:pt x="2132" y="300"/>
                </a:lnTo>
                <a:lnTo>
                  <a:pt x="2175" y="311"/>
                </a:lnTo>
                <a:lnTo>
                  <a:pt x="2220" y="359"/>
                </a:lnTo>
                <a:lnTo>
                  <a:pt x="2276" y="449"/>
                </a:lnTo>
                <a:lnTo>
                  <a:pt x="2306" y="573"/>
                </a:lnTo>
                <a:lnTo>
                  <a:pt x="2313" y="669"/>
                </a:lnTo>
                <a:lnTo>
                  <a:pt x="2291" y="767"/>
                </a:lnTo>
                <a:lnTo>
                  <a:pt x="2264" y="854"/>
                </a:lnTo>
                <a:lnTo>
                  <a:pt x="2223" y="925"/>
                </a:lnTo>
                <a:lnTo>
                  <a:pt x="2153" y="968"/>
                </a:lnTo>
                <a:lnTo>
                  <a:pt x="2133" y="975"/>
                </a:lnTo>
                <a:lnTo>
                  <a:pt x="2106" y="961"/>
                </a:lnTo>
                <a:lnTo>
                  <a:pt x="2064" y="906"/>
                </a:lnTo>
                <a:lnTo>
                  <a:pt x="2013" y="858"/>
                </a:lnTo>
                <a:lnTo>
                  <a:pt x="1968" y="839"/>
                </a:lnTo>
                <a:lnTo>
                  <a:pt x="1928" y="889"/>
                </a:lnTo>
                <a:lnTo>
                  <a:pt x="1906" y="968"/>
                </a:lnTo>
                <a:lnTo>
                  <a:pt x="1914" y="1053"/>
                </a:lnTo>
                <a:lnTo>
                  <a:pt x="1985" y="1219"/>
                </a:lnTo>
                <a:lnTo>
                  <a:pt x="2003" y="1290"/>
                </a:lnTo>
                <a:lnTo>
                  <a:pt x="2023" y="1342"/>
                </a:lnTo>
                <a:lnTo>
                  <a:pt x="2030" y="1356"/>
                </a:lnTo>
                <a:lnTo>
                  <a:pt x="0" y="1356"/>
                </a:ln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5313495" y="3649825"/>
            <a:ext cx="3712123" cy="2166079"/>
          </a:xfrm>
          <a:custGeom>
            <a:avLst/>
            <a:gdLst>
              <a:gd name="T0" fmla="*/ 2147483647 w 2293"/>
              <a:gd name="T1" fmla="*/ 0 h 1338"/>
              <a:gd name="T2" fmla="*/ 2147483647 w 2293"/>
              <a:gd name="T3" fmla="*/ 2147483647 h 1338"/>
              <a:gd name="T4" fmla="*/ 2147483647 w 2293"/>
              <a:gd name="T5" fmla="*/ 2147483647 h 1338"/>
              <a:gd name="T6" fmla="*/ 2147483647 w 2293"/>
              <a:gd name="T7" fmla="*/ 2147483647 h 1338"/>
              <a:gd name="T8" fmla="*/ 2147483647 w 2293"/>
              <a:gd name="T9" fmla="*/ 2147483647 h 1338"/>
              <a:gd name="T10" fmla="*/ 2147483647 w 2293"/>
              <a:gd name="T11" fmla="*/ 2147483647 h 1338"/>
              <a:gd name="T12" fmla="*/ 2147483647 w 2293"/>
              <a:gd name="T13" fmla="*/ 2147483647 h 1338"/>
              <a:gd name="T14" fmla="*/ 2147483647 w 2293"/>
              <a:gd name="T15" fmla="*/ 2147483647 h 1338"/>
              <a:gd name="T16" fmla="*/ 2147483647 w 2293"/>
              <a:gd name="T17" fmla="*/ 2147483647 h 1338"/>
              <a:gd name="T18" fmla="*/ 2147483647 w 2293"/>
              <a:gd name="T19" fmla="*/ 2147483647 h 1338"/>
              <a:gd name="T20" fmla="*/ 2147483647 w 2293"/>
              <a:gd name="T21" fmla="*/ 2147483647 h 1338"/>
              <a:gd name="T22" fmla="*/ 2147483647 w 2293"/>
              <a:gd name="T23" fmla="*/ 2147483647 h 1338"/>
              <a:gd name="T24" fmla="*/ 2147483647 w 2293"/>
              <a:gd name="T25" fmla="*/ 2147483647 h 1338"/>
              <a:gd name="T26" fmla="*/ 2147483647 w 2293"/>
              <a:gd name="T27" fmla="*/ 2147483647 h 1338"/>
              <a:gd name="T28" fmla="*/ 2147483647 w 2293"/>
              <a:gd name="T29" fmla="*/ 2147483647 h 1338"/>
              <a:gd name="T30" fmla="*/ 2147483647 w 2293"/>
              <a:gd name="T31" fmla="*/ 2147483647 h 1338"/>
              <a:gd name="T32" fmla="*/ 2147483647 w 2293"/>
              <a:gd name="T33" fmla="*/ 2147483647 h 1338"/>
              <a:gd name="T34" fmla="*/ 2147483647 w 2293"/>
              <a:gd name="T35" fmla="*/ 2147483647 h 1338"/>
              <a:gd name="T36" fmla="*/ 0 w 2293"/>
              <a:gd name="T37" fmla="*/ 2147483647 h 1338"/>
              <a:gd name="T38" fmla="*/ 2147483647 w 2293"/>
              <a:gd name="T39" fmla="*/ 2147483647 h 1338"/>
              <a:gd name="T40" fmla="*/ 2147483647 w 2293"/>
              <a:gd name="T41" fmla="*/ 2147483647 h 1338"/>
              <a:gd name="T42" fmla="*/ 2147483647 w 2293"/>
              <a:gd name="T43" fmla="*/ 2147483647 h 1338"/>
              <a:gd name="T44" fmla="*/ 2147483647 w 2293"/>
              <a:gd name="T45" fmla="*/ 2147483647 h 1338"/>
              <a:gd name="T46" fmla="*/ 2147483647 w 2293"/>
              <a:gd name="T47" fmla="*/ 2147483647 h 1338"/>
              <a:gd name="T48" fmla="*/ 2147483647 w 2293"/>
              <a:gd name="T49" fmla="*/ 2147483647 h 1338"/>
              <a:gd name="T50" fmla="*/ 2147483647 w 2293"/>
              <a:gd name="T51" fmla="*/ 2147483647 h 1338"/>
              <a:gd name="T52" fmla="*/ 2147483647 w 2293"/>
              <a:gd name="T53" fmla="*/ 2147483647 h 1338"/>
              <a:gd name="T54" fmla="*/ 2147483647 w 2293"/>
              <a:gd name="T55" fmla="*/ 2147483647 h 1338"/>
              <a:gd name="T56" fmla="*/ 2147483647 w 2293"/>
              <a:gd name="T57" fmla="*/ 2147483647 h 1338"/>
              <a:gd name="T58" fmla="*/ 2147483647 w 2293"/>
              <a:gd name="T59" fmla="*/ 2147483647 h 1338"/>
              <a:gd name="T60" fmla="*/ 2147483647 w 2293"/>
              <a:gd name="T61" fmla="*/ 2147483647 h 1338"/>
              <a:gd name="T62" fmla="*/ 2147483647 w 2293"/>
              <a:gd name="T63" fmla="*/ 2147483647 h 1338"/>
              <a:gd name="T64" fmla="*/ 2147483647 w 2293"/>
              <a:gd name="T65" fmla="*/ 2147483647 h 1338"/>
              <a:gd name="T66" fmla="*/ 2147483647 w 2293"/>
              <a:gd name="T67" fmla="*/ 2147483647 h 1338"/>
              <a:gd name="T68" fmla="*/ 2147483647 w 2293"/>
              <a:gd name="T69" fmla="*/ 2147483647 h 1338"/>
              <a:gd name="T70" fmla="*/ 2147483647 w 2293"/>
              <a:gd name="T71" fmla="*/ 0 h 1338"/>
              <a:gd name="T72" fmla="*/ 2147483647 w 2293"/>
              <a:gd name="T73" fmla="*/ 0 h 13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293"/>
              <a:gd name="T112" fmla="*/ 0 h 1338"/>
              <a:gd name="T113" fmla="*/ 2293 w 2293"/>
              <a:gd name="T114" fmla="*/ 1338 h 133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293" h="1338">
                <a:moveTo>
                  <a:pt x="2292" y="0"/>
                </a:moveTo>
                <a:lnTo>
                  <a:pt x="2292" y="1337"/>
                </a:lnTo>
                <a:lnTo>
                  <a:pt x="332" y="1337"/>
                </a:lnTo>
                <a:lnTo>
                  <a:pt x="339" y="1315"/>
                </a:lnTo>
                <a:lnTo>
                  <a:pt x="346" y="1294"/>
                </a:lnTo>
                <a:lnTo>
                  <a:pt x="353" y="1266"/>
                </a:lnTo>
                <a:lnTo>
                  <a:pt x="395" y="1110"/>
                </a:lnTo>
                <a:lnTo>
                  <a:pt x="401" y="1025"/>
                </a:lnTo>
                <a:lnTo>
                  <a:pt x="399" y="944"/>
                </a:lnTo>
                <a:lnTo>
                  <a:pt x="361" y="881"/>
                </a:lnTo>
                <a:lnTo>
                  <a:pt x="317" y="853"/>
                </a:lnTo>
                <a:lnTo>
                  <a:pt x="293" y="856"/>
                </a:lnTo>
                <a:lnTo>
                  <a:pt x="273" y="865"/>
                </a:lnTo>
                <a:lnTo>
                  <a:pt x="239" y="903"/>
                </a:lnTo>
                <a:lnTo>
                  <a:pt x="190" y="970"/>
                </a:lnTo>
                <a:lnTo>
                  <a:pt x="143" y="970"/>
                </a:lnTo>
                <a:lnTo>
                  <a:pt x="79" y="922"/>
                </a:lnTo>
                <a:lnTo>
                  <a:pt x="33" y="841"/>
                </a:lnTo>
                <a:lnTo>
                  <a:pt x="0" y="751"/>
                </a:lnTo>
                <a:lnTo>
                  <a:pt x="5" y="664"/>
                </a:lnTo>
                <a:lnTo>
                  <a:pt x="12" y="580"/>
                </a:lnTo>
                <a:lnTo>
                  <a:pt x="39" y="494"/>
                </a:lnTo>
                <a:lnTo>
                  <a:pt x="79" y="424"/>
                </a:lnTo>
                <a:lnTo>
                  <a:pt x="148" y="381"/>
                </a:lnTo>
                <a:lnTo>
                  <a:pt x="169" y="374"/>
                </a:lnTo>
                <a:lnTo>
                  <a:pt x="196" y="388"/>
                </a:lnTo>
                <a:lnTo>
                  <a:pt x="236" y="446"/>
                </a:lnTo>
                <a:lnTo>
                  <a:pt x="278" y="502"/>
                </a:lnTo>
                <a:lnTo>
                  <a:pt x="332" y="509"/>
                </a:lnTo>
                <a:lnTo>
                  <a:pt x="373" y="459"/>
                </a:lnTo>
                <a:lnTo>
                  <a:pt x="395" y="381"/>
                </a:lnTo>
                <a:lnTo>
                  <a:pt x="389" y="303"/>
                </a:lnTo>
                <a:lnTo>
                  <a:pt x="350" y="232"/>
                </a:lnTo>
                <a:lnTo>
                  <a:pt x="266" y="79"/>
                </a:lnTo>
                <a:lnTo>
                  <a:pt x="265" y="23"/>
                </a:lnTo>
                <a:lnTo>
                  <a:pt x="271" y="0"/>
                </a:lnTo>
                <a:lnTo>
                  <a:pt x="2292" y="0"/>
                </a:lnTo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698982" y="3424798"/>
            <a:ext cx="3372155" cy="2391106"/>
          </a:xfrm>
          <a:custGeom>
            <a:avLst/>
            <a:gdLst>
              <a:gd name="T0" fmla="*/ 0 w 2083"/>
              <a:gd name="T1" fmla="*/ 2147483647 h 1477"/>
              <a:gd name="T2" fmla="*/ 2147483647 w 2083"/>
              <a:gd name="T3" fmla="*/ 2147483647 h 1477"/>
              <a:gd name="T4" fmla="*/ 2147483647 w 2083"/>
              <a:gd name="T5" fmla="*/ 2147483647 h 1477"/>
              <a:gd name="T6" fmla="*/ 2147483647 w 2083"/>
              <a:gd name="T7" fmla="*/ 2147483647 h 1477"/>
              <a:gd name="T8" fmla="*/ 2147483647 w 2083"/>
              <a:gd name="T9" fmla="*/ 2147483647 h 1477"/>
              <a:gd name="T10" fmla="*/ 2147483647 w 2083"/>
              <a:gd name="T11" fmla="*/ 2147483647 h 1477"/>
              <a:gd name="T12" fmla="*/ 2147483647 w 2083"/>
              <a:gd name="T13" fmla="*/ 2147483647 h 1477"/>
              <a:gd name="T14" fmla="*/ 2147483647 w 2083"/>
              <a:gd name="T15" fmla="*/ 2147483647 h 1477"/>
              <a:gd name="T16" fmla="*/ 2147483647 w 2083"/>
              <a:gd name="T17" fmla="*/ 2147483647 h 1477"/>
              <a:gd name="T18" fmla="*/ 2147483647 w 2083"/>
              <a:gd name="T19" fmla="*/ 0 h 1477"/>
              <a:gd name="T20" fmla="*/ 2147483647 w 2083"/>
              <a:gd name="T21" fmla="*/ 2147483647 h 1477"/>
              <a:gd name="T22" fmla="*/ 2147483647 w 2083"/>
              <a:gd name="T23" fmla="*/ 2147483647 h 1477"/>
              <a:gd name="T24" fmla="*/ 2147483647 w 2083"/>
              <a:gd name="T25" fmla="*/ 2147483647 h 1477"/>
              <a:gd name="T26" fmla="*/ 2147483647 w 2083"/>
              <a:gd name="T27" fmla="*/ 2147483647 h 1477"/>
              <a:gd name="T28" fmla="*/ 2147483647 w 2083"/>
              <a:gd name="T29" fmla="*/ 2147483647 h 1477"/>
              <a:gd name="T30" fmla="*/ 2147483647 w 2083"/>
              <a:gd name="T31" fmla="*/ 2147483647 h 1477"/>
              <a:gd name="T32" fmla="*/ 2147483647 w 2083"/>
              <a:gd name="T33" fmla="*/ 2147483647 h 1477"/>
              <a:gd name="T34" fmla="*/ 2147483647 w 2083"/>
              <a:gd name="T35" fmla="*/ 2147483647 h 1477"/>
              <a:gd name="T36" fmla="*/ 2147483647 w 2083"/>
              <a:gd name="T37" fmla="*/ 2147483647 h 1477"/>
              <a:gd name="T38" fmla="*/ 2147483647 w 2083"/>
              <a:gd name="T39" fmla="*/ 2147483647 h 1477"/>
              <a:gd name="T40" fmla="*/ 2147483647 w 2083"/>
              <a:gd name="T41" fmla="*/ 2147483647 h 1477"/>
              <a:gd name="T42" fmla="*/ 2147483647 w 2083"/>
              <a:gd name="T43" fmla="*/ 2147483647 h 1477"/>
              <a:gd name="T44" fmla="*/ 2147483647 w 2083"/>
              <a:gd name="T45" fmla="*/ 2147483647 h 1477"/>
              <a:gd name="T46" fmla="*/ 2147483647 w 2083"/>
              <a:gd name="T47" fmla="*/ 2147483647 h 1477"/>
              <a:gd name="T48" fmla="*/ 2147483647 w 2083"/>
              <a:gd name="T49" fmla="*/ 2147483647 h 1477"/>
              <a:gd name="T50" fmla="*/ 2147483647 w 2083"/>
              <a:gd name="T51" fmla="*/ 2147483647 h 1477"/>
              <a:gd name="T52" fmla="*/ 2147483647 w 2083"/>
              <a:gd name="T53" fmla="*/ 2147483647 h 1477"/>
              <a:gd name="T54" fmla="*/ 2147483647 w 2083"/>
              <a:gd name="T55" fmla="*/ 2147483647 h 1477"/>
              <a:gd name="T56" fmla="*/ 2147483647 w 2083"/>
              <a:gd name="T57" fmla="*/ 2147483647 h 1477"/>
              <a:gd name="T58" fmla="*/ 2147483647 w 2083"/>
              <a:gd name="T59" fmla="*/ 2147483647 h 1477"/>
              <a:gd name="T60" fmla="*/ 2147483647 w 2083"/>
              <a:gd name="T61" fmla="*/ 2147483647 h 1477"/>
              <a:gd name="T62" fmla="*/ 2147483647 w 2083"/>
              <a:gd name="T63" fmla="*/ 2147483647 h 1477"/>
              <a:gd name="T64" fmla="*/ 2147483647 w 2083"/>
              <a:gd name="T65" fmla="*/ 2147483647 h 1477"/>
              <a:gd name="T66" fmla="*/ 2147483647 w 2083"/>
              <a:gd name="T67" fmla="*/ 2147483647 h 1477"/>
              <a:gd name="T68" fmla="*/ 2147483647 w 2083"/>
              <a:gd name="T69" fmla="*/ 2147483647 h 1477"/>
              <a:gd name="T70" fmla="*/ 2147483647 w 2083"/>
              <a:gd name="T71" fmla="*/ 2147483647 h 1477"/>
              <a:gd name="T72" fmla="*/ 2147483647 w 2083"/>
              <a:gd name="T73" fmla="*/ 2147483647 h 1477"/>
              <a:gd name="T74" fmla="*/ 2147483647 w 2083"/>
              <a:gd name="T75" fmla="*/ 2147483647 h 1477"/>
              <a:gd name="T76" fmla="*/ 2147483647 w 2083"/>
              <a:gd name="T77" fmla="*/ 2147483647 h 147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083"/>
              <a:gd name="T118" fmla="*/ 0 h 1477"/>
              <a:gd name="T119" fmla="*/ 2083 w 2083"/>
              <a:gd name="T120" fmla="*/ 1477 h 147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083" h="1477">
                <a:moveTo>
                  <a:pt x="1965" y="1476"/>
                </a:moveTo>
                <a:lnTo>
                  <a:pt x="0" y="1476"/>
                </a:lnTo>
                <a:lnTo>
                  <a:pt x="0" y="329"/>
                </a:lnTo>
                <a:lnTo>
                  <a:pt x="6" y="329"/>
                </a:lnTo>
                <a:lnTo>
                  <a:pt x="26" y="335"/>
                </a:lnTo>
                <a:lnTo>
                  <a:pt x="88" y="361"/>
                </a:lnTo>
                <a:lnTo>
                  <a:pt x="178" y="389"/>
                </a:lnTo>
                <a:lnTo>
                  <a:pt x="273" y="408"/>
                </a:lnTo>
                <a:lnTo>
                  <a:pt x="477" y="422"/>
                </a:lnTo>
                <a:lnTo>
                  <a:pt x="565" y="389"/>
                </a:lnTo>
                <a:lnTo>
                  <a:pt x="614" y="329"/>
                </a:lnTo>
                <a:lnTo>
                  <a:pt x="621" y="308"/>
                </a:lnTo>
                <a:lnTo>
                  <a:pt x="607" y="288"/>
                </a:lnTo>
                <a:lnTo>
                  <a:pt x="559" y="253"/>
                </a:lnTo>
                <a:lnTo>
                  <a:pt x="504" y="213"/>
                </a:lnTo>
                <a:lnTo>
                  <a:pt x="491" y="195"/>
                </a:lnTo>
                <a:lnTo>
                  <a:pt x="491" y="167"/>
                </a:lnTo>
                <a:lnTo>
                  <a:pt x="559" y="93"/>
                </a:lnTo>
                <a:lnTo>
                  <a:pt x="634" y="40"/>
                </a:lnTo>
                <a:lnTo>
                  <a:pt x="825" y="0"/>
                </a:lnTo>
                <a:lnTo>
                  <a:pt x="927" y="12"/>
                </a:lnTo>
                <a:lnTo>
                  <a:pt x="1024" y="46"/>
                </a:lnTo>
                <a:lnTo>
                  <a:pt x="1112" y="93"/>
                </a:lnTo>
                <a:lnTo>
                  <a:pt x="1167" y="167"/>
                </a:lnTo>
                <a:lnTo>
                  <a:pt x="1173" y="207"/>
                </a:lnTo>
                <a:lnTo>
                  <a:pt x="1167" y="234"/>
                </a:lnTo>
                <a:lnTo>
                  <a:pt x="1112" y="281"/>
                </a:lnTo>
                <a:lnTo>
                  <a:pt x="1050" y="335"/>
                </a:lnTo>
                <a:lnTo>
                  <a:pt x="1043" y="389"/>
                </a:lnTo>
                <a:lnTo>
                  <a:pt x="1085" y="442"/>
                </a:lnTo>
                <a:lnTo>
                  <a:pt x="1146" y="469"/>
                </a:lnTo>
                <a:lnTo>
                  <a:pt x="1203" y="463"/>
                </a:lnTo>
                <a:lnTo>
                  <a:pt x="1277" y="465"/>
                </a:lnTo>
                <a:lnTo>
                  <a:pt x="1409" y="468"/>
                </a:lnTo>
                <a:lnTo>
                  <a:pt x="1564" y="468"/>
                </a:lnTo>
                <a:lnTo>
                  <a:pt x="1705" y="429"/>
                </a:lnTo>
                <a:lnTo>
                  <a:pt x="1822" y="381"/>
                </a:lnTo>
                <a:lnTo>
                  <a:pt x="1903" y="347"/>
                </a:lnTo>
                <a:lnTo>
                  <a:pt x="1941" y="336"/>
                </a:lnTo>
                <a:lnTo>
                  <a:pt x="1942" y="326"/>
                </a:lnTo>
                <a:lnTo>
                  <a:pt x="1989" y="406"/>
                </a:lnTo>
                <a:lnTo>
                  <a:pt x="1989" y="394"/>
                </a:lnTo>
                <a:lnTo>
                  <a:pt x="2046" y="536"/>
                </a:lnTo>
                <a:lnTo>
                  <a:pt x="2075" y="617"/>
                </a:lnTo>
                <a:lnTo>
                  <a:pt x="2082" y="697"/>
                </a:lnTo>
                <a:lnTo>
                  <a:pt x="2068" y="764"/>
                </a:lnTo>
                <a:lnTo>
                  <a:pt x="2026" y="812"/>
                </a:lnTo>
                <a:lnTo>
                  <a:pt x="2007" y="825"/>
                </a:lnTo>
                <a:lnTo>
                  <a:pt x="1985" y="825"/>
                </a:lnTo>
                <a:lnTo>
                  <a:pt x="1952" y="812"/>
                </a:lnTo>
                <a:lnTo>
                  <a:pt x="1890" y="731"/>
                </a:lnTo>
                <a:lnTo>
                  <a:pt x="1857" y="684"/>
                </a:lnTo>
                <a:lnTo>
                  <a:pt x="1822" y="643"/>
                </a:lnTo>
                <a:lnTo>
                  <a:pt x="1781" y="630"/>
                </a:lnTo>
                <a:lnTo>
                  <a:pt x="1734" y="630"/>
                </a:lnTo>
                <a:lnTo>
                  <a:pt x="1678" y="676"/>
                </a:lnTo>
                <a:lnTo>
                  <a:pt x="1639" y="744"/>
                </a:lnTo>
                <a:lnTo>
                  <a:pt x="1623" y="816"/>
                </a:lnTo>
                <a:lnTo>
                  <a:pt x="1614" y="886"/>
                </a:lnTo>
                <a:lnTo>
                  <a:pt x="1647" y="970"/>
                </a:lnTo>
                <a:lnTo>
                  <a:pt x="1700" y="1054"/>
                </a:lnTo>
                <a:lnTo>
                  <a:pt x="1758" y="1103"/>
                </a:lnTo>
                <a:lnTo>
                  <a:pt x="1769" y="1110"/>
                </a:lnTo>
                <a:lnTo>
                  <a:pt x="1767" y="1107"/>
                </a:lnTo>
                <a:lnTo>
                  <a:pt x="1763" y="1108"/>
                </a:lnTo>
                <a:lnTo>
                  <a:pt x="1773" y="1110"/>
                </a:lnTo>
                <a:lnTo>
                  <a:pt x="1808" y="1095"/>
                </a:lnTo>
                <a:lnTo>
                  <a:pt x="1846" y="1047"/>
                </a:lnTo>
                <a:lnTo>
                  <a:pt x="1876" y="1010"/>
                </a:lnTo>
                <a:lnTo>
                  <a:pt x="1914" y="985"/>
                </a:lnTo>
                <a:lnTo>
                  <a:pt x="1949" y="994"/>
                </a:lnTo>
                <a:lnTo>
                  <a:pt x="1975" y="1014"/>
                </a:lnTo>
                <a:lnTo>
                  <a:pt x="2033" y="1108"/>
                </a:lnTo>
                <a:lnTo>
                  <a:pt x="2053" y="1159"/>
                </a:lnTo>
                <a:lnTo>
                  <a:pt x="2061" y="1214"/>
                </a:lnTo>
                <a:lnTo>
                  <a:pt x="2040" y="1327"/>
                </a:lnTo>
                <a:lnTo>
                  <a:pt x="1993" y="1429"/>
                </a:lnTo>
                <a:lnTo>
                  <a:pt x="1972" y="1463"/>
                </a:lnTo>
                <a:lnTo>
                  <a:pt x="1965" y="1476"/>
                </a:lnTo>
              </a:path>
            </a:pathLst>
          </a:custGeom>
          <a:solidFill>
            <a:srgbClr val="FFFF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591944" y="1988840"/>
            <a:ext cx="3433674" cy="2570803"/>
          </a:xfrm>
          <a:custGeom>
            <a:avLst/>
            <a:gdLst>
              <a:gd name="T0" fmla="*/ 2147483647 w 2121"/>
              <a:gd name="T1" fmla="*/ 0 h 1588"/>
              <a:gd name="T2" fmla="*/ 2147483647 w 2121"/>
              <a:gd name="T3" fmla="*/ 2147483647 h 1588"/>
              <a:gd name="T4" fmla="*/ 2147483647 w 2121"/>
              <a:gd name="T5" fmla="*/ 2147483647 h 1588"/>
              <a:gd name="T6" fmla="*/ 2147483647 w 2121"/>
              <a:gd name="T7" fmla="*/ 2147483647 h 1588"/>
              <a:gd name="T8" fmla="*/ 2147483647 w 2121"/>
              <a:gd name="T9" fmla="*/ 2147483647 h 1588"/>
              <a:gd name="T10" fmla="*/ 2147483647 w 2121"/>
              <a:gd name="T11" fmla="*/ 2147483647 h 1588"/>
              <a:gd name="T12" fmla="*/ 2147483647 w 2121"/>
              <a:gd name="T13" fmla="*/ 2147483647 h 1588"/>
              <a:gd name="T14" fmla="*/ 2147483647 w 2121"/>
              <a:gd name="T15" fmla="*/ 2147483647 h 1588"/>
              <a:gd name="T16" fmla="*/ 2147483647 w 2121"/>
              <a:gd name="T17" fmla="*/ 2147483647 h 1588"/>
              <a:gd name="T18" fmla="*/ 2147483647 w 2121"/>
              <a:gd name="T19" fmla="*/ 2147483647 h 1588"/>
              <a:gd name="T20" fmla="*/ 2147483647 w 2121"/>
              <a:gd name="T21" fmla="*/ 2147483647 h 1588"/>
              <a:gd name="T22" fmla="*/ 2147483647 w 2121"/>
              <a:gd name="T23" fmla="*/ 2147483647 h 1588"/>
              <a:gd name="T24" fmla="*/ 2147483647 w 2121"/>
              <a:gd name="T25" fmla="*/ 2147483647 h 1588"/>
              <a:gd name="T26" fmla="*/ 2147483647 w 2121"/>
              <a:gd name="T27" fmla="*/ 2147483647 h 1588"/>
              <a:gd name="T28" fmla="*/ 2147483647 w 2121"/>
              <a:gd name="T29" fmla="*/ 2147483647 h 1588"/>
              <a:gd name="T30" fmla="*/ 2147483647 w 2121"/>
              <a:gd name="T31" fmla="*/ 2147483647 h 1588"/>
              <a:gd name="T32" fmla="*/ 2147483647 w 2121"/>
              <a:gd name="T33" fmla="*/ 2147483647 h 1588"/>
              <a:gd name="T34" fmla="*/ 2147483647 w 2121"/>
              <a:gd name="T35" fmla="*/ 2147483647 h 1588"/>
              <a:gd name="T36" fmla="*/ 2147483647 w 2121"/>
              <a:gd name="T37" fmla="*/ 2147483647 h 1588"/>
              <a:gd name="T38" fmla="*/ 2147483647 w 2121"/>
              <a:gd name="T39" fmla="*/ 2147483647 h 1588"/>
              <a:gd name="T40" fmla="*/ 2147483647 w 2121"/>
              <a:gd name="T41" fmla="*/ 2147483647 h 1588"/>
              <a:gd name="T42" fmla="*/ 2147483647 w 2121"/>
              <a:gd name="T43" fmla="*/ 2147483647 h 1588"/>
              <a:gd name="T44" fmla="*/ 2147483647 w 2121"/>
              <a:gd name="T45" fmla="*/ 2147483647 h 1588"/>
              <a:gd name="T46" fmla="*/ 2147483647 w 2121"/>
              <a:gd name="T47" fmla="*/ 2147483647 h 1588"/>
              <a:gd name="T48" fmla="*/ 2147483647 w 2121"/>
              <a:gd name="T49" fmla="*/ 2147483647 h 1588"/>
              <a:gd name="T50" fmla="*/ 2147483647 w 2121"/>
              <a:gd name="T51" fmla="*/ 2147483647 h 1588"/>
              <a:gd name="T52" fmla="*/ 2147483647 w 2121"/>
              <a:gd name="T53" fmla="*/ 2147483647 h 1588"/>
              <a:gd name="T54" fmla="*/ 2147483647 w 2121"/>
              <a:gd name="T55" fmla="*/ 2147483647 h 1588"/>
              <a:gd name="T56" fmla="*/ 2147483647 w 2121"/>
              <a:gd name="T57" fmla="*/ 2147483647 h 1588"/>
              <a:gd name="T58" fmla="*/ 2147483647 w 2121"/>
              <a:gd name="T59" fmla="*/ 2147483647 h 1588"/>
              <a:gd name="T60" fmla="*/ 2147483647 w 2121"/>
              <a:gd name="T61" fmla="*/ 2147483647 h 1588"/>
              <a:gd name="T62" fmla="*/ 2147483647 w 2121"/>
              <a:gd name="T63" fmla="*/ 2147483647 h 1588"/>
              <a:gd name="T64" fmla="*/ 2147483647 w 2121"/>
              <a:gd name="T65" fmla="*/ 2147483647 h 1588"/>
              <a:gd name="T66" fmla="*/ 2147483647 w 2121"/>
              <a:gd name="T67" fmla="*/ 2147483647 h 1588"/>
              <a:gd name="T68" fmla="*/ 2147483647 w 2121"/>
              <a:gd name="T69" fmla="*/ 2147483647 h 1588"/>
              <a:gd name="T70" fmla="*/ 2147483647 w 2121"/>
              <a:gd name="T71" fmla="*/ 2147483647 h 1588"/>
              <a:gd name="T72" fmla="*/ 2147483647 w 2121"/>
              <a:gd name="T73" fmla="*/ 2147483647 h 1588"/>
              <a:gd name="T74" fmla="*/ 2147483647 w 2121"/>
              <a:gd name="T75" fmla="*/ 0 h 15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121"/>
              <a:gd name="T115" fmla="*/ 0 h 1588"/>
              <a:gd name="T116" fmla="*/ 2121 w 2121"/>
              <a:gd name="T117" fmla="*/ 1588 h 158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121" h="1588">
                <a:moveTo>
                  <a:pt x="118" y="0"/>
                </a:moveTo>
                <a:lnTo>
                  <a:pt x="2120" y="0"/>
                </a:lnTo>
                <a:lnTo>
                  <a:pt x="2120" y="1233"/>
                </a:lnTo>
                <a:lnTo>
                  <a:pt x="2113" y="1233"/>
                </a:lnTo>
                <a:lnTo>
                  <a:pt x="2092" y="1227"/>
                </a:lnTo>
                <a:lnTo>
                  <a:pt x="2030" y="1197"/>
                </a:lnTo>
                <a:lnTo>
                  <a:pt x="1938" y="1168"/>
                </a:lnTo>
                <a:lnTo>
                  <a:pt x="1841" y="1147"/>
                </a:lnTo>
                <a:lnTo>
                  <a:pt x="1633" y="1132"/>
                </a:lnTo>
                <a:lnTo>
                  <a:pt x="1543" y="1168"/>
                </a:lnTo>
                <a:lnTo>
                  <a:pt x="1494" y="1233"/>
                </a:lnTo>
                <a:lnTo>
                  <a:pt x="1487" y="1255"/>
                </a:lnTo>
                <a:lnTo>
                  <a:pt x="1501" y="1276"/>
                </a:lnTo>
                <a:lnTo>
                  <a:pt x="1550" y="1314"/>
                </a:lnTo>
                <a:lnTo>
                  <a:pt x="1605" y="1357"/>
                </a:lnTo>
                <a:lnTo>
                  <a:pt x="1616" y="1382"/>
                </a:lnTo>
                <a:lnTo>
                  <a:pt x="1612" y="1412"/>
                </a:lnTo>
                <a:lnTo>
                  <a:pt x="1550" y="1486"/>
                </a:lnTo>
                <a:lnTo>
                  <a:pt x="1473" y="1543"/>
                </a:lnTo>
                <a:lnTo>
                  <a:pt x="1279" y="1587"/>
                </a:lnTo>
                <a:lnTo>
                  <a:pt x="1175" y="1573"/>
                </a:lnTo>
                <a:lnTo>
                  <a:pt x="1076" y="1536"/>
                </a:lnTo>
                <a:lnTo>
                  <a:pt x="986" y="1486"/>
                </a:lnTo>
                <a:lnTo>
                  <a:pt x="931" y="1406"/>
                </a:lnTo>
                <a:lnTo>
                  <a:pt x="924" y="1364"/>
                </a:lnTo>
                <a:lnTo>
                  <a:pt x="931" y="1334"/>
                </a:lnTo>
                <a:lnTo>
                  <a:pt x="986" y="1284"/>
                </a:lnTo>
                <a:lnTo>
                  <a:pt x="1050" y="1227"/>
                </a:lnTo>
                <a:lnTo>
                  <a:pt x="1057" y="1168"/>
                </a:lnTo>
                <a:lnTo>
                  <a:pt x="1014" y="1111"/>
                </a:lnTo>
                <a:lnTo>
                  <a:pt x="959" y="1076"/>
                </a:lnTo>
                <a:lnTo>
                  <a:pt x="897" y="1053"/>
                </a:lnTo>
                <a:lnTo>
                  <a:pt x="827" y="1046"/>
                </a:lnTo>
                <a:lnTo>
                  <a:pt x="682" y="1053"/>
                </a:lnTo>
                <a:lnTo>
                  <a:pt x="529" y="1082"/>
                </a:lnTo>
                <a:lnTo>
                  <a:pt x="383" y="1125"/>
                </a:lnTo>
                <a:lnTo>
                  <a:pt x="264" y="1176"/>
                </a:lnTo>
                <a:lnTo>
                  <a:pt x="158" y="1225"/>
                </a:lnTo>
                <a:lnTo>
                  <a:pt x="110" y="1158"/>
                </a:lnTo>
                <a:lnTo>
                  <a:pt x="107" y="1160"/>
                </a:lnTo>
                <a:lnTo>
                  <a:pt x="110" y="1158"/>
                </a:lnTo>
                <a:lnTo>
                  <a:pt x="108" y="1161"/>
                </a:lnTo>
                <a:lnTo>
                  <a:pt x="35" y="1010"/>
                </a:lnTo>
                <a:lnTo>
                  <a:pt x="6" y="923"/>
                </a:lnTo>
                <a:lnTo>
                  <a:pt x="0" y="836"/>
                </a:lnTo>
                <a:lnTo>
                  <a:pt x="13" y="765"/>
                </a:lnTo>
                <a:lnTo>
                  <a:pt x="56" y="713"/>
                </a:lnTo>
                <a:lnTo>
                  <a:pt x="75" y="699"/>
                </a:lnTo>
                <a:lnTo>
                  <a:pt x="97" y="699"/>
                </a:lnTo>
                <a:lnTo>
                  <a:pt x="132" y="713"/>
                </a:lnTo>
                <a:lnTo>
                  <a:pt x="194" y="800"/>
                </a:lnTo>
                <a:lnTo>
                  <a:pt x="234" y="853"/>
                </a:lnTo>
                <a:lnTo>
                  <a:pt x="265" y="894"/>
                </a:lnTo>
                <a:lnTo>
                  <a:pt x="305" y="909"/>
                </a:lnTo>
                <a:lnTo>
                  <a:pt x="354" y="909"/>
                </a:lnTo>
                <a:lnTo>
                  <a:pt x="410" y="859"/>
                </a:lnTo>
                <a:lnTo>
                  <a:pt x="450" y="786"/>
                </a:lnTo>
                <a:lnTo>
                  <a:pt x="479" y="713"/>
                </a:lnTo>
                <a:lnTo>
                  <a:pt x="486" y="628"/>
                </a:lnTo>
                <a:lnTo>
                  <a:pt x="450" y="454"/>
                </a:lnTo>
                <a:lnTo>
                  <a:pt x="410" y="382"/>
                </a:lnTo>
                <a:lnTo>
                  <a:pt x="354" y="324"/>
                </a:lnTo>
                <a:lnTo>
                  <a:pt x="333" y="310"/>
                </a:lnTo>
                <a:lnTo>
                  <a:pt x="313" y="310"/>
                </a:lnTo>
                <a:lnTo>
                  <a:pt x="285" y="317"/>
                </a:lnTo>
                <a:lnTo>
                  <a:pt x="222" y="375"/>
                </a:lnTo>
                <a:lnTo>
                  <a:pt x="187" y="404"/>
                </a:lnTo>
                <a:lnTo>
                  <a:pt x="152" y="418"/>
                </a:lnTo>
                <a:lnTo>
                  <a:pt x="104" y="411"/>
                </a:lnTo>
                <a:lnTo>
                  <a:pt x="56" y="389"/>
                </a:lnTo>
                <a:lnTo>
                  <a:pt x="28" y="339"/>
                </a:lnTo>
                <a:lnTo>
                  <a:pt x="20" y="281"/>
                </a:lnTo>
                <a:lnTo>
                  <a:pt x="42" y="159"/>
                </a:lnTo>
                <a:lnTo>
                  <a:pt x="89" y="50"/>
                </a:lnTo>
                <a:lnTo>
                  <a:pt x="111" y="13"/>
                </a:lnTo>
                <a:lnTo>
                  <a:pt x="118" y="0"/>
                </a:ln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3458" y="4604899"/>
            <a:ext cx="1676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找到方法</a:t>
            </a:r>
            <a:endParaRPr lang="zh-CN" altLang="en-US" sz="24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51729" y="29256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制</a:t>
            </a:r>
            <a:r>
              <a:rPr lang="zh-CN" altLang="en-US" sz="24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定策略</a:t>
            </a:r>
            <a:endParaRPr lang="zh-CN" altLang="en-US" sz="24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9881" y="275699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设定目标</a:t>
            </a:r>
            <a:endParaRPr lang="zh-CN" altLang="en-US" sz="24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08781" y="4923417"/>
            <a:ext cx="1511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开始行动</a:t>
            </a:r>
            <a:endParaRPr lang="zh-CN" altLang="en-US" sz="24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473" y="4605384"/>
            <a:ext cx="748510" cy="10374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734"/>
          <a:stretch/>
        </p:blipFill>
        <p:spPr>
          <a:xfrm>
            <a:off x="4434636" y="4732864"/>
            <a:ext cx="746914" cy="86819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695" y="2408059"/>
            <a:ext cx="722414" cy="971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193" y="2437253"/>
            <a:ext cx="740513" cy="91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2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1" grpId="0"/>
      <p:bldP spid="14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8"/>
          <p:cNvSpPr/>
          <p:nvPr/>
        </p:nvSpPr>
        <p:spPr>
          <a:xfrm>
            <a:off x="1415480" y="-20631"/>
            <a:ext cx="2376264" cy="2801567"/>
          </a:xfrm>
          <a:custGeom>
            <a:avLst/>
            <a:gdLst/>
            <a:ahLst/>
            <a:cxnLst/>
            <a:rect l="l" t="t" r="r" b="b"/>
            <a:pathLst>
              <a:path w="1512167" h="2801567">
                <a:moveTo>
                  <a:pt x="0" y="0"/>
                </a:moveTo>
                <a:lnTo>
                  <a:pt x="1512167" y="0"/>
                </a:lnTo>
                <a:lnTo>
                  <a:pt x="1512167" y="2801567"/>
                </a:lnTo>
                <a:lnTo>
                  <a:pt x="1480244" y="2801567"/>
                </a:lnTo>
                <a:lnTo>
                  <a:pt x="1397937" y="2636953"/>
                </a:lnTo>
                <a:lnTo>
                  <a:pt x="1315630" y="2801567"/>
                </a:lnTo>
                <a:lnTo>
                  <a:pt x="1263876" y="2801567"/>
                </a:lnTo>
                <a:lnTo>
                  <a:pt x="1181569" y="2636953"/>
                </a:lnTo>
                <a:lnTo>
                  <a:pt x="1099262" y="2801567"/>
                </a:lnTo>
                <a:lnTo>
                  <a:pt x="1047507" y="2801567"/>
                </a:lnTo>
                <a:lnTo>
                  <a:pt x="965200" y="2636953"/>
                </a:lnTo>
                <a:lnTo>
                  <a:pt x="882893" y="2801567"/>
                </a:lnTo>
                <a:lnTo>
                  <a:pt x="831138" y="2801567"/>
                </a:lnTo>
                <a:lnTo>
                  <a:pt x="748831" y="2636953"/>
                </a:lnTo>
                <a:lnTo>
                  <a:pt x="666524" y="2801567"/>
                </a:lnTo>
                <a:lnTo>
                  <a:pt x="614769" y="2801567"/>
                </a:lnTo>
                <a:lnTo>
                  <a:pt x="532462" y="2636953"/>
                </a:lnTo>
                <a:lnTo>
                  <a:pt x="450155" y="2801567"/>
                </a:lnTo>
                <a:lnTo>
                  <a:pt x="398400" y="2801567"/>
                </a:lnTo>
                <a:lnTo>
                  <a:pt x="316093" y="2636953"/>
                </a:lnTo>
                <a:lnTo>
                  <a:pt x="233786" y="2801567"/>
                </a:lnTo>
                <a:lnTo>
                  <a:pt x="182031" y="2801567"/>
                </a:lnTo>
                <a:lnTo>
                  <a:pt x="99724" y="2636953"/>
                </a:lnTo>
                <a:lnTo>
                  <a:pt x="17417" y="2801567"/>
                </a:lnTo>
                <a:lnTo>
                  <a:pt x="0" y="28015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1540442" y="1124744"/>
            <a:ext cx="21263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设定目标</a:t>
            </a:r>
            <a:endParaRPr lang="en-US" altLang="zh-CN" sz="36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Freeform 2"/>
          <p:cNvSpPr>
            <a:spLocks/>
          </p:cNvSpPr>
          <p:nvPr/>
        </p:nvSpPr>
        <p:spPr bwMode="gray">
          <a:xfrm>
            <a:off x="8211016" y="3313256"/>
            <a:ext cx="1965325" cy="2549525"/>
          </a:xfrm>
          <a:custGeom>
            <a:avLst/>
            <a:gdLst/>
            <a:ahLst/>
            <a:cxnLst>
              <a:cxn ang="0">
                <a:pos x="1226" y="0"/>
              </a:cxn>
              <a:cxn ang="0">
                <a:pos x="1238" y="1662"/>
              </a:cxn>
              <a:cxn ang="0">
                <a:pos x="0" y="1662"/>
              </a:cxn>
              <a:cxn ang="0">
                <a:pos x="4" y="416"/>
              </a:cxn>
            </a:cxnLst>
            <a:rect l="0" t="0" r="r" b="b"/>
            <a:pathLst>
              <a:path w="1238" h="1662">
                <a:moveTo>
                  <a:pt x="1226" y="0"/>
                </a:moveTo>
                <a:lnTo>
                  <a:pt x="1238" y="1662"/>
                </a:lnTo>
                <a:lnTo>
                  <a:pt x="0" y="1662"/>
                </a:lnTo>
                <a:lnTo>
                  <a:pt x="4" y="416"/>
                </a:lnTo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" name="Freeform 3"/>
          <p:cNvSpPr>
            <a:spLocks/>
          </p:cNvSpPr>
          <p:nvPr/>
        </p:nvSpPr>
        <p:spPr bwMode="gray">
          <a:xfrm>
            <a:off x="6105990" y="3568843"/>
            <a:ext cx="1981200" cy="2293938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88"/>
              </a:cxn>
              <a:cxn ang="0">
                <a:pos x="1248" y="1645"/>
              </a:cxn>
              <a:cxn ang="0">
                <a:pos x="0" y="1664"/>
              </a:cxn>
              <a:cxn ang="0">
                <a:pos x="0" y="391"/>
              </a:cxn>
            </a:cxnLst>
            <a:rect l="0" t="0" r="r" b="b"/>
            <a:pathLst>
              <a:path w="1248" h="1664">
                <a:moveTo>
                  <a:pt x="1158" y="0"/>
                </a:moveTo>
                <a:lnTo>
                  <a:pt x="1248" y="288"/>
                </a:lnTo>
                <a:lnTo>
                  <a:pt x="1248" y="1645"/>
                </a:lnTo>
                <a:lnTo>
                  <a:pt x="0" y="1664"/>
                </a:lnTo>
                <a:lnTo>
                  <a:pt x="0" y="391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" name="Freeform 4"/>
          <p:cNvSpPr>
            <a:spLocks/>
          </p:cNvSpPr>
          <p:nvPr/>
        </p:nvSpPr>
        <p:spPr bwMode="gray">
          <a:xfrm>
            <a:off x="4000964" y="3789040"/>
            <a:ext cx="1981200" cy="2081379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56"/>
              </a:cxn>
              <a:cxn ang="0">
                <a:pos x="1248" y="1133"/>
              </a:cxn>
              <a:cxn ang="0">
                <a:pos x="0" y="1133"/>
              </a:cxn>
              <a:cxn ang="0">
                <a:pos x="0" y="403"/>
              </a:cxn>
            </a:cxnLst>
            <a:rect l="0" t="0" r="r" b="b"/>
            <a:pathLst>
              <a:path w="1248" h="1133">
                <a:moveTo>
                  <a:pt x="1158" y="0"/>
                </a:moveTo>
                <a:lnTo>
                  <a:pt x="1248" y="256"/>
                </a:lnTo>
                <a:lnTo>
                  <a:pt x="1248" y="1133"/>
                </a:lnTo>
                <a:lnTo>
                  <a:pt x="0" y="1133"/>
                </a:lnTo>
                <a:lnTo>
                  <a:pt x="0" y="403"/>
                </a:lnTo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gray">
          <a:xfrm>
            <a:off x="6034404" y="3789040"/>
            <a:ext cx="15876" cy="2081379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gray">
          <a:xfrm flipH="1">
            <a:off x="8149103" y="3568844"/>
            <a:ext cx="4764" cy="2293938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gray">
          <a:xfrm>
            <a:off x="10233490" y="3313256"/>
            <a:ext cx="0" cy="2549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gray">
          <a:xfrm>
            <a:off x="8206253" y="5548456"/>
            <a:ext cx="1970088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五至十年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gray">
          <a:xfrm>
            <a:off x="4451652" y="4365104"/>
            <a:ext cx="12098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1F3F5F"/>
              </a:buClr>
            </a:pPr>
            <a:r>
              <a:rPr lang="zh-CN" altLang="en-US" sz="2800" dirty="0">
                <a:solidFill>
                  <a:srgbClr val="0000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zh-CN" altLang="en-US" sz="2800" dirty="0">
                <a:solidFill>
                  <a:srgbClr val="3366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短期规划</a:t>
            </a: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gray">
          <a:xfrm>
            <a:off x="6094878" y="5548456"/>
            <a:ext cx="1992312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三至五年</a:t>
            </a: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gray">
          <a:xfrm>
            <a:off x="4000964" y="5556094"/>
            <a:ext cx="1992312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三年以内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gray">
          <a:xfrm>
            <a:off x="6455691" y="4365104"/>
            <a:ext cx="12098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1F3F5F"/>
              </a:buClr>
            </a:pPr>
            <a:r>
              <a:rPr lang="zh-CN" altLang="en-US" sz="2800" dirty="0">
                <a:solidFill>
                  <a:srgbClr val="0000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zh-CN" altLang="en-US" sz="2800" dirty="0">
                <a:solidFill>
                  <a:srgbClr val="FF66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中期规划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8616280" y="4365104"/>
            <a:ext cx="120985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1F3F5F"/>
              </a:buClr>
            </a:pPr>
            <a:r>
              <a:rPr lang="zh-CN" altLang="en-US" sz="2800" dirty="0">
                <a:solidFill>
                  <a:srgbClr val="0000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zh-CN" altLang="en-US" sz="2800" dirty="0">
                <a:solidFill>
                  <a:srgbClr val="339933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长期规划</a:t>
            </a:r>
          </a:p>
        </p:txBody>
      </p:sp>
    </p:spTree>
    <p:extLst>
      <p:ext uri="{BB962C8B-B14F-4D97-AF65-F5344CB8AC3E}">
        <p14:creationId xmlns:p14="http://schemas.microsoft.com/office/powerpoint/2010/main" val="296752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4" grpId="0" animBg="1"/>
      <p:bldP spid="15" grpId="0"/>
      <p:bldP spid="16" grpId="0" animBg="1"/>
      <p:bldP spid="17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5302" y="3715795"/>
            <a:ext cx="48407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眼界、能力、经验、升职、加薪</a:t>
            </a:r>
          </a:p>
        </p:txBody>
      </p:sp>
      <p:grpSp>
        <p:nvGrpSpPr>
          <p:cNvPr id="5" name="组合 4"/>
          <p:cNvGrpSpPr/>
          <p:nvPr/>
        </p:nvGrpSpPr>
        <p:grpSpPr>
          <a:xfrm rot="10800000" flipH="1">
            <a:off x="9264352" y="4509120"/>
            <a:ext cx="1444620" cy="1516523"/>
            <a:chOff x="7308304" y="84100"/>
            <a:chExt cx="1883024" cy="197674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308304" y="84100"/>
              <a:ext cx="1883024" cy="1976748"/>
            </a:xfrm>
            <a:custGeom>
              <a:avLst/>
              <a:gdLst>
                <a:gd name="T0" fmla="*/ 2984554 w 8287"/>
                <a:gd name="T1" fmla="*/ 3314700 h 8700"/>
                <a:gd name="T2" fmla="*/ 313582 w 8287"/>
                <a:gd name="T3" fmla="*/ 16383 h 8700"/>
                <a:gd name="T4" fmla="*/ 0 w 8287"/>
                <a:gd name="T5" fmla="*/ 0 h 8700"/>
                <a:gd name="T6" fmla="*/ 0 w 8287"/>
                <a:gd name="T7" fmla="*/ 1500378 h 8700"/>
                <a:gd name="T8" fmla="*/ 1500469 w 8287"/>
                <a:gd name="T9" fmla="*/ 3001137 h 8700"/>
                <a:gd name="T10" fmla="*/ 1492086 w 8287"/>
                <a:gd name="T11" fmla="*/ 3157728 h 8700"/>
                <a:gd name="T12" fmla="*/ 2984554 w 8287"/>
                <a:gd name="T13" fmla="*/ 3314700 h 87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7" h="8700">
                  <a:moveTo>
                    <a:pt x="7833" y="8700"/>
                  </a:moveTo>
                  <a:cubicBezTo>
                    <a:pt x="8287" y="4374"/>
                    <a:pt x="5149" y="498"/>
                    <a:pt x="823" y="43"/>
                  </a:cubicBezTo>
                  <a:cubicBezTo>
                    <a:pt x="549" y="15"/>
                    <a:pt x="275" y="0"/>
                    <a:pt x="0" y="0"/>
                  </a:cubicBezTo>
                  <a:lnTo>
                    <a:pt x="0" y="3938"/>
                  </a:lnTo>
                  <a:cubicBezTo>
                    <a:pt x="2175" y="3938"/>
                    <a:pt x="3938" y="5702"/>
                    <a:pt x="3938" y="7877"/>
                  </a:cubicBezTo>
                  <a:cubicBezTo>
                    <a:pt x="3938" y="8014"/>
                    <a:pt x="3931" y="8151"/>
                    <a:pt x="3916" y="8288"/>
                  </a:cubicBezTo>
                  <a:lnTo>
                    <a:pt x="7833" y="8700"/>
                  </a:lnTo>
                  <a:close/>
                </a:path>
              </a:pathLst>
            </a:custGeom>
            <a:solidFill>
              <a:srgbClr val="7030A0"/>
            </a:solidFill>
            <a:ln w="285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3159884" flipV="1">
              <a:off x="7515031" y="902012"/>
              <a:ext cx="1432312" cy="439714"/>
            </a:xfrm>
            <a:prstGeom prst="rect">
              <a:avLst/>
            </a:prstGeom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外围环境</a:t>
              </a:r>
              <a:endParaRPr lang="zh-CN" altLang="en-US" sz="28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40858" y="2179446"/>
            <a:ext cx="46067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性格、兴趣、特长、智商、情商、气质、价值观</a:t>
            </a:r>
            <a:endParaRPr lang="zh-CN" altLang="en-US" sz="1600" b="1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3814956" y="2564799"/>
            <a:ext cx="1444620" cy="1665048"/>
            <a:chOff x="7308304" y="84100"/>
            <a:chExt cx="1883024" cy="2170347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308304" y="84100"/>
              <a:ext cx="1883024" cy="1976748"/>
            </a:xfrm>
            <a:custGeom>
              <a:avLst/>
              <a:gdLst>
                <a:gd name="T0" fmla="*/ 2984554 w 8287"/>
                <a:gd name="T1" fmla="*/ 3314700 h 8700"/>
                <a:gd name="T2" fmla="*/ 313582 w 8287"/>
                <a:gd name="T3" fmla="*/ 16383 h 8700"/>
                <a:gd name="T4" fmla="*/ 0 w 8287"/>
                <a:gd name="T5" fmla="*/ 0 h 8700"/>
                <a:gd name="T6" fmla="*/ 0 w 8287"/>
                <a:gd name="T7" fmla="*/ 1500378 h 8700"/>
                <a:gd name="T8" fmla="*/ 1500469 w 8287"/>
                <a:gd name="T9" fmla="*/ 3001137 h 8700"/>
                <a:gd name="T10" fmla="*/ 1492086 w 8287"/>
                <a:gd name="T11" fmla="*/ 3157728 h 8700"/>
                <a:gd name="T12" fmla="*/ 2984554 w 8287"/>
                <a:gd name="T13" fmla="*/ 3314700 h 87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7" h="8700">
                  <a:moveTo>
                    <a:pt x="7833" y="8700"/>
                  </a:moveTo>
                  <a:cubicBezTo>
                    <a:pt x="8287" y="4374"/>
                    <a:pt x="5149" y="498"/>
                    <a:pt x="823" y="43"/>
                  </a:cubicBezTo>
                  <a:cubicBezTo>
                    <a:pt x="549" y="15"/>
                    <a:pt x="275" y="0"/>
                    <a:pt x="0" y="0"/>
                  </a:cubicBezTo>
                  <a:lnTo>
                    <a:pt x="0" y="3938"/>
                  </a:lnTo>
                  <a:cubicBezTo>
                    <a:pt x="2175" y="3938"/>
                    <a:pt x="3938" y="5702"/>
                    <a:pt x="3938" y="7877"/>
                  </a:cubicBezTo>
                  <a:cubicBezTo>
                    <a:pt x="3938" y="8014"/>
                    <a:pt x="3931" y="8151"/>
                    <a:pt x="3916" y="8288"/>
                  </a:cubicBezTo>
                  <a:lnTo>
                    <a:pt x="7833" y="870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85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3912707" flipV="1">
              <a:off x="7071842" y="940716"/>
              <a:ext cx="1913219" cy="714244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377498"/>
                </a:avLst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 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个人目标选择</a:t>
              </a:r>
              <a:endParaRPr lang="zh-CN" altLang="en-US" sz="28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5400000" flipH="1">
            <a:off x="9264352" y="1088688"/>
            <a:ext cx="1444620" cy="1516523"/>
            <a:chOff x="7308304" y="84100"/>
            <a:chExt cx="1883024" cy="1976748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308304" y="84100"/>
              <a:ext cx="1883024" cy="1976748"/>
            </a:xfrm>
            <a:custGeom>
              <a:avLst/>
              <a:gdLst>
                <a:gd name="T0" fmla="*/ 2984554 w 8287"/>
                <a:gd name="T1" fmla="*/ 3314700 h 8700"/>
                <a:gd name="T2" fmla="*/ 313582 w 8287"/>
                <a:gd name="T3" fmla="*/ 16383 h 8700"/>
                <a:gd name="T4" fmla="*/ 0 w 8287"/>
                <a:gd name="T5" fmla="*/ 0 h 8700"/>
                <a:gd name="T6" fmla="*/ 0 w 8287"/>
                <a:gd name="T7" fmla="*/ 1500378 h 8700"/>
                <a:gd name="T8" fmla="*/ 1500469 w 8287"/>
                <a:gd name="T9" fmla="*/ 3001137 h 8700"/>
                <a:gd name="T10" fmla="*/ 1492086 w 8287"/>
                <a:gd name="T11" fmla="*/ 3157728 h 8700"/>
                <a:gd name="T12" fmla="*/ 2984554 w 8287"/>
                <a:gd name="T13" fmla="*/ 3314700 h 87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7" h="8700">
                  <a:moveTo>
                    <a:pt x="7833" y="8700"/>
                  </a:moveTo>
                  <a:cubicBezTo>
                    <a:pt x="8287" y="4374"/>
                    <a:pt x="5149" y="498"/>
                    <a:pt x="823" y="43"/>
                  </a:cubicBezTo>
                  <a:cubicBezTo>
                    <a:pt x="549" y="15"/>
                    <a:pt x="275" y="0"/>
                    <a:pt x="0" y="0"/>
                  </a:cubicBezTo>
                  <a:lnTo>
                    <a:pt x="0" y="3938"/>
                  </a:lnTo>
                  <a:cubicBezTo>
                    <a:pt x="2175" y="3938"/>
                    <a:pt x="3938" y="5702"/>
                    <a:pt x="3938" y="7877"/>
                  </a:cubicBezTo>
                  <a:cubicBezTo>
                    <a:pt x="3938" y="8014"/>
                    <a:pt x="3931" y="8151"/>
                    <a:pt x="3916" y="8288"/>
                  </a:cubicBezTo>
                  <a:lnTo>
                    <a:pt x="7833" y="8700"/>
                  </a:lnTo>
                  <a:close/>
                </a:path>
              </a:pathLst>
            </a:custGeom>
            <a:solidFill>
              <a:srgbClr val="00B050"/>
            </a:solidFill>
            <a:ln w="285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3912707" flipV="1">
              <a:off x="7347252" y="1011199"/>
              <a:ext cx="1432312" cy="439714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377498"/>
                </a:avLst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自我认知</a:t>
              </a:r>
              <a:endParaRPr lang="zh-CN" altLang="en-US" sz="28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519936" y="5389304"/>
            <a:ext cx="3312368" cy="339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机遇、平台、鼓励、竞争、压力</a:t>
            </a:r>
          </a:p>
        </p:txBody>
      </p:sp>
      <p:cxnSp>
        <p:nvCxnSpPr>
          <p:cNvPr id="20" name="肘形连接符 19"/>
          <p:cNvCxnSpPr/>
          <p:nvPr/>
        </p:nvCxnSpPr>
        <p:spPr>
          <a:xfrm rot="10800000" flipV="1">
            <a:off x="5259576" y="2277347"/>
            <a:ext cx="4460036" cy="287452"/>
          </a:xfrm>
          <a:prstGeom prst="bentConnector3">
            <a:avLst>
              <a:gd name="adj1" fmla="val 25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>
            <a:off x="7603475" y="4041214"/>
            <a:ext cx="2543256" cy="463446"/>
          </a:xfrm>
          <a:prstGeom prst="bentConnector3">
            <a:avLst>
              <a:gd name="adj1" fmla="val 99714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直角三角形 24"/>
          <p:cNvSpPr/>
          <p:nvPr/>
        </p:nvSpPr>
        <p:spPr>
          <a:xfrm rot="5400000">
            <a:off x="343327" y="-339607"/>
            <a:ext cx="2564904" cy="3244119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31"/>
          <p:cNvSpPr txBox="1"/>
          <p:nvPr/>
        </p:nvSpPr>
        <p:spPr>
          <a:xfrm rot="19279794">
            <a:off x="-10374" y="730117"/>
            <a:ext cx="2498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如何制定目标</a:t>
            </a:r>
            <a:endParaRPr lang="zh-CN" altLang="en-US" sz="24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cxnSp>
        <p:nvCxnSpPr>
          <p:cNvPr id="30" name="肘形连接符 29"/>
          <p:cNvCxnSpPr/>
          <p:nvPr/>
        </p:nvCxnSpPr>
        <p:spPr>
          <a:xfrm flipV="1">
            <a:off x="4707092" y="4037782"/>
            <a:ext cx="2912251" cy="3431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4707092" y="5728585"/>
            <a:ext cx="4547412" cy="1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95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74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808</Words>
  <Application>Microsoft Office PowerPoint</Application>
  <PresentationFormat>宽屏</PresentationFormat>
  <Paragraphs>146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Meiryo</vt:lpstr>
      <vt:lpstr>方正行黑简体</vt:lpstr>
      <vt:lpstr>方正卡通简体</vt:lpstr>
      <vt:lpstr>宋体</vt:lpstr>
      <vt:lpstr>微软雅黑</vt:lpstr>
      <vt:lpstr>Arial</vt:lpstr>
      <vt:lpstr>Calibri</vt:lpstr>
      <vt:lpstr>Calibri Light</vt:lpstr>
      <vt:lpstr>Charlemagne Std</vt:lpstr>
      <vt:lpstr>Segoe UI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广告公司员工职业生涯发展规划</dc:title>
  <dc:creator>yue huang</dc:creator>
  <cp:lastModifiedBy>Administrator</cp:lastModifiedBy>
  <cp:revision>72</cp:revision>
  <dcterms:created xsi:type="dcterms:W3CDTF">2014-02-20T06:01:54Z</dcterms:created>
  <dcterms:modified xsi:type="dcterms:W3CDTF">2015-11-10T11:35:39Z</dcterms:modified>
</cp:coreProperties>
</file>