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96" r:id="rId5"/>
  </p:sldMasterIdLst>
  <p:notesMasterIdLst>
    <p:notesMasterId r:id="rId23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9144000" cy="51419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69" autoAdjust="0"/>
    <p:restoredTop sz="94660"/>
  </p:normalViewPr>
  <p:slideViewPr>
    <p:cSldViewPr>
      <p:cViewPr varScale="1">
        <p:scale>
          <a:sx n="141" d="100"/>
          <a:sy n="141" d="100"/>
        </p:scale>
        <p:origin x="768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C64B7-41FE-4B3E-8E59-3A37C6E2A505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E1935-86FF-4DD4-93C6-6B7637F9B3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911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5836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A37C6F-D023-4DA0-BE5C-5121B596834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3883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DE8CE5-3693-4C03-ACC2-D1F8839A60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953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874F01-972B-44A0-B290-51AC581ABF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8629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925359-BD78-4B0B-8D1E-203893B086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4712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32754-B2A6-41C2-A642-0554FF1D868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478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9A31C9-8D2B-4638-B70C-770909AB0C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68106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C32757-379A-46E7-AD4A-F9E0B977DD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7114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81B492-3C20-468B-8DEC-26651CD7F49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67899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E43AD-FCC4-48D0-B4B0-8C73B68ACC3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33501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7B1D47-6629-4BCA-B770-AC807DE076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03682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7C6B75-8E46-46B1-ADDC-3E28CE69F2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0192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C253E0-654B-42E8-8666-BC55BE74E04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80593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D7B938-6D7E-4BA4-981F-5929630BE7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15286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E2F01D-1959-42FA-A73F-35EB303DFE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85114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39C260-856B-4250-880F-D4C1214F92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37514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9575E1-FB41-4B32-BBC0-33FF821DDC1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71389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A93A58-58B2-4A29-998E-6BB820D2BB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14111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1EC421-61EF-450F-BAC0-A3F0B3D46F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17731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BA11C5-FA34-40D0-BFDA-D3794E3E87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34863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AF69F6-FA1F-4CF6-9B18-E17E6BBF86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27589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94F397-F208-4A2F-9DBE-88BA293C80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42592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A4C48E-4C42-4A34-A122-5E91FCF72A6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7070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7AB792-9C8C-4AD2-880E-1C0D36F6D7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67331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E2F830-B824-46C4-8394-A4AB309833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67254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791B45-0EF7-40A0-835A-BC1EB50BAAA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31156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9699A9-E04E-4E5D-BF72-2BA09A42D0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17274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416C8-2AAB-4BD6-A3CC-C7F4DB0E02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96555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87E3B8-0837-4977-8908-7976EA2560D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80567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6D721D-7924-4C8A-8F4F-8059CCEFDC1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27914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6B06E8-EBBB-4234-83B1-937D291E69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11448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E471AE-6DAA-4F3F-85E3-49633FD3D15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1606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DB4653-9DEC-469D-9292-9D063A9860A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54960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9024A6-2AC7-4C2C-B69D-092146222D1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9055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F92E84-8544-4B3C-A3C4-185DF815D3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20729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AD2F04-5691-4EF1-8311-4A515E9EF5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06272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E6417B-4336-43EC-9E64-AB9352D165E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32531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70C5D5-C7D8-48AF-B748-7DB51881A8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2798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14D241-0A09-4C66-A2EA-44147D63913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28877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C81371-9010-4799-BC43-28AE757CE2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88517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0677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6446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46713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967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975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444D95-B25C-4C39-8105-6D15C6315A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170384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5826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62265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0707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04545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22634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427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621AFA-B1D2-48E7-9F22-13F6F448779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5856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FF4F72-4451-4F2D-B7CF-89DD6F5381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69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0B8279-733B-4E17-B923-2B7FD3AB391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0321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9821EB-2055-464C-8365-C620993DB67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25230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235421D-F2FE-45C7-8D1B-DEA01F40CE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8279492-6BC9-4884-8E5A-80C694AAB4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E4F0606-CDEC-499A-8DC0-9F4133460FC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86F49CD-AA8B-422A-9D84-1888F853035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165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audio" Target="file:///H:\87-&#26790;&#24819;&#21435;&#21738;&#20799;&#20102;\54.mp3" TargetMode="External"/><Relationship Id="rId16" Type="http://schemas.openxmlformats.org/officeDocument/2006/relationships/image" Target="../media/image13.png"/><Relationship Id="rId1" Type="http://schemas.microsoft.com/office/2007/relationships/media" Target="file:///H:\87-&#26790;&#24819;&#21435;&#21738;&#20799;&#20102;\54.mp3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80.png"/><Relationship Id="rId7" Type="http://schemas.openxmlformats.org/officeDocument/2006/relationships/image" Target="../media/image78.png"/><Relationship Id="rId12" Type="http://schemas.openxmlformats.org/officeDocument/2006/relationships/image" Target="../media/image8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3.png"/><Relationship Id="rId11" Type="http://schemas.openxmlformats.org/officeDocument/2006/relationships/image" Target="../media/image86.png"/><Relationship Id="rId5" Type="http://schemas.openxmlformats.org/officeDocument/2006/relationships/image" Target="../media/image82.png"/><Relationship Id="rId10" Type="http://schemas.openxmlformats.org/officeDocument/2006/relationships/image" Target="../media/image85.png"/><Relationship Id="rId4" Type="http://schemas.openxmlformats.org/officeDocument/2006/relationships/image" Target="../media/image81.png"/><Relationship Id="rId9" Type="http://schemas.openxmlformats.org/officeDocument/2006/relationships/image" Target="../media/image8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3" Type="http://schemas.openxmlformats.org/officeDocument/2006/relationships/image" Target="../media/image25.png"/><Relationship Id="rId21" Type="http://schemas.openxmlformats.org/officeDocument/2006/relationships/image" Target="../media/image32.png"/><Relationship Id="rId7" Type="http://schemas.openxmlformats.org/officeDocument/2006/relationships/image" Target="../media/image90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5" Type="http://schemas.openxmlformats.org/officeDocument/2006/relationships/image" Target="../media/image103.png"/><Relationship Id="rId2" Type="http://schemas.openxmlformats.org/officeDocument/2006/relationships/image" Target="../media/image1.jpeg"/><Relationship Id="rId16" Type="http://schemas.openxmlformats.org/officeDocument/2006/relationships/image" Target="../media/image97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9.png"/><Relationship Id="rId11" Type="http://schemas.openxmlformats.org/officeDocument/2006/relationships/image" Target="../media/image92.png"/><Relationship Id="rId24" Type="http://schemas.openxmlformats.org/officeDocument/2006/relationships/image" Target="../media/image102.png"/><Relationship Id="rId5" Type="http://schemas.openxmlformats.org/officeDocument/2006/relationships/image" Target="../media/image88.png"/><Relationship Id="rId15" Type="http://schemas.openxmlformats.org/officeDocument/2006/relationships/image" Target="../media/image96.png"/><Relationship Id="rId23" Type="http://schemas.openxmlformats.org/officeDocument/2006/relationships/image" Target="../media/image101.png"/><Relationship Id="rId10" Type="http://schemas.openxmlformats.org/officeDocument/2006/relationships/image" Target="../media/image79.png"/><Relationship Id="rId19" Type="http://schemas.openxmlformats.org/officeDocument/2006/relationships/image" Target="../media/image38.png"/><Relationship Id="rId4" Type="http://schemas.openxmlformats.org/officeDocument/2006/relationships/image" Target="../media/image13.png"/><Relationship Id="rId9" Type="http://schemas.openxmlformats.org/officeDocument/2006/relationships/image" Target="../media/image78.png"/><Relationship Id="rId14" Type="http://schemas.openxmlformats.org/officeDocument/2006/relationships/image" Target="../media/image95.png"/><Relationship Id="rId22" Type="http://schemas.openxmlformats.org/officeDocument/2006/relationships/image" Target="../media/image10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17" Type="http://schemas.openxmlformats.org/officeDocument/2006/relationships/image" Target="../media/image115.png"/><Relationship Id="rId2" Type="http://schemas.openxmlformats.org/officeDocument/2006/relationships/image" Target="../media/image1.jpe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5" Type="http://schemas.openxmlformats.org/officeDocument/2006/relationships/image" Target="../media/image106.png"/><Relationship Id="rId15" Type="http://schemas.openxmlformats.org/officeDocument/2006/relationships/image" Target="../media/image31.png"/><Relationship Id="rId10" Type="http://schemas.openxmlformats.org/officeDocument/2006/relationships/image" Target="../media/image111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Relationship Id="rId1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13" Type="http://schemas.openxmlformats.org/officeDocument/2006/relationships/image" Target="../media/image126.png"/><Relationship Id="rId18" Type="http://schemas.openxmlformats.org/officeDocument/2006/relationships/image" Target="../media/image64.png"/><Relationship Id="rId26" Type="http://schemas.openxmlformats.org/officeDocument/2006/relationships/image" Target="../media/image25.png"/><Relationship Id="rId3" Type="http://schemas.openxmlformats.org/officeDocument/2006/relationships/image" Target="../media/image116.png"/><Relationship Id="rId21" Type="http://schemas.openxmlformats.org/officeDocument/2006/relationships/image" Target="../media/image20.png"/><Relationship Id="rId7" Type="http://schemas.openxmlformats.org/officeDocument/2006/relationships/image" Target="../media/image120.png"/><Relationship Id="rId12" Type="http://schemas.openxmlformats.org/officeDocument/2006/relationships/image" Target="../media/image125.png"/><Relationship Id="rId17" Type="http://schemas.openxmlformats.org/officeDocument/2006/relationships/image" Target="../media/image63.pn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9.png"/><Relationship Id="rId11" Type="http://schemas.openxmlformats.org/officeDocument/2006/relationships/image" Target="../media/image124.png"/><Relationship Id="rId24" Type="http://schemas.openxmlformats.org/officeDocument/2006/relationships/image" Target="../media/image23.png"/><Relationship Id="rId5" Type="http://schemas.openxmlformats.org/officeDocument/2006/relationships/image" Target="../media/image118.png"/><Relationship Id="rId15" Type="http://schemas.openxmlformats.org/officeDocument/2006/relationships/image" Target="../media/image61.png"/><Relationship Id="rId23" Type="http://schemas.openxmlformats.org/officeDocument/2006/relationships/image" Target="../media/image22.png"/><Relationship Id="rId10" Type="http://schemas.openxmlformats.org/officeDocument/2006/relationships/image" Target="../media/image123.png"/><Relationship Id="rId19" Type="http://schemas.openxmlformats.org/officeDocument/2006/relationships/image" Target="../media/image65.png"/><Relationship Id="rId4" Type="http://schemas.openxmlformats.org/officeDocument/2006/relationships/image" Target="../media/image117.png"/><Relationship Id="rId9" Type="http://schemas.openxmlformats.org/officeDocument/2006/relationships/image" Target="../media/image122.png"/><Relationship Id="rId14" Type="http://schemas.openxmlformats.org/officeDocument/2006/relationships/image" Target="../media/image127.png"/><Relationship Id="rId22" Type="http://schemas.openxmlformats.org/officeDocument/2006/relationships/image" Target="../media/image21.png"/><Relationship Id="rId27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28.pn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87.png"/><Relationship Id="rId5" Type="http://schemas.openxmlformats.org/officeDocument/2006/relationships/image" Target="../media/image84.png"/><Relationship Id="rId4" Type="http://schemas.openxmlformats.org/officeDocument/2006/relationships/image" Target="../media/image12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6.png"/><Relationship Id="rId3" Type="http://schemas.openxmlformats.org/officeDocument/2006/relationships/image" Target="../media/image130.png"/><Relationship Id="rId7" Type="http://schemas.openxmlformats.org/officeDocument/2006/relationships/image" Target="../media/image17.png"/><Relationship Id="rId12" Type="http://schemas.openxmlformats.org/officeDocument/2006/relationships/image" Target="../media/image35.png"/><Relationship Id="rId2" Type="http://schemas.openxmlformats.org/officeDocument/2006/relationships/image" Target="../media/image1.jpeg"/><Relationship Id="rId16" Type="http://schemas.openxmlformats.org/officeDocument/2006/relationships/image" Target="../media/image137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6.png"/><Relationship Id="rId11" Type="http://schemas.openxmlformats.org/officeDocument/2006/relationships/image" Target="../media/image134.png"/><Relationship Id="rId5" Type="http://schemas.openxmlformats.org/officeDocument/2006/relationships/image" Target="../media/image15.png"/><Relationship Id="rId15" Type="http://schemas.openxmlformats.org/officeDocument/2006/relationships/image" Target="../media/image136.png"/><Relationship Id="rId10" Type="http://schemas.openxmlformats.org/officeDocument/2006/relationships/image" Target="../media/image133.png"/><Relationship Id="rId4" Type="http://schemas.openxmlformats.org/officeDocument/2006/relationships/image" Target="../media/image131.png"/><Relationship Id="rId9" Type="http://schemas.openxmlformats.org/officeDocument/2006/relationships/image" Target="../media/image132.png"/><Relationship Id="rId14" Type="http://schemas.openxmlformats.org/officeDocument/2006/relationships/image" Target="../media/image1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6.png"/><Relationship Id="rId7" Type="http://schemas.openxmlformats.org/officeDocument/2006/relationships/image" Target="../media/image25.png"/><Relationship Id="rId12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1.png"/><Relationship Id="rId11" Type="http://schemas.openxmlformats.org/officeDocument/2006/relationships/image" Target="../media/image30.png"/><Relationship Id="rId5" Type="http://schemas.openxmlformats.org/officeDocument/2006/relationships/image" Target="../media/image20.png"/><Relationship Id="rId10" Type="http://schemas.openxmlformats.org/officeDocument/2006/relationships/image" Target="../media/image29.png"/><Relationship Id="rId4" Type="http://schemas.openxmlformats.org/officeDocument/2006/relationships/image" Target="../media/image27.png"/><Relationship Id="rId9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8.png"/><Relationship Id="rId11" Type="http://schemas.openxmlformats.org/officeDocument/2006/relationships/image" Target="../media/image13.png"/><Relationship Id="rId5" Type="http://schemas.openxmlformats.org/officeDocument/2006/relationships/image" Target="../media/image17.png"/><Relationship Id="rId10" Type="http://schemas.openxmlformats.org/officeDocument/2006/relationships/image" Target="../media/image3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62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image" Target="../media/image1.jpeg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7.png"/><Relationship Id="rId11" Type="http://schemas.openxmlformats.org/officeDocument/2006/relationships/image" Target="../media/image60.png"/><Relationship Id="rId5" Type="http://schemas.openxmlformats.org/officeDocument/2006/relationships/image" Target="../media/image56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4" Type="http://schemas.openxmlformats.org/officeDocument/2006/relationships/image" Target="../media/image55.png"/><Relationship Id="rId9" Type="http://schemas.openxmlformats.org/officeDocument/2006/relationships/image" Target="../media/image36.png"/><Relationship Id="rId14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62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image" Target="../media/image1.jpeg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7.png"/><Relationship Id="rId11" Type="http://schemas.openxmlformats.org/officeDocument/2006/relationships/image" Target="../media/image60.png"/><Relationship Id="rId5" Type="http://schemas.openxmlformats.org/officeDocument/2006/relationships/image" Target="../media/image56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4" Type="http://schemas.openxmlformats.org/officeDocument/2006/relationships/image" Target="../media/image55.png"/><Relationship Id="rId9" Type="http://schemas.openxmlformats.org/officeDocument/2006/relationships/image" Target="../media/image36.png"/><Relationship Id="rId14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30.png"/><Relationship Id="rId18" Type="http://schemas.openxmlformats.org/officeDocument/2006/relationships/image" Target="../media/image13.png"/><Relationship Id="rId3" Type="http://schemas.openxmlformats.org/officeDocument/2006/relationships/image" Target="../media/image32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17" Type="http://schemas.openxmlformats.org/officeDocument/2006/relationships/image" Target="../media/image25.png"/><Relationship Id="rId2" Type="http://schemas.openxmlformats.org/officeDocument/2006/relationships/image" Target="../media/image1.jpeg"/><Relationship Id="rId16" Type="http://schemas.openxmlformats.org/officeDocument/2006/relationships/image" Target="../media/image77.png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5" Type="http://schemas.openxmlformats.org/officeDocument/2006/relationships/image" Target="../media/image76.png"/><Relationship Id="rId10" Type="http://schemas.openxmlformats.org/officeDocument/2006/relationships/image" Target="../media/image73.png"/><Relationship Id="rId19" Type="http://schemas.openxmlformats.org/officeDocument/2006/relationships/image" Target="../media/image78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tex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1116013"/>
            <a:ext cx="5462587" cy="2732087"/>
          </a:xfrm>
          <a:prstGeom prst="rect">
            <a:avLst/>
          </a:prstGeom>
          <a:noFill/>
          <a:ln>
            <a:noFill/>
          </a:ln>
          <a:effectLst>
            <a:outerShdw dist="211370" dir="1964114" algn="ctr" rotWithShape="0">
              <a:srgbClr val="96969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ques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728788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question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13" y="1733550"/>
            <a:ext cx="138112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text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8" y="1028700"/>
            <a:ext cx="5464175" cy="273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WordArt 6" descr="栎木"/>
          <p:cNvSpPr>
            <a:spLocks noChangeArrowheads="1" noChangeShapeType="1" noTextEdit="1"/>
          </p:cNvSpPr>
          <p:nvPr/>
        </p:nvSpPr>
        <p:spPr bwMode="auto">
          <a:xfrm rot="-700816">
            <a:off x="1638300" y="2124075"/>
            <a:ext cx="685800" cy="671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9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梦</a:t>
            </a:r>
          </a:p>
        </p:txBody>
      </p:sp>
      <p:sp>
        <p:nvSpPr>
          <p:cNvPr id="21511" name="WordArt 7" descr="栎木"/>
          <p:cNvSpPr>
            <a:spLocks noChangeArrowheads="1" noChangeShapeType="1" noTextEdit="1"/>
          </p:cNvSpPr>
          <p:nvPr/>
        </p:nvSpPr>
        <p:spPr bwMode="auto">
          <a:xfrm>
            <a:off x="2527300" y="2171700"/>
            <a:ext cx="584200" cy="574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9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想</a:t>
            </a:r>
          </a:p>
        </p:txBody>
      </p:sp>
      <p:sp>
        <p:nvSpPr>
          <p:cNvPr id="21512" name="WordArt 8" descr="栎木"/>
          <p:cNvSpPr>
            <a:spLocks noChangeArrowheads="1" noChangeShapeType="1" noTextEdit="1"/>
          </p:cNvSpPr>
          <p:nvPr/>
        </p:nvSpPr>
        <p:spPr bwMode="auto">
          <a:xfrm rot="-163579">
            <a:off x="3327400" y="2146300"/>
            <a:ext cx="609600" cy="600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9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</a:p>
        </p:txBody>
      </p:sp>
      <p:sp>
        <p:nvSpPr>
          <p:cNvPr id="21513" name="WordArt 9" descr="栎木"/>
          <p:cNvSpPr>
            <a:spLocks noChangeArrowheads="1" noChangeShapeType="1" noTextEdit="1"/>
          </p:cNvSpPr>
          <p:nvPr/>
        </p:nvSpPr>
        <p:spPr bwMode="auto">
          <a:xfrm rot="-163579">
            <a:off x="4076700" y="2070100"/>
            <a:ext cx="609600" cy="600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9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哪</a:t>
            </a:r>
          </a:p>
        </p:txBody>
      </p:sp>
      <p:sp>
        <p:nvSpPr>
          <p:cNvPr id="21514" name="WordArt 10" descr="栎木"/>
          <p:cNvSpPr>
            <a:spLocks noChangeArrowheads="1" noChangeShapeType="1" noTextEdit="1"/>
          </p:cNvSpPr>
          <p:nvPr/>
        </p:nvSpPr>
        <p:spPr bwMode="auto">
          <a:xfrm rot="-163579">
            <a:off x="4813300" y="2195513"/>
            <a:ext cx="609600" cy="600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9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儿</a:t>
            </a:r>
          </a:p>
        </p:txBody>
      </p:sp>
      <p:sp>
        <p:nvSpPr>
          <p:cNvPr id="21515" name="WordArt 11" descr="栎木"/>
          <p:cNvSpPr>
            <a:spLocks noChangeArrowheads="1" noChangeShapeType="1" noTextEdit="1"/>
          </p:cNvSpPr>
          <p:nvPr/>
        </p:nvSpPr>
        <p:spPr bwMode="auto">
          <a:xfrm rot="296890">
            <a:off x="5524500" y="2120900"/>
            <a:ext cx="457200" cy="4508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blipFill dpi="0" rotWithShape="1">
                  <a:blip r:embed="rId9"/>
                  <a:srcRect/>
                  <a:tile tx="0" ty="0" sx="100000" sy="100000" flip="none" algn="tl"/>
                </a:blipFill>
                <a:effectLst>
                  <a:outerShdw dist="56796" dir="3806097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了</a:t>
            </a:r>
          </a:p>
        </p:txBody>
      </p:sp>
      <p:pic>
        <p:nvPicPr>
          <p:cNvPr id="21516" name="Picture 12" descr="han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130425"/>
            <a:ext cx="831850" cy="7302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13" descr="ha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150" y="2155825"/>
            <a:ext cx="730250" cy="8318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8" name="Group 14"/>
          <p:cNvGrpSpPr>
            <a:grpSpLocks/>
          </p:cNvGrpSpPr>
          <p:nvPr/>
        </p:nvGrpSpPr>
        <p:grpSpPr bwMode="auto">
          <a:xfrm>
            <a:off x="-6553200" y="2114550"/>
            <a:ext cx="6140450" cy="762000"/>
            <a:chOff x="-4136" y="1320"/>
            <a:chExt cx="3868" cy="480"/>
          </a:xfrm>
        </p:grpSpPr>
        <p:pic>
          <p:nvPicPr>
            <p:cNvPr id="6179" name="Picture 15" descr="hand1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80" y="1348"/>
              <a:ext cx="512" cy="448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0" name="Picture 16" descr="Motion-0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136" y="1320"/>
              <a:ext cx="3360" cy="480"/>
            </a:xfrm>
            <a:prstGeom prst="rect">
              <a:avLst/>
            </a:prstGeom>
            <a:noFill/>
            <a:ln>
              <a:noFill/>
            </a:ln>
            <a:effectLst>
              <a:outerShdw dist="77251" dir="4832261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21" name="Group 17"/>
          <p:cNvGrpSpPr>
            <a:grpSpLocks/>
          </p:cNvGrpSpPr>
          <p:nvPr/>
        </p:nvGrpSpPr>
        <p:grpSpPr bwMode="auto">
          <a:xfrm>
            <a:off x="2438400" y="5461000"/>
            <a:ext cx="762000" cy="6102350"/>
            <a:chOff x="1536" y="3440"/>
            <a:chExt cx="480" cy="3844"/>
          </a:xfrm>
        </p:grpSpPr>
        <p:pic>
          <p:nvPicPr>
            <p:cNvPr id="6177" name="Picture 18" descr="hand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8" y="3440"/>
              <a:ext cx="448" cy="512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8" name="Picture 19" descr="Motion-09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3924"/>
              <a:ext cx="480" cy="3360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24" name="Group 20"/>
          <p:cNvGrpSpPr>
            <a:grpSpLocks/>
          </p:cNvGrpSpPr>
          <p:nvPr/>
        </p:nvGrpSpPr>
        <p:grpSpPr bwMode="auto">
          <a:xfrm rot="1214155">
            <a:off x="5238750" y="-5916613"/>
            <a:ext cx="762000" cy="6135688"/>
            <a:chOff x="2866" y="-3353"/>
            <a:chExt cx="480" cy="3865"/>
          </a:xfrm>
        </p:grpSpPr>
        <p:pic>
          <p:nvPicPr>
            <p:cNvPr id="6175" name="Picture 21" descr="hand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880" y="0"/>
              <a:ext cx="448" cy="512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6" name="Picture 22" descr="Motion-09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866" y="-3353"/>
              <a:ext cx="480" cy="3360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27" name="Picture 23" descr="ha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590934">
            <a:off x="3282950" y="1993900"/>
            <a:ext cx="730250" cy="8318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28" name="Group 24"/>
          <p:cNvGrpSpPr>
            <a:grpSpLocks/>
          </p:cNvGrpSpPr>
          <p:nvPr/>
        </p:nvGrpSpPr>
        <p:grpSpPr bwMode="auto">
          <a:xfrm>
            <a:off x="3962400" y="5141913"/>
            <a:ext cx="762000" cy="6102350"/>
            <a:chOff x="1536" y="3440"/>
            <a:chExt cx="480" cy="3844"/>
          </a:xfrm>
        </p:grpSpPr>
        <p:pic>
          <p:nvPicPr>
            <p:cNvPr id="6173" name="Picture 25" descr="hand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8" y="3440"/>
              <a:ext cx="448" cy="512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4" name="Picture 26" descr="Motion-09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3924"/>
              <a:ext cx="480" cy="3360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31" name="Picture 27" descr="ha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150" y="2038350"/>
            <a:ext cx="730250" cy="8318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32" name="Group 28"/>
          <p:cNvGrpSpPr>
            <a:grpSpLocks/>
          </p:cNvGrpSpPr>
          <p:nvPr/>
        </p:nvGrpSpPr>
        <p:grpSpPr bwMode="auto">
          <a:xfrm rot="-1138330">
            <a:off x="6515100" y="4781550"/>
            <a:ext cx="762000" cy="6102350"/>
            <a:chOff x="1536" y="3440"/>
            <a:chExt cx="480" cy="3844"/>
          </a:xfrm>
        </p:grpSpPr>
        <p:pic>
          <p:nvPicPr>
            <p:cNvPr id="6171" name="Picture 29" descr="hand1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8" y="3440"/>
              <a:ext cx="448" cy="512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2" name="Picture 30" descr="Motion-09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3924"/>
              <a:ext cx="480" cy="3360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35" name="Picture 31" descr="ha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64033">
            <a:off x="4765675" y="2219325"/>
            <a:ext cx="730250" cy="8318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36" name="Group 32"/>
          <p:cNvGrpSpPr>
            <a:grpSpLocks/>
          </p:cNvGrpSpPr>
          <p:nvPr/>
        </p:nvGrpSpPr>
        <p:grpSpPr bwMode="auto">
          <a:xfrm rot="10800000">
            <a:off x="9525000" y="1960563"/>
            <a:ext cx="6140450" cy="762000"/>
            <a:chOff x="-4136" y="1320"/>
            <a:chExt cx="3868" cy="480"/>
          </a:xfrm>
        </p:grpSpPr>
        <p:pic>
          <p:nvPicPr>
            <p:cNvPr id="6169" name="Picture 33" descr="hand1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80" y="1348"/>
              <a:ext cx="512" cy="448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70" name="Picture 34" descr="Motion-0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136" y="1320"/>
              <a:ext cx="3360" cy="480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539" name="Picture 35" descr="hand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550" y="1970088"/>
            <a:ext cx="831850" cy="7302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40" name="54.mp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400" y="7429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5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2150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215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16" dur="1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0">
                                      <p:cBhvr>
                                        <p:cTn id="18" dur="1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00000">
                                      <p:cBhvr>
                                        <p:cTn id="20" dur="15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2150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215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8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1200000">
                                      <p:cBhvr>
                                        <p:cTn id="30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0">
                                      <p:cBhvr>
                                        <p:cTn id="32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00000">
                                      <p:cBhvr>
                                        <p:cTn id="34" dur="15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2150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215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8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-1200000">
                                      <p:cBhvr>
                                        <p:cTn id="44" dur="1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0">
                                      <p:cBhvr>
                                        <p:cTn id="46" dur="1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600000">
                                      <p:cBhvr>
                                        <p:cTn id="48" dur="15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4" dur="100" fill="hold"/>
                                        <p:tgtEl>
                                          <p:spTgt spid="2150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215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8" presetClass="emph" presetSubtype="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Rot by="-1200000">
                                      <p:cBhvr>
                                        <p:cTn id="58" dur="1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autoRev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1200000">
                                      <p:cBhvr>
                                        <p:cTn id="60" dur="1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600000">
                                      <p:cBhvr>
                                        <p:cTn id="62" dur="15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-1.48148E-6 L 0.30729 -1.48148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65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2" dur="100" fill="hold"/>
                                        <p:tgtEl>
                                          <p:spTgt spid="215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33333E-6 5.58233E-6 L -3.33333E-6 -0.68211 " pathEditMode="relative" ptsTypes="AA">
                                      <p:cBhvr>
                                        <p:cTn id="74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215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11022E-16 3.33333E-6 L -0.12292 0.57068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46" y="2854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92" dur="100" fill="hold"/>
                                        <p:tgtEl>
                                          <p:spTgt spid="215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0" presetClass="pat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 4.3285E-6 L 0 -0.62242 " pathEditMode="relative" ptsTypes="AA">
                                      <p:cBhvr>
                                        <p:cTn id="94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2" dur="100" fill="hold"/>
                                        <p:tgtEl>
                                          <p:spTgt spid="215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0" presetClass="pat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66667E-6 -2.22222E-6 L -0.10521 -0.55278 " pathEditMode="relative" rAng="0" ptsTypes="AA">
                                      <p:cBhvr>
                                        <p:cTn id="104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" y="-27654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12" dur="100" fill="hold"/>
                                        <p:tgtEl>
                                          <p:spTgt spid="215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0" presetClass="pat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6 1.07198E-6 L -0.46666 1.07198E-6 " pathEditMode="relative" ptsTypes="AA">
                                      <p:cBhvr>
                                        <p:cTn id="114" dur="5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122" dur="100" fill="hold"/>
                                        <p:tgtEl>
                                          <p:spTgt spid="215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1000" numSld="100">
                <p:cTn id="1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40"/>
                </p:tgtEl>
              </p:cMediaNode>
            </p:audio>
          </p:childTnLst>
        </p:cTn>
      </p:par>
    </p:tnLst>
    <p:bldLst>
      <p:bldP spid="21510" grpId="0" animBg="1"/>
      <p:bldP spid="21510" grpId="1" animBg="1"/>
      <p:bldP spid="21511" grpId="0" animBg="1"/>
      <p:bldP spid="21511" grpId="1" animBg="1"/>
      <p:bldP spid="21512" grpId="0" animBg="1"/>
      <p:bldP spid="21512" grpId="1" animBg="1"/>
      <p:bldP spid="21513" grpId="0" animBg="1"/>
      <p:bldP spid="21513" grpId="1" animBg="1"/>
      <p:bldP spid="21514" grpId="0" animBg="1"/>
      <p:bldP spid="21514" grpId="1" animBg="1"/>
      <p:bldP spid="21515" grpId="0" animBg="1"/>
      <p:bldP spid="2151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m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1009650"/>
            <a:ext cx="5667375" cy="31686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map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71550"/>
            <a:ext cx="566737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plan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400" y="1246188"/>
            <a:ext cx="1358900" cy="12112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 descr="plane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00150"/>
            <a:ext cx="1358900" cy="121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6" descr="text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175" y="3567113"/>
            <a:ext cx="2432050" cy="8350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text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388" y="3521075"/>
            <a:ext cx="2435225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943600" y="3752850"/>
            <a:ext cx="2247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驾驶过</a:t>
            </a:r>
            <a:r>
              <a:rPr lang="en-US" altLang="zh-CN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46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种飞机</a:t>
            </a:r>
          </a:p>
        </p:txBody>
      </p:sp>
      <p:pic>
        <p:nvPicPr>
          <p:cNvPr id="31753" name="Picture 9" descr="Hand Linear Motion_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8750" y="1771650"/>
            <a:ext cx="7369175" cy="16256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Picture 10" descr="Hand Linear Motion_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5802313"/>
            <a:ext cx="1625600" cy="766603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11" descr="Hand Linear Motion_7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963" y="5383213"/>
            <a:ext cx="711200" cy="8493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12" descr="Hand Linear Motion_5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4550" y="2193925"/>
            <a:ext cx="844550" cy="6985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5943600" y="6534150"/>
            <a:ext cx="1371600" cy="1524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5 0 " pathEditMode="relative" ptsTypes="AA">
                                      <p:cBhvr>
                                        <p:cTn id="6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5 0 " pathEditMode="relative" ptsTypes="AA">
                                      <p:cBhvr>
                                        <p:cTn id="10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317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6" dur="150" fill="hold"/>
                                        <p:tgtEl>
                                          <p:spTgt spid="3174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-0.78591 " pathEditMode="relative" ptsTypes="AA">
                                      <p:cBhvr>
                                        <p:cTn id="31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-0.78591 " pathEditMode="relative" ptsTypes="AA">
                                      <p:cBhvr>
                                        <p:cTn id="35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3" dur="150" fill="hold"/>
                                        <p:tgtEl>
                                          <p:spTgt spid="3174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3174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3.45679E-6 C 0.0099 -0.04599 0.01979 -0.09198 0.04583 -0.11297 C 0.07188 -0.13395 0.12066 -0.15186 0.15625 -0.12593 C 0.19201 -0.1 0.21372 -0.00679 0.26042 0.04259 C 0.30712 0.09197 0.4 0.15802 0.43646 0.17037 C 0.47292 0.18271 0.50903 0.18889 0.52813 0.19382 " pathEditMode="relative" rAng="0" ptsTypes="faaasf">
                                      <p:cBhvr>
                                        <p:cTn id="53" dur="42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06" y="209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2222E-6 4.07407E-6 C 0.0099 -0.04599 0.01979 -0.09198 0.04584 -0.11297 C 0.07188 -0.13395 0.12066 -0.15186 0.15625 -0.12593 C 0.19202 -0.1 0.21372 -0.00679 0.26042 0.04259 C 0.30712 0.09197 0.39827 0.15648 0.43646 0.17037 C 0.47466 0.18426 0.50886 0.19166 0.52778 0.19722 " pathEditMode="relative" rAng="0" ptsTypes="aaaasa">
                                      <p:cBhvr>
                                        <p:cTn id="55" dur="42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89" y="225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5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5400000">
                                      <p:cBhvr>
                                        <p:cTn id="59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3000000">
                                      <p:cBhvr>
                                        <p:cTn id="61" dur="12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3000000">
                                      <p:cBhvr>
                                        <p:cTn id="63" dur="12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-1200000">
                                      <p:cBhvr>
                                        <p:cTn id="65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-1200000">
                                      <p:cBhvr>
                                        <p:cTn id="67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-1200000">
                                      <p:cBhvr>
                                        <p:cTn id="6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-1200000">
                                      <p:cBhvr>
                                        <p:cTn id="71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3" dur="100" fill="hold"/>
                                        <p:tgtEl>
                                          <p:spTgt spid="3175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85" dur="100" fill="hold"/>
                                        <p:tgtEl>
                                          <p:spTgt spid="3175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1200000">
                                      <p:cBhvr>
                                        <p:cTn id="87" dur="1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0">
                                      <p:cBhvr>
                                        <p:cTn id="89" dur="1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600000">
                                      <p:cBhvr>
                                        <p:cTn id="91" dur="15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97" dur="100" fill="hold"/>
                                        <p:tgtEl>
                                          <p:spTgt spid="3175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99" dur="100" fill="hold"/>
                                        <p:tgtEl>
                                          <p:spTgt spid="3175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1200000">
                                      <p:cBhvr>
                                        <p:cTn id="101" dur="1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0">
                                      <p:cBhvr>
                                        <p:cTn id="103" dur="1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600000">
                                      <p:cBhvr>
                                        <p:cTn id="105" dur="15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317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and Linear Motion4_00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675" y="2114550"/>
            <a:ext cx="11320463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3" descr="ha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1150" y="2536825"/>
            <a:ext cx="831850" cy="730250"/>
          </a:xfrm>
          <a:prstGeom prst="rect">
            <a:avLst/>
          </a:prstGeom>
          <a:noFill/>
          <a:ln>
            <a:noFill/>
          </a:ln>
          <a:effectLst>
            <a:outerShdw dist="77251" dir="5967739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 descr="flower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50" y="1701800"/>
            <a:ext cx="831850" cy="23939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5" descr="flower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113" y="1670050"/>
            <a:ext cx="83185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6" descr="sub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0" y="2387600"/>
            <a:ext cx="3305175" cy="12334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Picture 7" descr="sub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413" y="2343150"/>
            <a:ext cx="3303587" cy="123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8" descr="text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725" y="633413"/>
            <a:ext cx="2432050" cy="8350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Picture 9" descr="text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38" y="587375"/>
            <a:ext cx="2435225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096000" y="819150"/>
            <a:ext cx="2025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潜水艇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潜入海底</a:t>
            </a:r>
          </a:p>
        </p:txBody>
      </p:sp>
      <p:pic>
        <p:nvPicPr>
          <p:cNvPr id="32779" name="Picture 11" descr="flower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438" y="2527300"/>
            <a:ext cx="908050" cy="26146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0" name="Picture 12" descr="flower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495550"/>
            <a:ext cx="908050" cy="261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1" name="Picture 13" descr="p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00" y="1958975"/>
            <a:ext cx="330200" cy="311150"/>
          </a:xfrm>
          <a:prstGeom prst="rect">
            <a:avLst/>
          </a:prstGeom>
          <a:noFill/>
          <a:ln>
            <a:noFill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Picture 14" descr="p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1938338"/>
            <a:ext cx="3302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3" name="Picture 15" descr="p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449388"/>
            <a:ext cx="457200" cy="431800"/>
          </a:xfrm>
          <a:prstGeom prst="rect">
            <a:avLst/>
          </a:prstGeom>
          <a:noFill/>
          <a:ln>
            <a:noFill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4" name="Picture 16" descr="p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650" y="1428750"/>
            <a:ext cx="4572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5" name="Picture 17" descr="p1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781050"/>
            <a:ext cx="533400" cy="503238"/>
          </a:xfrm>
          <a:prstGeom prst="rect">
            <a:avLst/>
          </a:prstGeom>
          <a:noFill/>
          <a:ln>
            <a:noFill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6" name="Picture 18" descr="p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850" y="760413"/>
            <a:ext cx="5334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7" name="Picture 19" descr="Hand Linear Motion_0000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98264">
            <a:off x="-10668000" y="7421563"/>
            <a:ext cx="10407650" cy="16271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8" name="Picture 20" descr="Hand Linear Motion_0147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16628">
            <a:off x="-1371600" y="5297488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9" name="Picture 21" descr="Hand Linear Motion_0000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84107" flipV="1">
            <a:off x="8359775" y="10594975"/>
            <a:ext cx="9580563" cy="161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0" name="Picture 22" descr="ha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64991">
            <a:off x="9782969" y="7254081"/>
            <a:ext cx="831850" cy="782638"/>
          </a:xfrm>
          <a:prstGeom prst="rect">
            <a:avLst/>
          </a:prstGeom>
          <a:noFill/>
          <a:ln>
            <a:noFill/>
          </a:ln>
          <a:effectLst>
            <a:outerShdw dist="50800" dir="162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1" name="Picture 23" descr="flower1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2146300"/>
            <a:ext cx="1212850" cy="34925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2" name="Picture 24" descr="flower 2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114550"/>
            <a:ext cx="1212850" cy="3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3" name="Picture 25" descr="flower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438" y="3289300"/>
            <a:ext cx="831850" cy="23939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4" name="Picture 26" descr="flower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257550"/>
            <a:ext cx="831850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5" name="Picture 27" descr="Hand Linear Motion_0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0" y="-8497888"/>
            <a:ext cx="1625600" cy="76660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6" name="Picture 28" descr="Hand Linear Motion_71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-1273175"/>
            <a:ext cx="711200" cy="8493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3277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3277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1200000">
                                      <p:cBhvr>
                                        <p:cTn id="20" dur="1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0">
                                      <p:cBhvr>
                                        <p:cTn id="22" dur="1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600000">
                                      <p:cBhvr>
                                        <p:cTn id="24" dur="15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3277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3277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1200000">
                                      <p:cBhvr>
                                        <p:cTn id="34" dur="1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0">
                                      <p:cBhvr>
                                        <p:cTn id="36" dur="1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600000">
                                      <p:cBhvr>
                                        <p:cTn id="38" dur="15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31979 -0.31542 " pathEditMode="relative" ptsTypes="AA">
                                      <p:cBhvr>
                                        <p:cTn id="42" dur="5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31979 -0.31542 " pathEditMode="relative" ptsTypes="AA">
                                      <p:cBhvr>
                                        <p:cTn id="44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52" dur="150" fill="hold"/>
                                        <p:tgtEl>
                                          <p:spTgt spid="3277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3278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278 -0.7321 " pathEditMode="relative" ptsTypes="AA">
                                      <p:cBhvr>
                                        <p:cTn id="64" dur="50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278 -0.7321 " pathEditMode="relative" ptsTypes="AA">
                                      <p:cBhvr>
                                        <p:cTn id="66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4" dur="150" fill="hold"/>
                                        <p:tgtEl>
                                          <p:spTgt spid="3279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82" dur="150" fill="hold"/>
                                        <p:tgtEl>
                                          <p:spTgt spid="3279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44167 0 " pathEditMode="relative" ptsTypes="AA">
                                      <p:cBhvr>
                                        <p:cTn id="8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0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44167 0 " pathEditMode="relative" ptsTypes="AA">
                                      <p:cBhvr>
                                        <p:cTn id="8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6" dur="150" fill="hold"/>
                                        <p:tgtEl>
                                          <p:spTgt spid="3277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3277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3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12" dur="150" fill="hold"/>
                                        <p:tgtEl>
                                          <p:spTgt spid="3279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3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20" dur="150" fill="hold"/>
                                        <p:tgtEl>
                                          <p:spTgt spid="3279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.1 0 " pathEditMode="relative" ptsTypes="AA">
                                      <p:cBhvr>
                                        <p:cTn id="130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0 L 0.1 0 " pathEditMode="relative" ptsTypes="AA">
                                      <p:cBhvr>
                                        <p:cTn id="132" dur="2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1.03735 " pathEditMode="relative" ptsTypes="AA">
                                      <p:cBhvr>
                                        <p:cTn id="136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1.03735 " pathEditMode="relative" ptsTypes="AA">
                                      <p:cBhvr>
                                        <p:cTn id="138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6" presetClass="emph" presetSubtype="0" autoRev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144" dur="150" fill="hold"/>
                                        <p:tgtEl>
                                          <p:spTgt spid="3278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6" presetClass="emph" presetSubtype="0" autoRev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150" dur="150" fill="hold"/>
                                        <p:tgtEl>
                                          <p:spTgt spid="3278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3" presetClass="entr" presetSubtype="16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0" presetClass="path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3.33333E-6 4.60945E-6 L -0.06666 -0.00155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33" y="-93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6" presetClass="emph" presetSubtype="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58" dur="150" fill="hold"/>
                                        <p:tgtEl>
                                          <p:spTgt spid="3278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3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0" presetClass="path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1.11111E-6 -3.08642E-6 L -0.06319 0.00247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123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6" presetClass="emph" presetSubtype="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166" dur="150" fill="hold"/>
                                        <p:tgtEl>
                                          <p:spTgt spid="3278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3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 0 L -0.11666 0 " pathEditMode="relative" ptsTypes="AA">
                                      <p:cBhvr>
                                        <p:cTn id="172" dur="2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6" presetClass="emph" presetSubtype="0" autoRev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74" dur="150" fill="hold"/>
                                        <p:tgtEl>
                                          <p:spTgt spid="3278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3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-0.11666 0 " pathEditMode="relative" ptsTypes="AA">
                                      <p:cBhvr>
                                        <p:cTn id="180" dur="2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6" presetClass="emph" presetSubtype="0" autoRev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182" dur="150" fill="hold"/>
                                        <p:tgtEl>
                                          <p:spTgt spid="3278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yin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2824163"/>
            <a:ext cx="301625" cy="6445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3" descr="y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0" y="2495550"/>
            <a:ext cx="520700" cy="10683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 descr="yin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2625725"/>
            <a:ext cx="519113" cy="8810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5" descr="yin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2692400"/>
            <a:ext cx="627063" cy="8080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6" descr="yin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14638"/>
            <a:ext cx="384175" cy="7381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 descr="xiao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57200"/>
            <a:ext cx="1565275" cy="41481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8" descr="xia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38150"/>
            <a:ext cx="1565275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9" descr="idea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210969">
            <a:off x="5353843" y="1297782"/>
            <a:ext cx="392113" cy="2921000"/>
          </a:xfrm>
          <a:prstGeom prst="rect">
            <a:avLst/>
          </a:prstGeom>
          <a:noFill/>
          <a:ln>
            <a:noFill/>
          </a:ln>
          <a:effectLst>
            <a:outerShdw dist="85194" dir="1593903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2" name="Picture 10" descr="idea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210969">
            <a:off x="5353843" y="1269207"/>
            <a:ext cx="392113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11" descr="text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" y="927100"/>
            <a:ext cx="2860675" cy="7905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Picture 12" descr="text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38" y="881063"/>
            <a:ext cx="28638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914400" y="1022350"/>
            <a:ext cx="2892425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学会拉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小提琴</a:t>
            </a:r>
          </a:p>
        </p:txBody>
      </p:sp>
      <p:pic>
        <p:nvPicPr>
          <p:cNvPr id="33806" name="Picture 14" descr="Stylized Hand_000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20583">
            <a:off x="-5486400" y="6915150"/>
            <a:ext cx="6934200" cy="13557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7" name="Picture 15" descr="Hand Linear Motion_003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07817">
            <a:off x="582613" y="5437188"/>
            <a:ext cx="800100" cy="6667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11201400" y="6076950"/>
            <a:ext cx="8382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33809" name="Picture 17" descr="Hand Linear Motion4_001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0" y="1920875"/>
            <a:ext cx="11320463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0" name="Picture 18" descr="Hand Linear Motion_014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00" y="2339975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635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666 -0.57778 " pathEditMode="relative" ptsTypes="AA">
                                      <p:cBhvr>
                                        <p:cTn id="6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666 -0.57778 " pathEditMode="relative" ptsTypes="AA">
                                      <p:cBhvr>
                                        <p:cTn id="10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6" dur="150" fill="hold"/>
                                        <p:tgtEl>
                                          <p:spTgt spid="3379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2" dur="150" fill="hold"/>
                                        <p:tgtEl>
                                          <p:spTgt spid="3380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0" presetClass="pat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-0.48333 0 " pathEditMode="relative" ptsTypes="AA">
                                      <p:cBhvr>
                                        <p:cTn id="24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 L -0.48333 0 " pathEditMode="relative" ptsTypes="AA">
                                      <p:cBhvr>
                                        <p:cTn id="28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3380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338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600000">
                                      <p:cBhvr>
                                        <p:cTn id="49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600000">
                                      <p:cBhvr>
                                        <p:cTn id="51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 0 L -0.03334 0 " pathEditMode="relative" ptsTypes="AA">
                                      <p:cBhvr>
                                        <p:cTn id="53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 0 L -0.03334 0 " pathEditMode="relative" ptsTypes="AA">
                                      <p:cBhvr>
                                        <p:cTn id="55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0018 1.60494E-6 C -0.04167 -0.04537 -0.08334 -0.09074 -0.14809 -0.08519 C -0.2125 -0.07963 -0.3 0.02346 -0.3875 0.03333 C -0.47518 0.04321 -0.54167 0.00679 -0.67257 -0.02654 C -0.804 -0.05988 -1.07032 -0.13796 -1.17483 -0.16729 " pathEditMode="relative" rAng="0" ptsTypes="aaaaa">
                                      <p:cBhvr>
                                        <p:cTn id="67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33" y="-620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017 1.11111E-6 C -0.04184 -0.04537 -0.08351 -0.09074 -0.14792 -0.08519 C -0.21267 -0.07963 -0.29288 0.02716 -0.38767 0.03333 C -0.48229 0.03951 -0.63108 -0.02222 -0.71667 -0.04815 C -0.80226 -0.07408 -0.86285 -0.10679 -0.90139 -0.12222 " pathEditMode="relative" rAng="0" ptsTypes="aaaaa">
                                      <p:cBhvr>
                                        <p:cTn id="69" dur="3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69" y="-413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0017 2.34568E-6 C -0.04184 -0.04537 -0.08386 -0.09074 -0.14792 -0.08519 C -0.2125 -0.07963 -0.31233 0.0216 -0.3882 0.03333 C -0.46337 0.04506 -0.53021 0.01574 -0.59965 -0.01451 C -0.6691 -0.04476 -0.7625 -0.12006 -0.80538 -0.14784 " pathEditMode="relative" rAng="0" ptsTypes="aaaaa">
                                      <p:cBhvr>
                                        <p:cTn id="71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60" y="-5154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0.00017 -1.85185E-6 C -0.04201 -0.04537 -0.0835 -0.09074 -0.14809 -0.08518 C -0.21267 -0.07963 -0.30486 0.02315 -0.38767 0.03334 C -0.47031 0.04352 -0.5769 -0.00463 -0.64444 -0.02407 C -0.71197 -0.04352 -0.76163 -0.07099 -0.79253 -0.08333 " pathEditMode="relative" rAng="0" ptsTypes="aaaaa">
                                      <p:cBhvr>
                                        <p:cTn id="73" dur="3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18" y="-2377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repeatCount="indefinite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2.77778E-7 2.83951E-6 C -0.04167 -0.04537 -0.08333 -0.09074 -0.14844 -0.08519 C -0.2125 -0.07963 -0.29236 0.02345 -0.3875 0.03333 C -0.48264 0.04321 -0.64358 -0.01451 -0.71892 -0.02624 C -0.79427 -0.03797 -0.81458 -0.03519 -0.83976 -0.03735 " pathEditMode="relative" rAng="0" ptsTypes="aaaaa">
                                      <p:cBhvr>
                                        <p:cTn id="75" dur="3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97" y="-2377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100" fill="hold"/>
                                        <p:tgtEl>
                                          <p:spTgt spid="3380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89" dur="100" fill="hold"/>
                                        <p:tgtEl>
                                          <p:spTgt spid="338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1200000">
                                      <p:cBhvr>
                                        <p:cTn id="91" dur="1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0">
                                      <p:cBhvr>
                                        <p:cTn id="93" dur="1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600000">
                                      <p:cBhvr>
                                        <p:cTn id="95" dur="15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01" dur="100" fill="hold"/>
                                        <p:tgtEl>
                                          <p:spTgt spid="3380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03" dur="100" fill="hold"/>
                                        <p:tgtEl>
                                          <p:spTgt spid="338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1200000">
                                      <p:cBhvr>
                                        <p:cTn id="105" dur="1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0">
                                      <p:cBhvr>
                                        <p:cTn id="107" dur="1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600000">
                                      <p:cBhvr>
                                        <p:cTn id="109" dur="15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5" grpId="0"/>
      <p:bldP spid="3380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3152775" y="1962150"/>
            <a:ext cx="12392025" cy="1031875"/>
            <a:chOff x="288" y="1294"/>
            <a:chExt cx="7806" cy="650"/>
          </a:xfrm>
        </p:grpSpPr>
        <p:grpSp>
          <p:nvGrpSpPr>
            <p:cNvPr id="18454" name="Group 3"/>
            <p:cNvGrpSpPr>
              <a:grpSpLocks/>
            </p:cNvGrpSpPr>
            <p:nvPr/>
          </p:nvGrpSpPr>
          <p:grpSpPr bwMode="auto">
            <a:xfrm>
              <a:off x="1236" y="1398"/>
              <a:ext cx="476" cy="442"/>
              <a:chOff x="1872" y="1460"/>
              <a:chExt cx="356" cy="330"/>
            </a:xfrm>
          </p:grpSpPr>
          <p:pic>
            <p:nvPicPr>
              <p:cNvPr id="18521" name="Picture 4" descr="p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22" name="Picture 5" descr="p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55" name="Group 6"/>
            <p:cNvGrpSpPr>
              <a:grpSpLocks/>
            </p:cNvGrpSpPr>
            <p:nvPr/>
          </p:nvGrpSpPr>
          <p:grpSpPr bwMode="auto">
            <a:xfrm>
              <a:off x="1970" y="1469"/>
              <a:ext cx="324" cy="300"/>
              <a:chOff x="1872" y="1460"/>
              <a:chExt cx="356" cy="330"/>
            </a:xfrm>
          </p:grpSpPr>
          <p:pic>
            <p:nvPicPr>
              <p:cNvPr id="18519" name="Picture 7" descr="p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20" name="Picture 8" descr="p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56" name="Group 9"/>
            <p:cNvGrpSpPr>
              <a:grpSpLocks/>
            </p:cNvGrpSpPr>
            <p:nvPr/>
          </p:nvGrpSpPr>
          <p:grpSpPr bwMode="auto">
            <a:xfrm>
              <a:off x="2573" y="1511"/>
              <a:ext cx="234" cy="216"/>
              <a:chOff x="1872" y="1460"/>
              <a:chExt cx="356" cy="330"/>
            </a:xfrm>
          </p:grpSpPr>
          <p:pic>
            <p:nvPicPr>
              <p:cNvPr id="18517" name="Picture 10" descr="p1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18" name="Picture 11" descr="p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57" name="Group 12"/>
            <p:cNvGrpSpPr>
              <a:grpSpLocks/>
            </p:cNvGrpSpPr>
            <p:nvPr/>
          </p:nvGrpSpPr>
          <p:grpSpPr bwMode="auto">
            <a:xfrm>
              <a:off x="3066" y="1553"/>
              <a:ext cx="144" cy="132"/>
              <a:chOff x="1872" y="1460"/>
              <a:chExt cx="356" cy="330"/>
            </a:xfrm>
          </p:grpSpPr>
          <p:pic>
            <p:nvPicPr>
              <p:cNvPr id="18515" name="Picture 13" descr="p1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16" name="Picture 14" descr="p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58" name="Group 15"/>
            <p:cNvGrpSpPr>
              <a:grpSpLocks/>
            </p:cNvGrpSpPr>
            <p:nvPr/>
          </p:nvGrpSpPr>
          <p:grpSpPr bwMode="auto">
            <a:xfrm>
              <a:off x="3454" y="1573"/>
              <a:ext cx="100" cy="92"/>
              <a:chOff x="1872" y="1460"/>
              <a:chExt cx="356" cy="330"/>
            </a:xfrm>
          </p:grpSpPr>
          <p:pic>
            <p:nvPicPr>
              <p:cNvPr id="18513" name="Picture 16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14" name="Picture 17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59" name="Group 18"/>
            <p:cNvGrpSpPr>
              <a:grpSpLocks/>
            </p:cNvGrpSpPr>
            <p:nvPr/>
          </p:nvGrpSpPr>
          <p:grpSpPr bwMode="auto">
            <a:xfrm>
              <a:off x="3726" y="1573"/>
              <a:ext cx="100" cy="92"/>
              <a:chOff x="1872" y="1460"/>
              <a:chExt cx="356" cy="330"/>
            </a:xfrm>
          </p:grpSpPr>
          <p:pic>
            <p:nvPicPr>
              <p:cNvPr id="18511" name="Picture 19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12" name="Picture 20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0" name="Group 21"/>
            <p:cNvGrpSpPr>
              <a:grpSpLocks/>
            </p:cNvGrpSpPr>
            <p:nvPr/>
          </p:nvGrpSpPr>
          <p:grpSpPr bwMode="auto">
            <a:xfrm>
              <a:off x="3984" y="1573"/>
              <a:ext cx="100" cy="92"/>
              <a:chOff x="1872" y="1460"/>
              <a:chExt cx="356" cy="330"/>
            </a:xfrm>
          </p:grpSpPr>
          <p:pic>
            <p:nvPicPr>
              <p:cNvPr id="18509" name="Picture 22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10" name="Picture 23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1" name="Group 24"/>
            <p:cNvGrpSpPr>
              <a:grpSpLocks/>
            </p:cNvGrpSpPr>
            <p:nvPr/>
          </p:nvGrpSpPr>
          <p:grpSpPr bwMode="auto">
            <a:xfrm>
              <a:off x="4240" y="1573"/>
              <a:ext cx="100" cy="92"/>
              <a:chOff x="1872" y="1460"/>
              <a:chExt cx="356" cy="330"/>
            </a:xfrm>
          </p:grpSpPr>
          <p:pic>
            <p:nvPicPr>
              <p:cNvPr id="18507" name="Picture 25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08" name="Picture 26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2" name="Group 27"/>
            <p:cNvGrpSpPr>
              <a:grpSpLocks/>
            </p:cNvGrpSpPr>
            <p:nvPr/>
          </p:nvGrpSpPr>
          <p:grpSpPr bwMode="auto">
            <a:xfrm>
              <a:off x="4512" y="1573"/>
              <a:ext cx="100" cy="92"/>
              <a:chOff x="1872" y="1460"/>
              <a:chExt cx="356" cy="330"/>
            </a:xfrm>
          </p:grpSpPr>
          <p:pic>
            <p:nvPicPr>
              <p:cNvPr id="18505" name="Picture 28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06" name="Picture 29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3" name="Group 30"/>
            <p:cNvGrpSpPr>
              <a:grpSpLocks/>
            </p:cNvGrpSpPr>
            <p:nvPr/>
          </p:nvGrpSpPr>
          <p:grpSpPr bwMode="auto">
            <a:xfrm>
              <a:off x="4770" y="1573"/>
              <a:ext cx="100" cy="92"/>
              <a:chOff x="1872" y="1460"/>
              <a:chExt cx="356" cy="330"/>
            </a:xfrm>
          </p:grpSpPr>
          <p:pic>
            <p:nvPicPr>
              <p:cNvPr id="18503" name="Picture 31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04" name="Picture 32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4" name="Group 33"/>
            <p:cNvGrpSpPr>
              <a:grpSpLocks/>
            </p:cNvGrpSpPr>
            <p:nvPr/>
          </p:nvGrpSpPr>
          <p:grpSpPr bwMode="auto">
            <a:xfrm>
              <a:off x="5032" y="1573"/>
              <a:ext cx="100" cy="92"/>
              <a:chOff x="1872" y="1460"/>
              <a:chExt cx="356" cy="330"/>
            </a:xfrm>
          </p:grpSpPr>
          <p:pic>
            <p:nvPicPr>
              <p:cNvPr id="18501" name="Picture 34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02" name="Picture 35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5" name="Group 36"/>
            <p:cNvGrpSpPr>
              <a:grpSpLocks/>
            </p:cNvGrpSpPr>
            <p:nvPr/>
          </p:nvGrpSpPr>
          <p:grpSpPr bwMode="auto">
            <a:xfrm>
              <a:off x="5304" y="1573"/>
              <a:ext cx="100" cy="92"/>
              <a:chOff x="1872" y="1460"/>
              <a:chExt cx="356" cy="330"/>
            </a:xfrm>
          </p:grpSpPr>
          <p:pic>
            <p:nvPicPr>
              <p:cNvPr id="18499" name="Picture 37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500" name="Picture 38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6" name="Group 39"/>
            <p:cNvGrpSpPr>
              <a:grpSpLocks/>
            </p:cNvGrpSpPr>
            <p:nvPr/>
          </p:nvGrpSpPr>
          <p:grpSpPr bwMode="auto">
            <a:xfrm>
              <a:off x="5562" y="1573"/>
              <a:ext cx="100" cy="92"/>
              <a:chOff x="1872" y="1460"/>
              <a:chExt cx="356" cy="330"/>
            </a:xfrm>
          </p:grpSpPr>
          <p:pic>
            <p:nvPicPr>
              <p:cNvPr id="18497" name="Picture 40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98" name="Picture 41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7" name="Group 42"/>
            <p:cNvGrpSpPr>
              <a:grpSpLocks/>
            </p:cNvGrpSpPr>
            <p:nvPr/>
          </p:nvGrpSpPr>
          <p:grpSpPr bwMode="auto">
            <a:xfrm>
              <a:off x="5850" y="1573"/>
              <a:ext cx="100" cy="92"/>
              <a:chOff x="1872" y="1460"/>
              <a:chExt cx="356" cy="330"/>
            </a:xfrm>
          </p:grpSpPr>
          <p:pic>
            <p:nvPicPr>
              <p:cNvPr id="18495" name="Picture 43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96" name="Picture 44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8" name="Group 45"/>
            <p:cNvGrpSpPr>
              <a:grpSpLocks/>
            </p:cNvGrpSpPr>
            <p:nvPr/>
          </p:nvGrpSpPr>
          <p:grpSpPr bwMode="auto">
            <a:xfrm>
              <a:off x="6112" y="1573"/>
              <a:ext cx="100" cy="92"/>
              <a:chOff x="1872" y="1460"/>
              <a:chExt cx="356" cy="330"/>
            </a:xfrm>
          </p:grpSpPr>
          <p:pic>
            <p:nvPicPr>
              <p:cNvPr id="18493" name="Picture 46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94" name="Picture 47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69" name="Group 48"/>
            <p:cNvGrpSpPr>
              <a:grpSpLocks/>
            </p:cNvGrpSpPr>
            <p:nvPr/>
          </p:nvGrpSpPr>
          <p:grpSpPr bwMode="auto">
            <a:xfrm>
              <a:off x="6384" y="1573"/>
              <a:ext cx="100" cy="92"/>
              <a:chOff x="1872" y="1460"/>
              <a:chExt cx="356" cy="330"/>
            </a:xfrm>
          </p:grpSpPr>
          <p:pic>
            <p:nvPicPr>
              <p:cNvPr id="18491" name="Picture 49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92" name="Picture 50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0" name="Group 51"/>
            <p:cNvGrpSpPr>
              <a:grpSpLocks/>
            </p:cNvGrpSpPr>
            <p:nvPr/>
          </p:nvGrpSpPr>
          <p:grpSpPr bwMode="auto">
            <a:xfrm>
              <a:off x="6642" y="1573"/>
              <a:ext cx="100" cy="92"/>
              <a:chOff x="1872" y="1460"/>
              <a:chExt cx="356" cy="330"/>
            </a:xfrm>
          </p:grpSpPr>
          <p:pic>
            <p:nvPicPr>
              <p:cNvPr id="18489" name="Picture 52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90" name="Picture 53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1" name="Group 54"/>
            <p:cNvGrpSpPr>
              <a:grpSpLocks/>
            </p:cNvGrpSpPr>
            <p:nvPr/>
          </p:nvGrpSpPr>
          <p:grpSpPr bwMode="auto">
            <a:xfrm>
              <a:off x="288" y="1294"/>
              <a:ext cx="700" cy="650"/>
              <a:chOff x="1872" y="1460"/>
              <a:chExt cx="356" cy="330"/>
            </a:xfrm>
          </p:grpSpPr>
          <p:pic>
            <p:nvPicPr>
              <p:cNvPr id="18487" name="Picture 55" descr="p1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88" name="Picture 56" descr="p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2" name="Group 57"/>
            <p:cNvGrpSpPr>
              <a:grpSpLocks/>
            </p:cNvGrpSpPr>
            <p:nvPr/>
          </p:nvGrpSpPr>
          <p:grpSpPr bwMode="auto">
            <a:xfrm>
              <a:off x="6914" y="1573"/>
              <a:ext cx="100" cy="92"/>
              <a:chOff x="1872" y="1460"/>
              <a:chExt cx="356" cy="330"/>
            </a:xfrm>
          </p:grpSpPr>
          <p:pic>
            <p:nvPicPr>
              <p:cNvPr id="18485" name="Picture 58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86" name="Picture 59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3" name="Group 60"/>
            <p:cNvGrpSpPr>
              <a:grpSpLocks/>
            </p:cNvGrpSpPr>
            <p:nvPr/>
          </p:nvGrpSpPr>
          <p:grpSpPr bwMode="auto">
            <a:xfrm>
              <a:off x="7202" y="1573"/>
              <a:ext cx="100" cy="92"/>
              <a:chOff x="1872" y="1460"/>
              <a:chExt cx="356" cy="330"/>
            </a:xfrm>
          </p:grpSpPr>
          <p:pic>
            <p:nvPicPr>
              <p:cNvPr id="18483" name="Picture 61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84" name="Picture 62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4" name="Group 63"/>
            <p:cNvGrpSpPr>
              <a:grpSpLocks/>
            </p:cNvGrpSpPr>
            <p:nvPr/>
          </p:nvGrpSpPr>
          <p:grpSpPr bwMode="auto">
            <a:xfrm>
              <a:off x="7464" y="1573"/>
              <a:ext cx="100" cy="92"/>
              <a:chOff x="1872" y="1460"/>
              <a:chExt cx="356" cy="330"/>
            </a:xfrm>
          </p:grpSpPr>
          <p:pic>
            <p:nvPicPr>
              <p:cNvPr id="18481" name="Picture 64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82" name="Picture 65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5" name="Group 66"/>
            <p:cNvGrpSpPr>
              <a:grpSpLocks/>
            </p:cNvGrpSpPr>
            <p:nvPr/>
          </p:nvGrpSpPr>
          <p:grpSpPr bwMode="auto">
            <a:xfrm>
              <a:off x="7736" y="1573"/>
              <a:ext cx="100" cy="92"/>
              <a:chOff x="1872" y="1460"/>
              <a:chExt cx="356" cy="330"/>
            </a:xfrm>
          </p:grpSpPr>
          <p:pic>
            <p:nvPicPr>
              <p:cNvPr id="18479" name="Picture 67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80" name="Picture 68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8476" name="Group 69"/>
            <p:cNvGrpSpPr>
              <a:grpSpLocks/>
            </p:cNvGrpSpPr>
            <p:nvPr/>
          </p:nvGrpSpPr>
          <p:grpSpPr bwMode="auto">
            <a:xfrm>
              <a:off x="7994" y="1573"/>
              <a:ext cx="100" cy="92"/>
              <a:chOff x="1872" y="1460"/>
              <a:chExt cx="356" cy="330"/>
            </a:xfrm>
          </p:grpSpPr>
          <p:pic>
            <p:nvPicPr>
              <p:cNvPr id="18477" name="Picture 70" descr="p1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2" y="1473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56796" dir="3806097" algn="ctr" rotWithShape="0">
                  <a:schemeClr val="tx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78" name="Picture 71" descr="p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460"/>
                <a:ext cx="336" cy="317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592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34888" name="Picture 72" descr="Character 3_107_[#]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2867025"/>
            <a:ext cx="874713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89" name="Group 73"/>
          <p:cNvGrpSpPr>
            <a:grpSpLocks/>
          </p:cNvGrpSpPr>
          <p:nvPr/>
        </p:nvGrpSpPr>
        <p:grpSpPr bwMode="auto">
          <a:xfrm>
            <a:off x="1828800" y="1295400"/>
            <a:ext cx="1878013" cy="3409950"/>
            <a:chOff x="2400" y="984"/>
            <a:chExt cx="1183" cy="2148"/>
          </a:xfrm>
        </p:grpSpPr>
        <p:pic>
          <p:nvPicPr>
            <p:cNvPr id="18452" name="Picture 74" descr="Character 3_107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984"/>
              <a:ext cx="1183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3" name="Rectangle 75"/>
            <p:cNvSpPr>
              <a:spLocks noChangeArrowheads="1"/>
            </p:cNvSpPr>
            <p:nvPr/>
          </p:nvSpPr>
          <p:spPr bwMode="auto">
            <a:xfrm>
              <a:off x="2400" y="2052"/>
              <a:ext cx="1182" cy="108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4892" name="Group 76"/>
          <p:cNvGrpSpPr>
            <a:grpSpLocks/>
          </p:cNvGrpSpPr>
          <p:nvPr/>
        </p:nvGrpSpPr>
        <p:grpSpPr bwMode="auto">
          <a:xfrm>
            <a:off x="2257425" y="1828800"/>
            <a:ext cx="1000125" cy="1657350"/>
            <a:chOff x="2688" y="1332"/>
            <a:chExt cx="630" cy="1044"/>
          </a:xfrm>
        </p:grpSpPr>
        <p:pic>
          <p:nvPicPr>
            <p:cNvPr id="18450" name="Picture 77" descr="Character 3_###]_107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1332"/>
              <a:ext cx="625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1" name="Rectangle 78"/>
            <p:cNvSpPr>
              <a:spLocks noChangeArrowheads="1"/>
            </p:cNvSpPr>
            <p:nvPr/>
          </p:nvSpPr>
          <p:spPr bwMode="auto">
            <a:xfrm>
              <a:off x="2688" y="1854"/>
              <a:ext cx="630" cy="5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4895" name="Picture 79" descr="Character _107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5" y="2362200"/>
            <a:ext cx="571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96" name="Picture 80" descr="Character 3_0107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981200"/>
            <a:ext cx="17494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97" name="Picture 81" descr="Character 3_00107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838200"/>
            <a:ext cx="18288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98" name="Picture 82" descr="text4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38300"/>
            <a:ext cx="3811588" cy="1119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99" name="Picture 83" descr="text3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562100"/>
            <a:ext cx="3810000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00" name="Picture 84" descr="Hand Linear Motion3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01" name="Picture 85" descr="Hand Linear Motion1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02" name="Picture 86" descr="Hand Linear Motion2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03" name="Picture 87" descr="Hand Linear Motion4_0011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466850"/>
            <a:ext cx="11320463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04" name="Picture 88" descr="hand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757363"/>
            <a:ext cx="831850" cy="800100"/>
          </a:xfrm>
          <a:prstGeom prst="rect">
            <a:avLst/>
          </a:prstGeom>
          <a:noFill/>
          <a:ln>
            <a:noFill/>
          </a:ln>
          <a:effectLst>
            <a:outerShdw dist="77251" dir="4832261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905" name="Rectangle 89"/>
          <p:cNvSpPr>
            <a:spLocks noChangeArrowheads="1"/>
          </p:cNvSpPr>
          <p:nvPr/>
        </p:nvSpPr>
        <p:spPr bwMode="auto">
          <a:xfrm>
            <a:off x="10058400" y="3333750"/>
            <a:ext cx="304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4906" name="Text Box 90"/>
          <p:cNvSpPr txBox="1">
            <a:spLocks noChangeArrowheads="1"/>
          </p:cNvSpPr>
          <p:nvPr/>
        </p:nvSpPr>
        <p:spPr bwMode="auto">
          <a:xfrm>
            <a:off x="4448175" y="1695450"/>
            <a:ext cx="28733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我叫</a:t>
            </a:r>
            <a:r>
              <a:rPr lang="en-US" altLang="zh-CN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John Goddard 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现在</a:t>
            </a:r>
            <a:r>
              <a:rPr lang="en-US" altLang="zh-CN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人们喊我</a:t>
            </a:r>
            <a:r>
              <a:rPr lang="zh-CN" altLang="en-US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探险家！</a:t>
            </a:r>
          </a:p>
        </p:txBody>
      </p:sp>
    </p:spTree>
  </p:cSld>
  <p:clrMapOvr>
    <a:masterClrMapping/>
  </p:clrMapOvr>
  <p:transition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35802E-6 L -1.2276 -1.35802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38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4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L 0 0.02778 L 0 -0.04444 L 0 0.09259 " pathEditMode="relative" ptsTypes="AAAA">
                                      <p:cBhvr>
                                        <p:cTn id="18" dur="1000" spd="-100000" fill="hold"/>
                                        <p:tgtEl>
                                          <p:spTgt spid="348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0.02778 L 0 -0.04444 L 0 0.09259 " pathEditMode="relative" ptsTypes="AAAA">
                                      <p:cBhvr>
                                        <p:cTn id="24" dur="1000" spd="-100000" fill="hold"/>
                                        <p:tgtEl>
                                          <p:spTgt spid="34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34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4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5E-6 -1.11111E-6 L 5E-6 -0.01481 " pathEditMode="relative" ptsTypes="AA">
                                      <p:cBhvr>
                                        <p:cTn id="32" dur="500" spd="-100000" fill="hold"/>
                                        <p:tgtEl>
                                          <p:spTgt spid="348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4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4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0" presetClass="path" presetSubtype="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61111E-6 -5.06173E-6 L -0.41667 -5.06173E-6 " pathEditMode="relative" ptsTypes="AA">
                                      <p:cBhvr>
                                        <p:cTn id="43" dur="500" fill="hold"/>
                                        <p:tgtEl>
                                          <p:spTgt spid="349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4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34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34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34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348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3489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4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4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349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4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4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1" presetClass="exit" presetSubtype="0" repeatCount="indefinite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600"/>
                                        <p:tgtEl>
                                          <p:spTgt spid="3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1" presetClass="exit" presetSubtype="0" repeatCount="indefinite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600"/>
                                        <p:tgtEl>
                                          <p:spTgt spid="3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05" grpId="0" animBg="1"/>
      <p:bldP spid="349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-8916988" y="466725"/>
            <a:ext cx="5791200" cy="719138"/>
            <a:chOff x="-384" y="1092"/>
            <a:chExt cx="4415" cy="581"/>
          </a:xfrm>
        </p:grpSpPr>
        <p:grpSp>
          <p:nvGrpSpPr>
            <p:cNvPr id="19486" name="Group 3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9488" name="Picture 4" descr="text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9" name="Picture 5" descr="text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87" name="Rectangle 6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5847" name="Picture 7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01213" y="266700"/>
            <a:ext cx="3932238" cy="10969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8" descr="Hand Linear Motion01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82800" y="273050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2514600" y="615950"/>
            <a:ext cx="361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梦想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，无论怎样模糊</a:t>
            </a:r>
          </a:p>
        </p:txBody>
      </p:sp>
      <p:grpSp>
        <p:nvGrpSpPr>
          <p:cNvPr id="35850" name="Group 10"/>
          <p:cNvGrpSpPr>
            <a:grpSpLocks/>
          </p:cNvGrpSpPr>
          <p:nvPr/>
        </p:nvGrpSpPr>
        <p:grpSpPr bwMode="auto">
          <a:xfrm>
            <a:off x="-6629400" y="1647825"/>
            <a:ext cx="5791200" cy="719138"/>
            <a:chOff x="-384" y="1092"/>
            <a:chExt cx="4415" cy="581"/>
          </a:xfrm>
        </p:grpSpPr>
        <p:grpSp>
          <p:nvGrpSpPr>
            <p:cNvPr id="19482" name="Group 11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9484" name="Picture 12" descr="text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5" name="Picture 13" descr="text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83" name="Rectangle 14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5855" name="Picture 15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15213" y="1416050"/>
            <a:ext cx="3932238" cy="10969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6" name="Picture 16" descr="Hand Linear Motion_001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96800" y="1435100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4953000" y="1816100"/>
            <a:ext cx="292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潜伏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在我们心底</a:t>
            </a:r>
            <a:endParaRPr lang="zh-CN" altLang="en-US" b="1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858" name="Group 18"/>
          <p:cNvGrpSpPr>
            <a:grpSpLocks/>
          </p:cNvGrpSpPr>
          <p:nvPr/>
        </p:nvGrpSpPr>
        <p:grpSpPr bwMode="auto">
          <a:xfrm>
            <a:off x="-7621588" y="2763838"/>
            <a:ext cx="5791200" cy="719137"/>
            <a:chOff x="-384" y="1092"/>
            <a:chExt cx="4415" cy="581"/>
          </a:xfrm>
        </p:grpSpPr>
        <p:grpSp>
          <p:nvGrpSpPr>
            <p:cNvPr id="19478" name="Group 19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9480" name="Picture 20" descr="text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81" name="Picture 21" descr="text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79" name="Rectangle 22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5863" name="Picture 23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05813" y="2563813"/>
            <a:ext cx="3932238" cy="10969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4" name="Picture 24" descr="Hand Linear Motion01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87400" y="2570163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5" name="Text Box 25"/>
          <p:cNvSpPr txBox="1">
            <a:spLocks noChangeArrowheads="1"/>
          </p:cNvSpPr>
          <p:nvPr/>
        </p:nvSpPr>
        <p:spPr bwMode="auto">
          <a:xfrm>
            <a:off x="3810000" y="2913063"/>
            <a:ext cx="3613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就像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种子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在地下一样</a:t>
            </a:r>
          </a:p>
        </p:txBody>
      </p:sp>
      <p:grpSp>
        <p:nvGrpSpPr>
          <p:cNvPr id="35866" name="Group 26"/>
          <p:cNvGrpSpPr>
            <a:grpSpLocks/>
          </p:cNvGrpSpPr>
          <p:nvPr/>
        </p:nvGrpSpPr>
        <p:grpSpPr bwMode="auto">
          <a:xfrm>
            <a:off x="-5867400" y="3946525"/>
            <a:ext cx="5791200" cy="719138"/>
            <a:chOff x="-384" y="1092"/>
            <a:chExt cx="4415" cy="581"/>
          </a:xfrm>
        </p:grpSpPr>
        <p:grpSp>
          <p:nvGrpSpPr>
            <p:cNvPr id="19474" name="Group 27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9476" name="Picture 28" descr="text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77" name="Picture 29" descr="text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475" name="Rectangle 30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5871" name="Picture 31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53213" y="3714750"/>
            <a:ext cx="3932238" cy="10969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2" name="Picture 32" descr="Hand Linear Motion_001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34800" y="3733800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73" name="Text Box 33"/>
          <p:cNvSpPr txBox="1">
            <a:spLocks noChangeArrowheads="1"/>
          </p:cNvSpPr>
          <p:nvPr/>
        </p:nvSpPr>
        <p:spPr bwMode="auto">
          <a:xfrm>
            <a:off x="5334000" y="4114800"/>
            <a:ext cx="2927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定会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萌芽滋长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，寻找阳光</a:t>
            </a:r>
            <a:endParaRPr lang="zh-CN" altLang="en-US" b="1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 advTm="1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" dur="3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6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89167 4.32499E-6 L 0.7776 4.32499E-6 " pathEditMode="relative" rAng="0" ptsTypes="AA">
                                      <p:cBhvr>
                                        <p:cTn id="20" dur="8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1200000">
                                      <p:cBhvr>
                                        <p:cTn id="22" dur="3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0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2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4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.89167 -3.75656E-6 L 0.7776 -3.75656E-6 " pathEditMode="relative" rAng="0" ptsTypes="AA">
                                      <p:cBhvr>
                                        <p:cTn id="36" dur="8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autoRev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-1200000">
                                      <p:cBhvr>
                                        <p:cTn id="38" dur="3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46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48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50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89167 4.32499E-6 L 0.7776 4.32499E-6 " pathEditMode="relative" rAng="0" ptsTypes="AA">
                                      <p:cBhvr>
                                        <p:cTn id="52" dur="8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autoRev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Rot by="-1200000">
                                      <p:cBhvr>
                                        <p:cTn id="54" dur="3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62" dur="5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64" dur="5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66" dur="5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Motion origin="layout" path="M 0.89167 -3.75656E-6 L 0.7776 -3.75656E-6 " pathEditMode="relative" rAng="0" ptsTypes="AA">
                                      <p:cBhvr>
                                        <p:cTn id="68" dur="800" fill="hold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/>
      <p:bldP spid="35857" grpId="0"/>
      <p:bldP spid="35865" grpId="0"/>
      <p:bldP spid="358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92" name="Picture 28" descr="ide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15081">
            <a:off x="2170113" y="1077913"/>
            <a:ext cx="1971675" cy="316706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1" name="Picture 27" descr="ide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15081">
            <a:off x="2133600" y="987425"/>
            <a:ext cx="1971675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3" name="Picture 29" descr="Hand Linear Motion_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97950" y="1771650"/>
            <a:ext cx="7369175" cy="16256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4" name="Picture 30" descr="Hand Linear Motion_5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750" y="2193925"/>
            <a:ext cx="844550" cy="6985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95" name="Rectangle 31"/>
          <p:cNvSpPr>
            <a:spLocks noChangeArrowheads="1"/>
          </p:cNvSpPr>
          <p:nvPr/>
        </p:nvSpPr>
        <p:spPr bwMode="auto">
          <a:xfrm>
            <a:off x="-3810000" y="6762750"/>
            <a:ext cx="15240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36896" name="Picture 32" descr="text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213" y="1905000"/>
            <a:ext cx="2490787" cy="15049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7" name="Picture 33" descr="text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425" y="1858963"/>
            <a:ext cx="2493963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98" name="Text Box 34"/>
          <p:cNvSpPr txBox="1">
            <a:spLocks noChangeArrowheads="1"/>
          </p:cNvSpPr>
          <p:nvPr/>
        </p:nvSpPr>
        <p:spPr bwMode="auto">
          <a:xfrm>
            <a:off x="4810125" y="2071688"/>
            <a:ext cx="2247900" cy="128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到什么，</a:t>
            </a: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就去</a:t>
            </a:r>
            <a:r>
              <a:rPr lang="zh-CN" altLang="en-US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吧！</a:t>
            </a:r>
          </a:p>
          <a:p>
            <a:pPr algn="ctr" eaLnBrk="1" hangingPunct="1">
              <a:lnSpc>
                <a:spcPct val="130000"/>
              </a:lnSpc>
            </a:pPr>
            <a:endParaRPr lang="en-US" altLang="zh-CN" sz="2000" b="1">
              <a:solidFill>
                <a:srgbClr val="1C1C1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5 0 " pathEditMode="relative" ptsTypes="AA">
                                      <p:cBhvr>
                                        <p:cTn id="6" dur="500" fill="hold"/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25 0 " pathEditMode="relative" ptsTypes="AA">
                                      <p:cBhvr>
                                        <p:cTn id="10" dur="500" fill="hold"/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3689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8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900000">
                                      <p:cBhvr>
                                        <p:cTn id="20" dur="150" fill="hold"/>
                                        <p:tgtEl>
                                          <p:spTgt spid="368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3689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900000">
                                      <p:cBhvr>
                                        <p:cTn id="30" dur="150" fill="hold"/>
                                        <p:tgtEl>
                                          <p:spTgt spid="368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3689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3689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1200000">
                                      <p:cBhvr>
                                        <p:cTn id="49" dur="1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200000">
                                      <p:cBhvr>
                                        <p:cTn id="51" dur="10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600000">
                                      <p:cBhvr>
                                        <p:cTn id="53" dur="150" fill="hold"/>
                                        <p:tgtEl>
                                          <p:spTgt spid="368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3689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1" dur="100" fill="hold"/>
                                        <p:tgtEl>
                                          <p:spTgt spid="368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8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200000">
                                      <p:cBhvr>
                                        <p:cTn id="63" dur="1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0">
                                      <p:cBhvr>
                                        <p:cTn id="65" dur="10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600000">
                                      <p:cBhvr>
                                        <p:cTn id="67" dur="150" fill="hold"/>
                                        <p:tgtEl>
                                          <p:spTgt spid="368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5" grpId="0" animBg="1"/>
      <p:bldP spid="368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2"/>
          <p:cNvGrpSpPr>
            <a:grpSpLocks/>
          </p:cNvGrpSpPr>
          <p:nvPr/>
        </p:nvGrpSpPr>
        <p:grpSpPr bwMode="auto">
          <a:xfrm>
            <a:off x="2992438" y="1501775"/>
            <a:ext cx="862012" cy="2149475"/>
            <a:chOff x="576" y="1619"/>
            <a:chExt cx="543" cy="1354"/>
          </a:xfrm>
        </p:grpSpPr>
        <p:pic>
          <p:nvPicPr>
            <p:cNvPr id="21531" name="Picture 3" descr="Character 4]_9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2306"/>
              <a:ext cx="535" cy="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2" name="Rectangle 4"/>
            <p:cNvSpPr>
              <a:spLocks noChangeArrowheads="1"/>
            </p:cNvSpPr>
            <p:nvPr/>
          </p:nvSpPr>
          <p:spPr bwMode="auto">
            <a:xfrm>
              <a:off x="576" y="1619"/>
              <a:ext cx="543" cy="67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9941" name="Group 5"/>
          <p:cNvGrpSpPr>
            <a:grpSpLocks/>
          </p:cNvGrpSpPr>
          <p:nvPr/>
        </p:nvGrpSpPr>
        <p:grpSpPr bwMode="auto">
          <a:xfrm>
            <a:off x="2724150" y="1443038"/>
            <a:ext cx="1371600" cy="2416175"/>
            <a:chOff x="1964" y="1122"/>
            <a:chExt cx="864" cy="1522"/>
          </a:xfrm>
        </p:grpSpPr>
        <p:pic>
          <p:nvPicPr>
            <p:cNvPr id="21529" name="Picture 6" descr="Character 4_9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4" y="1122"/>
              <a:ext cx="862" cy="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0" name="Rectangle 7"/>
            <p:cNvSpPr>
              <a:spLocks noChangeArrowheads="1"/>
            </p:cNvSpPr>
            <p:nvPr/>
          </p:nvSpPr>
          <p:spPr bwMode="auto">
            <a:xfrm>
              <a:off x="1968" y="1886"/>
              <a:ext cx="860" cy="75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9944" name="Group 8"/>
          <p:cNvGrpSpPr>
            <a:grpSpLocks/>
          </p:cNvGrpSpPr>
          <p:nvPr/>
        </p:nvGrpSpPr>
        <p:grpSpPr bwMode="auto">
          <a:xfrm>
            <a:off x="5133975" y="1209675"/>
            <a:ext cx="987425" cy="2465388"/>
            <a:chOff x="1827" y="1065"/>
            <a:chExt cx="622" cy="1553"/>
          </a:xfrm>
        </p:grpSpPr>
        <p:pic>
          <p:nvPicPr>
            <p:cNvPr id="21527" name="Picture 9" descr="body_0011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" y="1844"/>
              <a:ext cx="622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8" name="Rectangle 10"/>
            <p:cNvSpPr>
              <a:spLocks noChangeArrowheads="1"/>
            </p:cNvSpPr>
            <p:nvPr/>
          </p:nvSpPr>
          <p:spPr bwMode="auto">
            <a:xfrm>
              <a:off x="1829" y="1065"/>
              <a:ext cx="619" cy="77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9947" name="Picture 11" descr="acc_001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575" y="2428875"/>
            <a:ext cx="447675" cy="122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48" name="Group 12"/>
          <p:cNvGrpSpPr>
            <a:grpSpLocks/>
          </p:cNvGrpSpPr>
          <p:nvPr/>
        </p:nvGrpSpPr>
        <p:grpSpPr bwMode="auto">
          <a:xfrm>
            <a:off x="4810125" y="1123950"/>
            <a:ext cx="1612900" cy="2870200"/>
            <a:chOff x="1624" y="1024"/>
            <a:chExt cx="1016" cy="1808"/>
          </a:xfrm>
        </p:grpSpPr>
        <p:pic>
          <p:nvPicPr>
            <p:cNvPr id="21525" name="Picture 13" descr="head_0011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2" y="1024"/>
              <a:ext cx="1001" cy="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6" name="Rectangle 14"/>
            <p:cNvSpPr>
              <a:spLocks noChangeArrowheads="1"/>
            </p:cNvSpPr>
            <p:nvPr/>
          </p:nvSpPr>
          <p:spPr bwMode="auto">
            <a:xfrm>
              <a:off x="1624" y="1928"/>
              <a:ext cx="1016" cy="90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9951" name="Group 15"/>
          <p:cNvGrpSpPr>
            <a:grpSpLocks/>
          </p:cNvGrpSpPr>
          <p:nvPr/>
        </p:nvGrpSpPr>
        <p:grpSpPr bwMode="auto">
          <a:xfrm>
            <a:off x="5100638" y="1449388"/>
            <a:ext cx="1031875" cy="1698625"/>
            <a:chOff x="1776" y="1216"/>
            <a:chExt cx="710" cy="1170"/>
          </a:xfrm>
        </p:grpSpPr>
        <p:pic>
          <p:nvPicPr>
            <p:cNvPr id="21523" name="Picture 16" descr="face_0011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9" y="1216"/>
              <a:ext cx="705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4" name="Rectangle 17"/>
            <p:cNvSpPr>
              <a:spLocks noChangeArrowheads="1"/>
            </p:cNvSpPr>
            <p:nvPr/>
          </p:nvSpPr>
          <p:spPr bwMode="auto">
            <a:xfrm>
              <a:off x="1776" y="1805"/>
              <a:ext cx="710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9954" name="Picture 18" descr="图片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88" y="895350"/>
            <a:ext cx="1533525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55" name="Group 19"/>
          <p:cNvGrpSpPr>
            <a:grpSpLocks/>
          </p:cNvGrpSpPr>
          <p:nvPr/>
        </p:nvGrpSpPr>
        <p:grpSpPr bwMode="auto">
          <a:xfrm>
            <a:off x="2936875" y="1644650"/>
            <a:ext cx="963613" cy="1598613"/>
            <a:chOff x="2112" y="1284"/>
            <a:chExt cx="607" cy="1007"/>
          </a:xfrm>
        </p:grpSpPr>
        <p:pic>
          <p:nvPicPr>
            <p:cNvPr id="21521" name="Picture 20" descr="Character 4_90_[#]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2" y="1284"/>
              <a:ext cx="607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2" name="Rectangle 21"/>
            <p:cNvSpPr>
              <a:spLocks noChangeArrowheads="1"/>
            </p:cNvSpPr>
            <p:nvPr/>
          </p:nvSpPr>
          <p:spPr bwMode="auto">
            <a:xfrm>
              <a:off x="2112" y="1788"/>
              <a:ext cx="604" cy="50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39958" name="Picture 22" descr="Character 4_09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971550"/>
            <a:ext cx="1725613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9" name="Picture 23" descr="text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227388"/>
            <a:ext cx="4114800" cy="10048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0" name="Picture 24" descr="text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13" y="3181350"/>
            <a:ext cx="4117975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61" name="Text Box 25"/>
          <p:cNvSpPr txBox="1">
            <a:spLocks noChangeArrowheads="1"/>
          </p:cNvSpPr>
          <p:nvPr/>
        </p:nvSpPr>
        <p:spPr bwMode="auto">
          <a:xfrm>
            <a:off x="2940050" y="3486150"/>
            <a:ext cx="3184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琴键上的诱惑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&amp;</a:t>
            </a:r>
            <a:r>
              <a:rPr lang="en-US" altLang="zh-CN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HANYAN 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</a:t>
            </a:r>
          </a:p>
        </p:txBody>
      </p:sp>
      <p:pic>
        <p:nvPicPr>
          <p:cNvPr id="39962" name="Picture 26" descr="Character 3_010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3" y="1679575"/>
            <a:ext cx="14192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3" name="Picture 27" descr="Hand Linear Motion_000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613" y="5867400"/>
            <a:ext cx="1627187" cy="104076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4" name="Picture 28" descr="Hand Linear Motion_0147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038" y="5435600"/>
            <a:ext cx="714375" cy="857250"/>
          </a:xfrm>
          <a:prstGeom prst="rect">
            <a:avLst/>
          </a:prstGeom>
          <a:noFill/>
          <a:ln>
            <a:noFill/>
          </a:ln>
          <a:effectLst>
            <a:outerShdw dist="762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2654 L 0 -0.03704 L 0 0.08889 " pathEditMode="relative" ptsTypes="AAAA">
                                      <p:cBhvr>
                                        <p:cTn id="10" dur="1000" spd="-100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2" dur="25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 0.02654 L 0 -0.03704 L 0 0.08889 " pathEditMode="relative" ptsTypes="AAAA">
                                      <p:cBhvr>
                                        <p:cTn id="18" dur="1000" spd="-100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">
                                      <p:cBhvr>
                                        <p:cTn id="20" dur="25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-6.66667E-6 L 8.33333E-7 -0.02964 " pathEditMode="relative" ptsTypes="AA">
                                      <p:cBhvr>
                                        <p:cTn id="25" dur="500" spd="-1000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3025 L 0 -0.03055 L 0 0.10895 " pathEditMode="relative" ptsTypes="AAAA">
                                      <p:cBhvr>
                                        <p:cTn id="42" dur="1000" spd="-100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44" dur="25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 0.03025 L 0 -0.03055 L 0 0.10895 " pathEditMode="relative" ptsTypes="AAAA">
                                      <p:cBhvr>
                                        <p:cTn id="50" dur="1000" spd="-1000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">
                                      <p:cBhvr>
                                        <p:cTn id="52" dur="25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5E-6 -8.64198E-6 L -2.5E-6 -0.02964 " pathEditMode="relative" ptsTypes="AA">
                                      <p:cBhvr>
                                        <p:cTn id="57" dur="500" spd="-1000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7" dur="100" fill="hold"/>
                                        <p:tgtEl>
                                          <p:spTgt spid="3996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3996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200000">
                                      <p:cBhvr>
                                        <p:cTn id="71" dur="1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0">
                                      <p:cBhvr>
                                        <p:cTn id="73" dur="1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600000">
                                      <p:cBhvr>
                                        <p:cTn id="75" dur="15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81" dur="100" fill="hold"/>
                                        <p:tgtEl>
                                          <p:spTgt spid="3995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3" dur="100" fill="hold"/>
                                        <p:tgtEl>
                                          <p:spTgt spid="399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8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1200000">
                                      <p:cBhvr>
                                        <p:cTn id="85" dur="1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0">
                                      <p:cBhvr>
                                        <p:cTn id="87" dur="1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8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600000">
                                      <p:cBhvr>
                                        <p:cTn id="89" dur="15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39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2963 " pathEditMode="relative" ptsTypes="AA">
                                      <p:cBhvr>
                                        <p:cTn id="99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42963 " pathEditMode="relative" ptsTypes="AA">
                                      <p:cBhvr>
                                        <p:cTn id="101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80" y="2209012"/>
            <a:ext cx="447537" cy="49244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831" y="2211716"/>
            <a:ext cx="7017758" cy="49276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58" tIns="0" rIns="134958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2" y="1636064"/>
            <a:ext cx="6982051" cy="5812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62" y="1633035"/>
            <a:ext cx="640078" cy="58430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186" y="2939859"/>
            <a:ext cx="5178208" cy="12691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2395538" y="1481138"/>
            <a:ext cx="987425" cy="2465387"/>
            <a:chOff x="1827" y="1065"/>
            <a:chExt cx="622" cy="1553"/>
          </a:xfrm>
        </p:grpSpPr>
        <p:pic>
          <p:nvPicPr>
            <p:cNvPr id="7188" name="Picture 3" descr="body_001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" y="1844"/>
              <a:ext cx="622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9" name="Rectangle 4"/>
            <p:cNvSpPr>
              <a:spLocks noChangeArrowheads="1"/>
            </p:cNvSpPr>
            <p:nvPr/>
          </p:nvSpPr>
          <p:spPr bwMode="auto">
            <a:xfrm>
              <a:off x="1829" y="1065"/>
              <a:ext cx="619" cy="77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3557" name="Picture 5" descr="acc_001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138" y="2700338"/>
            <a:ext cx="447675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2071688" y="1395413"/>
            <a:ext cx="1612900" cy="2870200"/>
            <a:chOff x="1624" y="1024"/>
            <a:chExt cx="1016" cy="1808"/>
          </a:xfrm>
        </p:grpSpPr>
        <p:pic>
          <p:nvPicPr>
            <p:cNvPr id="7186" name="Picture 7" descr="head_0011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2" y="1024"/>
              <a:ext cx="1001" cy="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7" name="Rectangle 8"/>
            <p:cNvSpPr>
              <a:spLocks noChangeArrowheads="1"/>
            </p:cNvSpPr>
            <p:nvPr/>
          </p:nvSpPr>
          <p:spPr bwMode="auto">
            <a:xfrm>
              <a:off x="1624" y="1928"/>
              <a:ext cx="1016" cy="90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3561" name="Group 9"/>
          <p:cNvGrpSpPr>
            <a:grpSpLocks/>
          </p:cNvGrpSpPr>
          <p:nvPr/>
        </p:nvGrpSpPr>
        <p:grpSpPr bwMode="auto">
          <a:xfrm>
            <a:off x="2362200" y="1720850"/>
            <a:ext cx="1031875" cy="1698625"/>
            <a:chOff x="1776" y="1216"/>
            <a:chExt cx="710" cy="1170"/>
          </a:xfrm>
        </p:grpSpPr>
        <p:pic>
          <p:nvPicPr>
            <p:cNvPr id="7184" name="Picture 10" descr="face_0011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9" y="1216"/>
              <a:ext cx="705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5" name="Rectangle 11"/>
            <p:cNvSpPr>
              <a:spLocks noChangeArrowheads="1"/>
            </p:cNvSpPr>
            <p:nvPr/>
          </p:nvSpPr>
          <p:spPr bwMode="auto">
            <a:xfrm>
              <a:off x="1776" y="1805"/>
              <a:ext cx="710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3564" name="Picture 12" descr="hair_001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50" y="1166813"/>
            <a:ext cx="1531938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Picture 13" descr="text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733550"/>
            <a:ext cx="3811588" cy="1119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Picture 14" descr="text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57350"/>
            <a:ext cx="3810000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Picture 15" descr="Hand Linear Motion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Picture 16" descr="Hand Linear Motion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9" name="Picture 17" descr="Hand Linear Motion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66950"/>
            <a:ext cx="1616075" cy="761682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0" name="Picture 18" descr="Hand Linear Motion4_00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1466850"/>
            <a:ext cx="11320463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71" name="Picture 19" descr="hand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852613"/>
            <a:ext cx="831850" cy="800100"/>
          </a:xfrm>
          <a:prstGeom prst="rect">
            <a:avLst/>
          </a:prstGeom>
          <a:noFill/>
          <a:ln>
            <a:noFill/>
          </a:ln>
          <a:effectLst>
            <a:outerShdw dist="77251" dir="4832261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10058400" y="3333750"/>
            <a:ext cx="304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5029200" y="2038350"/>
            <a:ext cx="2416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Hi,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我是</a:t>
            </a:r>
            <a:r>
              <a:rPr lang="en-US" altLang="zh-CN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John</a:t>
            </a:r>
            <a:r>
              <a:rPr lang="zh-CN" altLang="en-US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</a:p>
        </p:txBody>
      </p:sp>
    </p:spTree>
  </p:cSld>
  <p:clrMapOvr>
    <a:masterClrMapping/>
  </p:clrMapOvr>
  <p:transition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2654 L 0 -0.03704 L 0 0.08889 " pathEditMode="relative" ptsTypes="AAAA">
                                      <p:cBhvr>
                                        <p:cTn id="10" dur="1000" spd="-100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 0.02654 L 0 -0.03704 L 0 0.08889 " pathEditMode="relative" ptsTypes="AAAA">
                                      <p:cBhvr>
                                        <p:cTn id="16" dur="1000" spd="-100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">
                                      <p:cBhvr>
                                        <p:cTn id="18" dur="2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">
                                      <p:cBhvr>
                                        <p:cTn id="20" dur="2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-5.67901E-6 L 2.5E-6 -0.02964 " pathEditMode="relative" ptsTypes="AA">
                                      <p:cBhvr>
                                        <p:cTn id="25" dur="500" spd="-100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61111E-6 -5.06173E-6 L -0.41667 -5.06173E-6 " pathEditMode="relative" ptsTypes="AA">
                                      <p:cBhvr>
                                        <p:cTn id="34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2356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2356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1" presetClass="exit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600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1" presetClass="exit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600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2" grpId="0" animBg="1"/>
      <p:bldP spid="235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haracter 2_00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88" y="2608263"/>
            <a:ext cx="9779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Group 3"/>
          <p:cNvGrpSpPr>
            <a:grpSpLocks/>
          </p:cNvGrpSpPr>
          <p:nvPr/>
        </p:nvGrpSpPr>
        <p:grpSpPr bwMode="auto">
          <a:xfrm rot="299362">
            <a:off x="3155950" y="889000"/>
            <a:ext cx="1968500" cy="3613150"/>
            <a:chOff x="1200" y="852"/>
            <a:chExt cx="1240" cy="2276"/>
          </a:xfrm>
        </p:grpSpPr>
        <p:pic>
          <p:nvPicPr>
            <p:cNvPr id="8207" name="Picture 4" descr="Character _006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852"/>
              <a:ext cx="1237" cy="1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8" name="Rectangle 5"/>
            <p:cNvSpPr>
              <a:spLocks noChangeArrowheads="1"/>
            </p:cNvSpPr>
            <p:nvPr/>
          </p:nvSpPr>
          <p:spPr bwMode="auto">
            <a:xfrm>
              <a:off x="1200" y="1988"/>
              <a:ext cx="1240" cy="114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4582" name="Picture 6" descr="text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1574800"/>
            <a:ext cx="3811588" cy="1119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7" descr="text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1498600"/>
            <a:ext cx="3810000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8" descr="Hand Linear Motion4_00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600" y="1308100"/>
            <a:ext cx="11320463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9" descr="han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1693863"/>
            <a:ext cx="831850" cy="800100"/>
          </a:xfrm>
          <a:prstGeom prst="rect">
            <a:avLst/>
          </a:prstGeom>
          <a:noFill/>
          <a:ln>
            <a:noFill/>
          </a:ln>
          <a:effectLst>
            <a:outerShdw dist="77251" dir="4832261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5395913" y="1711325"/>
            <a:ext cx="3560762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假若再让我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回到</a:t>
            </a:r>
            <a:r>
              <a:rPr lang="en-US" altLang="zh-CN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John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的年纪，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我干的事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就大不一样</a:t>
            </a:r>
            <a:r>
              <a:rPr lang="en-US" altLang="zh-CN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</a:p>
        </p:txBody>
      </p:sp>
      <p:pic>
        <p:nvPicPr>
          <p:cNvPr id="24587" name="Picture 11" descr="text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074988"/>
            <a:ext cx="2921000" cy="10048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Picture 12" descr="text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28950"/>
            <a:ext cx="2922588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825500" y="3344863"/>
            <a:ext cx="247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一天，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爸爸的朋友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说：</a:t>
            </a:r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12192000" y="5543550"/>
            <a:ext cx="914400" cy="3254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24591" name="Picture 15" descr="Stylized Hand_000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20583">
            <a:off x="-6997700" y="6496050"/>
            <a:ext cx="6934200" cy="13557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2" name="Picture 16" descr="Hand Linear Motion_003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07817">
            <a:off x="-928688" y="5018088"/>
            <a:ext cx="800100" cy="6667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6" dur="8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0191 -0.34764 " pathEditMode="relative" ptsTypes="AA">
                                      <p:cBhvr>
                                        <p:cTn id="8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0191 -0.34764 " pathEditMode="relative" ptsTypes="AA">
                                      <p:cBhvr>
                                        <p:cTn id="12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458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2458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200000">
                                      <p:cBhvr>
                                        <p:cTn id="28" dur="1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0">
                                      <p:cBhvr>
                                        <p:cTn id="30" dur="1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600000">
                                      <p:cBhvr>
                                        <p:cTn id="32" dur="15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38" dur="100" fill="hold"/>
                                        <p:tgtEl>
                                          <p:spTgt spid="2458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2458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8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1200000">
                                      <p:cBhvr>
                                        <p:cTn id="42" dur="1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0">
                                      <p:cBhvr>
                                        <p:cTn id="44" dur="1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600000">
                                      <p:cBhvr>
                                        <p:cTn id="46" dur="15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61111E-6 -5.06173E-6 L -0.41667 -5.06173E-6 " pathEditMode="relative" ptsTypes="AA">
                                      <p:cBhvr>
                                        <p:cTn id="5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63" dur="100" fill="hold"/>
                                        <p:tgtEl>
                                          <p:spTgt spid="2458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autoRev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65" dur="100" fill="hold"/>
                                        <p:tgtEl>
                                          <p:spTgt spid="2458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/>
      <p:bldP spid="24589" grpId="0"/>
      <p:bldP spid="245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2395538" y="2700338"/>
            <a:ext cx="987425" cy="1246187"/>
            <a:chOff x="1509" y="1701"/>
            <a:chExt cx="622" cy="785"/>
          </a:xfrm>
        </p:grpSpPr>
        <p:pic>
          <p:nvPicPr>
            <p:cNvPr id="9230" name="Picture 3" descr="body_001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9" y="1712"/>
              <a:ext cx="622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31" name="Picture 4" descr="acc_001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3" y="1701"/>
              <a:ext cx="282" cy="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605" name="Group 5"/>
          <p:cNvGrpSpPr>
            <a:grpSpLocks/>
          </p:cNvGrpSpPr>
          <p:nvPr/>
        </p:nvGrpSpPr>
        <p:grpSpPr bwMode="auto">
          <a:xfrm rot="300000">
            <a:off x="2076450" y="1166813"/>
            <a:ext cx="1600200" cy="3348037"/>
            <a:chOff x="1308" y="735"/>
            <a:chExt cx="1008" cy="2109"/>
          </a:xfrm>
        </p:grpSpPr>
        <p:grpSp>
          <p:nvGrpSpPr>
            <p:cNvPr id="9225" name="Group 6"/>
            <p:cNvGrpSpPr>
              <a:grpSpLocks/>
            </p:cNvGrpSpPr>
            <p:nvPr/>
          </p:nvGrpSpPr>
          <p:grpSpPr bwMode="auto">
            <a:xfrm>
              <a:off x="1313" y="735"/>
              <a:ext cx="1001" cy="1050"/>
              <a:chOff x="1313" y="735"/>
              <a:chExt cx="1001" cy="1050"/>
            </a:xfrm>
          </p:grpSpPr>
          <p:pic>
            <p:nvPicPr>
              <p:cNvPr id="9227" name="Picture 7" descr="head_0011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13" y="879"/>
                <a:ext cx="1001" cy="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8" name="Picture 8" descr="face_00118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1" y="1084"/>
                <a:ext cx="645" cy="5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9" name="Picture 9" descr="hair_00118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2" y="735"/>
                <a:ext cx="965" cy="6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226" name="Rectangle 10"/>
            <p:cNvSpPr>
              <a:spLocks noChangeArrowheads="1"/>
            </p:cNvSpPr>
            <p:nvPr/>
          </p:nvSpPr>
          <p:spPr bwMode="auto">
            <a:xfrm>
              <a:off x="1308" y="1788"/>
              <a:ext cx="1008" cy="105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5611" name="Picture 11" descr="text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733550"/>
            <a:ext cx="3811588" cy="1119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2" name="Picture 12" descr="text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57350"/>
            <a:ext cx="3810000" cy="111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4394200" y="1831975"/>
            <a:ext cx="29495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en-US" altLang="zh-CN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我可以做很多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不一样的事</a:t>
            </a:r>
            <a:r>
              <a:rPr lang="zh-CN" altLang="en-US" sz="2000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</a:p>
        </p:txBody>
      </p:sp>
      <p:pic>
        <p:nvPicPr>
          <p:cNvPr id="25614" name="Picture 14" descr="Hand Linear Motion_000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84107" flipV="1">
            <a:off x="6738937" y="8864601"/>
            <a:ext cx="9580563" cy="16113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Picture 15" descr="ha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64991">
            <a:off x="8162132" y="5523706"/>
            <a:ext cx="831850" cy="78263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4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6" dur="8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278 -0.7321 " pathEditMode="relative" ptsTypes="AA">
                                      <p:cBhvr>
                                        <p:cTn id="1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278 -0.7321 " pathEditMode="relative" ptsTypes="AA">
                                      <p:cBhvr>
                                        <p:cTn id="12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256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56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no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8763">
            <a:off x="1422400" y="361950"/>
            <a:ext cx="4192588" cy="52641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note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68763">
            <a:off x="1447800" y="361950"/>
            <a:ext cx="4192588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text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00" y="666750"/>
            <a:ext cx="3111500" cy="12684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text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0" y="620713"/>
            <a:ext cx="3113088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308600" y="869950"/>
            <a:ext cx="330200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于是，我在活页本上写下了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一百二十七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个梦想</a:t>
            </a:r>
          </a:p>
        </p:txBody>
      </p:sp>
      <p:pic>
        <p:nvPicPr>
          <p:cNvPr id="26631" name="Picture 7" descr="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42875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Text Box 8"/>
          <p:cNvSpPr txBox="1">
            <a:spLocks noChangeArrowheads="1"/>
          </p:cNvSpPr>
          <p:nvPr/>
        </p:nvSpPr>
        <p:spPr bwMode="auto">
          <a:xfrm rot="-324000">
            <a:off x="2751138" y="1376363"/>
            <a:ext cx="1895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………….</a:t>
            </a:r>
          </a:p>
        </p:txBody>
      </p:sp>
      <p:pic>
        <p:nvPicPr>
          <p:cNvPr id="26633" name="Picture 9" descr="Hand Linear Motion_00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98264">
            <a:off x="-10407650" y="5141913"/>
            <a:ext cx="10407650" cy="16271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10" descr="Hand Linear Motion_014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16628">
            <a:off x="-1111250" y="3017838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1" descr="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25425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6" name="Text Box 12"/>
          <p:cNvSpPr txBox="1">
            <a:spLocks noChangeArrowheads="1"/>
          </p:cNvSpPr>
          <p:nvPr/>
        </p:nvSpPr>
        <p:spPr bwMode="auto">
          <a:xfrm rot="-324000">
            <a:off x="2827338" y="2201863"/>
            <a:ext cx="1895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………….</a:t>
            </a:r>
          </a:p>
        </p:txBody>
      </p:sp>
      <p:pic>
        <p:nvPicPr>
          <p:cNvPr id="26637" name="Picture 13" descr="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05435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8" name="Text Box 14"/>
          <p:cNvSpPr txBox="1">
            <a:spLocks noChangeArrowheads="1"/>
          </p:cNvSpPr>
          <p:nvPr/>
        </p:nvSpPr>
        <p:spPr bwMode="auto">
          <a:xfrm rot="-324000">
            <a:off x="2903538" y="3001963"/>
            <a:ext cx="1895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………….</a:t>
            </a:r>
          </a:p>
        </p:txBody>
      </p:sp>
      <p:pic>
        <p:nvPicPr>
          <p:cNvPr id="26639" name="Picture 15" descr="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700" y="389255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40" name="Text Box 16"/>
          <p:cNvSpPr txBox="1">
            <a:spLocks noChangeArrowheads="1"/>
          </p:cNvSpPr>
          <p:nvPr/>
        </p:nvSpPr>
        <p:spPr bwMode="auto">
          <a:xfrm rot="-324000">
            <a:off x="2992438" y="3840163"/>
            <a:ext cx="18954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………….</a:t>
            </a:r>
          </a:p>
        </p:txBody>
      </p:sp>
      <p:pic>
        <p:nvPicPr>
          <p:cNvPr id="26641" name="Picture 17" descr="Hand Linear Motion_00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077691">
            <a:off x="885032" y="9633744"/>
            <a:ext cx="10407650" cy="162718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Picture 18" descr="Hand Linear Motion_014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994448">
            <a:off x="3248026" y="5467350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Picture 19" descr="Hand Linear Motion_00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244029">
            <a:off x="9715500" y="4464050"/>
            <a:ext cx="10407650" cy="1627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Picture 20" descr="Hand Linear Motion_014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160845">
            <a:off x="9353550" y="4035425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5" name="Picture 21" descr="Hand Linear Motion_00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11999">
            <a:off x="9632950" y="-3144838"/>
            <a:ext cx="10407650" cy="1627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6" name="Picture 22" descr="Hand Linear Motion_014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7172">
            <a:off x="9556750" y="-801688"/>
            <a:ext cx="857250" cy="714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47" name="Rectangle 23"/>
          <p:cNvSpPr>
            <a:spLocks noChangeArrowheads="1"/>
          </p:cNvSpPr>
          <p:nvPr/>
        </p:nvSpPr>
        <p:spPr bwMode="auto">
          <a:xfrm>
            <a:off x="15011400" y="438150"/>
            <a:ext cx="2057400" cy="990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26648" name="Picture 24" descr="Hand Linear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724150"/>
            <a:ext cx="10045700" cy="1627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9" name="Picture 25" descr="Hand Linear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724150"/>
            <a:ext cx="10045700" cy="1627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0" name="Picture 26" descr="Hand Linear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724150"/>
            <a:ext cx="10045700" cy="16271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2" dur="150" fill="hold"/>
                                        <p:tgtEl>
                                          <p:spTgt spid="266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2662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6" dur="150" fill="hold"/>
                                        <p:tgtEl>
                                          <p:spTgt spid="2662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31979 -0.31542 " pathEditMode="relative" ptsTypes="AA">
                                      <p:cBhvr>
                                        <p:cTn id="32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31979 -0.31542 " pathEditMode="relative" ptsTypes="AA">
                                      <p:cBhvr>
                                        <p:cTn id="3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pat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10799 -0.34291 " pathEditMode="relative" ptsTypes="AA">
                                      <p:cBhvr>
                                        <p:cTn id="50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10799 -0.34291 " pathEditMode="relative" ptsTypes="AA">
                                      <p:cBhvr>
                                        <p:cTn id="52" dur="500" fill="hold"/>
                                        <p:tgtEl>
                                          <p:spTgt spid="26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-0.79583 -0.20371 " pathEditMode="relative" ptsTypes="AA">
                                      <p:cBhvr>
                                        <p:cTn id="68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-0.79583 -0.20371 " pathEditMode="relative" ptsTypes="AA">
                                      <p:cBhvr>
                                        <p:cTn id="70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pat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-0.82292 0.56697 " pathEditMode="relative" ptsTypes="AA">
                                      <p:cBhvr>
                                        <p:cTn id="86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-0.82292 0.56697 " pathEditMode="relative" ptsTypes="AA">
                                      <p:cBhvr>
                                        <p:cTn id="88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2662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02" dur="100" fill="hold"/>
                                        <p:tgtEl>
                                          <p:spTgt spid="266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1200000">
                                      <p:cBhvr>
                                        <p:cTn id="104" dur="1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0">
                                      <p:cBhvr>
                                        <p:cTn id="106" dur="1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8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600000">
                                      <p:cBhvr>
                                        <p:cTn id="108" dur="15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14" dur="100" fill="hold"/>
                                        <p:tgtEl>
                                          <p:spTgt spid="2662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16" dur="100" fill="hold"/>
                                        <p:tgtEl>
                                          <p:spTgt spid="266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1200000">
                                      <p:cBhvr>
                                        <p:cTn id="118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0">
                                      <p:cBhvr>
                                        <p:cTn id="120" dur="1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600000">
                                      <p:cBhvr>
                                        <p:cTn id="122" dur="15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1" presetClass="exit" presetSubtype="0" repeatCount="indefinite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600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1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600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2" grpId="0"/>
      <p:bldP spid="26636" grpId="0"/>
      <p:bldP spid="26638" grpId="0"/>
      <p:bldP spid="26640" grpId="0"/>
      <p:bldP spid="266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-9067800" y="3162300"/>
            <a:ext cx="5791200" cy="922338"/>
            <a:chOff x="-384" y="1092"/>
            <a:chExt cx="4415" cy="581"/>
          </a:xfrm>
        </p:grpSpPr>
        <p:grpSp>
          <p:nvGrpSpPr>
            <p:cNvPr id="11285" name="Group 3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1287" name="Picture 4" descr="text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8" name="Picture 5" descr="text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286" name="Rectangle 6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7655" name="Group 7"/>
          <p:cNvGrpSpPr>
            <a:grpSpLocks/>
          </p:cNvGrpSpPr>
          <p:nvPr/>
        </p:nvGrpSpPr>
        <p:grpSpPr bwMode="auto">
          <a:xfrm>
            <a:off x="-9069388" y="1733550"/>
            <a:ext cx="5791200" cy="922338"/>
            <a:chOff x="-384" y="1092"/>
            <a:chExt cx="4415" cy="581"/>
          </a:xfrm>
        </p:grpSpPr>
        <p:grpSp>
          <p:nvGrpSpPr>
            <p:cNvPr id="11281" name="Group 8"/>
            <p:cNvGrpSpPr>
              <a:grpSpLocks/>
            </p:cNvGrpSpPr>
            <p:nvPr/>
          </p:nvGrpSpPr>
          <p:grpSpPr bwMode="auto">
            <a:xfrm>
              <a:off x="1825" y="1092"/>
              <a:ext cx="2206" cy="571"/>
              <a:chOff x="1728" y="1092"/>
              <a:chExt cx="2206" cy="571"/>
            </a:xfrm>
          </p:grpSpPr>
          <p:pic>
            <p:nvPicPr>
              <p:cNvPr id="11283" name="Picture 9" descr="text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8" y="111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4" name="Picture 10" descr="text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" y="1092"/>
                <a:ext cx="2166" cy="5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282" name="Rectangle 11"/>
            <p:cNvSpPr>
              <a:spLocks noChangeArrowheads="1"/>
            </p:cNvSpPr>
            <p:nvPr/>
          </p:nvSpPr>
          <p:spPr bwMode="auto">
            <a:xfrm>
              <a:off x="-384" y="1092"/>
              <a:ext cx="2199" cy="58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7660" name="Picture 12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53613" y="1612900"/>
            <a:ext cx="3932238" cy="10969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Picture 13" descr="Hand Linear Motion_00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53613" y="3009900"/>
            <a:ext cx="3932238" cy="10969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Picture 14" descr="Hand Linear Motion01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35200" y="1619250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Picture 15" descr="Hand Linear Motion_001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35200" y="3028950"/>
            <a:ext cx="8486775" cy="1098550"/>
          </a:xfrm>
          <a:prstGeom prst="rect">
            <a:avLst/>
          </a:prstGeom>
          <a:noFill/>
          <a:ln>
            <a:noFill/>
          </a:ln>
          <a:effectLst>
            <a:outerShdw dist="76200" dir="54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1752600" y="5695950"/>
            <a:ext cx="1447800" cy="401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2635250" y="1962150"/>
            <a:ext cx="1860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为了实现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梦想</a:t>
            </a: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2635250" y="3409950"/>
            <a:ext cx="2012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我不断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充实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自己</a:t>
            </a:r>
            <a:endParaRPr lang="zh-CN" altLang="en-US" b="1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67" name="Picture 19" descr="cog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2647950"/>
            <a:ext cx="2214563" cy="22145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8" name="Picture 20" descr="cog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2686050"/>
            <a:ext cx="2214563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9" name="Picture 21" descr="cog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0" y="285750"/>
            <a:ext cx="2214563" cy="22145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0" name="Picture 22" descr="cog 3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88" y="261938"/>
            <a:ext cx="2214562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1" name="Picture 23" descr="cog 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800" y="1276350"/>
            <a:ext cx="2214563" cy="221456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2" name="Picture 24" descr="cog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50" y="1266825"/>
            <a:ext cx="2214563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4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" dur="3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6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18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89167 4.32499E-6 L 0.7776 4.32499E-6 " pathEditMode="relative" rAng="0" ptsTypes="AA">
                                      <p:cBhvr>
                                        <p:cTn id="20" dur="8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1200000">
                                      <p:cBhvr>
                                        <p:cTn id="22" dur="3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89166 0 " pathEditMode="relative" ptsTypes="AA">
                                      <p:cBhvr>
                                        <p:cTn id="34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89167 -3.75656E-6 L 0.7776 -3.75656E-6 " pathEditMode="relative" rAng="0" ptsTypes="AA">
                                      <p:cBhvr>
                                        <p:cTn id="36" dur="8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45" dur="150" fill="hold"/>
                                        <p:tgtEl>
                                          <p:spTgt spid="2767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51" dur="150" fill="hold"/>
                                        <p:tgtEl>
                                          <p:spTgt spid="2767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21600000">
                                      <p:cBhvr>
                                        <p:cTn id="53" dur="5000" fill="hold"/>
                                        <p:tgtEl>
                                          <p:spTgt spid="276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-21600000">
                                      <p:cBhvr>
                                        <p:cTn id="55" dur="5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1" dur="150" fill="hold"/>
                                        <p:tgtEl>
                                          <p:spTgt spid="2766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7" dur="150" fill="hold"/>
                                        <p:tgtEl>
                                          <p:spTgt spid="2766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69" dur="50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71" dur="50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7" dur="150" fill="hold"/>
                                        <p:tgtEl>
                                          <p:spTgt spid="2766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2767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85" dur="50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87" dur="50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 animBg="1"/>
      <p:bldP spid="27665" grpId="0"/>
      <p:bldP spid="276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ground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4067175"/>
            <a:ext cx="3422650" cy="7302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 descr="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19550"/>
            <a:ext cx="34226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building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43150"/>
            <a:ext cx="2174875" cy="2174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building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105150"/>
            <a:ext cx="123348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6" descr="building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495550"/>
            <a:ext cx="17287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7" descr="text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463550"/>
            <a:ext cx="3111500" cy="12684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8" descr="text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417513"/>
            <a:ext cx="3113088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763588" y="593725"/>
            <a:ext cx="28924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当我</a:t>
            </a:r>
            <a:r>
              <a:rPr lang="en-US" altLang="zh-CN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61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岁时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我实现了其中</a:t>
            </a:r>
            <a:r>
              <a:rPr lang="en-US" altLang="zh-CN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108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个梦想</a:t>
            </a:r>
          </a:p>
        </p:txBody>
      </p:sp>
      <p:pic>
        <p:nvPicPr>
          <p:cNvPr id="28682" name="Picture 10" descr="ground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700" y="3990975"/>
            <a:ext cx="2755900" cy="587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3" name="Picture 11" descr="grou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943350"/>
            <a:ext cx="275272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4" name="Picture 12" descr="ground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700" y="4067175"/>
            <a:ext cx="3403600" cy="7254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5" name="Picture 13" descr="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019550"/>
            <a:ext cx="3400425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6" name="Picture 14" descr="Character 3_107_[#]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25" y="3152775"/>
            <a:ext cx="874713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87" name="Group 15"/>
          <p:cNvGrpSpPr>
            <a:grpSpLocks/>
          </p:cNvGrpSpPr>
          <p:nvPr/>
        </p:nvGrpSpPr>
        <p:grpSpPr bwMode="auto">
          <a:xfrm>
            <a:off x="3810000" y="1581150"/>
            <a:ext cx="1878013" cy="3409950"/>
            <a:chOff x="2400" y="984"/>
            <a:chExt cx="1183" cy="2148"/>
          </a:xfrm>
        </p:grpSpPr>
        <p:pic>
          <p:nvPicPr>
            <p:cNvPr id="12310" name="Picture 16" descr="Character 3_107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984"/>
              <a:ext cx="1183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1" name="Rectangle 17"/>
            <p:cNvSpPr>
              <a:spLocks noChangeArrowheads="1"/>
            </p:cNvSpPr>
            <p:nvPr/>
          </p:nvSpPr>
          <p:spPr bwMode="auto">
            <a:xfrm>
              <a:off x="2400" y="2052"/>
              <a:ext cx="1182" cy="108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8690" name="Group 18"/>
          <p:cNvGrpSpPr>
            <a:grpSpLocks/>
          </p:cNvGrpSpPr>
          <p:nvPr/>
        </p:nvGrpSpPr>
        <p:grpSpPr bwMode="auto">
          <a:xfrm>
            <a:off x="4238625" y="2114550"/>
            <a:ext cx="1000125" cy="1657350"/>
            <a:chOff x="2688" y="1332"/>
            <a:chExt cx="630" cy="1044"/>
          </a:xfrm>
        </p:grpSpPr>
        <p:pic>
          <p:nvPicPr>
            <p:cNvPr id="12308" name="Picture 19" descr="Character 3_###]_107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1332"/>
              <a:ext cx="625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9" name="Rectangle 20"/>
            <p:cNvSpPr>
              <a:spLocks noChangeArrowheads="1"/>
            </p:cNvSpPr>
            <p:nvPr/>
          </p:nvSpPr>
          <p:spPr bwMode="auto">
            <a:xfrm>
              <a:off x="2688" y="1854"/>
              <a:ext cx="630" cy="522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28693" name="Picture 21" descr="Character _10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2647950"/>
            <a:ext cx="571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4" name="Picture 22" descr="Character 3_010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2266950"/>
            <a:ext cx="17494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95" name="Picture 23" descr="Character 3_0010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123950"/>
            <a:ext cx="18288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4" dur="2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2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600000">
                                      <p:cBhvr>
                                        <p:cTn id="16" dur="2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200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600000">
                                      <p:cBhvr>
                                        <p:cTn id="26" dur="2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2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600000">
                                      <p:cBhvr>
                                        <p:cTn id="28" dur="2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2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600000">
                                      <p:cBhvr>
                                        <p:cTn id="38" dur="2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2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600000">
                                      <p:cBhvr>
                                        <p:cTn id="40" dur="2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200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600000">
                                      <p:cBhvr>
                                        <p:cTn id="54" dur="2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2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600000">
                                      <p:cBhvr>
                                        <p:cTn id="56" dur="2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600000">
                                      <p:cBhvr>
                                        <p:cTn id="58" dur="2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0.02778 L 0 -0.04444 L 0 0.09259 " pathEditMode="relative" ptsTypes="AAAA">
                                      <p:cBhvr>
                                        <p:cTn id="64" dur="1000" spd="-100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 0.02778 L 0 -0.04444 L 0 0.09259 " pathEditMode="relative" ptsTypes="AAAA">
                                      <p:cBhvr>
                                        <p:cTn id="70" dur="1000" spd="-1000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5E-6 -1.11111E-6 L 5E-6 -0.01481 " pathEditMode="relative" ptsTypes="AA">
                                      <p:cBhvr>
                                        <p:cTn id="78" dur="500" spd="-1000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9" dur="100" fill="hold"/>
                                        <p:tgtEl>
                                          <p:spTgt spid="2868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01" dur="100" fill="hold"/>
                                        <p:tgtEl>
                                          <p:spTgt spid="2868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8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-1200000">
                                      <p:cBhvr>
                                        <p:cTn id="103" dur="1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0">
                                      <p:cBhvr>
                                        <p:cTn id="105" dur="1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600000">
                                      <p:cBhvr>
                                        <p:cTn id="107" dur="15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6" presetClass="emph" presetSubtype="0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13" dur="100" fill="hold"/>
                                        <p:tgtEl>
                                          <p:spTgt spid="2867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115" dur="100" fill="hold"/>
                                        <p:tgtEl>
                                          <p:spTgt spid="2867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8" presetClass="emph" presetSubtype="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1200000">
                                      <p:cBhvr>
                                        <p:cTn id="117" dur="1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0">
                                      <p:cBhvr>
                                        <p:cTn id="119" dur="1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600000">
                                      <p:cBhvr>
                                        <p:cTn id="121" dur="15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round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4067175"/>
            <a:ext cx="3422650" cy="7302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19550"/>
            <a:ext cx="34226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building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43150"/>
            <a:ext cx="2174875" cy="21748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building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105150"/>
            <a:ext cx="123348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building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495550"/>
            <a:ext cx="172878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text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463550"/>
            <a:ext cx="3111500" cy="12684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text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417513"/>
            <a:ext cx="3113088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649288" y="593725"/>
            <a:ext cx="3121025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当我</a:t>
            </a:r>
            <a:r>
              <a:rPr lang="en-US" altLang="zh-CN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61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岁时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我实现了其中</a:t>
            </a:r>
            <a:r>
              <a:rPr lang="en-US" altLang="zh-CN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108</a:t>
            </a:r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个梦想</a:t>
            </a:r>
          </a:p>
        </p:txBody>
      </p:sp>
      <p:pic>
        <p:nvPicPr>
          <p:cNvPr id="13322" name="Picture 10" descr="ground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700" y="3990975"/>
            <a:ext cx="2755900" cy="5873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1" descr="grou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943350"/>
            <a:ext cx="275272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12" descr="Character 3_107_[#]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25" y="3152775"/>
            <a:ext cx="874713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9" name="Group 13"/>
          <p:cNvGrpSpPr>
            <a:grpSpLocks/>
          </p:cNvGrpSpPr>
          <p:nvPr/>
        </p:nvGrpSpPr>
        <p:grpSpPr bwMode="auto">
          <a:xfrm>
            <a:off x="3810000" y="1123950"/>
            <a:ext cx="1878013" cy="3867150"/>
            <a:chOff x="2400" y="708"/>
            <a:chExt cx="1183" cy="2436"/>
          </a:xfrm>
        </p:grpSpPr>
        <p:grpSp>
          <p:nvGrpSpPr>
            <p:cNvPr id="13329" name="Group 14"/>
            <p:cNvGrpSpPr>
              <a:grpSpLocks/>
            </p:cNvGrpSpPr>
            <p:nvPr/>
          </p:nvGrpSpPr>
          <p:grpSpPr bwMode="auto">
            <a:xfrm>
              <a:off x="2400" y="996"/>
              <a:ext cx="1183" cy="2148"/>
              <a:chOff x="2400" y="984"/>
              <a:chExt cx="1183" cy="2148"/>
            </a:xfrm>
          </p:grpSpPr>
          <p:pic>
            <p:nvPicPr>
              <p:cNvPr id="13336" name="Picture 15" descr="Character 3_107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0" y="984"/>
                <a:ext cx="1183" cy="1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37" name="Rectangle 16"/>
              <p:cNvSpPr>
                <a:spLocks noChangeArrowheads="1"/>
              </p:cNvSpPr>
              <p:nvPr/>
            </p:nvSpPr>
            <p:spPr bwMode="auto">
              <a:xfrm>
                <a:off x="2400" y="2052"/>
                <a:ext cx="1182" cy="1080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3330" name="Group 17"/>
            <p:cNvGrpSpPr>
              <a:grpSpLocks/>
            </p:cNvGrpSpPr>
            <p:nvPr/>
          </p:nvGrpSpPr>
          <p:grpSpPr bwMode="auto">
            <a:xfrm>
              <a:off x="2670" y="1332"/>
              <a:ext cx="630" cy="1044"/>
              <a:chOff x="2688" y="1332"/>
              <a:chExt cx="630" cy="1044"/>
            </a:xfrm>
          </p:grpSpPr>
          <p:pic>
            <p:nvPicPr>
              <p:cNvPr id="13334" name="Picture 18" descr="Character 3_###]_107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88" y="1332"/>
                <a:ext cx="625" cy="5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35" name="Rectangle 19"/>
              <p:cNvSpPr>
                <a:spLocks noChangeArrowheads="1"/>
              </p:cNvSpPr>
              <p:nvPr/>
            </p:nvSpPr>
            <p:spPr bwMode="auto">
              <a:xfrm>
                <a:off x="2688" y="1854"/>
                <a:ext cx="630" cy="522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pic>
          <p:nvPicPr>
            <p:cNvPr id="13331" name="Picture 20" descr="Character _107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4" y="1668"/>
              <a:ext cx="360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2" name="Picture 21" descr="Character 3_0107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8" y="1428"/>
              <a:ext cx="1102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3" name="Picture 22" descr="Character 3_00107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708"/>
              <a:ext cx="1152" cy="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26" name="Group 23"/>
          <p:cNvGrpSpPr>
            <a:grpSpLocks/>
          </p:cNvGrpSpPr>
          <p:nvPr/>
        </p:nvGrpSpPr>
        <p:grpSpPr bwMode="auto">
          <a:xfrm>
            <a:off x="5410200" y="4019550"/>
            <a:ext cx="3467100" cy="773113"/>
            <a:chOff x="3408" y="2532"/>
            <a:chExt cx="2184" cy="487"/>
          </a:xfrm>
        </p:grpSpPr>
        <p:pic>
          <p:nvPicPr>
            <p:cNvPr id="13327" name="Picture 24" descr="ground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8" y="2562"/>
              <a:ext cx="2144" cy="457"/>
            </a:xfrm>
            <a:prstGeom prst="rect">
              <a:avLst/>
            </a:prstGeom>
            <a:noFill/>
            <a:ln>
              <a:noFill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8" name="Picture 25" descr="groun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" y="2532"/>
              <a:ext cx="2142" cy="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6" dur="8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5163800" y="5141913"/>
            <a:ext cx="2133600" cy="1371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30723" name="Picture 3" descr="Hand Linear Motion_0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34872" flipV="1">
            <a:off x="2949576" y="9720262"/>
            <a:ext cx="9580562" cy="16113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4" descr="ha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563" y="5314950"/>
            <a:ext cx="782637" cy="8318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monito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325" y="2214563"/>
            <a:ext cx="1150938" cy="13112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 descr="monitor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825" y="2162175"/>
            <a:ext cx="115093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7" descr="cloud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300" y="552450"/>
            <a:ext cx="1368425" cy="671513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8" descr="clou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14350"/>
            <a:ext cx="137160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Picture 9" descr="monito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275" y="1741488"/>
            <a:ext cx="1679575" cy="1912937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Picture 10" descr="monitor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689100"/>
            <a:ext cx="1679575" cy="191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Picture 11" descr="map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3494088"/>
            <a:ext cx="9677400" cy="15049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Picture 12" descr="map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3494088"/>
            <a:ext cx="96774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Picture 13" descr="Stylized Hand_000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267577">
            <a:off x="-7439025" y="1047750"/>
            <a:ext cx="6934200" cy="13557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Picture 14" descr="Hand Linear Motion_003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4787">
            <a:off x="-898525" y="1954213"/>
            <a:ext cx="800100" cy="6667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Picture 15" descr="glass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788" y="2381250"/>
            <a:ext cx="1449387" cy="16510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6" name="Picture 16" descr="glass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613" y="2343150"/>
            <a:ext cx="1449387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7" name="Picture 17" descr="Hand Linear Motion4_0011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0338" y="2530475"/>
            <a:ext cx="11320462" cy="16414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8" name="Picture 18" descr="hand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9813" y="2952750"/>
            <a:ext cx="831850" cy="730250"/>
          </a:xfrm>
          <a:prstGeom prst="rect">
            <a:avLst/>
          </a:prstGeom>
          <a:noFill/>
          <a:ln>
            <a:noFill/>
          </a:ln>
          <a:effectLst>
            <a:outerShdw dist="77251" dir="5967739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9" name="Picture 19" descr="text6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" y="492125"/>
            <a:ext cx="2432050" cy="83502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0" name="Picture 20" descr="text5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446088"/>
            <a:ext cx="2435225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752475" y="677863"/>
            <a:ext cx="2295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我去</a:t>
            </a:r>
            <a:r>
              <a:rPr lang="zh-CN" altLang="en-US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尼罗河探险</a:t>
            </a:r>
          </a:p>
        </p:txBody>
      </p:sp>
    </p:spTree>
  </p:cSld>
  <p:clrMapOvr>
    <a:masterClrMapping/>
  </p:clrMapOvr>
  <p:transition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pat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45416 0.12592 " pathEditMode="relative" ptsTypes="AA">
                                      <p:cBhvr>
                                        <p:cTn id="18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0 L 0.45416 0.12592 " pathEditMode="relative" ptsTypes="AA">
                                      <p:cBhvr>
                                        <p:cTn id="22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307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50" fill="hold"/>
                                        <p:tgtEl>
                                          <p:spTgt spid="307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0" dur="150" fill="hold"/>
                                        <p:tgtEl>
                                          <p:spTgt spid="3072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307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0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44167 0 " pathEditMode="relative" ptsTypes="AA">
                                      <p:cBhvr>
                                        <p:cTn id="48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-0.44167 0 " pathEditMode="relative" ptsTypes="AA">
                                      <p:cBhvr>
                                        <p:cTn id="52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150" fill="hold"/>
                                        <p:tgtEl>
                                          <p:spTgt spid="3073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307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9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-0.93333 " pathEditMode="relative" ptsTypes="AA">
                                      <p:cBhvr>
                                        <p:cTn id="7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 -0.93333 " pathEditMode="relative" ptsTypes="AA">
                                      <p:cBhvr>
                                        <p:cTn id="7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autoRev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81" dur="150" fill="hold"/>
                                        <p:tgtEl>
                                          <p:spTgt spid="307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9" dur="150" fill="hold"/>
                                        <p:tgtEl>
                                          <p:spTgt spid="307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-0.2 0 " pathEditMode="relative" ptsTypes="AA">
                                      <p:cBhvr>
                                        <p:cTn id="91" dur="3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 0 L -0.2 0 " pathEditMode="relative" ptsTypes="AA">
                                      <p:cBhvr>
                                        <p:cTn id="93" dur="3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fill="hold"/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6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05" dur="100" fill="hold"/>
                                        <p:tgtEl>
                                          <p:spTgt spid="3074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07" dur="100" fill="hold"/>
                                        <p:tgtEl>
                                          <p:spTgt spid="307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8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200000">
                                      <p:cBhvr>
                                        <p:cTn id="109" dur="1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0">
                                      <p:cBhvr>
                                        <p:cTn id="111" dur="10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600000">
                                      <p:cBhvr>
                                        <p:cTn id="113" dur="150" fill="hold"/>
                                        <p:tgtEl>
                                          <p:spTgt spid="307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6" presetClass="emph" presetSubtype="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19" dur="100" fill="hold"/>
                                        <p:tgtEl>
                                          <p:spTgt spid="3073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1" dur="100" fill="hold"/>
                                        <p:tgtEl>
                                          <p:spTgt spid="307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8" presetClass="emph" presetSubtype="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1200000">
                                      <p:cBhvr>
                                        <p:cTn id="123" dur="1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0">
                                      <p:cBhvr>
                                        <p:cTn id="125" dur="1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600000">
                                      <p:cBhvr>
                                        <p:cTn id="127" dur="15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41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默认设计模板">
  <a:themeElements>
    <a:clrScheme name="3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Words>320</Words>
  <Application>Microsoft Office PowerPoint</Application>
  <PresentationFormat>自定义</PresentationFormat>
  <Paragraphs>45</Paragraphs>
  <Slides>17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默认设计模板</vt:lpstr>
      <vt:lpstr>1_默认设计模板</vt:lpstr>
      <vt:lpstr>2_默认设计模板</vt:lpstr>
      <vt:lpstr>3_默认设计模板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11</cp:revision>
  <cp:lastPrinted>1601-01-01T00:00:00Z</cp:lastPrinted>
  <dcterms:created xsi:type="dcterms:W3CDTF">2014-06-30T15:48:13Z</dcterms:created>
  <dcterms:modified xsi:type="dcterms:W3CDTF">2018-05-26T22:56:16Z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