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2"/>
  </p:notesMasterIdLst>
  <p:sldIdLst>
    <p:sldId id="256" r:id="rId3"/>
    <p:sldId id="263" r:id="rId4"/>
    <p:sldId id="257" r:id="rId5"/>
    <p:sldId id="259" r:id="rId6"/>
    <p:sldId id="260" r:id="rId7"/>
    <p:sldId id="262" r:id="rId8"/>
    <p:sldId id="261" r:id="rId9"/>
    <p:sldId id="264" r:id="rId10"/>
    <p:sldId id="258" r:id="rId11"/>
    <p:sldId id="265" r:id="rId12"/>
    <p:sldId id="266" r:id="rId13"/>
    <p:sldId id="267" r:id="rId14"/>
    <p:sldId id="268" r:id="rId15"/>
    <p:sldId id="269" r:id="rId16"/>
    <p:sldId id="272" r:id="rId17"/>
    <p:sldId id="270" r:id="rId18"/>
    <p:sldId id="271" r:id="rId19"/>
    <p:sldId id="273" r:id="rId20"/>
    <p:sldId id="274" r:id="rId21"/>
  </p:sldIdLst>
  <p:sldSz cx="1219200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8">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snapToGrid="0" showGuides="1">
      <p:cViewPr varScale="1">
        <p:scale>
          <a:sx n="107" d="100"/>
          <a:sy n="107" d="100"/>
        </p:scale>
        <p:origin x="714" y="96"/>
      </p:cViewPr>
      <p:guideLst>
        <p:guide orient="horz" pos="2188"/>
        <p:guide pos="3840"/>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B2E398-2871-4A1D-8510-133D4AABA385}" type="datetimeFigureOut">
              <a:rPr lang="zh-CN" altLang="en-US" smtClean="0"/>
              <a:t>2017/2/1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4CDF97-57E9-4C61-BEF6-2CF9433A9447}" type="slidenum">
              <a:rPr lang="zh-CN" altLang="en-US" smtClean="0"/>
              <a:t>‹#›</a:t>
            </a:fld>
            <a:endParaRPr lang="zh-CN" altLang="en-US"/>
          </a:p>
        </p:txBody>
      </p:sp>
    </p:spTree>
    <p:extLst>
      <p:ext uri="{BB962C8B-B14F-4D97-AF65-F5344CB8AC3E}">
        <p14:creationId xmlns:p14="http://schemas.microsoft.com/office/powerpoint/2010/main" val="3957971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45190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zh-CN"/>
          </a:p>
        </p:txBody>
      </p:sp>
      <p:sp>
        <p:nvSpPr>
          <p:cNvPr id="6" name="灯片编号占位符 5"/>
          <p:cNvSpPr>
            <a:spLocks noGrp="1"/>
          </p:cNvSpPr>
          <p:nvPr>
            <p:ph type="sldNum" sz="quarter" idx="12"/>
          </p:nvPr>
        </p:nvSpPr>
        <p:spPr>
          <a:ln/>
        </p:spPr>
        <p:txBody>
          <a:bodyPr/>
          <a:lstStyle>
            <a:lvl1pPr>
              <a:defRPr/>
            </a:lvl1pPr>
          </a:lstStyle>
          <a:p>
            <a:fld id="{94AFC26E-D7F4-4E90-AA46-319090A192BC}" type="slidenum">
              <a:rPr lang="zh-CN" altLang="en-US"/>
              <a:pPr/>
              <a:t>‹#›</a:t>
            </a:fld>
            <a:endParaRPr lang="zh-CN" altLang="en-US"/>
          </a:p>
        </p:txBody>
      </p:sp>
    </p:spTree>
    <p:extLst>
      <p:ext uri="{BB962C8B-B14F-4D97-AF65-F5344CB8AC3E}">
        <p14:creationId xmlns:p14="http://schemas.microsoft.com/office/powerpoint/2010/main" val="3183517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zh-CN"/>
          </a:p>
        </p:txBody>
      </p:sp>
      <p:sp>
        <p:nvSpPr>
          <p:cNvPr id="6" name="灯片编号占位符 5"/>
          <p:cNvSpPr>
            <a:spLocks noGrp="1"/>
          </p:cNvSpPr>
          <p:nvPr>
            <p:ph type="sldNum" sz="quarter" idx="12"/>
          </p:nvPr>
        </p:nvSpPr>
        <p:spPr>
          <a:ln/>
        </p:spPr>
        <p:txBody>
          <a:bodyPr/>
          <a:lstStyle>
            <a:lvl1pPr>
              <a:defRPr/>
            </a:lvl1pPr>
          </a:lstStyle>
          <a:p>
            <a:fld id="{1119626B-15C4-4993-A7BF-5A6AD425EBB9}" type="slidenum">
              <a:rPr lang="zh-CN" altLang="en-US"/>
              <a:pPr/>
              <a:t>‹#›</a:t>
            </a:fld>
            <a:endParaRPr lang="zh-CN" altLang="en-US"/>
          </a:p>
        </p:txBody>
      </p:sp>
    </p:spTree>
    <p:extLst>
      <p:ext uri="{BB962C8B-B14F-4D97-AF65-F5344CB8AC3E}">
        <p14:creationId xmlns:p14="http://schemas.microsoft.com/office/powerpoint/2010/main" val="5364489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zh-CN"/>
          </a:p>
        </p:txBody>
      </p:sp>
      <p:sp>
        <p:nvSpPr>
          <p:cNvPr id="6" name="灯片编号占位符 5"/>
          <p:cNvSpPr>
            <a:spLocks noGrp="1"/>
          </p:cNvSpPr>
          <p:nvPr>
            <p:ph type="sldNum" sz="quarter" idx="12"/>
          </p:nvPr>
        </p:nvSpPr>
        <p:spPr>
          <a:ln/>
        </p:spPr>
        <p:txBody>
          <a:bodyPr/>
          <a:lstStyle>
            <a:lvl1pPr>
              <a:defRPr/>
            </a:lvl1pPr>
          </a:lstStyle>
          <a:p>
            <a:fld id="{3506DBDD-7798-4E8F-ADFA-B6F7660D739D}" type="slidenum">
              <a:rPr lang="zh-CN" altLang="en-US"/>
              <a:pPr/>
              <a:t>‹#›</a:t>
            </a:fld>
            <a:endParaRPr lang="zh-CN" altLang="en-US"/>
          </a:p>
        </p:txBody>
      </p:sp>
    </p:spTree>
    <p:extLst>
      <p:ext uri="{BB962C8B-B14F-4D97-AF65-F5344CB8AC3E}">
        <p14:creationId xmlns:p14="http://schemas.microsoft.com/office/powerpoint/2010/main" val="2585359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75668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0788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1056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28506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490019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20948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68103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18315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zh-CN"/>
          </a:p>
        </p:txBody>
      </p:sp>
      <p:sp>
        <p:nvSpPr>
          <p:cNvPr id="6" name="灯片编号占位符 5"/>
          <p:cNvSpPr>
            <a:spLocks noGrp="1"/>
          </p:cNvSpPr>
          <p:nvPr>
            <p:ph type="sldNum" sz="quarter" idx="12"/>
          </p:nvPr>
        </p:nvSpPr>
        <p:spPr>
          <a:ln/>
        </p:spPr>
        <p:txBody>
          <a:bodyPr/>
          <a:lstStyle>
            <a:lvl1pPr>
              <a:defRPr/>
            </a:lvl1pPr>
          </a:lstStyle>
          <a:p>
            <a:fld id="{95F72327-5C24-4501-A646-F7497BDA9CA3}" type="slidenum">
              <a:rPr lang="zh-CN" altLang="en-US"/>
              <a:pPr/>
              <a:t>‹#›</a:t>
            </a:fld>
            <a:endParaRPr lang="zh-CN" altLang="en-US"/>
          </a:p>
        </p:txBody>
      </p:sp>
    </p:spTree>
    <p:extLst>
      <p:ext uri="{BB962C8B-B14F-4D97-AF65-F5344CB8AC3E}">
        <p14:creationId xmlns:p14="http://schemas.microsoft.com/office/powerpoint/2010/main" val="38493746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78158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608787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62144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a:ln/>
        </p:spPr>
        <p:txBody>
          <a:bodyPr/>
          <a:lstStyle>
            <a:lvl1pPr>
              <a:defRPr/>
            </a:lvl1pPr>
          </a:lstStyle>
          <a:p>
            <a:endParaRPr lang="zh-CN" altLang="en-US"/>
          </a:p>
        </p:txBody>
      </p:sp>
      <p:sp>
        <p:nvSpPr>
          <p:cNvPr id="5" name="页脚占位符 4"/>
          <p:cNvSpPr>
            <a:spLocks noGrp="1"/>
          </p:cNvSpPr>
          <p:nvPr>
            <p:ph type="ftr" sz="quarter" idx="11"/>
          </p:nvPr>
        </p:nvSpPr>
        <p:spPr>
          <a:ln/>
        </p:spPr>
        <p:txBody>
          <a:bodyPr/>
          <a:lstStyle>
            <a:lvl1pPr>
              <a:defRPr/>
            </a:lvl1pPr>
          </a:lstStyle>
          <a:p>
            <a:endParaRPr lang="zh-CN" altLang="zh-CN"/>
          </a:p>
        </p:txBody>
      </p:sp>
      <p:sp>
        <p:nvSpPr>
          <p:cNvPr id="6" name="灯片编号占位符 5"/>
          <p:cNvSpPr>
            <a:spLocks noGrp="1"/>
          </p:cNvSpPr>
          <p:nvPr>
            <p:ph type="sldNum" sz="quarter" idx="12"/>
          </p:nvPr>
        </p:nvSpPr>
        <p:spPr>
          <a:ln/>
        </p:spPr>
        <p:txBody>
          <a:bodyPr/>
          <a:lstStyle>
            <a:lvl1pPr>
              <a:defRPr/>
            </a:lvl1pPr>
          </a:lstStyle>
          <a:p>
            <a:fld id="{6831EE0F-D73D-477D-B953-8F5B339C07EC}" type="slidenum">
              <a:rPr lang="zh-CN" altLang="en-US"/>
              <a:pPr/>
              <a:t>‹#›</a:t>
            </a:fld>
            <a:endParaRPr lang="zh-CN" altLang="en-US"/>
          </a:p>
        </p:txBody>
      </p:sp>
    </p:spTree>
    <p:extLst>
      <p:ext uri="{BB962C8B-B14F-4D97-AF65-F5344CB8AC3E}">
        <p14:creationId xmlns:p14="http://schemas.microsoft.com/office/powerpoint/2010/main" val="33295937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p:cNvSpPr>
          <p:nvPr>
            <p:ph type="dt" sz="half" idx="10"/>
          </p:nvPr>
        </p:nvSpPr>
        <p:spPr>
          <a:ln/>
        </p:spPr>
        <p:txBody>
          <a:bodyPr/>
          <a:lstStyle>
            <a:lvl1pPr>
              <a:defRPr/>
            </a:lvl1pPr>
          </a:lstStyle>
          <a:p>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zh-CN"/>
          </a:p>
        </p:txBody>
      </p:sp>
      <p:sp>
        <p:nvSpPr>
          <p:cNvPr id="7" name="灯片编号占位符 5"/>
          <p:cNvSpPr>
            <a:spLocks noGrp="1"/>
          </p:cNvSpPr>
          <p:nvPr>
            <p:ph type="sldNum" sz="quarter" idx="12"/>
          </p:nvPr>
        </p:nvSpPr>
        <p:spPr>
          <a:ln/>
        </p:spPr>
        <p:txBody>
          <a:bodyPr/>
          <a:lstStyle>
            <a:lvl1pPr>
              <a:defRPr/>
            </a:lvl1pPr>
          </a:lstStyle>
          <a:p>
            <a:fld id="{C37FFC7A-4596-4CC9-8C59-08EB8B3DD025}" type="slidenum">
              <a:rPr lang="zh-CN" altLang="en-US"/>
              <a:pPr/>
              <a:t>‹#›</a:t>
            </a:fld>
            <a:endParaRPr lang="zh-CN" altLang="en-US"/>
          </a:p>
        </p:txBody>
      </p:sp>
    </p:spTree>
    <p:extLst>
      <p:ext uri="{BB962C8B-B14F-4D97-AF65-F5344CB8AC3E}">
        <p14:creationId xmlns:p14="http://schemas.microsoft.com/office/powerpoint/2010/main" val="2360599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1186774" y="1778438"/>
            <a:ext cx="4873574"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256938" y="1778438"/>
            <a:ext cx="4897576" cy="823912"/>
          </a:xfrm>
        </p:spPr>
        <p:txBody>
          <a:bodyPr anchor="ct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noProof="1"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p:cNvSpPr>
          <p:nvPr>
            <p:ph type="dt" sz="half" idx="10"/>
          </p:nvPr>
        </p:nvSpPr>
        <p:spPr>
          <a:ln/>
        </p:spPr>
        <p:txBody>
          <a:bodyPr/>
          <a:lstStyle>
            <a:lvl1pPr>
              <a:defRPr/>
            </a:lvl1pPr>
          </a:lstStyle>
          <a:p>
            <a:endParaRPr lang="zh-CN" altLang="en-US"/>
          </a:p>
        </p:txBody>
      </p:sp>
      <p:sp>
        <p:nvSpPr>
          <p:cNvPr id="8" name="页脚占位符 4"/>
          <p:cNvSpPr>
            <a:spLocks noGrp="1"/>
          </p:cNvSpPr>
          <p:nvPr>
            <p:ph type="ftr" sz="quarter" idx="11"/>
          </p:nvPr>
        </p:nvSpPr>
        <p:spPr>
          <a:ln/>
        </p:spPr>
        <p:txBody>
          <a:bodyPr/>
          <a:lstStyle>
            <a:lvl1pPr>
              <a:defRPr/>
            </a:lvl1pPr>
          </a:lstStyle>
          <a:p>
            <a:endParaRPr lang="zh-CN" altLang="zh-CN"/>
          </a:p>
        </p:txBody>
      </p:sp>
      <p:sp>
        <p:nvSpPr>
          <p:cNvPr id="9" name="灯片编号占位符 5"/>
          <p:cNvSpPr>
            <a:spLocks noGrp="1"/>
          </p:cNvSpPr>
          <p:nvPr>
            <p:ph type="sldNum" sz="quarter" idx="12"/>
          </p:nvPr>
        </p:nvSpPr>
        <p:spPr>
          <a:ln/>
        </p:spPr>
        <p:txBody>
          <a:bodyPr/>
          <a:lstStyle>
            <a:lvl1pPr>
              <a:defRPr/>
            </a:lvl1pPr>
          </a:lstStyle>
          <a:p>
            <a:fld id="{5D6E71DC-3AF0-4A58-9444-8284C78AC32D}" type="slidenum">
              <a:rPr lang="zh-CN" altLang="en-US"/>
              <a:pPr/>
              <a:t>‹#›</a:t>
            </a:fld>
            <a:endParaRPr lang="zh-CN" altLang="en-US"/>
          </a:p>
        </p:txBody>
      </p:sp>
    </p:spTree>
    <p:extLst>
      <p:ext uri="{BB962C8B-B14F-4D97-AF65-F5344CB8AC3E}">
        <p14:creationId xmlns:p14="http://schemas.microsoft.com/office/powerpoint/2010/main" val="3520725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a:ln/>
        </p:spPr>
        <p:txBody>
          <a:bodyPr/>
          <a:lstStyle>
            <a:lvl1pPr>
              <a:defRPr/>
            </a:lvl1pPr>
          </a:lstStyle>
          <a:p>
            <a:endParaRPr lang="zh-CN" altLang="en-US"/>
          </a:p>
        </p:txBody>
      </p:sp>
      <p:sp>
        <p:nvSpPr>
          <p:cNvPr id="4" name="页脚占位符 4"/>
          <p:cNvSpPr>
            <a:spLocks noGrp="1"/>
          </p:cNvSpPr>
          <p:nvPr>
            <p:ph type="ftr" sz="quarter" idx="11"/>
          </p:nvPr>
        </p:nvSpPr>
        <p:spPr>
          <a:ln/>
        </p:spPr>
        <p:txBody>
          <a:bodyPr/>
          <a:lstStyle>
            <a:lvl1pPr>
              <a:defRPr/>
            </a:lvl1pPr>
          </a:lstStyle>
          <a:p>
            <a:endParaRPr lang="zh-CN" altLang="zh-CN"/>
          </a:p>
        </p:txBody>
      </p:sp>
      <p:sp>
        <p:nvSpPr>
          <p:cNvPr id="5" name="灯片编号占位符 5"/>
          <p:cNvSpPr>
            <a:spLocks noGrp="1"/>
          </p:cNvSpPr>
          <p:nvPr>
            <p:ph type="sldNum" sz="quarter" idx="12"/>
          </p:nvPr>
        </p:nvSpPr>
        <p:spPr>
          <a:ln/>
        </p:spPr>
        <p:txBody>
          <a:bodyPr/>
          <a:lstStyle>
            <a:lvl1pPr>
              <a:defRPr/>
            </a:lvl1pPr>
          </a:lstStyle>
          <a:p>
            <a:fld id="{5B75DBF0-5388-465D-B258-44FDA8416735}" type="slidenum">
              <a:rPr lang="zh-CN" altLang="en-US"/>
              <a:pPr/>
              <a:t>‹#›</a:t>
            </a:fld>
            <a:endParaRPr lang="zh-CN" altLang="en-US"/>
          </a:p>
        </p:txBody>
      </p:sp>
    </p:spTree>
    <p:extLst>
      <p:ext uri="{BB962C8B-B14F-4D97-AF65-F5344CB8AC3E}">
        <p14:creationId xmlns:p14="http://schemas.microsoft.com/office/powerpoint/2010/main" val="4036386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ln/>
        </p:spPr>
        <p:txBody>
          <a:bodyPr/>
          <a:lstStyle>
            <a:lvl1pPr>
              <a:defRPr/>
            </a:lvl1pPr>
          </a:lstStyle>
          <a:p>
            <a:endParaRPr lang="zh-CN" altLang="en-US"/>
          </a:p>
        </p:txBody>
      </p:sp>
      <p:sp>
        <p:nvSpPr>
          <p:cNvPr id="3" name="页脚占位符 4"/>
          <p:cNvSpPr>
            <a:spLocks noGrp="1"/>
          </p:cNvSpPr>
          <p:nvPr>
            <p:ph type="ftr" sz="quarter" idx="11"/>
          </p:nvPr>
        </p:nvSpPr>
        <p:spPr>
          <a:ln/>
        </p:spPr>
        <p:txBody>
          <a:bodyPr/>
          <a:lstStyle>
            <a:lvl1pPr>
              <a:defRPr/>
            </a:lvl1pPr>
          </a:lstStyle>
          <a:p>
            <a:endParaRPr lang="zh-CN" altLang="zh-CN"/>
          </a:p>
        </p:txBody>
      </p:sp>
      <p:sp>
        <p:nvSpPr>
          <p:cNvPr id="4" name="灯片编号占位符 5"/>
          <p:cNvSpPr>
            <a:spLocks noGrp="1"/>
          </p:cNvSpPr>
          <p:nvPr>
            <p:ph type="sldNum" sz="quarter" idx="12"/>
          </p:nvPr>
        </p:nvSpPr>
        <p:spPr>
          <a:ln/>
        </p:spPr>
        <p:txBody>
          <a:bodyPr/>
          <a:lstStyle>
            <a:lvl1pPr>
              <a:defRPr/>
            </a:lvl1pPr>
          </a:lstStyle>
          <a:p>
            <a:fld id="{BEF417AC-DF5D-46AE-9A5B-E2E1D88FA63A}" type="slidenum">
              <a:rPr lang="zh-CN" altLang="en-US"/>
              <a:pPr/>
              <a:t>‹#›</a:t>
            </a:fld>
            <a:endParaRPr lang="zh-CN" altLang="en-US"/>
          </a:p>
        </p:txBody>
      </p:sp>
    </p:spTree>
    <p:extLst>
      <p:ext uri="{BB962C8B-B14F-4D97-AF65-F5344CB8AC3E}">
        <p14:creationId xmlns:p14="http://schemas.microsoft.com/office/powerpoint/2010/main" val="3811040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p:cNvSpPr>
          <p:nvPr>
            <p:ph type="dt" sz="half" idx="10"/>
          </p:nvPr>
        </p:nvSpPr>
        <p:spPr>
          <a:ln/>
        </p:spPr>
        <p:txBody>
          <a:bodyPr/>
          <a:lstStyle>
            <a:lvl1pPr>
              <a:defRPr/>
            </a:lvl1pPr>
          </a:lstStyle>
          <a:p>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zh-CN"/>
          </a:p>
        </p:txBody>
      </p:sp>
      <p:sp>
        <p:nvSpPr>
          <p:cNvPr id="7" name="灯片编号占位符 5"/>
          <p:cNvSpPr>
            <a:spLocks noGrp="1"/>
          </p:cNvSpPr>
          <p:nvPr>
            <p:ph type="sldNum" sz="quarter" idx="12"/>
          </p:nvPr>
        </p:nvSpPr>
        <p:spPr>
          <a:ln/>
        </p:spPr>
        <p:txBody>
          <a:bodyPr/>
          <a:lstStyle>
            <a:lvl1pPr>
              <a:defRPr/>
            </a:lvl1pPr>
          </a:lstStyle>
          <a:p>
            <a:fld id="{F9532B3D-FBBF-4444-ADFD-9CA7466AEFD9}" type="slidenum">
              <a:rPr lang="zh-CN" altLang="en-US"/>
              <a:pPr/>
              <a:t>‹#›</a:t>
            </a:fld>
            <a:endParaRPr lang="zh-CN" altLang="en-US"/>
          </a:p>
        </p:txBody>
      </p:sp>
    </p:spTree>
    <p:extLst>
      <p:ext uri="{BB962C8B-B14F-4D97-AF65-F5344CB8AC3E}">
        <p14:creationId xmlns:p14="http://schemas.microsoft.com/office/powerpoint/2010/main" val="33690076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p>
        </p:txBody>
      </p:sp>
      <p:sp>
        <p:nvSpPr>
          <p:cNvPr id="5" name="日期占位符 3"/>
          <p:cNvSpPr>
            <a:spLocks noGrp="1"/>
          </p:cNvSpPr>
          <p:nvPr>
            <p:ph type="dt" sz="half" idx="10"/>
          </p:nvPr>
        </p:nvSpPr>
        <p:spPr>
          <a:ln/>
        </p:spPr>
        <p:txBody>
          <a:bodyPr/>
          <a:lstStyle>
            <a:lvl1pPr>
              <a:defRPr/>
            </a:lvl1pPr>
          </a:lstStyle>
          <a:p>
            <a:endParaRPr lang="zh-CN" altLang="en-US"/>
          </a:p>
        </p:txBody>
      </p:sp>
      <p:sp>
        <p:nvSpPr>
          <p:cNvPr id="6" name="页脚占位符 4"/>
          <p:cNvSpPr>
            <a:spLocks noGrp="1"/>
          </p:cNvSpPr>
          <p:nvPr>
            <p:ph type="ftr" sz="quarter" idx="11"/>
          </p:nvPr>
        </p:nvSpPr>
        <p:spPr>
          <a:ln/>
        </p:spPr>
        <p:txBody>
          <a:bodyPr/>
          <a:lstStyle>
            <a:lvl1pPr>
              <a:defRPr/>
            </a:lvl1pPr>
          </a:lstStyle>
          <a:p>
            <a:endParaRPr lang="zh-CN" altLang="zh-CN"/>
          </a:p>
        </p:txBody>
      </p:sp>
      <p:sp>
        <p:nvSpPr>
          <p:cNvPr id="7" name="灯片编号占位符 5"/>
          <p:cNvSpPr>
            <a:spLocks noGrp="1"/>
          </p:cNvSpPr>
          <p:nvPr>
            <p:ph type="sldNum" sz="quarter" idx="12"/>
          </p:nvPr>
        </p:nvSpPr>
        <p:spPr>
          <a:ln/>
        </p:spPr>
        <p:txBody>
          <a:bodyPr/>
          <a:lstStyle>
            <a:lvl1pPr>
              <a:defRPr/>
            </a:lvl1pPr>
          </a:lstStyle>
          <a:p>
            <a:fld id="{113A452E-F7ED-40A6-AFD9-C28C485C696A}" type="slidenum">
              <a:rPr lang="zh-CN" altLang="en-US"/>
              <a:pPr/>
              <a:t>‹#›</a:t>
            </a:fld>
            <a:endParaRPr lang="zh-CN" altLang="en-US"/>
          </a:p>
        </p:txBody>
      </p:sp>
    </p:spTree>
    <p:extLst>
      <p:ext uri="{BB962C8B-B14F-4D97-AF65-F5344CB8AC3E}">
        <p14:creationId xmlns:p14="http://schemas.microsoft.com/office/powerpoint/2010/main" val="108112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sym typeface="Calibri Light" panose="020F0302020204030204" pitchFamily="34" charset="0"/>
              </a:rPr>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sym typeface="Calibri" panose="020F0502020204030204" pitchFamily="34" charset="0"/>
              </a:rPr>
              <a:t>单击此处编辑母版文本样式</a:t>
            </a:r>
          </a:p>
          <a:p>
            <a:pPr lvl="1"/>
            <a:r>
              <a:rPr lang="zh-CN" altLang="en-US" smtClean="0">
                <a:sym typeface="Calibri" panose="020F0502020204030204" pitchFamily="34" charset="0"/>
              </a:rPr>
              <a:t>第二级</a:t>
            </a:r>
          </a:p>
          <a:p>
            <a:pPr lvl="2"/>
            <a:r>
              <a:rPr lang="zh-CN" altLang="en-US" smtClean="0">
                <a:sym typeface="Calibri" panose="020F0502020204030204" pitchFamily="34" charset="0"/>
              </a:rPr>
              <a:t>第三级</a:t>
            </a:r>
          </a:p>
          <a:p>
            <a:pPr lvl="3"/>
            <a:r>
              <a:rPr lang="zh-CN" altLang="en-US" smtClean="0">
                <a:sym typeface="Calibri" panose="020F0502020204030204" pitchFamily="34" charset="0"/>
              </a:rPr>
              <a:t>第四级</a:t>
            </a:r>
          </a:p>
          <a:p>
            <a:pPr lvl="4"/>
            <a:r>
              <a:rPr lang="zh-CN" altLang="en-US" smtClean="0">
                <a:sym typeface="Calibri" panose="020F0502020204030204" pitchFamily="34" charset="0"/>
              </a:rPr>
              <a:t>第五级</a:t>
            </a:r>
          </a:p>
        </p:txBody>
      </p:sp>
      <p:sp>
        <p:nvSpPr>
          <p:cNvPr id="1028" name="日期占位符 3"/>
          <p:cNvSpPr>
            <a:spLocks noGrp="1"/>
          </p:cNvSpPr>
          <p:nvPr>
            <p:ph type="dt" sz="half" idx="2"/>
          </p:nvPr>
        </p:nvSpPr>
        <p:spPr>
          <a:xfrm>
            <a:off x="838200" y="6356350"/>
            <a:ext cx="2743200" cy="365125"/>
          </a:xfrm>
          <a:prstGeom prst="rect">
            <a:avLst/>
          </a:prstGeom>
          <a:noFill/>
          <a:ln w="9525">
            <a:noFill/>
            <a:miter/>
          </a:ln>
        </p:spPr>
        <p:txBody>
          <a:bodyPr vert="horz" anchor="ctr"/>
          <a:lstStyle>
            <a:lvl1pPr algn="l">
              <a:defRPr sz="1200" noProof="1" dirty="0">
                <a:solidFill>
                  <a:srgbClr val="898989"/>
                </a:solidFill>
                <a:ea typeface="宋体" charset="-122"/>
              </a:defRPr>
            </a:lvl1pPr>
          </a:lstStyle>
          <a:p>
            <a:endParaRPr lang="zh-CN" altLang="en-US"/>
          </a:p>
        </p:txBody>
      </p:sp>
      <p:sp>
        <p:nvSpPr>
          <p:cNvPr id="1029" name="页脚占位符 4"/>
          <p:cNvSpPr>
            <a:spLocks noGrp="1"/>
          </p:cNvSpPr>
          <p:nvPr>
            <p:ph type="ftr" sz="quarter" idx="3"/>
          </p:nvPr>
        </p:nvSpPr>
        <p:spPr>
          <a:xfrm>
            <a:off x="4038600" y="6356350"/>
            <a:ext cx="41148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zh-CN" altLang="zh-CN"/>
          </a:p>
        </p:txBody>
      </p:sp>
      <p:sp>
        <p:nvSpPr>
          <p:cNvPr id="1030" name="灯片编号占位符 5"/>
          <p:cNvSpPr>
            <a:spLocks noGrp="1"/>
          </p:cNvSpPr>
          <p:nvPr>
            <p:ph type="sldNum" sz="quarter" idx="4"/>
          </p:nvPr>
        </p:nvSpPr>
        <p:spPr>
          <a:xfrm>
            <a:off x="8610600" y="6356350"/>
            <a:ext cx="2743200" cy="365125"/>
          </a:xfrm>
          <a:prstGeom prst="rect">
            <a:avLst/>
          </a:prstGeom>
          <a:noFill/>
          <a:ln w="9525">
            <a:noFill/>
            <a:miter/>
          </a:ln>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B202ECF1-4B1C-45D9-8216-2342BA098E1A}"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l" rtl="0" fontAlgn="base">
        <a:lnSpc>
          <a:spcPct val="90000"/>
        </a:lnSpc>
        <a:spcBef>
          <a:spcPct val="0"/>
        </a:spcBef>
        <a:spcAft>
          <a:spcPct val="0"/>
        </a:spcAft>
        <a:buFont typeface="Arial" panose="020B0604020202020204" pitchFamily="34" charset="0"/>
        <a:defRPr sz="4400" kern="1200">
          <a:solidFill>
            <a:schemeClr val="tx1"/>
          </a:solidFill>
          <a:latin typeface="+mj-lt"/>
          <a:ea typeface="+mj-ea"/>
          <a:cs typeface="+mj-cs"/>
          <a:sym typeface="Calibri Light" panose="020F0302020204030204" pitchFamily="34" charset="0"/>
        </a:defRPr>
      </a:lvl1pPr>
      <a:lvl2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2pPr>
      <a:lvl3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3pPr>
      <a:lvl4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4pPr>
      <a:lvl5pPr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5pPr>
      <a:lvl6pPr marL="4572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6pPr>
      <a:lvl7pPr marL="9144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7pPr>
      <a:lvl8pPr marL="13716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8pPr>
      <a:lvl9pPr marL="1828800" algn="l" rtl="0" fontAlgn="base">
        <a:lnSpc>
          <a:spcPct val="90000"/>
        </a:lnSpc>
        <a:spcBef>
          <a:spcPct val="0"/>
        </a:spcBef>
        <a:spcAft>
          <a:spcPct val="0"/>
        </a:spcAft>
        <a:buFont typeface="Arial" panose="020B0604020202020204" pitchFamily="34" charset="0"/>
        <a:defRPr sz="4400">
          <a:solidFill>
            <a:schemeClr val="tx1"/>
          </a:solidFill>
          <a:latin typeface="Arial" panose="020B0604020202020204" pitchFamily="34" charset="0"/>
          <a:ea typeface="宋体" panose="02010600030101010101" pitchFamily="2" charset="-122"/>
          <a:sym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lvl="1"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lvl="2"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lvl="3"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lvl="4"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lvl="5"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6pPr>
      <a:lvl7pPr marL="2971800" lvl="6"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7pPr>
      <a:lvl8pPr marL="3429000" lvl="7"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8pPr>
      <a:lvl9pPr marL="3886200" lvl="8" indent="-228600" algn="l" defTabSz="914400" eaLnBrk="1" fontAlgn="base" latinLnBrk="0" hangingPunct="1">
        <a:lnSpc>
          <a:spcPct val="90000"/>
        </a:lnSpc>
        <a:spcBef>
          <a:spcPts val="500"/>
        </a:spcBef>
        <a:buFont typeface="Arial" charset="0"/>
        <a:buChar char="•"/>
        <a:defRPr sz="1800" kern="1200">
          <a:solidFill>
            <a:schemeClr val="tx1"/>
          </a:solidFill>
          <a:latin typeface="+mn-lt"/>
          <a:ea typeface="+mn-ea"/>
          <a:cs typeface="+mn-cs"/>
          <a:sym typeface="Calibri" charset="0"/>
        </a:defRPr>
      </a:lvl9pPr>
    </p:bodyStyle>
    <p:otherStyle>
      <a:lvl1pPr marL="0" lvl="0"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1pPr>
      <a:lvl2pPr marL="457200" lvl="1"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2pPr>
      <a:lvl3pPr marL="914400" lvl="2"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3pPr>
      <a:lvl4pPr marL="1371600" lvl="3"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4pPr>
      <a:lvl5pPr marL="1828800" lvl="4"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5pPr>
      <a:lvl6pPr marL="2286000" lvl="5"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6pPr>
      <a:lvl7pPr marL="2743200" lvl="6"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7pPr>
      <a:lvl8pPr marL="3200400" lvl="7"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8pPr>
      <a:lvl9pPr marL="3657600" lvl="8" indent="0" algn="l" defTabSz="914400" eaLnBrk="1" fontAlgn="base" latinLnBrk="0" hangingPunct="1">
        <a:spcBef>
          <a:spcPct val="0"/>
        </a:spcBef>
        <a:spcAft>
          <a:spcPct val="0"/>
        </a:spcAft>
        <a:buClr>
          <a:srgbClr val="000000"/>
        </a:buClr>
        <a:buFont typeface="Arial" charset="0"/>
        <a:defRPr sz="1800"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defTabSz="914172" fontAlgn="auto">
                <a:spcBef>
                  <a:spcPts val="0"/>
                </a:spcBef>
                <a:spcAft>
                  <a:spcPts val="0"/>
                </a:spcAft>
              </a:pPr>
              <a:t>2017/2/1</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defTabSz="914172"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6522667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pattFill prst="pct20">
          <a:fgClr>
            <a:schemeClr val="accent1"/>
          </a:fgClr>
          <a:bgClr>
            <a:schemeClr val="bg1"/>
          </a:bgClr>
        </a:pattFill>
        <a:effectLst/>
      </p:bgPr>
    </p:bg>
    <p:spTree>
      <p:nvGrpSpPr>
        <p:cNvPr id="1" name=""/>
        <p:cNvGrpSpPr/>
        <p:nvPr/>
      </p:nvGrpSpPr>
      <p:grpSpPr>
        <a:xfrm>
          <a:off x="0" y="0"/>
          <a:ext cx="0" cy="0"/>
          <a:chOff x="0" y="0"/>
          <a:chExt cx="0" cy="0"/>
        </a:xfrm>
      </p:grpSpPr>
      <p:sp>
        <p:nvSpPr>
          <p:cNvPr id="2050" name="矩形 7"/>
          <p:cNvSpPr>
            <a:spLocks noChangeArrowheads="1"/>
          </p:cNvSpPr>
          <p:nvPr/>
        </p:nvSpPr>
        <p:spPr bwMode="auto">
          <a:xfrm>
            <a:off x="-395288" y="0"/>
            <a:ext cx="12587288" cy="6858000"/>
          </a:xfrm>
          <a:prstGeom prst="rect">
            <a:avLst/>
          </a:prstGeom>
          <a:solidFill>
            <a:srgbClr val="3C5787"/>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chemeClr val="bg1"/>
              </a:solidFill>
            </a:endParaRPr>
          </a:p>
        </p:txBody>
      </p:sp>
      <p:sp>
        <p:nvSpPr>
          <p:cNvPr id="2051" name="L 形 19"/>
          <p:cNvSpPr>
            <a:spLocks noChangeArrowheads="1"/>
          </p:cNvSpPr>
          <p:nvPr/>
        </p:nvSpPr>
        <p:spPr bwMode="auto">
          <a:xfrm rot="-2700000">
            <a:off x="5640388" y="5118100"/>
            <a:ext cx="512762" cy="512763"/>
          </a:xfrm>
          <a:custGeom>
            <a:avLst/>
            <a:gdLst>
              <a:gd name="T0" fmla="*/ 0 w 808"/>
              <a:gd name="T1" fmla="*/ 0 h 808"/>
              <a:gd name="T2" fmla="*/ 180 w 808"/>
              <a:gd name="T3" fmla="*/ 0 h 808"/>
              <a:gd name="T4" fmla="*/ 180 w 808"/>
              <a:gd name="T5" fmla="*/ 615 h 808"/>
              <a:gd name="T6" fmla="*/ 808 w 808"/>
              <a:gd name="T7" fmla="*/ 615 h 808"/>
              <a:gd name="T8" fmla="*/ 808 w 808"/>
              <a:gd name="T9" fmla="*/ 808 h 808"/>
              <a:gd name="T10" fmla="*/ 0 w 808"/>
              <a:gd name="T11" fmla="*/ 808 h 808"/>
            </a:gdLst>
            <a:ahLst/>
            <a:cxnLst>
              <a:cxn ang="0">
                <a:pos x="T0" y="T1"/>
              </a:cxn>
              <a:cxn ang="0">
                <a:pos x="T2" y="T3"/>
              </a:cxn>
              <a:cxn ang="0">
                <a:pos x="T4" y="T5"/>
              </a:cxn>
              <a:cxn ang="0">
                <a:pos x="T6" y="T7"/>
              </a:cxn>
              <a:cxn ang="0">
                <a:pos x="T8" y="T9"/>
              </a:cxn>
              <a:cxn ang="0">
                <a:pos x="T10" y="T11"/>
              </a:cxn>
            </a:cxnLst>
            <a:rect l="0" t="0" r="r" b="b"/>
            <a:pathLst>
              <a:path w="808" h="808">
                <a:moveTo>
                  <a:pt x="0" y="0"/>
                </a:moveTo>
                <a:lnTo>
                  <a:pt x="180" y="0"/>
                </a:lnTo>
                <a:lnTo>
                  <a:pt x="180" y="615"/>
                </a:lnTo>
                <a:lnTo>
                  <a:pt x="808" y="615"/>
                </a:lnTo>
                <a:lnTo>
                  <a:pt x="808" y="808"/>
                </a:lnTo>
                <a:lnTo>
                  <a:pt x="0" y="808"/>
                </a:ln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2052" name="直接连接符 21"/>
          <p:cNvSpPr>
            <a:spLocks noChangeShapeType="1"/>
          </p:cNvSpPr>
          <p:nvPr/>
        </p:nvSpPr>
        <p:spPr bwMode="auto">
          <a:xfrm>
            <a:off x="492125" y="3868738"/>
            <a:ext cx="10861675" cy="0"/>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 name="标题 1"/>
          <p:cNvSpPr>
            <a:spLocks noGrp="1" noChangeArrowheads="1"/>
          </p:cNvSpPr>
          <p:nvPr>
            <p:ph type="ctrTitle"/>
          </p:nvPr>
        </p:nvSpPr>
        <p:spPr>
          <a:xfrm>
            <a:off x="-395288" y="1450975"/>
            <a:ext cx="12587288" cy="2387600"/>
          </a:xfrm>
        </p:spPr>
        <p:txBody>
          <a:bodyPr anchor="ctr"/>
          <a:lstStyle/>
          <a:p>
            <a:r>
              <a:rPr lang="en-US" altLang="zh-CN" smtClean="0">
                <a:solidFill>
                  <a:schemeClr val="bg1"/>
                </a:solidFill>
                <a:latin typeface="Calibri Light" panose="020F0302020204030204" pitchFamily="34" charset="0"/>
                <a:ea typeface="微软雅黑" panose="020B0503020204020204" pitchFamily="34" charset="-122"/>
              </a:rPr>
              <a:t>BUSINESS PPT TEMPLATE</a:t>
            </a:r>
            <a:endParaRPr lang="zh-CN" altLang="en-US" smtClean="0">
              <a:solidFill>
                <a:schemeClr val="bg1"/>
              </a:solidFill>
              <a:latin typeface="Calibri Light" panose="020F030202020403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组合 13313"/>
          <p:cNvGrpSpPr>
            <a:grpSpLocks/>
          </p:cNvGrpSpPr>
          <p:nvPr/>
        </p:nvGrpSpPr>
        <p:grpSpPr bwMode="auto">
          <a:xfrm>
            <a:off x="0" y="0"/>
            <a:ext cx="12192000" cy="427038"/>
            <a:chOff x="0" y="0"/>
            <a:chExt cx="12192001" cy="428438"/>
          </a:xfrm>
        </p:grpSpPr>
        <p:sp>
          <p:nvSpPr>
            <p:cNvPr id="11266"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1267"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1268" name="标题 1"/>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11269" name="椭圆 2"/>
          <p:cNvSpPr>
            <a:spLocks noChangeAspect="1" noChangeArrowheads="1"/>
          </p:cNvSpPr>
          <p:nvPr/>
        </p:nvSpPr>
        <p:spPr bwMode="auto">
          <a:xfrm>
            <a:off x="5976938" y="2584450"/>
            <a:ext cx="450850" cy="450850"/>
          </a:xfrm>
          <a:prstGeom prst="ellipse">
            <a:avLst/>
          </a:prstGeom>
          <a:solidFill>
            <a:srgbClr val="3C5787"/>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1</a:t>
            </a:r>
          </a:p>
        </p:txBody>
      </p:sp>
      <p:sp>
        <p:nvSpPr>
          <p:cNvPr id="11270" name="椭圆 3"/>
          <p:cNvSpPr>
            <a:spLocks noChangeAspect="1" noChangeArrowheads="1"/>
          </p:cNvSpPr>
          <p:nvPr/>
        </p:nvSpPr>
        <p:spPr bwMode="auto">
          <a:xfrm>
            <a:off x="5976938" y="3543300"/>
            <a:ext cx="450850" cy="449263"/>
          </a:xfrm>
          <a:prstGeom prst="ellipse">
            <a:avLst/>
          </a:prstGeom>
          <a:solidFill>
            <a:srgbClr val="FF8F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2</a:t>
            </a:r>
          </a:p>
        </p:txBody>
      </p:sp>
      <p:sp>
        <p:nvSpPr>
          <p:cNvPr id="11271" name="椭圆 4"/>
          <p:cNvSpPr>
            <a:spLocks noChangeAspect="1" noChangeArrowheads="1"/>
          </p:cNvSpPr>
          <p:nvPr/>
        </p:nvSpPr>
        <p:spPr bwMode="auto">
          <a:xfrm>
            <a:off x="5976938" y="4500563"/>
            <a:ext cx="450850" cy="450850"/>
          </a:xfrm>
          <a:prstGeom prst="ellipse">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3</a:t>
            </a:r>
          </a:p>
        </p:txBody>
      </p:sp>
      <p:sp>
        <p:nvSpPr>
          <p:cNvPr id="11272" name="椭圆 5"/>
          <p:cNvSpPr>
            <a:spLocks noChangeAspect="1" noChangeArrowheads="1"/>
          </p:cNvSpPr>
          <p:nvPr/>
        </p:nvSpPr>
        <p:spPr bwMode="auto">
          <a:xfrm>
            <a:off x="5976938" y="5459413"/>
            <a:ext cx="450850" cy="449262"/>
          </a:xfrm>
          <a:prstGeom prst="ellipse">
            <a:avLst/>
          </a:prstGeom>
          <a:solidFill>
            <a:srgbClr val="FF8F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4</a:t>
            </a:r>
          </a:p>
        </p:txBody>
      </p:sp>
      <p:sp>
        <p:nvSpPr>
          <p:cNvPr id="11273" name="文本框 6"/>
          <p:cNvSpPr>
            <a:spLocks noChangeArrowheads="1"/>
          </p:cNvSpPr>
          <p:nvPr/>
        </p:nvSpPr>
        <p:spPr bwMode="auto">
          <a:xfrm>
            <a:off x="6594475" y="2584450"/>
            <a:ext cx="2276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1274" name="矩形 7"/>
          <p:cNvSpPr>
            <a:spLocks noChangeArrowheads="1"/>
          </p:cNvSpPr>
          <p:nvPr/>
        </p:nvSpPr>
        <p:spPr bwMode="auto">
          <a:xfrm>
            <a:off x="6594475" y="2854325"/>
            <a:ext cx="46386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1275" name="文本框 8"/>
          <p:cNvSpPr>
            <a:spLocks noChangeArrowheads="1"/>
          </p:cNvSpPr>
          <p:nvPr/>
        </p:nvSpPr>
        <p:spPr bwMode="auto">
          <a:xfrm>
            <a:off x="6594475" y="3536950"/>
            <a:ext cx="227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1276" name="矩形 9"/>
          <p:cNvSpPr>
            <a:spLocks noChangeArrowheads="1"/>
          </p:cNvSpPr>
          <p:nvPr/>
        </p:nvSpPr>
        <p:spPr bwMode="auto">
          <a:xfrm>
            <a:off x="6594475" y="3805238"/>
            <a:ext cx="4638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1277" name="文本框 10"/>
          <p:cNvSpPr>
            <a:spLocks noChangeArrowheads="1"/>
          </p:cNvSpPr>
          <p:nvPr/>
        </p:nvSpPr>
        <p:spPr bwMode="auto">
          <a:xfrm>
            <a:off x="6594475" y="4465638"/>
            <a:ext cx="2276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1278" name="矩形 11"/>
          <p:cNvSpPr>
            <a:spLocks noChangeArrowheads="1"/>
          </p:cNvSpPr>
          <p:nvPr/>
        </p:nvSpPr>
        <p:spPr bwMode="auto">
          <a:xfrm>
            <a:off x="6594475" y="4735513"/>
            <a:ext cx="46386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1279" name="文本框 12"/>
          <p:cNvSpPr>
            <a:spLocks noChangeArrowheads="1"/>
          </p:cNvSpPr>
          <p:nvPr/>
        </p:nvSpPr>
        <p:spPr bwMode="auto">
          <a:xfrm>
            <a:off x="6594475" y="5464175"/>
            <a:ext cx="227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1280" name="矩形 13"/>
          <p:cNvSpPr>
            <a:spLocks noChangeArrowheads="1"/>
          </p:cNvSpPr>
          <p:nvPr/>
        </p:nvSpPr>
        <p:spPr bwMode="auto">
          <a:xfrm>
            <a:off x="6594475" y="5732463"/>
            <a:ext cx="46386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1281" name="直接连接符 14"/>
          <p:cNvSpPr>
            <a:spLocks noChangeShapeType="1"/>
          </p:cNvSpPr>
          <p:nvPr/>
        </p:nvSpPr>
        <p:spPr bwMode="auto">
          <a:xfrm>
            <a:off x="5976938" y="3422650"/>
            <a:ext cx="5256212" cy="0"/>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2" name="直接连接符 15"/>
          <p:cNvSpPr>
            <a:spLocks noChangeShapeType="1"/>
          </p:cNvSpPr>
          <p:nvPr/>
        </p:nvSpPr>
        <p:spPr bwMode="auto">
          <a:xfrm>
            <a:off x="5976938" y="4403725"/>
            <a:ext cx="5256212" cy="0"/>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3" name="直接连接符 16"/>
          <p:cNvSpPr>
            <a:spLocks noChangeShapeType="1"/>
          </p:cNvSpPr>
          <p:nvPr/>
        </p:nvSpPr>
        <p:spPr bwMode="auto">
          <a:xfrm>
            <a:off x="5976938" y="5384800"/>
            <a:ext cx="5256212" cy="0"/>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4" name="任意多边形 17"/>
          <p:cNvSpPr>
            <a:spLocks noChangeArrowheads="1"/>
          </p:cNvSpPr>
          <p:nvPr/>
        </p:nvSpPr>
        <p:spPr bwMode="auto">
          <a:xfrm>
            <a:off x="2790825" y="2481263"/>
            <a:ext cx="936625" cy="808037"/>
          </a:xfrm>
          <a:custGeom>
            <a:avLst/>
            <a:gdLst>
              <a:gd name="T0" fmla="*/ 467977 w 935954"/>
              <a:gd name="T1" fmla="*/ 0 h 806857"/>
              <a:gd name="T2" fmla="*/ 935954 w 935954"/>
              <a:gd name="T3" fmla="*/ 806857 h 806857"/>
              <a:gd name="T4" fmla="*/ 0 w 935954"/>
              <a:gd name="T5" fmla="*/ 806857 h 806857"/>
              <a:gd name="T6" fmla="*/ 467977 w 935954"/>
              <a:gd name="T7" fmla="*/ 0 h 806857"/>
              <a:gd name="T8" fmla="*/ 0 60000 65536"/>
              <a:gd name="T9" fmla="*/ 0 60000 65536"/>
              <a:gd name="T10" fmla="*/ 0 60000 65536"/>
              <a:gd name="T11" fmla="*/ 0 60000 65536"/>
              <a:gd name="T12" fmla="*/ 0 w 935954"/>
              <a:gd name="T13" fmla="*/ 0 h 806857"/>
              <a:gd name="T14" fmla="*/ 935954 w 935954"/>
              <a:gd name="T15" fmla="*/ 806857 h 806857"/>
            </a:gdLst>
            <a:ahLst/>
            <a:cxnLst>
              <a:cxn ang="T8">
                <a:pos x="T0" y="T1"/>
              </a:cxn>
              <a:cxn ang="T9">
                <a:pos x="T2" y="T3"/>
              </a:cxn>
              <a:cxn ang="T10">
                <a:pos x="T4" y="T5"/>
              </a:cxn>
              <a:cxn ang="T11">
                <a:pos x="T6" y="T7"/>
              </a:cxn>
            </a:cxnLst>
            <a:rect l="T12" t="T13" r="T14" b="T15"/>
            <a:pathLst>
              <a:path w="935954" h="806857">
                <a:moveTo>
                  <a:pt x="467977" y="0"/>
                </a:moveTo>
                <a:lnTo>
                  <a:pt x="935954" y="806857"/>
                </a:lnTo>
                <a:lnTo>
                  <a:pt x="0" y="806857"/>
                </a:lnTo>
                <a:lnTo>
                  <a:pt x="467977" y="0"/>
                </a:lnTo>
                <a:close/>
              </a:path>
            </a:pathLst>
          </a:custGeom>
          <a:solidFill>
            <a:srgbClr val="3C5787"/>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b"/>
          <a:lstStyle/>
          <a:p>
            <a:pPr algn="ctr"/>
            <a:r>
              <a:rPr lang="en-US" altLang="zh-CN">
                <a:solidFill>
                  <a:srgbClr val="FFFFFF"/>
                </a:solidFill>
                <a:latin typeface="Calibri Light" panose="020F0302020204030204" pitchFamily="34" charset="0"/>
                <a:sym typeface="Calibri Light" panose="020F0302020204030204" pitchFamily="34" charset="0"/>
              </a:rPr>
              <a:t>#1</a:t>
            </a:r>
            <a:endParaRPr lang="zh-CN" altLang="en-US">
              <a:solidFill>
                <a:srgbClr val="FFFFFF"/>
              </a:solidFill>
              <a:latin typeface="Calibri Light" panose="020F0302020204030204" pitchFamily="34" charset="0"/>
              <a:sym typeface="Calibri Light" panose="020F0302020204030204" pitchFamily="34" charset="0"/>
            </a:endParaRPr>
          </a:p>
        </p:txBody>
      </p:sp>
      <p:sp>
        <p:nvSpPr>
          <p:cNvPr id="11285" name="任意多边形 18"/>
          <p:cNvSpPr>
            <a:spLocks noChangeArrowheads="1"/>
          </p:cNvSpPr>
          <p:nvPr/>
        </p:nvSpPr>
        <p:spPr bwMode="auto">
          <a:xfrm>
            <a:off x="2270125" y="3375025"/>
            <a:ext cx="1978025" cy="811213"/>
          </a:xfrm>
          <a:custGeom>
            <a:avLst/>
            <a:gdLst>
              <a:gd name="T0" fmla="*/ 469800 w 1976775"/>
              <a:gd name="T1" fmla="*/ 0 h 810000"/>
              <a:gd name="T2" fmla="*/ 1506974 w 1976775"/>
              <a:gd name="T3" fmla="*/ 0 h 810000"/>
              <a:gd name="T4" fmla="*/ 1976775 w 1976775"/>
              <a:gd name="T5" fmla="*/ 810000 h 810000"/>
              <a:gd name="T6" fmla="*/ 0 w 1976775"/>
              <a:gd name="T7" fmla="*/ 810000 h 810000"/>
              <a:gd name="T8" fmla="*/ 469800 w 1976775"/>
              <a:gd name="T9" fmla="*/ 0 h 810000"/>
              <a:gd name="T10" fmla="*/ 0 60000 65536"/>
              <a:gd name="T11" fmla="*/ 0 60000 65536"/>
              <a:gd name="T12" fmla="*/ 0 60000 65536"/>
              <a:gd name="T13" fmla="*/ 0 60000 65536"/>
              <a:gd name="T14" fmla="*/ 0 60000 65536"/>
              <a:gd name="T15" fmla="*/ 0 w 1976775"/>
              <a:gd name="T16" fmla="*/ 0 h 810000"/>
              <a:gd name="T17" fmla="*/ 1976775 w 1976775"/>
              <a:gd name="T18" fmla="*/ 810000 h 810000"/>
            </a:gdLst>
            <a:ahLst/>
            <a:cxnLst>
              <a:cxn ang="T10">
                <a:pos x="T0" y="T1"/>
              </a:cxn>
              <a:cxn ang="T11">
                <a:pos x="T2" y="T3"/>
              </a:cxn>
              <a:cxn ang="T12">
                <a:pos x="T4" y="T5"/>
              </a:cxn>
              <a:cxn ang="T13">
                <a:pos x="T6" y="T7"/>
              </a:cxn>
              <a:cxn ang="T14">
                <a:pos x="T8" y="T9"/>
              </a:cxn>
            </a:cxnLst>
            <a:rect l="T15" t="T16" r="T17" b="T18"/>
            <a:pathLst>
              <a:path w="1976775" h="810000">
                <a:moveTo>
                  <a:pt x="469800" y="0"/>
                </a:moveTo>
                <a:lnTo>
                  <a:pt x="1506974" y="0"/>
                </a:lnTo>
                <a:lnTo>
                  <a:pt x="1976775" y="810000"/>
                </a:lnTo>
                <a:lnTo>
                  <a:pt x="0" y="810000"/>
                </a:lnTo>
                <a:lnTo>
                  <a:pt x="469800" y="0"/>
                </a:ln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r>
              <a:rPr lang="en-US" altLang="zh-CN">
                <a:solidFill>
                  <a:srgbClr val="FFFFFF"/>
                </a:solidFill>
                <a:latin typeface="Calibri Light" panose="020F0302020204030204" pitchFamily="34" charset="0"/>
                <a:sym typeface="Calibri Light" panose="020F0302020204030204" pitchFamily="34" charset="0"/>
              </a:rPr>
              <a:t>TEXT 2</a:t>
            </a:r>
            <a:endParaRPr lang="zh-CN" altLang="en-US">
              <a:solidFill>
                <a:srgbClr val="FFFFFF"/>
              </a:solidFill>
              <a:latin typeface="Calibri Light" panose="020F0302020204030204" pitchFamily="34" charset="0"/>
              <a:sym typeface="Calibri Light" panose="020F0302020204030204" pitchFamily="34" charset="0"/>
            </a:endParaRPr>
          </a:p>
        </p:txBody>
      </p:sp>
      <p:sp>
        <p:nvSpPr>
          <p:cNvPr id="11286" name="任意多边形 19"/>
          <p:cNvSpPr>
            <a:spLocks noChangeArrowheads="1"/>
          </p:cNvSpPr>
          <p:nvPr/>
        </p:nvSpPr>
        <p:spPr bwMode="auto">
          <a:xfrm>
            <a:off x="1751013" y="4273550"/>
            <a:ext cx="3017837" cy="809625"/>
          </a:xfrm>
          <a:custGeom>
            <a:avLst/>
            <a:gdLst>
              <a:gd name="T0" fmla="*/ 469800 w 3017595"/>
              <a:gd name="T1" fmla="*/ 0 h 810000"/>
              <a:gd name="T2" fmla="*/ 2547795 w 3017595"/>
              <a:gd name="T3" fmla="*/ 0 h 810000"/>
              <a:gd name="T4" fmla="*/ 3017595 w 3017595"/>
              <a:gd name="T5" fmla="*/ 810000 h 810000"/>
              <a:gd name="T6" fmla="*/ 0 w 3017595"/>
              <a:gd name="T7" fmla="*/ 810000 h 810000"/>
              <a:gd name="T8" fmla="*/ 469800 w 3017595"/>
              <a:gd name="T9" fmla="*/ 0 h 810000"/>
              <a:gd name="T10" fmla="*/ 0 60000 65536"/>
              <a:gd name="T11" fmla="*/ 0 60000 65536"/>
              <a:gd name="T12" fmla="*/ 0 60000 65536"/>
              <a:gd name="T13" fmla="*/ 0 60000 65536"/>
              <a:gd name="T14" fmla="*/ 0 60000 65536"/>
              <a:gd name="T15" fmla="*/ 0 w 3017595"/>
              <a:gd name="T16" fmla="*/ 0 h 810000"/>
              <a:gd name="T17" fmla="*/ 3017595 w 3017595"/>
              <a:gd name="T18" fmla="*/ 810000 h 810000"/>
            </a:gdLst>
            <a:ahLst/>
            <a:cxnLst>
              <a:cxn ang="T10">
                <a:pos x="T0" y="T1"/>
              </a:cxn>
              <a:cxn ang="T11">
                <a:pos x="T2" y="T3"/>
              </a:cxn>
              <a:cxn ang="T12">
                <a:pos x="T4" y="T5"/>
              </a:cxn>
              <a:cxn ang="T13">
                <a:pos x="T6" y="T7"/>
              </a:cxn>
              <a:cxn ang="T14">
                <a:pos x="T8" y="T9"/>
              </a:cxn>
            </a:cxnLst>
            <a:rect l="T15" t="T16" r="T17" b="T18"/>
            <a:pathLst>
              <a:path w="3017595" h="810000">
                <a:moveTo>
                  <a:pt x="469800" y="0"/>
                </a:moveTo>
                <a:lnTo>
                  <a:pt x="2547795" y="0"/>
                </a:lnTo>
                <a:lnTo>
                  <a:pt x="3017595" y="810000"/>
                </a:lnTo>
                <a:lnTo>
                  <a:pt x="0" y="810000"/>
                </a:lnTo>
                <a:lnTo>
                  <a:pt x="469800" y="0"/>
                </a:lnTo>
                <a:close/>
              </a:path>
            </a:pathLst>
          </a:custGeom>
          <a:solidFill>
            <a:srgbClr val="3C5787"/>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r>
              <a:rPr lang="en-US" altLang="zh-CN">
                <a:solidFill>
                  <a:srgbClr val="FFFFFF"/>
                </a:solidFill>
                <a:latin typeface="Calibri Light" panose="020F0302020204030204" pitchFamily="34" charset="0"/>
                <a:sym typeface="Calibri Light" panose="020F0302020204030204" pitchFamily="34" charset="0"/>
              </a:rPr>
              <a:t>TITLE TEXT 3</a:t>
            </a:r>
            <a:endParaRPr lang="zh-CN" altLang="en-US">
              <a:solidFill>
                <a:srgbClr val="FFFFFF"/>
              </a:solidFill>
              <a:latin typeface="Calibri Light" panose="020F0302020204030204" pitchFamily="34" charset="0"/>
              <a:sym typeface="Calibri Light" panose="020F0302020204030204" pitchFamily="34" charset="0"/>
            </a:endParaRPr>
          </a:p>
        </p:txBody>
      </p:sp>
      <p:sp>
        <p:nvSpPr>
          <p:cNvPr id="11287" name="任意多边形 20"/>
          <p:cNvSpPr>
            <a:spLocks noChangeArrowheads="1"/>
          </p:cNvSpPr>
          <p:nvPr/>
        </p:nvSpPr>
        <p:spPr bwMode="auto">
          <a:xfrm>
            <a:off x="1230313" y="5170488"/>
            <a:ext cx="4057650" cy="809625"/>
          </a:xfrm>
          <a:custGeom>
            <a:avLst/>
            <a:gdLst>
              <a:gd name="T0" fmla="*/ 469800 w 4058417"/>
              <a:gd name="T1" fmla="*/ 0 h 810000"/>
              <a:gd name="T2" fmla="*/ 3588617 w 4058417"/>
              <a:gd name="T3" fmla="*/ 0 h 810000"/>
              <a:gd name="T4" fmla="*/ 4058417 w 4058417"/>
              <a:gd name="T5" fmla="*/ 810000 h 810000"/>
              <a:gd name="T6" fmla="*/ 0 w 4058417"/>
              <a:gd name="T7" fmla="*/ 810000 h 810000"/>
              <a:gd name="T8" fmla="*/ 469800 w 4058417"/>
              <a:gd name="T9" fmla="*/ 0 h 810000"/>
              <a:gd name="T10" fmla="*/ 0 60000 65536"/>
              <a:gd name="T11" fmla="*/ 0 60000 65536"/>
              <a:gd name="T12" fmla="*/ 0 60000 65536"/>
              <a:gd name="T13" fmla="*/ 0 60000 65536"/>
              <a:gd name="T14" fmla="*/ 0 60000 65536"/>
              <a:gd name="T15" fmla="*/ 0 w 4058417"/>
              <a:gd name="T16" fmla="*/ 0 h 810000"/>
              <a:gd name="T17" fmla="*/ 4058417 w 4058417"/>
              <a:gd name="T18" fmla="*/ 810000 h 810000"/>
            </a:gdLst>
            <a:ahLst/>
            <a:cxnLst>
              <a:cxn ang="T10">
                <a:pos x="T0" y="T1"/>
              </a:cxn>
              <a:cxn ang="T11">
                <a:pos x="T2" y="T3"/>
              </a:cxn>
              <a:cxn ang="T12">
                <a:pos x="T4" y="T5"/>
              </a:cxn>
              <a:cxn ang="T13">
                <a:pos x="T6" y="T7"/>
              </a:cxn>
              <a:cxn ang="T14">
                <a:pos x="T8" y="T9"/>
              </a:cxn>
            </a:cxnLst>
            <a:rect l="T15" t="T16" r="T17" b="T18"/>
            <a:pathLst>
              <a:path w="4058417" h="810000">
                <a:moveTo>
                  <a:pt x="469800" y="0"/>
                </a:moveTo>
                <a:lnTo>
                  <a:pt x="3588617" y="0"/>
                </a:lnTo>
                <a:lnTo>
                  <a:pt x="4058417" y="810000"/>
                </a:lnTo>
                <a:lnTo>
                  <a:pt x="0" y="810000"/>
                </a:lnTo>
                <a:lnTo>
                  <a:pt x="469800" y="0"/>
                </a:ln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r>
              <a:rPr lang="en-US" altLang="zh-CN">
                <a:solidFill>
                  <a:srgbClr val="FFFFFF"/>
                </a:solidFill>
                <a:latin typeface="Calibri Light" panose="020F0302020204030204" pitchFamily="34" charset="0"/>
                <a:sym typeface="Calibri Light" panose="020F0302020204030204" pitchFamily="34" charset="0"/>
              </a:rPr>
              <a:t>TITLE TEXT 4</a:t>
            </a:r>
            <a:endParaRPr lang="zh-CN" altLang="en-US">
              <a:solidFill>
                <a:srgbClr val="FFFFFF"/>
              </a:solidFill>
              <a:latin typeface="Calibri Light" panose="020F0302020204030204" pitchFamily="34" charset="0"/>
              <a:sym typeface="Calibri Light" panose="020F03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组合 14337"/>
          <p:cNvGrpSpPr>
            <a:grpSpLocks/>
          </p:cNvGrpSpPr>
          <p:nvPr/>
        </p:nvGrpSpPr>
        <p:grpSpPr bwMode="auto">
          <a:xfrm>
            <a:off x="0" y="0"/>
            <a:ext cx="12192000" cy="427038"/>
            <a:chOff x="0" y="0"/>
            <a:chExt cx="12192001" cy="428438"/>
          </a:xfrm>
        </p:grpSpPr>
        <p:sp>
          <p:nvSpPr>
            <p:cNvPr id="12290"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2291"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2292" name="标题 1"/>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12293" name="泪滴形 2"/>
          <p:cNvSpPr>
            <a:spLocks noChangeAspect="1" noChangeArrowheads="1"/>
          </p:cNvSpPr>
          <p:nvPr/>
        </p:nvSpPr>
        <p:spPr bwMode="auto">
          <a:xfrm>
            <a:off x="4740275" y="4157663"/>
            <a:ext cx="1325563" cy="1325562"/>
          </a:xfrm>
          <a:custGeom>
            <a:avLst/>
            <a:gdLst>
              <a:gd name="T0" fmla="*/ 0 w 2086"/>
              <a:gd name="T1" fmla="*/ 1043 h 2086"/>
              <a:gd name="T2" fmla="*/ 1043 w 2086"/>
              <a:gd name="T3" fmla="*/ 0 h 2086"/>
              <a:gd name="T4" fmla="*/ 2086 w 2086"/>
              <a:gd name="T5" fmla="*/ 0 h 2086"/>
              <a:gd name="T6" fmla="*/ 2086 w 2086"/>
              <a:gd name="T7" fmla="*/ 1043 h 2086"/>
              <a:gd name="T8" fmla="*/ 1043 w 2086"/>
              <a:gd name="T9" fmla="*/ 2086 h 2086"/>
              <a:gd name="T10" fmla="*/ 0 w 2086"/>
              <a:gd name="T11" fmla="*/ 1043 h 2086"/>
            </a:gdLst>
            <a:ahLst/>
            <a:cxnLst>
              <a:cxn ang="0">
                <a:pos x="T0" y="T1"/>
              </a:cxn>
              <a:cxn ang="0">
                <a:pos x="T2" y="T3"/>
              </a:cxn>
              <a:cxn ang="0">
                <a:pos x="T4" y="T5"/>
              </a:cxn>
              <a:cxn ang="0">
                <a:pos x="T6" y="T7"/>
              </a:cxn>
              <a:cxn ang="0">
                <a:pos x="T8" y="T9"/>
              </a:cxn>
              <a:cxn ang="0">
                <a:pos x="T10" y="T11"/>
              </a:cxn>
            </a:cxnLst>
            <a:rect l="0" t="0" r="r" b="b"/>
            <a:pathLst>
              <a:path w="2086" h="2086">
                <a:moveTo>
                  <a:pt x="0" y="1043"/>
                </a:moveTo>
                <a:cubicBezTo>
                  <a:pt x="0" y="467"/>
                  <a:pt x="467" y="0"/>
                  <a:pt x="1043" y="0"/>
                </a:cubicBezTo>
                <a:cubicBezTo>
                  <a:pt x="1390" y="0"/>
                  <a:pt x="1738" y="0"/>
                  <a:pt x="2086" y="0"/>
                </a:cubicBezTo>
                <a:cubicBezTo>
                  <a:pt x="2086" y="347"/>
                  <a:pt x="2086" y="695"/>
                  <a:pt x="2086" y="1043"/>
                </a:cubicBezTo>
                <a:cubicBezTo>
                  <a:pt x="2086" y="1619"/>
                  <a:pt x="1619" y="2086"/>
                  <a:pt x="1043" y="2086"/>
                </a:cubicBezTo>
                <a:cubicBezTo>
                  <a:pt x="467" y="2086"/>
                  <a:pt x="0" y="1619"/>
                  <a:pt x="0" y="1043"/>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294" name="泪滴形 3"/>
          <p:cNvSpPr>
            <a:spLocks noChangeAspect="1" noChangeArrowheads="1"/>
          </p:cNvSpPr>
          <p:nvPr/>
        </p:nvSpPr>
        <p:spPr bwMode="auto">
          <a:xfrm rot="5400000">
            <a:off x="4739481" y="2770982"/>
            <a:ext cx="1323975" cy="1325562"/>
          </a:xfrm>
          <a:custGeom>
            <a:avLst/>
            <a:gdLst>
              <a:gd name="T0" fmla="*/ 0 w 2086"/>
              <a:gd name="T1" fmla="*/ 1043 h 2086"/>
              <a:gd name="T2" fmla="*/ 1043 w 2086"/>
              <a:gd name="T3" fmla="*/ 0 h 2086"/>
              <a:gd name="T4" fmla="*/ 2086 w 2086"/>
              <a:gd name="T5" fmla="*/ 0 h 2086"/>
              <a:gd name="T6" fmla="*/ 2086 w 2086"/>
              <a:gd name="T7" fmla="*/ 1043 h 2086"/>
              <a:gd name="T8" fmla="*/ 1043 w 2086"/>
              <a:gd name="T9" fmla="*/ 2086 h 2086"/>
              <a:gd name="T10" fmla="*/ 0 w 2086"/>
              <a:gd name="T11" fmla="*/ 1043 h 2086"/>
            </a:gdLst>
            <a:ahLst/>
            <a:cxnLst>
              <a:cxn ang="0">
                <a:pos x="T0" y="T1"/>
              </a:cxn>
              <a:cxn ang="0">
                <a:pos x="T2" y="T3"/>
              </a:cxn>
              <a:cxn ang="0">
                <a:pos x="T4" y="T5"/>
              </a:cxn>
              <a:cxn ang="0">
                <a:pos x="T6" y="T7"/>
              </a:cxn>
              <a:cxn ang="0">
                <a:pos x="T8" y="T9"/>
              </a:cxn>
              <a:cxn ang="0">
                <a:pos x="T10" y="T11"/>
              </a:cxn>
            </a:cxnLst>
            <a:rect l="0" t="0" r="r" b="b"/>
            <a:pathLst>
              <a:path w="2086" h="2086">
                <a:moveTo>
                  <a:pt x="0" y="1043"/>
                </a:moveTo>
                <a:cubicBezTo>
                  <a:pt x="0" y="467"/>
                  <a:pt x="467" y="0"/>
                  <a:pt x="1043" y="0"/>
                </a:cubicBezTo>
                <a:cubicBezTo>
                  <a:pt x="1390" y="0"/>
                  <a:pt x="1738" y="0"/>
                  <a:pt x="2086" y="0"/>
                </a:cubicBezTo>
                <a:cubicBezTo>
                  <a:pt x="2086" y="347"/>
                  <a:pt x="2086" y="695"/>
                  <a:pt x="2086" y="1043"/>
                </a:cubicBezTo>
                <a:cubicBezTo>
                  <a:pt x="2086" y="1619"/>
                  <a:pt x="1619" y="2086"/>
                  <a:pt x="1043" y="2086"/>
                </a:cubicBezTo>
                <a:cubicBezTo>
                  <a:pt x="467" y="2086"/>
                  <a:pt x="0" y="1619"/>
                  <a:pt x="0" y="1043"/>
                </a:cubicBezTo>
                <a:close/>
              </a:path>
            </a:pathLst>
          </a:cu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295" name="泪滴形 4"/>
          <p:cNvSpPr>
            <a:spLocks noChangeAspect="1" noChangeArrowheads="1"/>
          </p:cNvSpPr>
          <p:nvPr/>
        </p:nvSpPr>
        <p:spPr bwMode="auto">
          <a:xfrm rot="10800000">
            <a:off x="6126163" y="2773363"/>
            <a:ext cx="1323975" cy="1323975"/>
          </a:xfrm>
          <a:custGeom>
            <a:avLst/>
            <a:gdLst>
              <a:gd name="T0" fmla="*/ 0 w 2086"/>
              <a:gd name="T1" fmla="*/ 1043 h 2086"/>
              <a:gd name="T2" fmla="*/ 1043 w 2086"/>
              <a:gd name="T3" fmla="*/ 0 h 2086"/>
              <a:gd name="T4" fmla="*/ 2086 w 2086"/>
              <a:gd name="T5" fmla="*/ 0 h 2086"/>
              <a:gd name="T6" fmla="*/ 2086 w 2086"/>
              <a:gd name="T7" fmla="*/ 1043 h 2086"/>
              <a:gd name="T8" fmla="*/ 1043 w 2086"/>
              <a:gd name="T9" fmla="*/ 2086 h 2086"/>
              <a:gd name="T10" fmla="*/ 0 w 2086"/>
              <a:gd name="T11" fmla="*/ 1043 h 2086"/>
            </a:gdLst>
            <a:ahLst/>
            <a:cxnLst>
              <a:cxn ang="0">
                <a:pos x="T0" y="T1"/>
              </a:cxn>
              <a:cxn ang="0">
                <a:pos x="T2" y="T3"/>
              </a:cxn>
              <a:cxn ang="0">
                <a:pos x="T4" y="T5"/>
              </a:cxn>
              <a:cxn ang="0">
                <a:pos x="T6" y="T7"/>
              </a:cxn>
              <a:cxn ang="0">
                <a:pos x="T8" y="T9"/>
              </a:cxn>
              <a:cxn ang="0">
                <a:pos x="T10" y="T11"/>
              </a:cxn>
            </a:cxnLst>
            <a:rect l="0" t="0" r="r" b="b"/>
            <a:pathLst>
              <a:path w="2086" h="2086">
                <a:moveTo>
                  <a:pt x="0" y="1043"/>
                </a:moveTo>
                <a:cubicBezTo>
                  <a:pt x="0" y="467"/>
                  <a:pt x="467" y="0"/>
                  <a:pt x="1043" y="0"/>
                </a:cubicBezTo>
                <a:cubicBezTo>
                  <a:pt x="1390" y="0"/>
                  <a:pt x="1738" y="0"/>
                  <a:pt x="2086" y="0"/>
                </a:cubicBezTo>
                <a:cubicBezTo>
                  <a:pt x="2086" y="347"/>
                  <a:pt x="2086" y="695"/>
                  <a:pt x="2086" y="1043"/>
                </a:cubicBezTo>
                <a:cubicBezTo>
                  <a:pt x="2086" y="1619"/>
                  <a:pt x="1619" y="2086"/>
                  <a:pt x="1043" y="2086"/>
                </a:cubicBezTo>
                <a:cubicBezTo>
                  <a:pt x="467" y="2086"/>
                  <a:pt x="0" y="1619"/>
                  <a:pt x="0" y="1043"/>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296" name="泪滴形 5"/>
          <p:cNvSpPr>
            <a:spLocks noChangeAspect="1" noChangeArrowheads="1"/>
          </p:cNvSpPr>
          <p:nvPr/>
        </p:nvSpPr>
        <p:spPr bwMode="auto">
          <a:xfrm rot="10800000" flipV="1">
            <a:off x="6126163" y="4157663"/>
            <a:ext cx="1323975" cy="1325562"/>
          </a:xfrm>
          <a:custGeom>
            <a:avLst/>
            <a:gdLst>
              <a:gd name="T0" fmla="*/ 0 w 2086"/>
              <a:gd name="T1" fmla="*/ 1043 h 2086"/>
              <a:gd name="T2" fmla="*/ 1043 w 2086"/>
              <a:gd name="T3" fmla="*/ 0 h 2086"/>
              <a:gd name="T4" fmla="*/ 2086 w 2086"/>
              <a:gd name="T5" fmla="*/ 0 h 2086"/>
              <a:gd name="T6" fmla="*/ 2086 w 2086"/>
              <a:gd name="T7" fmla="*/ 1043 h 2086"/>
              <a:gd name="T8" fmla="*/ 1043 w 2086"/>
              <a:gd name="T9" fmla="*/ 2086 h 2086"/>
              <a:gd name="T10" fmla="*/ 0 w 2086"/>
              <a:gd name="T11" fmla="*/ 1043 h 2086"/>
            </a:gdLst>
            <a:ahLst/>
            <a:cxnLst>
              <a:cxn ang="0">
                <a:pos x="T0" y="T1"/>
              </a:cxn>
              <a:cxn ang="0">
                <a:pos x="T2" y="T3"/>
              </a:cxn>
              <a:cxn ang="0">
                <a:pos x="T4" y="T5"/>
              </a:cxn>
              <a:cxn ang="0">
                <a:pos x="T6" y="T7"/>
              </a:cxn>
              <a:cxn ang="0">
                <a:pos x="T8" y="T9"/>
              </a:cxn>
              <a:cxn ang="0">
                <a:pos x="T10" y="T11"/>
              </a:cxn>
            </a:cxnLst>
            <a:rect l="0" t="0" r="r" b="b"/>
            <a:pathLst>
              <a:path w="2086" h="2086">
                <a:moveTo>
                  <a:pt x="0" y="1043"/>
                </a:moveTo>
                <a:cubicBezTo>
                  <a:pt x="0" y="467"/>
                  <a:pt x="467" y="0"/>
                  <a:pt x="1043" y="0"/>
                </a:cubicBezTo>
                <a:cubicBezTo>
                  <a:pt x="1390" y="0"/>
                  <a:pt x="1738" y="0"/>
                  <a:pt x="2086" y="0"/>
                </a:cubicBezTo>
                <a:cubicBezTo>
                  <a:pt x="2086" y="347"/>
                  <a:pt x="2086" y="695"/>
                  <a:pt x="2086" y="1043"/>
                </a:cubicBezTo>
                <a:cubicBezTo>
                  <a:pt x="2086" y="1619"/>
                  <a:pt x="1619" y="2086"/>
                  <a:pt x="1043" y="2086"/>
                </a:cubicBezTo>
                <a:cubicBezTo>
                  <a:pt x="467" y="2086"/>
                  <a:pt x="0" y="1619"/>
                  <a:pt x="0" y="1043"/>
                </a:cubicBezTo>
                <a:close/>
              </a:path>
            </a:pathLst>
          </a:cu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12297" name="椭圆 6"/>
          <p:cNvSpPr>
            <a:spLocks noChangeArrowheads="1"/>
          </p:cNvSpPr>
          <p:nvPr/>
        </p:nvSpPr>
        <p:spPr bwMode="auto">
          <a:xfrm>
            <a:off x="5434013" y="3465513"/>
            <a:ext cx="1323975" cy="1323975"/>
          </a:xfrm>
          <a:prstGeom prst="ellipse">
            <a:avLst/>
          </a:prstGeom>
          <a:noFill/>
          <a:ln w="12700">
            <a:solidFill>
              <a:srgbClr val="DDEAF6"/>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2298" name="文本框 7"/>
          <p:cNvSpPr>
            <a:spLocks noChangeArrowheads="1"/>
          </p:cNvSpPr>
          <p:nvPr/>
        </p:nvSpPr>
        <p:spPr bwMode="auto">
          <a:xfrm>
            <a:off x="5710238" y="3635375"/>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FF8F00"/>
                </a:solidFill>
                <a:latin typeface="Adobe 黑体 Std R" charset="-122"/>
                <a:sym typeface="Adobe 黑体 Std R" charset="-122"/>
              </a:rPr>
              <a:t>1</a:t>
            </a:r>
          </a:p>
        </p:txBody>
      </p:sp>
      <p:sp>
        <p:nvSpPr>
          <p:cNvPr id="12299" name="文本框 8"/>
          <p:cNvSpPr>
            <a:spLocks noChangeArrowheads="1"/>
          </p:cNvSpPr>
          <p:nvPr/>
        </p:nvSpPr>
        <p:spPr bwMode="auto">
          <a:xfrm>
            <a:off x="6126163" y="4165600"/>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FF8F00"/>
                </a:solidFill>
                <a:latin typeface="Adobe 黑体 Std R" charset="-122"/>
                <a:sym typeface="Adobe 黑体 Std R" charset="-122"/>
              </a:rPr>
              <a:t>3</a:t>
            </a:r>
          </a:p>
        </p:txBody>
      </p:sp>
      <p:sp>
        <p:nvSpPr>
          <p:cNvPr id="12300" name="文本框 9"/>
          <p:cNvSpPr>
            <a:spLocks noChangeArrowheads="1"/>
          </p:cNvSpPr>
          <p:nvPr/>
        </p:nvSpPr>
        <p:spPr bwMode="auto">
          <a:xfrm>
            <a:off x="6126163" y="3629025"/>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3C5787"/>
                </a:solidFill>
                <a:latin typeface="Adobe 黑体 Std R" charset="-122"/>
                <a:sym typeface="Adobe 黑体 Std R" charset="-122"/>
              </a:rPr>
              <a:t>2</a:t>
            </a:r>
          </a:p>
        </p:txBody>
      </p:sp>
      <p:sp>
        <p:nvSpPr>
          <p:cNvPr id="12301" name="文本框 10"/>
          <p:cNvSpPr>
            <a:spLocks noChangeArrowheads="1"/>
          </p:cNvSpPr>
          <p:nvPr/>
        </p:nvSpPr>
        <p:spPr bwMode="auto">
          <a:xfrm>
            <a:off x="5710238" y="4170363"/>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3C5787"/>
                </a:solidFill>
                <a:latin typeface="Adobe 黑体 Std R" charset="-122"/>
                <a:sym typeface="Adobe 黑体 Std R" charset="-122"/>
              </a:rPr>
              <a:t>4</a:t>
            </a:r>
          </a:p>
        </p:txBody>
      </p:sp>
      <p:sp>
        <p:nvSpPr>
          <p:cNvPr id="12302" name="直接连接符 11"/>
          <p:cNvSpPr>
            <a:spLocks noChangeShapeType="1"/>
          </p:cNvSpPr>
          <p:nvPr/>
        </p:nvSpPr>
        <p:spPr bwMode="auto">
          <a:xfrm flipH="1">
            <a:off x="1868488" y="3919538"/>
            <a:ext cx="3082925" cy="1587"/>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3" name="直接连接符 12"/>
          <p:cNvSpPr>
            <a:spLocks noChangeShapeType="1"/>
          </p:cNvSpPr>
          <p:nvPr/>
        </p:nvSpPr>
        <p:spPr bwMode="auto">
          <a:xfrm flipH="1">
            <a:off x="1868488" y="5280025"/>
            <a:ext cx="3082925" cy="0"/>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4" name="直接连接符 13"/>
          <p:cNvSpPr>
            <a:spLocks noChangeShapeType="1"/>
          </p:cNvSpPr>
          <p:nvPr/>
        </p:nvSpPr>
        <p:spPr bwMode="auto">
          <a:xfrm flipH="1">
            <a:off x="7251700" y="3919538"/>
            <a:ext cx="3082925" cy="1587"/>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5" name="直接连接符 14"/>
          <p:cNvSpPr>
            <a:spLocks noChangeShapeType="1"/>
          </p:cNvSpPr>
          <p:nvPr/>
        </p:nvSpPr>
        <p:spPr bwMode="auto">
          <a:xfrm flipH="1">
            <a:off x="7258050" y="5280025"/>
            <a:ext cx="3082925" cy="0"/>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06" name="文本框 15"/>
          <p:cNvSpPr>
            <a:spLocks noChangeArrowheads="1"/>
          </p:cNvSpPr>
          <p:nvPr/>
        </p:nvSpPr>
        <p:spPr bwMode="auto">
          <a:xfrm>
            <a:off x="2178050" y="2765425"/>
            <a:ext cx="15001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rgbClr val="3B5686"/>
                </a:solidFill>
                <a:latin typeface="Calibri Light" panose="020F0302020204030204" pitchFamily="34" charset="0"/>
                <a:sym typeface="Calibri Light" panose="020F0302020204030204" pitchFamily="34" charset="0"/>
              </a:rPr>
              <a:t>DESCRIPTION</a:t>
            </a:r>
            <a:endParaRPr lang="zh-CN" altLang="en-US" sz="1600" b="1">
              <a:solidFill>
                <a:srgbClr val="3B5686"/>
              </a:solidFill>
              <a:latin typeface="Calibri Light" panose="020F0302020204030204" pitchFamily="34" charset="0"/>
              <a:sym typeface="Calibri Light" panose="020F0302020204030204" pitchFamily="34" charset="0"/>
            </a:endParaRPr>
          </a:p>
        </p:txBody>
      </p:sp>
      <p:sp>
        <p:nvSpPr>
          <p:cNvPr id="12307" name="矩形 16"/>
          <p:cNvSpPr>
            <a:spLocks noChangeArrowheads="1"/>
          </p:cNvSpPr>
          <p:nvPr/>
        </p:nvSpPr>
        <p:spPr bwMode="auto">
          <a:xfrm>
            <a:off x="1868488" y="3148013"/>
            <a:ext cx="27749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2308" name="文本框 17"/>
          <p:cNvSpPr>
            <a:spLocks noChangeArrowheads="1"/>
          </p:cNvSpPr>
          <p:nvPr/>
        </p:nvSpPr>
        <p:spPr bwMode="auto">
          <a:xfrm>
            <a:off x="2178050" y="4124325"/>
            <a:ext cx="15001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rgbClr val="FF8F00"/>
                </a:solidFill>
                <a:latin typeface="Calibri Light" panose="020F0302020204030204" pitchFamily="34" charset="0"/>
                <a:sym typeface="Calibri Light" panose="020F0302020204030204" pitchFamily="34" charset="0"/>
              </a:rPr>
              <a:t>DESCRIPTION</a:t>
            </a:r>
            <a:endParaRPr lang="zh-CN" altLang="en-US" sz="1600" b="1">
              <a:solidFill>
                <a:srgbClr val="FF8F00"/>
              </a:solidFill>
              <a:latin typeface="Calibri Light" panose="020F0302020204030204" pitchFamily="34" charset="0"/>
              <a:sym typeface="Calibri Light" panose="020F0302020204030204" pitchFamily="34" charset="0"/>
            </a:endParaRPr>
          </a:p>
        </p:txBody>
      </p:sp>
      <p:sp>
        <p:nvSpPr>
          <p:cNvPr id="12309" name="矩形 18"/>
          <p:cNvSpPr>
            <a:spLocks noChangeArrowheads="1"/>
          </p:cNvSpPr>
          <p:nvPr/>
        </p:nvSpPr>
        <p:spPr bwMode="auto">
          <a:xfrm>
            <a:off x="1868488" y="4508500"/>
            <a:ext cx="2774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2310" name="文本框 19"/>
          <p:cNvSpPr>
            <a:spLocks noChangeArrowheads="1"/>
          </p:cNvSpPr>
          <p:nvPr/>
        </p:nvSpPr>
        <p:spPr bwMode="auto">
          <a:xfrm>
            <a:off x="7824788" y="2765425"/>
            <a:ext cx="15017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rgbClr val="FF8F00"/>
                </a:solidFill>
                <a:latin typeface="Calibri Light" panose="020F0302020204030204" pitchFamily="34" charset="0"/>
                <a:sym typeface="Calibri Light" panose="020F0302020204030204" pitchFamily="34" charset="0"/>
              </a:rPr>
              <a:t>DESCRIPTION</a:t>
            </a:r>
            <a:endParaRPr lang="zh-CN" altLang="en-US" sz="1600" b="1">
              <a:solidFill>
                <a:srgbClr val="FF8F00"/>
              </a:solidFill>
              <a:latin typeface="Calibri Light" panose="020F0302020204030204" pitchFamily="34" charset="0"/>
              <a:sym typeface="Calibri Light" panose="020F0302020204030204" pitchFamily="34" charset="0"/>
            </a:endParaRPr>
          </a:p>
        </p:txBody>
      </p:sp>
      <p:sp>
        <p:nvSpPr>
          <p:cNvPr id="12311" name="矩形 20"/>
          <p:cNvSpPr>
            <a:spLocks noChangeArrowheads="1"/>
          </p:cNvSpPr>
          <p:nvPr/>
        </p:nvSpPr>
        <p:spPr bwMode="auto">
          <a:xfrm>
            <a:off x="7515225" y="3148013"/>
            <a:ext cx="277495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2312" name="文本框 21"/>
          <p:cNvSpPr>
            <a:spLocks noChangeArrowheads="1"/>
          </p:cNvSpPr>
          <p:nvPr/>
        </p:nvSpPr>
        <p:spPr bwMode="auto">
          <a:xfrm>
            <a:off x="7824788" y="4124325"/>
            <a:ext cx="15017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sz="1600" b="1">
                <a:solidFill>
                  <a:srgbClr val="3B5686"/>
                </a:solidFill>
                <a:latin typeface="Calibri Light" panose="020F0302020204030204" pitchFamily="34" charset="0"/>
                <a:sym typeface="Calibri Light" panose="020F0302020204030204" pitchFamily="34" charset="0"/>
              </a:rPr>
              <a:t>DESCRIPTION</a:t>
            </a:r>
            <a:endParaRPr lang="zh-CN" altLang="en-US" sz="1600" b="1">
              <a:solidFill>
                <a:srgbClr val="3B5686"/>
              </a:solidFill>
              <a:latin typeface="Calibri Light" panose="020F0302020204030204" pitchFamily="34" charset="0"/>
              <a:sym typeface="Calibri Light" panose="020F0302020204030204" pitchFamily="34" charset="0"/>
            </a:endParaRPr>
          </a:p>
        </p:txBody>
      </p:sp>
      <p:sp>
        <p:nvSpPr>
          <p:cNvPr id="12313" name="矩形 22"/>
          <p:cNvSpPr>
            <a:spLocks noChangeArrowheads="1"/>
          </p:cNvSpPr>
          <p:nvPr/>
        </p:nvSpPr>
        <p:spPr bwMode="auto">
          <a:xfrm>
            <a:off x="7515225" y="4508500"/>
            <a:ext cx="277495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grpSp>
        <p:nvGrpSpPr>
          <p:cNvPr id="12314" name="组合 14362"/>
          <p:cNvGrpSpPr>
            <a:grpSpLocks/>
          </p:cNvGrpSpPr>
          <p:nvPr/>
        </p:nvGrpSpPr>
        <p:grpSpPr bwMode="auto">
          <a:xfrm>
            <a:off x="6632575" y="3165475"/>
            <a:ext cx="379413" cy="377825"/>
            <a:chOff x="0" y="0"/>
            <a:chExt cx="159" cy="158"/>
          </a:xfrm>
        </p:grpSpPr>
        <p:sp>
          <p:nvSpPr>
            <p:cNvPr id="12315" name="Freeform 6"/>
            <p:cNvSpPr>
              <a:spLocks noEditPoints="1" noChangeArrowheads="1"/>
            </p:cNvSpPr>
            <p:nvPr/>
          </p:nvSpPr>
          <p:spPr bwMode="auto">
            <a:xfrm>
              <a:off x="0" y="0"/>
              <a:ext cx="159" cy="158"/>
            </a:xfrm>
            <a:custGeom>
              <a:avLst/>
              <a:gdLst>
                <a:gd name="T0" fmla="*/ 139 w 159"/>
                <a:gd name="T1" fmla="*/ 0 h 158"/>
                <a:gd name="T2" fmla="*/ 139 w 159"/>
                <a:gd name="T3" fmla="*/ 0 h 158"/>
                <a:gd name="T4" fmla="*/ 139 w 159"/>
                <a:gd name="T5" fmla="*/ 0 h 158"/>
                <a:gd name="T6" fmla="*/ 20 w 159"/>
                <a:gd name="T7" fmla="*/ 0 h 158"/>
                <a:gd name="T8" fmla="*/ 20 w 159"/>
                <a:gd name="T9" fmla="*/ 0 h 158"/>
                <a:gd name="T10" fmla="*/ 20 w 159"/>
                <a:gd name="T11" fmla="*/ 0 h 158"/>
                <a:gd name="T12" fmla="*/ 0 w 159"/>
                <a:gd name="T13" fmla="*/ 99 h 158"/>
                <a:gd name="T14" fmla="*/ 0 w 159"/>
                <a:gd name="T15" fmla="*/ 158 h 158"/>
                <a:gd name="T16" fmla="*/ 159 w 159"/>
                <a:gd name="T17" fmla="*/ 158 h 158"/>
                <a:gd name="T18" fmla="*/ 159 w 159"/>
                <a:gd name="T19" fmla="*/ 99 h 158"/>
                <a:gd name="T20" fmla="*/ 139 w 159"/>
                <a:gd name="T21" fmla="*/ 0 h 158"/>
                <a:gd name="T22" fmla="*/ 10 w 159"/>
                <a:gd name="T23" fmla="*/ 99 h 158"/>
                <a:gd name="T24" fmla="*/ 27 w 159"/>
                <a:gd name="T25" fmla="*/ 10 h 158"/>
                <a:gd name="T26" fmla="*/ 131 w 159"/>
                <a:gd name="T27" fmla="*/ 10 h 158"/>
                <a:gd name="T28" fmla="*/ 149 w 159"/>
                <a:gd name="T29" fmla="*/ 99 h 158"/>
                <a:gd name="T30" fmla="*/ 10 w 159"/>
                <a:gd name="T31" fmla="*/ 99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9" h="158">
                  <a:moveTo>
                    <a:pt x="139" y="0"/>
                  </a:moveTo>
                  <a:lnTo>
                    <a:pt x="139" y="0"/>
                  </a:lnTo>
                  <a:lnTo>
                    <a:pt x="20" y="0"/>
                  </a:lnTo>
                  <a:lnTo>
                    <a:pt x="0" y="99"/>
                  </a:lnTo>
                  <a:lnTo>
                    <a:pt x="0" y="158"/>
                  </a:lnTo>
                  <a:lnTo>
                    <a:pt x="159" y="158"/>
                  </a:lnTo>
                  <a:lnTo>
                    <a:pt x="159" y="99"/>
                  </a:lnTo>
                  <a:lnTo>
                    <a:pt x="139" y="0"/>
                  </a:lnTo>
                  <a:close/>
                  <a:moveTo>
                    <a:pt x="10" y="99"/>
                  </a:moveTo>
                  <a:lnTo>
                    <a:pt x="27" y="10"/>
                  </a:lnTo>
                  <a:lnTo>
                    <a:pt x="131" y="10"/>
                  </a:lnTo>
                  <a:lnTo>
                    <a:pt x="149" y="99"/>
                  </a:lnTo>
                  <a:lnTo>
                    <a:pt x="10" y="9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6" name="Rectangle 7"/>
            <p:cNvSpPr>
              <a:spLocks noChangeArrowheads="1"/>
            </p:cNvSpPr>
            <p:nvPr/>
          </p:nvSpPr>
          <p:spPr bwMode="auto">
            <a:xfrm>
              <a:off x="30" y="79"/>
              <a:ext cx="99" cy="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7" name="Rectangle 8"/>
            <p:cNvSpPr>
              <a:spLocks noChangeArrowheads="1"/>
            </p:cNvSpPr>
            <p:nvPr/>
          </p:nvSpPr>
          <p:spPr bwMode="auto">
            <a:xfrm>
              <a:off x="35" y="59"/>
              <a:ext cx="89" cy="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8" name="Rectangle 9"/>
            <p:cNvSpPr>
              <a:spLocks noChangeArrowheads="1"/>
            </p:cNvSpPr>
            <p:nvPr/>
          </p:nvSpPr>
          <p:spPr bwMode="auto">
            <a:xfrm>
              <a:off x="40" y="39"/>
              <a:ext cx="79" cy="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19" name="Rectangle 10"/>
            <p:cNvSpPr>
              <a:spLocks noChangeArrowheads="1"/>
            </p:cNvSpPr>
            <p:nvPr/>
          </p:nvSpPr>
          <p:spPr bwMode="auto">
            <a:xfrm>
              <a:off x="45" y="20"/>
              <a:ext cx="69" cy="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2320" name="组合 14368"/>
          <p:cNvGrpSpPr>
            <a:grpSpLocks/>
          </p:cNvGrpSpPr>
          <p:nvPr/>
        </p:nvGrpSpPr>
        <p:grpSpPr bwMode="auto">
          <a:xfrm>
            <a:off x="6667500" y="4714875"/>
            <a:ext cx="377825" cy="377825"/>
            <a:chOff x="0" y="0"/>
            <a:chExt cx="159" cy="159"/>
          </a:xfrm>
        </p:grpSpPr>
        <p:sp>
          <p:nvSpPr>
            <p:cNvPr id="12321" name="Freeform 14"/>
            <p:cNvSpPr>
              <a:spLocks noChangeArrowheads="1"/>
            </p:cNvSpPr>
            <p:nvPr/>
          </p:nvSpPr>
          <p:spPr bwMode="auto">
            <a:xfrm>
              <a:off x="0" y="64"/>
              <a:ext cx="94" cy="95"/>
            </a:xfrm>
            <a:custGeom>
              <a:avLst/>
              <a:gdLst>
                <a:gd name="T0" fmla="*/ 0 w 38"/>
                <a:gd name="T1" fmla="*/ 0 h 38"/>
                <a:gd name="T2" fmla="*/ 0 w 38"/>
                <a:gd name="T3" fmla="*/ 12 h 38"/>
                <a:gd name="T4" fmla="*/ 26 w 38"/>
                <a:gd name="T5" fmla="*/ 38 h 38"/>
                <a:gd name="T6" fmla="*/ 38 w 38"/>
                <a:gd name="T7" fmla="*/ 38 h 38"/>
                <a:gd name="T8" fmla="*/ 0 w 38"/>
                <a:gd name="T9" fmla="*/ 0 h 38"/>
              </a:gdLst>
              <a:ahLst/>
              <a:cxnLst>
                <a:cxn ang="0">
                  <a:pos x="T0" y="T1"/>
                </a:cxn>
                <a:cxn ang="0">
                  <a:pos x="T2" y="T3"/>
                </a:cxn>
                <a:cxn ang="0">
                  <a:pos x="T4" y="T5"/>
                </a:cxn>
                <a:cxn ang="0">
                  <a:pos x="T6" y="T7"/>
                </a:cxn>
                <a:cxn ang="0">
                  <a:pos x="T8" y="T9"/>
                </a:cxn>
              </a:cxnLst>
              <a:rect l="0" t="0" r="r" b="b"/>
              <a:pathLst>
                <a:path w="38" h="38">
                  <a:moveTo>
                    <a:pt x="0" y="0"/>
                  </a:moveTo>
                  <a:cubicBezTo>
                    <a:pt x="0" y="12"/>
                    <a:pt x="0" y="12"/>
                    <a:pt x="0" y="12"/>
                  </a:cubicBezTo>
                  <a:cubicBezTo>
                    <a:pt x="14" y="12"/>
                    <a:pt x="26" y="24"/>
                    <a:pt x="26" y="38"/>
                  </a:cubicBezTo>
                  <a:cubicBezTo>
                    <a:pt x="38" y="38"/>
                    <a:pt x="38" y="38"/>
                    <a:pt x="38" y="38"/>
                  </a:cubicBezTo>
                  <a:cubicBezTo>
                    <a:pt x="38" y="17"/>
                    <a:pt x="21"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2" name="Freeform 15"/>
            <p:cNvSpPr>
              <a:spLocks noChangeArrowheads="1"/>
            </p:cNvSpPr>
            <p:nvPr/>
          </p:nvSpPr>
          <p:spPr bwMode="auto">
            <a:xfrm>
              <a:off x="0" y="0"/>
              <a:ext cx="159" cy="159"/>
            </a:xfrm>
            <a:custGeom>
              <a:avLst/>
              <a:gdLst>
                <a:gd name="T0" fmla="*/ 0 w 64"/>
                <a:gd name="T1" fmla="*/ 0 h 64"/>
                <a:gd name="T2" fmla="*/ 0 w 64"/>
                <a:gd name="T3" fmla="*/ 13 h 64"/>
                <a:gd name="T4" fmla="*/ 51 w 64"/>
                <a:gd name="T5" fmla="*/ 64 h 64"/>
                <a:gd name="T6" fmla="*/ 64 w 64"/>
                <a:gd name="T7" fmla="*/ 64 h 64"/>
                <a:gd name="T8" fmla="*/ 0 w 64"/>
                <a:gd name="T9" fmla="*/ 0 h 64"/>
              </a:gdLst>
              <a:ahLst/>
              <a:cxnLst>
                <a:cxn ang="0">
                  <a:pos x="T0" y="T1"/>
                </a:cxn>
                <a:cxn ang="0">
                  <a:pos x="T2" y="T3"/>
                </a:cxn>
                <a:cxn ang="0">
                  <a:pos x="T4" y="T5"/>
                </a:cxn>
                <a:cxn ang="0">
                  <a:pos x="T6" y="T7"/>
                </a:cxn>
                <a:cxn ang="0">
                  <a:pos x="T8" y="T9"/>
                </a:cxn>
              </a:cxnLst>
              <a:rect l="0" t="0" r="r" b="b"/>
              <a:pathLst>
                <a:path w="64" h="64">
                  <a:moveTo>
                    <a:pt x="0" y="0"/>
                  </a:moveTo>
                  <a:cubicBezTo>
                    <a:pt x="0" y="13"/>
                    <a:pt x="0" y="13"/>
                    <a:pt x="0" y="13"/>
                  </a:cubicBezTo>
                  <a:cubicBezTo>
                    <a:pt x="28" y="13"/>
                    <a:pt x="51" y="36"/>
                    <a:pt x="51" y="64"/>
                  </a:cubicBezTo>
                  <a:cubicBezTo>
                    <a:pt x="64" y="64"/>
                    <a:pt x="64" y="64"/>
                    <a:pt x="64" y="64"/>
                  </a:cubicBezTo>
                  <a:cubicBezTo>
                    <a:pt x="64" y="29"/>
                    <a:pt x="35" y="0"/>
                    <a:pt x="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3" name="Oval 16"/>
            <p:cNvSpPr>
              <a:spLocks noChangeArrowheads="1"/>
            </p:cNvSpPr>
            <p:nvPr/>
          </p:nvSpPr>
          <p:spPr bwMode="auto">
            <a:xfrm>
              <a:off x="0" y="126"/>
              <a:ext cx="32" cy="33"/>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2324" name="组合 14372"/>
          <p:cNvGrpSpPr>
            <a:grpSpLocks/>
          </p:cNvGrpSpPr>
          <p:nvPr/>
        </p:nvGrpSpPr>
        <p:grpSpPr bwMode="auto">
          <a:xfrm>
            <a:off x="5214938" y="4710113"/>
            <a:ext cx="377825" cy="377825"/>
            <a:chOff x="0" y="0"/>
            <a:chExt cx="159" cy="159"/>
          </a:xfrm>
        </p:grpSpPr>
        <p:sp>
          <p:nvSpPr>
            <p:cNvPr id="12325" name="Freeform 20"/>
            <p:cNvSpPr>
              <a:spLocks noChangeArrowheads="1"/>
            </p:cNvSpPr>
            <p:nvPr/>
          </p:nvSpPr>
          <p:spPr bwMode="auto">
            <a:xfrm>
              <a:off x="0" y="99"/>
              <a:ext cx="159" cy="60"/>
            </a:xfrm>
            <a:custGeom>
              <a:avLst/>
              <a:gdLst>
                <a:gd name="T0" fmla="*/ 79 w 159"/>
                <a:gd name="T1" fmla="*/ 42 h 60"/>
                <a:gd name="T2" fmla="*/ 15 w 159"/>
                <a:gd name="T3" fmla="*/ 0 h 60"/>
                <a:gd name="T4" fmla="*/ 0 w 159"/>
                <a:gd name="T5" fmla="*/ 10 h 60"/>
                <a:gd name="T6" fmla="*/ 79 w 159"/>
                <a:gd name="T7" fmla="*/ 60 h 60"/>
                <a:gd name="T8" fmla="*/ 159 w 159"/>
                <a:gd name="T9" fmla="*/ 10 h 60"/>
                <a:gd name="T10" fmla="*/ 144 w 159"/>
                <a:gd name="T11" fmla="*/ 0 h 60"/>
                <a:gd name="T12" fmla="*/ 79 w 159"/>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159" h="60">
                  <a:moveTo>
                    <a:pt x="79" y="42"/>
                  </a:moveTo>
                  <a:lnTo>
                    <a:pt x="15" y="0"/>
                  </a:lnTo>
                  <a:lnTo>
                    <a:pt x="0" y="10"/>
                  </a:lnTo>
                  <a:lnTo>
                    <a:pt x="79" y="60"/>
                  </a:lnTo>
                  <a:lnTo>
                    <a:pt x="159" y="10"/>
                  </a:lnTo>
                  <a:lnTo>
                    <a:pt x="144" y="0"/>
                  </a:lnTo>
                  <a:lnTo>
                    <a:pt x="7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6" name="Freeform 21"/>
            <p:cNvSpPr>
              <a:spLocks noChangeArrowheads="1"/>
            </p:cNvSpPr>
            <p:nvPr/>
          </p:nvSpPr>
          <p:spPr bwMode="auto">
            <a:xfrm>
              <a:off x="0" y="69"/>
              <a:ext cx="159" cy="60"/>
            </a:xfrm>
            <a:custGeom>
              <a:avLst/>
              <a:gdLst>
                <a:gd name="T0" fmla="*/ 79 w 159"/>
                <a:gd name="T1" fmla="*/ 42 h 60"/>
                <a:gd name="T2" fmla="*/ 15 w 159"/>
                <a:gd name="T3" fmla="*/ 0 h 60"/>
                <a:gd name="T4" fmla="*/ 0 w 159"/>
                <a:gd name="T5" fmla="*/ 10 h 60"/>
                <a:gd name="T6" fmla="*/ 79 w 159"/>
                <a:gd name="T7" fmla="*/ 60 h 60"/>
                <a:gd name="T8" fmla="*/ 159 w 159"/>
                <a:gd name="T9" fmla="*/ 10 h 60"/>
                <a:gd name="T10" fmla="*/ 144 w 159"/>
                <a:gd name="T11" fmla="*/ 0 h 60"/>
                <a:gd name="T12" fmla="*/ 79 w 159"/>
                <a:gd name="T13" fmla="*/ 42 h 60"/>
              </a:gdLst>
              <a:ahLst/>
              <a:cxnLst>
                <a:cxn ang="0">
                  <a:pos x="T0" y="T1"/>
                </a:cxn>
                <a:cxn ang="0">
                  <a:pos x="T2" y="T3"/>
                </a:cxn>
                <a:cxn ang="0">
                  <a:pos x="T4" y="T5"/>
                </a:cxn>
                <a:cxn ang="0">
                  <a:pos x="T6" y="T7"/>
                </a:cxn>
                <a:cxn ang="0">
                  <a:pos x="T8" y="T9"/>
                </a:cxn>
                <a:cxn ang="0">
                  <a:pos x="T10" y="T11"/>
                </a:cxn>
                <a:cxn ang="0">
                  <a:pos x="T12" y="T13"/>
                </a:cxn>
              </a:cxnLst>
              <a:rect l="0" t="0" r="r" b="b"/>
              <a:pathLst>
                <a:path w="159" h="60">
                  <a:moveTo>
                    <a:pt x="79" y="42"/>
                  </a:moveTo>
                  <a:lnTo>
                    <a:pt x="15" y="0"/>
                  </a:lnTo>
                  <a:lnTo>
                    <a:pt x="0" y="10"/>
                  </a:lnTo>
                  <a:lnTo>
                    <a:pt x="79" y="60"/>
                  </a:lnTo>
                  <a:lnTo>
                    <a:pt x="159" y="10"/>
                  </a:lnTo>
                  <a:lnTo>
                    <a:pt x="144" y="0"/>
                  </a:lnTo>
                  <a:lnTo>
                    <a:pt x="79" y="4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27" name="Freeform 22"/>
            <p:cNvSpPr>
              <a:spLocks noChangeArrowheads="1"/>
            </p:cNvSpPr>
            <p:nvPr/>
          </p:nvSpPr>
          <p:spPr bwMode="auto">
            <a:xfrm>
              <a:off x="0" y="0"/>
              <a:ext cx="159" cy="99"/>
            </a:xfrm>
            <a:custGeom>
              <a:avLst/>
              <a:gdLst>
                <a:gd name="T0" fmla="*/ 0 w 159"/>
                <a:gd name="T1" fmla="*/ 50 h 99"/>
                <a:gd name="T2" fmla="*/ 79 w 159"/>
                <a:gd name="T3" fmla="*/ 99 h 99"/>
                <a:gd name="T4" fmla="*/ 159 w 159"/>
                <a:gd name="T5" fmla="*/ 50 h 99"/>
                <a:gd name="T6" fmla="*/ 79 w 159"/>
                <a:gd name="T7" fmla="*/ 0 h 99"/>
                <a:gd name="T8" fmla="*/ 0 w 159"/>
                <a:gd name="T9" fmla="*/ 50 h 99"/>
              </a:gdLst>
              <a:ahLst/>
              <a:cxnLst>
                <a:cxn ang="0">
                  <a:pos x="T0" y="T1"/>
                </a:cxn>
                <a:cxn ang="0">
                  <a:pos x="T2" y="T3"/>
                </a:cxn>
                <a:cxn ang="0">
                  <a:pos x="T4" y="T5"/>
                </a:cxn>
                <a:cxn ang="0">
                  <a:pos x="T6" y="T7"/>
                </a:cxn>
                <a:cxn ang="0">
                  <a:pos x="T8" y="T9"/>
                </a:cxn>
              </a:cxnLst>
              <a:rect l="0" t="0" r="r" b="b"/>
              <a:pathLst>
                <a:path w="159" h="99">
                  <a:moveTo>
                    <a:pt x="0" y="50"/>
                  </a:moveTo>
                  <a:lnTo>
                    <a:pt x="79" y="99"/>
                  </a:lnTo>
                  <a:lnTo>
                    <a:pt x="159" y="50"/>
                  </a:lnTo>
                  <a:lnTo>
                    <a:pt x="79" y="0"/>
                  </a:lnTo>
                  <a:lnTo>
                    <a:pt x="0" y="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12328" name="组合 14376"/>
          <p:cNvGrpSpPr>
            <a:grpSpLocks/>
          </p:cNvGrpSpPr>
          <p:nvPr/>
        </p:nvGrpSpPr>
        <p:grpSpPr bwMode="auto">
          <a:xfrm>
            <a:off x="5214938" y="3213100"/>
            <a:ext cx="377825" cy="330200"/>
            <a:chOff x="0" y="0"/>
            <a:chExt cx="159" cy="139"/>
          </a:xfrm>
        </p:grpSpPr>
        <p:sp>
          <p:nvSpPr>
            <p:cNvPr id="12329" name="Freeform 26"/>
            <p:cNvSpPr>
              <a:spLocks noChangeArrowheads="1"/>
            </p:cNvSpPr>
            <p:nvPr/>
          </p:nvSpPr>
          <p:spPr bwMode="auto">
            <a:xfrm>
              <a:off x="139" y="39"/>
              <a:ext cx="20" cy="100"/>
            </a:xfrm>
            <a:custGeom>
              <a:avLst/>
              <a:gdLst>
                <a:gd name="T0" fmla="*/ 4 w 8"/>
                <a:gd name="T1" fmla="*/ 0 h 40"/>
                <a:gd name="T2" fmla="*/ 0 w 8"/>
                <a:gd name="T3" fmla="*/ 0 h 40"/>
                <a:gd name="T4" fmla="*/ 0 w 8"/>
                <a:gd name="T5" fmla="*/ 40 h 40"/>
                <a:gd name="T6" fmla="*/ 4 w 8"/>
                <a:gd name="T7" fmla="*/ 40 h 40"/>
                <a:gd name="T8" fmla="*/ 8 w 8"/>
                <a:gd name="T9" fmla="*/ 36 h 40"/>
                <a:gd name="T10" fmla="*/ 8 w 8"/>
                <a:gd name="T11" fmla="*/ 4 h 40"/>
                <a:gd name="T12" fmla="*/ 4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4" y="0"/>
                  </a:moveTo>
                  <a:cubicBezTo>
                    <a:pt x="0" y="0"/>
                    <a:pt x="0" y="0"/>
                    <a:pt x="0" y="0"/>
                  </a:cubicBezTo>
                  <a:cubicBezTo>
                    <a:pt x="0" y="40"/>
                    <a:pt x="0" y="40"/>
                    <a:pt x="0" y="40"/>
                  </a:cubicBezTo>
                  <a:cubicBezTo>
                    <a:pt x="4" y="40"/>
                    <a:pt x="4" y="40"/>
                    <a:pt x="4" y="40"/>
                  </a:cubicBezTo>
                  <a:cubicBezTo>
                    <a:pt x="6" y="40"/>
                    <a:pt x="8" y="38"/>
                    <a:pt x="8" y="36"/>
                  </a:cubicBezTo>
                  <a:cubicBezTo>
                    <a:pt x="8" y="4"/>
                    <a:pt x="8" y="4"/>
                    <a:pt x="8" y="4"/>
                  </a:cubicBezTo>
                  <a:cubicBezTo>
                    <a:pt x="8" y="2"/>
                    <a:pt x="6" y="0"/>
                    <a:pt x="4"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0" name="Rectangle 27"/>
            <p:cNvSpPr>
              <a:spLocks noChangeArrowheads="1"/>
            </p:cNvSpPr>
            <p:nvPr/>
          </p:nvSpPr>
          <p:spPr bwMode="auto">
            <a:xfrm>
              <a:off x="30" y="39"/>
              <a:ext cx="99" cy="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1" name="Freeform 28"/>
            <p:cNvSpPr>
              <a:spLocks noChangeArrowheads="1"/>
            </p:cNvSpPr>
            <p:nvPr/>
          </p:nvSpPr>
          <p:spPr bwMode="auto">
            <a:xfrm>
              <a:off x="0" y="39"/>
              <a:ext cx="20" cy="100"/>
            </a:xfrm>
            <a:custGeom>
              <a:avLst/>
              <a:gdLst>
                <a:gd name="T0" fmla="*/ 8 w 8"/>
                <a:gd name="T1" fmla="*/ 0 h 40"/>
                <a:gd name="T2" fmla="*/ 4 w 8"/>
                <a:gd name="T3" fmla="*/ 0 h 40"/>
                <a:gd name="T4" fmla="*/ 0 w 8"/>
                <a:gd name="T5" fmla="*/ 4 h 40"/>
                <a:gd name="T6" fmla="*/ 0 w 8"/>
                <a:gd name="T7" fmla="*/ 36 h 40"/>
                <a:gd name="T8" fmla="*/ 4 w 8"/>
                <a:gd name="T9" fmla="*/ 40 h 40"/>
                <a:gd name="T10" fmla="*/ 8 w 8"/>
                <a:gd name="T11" fmla="*/ 40 h 40"/>
                <a:gd name="T12" fmla="*/ 8 w 8"/>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8" h="40">
                  <a:moveTo>
                    <a:pt x="8" y="0"/>
                  </a:moveTo>
                  <a:cubicBezTo>
                    <a:pt x="4" y="0"/>
                    <a:pt x="4" y="0"/>
                    <a:pt x="4" y="0"/>
                  </a:cubicBezTo>
                  <a:cubicBezTo>
                    <a:pt x="2" y="0"/>
                    <a:pt x="0" y="2"/>
                    <a:pt x="0" y="4"/>
                  </a:cubicBezTo>
                  <a:cubicBezTo>
                    <a:pt x="0" y="36"/>
                    <a:pt x="0" y="36"/>
                    <a:pt x="0" y="36"/>
                  </a:cubicBezTo>
                  <a:cubicBezTo>
                    <a:pt x="0" y="38"/>
                    <a:pt x="2" y="40"/>
                    <a:pt x="4" y="40"/>
                  </a:cubicBezTo>
                  <a:cubicBezTo>
                    <a:pt x="8" y="40"/>
                    <a:pt x="8" y="40"/>
                    <a:pt x="8" y="40"/>
                  </a:cubicBezTo>
                  <a:lnTo>
                    <a:pt x="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2332" name="Freeform 29"/>
            <p:cNvSpPr>
              <a:spLocks noChangeArrowheads="1"/>
            </p:cNvSpPr>
            <p:nvPr/>
          </p:nvSpPr>
          <p:spPr bwMode="auto">
            <a:xfrm>
              <a:off x="50" y="0"/>
              <a:ext cx="59" cy="29"/>
            </a:xfrm>
            <a:custGeom>
              <a:avLst/>
              <a:gdLst>
                <a:gd name="T0" fmla="*/ 20 w 24"/>
                <a:gd name="T1" fmla="*/ 0 h 12"/>
                <a:gd name="T2" fmla="*/ 4 w 24"/>
                <a:gd name="T3" fmla="*/ 0 h 12"/>
                <a:gd name="T4" fmla="*/ 0 w 24"/>
                <a:gd name="T5" fmla="*/ 4 h 12"/>
                <a:gd name="T6" fmla="*/ 0 w 24"/>
                <a:gd name="T7" fmla="*/ 12 h 12"/>
                <a:gd name="T8" fmla="*/ 4 w 24"/>
                <a:gd name="T9" fmla="*/ 12 h 12"/>
                <a:gd name="T10" fmla="*/ 4 w 24"/>
                <a:gd name="T11" fmla="*/ 6 h 12"/>
                <a:gd name="T12" fmla="*/ 6 w 24"/>
                <a:gd name="T13" fmla="*/ 4 h 12"/>
                <a:gd name="T14" fmla="*/ 18 w 24"/>
                <a:gd name="T15" fmla="*/ 4 h 12"/>
                <a:gd name="T16" fmla="*/ 20 w 24"/>
                <a:gd name="T17" fmla="*/ 6 h 12"/>
                <a:gd name="T18" fmla="*/ 20 w 24"/>
                <a:gd name="T19" fmla="*/ 12 h 12"/>
                <a:gd name="T20" fmla="*/ 24 w 24"/>
                <a:gd name="T21" fmla="*/ 12 h 12"/>
                <a:gd name="T22" fmla="*/ 24 w 24"/>
                <a:gd name="T23" fmla="*/ 4 h 12"/>
                <a:gd name="T24" fmla="*/ 20 w 24"/>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12">
                  <a:moveTo>
                    <a:pt x="20" y="0"/>
                  </a:moveTo>
                  <a:cubicBezTo>
                    <a:pt x="4" y="0"/>
                    <a:pt x="4" y="0"/>
                    <a:pt x="4" y="0"/>
                  </a:cubicBezTo>
                  <a:cubicBezTo>
                    <a:pt x="2" y="0"/>
                    <a:pt x="0" y="2"/>
                    <a:pt x="0" y="4"/>
                  </a:cubicBezTo>
                  <a:cubicBezTo>
                    <a:pt x="0" y="12"/>
                    <a:pt x="0" y="12"/>
                    <a:pt x="0" y="12"/>
                  </a:cubicBezTo>
                  <a:cubicBezTo>
                    <a:pt x="4" y="12"/>
                    <a:pt x="4" y="12"/>
                    <a:pt x="4" y="12"/>
                  </a:cubicBezTo>
                  <a:cubicBezTo>
                    <a:pt x="4" y="6"/>
                    <a:pt x="4" y="6"/>
                    <a:pt x="4" y="6"/>
                  </a:cubicBezTo>
                  <a:cubicBezTo>
                    <a:pt x="4" y="5"/>
                    <a:pt x="5" y="4"/>
                    <a:pt x="6" y="4"/>
                  </a:cubicBezTo>
                  <a:cubicBezTo>
                    <a:pt x="18" y="4"/>
                    <a:pt x="18" y="4"/>
                    <a:pt x="18" y="4"/>
                  </a:cubicBezTo>
                  <a:cubicBezTo>
                    <a:pt x="19" y="4"/>
                    <a:pt x="20" y="5"/>
                    <a:pt x="20" y="6"/>
                  </a:cubicBezTo>
                  <a:cubicBezTo>
                    <a:pt x="20" y="12"/>
                    <a:pt x="20" y="12"/>
                    <a:pt x="20" y="12"/>
                  </a:cubicBezTo>
                  <a:cubicBezTo>
                    <a:pt x="24" y="12"/>
                    <a:pt x="24" y="12"/>
                    <a:pt x="24" y="12"/>
                  </a:cubicBezTo>
                  <a:cubicBezTo>
                    <a:pt x="24" y="4"/>
                    <a:pt x="24" y="4"/>
                    <a:pt x="24" y="4"/>
                  </a:cubicBezTo>
                  <a:cubicBezTo>
                    <a:pt x="24" y="2"/>
                    <a:pt x="22" y="0"/>
                    <a:pt x="2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3" name="组合 15361"/>
          <p:cNvGrpSpPr>
            <a:grpSpLocks/>
          </p:cNvGrpSpPr>
          <p:nvPr/>
        </p:nvGrpSpPr>
        <p:grpSpPr bwMode="auto">
          <a:xfrm>
            <a:off x="0" y="0"/>
            <a:ext cx="12192000" cy="427038"/>
            <a:chOff x="0" y="0"/>
            <a:chExt cx="12192001" cy="428438"/>
          </a:xfrm>
        </p:grpSpPr>
        <p:sp>
          <p:nvSpPr>
            <p:cNvPr id="13314"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3315"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3316" name="标题 1"/>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13317" name="椭圆 2"/>
          <p:cNvSpPr>
            <a:spLocks noChangeAspect="1" noChangeArrowheads="1"/>
          </p:cNvSpPr>
          <p:nvPr/>
        </p:nvSpPr>
        <p:spPr bwMode="auto">
          <a:xfrm>
            <a:off x="6097588" y="2911475"/>
            <a:ext cx="449262" cy="450850"/>
          </a:xfrm>
          <a:prstGeom prst="ellipse">
            <a:avLst/>
          </a:prstGeom>
          <a:solidFill>
            <a:srgbClr val="3C5787"/>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1</a:t>
            </a:r>
          </a:p>
        </p:txBody>
      </p:sp>
      <p:sp>
        <p:nvSpPr>
          <p:cNvPr id="13318" name="椭圆 3"/>
          <p:cNvSpPr>
            <a:spLocks noChangeAspect="1" noChangeArrowheads="1"/>
          </p:cNvSpPr>
          <p:nvPr/>
        </p:nvSpPr>
        <p:spPr bwMode="auto">
          <a:xfrm>
            <a:off x="6097588" y="3870325"/>
            <a:ext cx="449262" cy="449263"/>
          </a:xfrm>
          <a:prstGeom prst="ellipse">
            <a:avLst/>
          </a:prstGeom>
          <a:solidFill>
            <a:srgbClr val="FF8F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2</a:t>
            </a:r>
          </a:p>
        </p:txBody>
      </p:sp>
      <p:sp>
        <p:nvSpPr>
          <p:cNvPr id="13319" name="椭圆 4"/>
          <p:cNvSpPr>
            <a:spLocks noChangeAspect="1" noChangeArrowheads="1"/>
          </p:cNvSpPr>
          <p:nvPr/>
        </p:nvSpPr>
        <p:spPr bwMode="auto">
          <a:xfrm>
            <a:off x="6097588" y="4827588"/>
            <a:ext cx="449262" cy="450850"/>
          </a:xfrm>
          <a:prstGeom prst="ellipse">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3</a:t>
            </a:r>
          </a:p>
        </p:txBody>
      </p:sp>
      <p:sp>
        <p:nvSpPr>
          <p:cNvPr id="13320" name="文本框 6"/>
          <p:cNvSpPr>
            <a:spLocks noChangeArrowheads="1"/>
          </p:cNvSpPr>
          <p:nvPr/>
        </p:nvSpPr>
        <p:spPr bwMode="auto">
          <a:xfrm>
            <a:off x="6715125" y="2911475"/>
            <a:ext cx="227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3321" name="矩形 7"/>
          <p:cNvSpPr>
            <a:spLocks noChangeArrowheads="1"/>
          </p:cNvSpPr>
          <p:nvPr/>
        </p:nvSpPr>
        <p:spPr bwMode="auto">
          <a:xfrm>
            <a:off x="6715125" y="3179763"/>
            <a:ext cx="4638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3322" name="文本框 8"/>
          <p:cNvSpPr>
            <a:spLocks noChangeArrowheads="1"/>
          </p:cNvSpPr>
          <p:nvPr/>
        </p:nvSpPr>
        <p:spPr bwMode="auto">
          <a:xfrm>
            <a:off x="6715125" y="3863975"/>
            <a:ext cx="22764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3323" name="矩形 9"/>
          <p:cNvSpPr>
            <a:spLocks noChangeArrowheads="1"/>
          </p:cNvSpPr>
          <p:nvPr/>
        </p:nvSpPr>
        <p:spPr bwMode="auto">
          <a:xfrm>
            <a:off x="6715125" y="4132263"/>
            <a:ext cx="4638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3324" name="文本框 10"/>
          <p:cNvSpPr>
            <a:spLocks noChangeArrowheads="1"/>
          </p:cNvSpPr>
          <p:nvPr/>
        </p:nvSpPr>
        <p:spPr bwMode="auto">
          <a:xfrm>
            <a:off x="6715125" y="4792663"/>
            <a:ext cx="22764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3325" name="矩形 11"/>
          <p:cNvSpPr>
            <a:spLocks noChangeArrowheads="1"/>
          </p:cNvSpPr>
          <p:nvPr/>
        </p:nvSpPr>
        <p:spPr bwMode="auto">
          <a:xfrm>
            <a:off x="6715125" y="5060950"/>
            <a:ext cx="4638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
        <p:nvSpPr>
          <p:cNvPr id="13326" name="直接连接符 14"/>
          <p:cNvSpPr>
            <a:spLocks noChangeShapeType="1"/>
          </p:cNvSpPr>
          <p:nvPr/>
        </p:nvSpPr>
        <p:spPr bwMode="auto">
          <a:xfrm>
            <a:off x="6097588" y="3748088"/>
            <a:ext cx="5256212" cy="1587"/>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7" name="直接连接符 15"/>
          <p:cNvSpPr>
            <a:spLocks noChangeShapeType="1"/>
          </p:cNvSpPr>
          <p:nvPr/>
        </p:nvSpPr>
        <p:spPr bwMode="auto">
          <a:xfrm>
            <a:off x="6097588" y="4730750"/>
            <a:ext cx="5256212" cy="0"/>
          </a:xfrm>
          <a:prstGeom prst="line">
            <a:avLst/>
          </a:prstGeom>
          <a:noFill/>
          <a:ln w="1270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8" name="任意多边形 19"/>
          <p:cNvSpPr>
            <a:spLocks noChangeArrowheads="1"/>
          </p:cNvSpPr>
          <p:nvPr/>
        </p:nvSpPr>
        <p:spPr bwMode="auto">
          <a:xfrm>
            <a:off x="1298575" y="2443163"/>
            <a:ext cx="1090613" cy="3284537"/>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3B5686"/>
          </a:solidFill>
          <a:ln w="12700">
            <a:solidFill>
              <a:srgbClr val="FFFFFF"/>
            </a:solidFill>
            <a:miter lim="800000"/>
            <a:headEnd/>
            <a:tailEnd/>
          </a:ln>
        </p:spPr>
        <p:txBody>
          <a:bodyPr lIns="152400" tIns="656951" rIns="151743" bIns="656951"/>
          <a:lstStyle>
            <a:lvl1pPr>
              <a:defRPr>
                <a:solidFill>
                  <a:schemeClr val="tx1"/>
                </a:solidFill>
                <a:latin typeface="Arial" panose="020B0604020202020204" pitchFamily="34" charset="0"/>
              </a:defRPr>
            </a:lvl1pPr>
            <a:lvl2pPr marL="171450" indent="-1714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90000"/>
              </a:lnSpc>
              <a:spcAft>
                <a:spcPct val="35000"/>
              </a:spcAft>
            </a:pPr>
            <a:r>
              <a:rPr lang="en-US" altLang="zh-CN" sz="2400">
                <a:solidFill>
                  <a:srgbClr val="FFFFFF"/>
                </a:solidFill>
                <a:latin typeface="Calibri Light" panose="020F0302020204030204" pitchFamily="34" charset="0"/>
                <a:sym typeface="Calibri Light" panose="020F0302020204030204" pitchFamily="34" charset="0"/>
              </a:rPr>
              <a:t>TEXT</a:t>
            </a:r>
            <a:endParaRPr lang="zh-CN" altLang="en-US" sz="2400">
              <a:solidFill>
                <a:srgbClr val="FFFFFF"/>
              </a:solidFill>
            </a:endParaRPr>
          </a:p>
          <a:p>
            <a:pPr lvl="1">
              <a:lnSpc>
                <a:spcPct val="90000"/>
              </a:lnSpc>
              <a:spcAft>
                <a:spcPct val="15000"/>
              </a:spcAft>
              <a:buFont typeface="Arial" panose="020B0604020202020204" pitchFamily="34" charset="0"/>
              <a:buChar char="•"/>
            </a:pPr>
            <a:r>
              <a:rPr lang="en-US" altLang="zh-CN" sz="1900">
                <a:solidFill>
                  <a:srgbClr val="FFFFFF"/>
                </a:solidFill>
                <a:latin typeface="Calibri Light" panose="020F0302020204030204" pitchFamily="34" charset="0"/>
                <a:sym typeface="Calibri Light" panose="020F0302020204030204" pitchFamily="34" charset="0"/>
              </a:rPr>
              <a:t>TEXT</a:t>
            </a:r>
            <a:endParaRPr lang="zh-CN" altLang="en-US" sz="1900">
              <a:solidFill>
                <a:srgbClr val="FFFFFF"/>
              </a:solidFill>
            </a:endParaRPr>
          </a:p>
          <a:p>
            <a:pPr lvl="1">
              <a:lnSpc>
                <a:spcPct val="90000"/>
              </a:lnSpc>
              <a:spcAft>
                <a:spcPct val="15000"/>
              </a:spcAft>
              <a:buFont typeface="Arial" panose="020B0604020202020204" pitchFamily="34" charset="0"/>
              <a:buChar char="•"/>
            </a:pPr>
            <a:r>
              <a:rPr lang="en-US" altLang="zh-CN" sz="1900">
                <a:solidFill>
                  <a:srgbClr val="FFFFFF"/>
                </a:solidFill>
                <a:latin typeface="Calibri Light" panose="020F0302020204030204" pitchFamily="34" charset="0"/>
                <a:sym typeface="Calibri Light" panose="020F0302020204030204" pitchFamily="34" charset="0"/>
              </a:rPr>
              <a:t>TEXT</a:t>
            </a:r>
            <a:endParaRPr lang="zh-CN" altLang="en-US" sz="1900">
              <a:solidFill>
                <a:srgbClr val="FFFFFF"/>
              </a:solidFill>
            </a:endParaRPr>
          </a:p>
        </p:txBody>
      </p:sp>
      <p:sp>
        <p:nvSpPr>
          <p:cNvPr id="13329" name="任意多边形 20"/>
          <p:cNvSpPr>
            <a:spLocks noChangeArrowheads="1"/>
          </p:cNvSpPr>
          <p:nvPr/>
        </p:nvSpPr>
        <p:spPr bwMode="auto">
          <a:xfrm>
            <a:off x="2470150" y="2443163"/>
            <a:ext cx="1092200" cy="3284537"/>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FF8F00"/>
          </a:solidFill>
          <a:ln w="12700">
            <a:solidFill>
              <a:srgbClr val="FFFFFF"/>
            </a:solidFill>
            <a:miter lim="800000"/>
            <a:headEnd/>
            <a:tailEnd/>
          </a:ln>
        </p:spPr>
        <p:txBody>
          <a:bodyPr lIns="152400" tIns="656951" rIns="151743" bIns="656951"/>
          <a:lstStyle>
            <a:lvl1pPr>
              <a:defRPr>
                <a:solidFill>
                  <a:schemeClr val="tx1"/>
                </a:solidFill>
                <a:latin typeface="Arial" panose="020B0604020202020204" pitchFamily="34" charset="0"/>
              </a:defRPr>
            </a:lvl1pPr>
            <a:lvl2pPr marL="171450" indent="-1714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90000"/>
              </a:lnSpc>
              <a:spcAft>
                <a:spcPct val="35000"/>
              </a:spcAft>
            </a:pPr>
            <a:r>
              <a:rPr lang="en-US" altLang="zh-CN" sz="2400">
                <a:solidFill>
                  <a:srgbClr val="FFFFFF"/>
                </a:solidFill>
                <a:latin typeface="Calibri Light" panose="020F0302020204030204" pitchFamily="34" charset="0"/>
                <a:sym typeface="Calibri Light" panose="020F0302020204030204" pitchFamily="34" charset="0"/>
              </a:rPr>
              <a:t>TEXT</a:t>
            </a:r>
            <a:endParaRPr lang="zh-CN" altLang="en-US" sz="2400">
              <a:solidFill>
                <a:srgbClr val="FFFFFF"/>
              </a:solidFill>
            </a:endParaRPr>
          </a:p>
          <a:p>
            <a:pPr lvl="1">
              <a:lnSpc>
                <a:spcPct val="90000"/>
              </a:lnSpc>
              <a:spcAft>
                <a:spcPct val="15000"/>
              </a:spcAft>
              <a:buFont typeface="Arial" panose="020B0604020202020204" pitchFamily="34" charset="0"/>
              <a:buChar char="•"/>
            </a:pPr>
            <a:r>
              <a:rPr lang="en-US" altLang="zh-CN" sz="1900">
                <a:solidFill>
                  <a:srgbClr val="FFFFFF"/>
                </a:solidFill>
                <a:latin typeface="Calibri Light" panose="020F0302020204030204" pitchFamily="34" charset="0"/>
                <a:sym typeface="Calibri Light" panose="020F0302020204030204" pitchFamily="34" charset="0"/>
              </a:rPr>
              <a:t>TEXT</a:t>
            </a:r>
            <a:endParaRPr lang="zh-CN" altLang="en-US" sz="1900">
              <a:solidFill>
                <a:srgbClr val="FFFFFF"/>
              </a:solidFill>
            </a:endParaRPr>
          </a:p>
          <a:p>
            <a:pPr lvl="1">
              <a:lnSpc>
                <a:spcPct val="90000"/>
              </a:lnSpc>
              <a:spcAft>
                <a:spcPct val="15000"/>
              </a:spcAft>
              <a:buFont typeface="Arial" panose="020B0604020202020204" pitchFamily="34" charset="0"/>
              <a:buChar char="•"/>
            </a:pPr>
            <a:r>
              <a:rPr lang="en-US" altLang="zh-CN" sz="1900">
                <a:solidFill>
                  <a:srgbClr val="FFFFFF"/>
                </a:solidFill>
                <a:latin typeface="Calibri Light" panose="020F0302020204030204" pitchFamily="34" charset="0"/>
                <a:sym typeface="Calibri Light" panose="020F0302020204030204" pitchFamily="34" charset="0"/>
              </a:rPr>
              <a:t>TEXT</a:t>
            </a:r>
            <a:endParaRPr lang="zh-CN" altLang="en-US" sz="1900">
              <a:solidFill>
                <a:srgbClr val="FFFFFF"/>
              </a:solidFill>
            </a:endParaRPr>
          </a:p>
        </p:txBody>
      </p:sp>
      <p:sp>
        <p:nvSpPr>
          <p:cNvPr id="13330" name="任意多边形 21"/>
          <p:cNvSpPr>
            <a:spLocks noChangeArrowheads="1"/>
          </p:cNvSpPr>
          <p:nvPr/>
        </p:nvSpPr>
        <p:spPr bwMode="auto">
          <a:xfrm>
            <a:off x="3643313" y="2443163"/>
            <a:ext cx="1090612" cy="3284537"/>
          </a:xfrm>
          <a:custGeom>
            <a:avLst/>
            <a:gdLst>
              <a:gd name="T0" fmla="*/ 0 w 10000"/>
              <a:gd name="T1" fmla="*/ 0 h 10000"/>
              <a:gd name="T2" fmla="*/ 10000 w 10000"/>
              <a:gd name="T3" fmla="*/ 0 h 10000"/>
              <a:gd name="T4" fmla="*/ 8000 w 10000"/>
              <a:gd name="T5" fmla="*/ 10000 h 10000"/>
              <a:gd name="T6" fmla="*/ 2000 w 10000"/>
              <a:gd name="T7" fmla="*/ 10000 h 10000"/>
              <a:gd name="T8" fmla="*/ 0 w 10000"/>
              <a:gd name="T9" fmla="*/ 0 h 10000"/>
              <a:gd name="T10" fmla="*/ 0 60000 65536"/>
              <a:gd name="T11" fmla="*/ 0 60000 65536"/>
              <a:gd name="T12" fmla="*/ 0 60000 65536"/>
              <a:gd name="T13" fmla="*/ 0 60000 65536"/>
              <a:gd name="T14" fmla="*/ 0 60000 65536"/>
              <a:gd name="T15" fmla="*/ 0 w 10000"/>
              <a:gd name="T16" fmla="*/ 0 h 10000"/>
              <a:gd name="T17" fmla="*/ 10000 w 10000"/>
              <a:gd name="T18" fmla="*/ 10000 h 10000"/>
            </a:gdLst>
            <a:ahLst/>
            <a:cxnLst>
              <a:cxn ang="T10">
                <a:pos x="T0" y="T1"/>
              </a:cxn>
              <a:cxn ang="T11">
                <a:pos x="T2" y="T3"/>
              </a:cxn>
              <a:cxn ang="T12">
                <a:pos x="T4" y="T5"/>
              </a:cxn>
              <a:cxn ang="T13">
                <a:pos x="T6" y="T7"/>
              </a:cxn>
              <a:cxn ang="T14">
                <a:pos x="T8" y="T9"/>
              </a:cxn>
            </a:cxnLst>
            <a:rect l="T15" t="T16" r="T17" b="T18"/>
            <a:pathLst>
              <a:path w="10000" h="10000">
                <a:moveTo>
                  <a:pt x="0" y="10000"/>
                </a:moveTo>
                <a:lnTo>
                  <a:pt x="0" y="0"/>
                </a:lnTo>
                <a:lnTo>
                  <a:pt x="10000" y="2000"/>
                </a:lnTo>
                <a:lnTo>
                  <a:pt x="10000" y="8000"/>
                </a:lnTo>
                <a:lnTo>
                  <a:pt x="0" y="10000"/>
                </a:lnTo>
                <a:close/>
              </a:path>
            </a:pathLst>
          </a:custGeom>
          <a:solidFill>
            <a:srgbClr val="3B5686"/>
          </a:solidFill>
          <a:ln w="12700">
            <a:solidFill>
              <a:srgbClr val="FFFFFF"/>
            </a:solidFill>
            <a:miter lim="800000"/>
            <a:headEnd/>
            <a:tailEnd/>
          </a:ln>
        </p:spPr>
        <p:txBody>
          <a:bodyPr lIns="152400" tIns="656951" rIns="151743" bIns="656951"/>
          <a:lstStyle>
            <a:lvl1pPr>
              <a:defRPr>
                <a:solidFill>
                  <a:schemeClr val="tx1"/>
                </a:solidFill>
                <a:latin typeface="Arial" panose="020B0604020202020204" pitchFamily="34" charset="0"/>
              </a:defRPr>
            </a:lvl1pPr>
            <a:lvl2pPr marL="171450" indent="-1714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nSpc>
                <a:spcPct val="90000"/>
              </a:lnSpc>
              <a:spcAft>
                <a:spcPct val="35000"/>
              </a:spcAft>
            </a:pPr>
            <a:r>
              <a:rPr lang="en-US" altLang="zh-CN" sz="2400">
                <a:solidFill>
                  <a:srgbClr val="FFFFFF"/>
                </a:solidFill>
                <a:latin typeface="Calibri Light" panose="020F0302020204030204" pitchFamily="34" charset="0"/>
                <a:sym typeface="Calibri Light" panose="020F0302020204030204" pitchFamily="34" charset="0"/>
              </a:rPr>
              <a:t>TEXT </a:t>
            </a:r>
            <a:endParaRPr lang="zh-CN" altLang="en-US" sz="2400">
              <a:solidFill>
                <a:srgbClr val="FFFFFF"/>
              </a:solidFill>
            </a:endParaRPr>
          </a:p>
          <a:p>
            <a:pPr lvl="1">
              <a:lnSpc>
                <a:spcPct val="90000"/>
              </a:lnSpc>
              <a:spcAft>
                <a:spcPct val="15000"/>
              </a:spcAft>
              <a:buFont typeface="Arial" panose="020B0604020202020204" pitchFamily="34" charset="0"/>
              <a:buChar char="•"/>
            </a:pPr>
            <a:r>
              <a:rPr lang="en-US" altLang="zh-CN" sz="1900">
                <a:solidFill>
                  <a:srgbClr val="FFFFFF"/>
                </a:solidFill>
                <a:latin typeface="Calibri Light" panose="020F0302020204030204" pitchFamily="34" charset="0"/>
                <a:sym typeface="Calibri Light" panose="020F0302020204030204" pitchFamily="34" charset="0"/>
              </a:rPr>
              <a:t>TEXT</a:t>
            </a:r>
            <a:endParaRPr lang="zh-CN" altLang="en-US" sz="1900">
              <a:solidFill>
                <a:srgbClr val="FFFFFF"/>
              </a:solidFill>
            </a:endParaRPr>
          </a:p>
          <a:p>
            <a:pPr lvl="1">
              <a:lnSpc>
                <a:spcPct val="90000"/>
              </a:lnSpc>
              <a:spcAft>
                <a:spcPct val="15000"/>
              </a:spcAft>
              <a:buFont typeface="Arial" panose="020B0604020202020204" pitchFamily="34" charset="0"/>
              <a:buChar char="•"/>
            </a:pPr>
            <a:r>
              <a:rPr lang="en-US" altLang="zh-CN" sz="1900">
                <a:solidFill>
                  <a:srgbClr val="FFFFFF"/>
                </a:solidFill>
                <a:latin typeface="Calibri Light" panose="020F0302020204030204" pitchFamily="34" charset="0"/>
                <a:sym typeface="Calibri Light" panose="020F0302020204030204" pitchFamily="34" charset="0"/>
              </a:rPr>
              <a:t>TEXT</a:t>
            </a:r>
            <a:endParaRPr lang="zh-CN" altLang="en-US" sz="1900">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矩形 6"/>
          <p:cNvSpPr>
            <a:spLocks noChangeArrowheads="1"/>
          </p:cNvSpPr>
          <p:nvPr/>
        </p:nvSpPr>
        <p:spPr bwMode="auto">
          <a:xfrm>
            <a:off x="-4763" y="1466850"/>
            <a:ext cx="12196763" cy="3340100"/>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4338" name="任意多边形 17"/>
          <p:cNvSpPr>
            <a:spLocks noChangeArrowheads="1"/>
          </p:cNvSpPr>
          <p:nvPr/>
        </p:nvSpPr>
        <p:spPr bwMode="auto">
          <a:xfrm rot="5400000">
            <a:off x="1271588" y="1849438"/>
            <a:ext cx="2219325" cy="2568575"/>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4339" name="同心圆 19"/>
          <p:cNvSpPr>
            <a:spLocks noChangeArrowheads="1"/>
          </p:cNvSpPr>
          <p:nvPr/>
        </p:nvSpPr>
        <p:spPr bwMode="auto">
          <a:xfrm>
            <a:off x="1250950" y="2178050"/>
            <a:ext cx="1917700" cy="1916113"/>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endParaRPr lang="zh-CN" altLang="zh-CN"/>
          </a:p>
        </p:txBody>
      </p:sp>
      <p:sp>
        <p:nvSpPr>
          <p:cNvPr id="14340" name="标题 2"/>
          <p:cNvSpPr>
            <a:spLocks noGrp="1" noChangeArrowheads="1"/>
          </p:cNvSpPr>
          <p:nvPr>
            <p:ph type="title"/>
          </p:nvPr>
        </p:nvSpPr>
        <p:spPr>
          <a:xfrm>
            <a:off x="4038600" y="1709738"/>
            <a:ext cx="8153400" cy="2852737"/>
          </a:xfrm>
        </p:spPr>
        <p:txBody>
          <a:bodyPr anchor="ctr"/>
          <a:lstStyle/>
          <a:p>
            <a:pPr algn="l"/>
            <a:r>
              <a:rPr lang="en-US" altLang="zh-CN" b="1" smtClean="0">
                <a:solidFill>
                  <a:schemeClr val="bg1"/>
                </a:solidFill>
              </a:rPr>
              <a:t>SECTION TITLE</a:t>
            </a:r>
            <a:endParaRPr lang="zh-CN" altLang="en-US" b="1" smtClean="0">
              <a:solidFill>
                <a:schemeClr val="bg1"/>
              </a:solidFill>
            </a:endParaRPr>
          </a:p>
        </p:txBody>
      </p:sp>
      <p:sp>
        <p:nvSpPr>
          <p:cNvPr id="14341" name="文本占位符 3"/>
          <p:cNvSpPr>
            <a:spLocks noGrp="1" noChangeArrowheads="1"/>
          </p:cNvSpPr>
          <p:nvPr>
            <p:ph sz="quarter" idx="4294967295"/>
          </p:nvPr>
        </p:nvSpPr>
        <p:spPr>
          <a:xfrm>
            <a:off x="1100138" y="2025650"/>
            <a:ext cx="2220912" cy="2220913"/>
          </a:xfrm>
        </p:spPr>
        <p:txBody>
          <a:bodyPr anchor="ctr"/>
          <a:lstStyle/>
          <a:p>
            <a:pPr marL="0" indent="0" algn="ctr">
              <a:buFont typeface="Arial" panose="020B0604020202020204" pitchFamily="34" charset="0"/>
              <a:buNone/>
            </a:pPr>
            <a:r>
              <a:rPr lang="en-US" altLang="zh-CN" sz="12000" smtClean="0">
                <a:solidFill>
                  <a:schemeClr val="bg1"/>
                </a:solidFill>
              </a:rPr>
              <a:t>3</a:t>
            </a:r>
            <a:endParaRPr lang="zh-CN" altLang="en-US" sz="12000" smtClean="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1" name="组合 17409"/>
          <p:cNvGrpSpPr>
            <a:grpSpLocks/>
          </p:cNvGrpSpPr>
          <p:nvPr/>
        </p:nvGrpSpPr>
        <p:grpSpPr bwMode="auto">
          <a:xfrm>
            <a:off x="0" y="0"/>
            <a:ext cx="12192000" cy="427038"/>
            <a:chOff x="0" y="0"/>
            <a:chExt cx="12192001" cy="428438"/>
          </a:xfrm>
        </p:grpSpPr>
        <p:sp>
          <p:nvSpPr>
            <p:cNvPr id="15362"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5363"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5364" name="标题 1"/>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pic>
        <p:nvPicPr>
          <p:cNvPr id="15365" name="图表 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713" y="2470150"/>
            <a:ext cx="5954712" cy="328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6" name="椭圆 9"/>
          <p:cNvSpPr>
            <a:spLocks noChangeAspect="1" noChangeArrowheads="1"/>
          </p:cNvSpPr>
          <p:nvPr/>
        </p:nvSpPr>
        <p:spPr bwMode="auto">
          <a:xfrm>
            <a:off x="7677150" y="3090863"/>
            <a:ext cx="450850" cy="450850"/>
          </a:xfrm>
          <a:prstGeom prst="ellipse">
            <a:avLst/>
          </a:prstGeom>
          <a:solidFill>
            <a:srgbClr val="D8D8D8"/>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1</a:t>
            </a:r>
          </a:p>
        </p:txBody>
      </p:sp>
      <p:sp>
        <p:nvSpPr>
          <p:cNvPr id="15367" name="椭圆 10"/>
          <p:cNvSpPr>
            <a:spLocks noChangeAspect="1" noChangeArrowheads="1"/>
          </p:cNvSpPr>
          <p:nvPr/>
        </p:nvSpPr>
        <p:spPr bwMode="auto">
          <a:xfrm>
            <a:off x="7677150" y="4049713"/>
            <a:ext cx="450850" cy="449262"/>
          </a:xfrm>
          <a:prstGeom prst="ellipse">
            <a:avLst/>
          </a:prstGeom>
          <a:solidFill>
            <a:srgbClr val="FF8F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2</a:t>
            </a:r>
          </a:p>
        </p:txBody>
      </p:sp>
      <p:sp>
        <p:nvSpPr>
          <p:cNvPr id="15368" name="椭圆 11"/>
          <p:cNvSpPr>
            <a:spLocks noChangeAspect="1" noChangeArrowheads="1"/>
          </p:cNvSpPr>
          <p:nvPr/>
        </p:nvSpPr>
        <p:spPr bwMode="auto">
          <a:xfrm>
            <a:off x="7677150" y="5006975"/>
            <a:ext cx="450850" cy="450850"/>
          </a:xfrm>
          <a:prstGeom prst="ellipse">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3</a:t>
            </a:r>
          </a:p>
        </p:txBody>
      </p:sp>
      <p:sp>
        <p:nvSpPr>
          <p:cNvPr id="15369" name="矩形 13"/>
          <p:cNvSpPr>
            <a:spLocks noChangeArrowheads="1"/>
          </p:cNvSpPr>
          <p:nvPr/>
        </p:nvSpPr>
        <p:spPr bwMode="auto">
          <a:xfrm>
            <a:off x="8172450" y="3054350"/>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5370" name="矩形 15"/>
          <p:cNvSpPr>
            <a:spLocks noChangeArrowheads="1"/>
          </p:cNvSpPr>
          <p:nvPr/>
        </p:nvSpPr>
        <p:spPr bwMode="auto">
          <a:xfrm>
            <a:off x="8172450" y="4013200"/>
            <a:ext cx="28035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5371" name="矩形 17"/>
          <p:cNvSpPr>
            <a:spLocks noChangeArrowheads="1"/>
          </p:cNvSpPr>
          <p:nvPr/>
        </p:nvSpPr>
        <p:spPr bwMode="auto">
          <a:xfrm>
            <a:off x="8172450" y="4970463"/>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组合 18433"/>
          <p:cNvGrpSpPr>
            <a:grpSpLocks/>
          </p:cNvGrpSpPr>
          <p:nvPr/>
        </p:nvGrpSpPr>
        <p:grpSpPr bwMode="auto">
          <a:xfrm>
            <a:off x="0" y="0"/>
            <a:ext cx="12192000" cy="427038"/>
            <a:chOff x="0" y="0"/>
            <a:chExt cx="12192001" cy="428438"/>
          </a:xfrm>
        </p:grpSpPr>
        <p:sp>
          <p:nvSpPr>
            <p:cNvPr id="16386"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6387"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6388" name="标题 1"/>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16389" name="椭圆 9"/>
          <p:cNvSpPr>
            <a:spLocks noChangeAspect="1" noChangeArrowheads="1"/>
          </p:cNvSpPr>
          <p:nvPr/>
        </p:nvSpPr>
        <p:spPr bwMode="auto">
          <a:xfrm>
            <a:off x="8054975" y="2873375"/>
            <a:ext cx="450850" cy="450850"/>
          </a:xfrm>
          <a:prstGeom prst="ellipse">
            <a:avLst/>
          </a:prstGeom>
          <a:solidFill>
            <a:srgbClr val="D8D8D8"/>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1</a:t>
            </a:r>
          </a:p>
        </p:txBody>
      </p:sp>
      <p:sp>
        <p:nvSpPr>
          <p:cNvPr id="16390" name="椭圆 10"/>
          <p:cNvSpPr>
            <a:spLocks noChangeAspect="1" noChangeArrowheads="1"/>
          </p:cNvSpPr>
          <p:nvPr/>
        </p:nvSpPr>
        <p:spPr bwMode="auto">
          <a:xfrm>
            <a:off x="8054975" y="3832225"/>
            <a:ext cx="450850" cy="449263"/>
          </a:xfrm>
          <a:prstGeom prst="ellipse">
            <a:avLst/>
          </a:prstGeom>
          <a:solidFill>
            <a:srgbClr val="FF8F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2</a:t>
            </a:r>
          </a:p>
        </p:txBody>
      </p:sp>
      <p:sp>
        <p:nvSpPr>
          <p:cNvPr id="16391" name="椭圆 11"/>
          <p:cNvSpPr>
            <a:spLocks noChangeAspect="1" noChangeArrowheads="1"/>
          </p:cNvSpPr>
          <p:nvPr/>
        </p:nvSpPr>
        <p:spPr bwMode="auto">
          <a:xfrm>
            <a:off x="8054975" y="4789488"/>
            <a:ext cx="450850" cy="450850"/>
          </a:xfrm>
          <a:prstGeom prst="ellipse">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r>
              <a:rPr lang="en-US" altLang="zh-CN">
                <a:solidFill>
                  <a:srgbClr val="FFFFFF"/>
                </a:solidFill>
                <a:latin typeface="Adobe 黑体 Std R" charset="-122"/>
                <a:sym typeface="Adobe 黑体 Std R" charset="-122"/>
              </a:rPr>
              <a:t>3</a:t>
            </a:r>
          </a:p>
        </p:txBody>
      </p:sp>
      <p:sp>
        <p:nvSpPr>
          <p:cNvPr id="16392" name="矩形 13"/>
          <p:cNvSpPr>
            <a:spLocks noChangeArrowheads="1"/>
          </p:cNvSpPr>
          <p:nvPr/>
        </p:nvSpPr>
        <p:spPr bwMode="auto">
          <a:xfrm>
            <a:off x="8550275" y="2836863"/>
            <a:ext cx="28035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6393" name="矩形 15"/>
          <p:cNvSpPr>
            <a:spLocks noChangeArrowheads="1"/>
          </p:cNvSpPr>
          <p:nvPr/>
        </p:nvSpPr>
        <p:spPr bwMode="auto">
          <a:xfrm>
            <a:off x="8550275" y="3794125"/>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6394" name="矩形 17"/>
          <p:cNvSpPr>
            <a:spLocks noChangeArrowheads="1"/>
          </p:cNvSpPr>
          <p:nvPr/>
        </p:nvSpPr>
        <p:spPr bwMode="auto">
          <a:xfrm>
            <a:off x="8550275" y="4752975"/>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pic>
        <p:nvPicPr>
          <p:cNvPr id="16395" name="图表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6000" y="2051050"/>
            <a:ext cx="6327775"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6" name="文本框 22"/>
          <p:cNvSpPr>
            <a:spLocks noChangeArrowheads="1"/>
          </p:cNvSpPr>
          <p:nvPr/>
        </p:nvSpPr>
        <p:spPr bwMode="auto">
          <a:xfrm>
            <a:off x="1316038" y="5508625"/>
            <a:ext cx="2276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600" b="1">
                <a:solidFill>
                  <a:srgbClr val="212121"/>
                </a:solidFill>
                <a:latin typeface="Calibri Light" panose="020F0302020204030204" pitchFamily="34" charset="0"/>
                <a:sym typeface="Calibri Light" panose="020F0302020204030204" pitchFamily="34" charset="0"/>
              </a:rPr>
              <a:t>DESCRIPTION</a:t>
            </a:r>
            <a:endParaRPr lang="zh-CN" altLang="en-US" sz="1600" b="1">
              <a:solidFill>
                <a:srgbClr val="212121"/>
              </a:solidFill>
              <a:latin typeface="Calibri Light" panose="020F0302020204030204" pitchFamily="34" charset="0"/>
              <a:sym typeface="Calibri Light" panose="020F0302020204030204" pitchFamily="34" charset="0"/>
            </a:endParaRPr>
          </a:p>
        </p:txBody>
      </p:sp>
      <p:sp>
        <p:nvSpPr>
          <p:cNvPr id="16397" name="矩形 23"/>
          <p:cNvSpPr>
            <a:spLocks noChangeArrowheads="1"/>
          </p:cNvSpPr>
          <p:nvPr/>
        </p:nvSpPr>
        <p:spPr bwMode="auto">
          <a:xfrm>
            <a:off x="1316038" y="5778500"/>
            <a:ext cx="46386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 designed to ramble about nothing.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9" name="组合 19457"/>
          <p:cNvGrpSpPr>
            <a:grpSpLocks/>
          </p:cNvGrpSpPr>
          <p:nvPr/>
        </p:nvGrpSpPr>
        <p:grpSpPr bwMode="auto">
          <a:xfrm>
            <a:off x="0" y="0"/>
            <a:ext cx="12192000" cy="427038"/>
            <a:chOff x="0" y="0"/>
            <a:chExt cx="12192001" cy="428438"/>
          </a:xfrm>
        </p:grpSpPr>
        <p:sp>
          <p:nvSpPr>
            <p:cNvPr id="17410"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7411"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7412" name="标题 1"/>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17413" name="矩形 13"/>
          <p:cNvSpPr>
            <a:spLocks noChangeArrowheads="1"/>
          </p:cNvSpPr>
          <p:nvPr/>
        </p:nvSpPr>
        <p:spPr bwMode="auto">
          <a:xfrm>
            <a:off x="1279525" y="4984750"/>
            <a:ext cx="2801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7414" name="矩形 15"/>
          <p:cNvSpPr>
            <a:spLocks noChangeArrowheads="1"/>
          </p:cNvSpPr>
          <p:nvPr/>
        </p:nvSpPr>
        <p:spPr bwMode="auto">
          <a:xfrm>
            <a:off x="4849813" y="4984750"/>
            <a:ext cx="28019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7415" name="矩形 17"/>
          <p:cNvSpPr>
            <a:spLocks noChangeArrowheads="1"/>
          </p:cNvSpPr>
          <p:nvPr/>
        </p:nvSpPr>
        <p:spPr bwMode="auto">
          <a:xfrm>
            <a:off x="8550275" y="4984750"/>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pic>
        <p:nvPicPr>
          <p:cNvPr id="17416" name="图表 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400" y="2197100"/>
            <a:ext cx="4032250"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表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6550" y="2197100"/>
            <a:ext cx="4014788"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8" name="图表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4950" y="2197100"/>
            <a:ext cx="3949700" cy="255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组合 20481"/>
          <p:cNvGrpSpPr>
            <a:grpSpLocks/>
          </p:cNvGrpSpPr>
          <p:nvPr/>
        </p:nvGrpSpPr>
        <p:grpSpPr bwMode="auto">
          <a:xfrm>
            <a:off x="0" y="0"/>
            <a:ext cx="12192000" cy="427038"/>
            <a:chOff x="0" y="0"/>
            <a:chExt cx="12192001" cy="428438"/>
          </a:xfrm>
        </p:grpSpPr>
        <p:sp>
          <p:nvSpPr>
            <p:cNvPr id="18434"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8435"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8436" name="圆角矩形 52"/>
          <p:cNvSpPr>
            <a:spLocks noChangeArrowheads="1"/>
          </p:cNvSpPr>
          <p:nvPr/>
        </p:nvSpPr>
        <p:spPr bwMode="auto">
          <a:xfrm>
            <a:off x="1019175" y="3286125"/>
            <a:ext cx="3082925" cy="955675"/>
          </a:xfrm>
          <a:prstGeom prst="roundRect">
            <a:avLst>
              <a:gd name="adj" fmla="val 16667"/>
            </a:avLst>
          </a:prstGeom>
          <a:noFill/>
          <a:ln w="12700">
            <a:solidFill>
              <a:srgbClr val="3C578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8437" name="标题 1"/>
          <p:cNvSpPr>
            <a:spLocks noGrp="1" noChangeArrowheads="1"/>
          </p:cNvSpPr>
          <p:nvPr>
            <p:ph type="title"/>
          </p:nvPr>
        </p:nvSpPr>
        <p:spPr>
          <a:xfrm>
            <a:off x="838200" y="365125"/>
            <a:ext cx="10515600" cy="1325563"/>
          </a:xfrm>
        </p:spPr>
        <p:txBody>
          <a:bodyPr anchor="ctr"/>
          <a:lstStyle/>
          <a:p>
            <a:r>
              <a:rPr lang="en-US" altLang="zh-CN" sz="4400" smtClean="0">
                <a:solidFill>
                  <a:srgbClr val="3B5686"/>
                </a:solidFill>
                <a:sym typeface="Arial" panose="020B0604020202020204" pitchFamily="34" charset="0"/>
              </a:rPr>
              <a:t>Your  Title  Here</a:t>
            </a:r>
            <a:endParaRPr lang="zh-CN" altLang="en-US" sz="4400" smtClean="0">
              <a:solidFill>
                <a:srgbClr val="3B5686"/>
              </a:solidFill>
            </a:endParaRPr>
          </a:p>
        </p:txBody>
      </p:sp>
      <p:sp>
        <p:nvSpPr>
          <p:cNvPr id="18438" name="矩形 13"/>
          <p:cNvSpPr>
            <a:spLocks noChangeArrowheads="1"/>
          </p:cNvSpPr>
          <p:nvPr/>
        </p:nvSpPr>
        <p:spPr bwMode="auto">
          <a:xfrm>
            <a:off x="7977188" y="2974975"/>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8439" name="矩形 15"/>
          <p:cNvSpPr>
            <a:spLocks noChangeArrowheads="1"/>
          </p:cNvSpPr>
          <p:nvPr/>
        </p:nvSpPr>
        <p:spPr bwMode="auto">
          <a:xfrm>
            <a:off x="6076950" y="5399088"/>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8440" name="矩形 17"/>
          <p:cNvSpPr>
            <a:spLocks noChangeArrowheads="1"/>
          </p:cNvSpPr>
          <p:nvPr/>
        </p:nvSpPr>
        <p:spPr bwMode="auto">
          <a:xfrm>
            <a:off x="1155700" y="3441700"/>
            <a:ext cx="2803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000000"/>
                </a:solidFill>
                <a:latin typeface="Calibri" panose="020F0502020204030204" pitchFamily="34" charset="0"/>
                <a:ea typeface="微软雅黑" panose="020B0503020204020204" pitchFamily="34" charset="-122"/>
                <a:sym typeface="Calibri" panose="020F0502020204030204" pitchFamily="34" charset="0"/>
              </a:rPr>
              <a:t>I hope you enjoyed the fake text. The standard default text is</a:t>
            </a:r>
          </a:p>
        </p:txBody>
      </p:sp>
      <p:sp>
        <p:nvSpPr>
          <p:cNvPr id="18441" name="任意多边形 35"/>
          <p:cNvSpPr>
            <a:spLocks noChangeAspect="1" noChangeArrowheads="1"/>
          </p:cNvSpPr>
          <p:nvPr/>
        </p:nvSpPr>
        <p:spPr bwMode="auto">
          <a:xfrm>
            <a:off x="5245100" y="3149600"/>
            <a:ext cx="876300" cy="696913"/>
          </a:xfrm>
          <a:custGeom>
            <a:avLst/>
            <a:gdLst>
              <a:gd name="T0" fmla="*/ 198115 w 875894"/>
              <a:gd name="T1" fmla="*/ 0 h 695980"/>
              <a:gd name="T2" fmla="*/ 834511 w 875894"/>
              <a:gd name="T3" fmla="*/ 263604 h 695980"/>
              <a:gd name="T4" fmla="*/ 875894 w 875894"/>
              <a:gd name="T5" fmla="*/ 313761 h 695980"/>
              <a:gd name="T6" fmla="*/ 807379 w 875894"/>
              <a:gd name="T7" fmla="*/ 396802 h 695980"/>
              <a:gd name="T8" fmla="*/ 694135 w 875894"/>
              <a:gd name="T9" fmla="*/ 632368 h 695980"/>
              <a:gd name="T10" fmla="*/ 677779 w 875894"/>
              <a:gd name="T11" fmla="*/ 695980 h 695980"/>
              <a:gd name="T12" fmla="*/ 608262 w 875894"/>
              <a:gd name="T13" fmla="*/ 678105 h 695980"/>
              <a:gd name="T14" fmla="*/ 16356 w 875894"/>
              <a:gd name="T15" fmla="*/ 86199 h 695980"/>
              <a:gd name="T16" fmla="*/ 0 w 875894"/>
              <a:gd name="T17" fmla="*/ 22588 h 695980"/>
              <a:gd name="T18" fmla="*/ 16734 w 875894"/>
              <a:gd name="T19" fmla="*/ 18285 h 695980"/>
              <a:gd name="T20" fmla="*/ 198115 w 875894"/>
              <a:gd name="T21" fmla="*/ 0 h 69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5894" h="695980">
                <a:moveTo>
                  <a:pt x="198115" y="0"/>
                </a:moveTo>
                <a:cubicBezTo>
                  <a:pt x="446643" y="0"/>
                  <a:pt x="671643" y="100736"/>
                  <a:pt x="834511" y="263604"/>
                </a:cubicBezTo>
                <a:lnTo>
                  <a:pt x="875894" y="313761"/>
                </a:lnTo>
                <a:lnTo>
                  <a:pt x="807379" y="396802"/>
                </a:lnTo>
                <a:cubicBezTo>
                  <a:pt x="758858" y="468622"/>
                  <a:pt x="720432" y="547823"/>
                  <a:pt x="694135" y="632368"/>
                </a:cubicBezTo>
                <a:lnTo>
                  <a:pt x="677779" y="695980"/>
                </a:lnTo>
                <a:lnTo>
                  <a:pt x="608262" y="678105"/>
                </a:lnTo>
                <a:cubicBezTo>
                  <a:pt x="326445" y="590451"/>
                  <a:pt x="104011" y="368016"/>
                  <a:pt x="16356" y="86199"/>
                </a:cubicBezTo>
                <a:lnTo>
                  <a:pt x="0" y="22588"/>
                </a:lnTo>
                <a:lnTo>
                  <a:pt x="16734" y="18285"/>
                </a:lnTo>
                <a:cubicBezTo>
                  <a:pt x="75322" y="6296"/>
                  <a:pt x="135983" y="0"/>
                  <a:pt x="198115" y="0"/>
                </a:cubicBezTo>
                <a:close/>
              </a:path>
            </a:pathLst>
          </a:custGeom>
          <a:solidFill>
            <a:srgbClr val="3C5787"/>
          </a:solidFill>
          <a:ln w="12700">
            <a:solidFill>
              <a:srgbClr val="D8D8D8"/>
            </a:solidFill>
            <a:bevel/>
            <a:headEnd/>
            <a:tailEnd/>
          </a:ln>
        </p:spPr>
        <p:txBody>
          <a:bodyPr anchor="ctr"/>
          <a:lstStyle/>
          <a:p>
            <a:pPr algn="ctr"/>
            <a:endParaRPr lang="zh-CN" altLang="zh-CN">
              <a:solidFill>
                <a:srgbClr val="FFFFFF"/>
              </a:solidFill>
            </a:endParaRPr>
          </a:p>
        </p:txBody>
      </p:sp>
      <p:sp>
        <p:nvSpPr>
          <p:cNvPr id="18442" name="任意多边形 36"/>
          <p:cNvSpPr>
            <a:spLocks noChangeAspect="1" noChangeArrowheads="1"/>
          </p:cNvSpPr>
          <p:nvPr/>
        </p:nvSpPr>
        <p:spPr bwMode="auto">
          <a:xfrm>
            <a:off x="6121400" y="3149600"/>
            <a:ext cx="876300" cy="696913"/>
          </a:xfrm>
          <a:custGeom>
            <a:avLst/>
            <a:gdLst>
              <a:gd name="T0" fmla="*/ 677779 w 875894"/>
              <a:gd name="T1" fmla="*/ 0 h 695980"/>
              <a:gd name="T2" fmla="*/ 859160 w 875894"/>
              <a:gd name="T3" fmla="*/ 18285 h 695980"/>
              <a:gd name="T4" fmla="*/ 875894 w 875894"/>
              <a:gd name="T5" fmla="*/ 22588 h 695980"/>
              <a:gd name="T6" fmla="*/ 859538 w 875894"/>
              <a:gd name="T7" fmla="*/ 86199 h 695980"/>
              <a:gd name="T8" fmla="*/ 267632 w 875894"/>
              <a:gd name="T9" fmla="*/ 678105 h 695980"/>
              <a:gd name="T10" fmla="*/ 198115 w 875894"/>
              <a:gd name="T11" fmla="*/ 695980 h 695980"/>
              <a:gd name="T12" fmla="*/ 181759 w 875894"/>
              <a:gd name="T13" fmla="*/ 632368 h 695980"/>
              <a:gd name="T14" fmla="*/ 68515 w 875894"/>
              <a:gd name="T15" fmla="*/ 396802 h 695980"/>
              <a:gd name="T16" fmla="*/ 0 w 875894"/>
              <a:gd name="T17" fmla="*/ 313761 h 695980"/>
              <a:gd name="T18" fmla="*/ 41383 w 875894"/>
              <a:gd name="T19" fmla="*/ 263604 h 695980"/>
              <a:gd name="T20" fmla="*/ 677779 w 875894"/>
              <a:gd name="T21" fmla="*/ 0 h 695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5894" h="695980">
                <a:moveTo>
                  <a:pt x="677779" y="0"/>
                </a:moveTo>
                <a:cubicBezTo>
                  <a:pt x="739911" y="0"/>
                  <a:pt x="800573" y="6296"/>
                  <a:pt x="859160" y="18285"/>
                </a:cubicBezTo>
                <a:lnTo>
                  <a:pt x="875894" y="22588"/>
                </a:lnTo>
                <a:lnTo>
                  <a:pt x="859538" y="86199"/>
                </a:lnTo>
                <a:cubicBezTo>
                  <a:pt x="771884" y="368016"/>
                  <a:pt x="549449" y="590451"/>
                  <a:pt x="267632" y="678105"/>
                </a:cubicBezTo>
                <a:lnTo>
                  <a:pt x="198115" y="695980"/>
                </a:lnTo>
                <a:lnTo>
                  <a:pt x="181759" y="632368"/>
                </a:lnTo>
                <a:cubicBezTo>
                  <a:pt x="155463" y="547823"/>
                  <a:pt x="117036" y="468622"/>
                  <a:pt x="68515" y="396802"/>
                </a:cubicBezTo>
                <a:lnTo>
                  <a:pt x="0" y="313761"/>
                </a:lnTo>
                <a:lnTo>
                  <a:pt x="41383" y="263604"/>
                </a:lnTo>
                <a:cubicBezTo>
                  <a:pt x="204251" y="100736"/>
                  <a:pt x="429251" y="0"/>
                  <a:pt x="677779" y="0"/>
                </a:cubicBezTo>
                <a:close/>
              </a:path>
            </a:pathLst>
          </a:custGeom>
          <a:solidFill>
            <a:srgbClr val="FF8F00"/>
          </a:solidFill>
          <a:ln w="12700">
            <a:solidFill>
              <a:srgbClr val="D8D8D8"/>
            </a:solidFill>
            <a:bevel/>
            <a:headEnd/>
            <a:tailEnd/>
          </a:ln>
        </p:spPr>
        <p:txBody>
          <a:bodyPr anchor="ctr"/>
          <a:lstStyle/>
          <a:p>
            <a:pPr algn="ctr"/>
            <a:endParaRPr lang="zh-CN" altLang="zh-CN">
              <a:solidFill>
                <a:srgbClr val="FFFFFF"/>
              </a:solidFill>
            </a:endParaRPr>
          </a:p>
        </p:txBody>
      </p:sp>
      <p:sp>
        <p:nvSpPr>
          <p:cNvPr id="18443" name="任意多边形 37"/>
          <p:cNvSpPr>
            <a:spLocks noChangeAspect="1" noChangeArrowheads="1"/>
          </p:cNvSpPr>
          <p:nvPr/>
        </p:nvSpPr>
        <p:spPr bwMode="auto">
          <a:xfrm>
            <a:off x="5899150" y="3846513"/>
            <a:ext cx="444500" cy="790575"/>
          </a:xfrm>
          <a:custGeom>
            <a:avLst/>
            <a:gdLst>
              <a:gd name="T0" fmla="*/ 24106 w 444442"/>
              <a:gd name="T1" fmla="*/ 0 h 790259"/>
              <a:gd name="T2" fmla="*/ 40840 w 444442"/>
              <a:gd name="T3" fmla="*/ 4302 h 790259"/>
              <a:gd name="T4" fmla="*/ 222221 w 444442"/>
              <a:gd name="T5" fmla="*/ 22587 h 790259"/>
              <a:gd name="T6" fmla="*/ 403602 w 444442"/>
              <a:gd name="T7" fmla="*/ 4302 h 790259"/>
              <a:gd name="T8" fmla="*/ 420336 w 444442"/>
              <a:gd name="T9" fmla="*/ 0 h 790259"/>
              <a:gd name="T10" fmla="*/ 426157 w 444442"/>
              <a:gd name="T11" fmla="*/ 22639 h 790259"/>
              <a:gd name="T12" fmla="*/ 444442 w 444442"/>
              <a:gd name="T13" fmla="*/ 204020 h 790259"/>
              <a:gd name="T14" fmla="*/ 290736 w 444442"/>
              <a:gd name="T15" fmla="*/ 707218 h 790259"/>
              <a:gd name="T16" fmla="*/ 222221 w 444442"/>
              <a:gd name="T17" fmla="*/ 790259 h 790259"/>
              <a:gd name="T18" fmla="*/ 153706 w 444442"/>
              <a:gd name="T19" fmla="*/ 707218 h 790259"/>
              <a:gd name="T20" fmla="*/ 0 w 444442"/>
              <a:gd name="T21" fmla="*/ 204020 h 790259"/>
              <a:gd name="T22" fmla="*/ 18285 w 444442"/>
              <a:gd name="T23" fmla="*/ 22639 h 790259"/>
              <a:gd name="T24" fmla="*/ 24106 w 444442"/>
              <a:gd name="T25" fmla="*/ 0 h 790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442" h="790259">
                <a:moveTo>
                  <a:pt x="24106" y="0"/>
                </a:moveTo>
                <a:lnTo>
                  <a:pt x="40840" y="4302"/>
                </a:lnTo>
                <a:cubicBezTo>
                  <a:pt x="99428" y="16291"/>
                  <a:pt x="160089" y="22587"/>
                  <a:pt x="222221" y="22587"/>
                </a:cubicBezTo>
                <a:cubicBezTo>
                  <a:pt x="284353" y="22587"/>
                  <a:pt x="345015" y="16291"/>
                  <a:pt x="403602" y="4302"/>
                </a:cubicBezTo>
                <a:lnTo>
                  <a:pt x="420336" y="0"/>
                </a:lnTo>
                <a:lnTo>
                  <a:pt x="426157" y="22639"/>
                </a:lnTo>
                <a:cubicBezTo>
                  <a:pt x="438146" y="81227"/>
                  <a:pt x="444442" y="141888"/>
                  <a:pt x="444442" y="204020"/>
                </a:cubicBezTo>
                <a:cubicBezTo>
                  <a:pt x="444442" y="390416"/>
                  <a:pt x="387778" y="563578"/>
                  <a:pt x="290736" y="707218"/>
                </a:cubicBezTo>
                <a:lnTo>
                  <a:pt x="222221" y="790259"/>
                </a:lnTo>
                <a:lnTo>
                  <a:pt x="153706" y="707218"/>
                </a:lnTo>
                <a:cubicBezTo>
                  <a:pt x="56664" y="563578"/>
                  <a:pt x="0" y="390416"/>
                  <a:pt x="0" y="204020"/>
                </a:cubicBezTo>
                <a:cubicBezTo>
                  <a:pt x="0" y="141888"/>
                  <a:pt x="6296" y="81227"/>
                  <a:pt x="18285" y="22639"/>
                </a:cubicBezTo>
                <a:lnTo>
                  <a:pt x="24106" y="0"/>
                </a:lnTo>
                <a:close/>
              </a:path>
            </a:pathLst>
          </a:custGeom>
          <a:solidFill>
            <a:srgbClr val="FF8F00"/>
          </a:solidFill>
          <a:ln w="12700">
            <a:solidFill>
              <a:srgbClr val="D8D8D8"/>
            </a:solidFill>
            <a:bevel/>
            <a:headEnd/>
            <a:tailEnd/>
          </a:ln>
        </p:spPr>
        <p:txBody>
          <a:bodyPr anchor="ctr"/>
          <a:lstStyle/>
          <a:p>
            <a:pPr algn="ctr"/>
            <a:endParaRPr lang="zh-CN" altLang="zh-CN">
              <a:solidFill>
                <a:srgbClr val="FFFFFF"/>
              </a:solidFill>
            </a:endParaRPr>
          </a:p>
        </p:txBody>
      </p:sp>
      <p:sp>
        <p:nvSpPr>
          <p:cNvPr id="18444" name="任意多边形 38"/>
          <p:cNvSpPr>
            <a:spLocks noChangeAspect="1" noChangeArrowheads="1"/>
          </p:cNvSpPr>
          <p:nvPr/>
        </p:nvSpPr>
        <p:spPr bwMode="auto">
          <a:xfrm>
            <a:off x="5221288" y="2068513"/>
            <a:ext cx="1800225" cy="1395412"/>
          </a:xfrm>
          <a:custGeom>
            <a:avLst/>
            <a:gdLst>
              <a:gd name="T0" fmla="*/ 900000 w 1800000"/>
              <a:gd name="T1" fmla="*/ 0 h 1395194"/>
              <a:gd name="T2" fmla="*/ 1800000 w 1800000"/>
              <a:gd name="T3" fmla="*/ 900000 h 1395194"/>
              <a:gd name="T4" fmla="*/ 1781715 w 1800000"/>
              <a:gd name="T5" fmla="*/ 1081381 h 1395194"/>
              <a:gd name="T6" fmla="*/ 1775894 w 1800000"/>
              <a:gd name="T7" fmla="*/ 1104021 h 1395194"/>
              <a:gd name="T8" fmla="*/ 1759160 w 1800000"/>
              <a:gd name="T9" fmla="*/ 1099718 h 1395194"/>
              <a:gd name="T10" fmla="*/ 1577779 w 1800000"/>
              <a:gd name="T11" fmla="*/ 1081433 h 1395194"/>
              <a:gd name="T12" fmla="*/ 941383 w 1800000"/>
              <a:gd name="T13" fmla="*/ 1345037 h 1395194"/>
              <a:gd name="T14" fmla="*/ 900000 w 1800000"/>
              <a:gd name="T15" fmla="*/ 1395194 h 1395194"/>
              <a:gd name="T16" fmla="*/ 858617 w 1800000"/>
              <a:gd name="T17" fmla="*/ 1345037 h 1395194"/>
              <a:gd name="T18" fmla="*/ 222221 w 1800000"/>
              <a:gd name="T19" fmla="*/ 1081433 h 1395194"/>
              <a:gd name="T20" fmla="*/ 40840 w 1800000"/>
              <a:gd name="T21" fmla="*/ 1099718 h 1395194"/>
              <a:gd name="T22" fmla="*/ 24106 w 1800000"/>
              <a:gd name="T23" fmla="*/ 1104021 h 1395194"/>
              <a:gd name="T24" fmla="*/ 18285 w 1800000"/>
              <a:gd name="T25" fmla="*/ 1081381 h 1395194"/>
              <a:gd name="T26" fmla="*/ 0 w 1800000"/>
              <a:gd name="T27" fmla="*/ 900000 h 1395194"/>
              <a:gd name="T28" fmla="*/ 900000 w 1800000"/>
              <a:gd name="T29" fmla="*/ 0 h 1395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0000" h="1395194">
                <a:moveTo>
                  <a:pt x="900000" y="0"/>
                </a:moveTo>
                <a:cubicBezTo>
                  <a:pt x="1397056" y="0"/>
                  <a:pt x="1800000" y="402944"/>
                  <a:pt x="1800000" y="900000"/>
                </a:cubicBezTo>
                <a:cubicBezTo>
                  <a:pt x="1800000" y="962132"/>
                  <a:pt x="1793704" y="1022794"/>
                  <a:pt x="1781715" y="1081381"/>
                </a:cubicBezTo>
                <a:lnTo>
                  <a:pt x="1775894" y="1104021"/>
                </a:lnTo>
                <a:lnTo>
                  <a:pt x="1759160" y="1099718"/>
                </a:lnTo>
                <a:cubicBezTo>
                  <a:pt x="1700573" y="1087729"/>
                  <a:pt x="1639911" y="1081433"/>
                  <a:pt x="1577779" y="1081433"/>
                </a:cubicBezTo>
                <a:cubicBezTo>
                  <a:pt x="1329251" y="1081433"/>
                  <a:pt x="1104251" y="1182169"/>
                  <a:pt x="941383" y="1345037"/>
                </a:cubicBezTo>
                <a:lnTo>
                  <a:pt x="900000" y="1395194"/>
                </a:lnTo>
                <a:lnTo>
                  <a:pt x="858617" y="1345037"/>
                </a:lnTo>
                <a:cubicBezTo>
                  <a:pt x="695749" y="1182169"/>
                  <a:pt x="470749" y="1081433"/>
                  <a:pt x="222221" y="1081433"/>
                </a:cubicBezTo>
                <a:cubicBezTo>
                  <a:pt x="160089" y="1081433"/>
                  <a:pt x="99428" y="1087729"/>
                  <a:pt x="40840" y="1099718"/>
                </a:cubicBezTo>
                <a:lnTo>
                  <a:pt x="24106" y="1104021"/>
                </a:lnTo>
                <a:lnTo>
                  <a:pt x="18285" y="1081381"/>
                </a:lnTo>
                <a:cubicBezTo>
                  <a:pt x="6296" y="1022794"/>
                  <a:pt x="0" y="962132"/>
                  <a:pt x="0" y="900000"/>
                </a:cubicBezTo>
                <a:cubicBezTo>
                  <a:pt x="0" y="402944"/>
                  <a:pt x="402944" y="0"/>
                  <a:pt x="900000" y="0"/>
                </a:cubicBezTo>
                <a:close/>
              </a:path>
            </a:pathLst>
          </a:custGeom>
          <a:solidFill>
            <a:schemeClr val="bg1"/>
          </a:solidFill>
          <a:ln w="12700">
            <a:solidFill>
              <a:srgbClr val="BFBFBF"/>
            </a:solidFill>
            <a:bevel/>
            <a:headEnd/>
            <a:tailEnd/>
          </a:ln>
        </p:spPr>
        <p:txBody>
          <a:bodyPr anchor="ctr"/>
          <a:lstStyle/>
          <a:p>
            <a:pPr algn="ctr"/>
            <a:endParaRPr lang="zh-CN" altLang="zh-CN">
              <a:solidFill>
                <a:srgbClr val="FFFFFF"/>
              </a:solidFill>
            </a:endParaRPr>
          </a:p>
        </p:txBody>
      </p:sp>
      <p:sp>
        <p:nvSpPr>
          <p:cNvPr id="18445" name="任意多边形 39"/>
          <p:cNvSpPr>
            <a:spLocks noChangeAspect="1" noChangeArrowheads="1"/>
          </p:cNvSpPr>
          <p:nvPr/>
        </p:nvSpPr>
        <p:spPr bwMode="auto">
          <a:xfrm>
            <a:off x="4543425" y="3173413"/>
            <a:ext cx="1577975" cy="1776412"/>
          </a:xfrm>
          <a:custGeom>
            <a:avLst/>
            <a:gdLst>
              <a:gd name="T0" fmla="*/ 701885 w 1577779"/>
              <a:gd name="T1" fmla="*/ 0 h 1777412"/>
              <a:gd name="T2" fmla="*/ 718241 w 1577779"/>
              <a:gd name="T3" fmla="*/ 63611 h 1777412"/>
              <a:gd name="T4" fmla="*/ 1310147 w 1577779"/>
              <a:gd name="T5" fmla="*/ 655517 h 1777412"/>
              <a:gd name="T6" fmla="*/ 1379664 w 1577779"/>
              <a:gd name="T7" fmla="*/ 673392 h 1777412"/>
              <a:gd name="T8" fmla="*/ 1373843 w 1577779"/>
              <a:gd name="T9" fmla="*/ 696031 h 1777412"/>
              <a:gd name="T10" fmla="*/ 1355558 w 1577779"/>
              <a:gd name="T11" fmla="*/ 877412 h 1777412"/>
              <a:gd name="T12" fmla="*/ 1509264 w 1577779"/>
              <a:gd name="T13" fmla="*/ 1380610 h 1777412"/>
              <a:gd name="T14" fmla="*/ 1577779 w 1577779"/>
              <a:gd name="T15" fmla="*/ 1463651 h 1777412"/>
              <a:gd name="T16" fmla="*/ 1536396 w 1577779"/>
              <a:gd name="T17" fmla="*/ 1513808 h 1777412"/>
              <a:gd name="T18" fmla="*/ 900000 w 1577779"/>
              <a:gd name="T19" fmla="*/ 1777412 h 1777412"/>
              <a:gd name="T20" fmla="*/ 0 w 1577779"/>
              <a:gd name="T21" fmla="*/ 877412 h 1777412"/>
              <a:gd name="T22" fmla="*/ 632368 w 1577779"/>
              <a:gd name="T23" fmla="*/ 17874 h 1777412"/>
              <a:gd name="T24" fmla="*/ 701885 w 1577779"/>
              <a:gd name="T25" fmla="*/ 0 h 1777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7779" h="1777412">
                <a:moveTo>
                  <a:pt x="701885" y="0"/>
                </a:moveTo>
                <a:lnTo>
                  <a:pt x="718241" y="63611"/>
                </a:lnTo>
                <a:cubicBezTo>
                  <a:pt x="805896" y="345428"/>
                  <a:pt x="1028330" y="567863"/>
                  <a:pt x="1310147" y="655517"/>
                </a:cubicBezTo>
                <a:lnTo>
                  <a:pt x="1379664" y="673392"/>
                </a:lnTo>
                <a:lnTo>
                  <a:pt x="1373843" y="696031"/>
                </a:lnTo>
                <a:cubicBezTo>
                  <a:pt x="1361854" y="754619"/>
                  <a:pt x="1355558" y="815280"/>
                  <a:pt x="1355558" y="877412"/>
                </a:cubicBezTo>
                <a:cubicBezTo>
                  <a:pt x="1355558" y="1063808"/>
                  <a:pt x="1412222" y="1236970"/>
                  <a:pt x="1509264" y="1380610"/>
                </a:cubicBezTo>
                <a:lnTo>
                  <a:pt x="1577779" y="1463651"/>
                </a:lnTo>
                <a:lnTo>
                  <a:pt x="1536396" y="1513808"/>
                </a:lnTo>
                <a:cubicBezTo>
                  <a:pt x="1373528" y="1676676"/>
                  <a:pt x="1148528" y="1777412"/>
                  <a:pt x="900000" y="1777412"/>
                </a:cubicBezTo>
                <a:cubicBezTo>
                  <a:pt x="402944" y="1777412"/>
                  <a:pt x="0" y="1374468"/>
                  <a:pt x="0" y="877412"/>
                </a:cubicBezTo>
                <a:cubicBezTo>
                  <a:pt x="0" y="473554"/>
                  <a:pt x="266006" y="131825"/>
                  <a:pt x="632368" y="17874"/>
                </a:cubicBezTo>
                <a:lnTo>
                  <a:pt x="701885" y="0"/>
                </a:lnTo>
                <a:close/>
              </a:path>
            </a:pathLst>
          </a:custGeom>
          <a:solidFill>
            <a:srgbClr val="3C5787"/>
          </a:solidFill>
          <a:ln w="12700">
            <a:solidFill>
              <a:srgbClr val="BFBFBF"/>
            </a:solidFill>
            <a:bevel/>
            <a:headEnd/>
            <a:tailEnd/>
          </a:ln>
        </p:spPr>
        <p:txBody>
          <a:bodyPr anchor="ctr"/>
          <a:lstStyle/>
          <a:p>
            <a:pPr algn="ctr"/>
            <a:endParaRPr lang="zh-CN" altLang="zh-CN">
              <a:solidFill>
                <a:srgbClr val="FFFFFF"/>
              </a:solidFill>
            </a:endParaRPr>
          </a:p>
        </p:txBody>
      </p:sp>
      <p:sp>
        <p:nvSpPr>
          <p:cNvPr id="18446" name="任意多边形 40"/>
          <p:cNvSpPr>
            <a:spLocks noChangeAspect="1" noChangeArrowheads="1"/>
          </p:cNvSpPr>
          <p:nvPr/>
        </p:nvSpPr>
        <p:spPr bwMode="auto">
          <a:xfrm>
            <a:off x="6121400" y="3173413"/>
            <a:ext cx="1577975" cy="1776412"/>
          </a:xfrm>
          <a:custGeom>
            <a:avLst/>
            <a:gdLst>
              <a:gd name="T0" fmla="*/ 875894 w 1577779"/>
              <a:gd name="T1" fmla="*/ 0 h 1777412"/>
              <a:gd name="T2" fmla="*/ 945411 w 1577779"/>
              <a:gd name="T3" fmla="*/ 17874 h 1777412"/>
              <a:gd name="T4" fmla="*/ 1577779 w 1577779"/>
              <a:gd name="T5" fmla="*/ 877412 h 1777412"/>
              <a:gd name="T6" fmla="*/ 677779 w 1577779"/>
              <a:gd name="T7" fmla="*/ 1777412 h 1777412"/>
              <a:gd name="T8" fmla="*/ 41383 w 1577779"/>
              <a:gd name="T9" fmla="*/ 1513808 h 1777412"/>
              <a:gd name="T10" fmla="*/ 0 w 1577779"/>
              <a:gd name="T11" fmla="*/ 1463651 h 1777412"/>
              <a:gd name="T12" fmla="*/ 68515 w 1577779"/>
              <a:gd name="T13" fmla="*/ 1380610 h 1777412"/>
              <a:gd name="T14" fmla="*/ 222221 w 1577779"/>
              <a:gd name="T15" fmla="*/ 877412 h 1777412"/>
              <a:gd name="T16" fmla="*/ 203936 w 1577779"/>
              <a:gd name="T17" fmla="*/ 696031 h 1777412"/>
              <a:gd name="T18" fmla="*/ 198115 w 1577779"/>
              <a:gd name="T19" fmla="*/ 673392 h 1777412"/>
              <a:gd name="T20" fmla="*/ 267632 w 1577779"/>
              <a:gd name="T21" fmla="*/ 655517 h 1777412"/>
              <a:gd name="T22" fmla="*/ 859538 w 1577779"/>
              <a:gd name="T23" fmla="*/ 63611 h 1777412"/>
              <a:gd name="T24" fmla="*/ 875894 w 1577779"/>
              <a:gd name="T25" fmla="*/ 0 h 1777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77779" h="1777412">
                <a:moveTo>
                  <a:pt x="875894" y="0"/>
                </a:moveTo>
                <a:lnTo>
                  <a:pt x="945411" y="17874"/>
                </a:lnTo>
                <a:cubicBezTo>
                  <a:pt x="1311773" y="131825"/>
                  <a:pt x="1577779" y="473554"/>
                  <a:pt x="1577779" y="877412"/>
                </a:cubicBezTo>
                <a:cubicBezTo>
                  <a:pt x="1577779" y="1374468"/>
                  <a:pt x="1174835" y="1777412"/>
                  <a:pt x="677779" y="1777412"/>
                </a:cubicBezTo>
                <a:cubicBezTo>
                  <a:pt x="429251" y="1777412"/>
                  <a:pt x="204251" y="1676676"/>
                  <a:pt x="41383" y="1513808"/>
                </a:cubicBezTo>
                <a:lnTo>
                  <a:pt x="0" y="1463651"/>
                </a:lnTo>
                <a:lnTo>
                  <a:pt x="68515" y="1380610"/>
                </a:lnTo>
                <a:cubicBezTo>
                  <a:pt x="165557" y="1236970"/>
                  <a:pt x="222221" y="1063808"/>
                  <a:pt x="222221" y="877412"/>
                </a:cubicBezTo>
                <a:cubicBezTo>
                  <a:pt x="222221" y="815280"/>
                  <a:pt x="215925" y="754619"/>
                  <a:pt x="203936" y="696031"/>
                </a:cubicBezTo>
                <a:lnTo>
                  <a:pt x="198115" y="673392"/>
                </a:lnTo>
                <a:lnTo>
                  <a:pt x="267632" y="655517"/>
                </a:lnTo>
                <a:cubicBezTo>
                  <a:pt x="549449" y="567863"/>
                  <a:pt x="771884" y="345428"/>
                  <a:pt x="859538" y="63611"/>
                </a:cubicBezTo>
                <a:lnTo>
                  <a:pt x="875894" y="0"/>
                </a:lnTo>
                <a:close/>
              </a:path>
            </a:pathLst>
          </a:custGeom>
          <a:solidFill>
            <a:srgbClr val="FF8F00"/>
          </a:solidFill>
          <a:ln w="12700">
            <a:solidFill>
              <a:srgbClr val="BFBFBF"/>
            </a:solidFill>
            <a:bevel/>
            <a:headEnd/>
            <a:tailEnd/>
          </a:ln>
        </p:spPr>
        <p:txBody>
          <a:bodyPr anchor="ctr"/>
          <a:lstStyle/>
          <a:p>
            <a:pPr algn="ctr"/>
            <a:endParaRPr lang="zh-CN" altLang="zh-CN">
              <a:solidFill>
                <a:srgbClr val="FFFFFF"/>
              </a:solidFill>
            </a:endParaRPr>
          </a:p>
        </p:txBody>
      </p:sp>
      <p:sp>
        <p:nvSpPr>
          <p:cNvPr id="18447" name="任意多边形 41"/>
          <p:cNvSpPr>
            <a:spLocks noChangeAspect="1" noChangeArrowheads="1"/>
          </p:cNvSpPr>
          <p:nvPr/>
        </p:nvSpPr>
        <p:spPr bwMode="auto">
          <a:xfrm>
            <a:off x="5922963" y="3463925"/>
            <a:ext cx="396875" cy="404813"/>
          </a:xfrm>
          <a:custGeom>
            <a:avLst/>
            <a:gdLst>
              <a:gd name="T0" fmla="*/ 198115 w 396230"/>
              <a:gd name="T1" fmla="*/ 0 h 404806"/>
              <a:gd name="T2" fmla="*/ 266630 w 396230"/>
              <a:gd name="T3" fmla="*/ 83041 h 404806"/>
              <a:gd name="T4" fmla="*/ 379874 w 396230"/>
              <a:gd name="T5" fmla="*/ 318607 h 404806"/>
              <a:gd name="T6" fmla="*/ 396230 w 396230"/>
              <a:gd name="T7" fmla="*/ 382219 h 404806"/>
              <a:gd name="T8" fmla="*/ 379496 w 396230"/>
              <a:gd name="T9" fmla="*/ 386521 h 404806"/>
              <a:gd name="T10" fmla="*/ 198115 w 396230"/>
              <a:gd name="T11" fmla="*/ 404806 h 404806"/>
              <a:gd name="T12" fmla="*/ 16734 w 396230"/>
              <a:gd name="T13" fmla="*/ 386521 h 404806"/>
              <a:gd name="T14" fmla="*/ 0 w 396230"/>
              <a:gd name="T15" fmla="*/ 382219 h 404806"/>
              <a:gd name="T16" fmla="*/ 16356 w 396230"/>
              <a:gd name="T17" fmla="*/ 318607 h 404806"/>
              <a:gd name="T18" fmla="*/ 129600 w 396230"/>
              <a:gd name="T19" fmla="*/ 83041 h 404806"/>
              <a:gd name="T20" fmla="*/ 198115 w 396230"/>
              <a:gd name="T21" fmla="*/ 0 h 404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6230" h="404806">
                <a:moveTo>
                  <a:pt x="198115" y="0"/>
                </a:moveTo>
                <a:lnTo>
                  <a:pt x="266630" y="83041"/>
                </a:lnTo>
                <a:cubicBezTo>
                  <a:pt x="315151" y="154861"/>
                  <a:pt x="353578" y="234062"/>
                  <a:pt x="379874" y="318607"/>
                </a:cubicBezTo>
                <a:lnTo>
                  <a:pt x="396230" y="382219"/>
                </a:lnTo>
                <a:lnTo>
                  <a:pt x="379496" y="386521"/>
                </a:lnTo>
                <a:cubicBezTo>
                  <a:pt x="320909" y="398510"/>
                  <a:pt x="260247" y="404806"/>
                  <a:pt x="198115" y="404806"/>
                </a:cubicBezTo>
                <a:cubicBezTo>
                  <a:pt x="135983" y="404806"/>
                  <a:pt x="75322" y="398510"/>
                  <a:pt x="16734" y="386521"/>
                </a:cubicBezTo>
                <a:lnTo>
                  <a:pt x="0" y="382219"/>
                </a:lnTo>
                <a:lnTo>
                  <a:pt x="16356" y="318607"/>
                </a:lnTo>
                <a:cubicBezTo>
                  <a:pt x="42653" y="234062"/>
                  <a:pt x="81079" y="154861"/>
                  <a:pt x="129600" y="83041"/>
                </a:cubicBezTo>
                <a:lnTo>
                  <a:pt x="198115" y="0"/>
                </a:lnTo>
                <a:close/>
              </a:path>
            </a:pathLst>
          </a:custGeom>
          <a:solidFill>
            <a:srgbClr val="FF8F00"/>
          </a:solidFill>
          <a:ln w="12700">
            <a:solidFill>
              <a:srgbClr val="D8D8D8"/>
            </a:solidFill>
            <a:bevel/>
            <a:headEnd/>
            <a:tailEnd/>
          </a:ln>
        </p:spPr>
        <p:txBody>
          <a:bodyPr anchor="ctr"/>
          <a:lstStyle/>
          <a:p>
            <a:pPr algn="ctr"/>
            <a:endParaRPr lang="zh-CN" altLang="zh-CN">
              <a:solidFill>
                <a:srgbClr val="FFFFFF"/>
              </a:solidFill>
            </a:endParaRPr>
          </a:p>
        </p:txBody>
      </p:sp>
      <p:sp>
        <p:nvSpPr>
          <p:cNvPr id="18448" name="文本框 42"/>
          <p:cNvSpPr>
            <a:spLocks noChangeArrowheads="1"/>
          </p:cNvSpPr>
          <p:nvPr/>
        </p:nvSpPr>
        <p:spPr bwMode="auto">
          <a:xfrm>
            <a:off x="5964238" y="3532188"/>
            <a:ext cx="3127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Light" panose="020F0302020204030204" pitchFamily="34" charset="0"/>
                <a:sym typeface="Calibri Light" panose="020F0302020204030204" pitchFamily="34" charset="0"/>
              </a:rPr>
              <a:t>1</a:t>
            </a:r>
            <a:endParaRPr lang="zh-CN" altLang="en-US">
              <a:solidFill>
                <a:schemeClr val="bg1"/>
              </a:solidFill>
              <a:latin typeface="Calibri Light" panose="020F0302020204030204" pitchFamily="34" charset="0"/>
              <a:sym typeface="Calibri Light" panose="020F0302020204030204" pitchFamily="34" charset="0"/>
            </a:endParaRPr>
          </a:p>
        </p:txBody>
      </p:sp>
      <p:sp>
        <p:nvSpPr>
          <p:cNvPr id="18449" name="文本框 43"/>
          <p:cNvSpPr>
            <a:spLocks noChangeArrowheads="1"/>
          </p:cNvSpPr>
          <p:nvPr/>
        </p:nvSpPr>
        <p:spPr bwMode="auto">
          <a:xfrm>
            <a:off x="5527675" y="3286125"/>
            <a:ext cx="3127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Light" panose="020F0302020204030204" pitchFamily="34" charset="0"/>
                <a:sym typeface="Calibri Light" panose="020F0302020204030204" pitchFamily="34" charset="0"/>
              </a:rPr>
              <a:t>2</a:t>
            </a:r>
            <a:endParaRPr lang="zh-CN" altLang="en-US">
              <a:solidFill>
                <a:schemeClr val="bg1"/>
              </a:solidFill>
              <a:latin typeface="Calibri Light" panose="020F0302020204030204" pitchFamily="34" charset="0"/>
              <a:sym typeface="Calibri Light" panose="020F0302020204030204" pitchFamily="34" charset="0"/>
            </a:endParaRPr>
          </a:p>
        </p:txBody>
      </p:sp>
      <p:sp>
        <p:nvSpPr>
          <p:cNvPr id="18450" name="文本框 44"/>
          <p:cNvSpPr>
            <a:spLocks noChangeArrowheads="1"/>
          </p:cNvSpPr>
          <p:nvPr/>
        </p:nvSpPr>
        <p:spPr bwMode="auto">
          <a:xfrm>
            <a:off x="6399213" y="3273425"/>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Light" panose="020F0302020204030204" pitchFamily="34" charset="0"/>
                <a:sym typeface="Calibri Light" panose="020F0302020204030204" pitchFamily="34" charset="0"/>
              </a:rPr>
              <a:t>3</a:t>
            </a:r>
            <a:endParaRPr lang="zh-CN" altLang="en-US">
              <a:solidFill>
                <a:schemeClr val="bg1"/>
              </a:solidFill>
              <a:latin typeface="Calibri Light" panose="020F0302020204030204" pitchFamily="34" charset="0"/>
              <a:sym typeface="Calibri Light" panose="020F0302020204030204" pitchFamily="34" charset="0"/>
            </a:endParaRPr>
          </a:p>
        </p:txBody>
      </p:sp>
      <p:sp>
        <p:nvSpPr>
          <p:cNvPr id="18451" name="文本框 45"/>
          <p:cNvSpPr>
            <a:spLocks noChangeArrowheads="1"/>
          </p:cNvSpPr>
          <p:nvPr/>
        </p:nvSpPr>
        <p:spPr bwMode="auto">
          <a:xfrm>
            <a:off x="5951538" y="3975100"/>
            <a:ext cx="3127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Light" panose="020F0302020204030204" pitchFamily="34" charset="0"/>
                <a:sym typeface="Calibri Light" panose="020F0302020204030204" pitchFamily="34" charset="0"/>
              </a:rPr>
              <a:t>4</a:t>
            </a:r>
            <a:endParaRPr lang="zh-CN" altLang="en-US">
              <a:solidFill>
                <a:schemeClr val="bg1"/>
              </a:solidFill>
              <a:latin typeface="Calibri Light" panose="020F0302020204030204" pitchFamily="34" charset="0"/>
              <a:sym typeface="Calibri Light" panose="020F0302020204030204" pitchFamily="34" charset="0"/>
            </a:endParaRPr>
          </a:p>
        </p:txBody>
      </p:sp>
      <p:sp>
        <p:nvSpPr>
          <p:cNvPr id="18452" name="文本框 46"/>
          <p:cNvSpPr>
            <a:spLocks noChangeArrowheads="1"/>
          </p:cNvSpPr>
          <p:nvPr/>
        </p:nvSpPr>
        <p:spPr bwMode="auto">
          <a:xfrm>
            <a:off x="5664200" y="2325688"/>
            <a:ext cx="914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rgbClr val="212121"/>
                </a:solidFill>
                <a:latin typeface="Calibri" panose="020F0502020204030204" pitchFamily="34" charset="0"/>
                <a:ea typeface="微软雅黑" panose="020B0503020204020204" pitchFamily="34" charset="-122"/>
                <a:sym typeface="Calibri" panose="020F0502020204030204" pitchFamily="34" charset="0"/>
              </a:rPr>
              <a:t>KEY</a:t>
            </a:r>
            <a:endParaRPr lang="zh-CN" altLang="en-US">
              <a:solidFill>
                <a:srgbClr val="212121"/>
              </a:solidFill>
              <a:latin typeface="Calibri" panose="020F0502020204030204" pitchFamily="34" charset="0"/>
              <a:ea typeface="微软雅黑" panose="020B0503020204020204" pitchFamily="34" charset="-122"/>
              <a:sym typeface="Calibri" panose="020F0502020204030204" pitchFamily="34" charset="0"/>
            </a:endParaRPr>
          </a:p>
          <a:p>
            <a:pPr algn="ctr"/>
            <a:r>
              <a:rPr lang="en-US" altLang="zh-CN">
                <a:solidFill>
                  <a:srgbClr val="212121"/>
                </a:solidFill>
                <a:latin typeface="Calibri" panose="020F0502020204030204" pitchFamily="34" charset="0"/>
                <a:ea typeface="微软雅黑" panose="020B0503020204020204" pitchFamily="34" charset="-122"/>
                <a:sym typeface="Calibri" panose="020F0502020204030204" pitchFamily="34" charset="0"/>
              </a:rPr>
              <a:t>WORDS</a:t>
            </a:r>
            <a:endParaRPr lang="zh-CN" altLang="en-US">
              <a:solidFill>
                <a:srgbClr val="212121"/>
              </a:solidFill>
              <a:latin typeface="Calibri" panose="020F0502020204030204" pitchFamily="34" charset="0"/>
              <a:ea typeface="微软雅黑" panose="020B0503020204020204" pitchFamily="34" charset="-122"/>
              <a:sym typeface="Calibri" panose="020F0502020204030204" pitchFamily="34" charset="0"/>
            </a:endParaRPr>
          </a:p>
          <a:p>
            <a:pPr algn="ctr"/>
            <a:r>
              <a:rPr lang="en-US" altLang="zh-CN">
                <a:solidFill>
                  <a:srgbClr val="212121"/>
                </a:solidFill>
                <a:latin typeface="Calibri" panose="020F0502020204030204" pitchFamily="34" charset="0"/>
                <a:ea typeface="微软雅黑" panose="020B0503020204020204" pitchFamily="34" charset="-122"/>
                <a:sym typeface="Calibri" panose="020F0502020204030204" pitchFamily="34" charset="0"/>
              </a:rPr>
              <a:t>#1</a:t>
            </a:r>
            <a:endParaRPr lang="zh-CN" altLang="en-US">
              <a:solidFill>
                <a:srgbClr val="21212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3" name="文本框 47"/>
          <p:cNvSpPr>
            <a:spLocks noChangeArrowheads="1"/>
          </p:cNvSpPr>
          <p:nvPr/>
        </p:nvSpPr>
        <p:spPr bwMode="auto">
          <a:xfrm>
            <a:off x="4881563" y="3721100"/>
            <a:ext cx="912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KEY</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ctr"/>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WORDS</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ctr"/>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#2</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4" name="文本框 48"/>
          <p:cNvSpPr>
            <a:spLocks noChangeArrowheads="1"/>
          </p:cNvSpPr>
          <p:nvPr/>
        </p:nvSpPr>
        <p:spPr bwMode="auto">
          <a:xfrm>
            <a:off x="6486525" y="3721100"/>
            <a:ext cx="914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KEY</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ctr"/>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WORDS</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a:p>
            <a:pPr algn="ctr"/>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#3</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8455" name="弧形 49"/>
          <p:cNvSpPr>
            <a:spLocks noChangeArrowheads="1"/>
          </p:cNvSpPr>
          <p:nvPr/>
        </p:nvSpPr>
        <p:spPr bwMode="auto">
          <a:xfrm rot="2084330">
            <a:off x="6434138" y="3892550"/>
            <a:ext cx="1676400" cy="1676400"/>
          </a:xfrm>
          <a:custGeom>
            <a:avLst/>
            <a:gdLst>
              <a:gd name="T0" fmla="*/ 1319 w 2639"/>
              <a:gd name="T1" fmla="*/ 0 h 2639"/>
              <a:gd name="T2" fmla="*/ 2638 w 2639"/>
              <a:gd name="T3" fmla="*/ 1319 h 2639"/>
              <a:gd name="T4" fmla="*/ 1319 w 2639"/>
              <a:gd name="T5" fmla="*/ 1319 h 2639"/>
              <a:gd name="T6" fmla="*/ 1319 w 2639"/>
              <a:gd name="T7" fmla="*/ 0 h 2639"/>
              <a:gd name="T8" fmla="*/ 2638 w 2639"/>
              <a:gd name="T9" fmla="*/ 1319 h 2639"/>
            </a:gdLst>
            <a:ahLst/>
            <a:cxnLst>
              <a:cxn ang="0">
                <a:pos x="T0" y="T1"/>
              </a:cxn>
              <a:cxn ang="0">
                <a:pos x="T2" y="T3"/>
              </a:cxn>
              <a:cxn ang="0">
                <a:pos x="T4" y="T5"/>
              </a:cxn>
              <a:cxn ang="0">
                <a:pos x="T6" y="T7"/>
              </a:cxn>
              <a:cxn ang="0">
                <a:pos x="T8" y="T9"/>
              </a:cxn>
            </a:cxnLst>
            <a:rect l="0" t="0" r="r" b="b"/>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a:solidFill>
              <a:schemeClr val="accent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
        <p:nvSpPr>
          <p:cNvPr id="18456" name="弧形 50"/>
          <p:cNvSpPr>
            <a:spLocks noChangeArrowheads="1"/>
          </p:cNvSpPr>
          <p:nvPr/>
        </p:nvSpPr>
        <p:spPr bwMode="auto">
          <a:xfrm rot="-1579316">
            <a:off x="6394450" y="2193925"/>
            <a:ext cx="1676400" cy="1674813"/>
          </a:xfrm>
          <a:custGeom>
            <a:avLst/>
            <a:gdLst>
              <a:gd name="T0" fmla="*/ 1319 w 2639"/>
              <a:gd name="T1" fmla="*/ 0 h 2639"/>
              <a:gd name="T2" fmla="*/ 2638 w 2639"/>
              <a:gd name="T3" fmla="*/ 1319 h 2639"/>
              <a:gd name="T4" fmla="*/ 1319 w 2639"/>
              <a:gd name="T5" fmla="*/ 1319 h 2639"/>
              <a:gd name="T6" fmla="*/ 1319 w 2639"/>
              <a:gd name="T7" fmla="*/ 0 h 2639"/>
              <a:gd name="T8" fmla="*/ 2638 w 2639"/>
              <a:gd name="T9" fmla="*/ 1319 h 2639"/>
            </a:gdLst>
            <a:ahLst/>
            <a:cxnLst>
              <a:cxn ang="0">
                <a:pos x="T0" y="T1"/>
              </a:cxn>
              <a:cxn ang="0">
                <a:pos x="T2" y="T3"/>
              </a:cxn>
              <a:cxn ang="0">
                <a:pos x="T4" y="T5"/>
              </a:cxn>
              <a:cxn ang="0">
                <a:pos x="T6" y="T7"/>
              </a:cxn>
              <a:cxn ang="0">
                <a:pos x="T8" y="T9"/>
              </a:cxn>
            </a:cxnLst>
            <a:rect l="0" t="0" r="r" b="b"/>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a:solidFill>
              <a:schemeClr val="accent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
        <p:nvSpPr>
          <p:cNvPr id="18457" name="弧形 51"/>
          <p:cNvSpPr>
            <a:spLocks noChangeArrowheads="1"/>
          </p:cNvSpPr>
          <p:nvPr/>
        </p:nvSpPr>
        <p:spPr bwMode="auto">
          <a:xfrm rot="8538474">
            <a:off x="3263900" y="3030538"/>
            <a:ext cx="1676400" cy="1676400"/>
          </a:xfrm>
          <a:custGeom>
            <a:avLst/>
            <a:gdLst>
              <a:gd name="T0" fmla="*/ 1319 w 2639"/>
              <a:gd name="T1" fmla="*/ 0 h 2639"/>
              <a:gd name="T2" fmla="*/ 2638 w 2639"/>
              <a:gd name="T3" fmla="*/ 1319 h 2639"/>
              <a:gd name="T4" fmla="*/ 1319 w 2639"/>
              <a:gd name="T5" fmla="*/ 1319 h 2639"/>
              <a:gd name="T6" fmla="*/ 1319 w 2639"/>
              <a:gd name="T7" fmla="*/ 0 h 2639"/>
              <a:gd name="T8" fmla="*/ 2638 w 2639"/>
              <a:gd name="T9" fmla="*/ 1319 h 2639"/>
            </a:gdLst>
            <a:ahLst/>
            <a:cxnLst>
              <a:cxn ang="0">
                <a:pos x="T0" y="T1"/>
              </a:cxn>
              <a:cxn ang="0">
                <a:pos x="T2" y="T3"/>
              </a:cxn>
              <a:cxn ang="0">
                <a:pos x="T4" y="T5"/>
              </a:cxn>
              <a:cxn ang="0">
                <a:pos x="T6" y="T7"/>
              </a:cxn>
              <a:cxn ang="0">
                <a:pos x="T8" y="T9"/>
              </a:cxn>
            </a:cxnLst>
            <a:rect l="0" t="0" r="r" b="b"/>
            <a:pathLst>
              <a:path w="2639" h="2639" stroke="0">
                <a:moveTo>
                  <a:pt x="1319" y="0"/>
                </a:moveTo>
                <a:cubicBezTo>
                  <a:pt x="2047" y="0"/>
                  <a:pt x="2638" y="591"/>
                  <a:pt x="2638" y="1319"/>
                </a:cubicBezTo>
                <a:lnTo>
                  <a:pt x="1319" y="1319"/>
                </a:lnTo>
                <a:close/>
              </a:path>
              <a:path w="2639" h="2639" fill="none">
                <a:moveTo>
                  <a:pt x="1319" y="0"/>
                </a:moveTo>
                <a:cubicBezTo>
                  <a:pt x="2047" y="0"/>
                  <a:pt x="2638" y="591"/>
                  <a:pt x="2638" y="1319"/>
                </a:cubicBezTo>
              </a:path>
            </a:pathLst>
          </a:custGeom>
          <a:noFill/>
          <a:ln w="6350">
            <a:solidFill>
              <a:schemeClr val="accent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p>
        </p:txBody>
      </p:sp>
      <p:sp>
        <p:nvSpPr>
          <p:cNvPr id="18458" name="圆角矩形 53"/>
          <p:cNvSpPr>
            <a:spLocks noChangeArrowheads="1"/>
          </p:cNvSpPr>
          <p:nvPr/>
        </p:nvSpPr>
        <p:spPr bwMode="auto">
          <a:xfrm>
            <a:off x="5797550" y="5184775"/>
            <a:ext cx="3084513" cy="955675"/>
          </a:xfrm>
          <a:prstGeom prst="roundRect">
            <a:avLst>
              <a:gd name="adj" fmla="val 16667"/>
            </a:avLst>
          </a:prstGeom>
          <a:noFill/>
          <a:ln w="12700">
            <a:solidFill>
              <a:srgbClr val="3C578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18459" name="圆角矩形 54"/>
          <p:cNvSpPr>
            <a:spLocks noChangeArrowheads="1"/>
          </p:cNvSpPr>
          <p:nvPr/>
        </p:nvSpPr>
        <p:spPr bwMode="auto">
          <a:xfrm>
            <a:off x="7696200" y="2759075"/>
            <a:ext cx="3084513" cy="955675"/>
          </a:xfrm>
          <a:prstGeom prst="roundRect">
            <a:avLst>
              <a:gd name="adj" fmla="val 16667"/>
            </a:avLst>
          </a:prstGeom>
          <a:noFill/>
          <a:ln w="12700">
            <a:solidFill>
              <a:srgbClr val="BFBFB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bwMode="auto">
      <p:bgPr>
        <a:pattFill prst="pct20">
          <a:fgClr>
            <a:schemeClr val="accent1"/>
          </a:fgClr>
          <a:bgClr>
            <a:schemeClr val="bg1"/>
          </a:bgClr>
        </a:pattFill>
        <a:effectLst/>
      </p:bgPr>
    </p:bg>
    <p:spTree>
      <p:nvGrpSpPr>
        <p:cNvPr id="1" name=""/>
        <p:cNvGrpSpPr/>
        <p:nvPr/>
      </p:nvGrpSpPr>
      <p:grpSpPr>
        <a:xfrm>
          <a:off x="0" y="0"/>
          <a:ext cx="0" cy="0"/>
          <a:chOff x="0" y="0"/>
          <a:chExt cx="0" cy="0"/>
        </a:xfrm>
      </p:grpSpPr>
      <p:sp>
        <p:nvSpPr>
          <p:cNvPr id="19458" name="矩形 7"/>
          <p:cNvSpPr>
            <a:spLocks noChangeArrowheads="1"/>
          </p:cNvSpPr>
          <p:nvPr/>
        </p:nvSpPr>
        <p:spPr bwMode="auto">
          <a:xfrm>
            <a:off x="-395288" y="0"/>
            <a:ext cx="12587288" cy="6858000"/>
          </a:xfrm>
          <a:prstGeom prst="rect">
            <a:avLst/>
          </a:prstGeom>
          <a:solidFill>
            <a:srgbClr val="3C5787"/>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chemeClr val="bg1"/>
              </a:solidFill>
            </a:endParaRPr>
          </a:p>
        </p:txBody>
      </p:sp>
      <p:sp>
        <p:nvSpPr>
          <p:cNvPr id="19459" name="L 形 19"/>
          <p:cNvSpPr>
            <a:spLocks noChangeArrowheads="1"/>
          </p:cNvSpPr>
          <p:nvPr/>
        </p:nvSpPr>
        <p:spPr bwMode="auto">
          <a:xfrm rot="2700000" flipV="1">
            <a:off x="5667375" y="260350"/>
            <a:ext cx="512763" cy="512763"/>
          </a:xfrm>
          <a:custGeom>
            <a:avLst/>
            <a:gdLst>
              <a:gd name="T0" fmla="*/ 0 w 808"/>
              <a:gd name="T1" fmla="*/ 0 h 808"/>
              <a:gd name="T2" fmla="*/ 180 w 808"/>
              <a:gd name="T3" fmla="*/ 0 h 808"/>
              <a:gd name="T4" fmla="*/ 180 w 808"/>
              <a:gd name="T5" fmla="*/ 615 h 808"/>
              <a:gd name="T6" fmla="*/ 808 w 808"/>
              <a:gd name="T7" fmla="*/ 615 h 808"/>
              <a:gd name="T8" fmla="*/ 808 w 808"/>
              <a:gd name="T9" fmla="*/ 808 h 808"/>
              <a:gd name="T10" fmla="*/ 0 w 808"/>
              <a:gd name="T11" fmla="*/ 808 h 808"/>
            </a:gdLst>
            <a:ahLst/>
            <a:cxnLst>
              <a:cxn ang="0">
                <a:pos x="T0" y="T1"/>
              </a:cxn>
              <a:cxn ang="0">
                <a:pos x="T2" y="T3"/>
              </a:cxn>
              <a:cxn ang="0">
                <a:pos x="T4" y="T5"/>
              </a:cxn>
              <a:cxn ang="0">
                <a:pos x="T6" y="T7"/>
              </a:cxn>
              <a:cxn ang="0">
                <a:pos x="T8" y="T9"/>
              </a:cxn>
              <a:cxn ang="0">
                <a:pos x="T10" y="T11"/>
              </a:cxn>
            </a:cxnLst>
            <a:rect l="0" t="0" r="r" b="b"/>
            <a:pathLst>
              <a:path w="808" h="808">
                <a:moveTo>
                  <a:pt x="0" y="0"/>
                </a:moveTo>
                <a:lnTo>
                  <a:pt x="180" y="0"/>
                </a:lnTo>
                <a:lnTo>
                  <a:pt x="180" y="615"/>
                </a:lnTo>
                <a:lnTo>
                  <a:pt x="808" y="615"/>
                </a:lnTo>
                <a:lnTo>
                  <a:pt x="808" y="808"/>
                </a:lnTo>
                <a:lnTo>
                  <a:pt x="0" y="808"/>
                </a:ln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9460" name="直接连接符 21"/>
          <p:cNvSpPr>
            <a:spLocks noChangeShapeType="1"/>
          </p:cNvSpPr>
          <p:nvPr/>
        </p:nvSpPr>
        <p:spPr bwMode="auto">
          <a:xfrm>
            <a:off x="492125" y="3868738"/>
            <a:ext cx="10861675" cy="0"/>
          </a:xfrm>
          <a:prstGeom prst="line">
            <a:avLst/>
          </a:prstGeom>
          <a:noFill/>
          <a:ln w="6350">
            <a:solidFill>
              <a:srgbClr val="D8D8D8"/>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61" name="标题 2"/>
          <p:cNvSpPr>
            <a:spLocks noGrp="1" noChangeArrowheads="1"/>
          </p:cNvSpPr>
          <p:nvPr>
            <p:ph type="ctrTitle"/>
          </p:nvPr>
        </p:nvSpPr>
        <p:spPr>
          <a:xfrm>
            <a:off x="-395288" y="1481138"/>
            <a:ext cx="12587288" cy="2387600"/>
          </a:xfrm>
        </p:spPr>
        <p:txBody>
          <a:bodyPr anchor="ctr"/>
          <a:lstStyle/>
          <a:p>
            <a:r>
              <a:rPr lang="en-US" altLang="zh-CN" sz="12000" smtClean="0">
                <a:solidFill>
                  <a:schemeClr val="bg1"/>
                </a:solidFill>
                <a:latin typeface="Calibri Light" panose="020F0302020204030204" pitchFamily="34" charset="0"/>
                <a:ea typeface="微软雅黑" panose="020B0503020204020204" pitchFamily="34" charset="-122"/>
              </a:rPr>
              <a:t>THANK YOU</a:t>
            </a:r>
            <a:endParaRPr lang="zh-CN" altLang="en-US" sz="12000" smtClean="0">
              <a:solidFill>
                <a:schemeClr val="bg1"/>
              </a:solidFill>
              <a:latin typeface="Calibri Light" panose="020F0302020204030204" pitchFamily="34" charset="0"/>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fontAlgn="auto">
              <a:spcBef>
                <a:spcPts val="0"/>
              </a:spcBef>
              <a:spcAft>
                <a:spcPts val="0"/>
              </a:spcAft>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fontAlgn="auto">
              <a:spcBef>
                <a:spcPts val="0"/>
              </a:spcBef>
              <a:spcAft>
                <a:spcPts val="0"/>
              </a:spcAft>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52099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3" name="组合 5121"/>
          <p:cNvGrpSpPr>
            <a:grpSpLocks/>
          </p:cNvGrpSpPr>
          <p:nvPr/>
        </p:nvGrpSpPr>
        <p:grpSpPr bwMode="auto">
          <a:xfrm>
            <a:off x="0" y="0"/>
            <a:ext cx="12192000" cy="427038"/>
            <a:chOff x="0" y="0"/>
            <a:chExt cx="12192001" cy="428438"/>
          </a:xfrm>
        </p:grpSpPr>
        <p:sp>
          <p:nvSpPr>
            <p:cNvPr id="3074"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3075"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grpSp>
        <p:nvGrpSpPr>
          <p:cNvPr id="3076" name="组合 5124"/>
          <p:cNvGrpSpPr>
            <a:grpSpLocks/>
          </p:cNvGrpSpPr>
          <p:nvPr/>
        </p:nvGrpSpPr>
        <p:grpSpPr bwMode="auto">
          <a:xfrm>
            <a:off x="1209675" y="2041525"/>
            <a:ext cx="1028700" cy="890588"/>
            <a:chOff x="0" y="0"/>
            <a:chExt cx="2604459" cy="2253620"/>
          </a:xfrm>
        </p:grpSpPr>
        <p:sp>
          <p:nvSpPr>
            <p:cNvPr id="3077" name="任意多边形 3"/>
            <p:cNvSpPr>
              <a:spLocks noChangeArrowheads="1"/>
            </p:cNvSpPr>
            <p:nvPr/>
          </p:nvSpPr>
          <p:spPr bwMode="auto">
            <a:xfrm rot="5400000">
              <a:off x="175420" y="-175421"/>
              <a:ext cx="2253620" cy="2604459"/>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78" name="同心圆 4"/>
            <p:cNvSpPr>
              <a:spLocks noChangeArrowheads="1"/>
            </p:cNvSpPr>
            <p:nvPr/>
          </p:nvSpPr>
          <p:spPr bwMode="auto">
            <a:xfrm>
              <a:off x="151837" y="151836"/>
              <a:ext cx="1945394" cy="1945394"/>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p>
          </p:txBody>
        </p:sp>
      </p:grpSp>
      <p:grpSp>
        <p:nvGrpSpPr>
          <p:cNvPr id="3079" name="组合 5127"/>
          <p:cNvGrpSpPr>
            <a:grpSpLocks/>
          </p:cNvGrpSpPr>
          <p:nvPr/>
        </p:nvGrpSpPr>
        <p:grpSpPr bwMode="auto">
          <a:xfrm>
            <a:off x="1209675" y="3511550"/>
            <a:ext cx="1028700" cy="892175"/>
            <a:chOff x="0" y="0"/>
            <a:chExt cx="2604459" cy="2253620"/>
          </a:xfrm>
        </p:grpSpPr>
        <p:sp>
          <p:nvSpPr>
            <p:cNvPr id="3080" name="任意多边形 7"/>
            <p:cNvSpPr>
              <a:spLocks noChangeArrowheads="1"/>
            </p:cNvSpPr>
            <p:nvPr/>
          </p:nvSpPr>
          <p:spPr bwMode="auto">
            <a:xfrm rot="5400000">
              <a:off x="175420" y="-175421"/>
              <a:ext cx="2253620" cy="2604459"/>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81" name="同心圆 8"/>
            <p:cNvSpPr>
              <a:spLocks noChangeArrowheads="1"/>
            </p:cNvSpPr>
            <p:nvPr/>
          </p:nvSpPr>
          <p:spPr bwMode="auto">
            <a:xfrm>
              <a:off x="151837" y="151836"/>
              <a:ext cx="1945394" cy="1945394"/>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p>
          </p:txBody>
        </p:sp>
      </p:grpSp>
      <p:grpSp>
        <p:nvGrpSpPr>
          <p:cNvPr id="3082" name="组合 5130"/>
          <p:cNvGrpSpPr>
            <a:grpSpLocks/>
          </p:cNvGrpSpPr>
          <p:nvPr/>
        </p:nvGrpSpPr>
        <p:grpSpPr bwMode="auto">
          <a:xfrm>
            <a:off x="1209675" y="4983163"/>
            <a:ext cx="1028700" cy="890587"/>
            <a:chOff x="0" y="0"/>
            <a:chExt cx="2604459" cy="2253620"/>
          </a:xfrm>
        </p:grpSpPr>
        <p:sp>
          <p:nvSpPr>
            <p:cNvPr id="3083" name="任意多边形 10"/>
            <p:cNvSpPr>
              <a:spLocks noChangeArrowheads="1"/>
            </p:cNvSpPr>
            <p:nvPr/>
          </p:nvSpPr>
          <p:spPr bwMode="auto">
            <a:xfrm rot="5400000">
              <a:off x="175420" y="-175421"/>
              <a:ext cx="2253620" cy="2604459"/>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84" name="同心圆 11"/>
            <p:cNvSpPr>
              <a:spLocks noChangeArrowheads="1"/>
            </p:cNvSpPr>
            <p:nvPr/>
          </p:nvSpPr>
          <p:spPr bwMode="auto">
            <a:xfrm>
              <a:off x="151837" y="151836"/>
              <a:ext cx="1945394" cy="1945394"/>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p>
          </p:txBody>
        </p:sp>
      </p:grpSp>
      <p:grpSp>
        <p:nvGrpSpPr>
          <p:cNvPr id="3085" name="组合 5133"/>
          <p:cNvGrpSpPr>
            <a:grpSpLocks/>
          </p:cNvGrpSpPr>
          <p:nvPr/>
        </p:nvGrpSpPr>
        <p:grpSpPr bwMode="auto">
          <a:xfrm>
            <a:off x="6940550" y="2041525"/>
            <a:ext cx="1030288" cy="890588"/>
            <a:chOff x="0" y="0"/>
            <a:chExt cx="2604459" cy="2253620"/>
          </a:xfrm>
        </p:grpSpPr>
        <p:sp>
          <p:nvSpPr>
            <p:cNvPr id="3086" name="任意多边形 13"/>
            <p:cNvSpPr>
              <a:spLocks noChangeArrowheads="1"/>
            </p:cNvSpPr>
            <p:nvPr/>
          </p:nvSpPr>
          <p:spPr bwMode="auto">
            <a:xfrm rot="5400000">
              <a:off x="175420" y="-175421"/>
              <a:ext cx="2253620" cy="2604459"/>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87" name="同心圆 14"/>
            <p:cNvSpPr>
              <a:spLocks noChangeArrowheads="1"/>
            </p:cNvSpPr>
            <p:nvPr/>
          </p:nvSpPr>
          <p:spPr bwMode="auto">
            <a:xfrm>
              <a:off x="151837" y="151836"/>
              <a:ext cx="1945394" cy="1945394"/>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p>
          </p:txBody>
        </p:sp>
      </p:grpSp>
      <p:grpSp>
        <p:nvGrpSpPr>
          <p:cNvPr id="3088" name="组合 5136"/>
          <p:cNvGrpSpPr>
            <a:grpSpLocks/>
          </p:cNvGrpSpPr>
          <p:nvPr/>
        </p:nvGrpSpPr>
        <p:grpSpPr bwMode="auto">
          <a:xfrm>
            <a:off x="6940550" y="3511550"/>
            <a:ext cx="1030288" cy="892175"/>
            <a:chOff x="0" y="0"/>
            <a:chExt cx="2604459" cy="2253620"/>
          </a:xfrm>
        </p:grpSpPr>
        <p:sp>
          <p:nvSpPr>
            <p:cNvPr id="3089" name="任意多边形 16"/>
            <p:cNvSpPr>
              <a:spLocks noChangeArrowheads="1"/>
            </p:cNvSpPr>
            <p:nvPr/>
          </p:nvSpPr>
          <p:spPr bwMode="auto">
            <a:xfrm rot="5400000">
              <a:off x="175420" y="-175421"/>
              <a:ext cx="2253620" cy="2604459"/>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0" name="同心圆 17"/>
            <p:cNvSpPr>
              <a:spLocks noChangeArrowheads="1"/>
            </p:cNvSpPr>
            <p:nvPr/>
          </p:nvSpPr>
          <p:spPr bwMode="auto">
            <a:xfrm>
              <a:off x="151837" y="151836"/>
              <a:ext cx="1945394" cy="1945394"/>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p>
          </p:txBody>
        </p:sp>
      </p:grpSp>
      <p:grpSp>
        <p:nvGrpSpPr>
          <p:cNvPr id="3091" name="组合 5139"/>
          <p:cNvGrpSpPr>
            <a:grpSpLocks/>
          </p:cNvGrpSpPr>
          <p:nvPr/>
        </p:nvGrpSpPr>
        <p:grpSpPr bwMode="auto">
          <a:xfrm>
            <a:off x="6940550" y="4983163"/>
            <a:ext cx="1030288" cy="890587"/>
            <a:chOff x="0" y="0"/>
            <a:chExt cx="2604459" cy="2253620"/>
          </a:xfrm>
        </p:grpSpPr>
        <p:sp>
          <p:nvSpPr>
            <p:cNvPr id="3092" name="任意多边形 19"/>
            <p:cNvSpPr>
              <a:spLocks noChangeArrowheads="1"/>
            </p:cNvSpPr>
            <p:nvPr/>
          </p:nvSpPr>
          <p:spPr bwMode="auto">
            <a:xfrm rot="5400000">
              <a:off x="175420" y="-175421"/>
              <a:ext cx="2253620" cy="2604459"/>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3093" name="同心圆 20"/>
            <p:cNvSpPr>
              <a:spLocks noChangeArrowheads="1"/>
            </p:cNvSpPr>
            <p:nvPr/>
          </p:nvSpPr>
          <p:spPr bwMode="auto">
            <a:xfrm>
              <a:off x="151837" y="151836"/>
              <a:ext cx="1945394" cy="1945394"/>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chemeClr val="bg1"/>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p>
          </p:txBody>
        </p:sp>
      </p:grpSp>
      <p:sp>
        <p:nvSpPr>
          <p:cNvPr id="3094" name="文本框 22"/>
          <p:cNvSpPr>
            <a:spLocks noChangeArrowheads="1"/>
          </p:cNvSpPr>
          <p:nvPr/>
        </p:nvSpPr>
        <p:spPr bwMode="auto">
          <a:xfrm>
            <a:off x="2432050" y="2254250"/>
            <a:ext cx="30845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rPr>
              <a:t>Your Section Title Here</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95" name="文本框 23"/>
          <p:cNvSpPr>
            <a:spLocks noChangeArrowheads="1"/>
          </p:cNvSpPr>
          <p:nvPr/>
        </p:nvSpPr>
        <p:spPr bwMode="auto">
          <a:xfrm>
            <a:off x="2432050" y="3725863"/>
            <a:ext cx="30241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rPr>
              <a:t>Your Section Title Here</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96" name="文本框 24"/>
          <p:cNvSpPr>
            <a:spLocks noChangeArrowheads="1"/>
          </p:cNvSpPr>
          <p:nvPr/>
        </p:nvSpPr>
        <p:spPr bwMode="auto">
          <a:xfrm>
            <a:off x="2432050" y="5197475"/>
            <a:ext cx="30241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rPr>
              <a:t>Your Section Title Here</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97" name="文本框 25"/>
          <p:cNvSpPr>
            <a:spLocks noChangeArrowheads="1"/>
          </p:cNvSpPr>
          <p:nvPr/>
        </p:nvSpPr>
        <p:spPr bwMode="auto">
          <a:xfrm>
            <a:off x="8148638" y="2254250"/>
            <a:ext cx="3024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rPr>
              <a:t>Your Section Title Here</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98" name="文本框 26"/>
          <p:cNvSpPr>
            <a:spLocks noChangeArrowheads="1"/>
          </p:cNvSpPr>
          <p:nvPr/>
        </p:nvSpPr>
        <p:spPr bwMode="auto">
          <a:xfrm>
            <a:off x="8148638" y="3725863"/>
            <a:ext cx="30241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rPr>
              <a:t>Your Section Title Here</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99" name="文本框 27"/>
          <p:cNvSpPr>
            <a:spLocks noChangeArrowheads="1"/>
          </p:cNvSpPr>
          <p:nvPr/>
        </p:nvSpPr>
        <p:spPr bwMode="auto">
          <a:xfrm>
            <a:off x="8148638" y="5197475"/>
            <a:ext cx="30241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a:solidFill>
                  <a:srgbClr val="000000"/>
                </a:solidFill>
                <a:latin typeface="Calibri" panose="020F0502020204030204" pitchFamily="34" charset="0"/>
                <a:ea typeface="微软雅黑" panose="020B0503020204020204" pitchFamily="34" charset="-122"/>
                <a:sym typeface="Calibri" panose="020F0502020204030204" pitchFamily="34" charset="0"/>
              </a:rPr>
              <a:t>Your Section Title Here</a:t>
            </a:r>
            <a:endParaRPr lang="zh-CN" altLang="en-US" sz="2400">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0" name="文本框 30"/>
          <p:cNvSpPr>
            <a:spLocks noChangeArrowheads="1"/>
          </p:cNvSpPr>
          <p:nvPr/>
        </p:nvSpPr>
        <p:spPr bwMode="auto">
          <a:xfrm>
            <a:off x="1444625" y="2162175"/>
            <a:ext cx="4191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Calibri" panose="020F0502020204030204" pitchFamily="34" charset="0"/>
                <a:ea typeface="微软雅黑" panose="020B0503020204020204" pitchFamily="34" charset="-122"/>
                <a:sym typeface="Calibri" panose="020F0502020204030204" pitchFamily="34" charset="0"/>
              </a:rPr>
              <a:t>1</a:t>
            </a:r>
            <a:endParaRPr lang="zh-CN" altLang="en-US" sz="3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1" name="文本框 31"/>
          <p:cNvSpPr>
            <a:spLocks noChangeArrowheads="1"/>
          </p:cNvSpPr>
          <p:nvPr/>
        </p:nvSpPr>
        <p:spPr bwMode="auto">
          <a:xfrm>
            <a:off x="1444625" y="3633788"/>
            <a:ext cx="419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Calibri" panose="020F0502020204030204" pitchFamily="34" charset="0"/>
                <a:ea typeface="微软雅黑" panose="020B0503020204020204" pitchFamily="34" charset="-122"/>
                <a:sym typeface="Calibri" panose="020F0502020204030204" pitchFamily="34" charset="0"/>
              </a:rPr>
              <a:t>2</a:t>
            </a:r>
            <a:endParaRPr lang="zh-CN" altLang="en-US" sz="3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2" name="文本框 32"/>
          <p:cNvSpPr>
            <a:spLocks noChangeArrowheads="1"/>
          </p:cNvSpPr>
          <p:nvPr/>
        </p:nvSpPr>
        <p:spPr bwMode="auto">
          <a:xfrm>
            <a:off x="1444625" y="5103813"/>
            <a:ext cx="419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Calibri" panose="020F0502020204030204" pitchFamily="34" charset="0"/>
                <a:ea typeface="微软雅黑" panose="020B0503020204020204" pitchFamily="34" charset="-122"/>
                <a:sym typeface="Calibri" panose="020F0502020204030204" pitchFamily="34" charset="0"/>
              </a:rPr>
              <a:t>3</a:t>
            </a:r>
            <a:endParaRPr lang="zh-CN" altLang="en-US" sz="3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3" name="文本框 33"/>
          <p:cNvSpPr>
            <a:spLocks noChangeArrowheads="1"/>
          </p:cNvSpPr>
          <p:nvPr/>
        </p:nvSpPr>
        <p:spPr bwMode="auto">
          <a:xfrm>
            <a:off x="7175500" y="2159000"/>
            <a:ext cx="4191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Calibri" panose="020F0502020204030204" pitchFamily="34" charset="0"/>
                <a:ea typeface="微软雅黑" panose="020B0503020204020204" pitchFamily="34" charset="-122"/>
                <a:sym typeface="Calibri" panose="020F0502020204030204" pitchFamily="34" charset="0"/>
              </a:rPr>
              <a:t>4</a:t>
            </a:r>
            <a:endParaRPr lang="zh-CN" altLang="en-US" sz="3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4" name="文本框 34"/>
          <p:cNvSpPr>
            <a:spLocks noChangeArrowheads="1"/>
          </p:cNvSpPr>
          <p:nvPr/>
        </p:nvSpPr>
        <p:spPr bwMode="auto">
          <a:xfrm>
            <a:off x="7175500" y="3633788"/>
            <a:ext cx="419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Calibri" panose="020F0502020204030204" pitchFamily="34" charset="0"/>
                <a:ea typeface="微软雅黑" panose="020B0503020204020204" pitchFamily="34" charset="-122"/>
                <a:sym typeface="Calibri" panose="020F0502020204030204" pitchFamily="34" charset="0"/>
              </a:rPr>
              <a:t>5</a:t>
            </a:r>
            <a:endParaRPr lang="zh-CN" altLang="en-US" sz="3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5" name="文本框 35"/>
          <p:cNvSpPr>
            <a:spLocks noChangeArrowheads="1"/>
          </p:cNvSpPr>
          <p:nvPr/>
        </p:nvSpPr>
        <p:spPr bwMode="auto">
          <a:xfrm>
            <a:off x="7175500" y="5103813"/>
            <a:ext cx="419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a:solidFill>
                  <a:schemeClr val="bg1"/>
                </a:solidFill>
                <a:latin typeface="Calibri" panose="020F0502020204030204" pitchFamily="34" charset="0"/>
                <a:ea typeface="微软雅黑" panose="020B0503020204020204" pitchFamily="34" charset="-122"/>
                <a:sym typeface="Calibri" panose="020F0502020204030204" pitchFamily="34" charset="0"/>
              </a:rPr>
              <a:t>6</a:t>
            </a:r>
            <a:endParaRPr lang="zh-CN" altLang="en-US" sz="3600">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06" name="标题 36"/>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CONTENT</a:t>
            </a:r>
            <a:endParaRPr lang="zh-CN" altLang="en-US" sz="4400" b="1" smtClean="0">
              <a:solidFill>
                <a:srgbClr val="3B5686"/>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矩形 6"/>
          <p:cNvSpPr>
            <a:spLocks noChangeArrowheads="1"/>
          </p:cNvSpPr>
          <p:nvPr/>
        </p:nvSpPr>
        <p:spPr bwMode="auto">
          <a:xfrm>
            <a:off x="-4763" y="1466850"/>
            <a:ext cx="12196763" cy="3340100"/>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4098" name="任意多边形 17"/>
          <p:cNvSpPr>
            <a:spLocks noChangeArrowheads="1"/>
          </p:cNvSpPr>
          <p:nvPr/>
        </p:nvSpPr>
        <p:spPr bwMode="auto">
          <a:xfrm rot="5400000">
            <a:off x="1271588" y="1849438"/>
            <a:ext cx="2219325" cy="2568575"/>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4099" name="同心圆 19"/>
          <p:cNvSpPr>
            <a:spLocks noChangeArrowheads="1"/>
          </p:cNvSpPr>
          <p:nvPr/>
        </p:nvSpPr>
        <p:spPr bwMode="auto">
          <a:xfrm>
            <a:off x="1250950" y="2178050"/>
            <a:ext cx="1917700" cy="1916113"/>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endParaRPr lang="zh-CN" altLang="zh-CN"/>
          </a:p>
        </p:txBody>
      </p:sp>
      <p:sp>
        <p:nvSpPr>
          <p:cNvPr id="4100" name="标题 2"/>
          <p:cNvSpPr>
            <a:spLocks noGrp="1" noChangeArrowheads="1"/>
          </p:cNvSpPr>
          <p:nvPr>
            <p:ph type="title"/>
          </p:nvPr>
        </p:nvSpPr>
        <p:spPr>
          <a:xfrm>
            <a:off x="4038600" y="1709738"/>
            <a:ext cx="8153400" cy="2852737"/>
          </a:xfrm>
        </p:spPr>
        <p:txBody>
          <a:bodyPr anchor="ctr"/>
          <a:lstStyle/>
          <a:p>
            <a:pPr algn="l"/>
            <a:r>
              <a:rPr lang="en-US" altLang="zh-CN" smtClean="0">
                <a:solidFill>
                  <a:schemeClr val="bg1"/>
                </a:solidFill>
              </a:rPr>
              <a:t>SECTION TITLE</a:t>
            </a:r>
            <a:endParaRPr lang="zh-CN" altLang="en-US" smtClean="0">
              <a:solidFill>
                <a:schemeClr val="bg1"/>
              </a:solidFill>
            </a:endParaRPr>
          </a:p>
        </p:txBody>
      </p:sp>
      <p:sp>
        <p:nvSpPr>
          <p:cNvPr id="4101" name="文本占位符 3"/>
          <p:cNvSpPr>
            <a:spLocks noGrp="1" noChangeArrowheads="1"/>
          </p:cNvSpPr>
          <p:nvPr>
            <p:ph sz="quarter" idx="4294967295"/>
          </p:nvPr>
        </p:nvSpPr>
        <p:spPr>
          <a:xfrm>
            <a:off x="1100138" y="2025650"/>
            <a:ext cx="2220912" cy="2220913"/>
          </a:xfrm>
        </p:spPr>
        <p:txBody>
          <a:bodyPr anchor="ctr"/>
          <a:lstStyle/>
          <a:p>
            <a:pPr marL="0" indent="0" algn="ctr">
              <a:buFont typeface="Arial" panose="020B0604020202020204" pitchFamily="34" charset="0"/>
              <a:buNone/>
            </a:pPr>
            <a:r>
              <a:rPr lang="en-US" altLang="zh-CN" sz="12000" smtClean="0">
                <a:solidFill>
                  <a:schemeClr val="bg1"/>
                </a:solidFill>
              </a:rPr>
              <a:t>1</a:t>
            </a:r>
            <a:endParaRPr lang="zh-CN" altLang="en-US" sz="12000" smtClean="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1"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87875"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椭圆 6"/>
          <p:cNvSpPr>
            <a:spLocks noChangeArrowheads="1"/>
          </p:cNvSpPr>
          <p:nvPr/>
        </p:nvSpPr>
        <p:spPr bwMode="auto">
          <a:xfrm>
            <a:off x="5905500" y="1963738"/>
            <a:ext cx="914400" cy="914400"/>
          </a:xfrm>
          <a:prstGeom prst="ellipse">
            <a:avLst/>
          </a:prstGeom>
          <a:noFill/>
          <a:ln w="19050">
            <a:solidFill>
              <a:srgbClr val="FF8F00"/>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5123" name="椭圆 7"/>
          <p:cNvSpPr>
            <a:spLocks noChangeArrowheads="1"/>
          </p:cNvSpPr>
          <p:nvPr/>
        </p:nvSpPr>
        <p:spPr bwMode="auto">
          <a:xfrm>
            <a:off x="5905500" y="3614738"/>
            <a:ext cx="914400" cy="914400"/>
          </a:xfrm>
          <a:prstGeom prst="ellipse">
            <a:avLst/>
          </a:prstGeom>
          <a:noFill/>
          <a:ln w="19050">
            <a:solidFill>
              <a:srgbClr val="3C5787"/>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5124" name="椭圆 8"/>
          <p:cNvSpPr>
            <a:spLocks noChangeArrowheads="1"/>
          </p:cNvSpPr>
          <p:nvPr/>
        </p:nvSpPr>
        <p:spPr bwMode="auto">
          <a:xfrm>
            <a:off x="5905500" y="5272088"/>
            <a:ext cx="914400" cy="914400"/>
          </a:xfrm>
          <a:prstGeom prst="ellipse">
            <a:avLst/>
          </a:prstGeom>
          <a:noFill/>
          <a:ln w="19050">
            <a:solidFill>
              <a:srgbClr val="7F7F7F"/>
            </a:solidFill>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endParaRPr>
          </a:p>
        </p:txBody>
      </p:sp>
      <p:sp>
        <p:nvSpPr>
          <p:cNvPr id="5125" name="标题 9"/>
          <p:cNvSpPr>
            <a:spLocks noChangeArrowheads="1"/>
          </p:cNvSpPr>
          <p:nvPr/>
        </p:nvSpPr>
        <p:spPr bwMode="auto">
          <a:xfrm>
            <a:off x="5005388" y="266700"/>
            <a:ext cx="6342062"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90000"/>
              </a:lnSpc>
            </a:pPr>
            <a:r>
              <a:rPr lang="en-US" altLang="zh-CN" sz="4400" b="1">
                <a:solidFill>
                  <a:srgbClr val="3C5787"/>
                </a:solidFill>
                <a:latin typeface="Calibri Light" panose="020F0302020204030204" pitchFamily="34" charset="0"/>
                <a:ea typeface="微软雅黑" panose="020B0503020204020204" pitchFamily="34" charset="-122"/>
                <a:sym typeface="Calibri Light" panose="020F0302020204030204" pitchFamily="34" charset="0"/>
              </a:rPr>
              <a:t>Your  Title  Here</a:t>
            </a:r>
            <a:endParaRPr lang="zh-CN" altLang="en-US" sz="4400" b="1">
              <a:solidFill>
                <a:srgbClr val="3C5787"/>
              </a:solidFill>
              <a:latin typeface="Calibri Light" panose="020F0302020204030204" pitchFamily="34" charset="0"/>
              <a:ea typeface="微软雅黑" panose="020B0503020204020204" pitchFamily="34" charset="-122"/>
              <a:sym typeface="Calibri Light" panose="020F0302020204030204" pitchFamily="34" charset="0"/>
            </a:endParaRPr>
          </a:p>
        </p:txBody>
      </p:sp>
      <p:grpSp>
        <p:nvGrpSpPr>
          <p:cNvPr id="5126" name="组合 7174"/>
          <p:cNvGrpSpPr>
            <a:grpSpLocks/>
          </p:cNvGrpSpPr>
          <p:nvPr/>
        </p:nvGrpSpPr>
        <p:grpSpPr bwMode="auto">
          <a:xfrm>
            <a:off x="6148388" y="2212975"/>
            <a:ext cx="430212" cy="414338"/>
            <a:chOff x="0" y="0"/>
            <a:chExt cx="249238" cy="239713"/>
          </a:xfrm>
        </p:grpSpPr>
        <p:sp>
          <p:nvSpPr>
            <p:cNvPr id="5127" name="Freeform 97"/>
            <p:cNvSpPr>
              <a:spLocks noChangeArrowheads="1"/>
            </p:cNvSpPr>
            <p:nvPr/>
          </p:nvSpPr>
          <p:spPr bwMode="auto">
            <a:xfrm>
              <a:off x="0" y="82550"/>
              <a:ext cx="60325" cy="63500"/>
            </a:xfrm>
            <a:custGeom>
              <a:avLst/>
              <a:gdLst>
                <a:gd name="T0" fmla="*/ 2 w 16"/>
                <a:gd name="T1" fmla="*/ 2 h 17"/>
                <a:gd name="T2" fmla="*/ 4 w 16"/>
                <a:gd name="T3" fmla="*/ 13 h 17"/>
                <a:gd name="T4" fmla="*/ 14 w 16"/>
                <a:gd name="T5" fmla="*/ 15 h 17"/>
                <a:gd name="T6" fmla="*/ 12 w 16"/>
                <a:gd name="T7" fmla="*/ 5 h 17"/>
                <a:gd name="T8" fmla="*/ 2 w 16"/>
                <a:gd name="T9" fmla="*/ 2 h 17"/>
              </a:gdLst>
              <a:ahLst/>
              <a:cxnLst>
                <a:cxn ang="0">
                  <a:pos x="T0" y="T1"/>
                </a:cxn>
                <a:cxn ang="0">
                  <a:pos x="T2" y="T3"/>
                </a:cxn>
                <a:cxn ang="0">
                  <a:pos x="T4" y="T5"/>
                </a:cxn>
                <a:cxn ang="0">
                  <a:pos x="T6" y="T7"/>
                </a:cxn>
                <a:cxn ang="0">
                  <a:pos x="T8" y="T9"/>
                </a:cxn>
              </a:cxnLst>
              <a:rect l="0" t="0" r="r" b="b"/>
              <a:pathLst>
                <a:path w="16" h="17">
                  <a:moveTo>
                    <a:pt x="2" y="2"/>
                  </a:moveTo>
                  <a:cubicBezTo>
                    <a:pt x="0" y="4"/>
                    <a:pt x="1" y="9"/>
                    <a:pt x="4" y="13"/>
                  </a:cubicBezTo>
                  <a:cubicBezTo>
                    <a:pt x="7" y="16"/>
                    <a:pt x="11" y="17"/>
                    <a:pt x="14" y="15"/>
                  </a:cubicBezTo>
                  <a:cubicBezTo>
                    <a:pt x="16" y="13"/>
                    <a:pt x="15" y="8"/>
                    <a:pt x="12" y="5"/>
                  </a:cubicBezTo>
                  <a:cubicBezTo>
                    <a:pt x="9" y="1"/>
                    <a:pt x="5" y="0"/>
                    <a:pt x="2" y="2"/>
                  </a:cubicBez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28" name="Freeform 98"/>
            <p:cNvSpPr>
              <a:spLocks noChangeArrowheads="1"/>
            </p:cNvSpPr>
            <p:nvPr/>
          </p:nvSpPr>
          <p:spPr bwMode="auto">
            <a:xfrm>
              <a:off x="192088" y="74613"/>
              <a:ext cx="57150" cy="68263"/>
            </a:xfrm>
            <a:custGeom>
              <a:avLst/>
              <a:gdLst>
                <a:gd name="T0" fmla="*/ 3 w 15"/>
                <a:gd name="T1" fmla="*/ 6 h 18"/>
                <a:gd name="T2" fmla="*/ 2 w 15"/>
                <a:gd name="T3" fmla="*/ 16 h 18"/>
                <a:gd name="T4" fmla="*/ 12 w 15"/>
                <a:gd name="T5" fmla="*/ 13 h 18"/>
                <a:gd name="T6" fmla="*/ 12 w 15"/>
                <a:gd name="T7" fmla="*/ 2 h 18"/>
                <a:gd name="T8" fmla="*/ 3 w 15"/>
                <a:gd name="T9" fmla="*/ 6 h 18"/>
              </a:gdLst>
              <a:ahLst/>
              <a:cxnLst>
                <a:cxn ang="0">
                  <a:pos x="T0" y="T1"/>
                </a:cxn>
                <a:cxn ang="0">
                  <a:pos x="T2" y="T3"/>
                </a:cxn>
                <a:cxn ang="0">
                  <a:pos x="T4" y="T5"/>
                </a:cxn>
                <a:cxn ang="0">
                  <a:pos x="T6" y="T7"/>
                </a:cxn>
                <a:cxn ang="0">
                  <a:pos x="T8" y="T9"/>
                </a:cxn>
              </a:cxnLst>
              <a:rect l="0" t="0" r="r" b="b"/>
              <a:pathLst>
                <a:path w="15" h="18">
                  <a:moveTo>
                    <a:pt x="3" y="6"/>
                  </a:moveTo>
                  <a:cubicBezTo>
                    <a:pt x="0" y="10"/>
                    <a:pt x="0" y="15"/>
                    <a:pt x="2" y="16"/>
                  </a:cubicBezTo>
                  <a:cubicBezTo>
                    <a:pt x="5" y="18"/>
                    <a:pt x="9" y="17"/>
                    <a:pt x="12" y="13"/>
                  </a:cubicBezTo>
                  <a:cubicBezTo>
                    <a:pt x="15" y="9"/>
                    <a:pt x="15" y="4"/>
                    <a:pt x="12" y="2"/>
                  </a:cubicBezTo>
                  <a:cubicBezTo>
                    <a:pt x="10" y="0"/>
                    <a:pt x="5" y="2"/>
                    <a:pt x="3" y="6"/>
                  </a:cubicBez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29" name="Freeform 99"/>
            <p:cNvSpPr>
              <a:spLocks noChangeArrowheads="1"/>
            </p:cNvSpPr>
            <p:nvPr/>
          </p:nvSpPr>
          <p:spPr bwMode="auto">
            <a:xfrm>
              <a:off x="53975" y="0"/>
              <a:ext cx="66675" cy="96838"/>
            </a:xfrm>
            <a:custGeom>
              <a:avLst/>
              <a:gdLst>
                <a:gd name="T0" fmla="*/ 12 w 18"/>
                <a:gd name="T1" fmla="*/ 25 h 26"/>
                <a:gd name="T2" fmla="*/ 16 w 18"/>
                <a:gd name="T3" fmla="*/ 11 h 26"/>
                <a:gd name="T4" fmla="*/ 6 w 18"/>
                <a:gd name="T5" fmla="*/ 1 h 26"/>
                <a:gd name="T6" fmla="*/ 1 w 18"/>
                <a:gd name="T7" fmla="*/ 15 h 26"/>
                <a:gd name="T8" fmla="*/ 12 w 18"/>
                <a:gd name="T9" fmla="*/ 25 h 26"/>
              </a:gdLst>
              <a:ahLst/>
              <a:cxnLst>
                <a:cxn ang="0">
                  <a:pos x="T0" y="T1"/>
                </a:cxn>
                <a:cxn ang="0">
                  <a:pos x="T2" y="T3"/>
                </a:cxn>
                <a:cxn ang="0">
                  <a:pos x="T4" y="T5"/>
                </a:cxn>
                <a:cxn ang="0">
                  <a:pos x="T6" y="T7"/>
                </a:cxn>
                <a:cxn ang="0">
                  <a:pos x="T8" y="T9"/>
                </a:cxn>
              </a:cxnLst>
              <a:rect l="0" t="0" r="r" b="b"/>
              <a:pathLst>
                <a:path w="18" h="26">
                  <a:moveTo>
                    <a:pt x="12" y="25"/>
                  </a:moveTo>
                  <a:cubicBezTo>
                    <a:pt x="16" y="24"/>
                    <a:pt x="18" y="18"/>
                    <a:pt x="16" y="11"/>
                  </a:cubicBezTo>
                  <a:cubicBezTo>
                    <a:pt x="15" y="5"/>
                    <a:pt x="10" y="0"/>
                    <a:pt x="6" y="1"/>
                  </a:cubicBezTo>
                  <a:cubicBezTo>
                    <a:pt x="2" y="2"/>
                    <a:pt x="0" y="8"/>
                    <a:pt x="1" y="15"/>
                  </a:cubicBezTo>
                  <a:cubicBezTo>
                    <a:pt x="3" y="21"/>
                    <a:pt x="7" y="26"/>
                    <a:pt x="12" y="25"/>
                  </a:cubicBez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0" name="Freeform 100"/>
            <p:cNvSpPr>
              <a:spLocks noChangeArrowheads="1"/>
            </p:cNvSpPr>
            <p:nvPr/>
          </p:nvSpPr>
          <p:spPr bwMode="auto">
            <a:xfrm>
              <a:off x="131763" y="0"/>
              <a:ext cx="68263" cy="96838"/>
            </a:xfrm>
            <a:custGeom>
              <a:avLst/>
              <a:gdLst>
                <a:gd name="T0" fmla="*/ 11 w 18"/>
                <a:gd name="T1" fmla="*/ 1 h 26"/>
                <a:gd name="T2" fmla="*/ 1 w 18"/>
                <a:gd name="T3" fmla="*/ 11 h 26"/>
                <a:gd name="T4" fmla="*/ 6 w 18"/>
                <a:gd name="T5" fmla="*/ 25 h 26"/>
                <a:gd name="T6" fmla="*/ 16 w 18"/>
                <a:gd name="T7" fmla="*/ 15 h 26"/>
                <a:gd name="T8" fmla="*/ 11 w 18"/>
                <a:gd name="T9" fmla="*/ 1 h 26"/>
              </a:gdLst>
              <a:ahLst/>
              <a:cxnLst>
                <a:cxn ang="0">
                  <a:pos x="T0" y="T1"/>
                </a:cxn>
                <a:cxn ang="0">
                  <a:pos x="T2" y="T3"/>
                </a:cxn>
                <a:cxn ang="0">
                  <a:pos x="T4" y="T5"/>
                </a:cxn>
                <a:cxn ang="0">
                  <a:pos x="T6" y="T7"/>
                </a:cxn>
                <a:cxn ang="0">
                  <a:pos x="T8" y="T9"/>
                </a:cxn>
              </a:cxnLst>
              <a:rect l="0" t="0" r="r" b="b"/>
              <a:pathLst>
                <a:path w="18" h="26">
                  <a:moveTo>
                    <a:pt x="11" y="1"/>
                  </a:moveTo>
                  <a:cubicBezTo>
                    <a:pt x="7" y="0"/>
                    <a:pt x="3" y="5"/>
                    <a:pt x="1" y="11"/>
                  </a:cubicBezTo>
                  <a:cubicBezTo>
                    <a:pt x="0" y="18"/>
                    <a:pt x="2" y="24"/>
                    <a:pt x="6" y="25"/>
                  </a:cubicBezTo>
                  <a:cubicBezTo>
                    <a:pt x="10" y="26"/>
                    <a:pt x="15" y="21"/>
                    <a:pt x="16" y="15"/>
                  </a:cubicBezTo>
                  <a:cubicBezTo>
                    <a:pt x="18" y="8"/>
                    <a:pt x="15" y="2"/>
                    <a:pt x="11" y="1"/>
                  </a:cubicBez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1" name="Freeform 101"/>
            <p:cNvSpPr>
              <a:spLocks noChangeArrowheads="1"/>
            </p:cNvSpPr>
            <p:nvPr/>
          </p:nvSpPr>
          <p:spPr bwMode="auto">
            <a:xfrm>
              <a:off x="60325" y="115888"/>
              <a:ext cx="128588" cy="123825"/>
            </a:xfrm>
            <a:custGeom>
              <a:avLst/>
              <a:gdLst>
                <a:gd name="T0" fmla="*/ 17 w 34"/>
                <a:gd name="T1" fmla="*/ 0 h 33"/>
                <a:gd name="T2" fmla="*/ 0 w 34"/>
                <a:gd name="T3" fmla="*/ 20 h 33"/>
                <a:gd name="T4" fmla="*/ 17 w 34"/>
                <a:gd name="T5" fmla="*/ 20 h 33"/>
                <a:gd name="T6" fmla="*/ 34 w 34"/>
                <a:gd name="T7" fmla="*/ 20 h 33"/>
                <a:gd name="T8" fmla="*/ 17 w 34"/>
                <a:gd name="T9" fmla="*/ 0 h 33"/>
              </a:gdLst>
              <a:ahLst/>
              <a:cxnLst>
                <a:cxn ang="0">
                  <a:pos x="T0" y="T1"/>
                </a:cxn>
                <a:cxn ang="0">
                  <a:pos x="T2" y="T3"/>
                </a:cxn>
                <a:cxn ang="0">
                  <a:pos x="T4" y="T5"/>
                </a:cxn>
                <a:cxn ang="0">
                  <a:pos x="T6" y="T7"/>
                </a:cxn>
                <a:cxn ang="0">
                  <a:pos x="T8" y="T9"/>
                </a:cxn>
              </a:cxnLst>
              <a:rect l="0" t="0" r="r" b="b"/>
              <a:pathLst>
                <a:path w="34" h="33">
                  <a:moveTo>
                    <a:pt x="17" y="0"/>
                  </a:moveTo>
                  <a:cubicBezTo>
                    <a:pt x="7" y="0"/>
                    <a:pt x="0" y="15"/>
                    <a:pt x="0" y="20"/>
                  </a:cubicBezTo>
                  <a:cubicBezTo>
                    <a:pt x="0" y="33"/>
                    <a:pt x="7" y="20"/>
                    <a:pt x="17" y="20"/>
                  </a:cubicBezTo>
                  <a:cubicBezTo>
                    <a:pt x="27" y="20"/>
                    <a:pt x="34" y="33"/>
                    <a:pt x="34" y="20"/>
                  </a:cubicBezTo>
                  <a:cubicBezTo>
                    <a:pt x="34" y="15"/>
                    <a:pt x="27" y="0"/>
                    <a:pt x="17" y="0"/>
                  </a:cubicBez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5132" name="Freeform 144"/>
          <p:cNvSpPr>
            <a:spLocks noChangeAspect="1" noEditPoints="1" noChangeArrowheads="1"/>
          </p:cNvSpPr>
          <p:nvPr/>
        </p:nvSpPr>
        <p:spPr bwMode="auto">
          <a:xfrm>
            <a:off x="6140450" y="3854450"/>
            <a:ext cx="431800" cy="43497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 w 64"/>
              <a:gd name="T11" fmla="*/ 34 h 64"/>
              <a:gd name="T12" fmla="*/ 18 w 64"/>
              <a:gd name="T13" fmla="*/ 34 h 64"/>
              <a:gd name="T14" fmla="*/ 20 w 64"/>
              <a:gd name="T15" fmla="*/ 46 h 64"/>
              <a:gd name="T16" fmla="*/ 8 w 64"/>
              <a:gd name="T17" fmla="*/ 46 h 64"/>
              <a:gd name="T18" fmla="*/ 4 w 64"/>
              <a:gd name="T19" fmla="*/ 34 h 64"/>
              <a:gd name="T20" fmla="*/ 18 w 64"/>
              <a:gd name="T21" fmla="*/ 30 h 64"/>
              <a:gd name="T22" fmla="*/ 4 w 64"/>
              <a:gd name="T23" fmla="*/ 30 h 64"/>
              <a:gd name="T24" fmla="*/ 8 w 64"/>
              <a:gd name="T25" fmla="*/ 18 h 64"/>
              <a:gd name="T26" fmla="*/ 20 w 64"/>
              <a:gd name="T27" fmla="*/ 18 h 64"/>
              <a:gd name="T28" fmla="*/ 18 w 64"/>
              <a:gd name="T29" fmla="*/ 30 h 64"/>
              <a:gd name="T30" fmla="*/ 24 w 64"/>
              <a:gd name="T31" fmla="*/ 18 h 64"/>
              <a:gd name="T32" fmla="*/ 40 w 64"/>
              <a:gd name="T33" fmla="*/ 18 h 64"/>
              <a:gd name="T34" fmla="*/ 42 w 64"/>
              <a:gd name="T35" fmla="*/ 30 h 64"/>
              <a:gd name="T36" fmla="*/ 22 w 64"/>
              <a:gd name="T37" fmla="*/ 30 h 64"/>
              <a:gd name="T38" fmla="*/ 24 w 64"/>
              <a:gd name="T39" fmla="*/ 18 h 64"/>
              <a:gd name="T40" fmla="*/ 22 w 64"/>
              <a:gd name="T41" fmla="*/ 34 h 64"/>
              <a:gd name="T42" fmla="*/ 42 w 64"/>
              <a:gd name="T43" fmla="*/ 34 h 64"/>
              <a:gd name="T44" fmla="*/ 40 w 64"/>
              <a:gd name="T45" fmla="*/ 46 h 64"/>
              <a:gd name="T46" fmla="*/ 24 w 64"/>
              <a:gd name="T47" fmla="*/ 46 h 64"/>
              <a:gd name="T48" fmla="*/ 22 w 64"/>
              <a:gd name="T49" fmla="*/ 34 h 64"/>
              <a:gd name="T50" fmla="*/ 46 w 64"/>
              <a:gd name="T51" fmla="*/ 34 h 64"/>
              <a:gd name="T52" fmla="*/ 60 w 64"/>
              <a:gd name="T53" fmla="*/ 34 h 64"/>
              <a:gd name="T54" fmla="*/ 56 w 64"/>
              <a:gd name="T55" fmla="*/ 46 h 64"/>
              <a:gd name="T56" fmla="*/ 44 w 64"/>
              <a:gd name="T57" fmla="*/ 46 h 64"/>
              <a:gd name="T58" fmla="*/ 46 w 64"/>
              <a:gd name="T59" fmla="*/ 34 h 64"/>
              <a:gd name="T60" fmla="*/ 46 w 64"/>
              <a:gd name="T61" fmla="*/ 30 h 64"/>
              <a:gd name="T62" fmla="*/ 44 w 64"/>
              <a:gd name="T63" fmla="*/ 18 h 64"/>
              <a:gd name="T64" fmla="*/ 56 w 64"/>
              <a:gd name="T65" fmla="*/ 18 h 64"/>
              <a:gd name="T66" fmla="*/ 60 w 64"/>
              <a:gd name="T67" fmla="*/ 30 h 64"/>
              <a:gd name="T68" fmla="*/ 46 w 64"/>
              <a:gd name="T69" fmla="*/ 30 h 64"/>
              <a:gd name="T70" fmla="*/ 53 w 64"/>
              <a:gd name="T71" fmla="*/ 14 h 64"/>
              <a:gd name="T72" fmla="*/ 43 w 64"/>
              <a:gd name="T73" fmla="*/ 14 h 64"/>
              <a:gd name="T74" fmla="*/ 41 w 64"/>
              <a:gd name="T75" fmla="*/ 5 h 64"/>
              <a:gd name="T76" fmla="*/ 53 w 64"/>
              <a:gd name="T77" fmla="*/ 14 h 64"/>
              <a:gd name="T78" fmla="*/ 36 w 64"/>
              <a:gd name="T79" fmla="*/ 4 h 64"/>
              <a:gd name="T80" fmla="*/ 39 w 64"/>
              <a:gd name="T81" fmla="*/ 14 h 64"/>
              <a:gd name="T82" fmla="*/ 25 w 64"/>
              <a:gd name="T83" fmla="*/ 14 h 64"/>
              <a:gd name="T84" fmla="*/ 28 w 64"/>
              <a:gd name="T85" fmla="*/ 4 h 64"/>
              <a:gd name="T86" fmla="*/ 32 w 64"/>
              <a:gd name="T87" fmla="*/ 4 h 64"/>
              <a:gd name="T88" fmla="*/ 36 w 64"/>
              <a:gd name="T89" fmla="*/ 4 h 64"/>
              <a:gd name="T90" fmla="*/ 23 w 64"/>
              <a:gd name="T91" fmla="*/ 5 h 64"/>
              <a:gd name="T92" fmla="*/ 21 w 64"/>
              <a:gd name="T93" fmla="*/ 14 h 64"/>
              <a:gd name="T94" fmla="*/ 11 w 64"/>
              <a:gd name="T95" fmla="*/ 14 h 64"/>
              <a:gd name="T96" fmla="*/ 23 w 64"/>
              <a:gd name="T97" fmla="*/ 5 h 64"/>
              <a:gd name="T98" fmla="*/ 11 w 64"/>
              <a:gd name="T99" fmla="*/ 50 h 64"/>
              <a:gd name="T100" fmla="*/ 21 w 64"/>
              <a:gd name="T101" fmla="*/ 50 h 64"/>
              <a:gd name="T102" fmla="*/ 23 w 64"/>
              <a:gd name="T103" fmla="*/ 59 h 64"/>
              <a:gd name="T104" fmla="*/ 11 w 64"/>
              <a:gd name="T105" fmla="*/ 50 h 64"/>
              <a:gd name="T106" fmla="*/ 28 w 64"/>
              <a:gd name="T107" fmla="*/ 60 h 64"/>
              <a:gd name="T108" fmla="*/ 25 w 64"/>
              <a:gd name="T109" fmla="*/ 50 h 64"/>
              <a:gd name="T110" fmla="*/ 39 w 64"/>
              <a:gd name="T111" fmla="*/ 50 h 64"/>
              <a:gd name="T112" fmla="*/ 36 w 64"/>
              <a:gd name="T113" fmla="*/ 60 h 64"/>
              <a:gd name="T114" fmla="*/ 32 w 64"/>
              <a:gd name="T115" fmla="*/ 60 h 64"/>
              <a:gd name="T116" fmla="*/ 28 w 64"/>
              <a:gd name="T117" fmla="*/ 60 h 64"/>
              <a:gd name="T118" fmla="*/ 41 w 64"/>
              <a:gd name="T119" fmla="*/ 59 h 64"/>
              <a:gd name="T120" fmla="*/ 43 w 64"/>
              <a:gd name="T121" fmla="*/ 50 h 64"/>
              <a:gd name="T122" fmla="*/ 53 w 64"/>
              <a:gd name="T123" fmla="*/ 50 h 64"/>
              <a:gd name="T124" fmla="*/ 41 w 64"/>
              <a:gd name="T125" fmla="*/ 5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 y="34"/>
                </a:moveTo>
                <a:cubicBezTo>
                  <a:pt x="18" y="34"/>
                  <a:pt x="18" y="34"/>
                  <a:pt x="18" y="34"/>
                </a:cubicBezTo>
                <a:cubicBezTo>
                  <a:pt x="19" y="38"/>
                  <a:pt x="19" y="42"/>
                  <a:pt x="20" y="46"/>
                </a:cubicBezTo>
                <a:cubicBezTo>
                  <a:pt x="8" y="46"/>
                  <a:pt x="8" y="46"/>
                  <a:pt x="8" y="46"/>
                </a:cubicBezTo>
                <a:cubicBezTo>
                  <a:pt x="6" y="42"/>
                  <a:pt x="4" y="38"/>
                  <a:pt x="4" y="34"/>
                </a:cubicBezTo>
                <a:close/>
                <a:moveTo>
                  <a:pt x="18" y="30"/>
                </a:moveTo>
                <a:cubicBezTo>
                  <a:pt x="4" y="30"/>
                  <a:pt x="4" y="30"/>
                  <a:pt x="4" y="30"/>
                </a:cubicBezTo>
                <a:cubicBezTo>
                  <a:pt x="4" y="26"/>
                  <a:pt x="6" y="22"/>
                  <a:pt x="8" y="18"/>
                </a:cubicBezTo>
                <a:cubicBezTo>
                  <a:pt x="20" y="18"/>
                  <a:pt x="20" y="18"/>
                  <a:pt x="20" y="18"/>
                </a:cubicBezTo>
                <a:cubicBezTo>
                  <a:pt x="19" y="22"/>
                  <a:pt x="19" y="26"/>
                  <a:pt x="18" y="30"/>
                </a:cubicBezTo>
                <a:close/>
                <a:moveTo>
                  <a:pt x="24" y="18"/>
                </a:moveTo>
                <a:cubicBezTo>
                  <a:pt x="40" y="18"/>
                  <a:pt x="40" y="18"/>
                  <a:pt x="40" y="18"/>
                </a:cubicBezTo>
                <a:cubicBezTo>
                  <a:pt x="41" y="22"/>
                  <a:pt x="41" y="26"/>
                  <a:pt x="42" y="30"/>
                </a:cubicBezTo>
                <a:cubicBezTo>
                  <a:pt x="22" y="30"/>
                  <a:pt x="22" y="30"/>
                  <a:pt x="22" y="30"/>
                </a:cubicBezTo>
                <a:cubicBezTo>
                  <a:pt x="23" y="26"/>
                  <a:pt x="23" y="22"/>
                  <a:pt x="24" y="18"/>
                </a:cubicBezTo>
                <a:close/>
                <a:moveTo>
                  <a:pt x="22" y="34"/>
                </a:moveTo>
                <a:cubicBezTo>
                  <a:pt x="42" y="34"/>
                  <a:pt x="42" y="34"/>
                  <a:pt x="42" y="34"/>
                </a:cubicBezTo>
                <a:cubicBezTo>
                  <a:pt x="41" y="38"/>
                  <a:pt x="41" y="42"/>
                  <a:pt x="40" y="46"/>
                </a:cubicBezTo>
                <a:cubicBezTo>
                  <a:pt x="24" y="46"/>
                  <a:pt x="24" y="46"/>
                  <a:pt x="24" y="46"/>
                </a:cubicBezTo>
                <a:cubicBezTo>
                  <a:pt x="23" y="42"/>
                  <a:pt x="23" y="38"/>
                  <a:pt x="22" y="34"/>
                </a:cubicBezTo>
                <a:close/>
                <a:moveTo>
                  <a:pt x="46" y="34"/>
                </a:moveTo>
                <a:cubicBezTo>
                  <a:pt x="60" y="34"/>
                  <a:pt x="60" y="34"/>
                  <a:pt x="60" y="34"/>
                </a:cubicBezTo>
                <a:cubicBezTo>
                  <a:pt x="60" y="38"/>
                  <a:pt x="58" y="42"/>
                  <a:pt x="56" y="46"/>
                </a:cubicBezTo>
                <a:cubicBezTo>
                  <a:pt x="44" y="46"/>
                  <a:pt x="44" y="46"/>
                  <a:pt x="44" y="46"/>
                </a:cubicBezTo>
                <a:cubicBezTo>
                  <a:pt x="45" y="42"/>
                  <a:pt x="45" y="38"/>
                  <a:pt x="46" y="34"/>
                </a:cubicBezTo>
                <a:close/>
                <a:moveTo>
                  <a:pt x="46" y="30"/>
                </a:moveTo>
                <a:cubicBezTo>
                  <a:pt x="45" y="26"/>
                  <a:pt x="45" y="22"/>
                  <a:pt x="44" y="18"/>
                </a:cubicBezTo>
                <a:cubicBezTo>
                  <a:pt x="56" y="18"/>
                  <a:pt x="56" y="18"/>
                  <a:pt x="56" y="18"/>
                </a:cubicBezTo>
                <a:cubicBezTo>
                  <a:pt x="58" y="22"/>
                  <a:pt x="60" y="26"/>
                  <a:pt x="60" y="30"/>
                </a:cubicBezTo>
                <a:lnTo>
                  <a:pt x="46" y="30"/>
                </a:lnTo>
                <a:close/>
                <a:moveTo>
                  <a:pt x="53" y="14"/>
                </a:moveTo>
                <a:cubicBezTo>
                  <a:pt x="43" y="14"/>
                  <a:pt x="43" y="14"/>
                  <a:pt x="43" y="14"/>
                </a:cubicBezTo>
                <a:cubicBezTo>
                  <a:pt x="42" y="10"/>
                  <a:pt x="41" y="7"/>
                  <a:pt x="41" y="5"/>
                </a:cubicBezTo>
                <a:cubicBezTo>
                  <a:pt x="46" y="7"/>
                  <a:pt x="50" y="10"/>
                  <a:pt x="53" y="14"/>
                </a:cubicBezTo>
                <a:close/>
                <a:moveTo>
                  <a:pt x="36" y="4"/>
                </a:moveTo>
                <a:cubicBezTo>
                  <a:pt x="37" y="6"/>
                  <a:pt x="38" y="10"/>
                  <a:pt x="39" y="14"/>
                </a:cubicBezTo>
                <a:cubicBezTo>
                  <a:pt x="25" y="14"/>
                  <a:pt x="25" y="14"/>
                  <a:pt x="25" y="14"/>
                </a:cubicBezTo>
                <a:cubicBezTo>
                  <a:pt x="26" y="10"/>
                  <a:pt x="27" y="6"/>
                  <a:pt x="28" y="4"/>
                </a:cubicBezTo>
                <a:cubicBezTo>
                  <a:pt x="29" y="4"/>
                  <a:pt x="30" y="4"/>
                  <a:pt x="32" y="4"/>
                </a:cubicBezTo>
                <a:cubicBezTo>
                  <a:pt x="34" y="4"/>
                  <a:pt x="35" y="4"/>
                  <a:pt x="36" y="4"/>
                </a:cubicBezTo>
                <a:close/>
                <a:moveTo>
                  <a:pt x="23" y="5"/>
                </a:moveTo>
                <a:cubicBezTo>
                  <a:pt x="23" y="7"/>
                  <a:pt x="22" y="10"/>
                  <a:pt x="21" y="14"/>
                </a:cubicBezTo>
                <a:cubicBezTo>
                  <a:pt x="11" y="14"/>
                  <a:pt x="11" y="14"/>
                  <a:pt x="11" y="14"/>
                </a:cubicBezTo>
                <a:cubicBezTo>
                  <a:pt x="14" y="10"/>
                  <a:pt x="18" y="7"/>
                  <a:pt x="23" y="5"/>
                </a:cubicBezTo>
                <a:close/>
                <a:moveTo>
                  <a:pt x="11" y="50"/>
                </a:moveTo>
                <a:cubicBezTo>
                  <a:pt x="21" y="50"/>
                  <a:pt x="21" y="50"/>
                  <a:pt x="21" y="50"/>
                </a:cubicBezTo>
                <a:cubicBezTo>
                  <a:pt x="22" y="54"/>
                  <a:pt x="23" y="57"/>
                  <a:pt x="23" y="59"/>
                </a:cubicBezTo>
                <a:cubicBezTo>
                  <a:pt x="18" y="57"/>
                  <a:pt x="14" y="54"/>
                  <a:pt x="11" y="50"/>
                </a:cubicBezTo>
                <a:close/>
                <a:moveTo>
                  <a:pt x="28" y="60"/>
                </a:moveTo>
                <a:cubicBezTo>
                  <a:pt x="27" y="58"/>
                  <a:pt x="26" y="54"/>
                  <a:pt x="25" y="50"/>
                </a:cubicBezTo>
                <a:cubicBezTo>
                  <a:pt x="39" y="50"/>
                  <a:pt x="39" y="50"/>
                  <a:pt x="39" y="50"/>
                </a:cubicBezTo>
                <a:cubicBezTo>
                  <a:pt x="38" y="54"/>
                  <a:pt x="37" y="58"/>
                  <a:pt x="36" y="60"/>
                </a:cubicBezTo>
                <a:cubicBezTo>
                  <a:pt x="35" y="60"/>
                  <a:pt x="34" y="60"/>
                  <a:pt x="32" y="60"/>
                </a:cubicBezTo>
                <a:cubicBezTo>
                  <a:pt x="30" y="60"/>
                  <a:pt x="29" y="60"/>
                  <a:pt x="28" y="60"/>
                </a:cubicBezTo>
                <a:close/>
                <a:moveTo>
                  <a:pt x="41" y="59"/>
                </a:moveTo>
                <a:cubicBezTo>
                  <a:pt x="41" y="57"/>
                  <a:pt x="42" y="54"/>
                  <a:pt x="43" y="50"/>
                </a:cubicBezTo>
                <a:cubicBezTo>
                  <a:pt x="53" y="50"/>
                  <a:pt x="53" y="50"/>
                  <a:pt x="53" y="50"/>
                </a:cubicBezTo>
                <a:cubicBezTo>
                  <a:pt x="50" y="54"/>
                  <a:pt x="46" y="57"/>
                  <a:pt x="41" y="59"/>
                </a:cubicBezTo>
                <a:close/>
              </a:path>
            </a:pathLst>
          </a:custGeom>
          <a:solidFill>
            <a:srgbClr val="3C5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3" name="Freeform 175"/>
          <p:cNvSpPr>
            <a:spLocks noChangeAspect="1" noEditPoints="1" noChangeArrowheads="1"/>
          </p:cNvSpPr>
          <p:nvPr/>
        </p:nvSpPr>
        <p:spPr bwMode="auto">
          <a:xfrm>
            <a:off x="6140450" y="5592763"/>
            <a:ext cx="431800" cy="271462"/>
          </a:xfrm>
          <a:custGeom>
            <a:avLst/>
            <a:gdLst>
              <a:gd name="T0" fmla="*/ 75 w 151"/>
              <a:gd name="T1" fmla="*/ 0 h 95"/>
              <a:gd name="T2" fmla="*/ 0 w 151"/>
              <a:gd name="T3" fmla="*/ 0 h 95"/>
              <a:gd name="T4" fmla="*/ 0 w 151"/>
              <a:gd name="T5" fmla="*/ 95 h 95"/>
              <a:gd name="T6" fmla="*/ 75 w 151"/>
              <a:gd name="T7" fmla="*/ 95 h 95"/>
              <a:gd name="T8" fmla="*/ 151 w 151"/>
              <a:gd name="T9" fmla="*/ 95 h 95"/>
              <a:gd name="T10" fmla="*/ 151 w 151"/>
              <a:gd name="T11" fmla="*/ 0 h 95"/>
              <a:gd name="T12" fmla="*/ 75 w 151"/>
              <a:gd name="T13" fmla="*/ 0 h 95"/>
              <a:gd name="T14" fmla="*/ 75 w 151"/>
              <a:gd name="T15" fmla="*/ 9 h 95"/>
              <a:gd name="T16" fmla="*/ 128 w 151"/>
              <a:gd name="T17" fmla="*/ 9 h 95"/>
              <a:gd name="T18" fmla="*/ 75 w 151"/>
              <a:gd name="T19" fmla="*/ 47 h 95"/>
              <a:gd name="T20" fmla="*/ 23 w 151"/>
              <a:gd name="T21" fmla="*/ 9 h 95"/>
              <a:gd name="T22" fmla="*/ 75 w 151"/>
              <a:gd name="T23" fmla="*/ 9 h 95"/>
              <a:gd name="T24" fmla="*/ 9 w 151"/>
              <a:gd name="T25" fmla="*/ 12 h 95"/>
              <a:gd name="T26" fmla="*/ 42 w 151"/>
              <a:gd name="T27" fmla="*/ 33 h 95"/>
              <a:gd name="T28" fmla="*/ 9 w 151"/>
              <a:gd name="T29" fmla="*/ 69 h 95"/>
              <a:gd name="T30" fmla="*/ 9 w 151"/>
              <a:gd name="T31" fmla="*/ 12 h 95"/>
              <a:gd name="T32" fmla="*/ 75 w 151"/>
              <a:gd name="T33" fmla="*/ 85 h 95"/>
              <a:gd name="T34" fmla="*/ 21 w 151"/>
              <a:gd name="T35" fmla="*/ 85 h 95"/>
              <a:gd name="T36" fmla="*/ 47 w 151"/>
              <a:gd name="T37" fmla="*/ 38 h 95"/>
              <a:gd name="T38" fmla="*/ 75 w 151"/>
              <a:gd name="T39" fmla="*/ 57 h 95"/>
              <a:gd name="T40" fmla="*/ 104 w 151"/>
              <a:gd name="T41" fmla="*/ 38 h 95"/>
              <a:gd name="T42" fmla="*/ 130 w 151"/>
              <a:gd name="T43" fmla="*/ 85 h 95"/>
              <a:gd name="T44" fmla="*/ 75 w 151"/>
              <a:gd name="T45" fmla="*/ 85 h 95"/>
              <a:gd name="T46" fmla="*/ 142 w 151"/>
              <a:gd name="T47" fmla="*/ 69 h 95"/>
              <a:gd name="T48" fmla="*/ 109 w 151"/>
              <a:gd name="T49" fmla="*/ 33 h 95"/>
              <a:gd name="T50" fmla="*/ 142 w 151"/>
              <a:gd name="T51" fmla="*/ 12 h 95"/>
              <a:gd name="T52" fmla="*/ 142 w 151"/>
              <a:gd name="T53" fmla="*/ 6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1" h="95">
                <a:moveTo>
                  <a:pt x="75" y="0"/>
                </a:moveTo>
                <a:lnTo>
                  <a:pt x="0" y="0"/>
                </a:lnTo>
                <a:lnTo>
                  <a:pt x="0" y="95"/>
                </a:lnTo>
                <a:lnTo>
                  <a:pt x="75" y="95"/>
                </a:lnTo>
                <a:lnTo>
                  <a:pt x="151" y="95"/>
                </a:lnTo>
                <a:lnTo>
                  <a:pt x="151" y="0"/>
                </a:lnTo>
                <a:lnTo>
                  <a:pt x="75" y="0"/>
                </a:lnTo>
                <a:close/>
                <a:moveTo>
                  <a:pt x="75" y="9"/>
                </a:moveTo>
                <a:lnTo>
                  <a:pt x="128" y="9"/>
                </a:lnTo>
                <a:lnTo>
                  <a:pt x="75" y="47"/>
                </a:lnTo>
                <a:lnTo>
                  <a:pt x="23" y="9"/>
                </a:lnTo>
                <a:lnTo>
                  <a:pt x="75" y="9"/>
                </a:lnTo>
                <a:close/>
                <a:moveTo>
                  <a:pt x="9" y="12"/>
                </a:moveTo>
                <a:lnTo>
                  <a:pt x="42" y="33"/>
                </a:lnTo>
                <a:lnTo>
                  <a:pt x="9" y="69"/>
                </a:lnTo>
                <a:lnTo>
                  <a:pt x="9" y="12"/>
                </a:lnTo>
                <a:close/>
                <a:moveTo>
                  <a:pt x="75" y="85"/>
                </a:moveTo>
                <a:lnTo>
                  <a:pt x="21" y="85"/>
                </a:lnTo>
                <a:lnTo>
                  <a:pt x="47" y="38"/>
                </a:lnTo>
                <a:lnTo>
                  <a:pt x="75" y="57"/>
                </a:lnTo>
                <a:lnTo>
                  <a:pt x="104" y="38"/>
                </a:lnTo>
                <a:lnTo>
                  <a:pt x="130" y="85"/>
                </a:lnTo>
                <a:lnTo>
                  <a:pt x="75" y="85"/>
                </a:lnTo>
                <a:close/>
                <a:moveTo>
                  <a:pt x="142" y="69"/>
                </a:moveTo>
                <a:lnTo>
                  <a:pt x="109" y="33"/>
                </a:lnTo>
                <a:lnTo>
                  <a:pt x="142" y="12"/>
                </a:lnTo>
                <a:lnTo>
                  <a:pt x="142" y="69"/>
                </a:lnTo>
                <a:close/>
              </a:path>
            </a:pathLst>
          </a:cu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4" name="文本框 20"/>
          <p:cNvSpPr>
            <a:spLocks noChangeArrowheads="1"/>
          </p:cNvSpPr>
          <p:nvPr/>
        </p:nvSpPr>
        <p:spPr bwMode="auto">
          <a:xfrm>
            <a:off x="7165975" y="2098675"/>
            <a:ext cx="434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5" name="文本框 21"/>
          <p:cNvSpPr>
            <a:spLocks noChangeArrowheads="1"/>
          </p:cNvSpPr>
          <p:nvPr/>
        </p:nvSpPr>
        <p:spPr bwMode="auto">
          <a:xfrm>
            <a:off x="7165975" y="3749675"/>
            <a:ext cx="434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5136" name="文本框 22"/>
          <p:cNvSpPr>
            <a:spLocks noChangeArrowheads="1"/>
          </p:cNvSpPr>
          <p:nvPr/>
        </p:nvSpPr>
        <p:spPr bwMode="auto">
          <a:xfrm>
            <a:off x="7165975" y="5400675"/>
            <a:ext cx="434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矩形 1"/>
          <p:cNvSpPr>
            <a:spLocks noChangeArrowheads="1"/>
          </p:cNvSpPr>
          <p:nvPr/>
        </p:nvSpPr>
        <p:spPr bwMode="auto">
          <a:xfrm>
            <a:off x="0" y="0"/>
            <a:ext cx="5781675" cy="6858000"/>
          </a:xfrm>
          <a:prstGeom prst="rect">
            <a:avLst/>
          </a:prstGeom>
          <a:solidFill>
            <a:srgbClr val="3C5787"/>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6146" name="标题 9"/>
          <p:cNvSpPr>
            <a:spLocks noChangeArrowheads="1"/>
          </p:cNvSpPr>
          <p:nvPr/>
        </p:nvSpPr>
        <p:spPr bwMode="auto">
          <a:xfrm>
            <a:off x="0" y="341313"/>
            <a:ext cx="578167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90000"/>
              </a:lnSpc>
            </a:pPr>
            <a:r>
              <a:rPr lang="en-US" altLang="zh-CN" sz="3600" b="1">
                <a:solidFill>
                  <a:schemeClr val="bg1"/>
                </a:solidFill>
                <a:latin typeface="Calibri Light" panose="020F0302020204030204" pitchFamily="34" charset="0"/>
                <a:ea typeface="微软雅黑" panose="020B0503020204020204" pitchFamily="34" charset="-122"/>
                <a:sym typeface="Calibri Light" panose="020F0302020204030204" pitchFamily="34" charset="0"/>
              </a:rPr>
              <a:t>Your  Title  Here</a:t>
            </a:r>
            <a:endParaRPr lang="zh-CN" altLang="en-US" sz="3600" b="1">
              <a:solidFill>
                <a:schemeClr val="bg1"/>
              </a:solidFill>
              <a:latin typeface="Calibri Light" panose="020F0302020204030204" pitchFamily="34" charset="0"/>
              <a:ea typeface="微软雅黑" panose="020B0503020204020204" pitchFamily="34" charset="-122"/>
              <a:sym typeface="Calibri Light" panose="020F0302020204030204" pitchFamily="34" charset="0"/>
            </a:endParaRPr>
          </a:p>
        </p:txBody>
      </p:sp>
      <p:sp>
        <p:nvSpPr>
          <p:cNvPr id="6147" name="文本框 20"/>
          <p:cNvSpPr>
            <a:spLocks noChangeArrowheads="1"/>
          </p:cNvSpPr>
          <p:nvPr/>
        </p:nvSpPr>
        <p:spPr bwMode="auto">
          <a:xfrm>
            <a:off x="1209675" y="2012950"/>
            <a:ext cx="4341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48" name="椭圆 9"/>
          <p:cNvSpPr>
            <a:spLocks noChangeArrowheads="1"/>
          </p:cNvSpPr>
          <p:nvPr/>
        </p:nvSpPr>
        <p:spPr bwMode="auto">
          <a:xfrm>
            <a:off x="750888" y="2227263"/>
            <a:ext cx="219075" cy="219075"/>
          </a:xfrm>
          <a:prstGeom prst="ellipse">
            <a:avLst/>
          </a:prstGeom>
          <a:solidFill>
            <a:srgbClr val="FF8F00"/>
          </a:solidFill>
          <a:ln w="12700">
            <a:solidFill>
              <a:srgbClr val="42719B"/>
            </a:solidFill>
            <a:round/>
            <a:headEnd/>
            <a:tailEnd/>
          </a:ln>
        </p:spPr>
        <p:txBody>
          <a:bodyPr anchor="ctr"/>
          <a:lstStyle/>
          <a:p>
            <a:pPr algn="ctr"/>
            <a:endParaRPr lang="zh-CN" altLang="zh-CN">
              <a:solidFill>
                <a:srgbClr val="FFFFFF"/>
              </a:solidFill>
            </a:endParaRPr>
          </a:p>
        </p:txBody>
      </p:sp>
      <p:sp>
        <p:nvSpPr>
          <p:cNvPr id="6149" name="文本框 29"/>
          <p:cNvSpPr>
            <a:spLocks noChangeArrowheads="1"/>
          </p:cNvSpPr>
          <p:nvPr/>
        </p:nvSpPr>
        <p:spPr bwMode="auto">
          <a:xfrm>
            <a:off x="1209675" y="3065463"/>
            <a:ext cx="4341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0" name="椭圆 30"/>
          <p:cNvSpPr>
            <a:spLocks noChangeArrowheads="1"/>
          </p:cNvSpPr>
          <p:nvPr/>
        </p:nvSpPr>
        <p:spPr bwMode="auto">
          <a:xfrm>
            <a:off x="750888" y="3278188"/>
            <a:ext cx="219075" cy="219075"/>
          </a:xfrm>
          <a:prstGeom prst="ellipse">
            <a:avLst/>
          </a:prstGeom>
          <a:solidFill>
            <a:srgbClr val="FF8F00"/>
          </a:solidFill>
          <a:ln w="12700">
            <a:solidFill>
              <a:srgbClr val="42719B"/>
            </a:solidFill>
            <a:round/>
            <a:headEnd/>
            <a:tailEnd/>
          </a:ln>
        </p:spPr>
        <p:txBody>
          <a:bodyPr anchor="ctr"/>
          <a:lstStyle/>
          <a:p>
            <a:pPr algn="ctr"/>
            <a:endParaRPr lang="zh-CN" altLang="zh-CN">
              <a:solidFill>
                <a:srgbClr val="FFFFFF"/>
              </a:solidFill>
            </a:endParaRPr>
          </a:p>
        </p:txBody>
      </p:sp>
      <p:sp>
        <p:nvSpPr>
          <p:cNvPr id="6151" name="文本框 31"/>
          <p:cNvSpPr>
            <a:spLocks noChangeArrowheads="1"/>
          </p:cNvSpPr>
          <p:nvPr/>
        </p:nvSpPr>
        <p:spPr bwMode="auto">
          <a:xfrm>
            <a:off x="1209675" y="4121150"/>
            <a:ext cx="43418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2" name="椭圆 32"/>
          <p:cNvSpPr>
            <a:spLocks noChangeArrowheads="1"/>
          </p:cNvSpPr>
          <p:nvPr/>
        </p:nvSpPr>
        <p:spPr bwMode="auto">
          <a:xfrm>
            <a:off x="750888" y="4335463"/>
            <a:ext cx="219075" cy="219075"/>
          </a:xfrm>
          <a:prstGeom prst="ellipse">
            <a:avLst/>
          </a:prstGeom>
          <a:solidFill>
            <a:srgbClr val="FF8F00"/>
          </a:solidFill>
          <a:ln w="12700">
            <a:solidFill>
              <a:srgbClr val="42719B"/>
            </a:solidFill>
            <a:round/>
            <a:headEnd/>
            <a:tailEnd/>
          </a:ln>
        </p:spPr>
        <p:txBody>
          <a:bodyPr anchor="ctr"/>
          <a:lstStyle/>
          <a:p>
            <a:pPr algn="ctr"/>
            <a:endParaRPr lang="zh-CN" altLang="zh-CN">
              <a:solidFill>
                <a:srgbClr val="FFFFFF"/>
              </a:solidFill>
            </a:endParaRPr>
          </a:p>
        </p:txBody>
      </p:sp>
      <p:sp>
        <p:nvSpPr>
          <p:cNvPr id="6153" name="文本框 33"/>
          <p:cNvSpPr>
            <a:spLocks noChangeArrowheads="1"/>
          </p:cNvSpPr>
          <p:nvPr/>
        </p:nvSpPr>
        <p:spPr bwMode="auto">
          <a:xfrm>
            <a:off x="1209675" y="5281613"/>
            <a:ext cx="43418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Curabitur non nulla sit amet nisl tempus convallis quis ac lectus. Praesent sapien</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154" name="椭圆 34"/>
          <p:cNvSpPr>
            <a:spLocks noChangeArrowheads="1"/>
          </p:cNvSpPr>
          <p:nvPr/>
        </p:nvSpPr>
        <p:spPr bwMode="auto">
          <a:xfrm>
            <a:off x="750888" y="5494338"/>
            <a:ext cx="219075" cy="219075"/>
          </a:xfrm>
          <a:prstGeom prst="ellipse">
            <a:avLst/>
          </a:prstGeom>
          <a:solidFill>
            <a:srgbClr val="FF8F00"/>
          </a:solidFill>
          <a:ln w="12700">
            <a:solidFill>
              <a:srgbClr val="42719B"/>
            </a:solidFill>
            <a:round/>
            <a:headEnd/>
            <a:tailEnd/>
          </a:ln>
        </p:spPr>
        <p:txBody>
          <a:bodyPr anchor="ctr"/>
          <a:lstStyle/>
          <a:p>
            <a:pPr algn="ctr"/>
            <a:endParaRPr lang="zh-CN" altLang="zh-CN">
              <a:solidFill>
                <a:srgbClr val="FFFFFF"/>
              </a:solidFill>
            </a:endParaRPr>
          </a:p>
        </p:txBody>
      </p:sp>
      <p:sp>
        <p:nvSpPr>
          <p:cNvPr id="6155" name="任意多边形 39"/>
          <p:cNvSpPr>
            <a:spLocks noChangeArrowheads="1"/>
          </p:cNvSpPr>
          <p:nvPr/>
        </p:nvSpPr>
        <p:spPr bwMode="auto">
          <a:xfrm>
            <a:off x="9613900" y="4462463"/>
            <a:ext cx="1593850" cy="1031875"/>
          </a:xfrm>
          <a:custGeom>
            <a:avLst/>
            <a:gdLst>
              <a:gd name="T0" fmla="*/ 0 w 1593371"/>
              <a:gd name="T1" fmla="*/ 103214 h 1032143"/>
              <a:gd name="T2" fmla="*/ 103214 w 1593371"/>
              <a:gd name="T3" fmla="*/ 0 h 1032143"/>
              <a:gd name="T4" fmla="*/ 1490157 w 1593371"/>
              <a:gd name="T5" fmla="*/ 0 h 1032143"/>
              <a:gd name="T6" fmla="*/ 1593371 w 1593371"/>
              <a:gd name="T7" fmla="*/ 103214 h 1032143"/>
              <a:gd name="T8" fmla="*/ 1593371 w 1593371"/>
              <a:gd name="T9" fmla="*/ 928929 h 1032143"/>
              <a:gd name="T10" fmla="*/ 1490157 w 1593371"/>
              <a:gd name="T11" fmla="*/ 1032143 h 1032143"/>
              <a:gd name="T12" fmla="*/ 103214 w 1593371"/>
              <a:gd name="T13" fmla="*/ 1032143 h 1032143"/>
              <a:gd name="T14" fmla="*/ 0 w 1593371"/>
              <a:gd name="T15" fmla="*/ 928929 h 1032143"/>
              <a:gd name="T16" fmla="*/ 0 w 1593371"/>
              <a:gd name="T17" fmla="*/ 103214 h 1032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3371"/>
              <a:gd name="T28" fmla="*/ 0 h 1032143"/>
              <a:gd name="T29" fmla="*/ 1593371 w 1593371"/>
              <a:gd name="T30" fmla="*/ 1032143 h 1032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3371" h="1032143">
                <a:moveTo>
                  <a:pt x="0" y="103214"/>
                </a:moveTo>
                <a:cubicBezTo>
                  <a:pt x="0" y="46210"/>
                  <a:pt x="46210" y="0"/>
                  <a:pt x="103214" y="0"/>
                </a:cubicBezTo>
                <a:lnTo>
                  <a:pt x="1490157" y="0"/>
                </a:lnTo>
                <a:cubicBezTo>
                  <a:pt x="1547161" y="0"/>
                  <a:pt x="1593371" y="46210"/>
                  <a:pt x="1593371" y="103214"/>
                </a:cubicBezTo>
                <a:lnTo>
                  <a:pt x="1593371" y="928929"/>
                </a:lnTo>
                <a:cubicBezTo>
                  <a:pt x="1593371" y="985933"/>
                  <a:pt x="1547161" y="1032143"/>
                  <a:pt x="1490157" y="1032143"/>
                </a:cubicBezTo>
                <a:lnTo>
                  <a:pt x="103214" y="1032143"/>
                </a:lnTo>
                <a:cubicBezTo>
                  <a:pt x="46210" y="1032143"/>
                  <a:pt x="0" y="985933"/>
                  <a:pt x="0" y="928929"/>
                </a:cubicBezTo>
                <a:lnTo>
                  <a:pt x="0" y="103214"/>
                </a:lnTo>
                <a:close/>
              </a:path>
            </a:pathLst>
          </a:custGeom>
          <a:solidFill>
            <a:srgbClr val="FFFFFF"/>
          </a:solidFill>
          <a:ln w="12700">
            <a:solidFill>
              <a:srgbClr val="5B9BD5"/>
            </a:solidFill>
            <a:miter lim="800000"/>
            <a:headEnd/>
            <a:tailEnd/>
          </a:ln>
        </p:spPr>
        <p:txBody>
          <a:bodyPr lIns="618795" tIns="398819" rIns="140782" bIns="140783"/>
          <a:lstStyle>
            <a:lvl1pPr>
              <a:defRPr>
                <a:solidFill>
                  <a:schemeClr val="tx1"/>
                </a:solidFill>
                <a:latin typeface="Arial" panose="020B0604020202020204" pitchFamily="34" charset="0"/>
              </a:defRPr>
            </a:lvl1pPr>
            <a:lvl2pPr indent="45720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lvl="1">
              <a:lnSpc>
                <a:spcPct val="90000"/>
              </a:lnSpc>
              <a:spcAft>
                <a:spcPct val="15000"/>
              </a:spcAft>
            </a:pPr>
            <a:r>
              <a:rPr lang="en-US" altLang="zh-CN" sz="2400" b="1">
                <a:solidFill>
                  <a:srgbClr val="000000"/>
                </a:solidFill>
                <a:latin typeface="Calibri" panose="020F0502020204030204" pitchFamily="34" charset="0"/>
                <a:cs typeface="Calibri" panose="020F0502020204030204" pitchFamily="34" charset="0"/>
                <a:sym typeface="Calibri" panose="020F0502020204030204" pitchFamily="34" charset="0"/>
              </a:rPr>
              <a:t>Text</a:t>
            </a:r>
            <a:endParaRPr lang="zh-CN" altLang="en-US" sz="2400">
              <a:solidFill>
                <a:srgbClr val="000000"/>
              </a:solidFill>
            </a:endParaRPr>
          </a:p>
        </p:txBody>
      </p:sp>
      <p:sp>
        <p:nvSpPr>
          <p:cNvPr id="6156" name="任意多边形 40"/>
          <p:cNvSpPr>
            <a:spLocks noChangeArrowheads="1"/>
          </p:cNvSpPr>
          <p:nvPr/>
        </p:nvSpPr>
        <p:spPr bwMode="auto">
          <a:xfrm>
            <a:off x="7013575" y="4462463"/>
            <a:ext cx="1593850" cy="1031875"/>
          </a:xfrm>
          <a:custGeom>
            <a:avLst/>
            <a:gdLst>
              <a:gd name="T0" fmla="*/ 0 w 1593371"/>
              <a:gd name="T1" fmla="*/ 103214 h 1032143"/>
              <a:gd name="T2" fmla="*/ 103214 w 1593371"/>
              <a:gd name="T3" fmla="*/ 0 h 1032143"/>
              <a:gd name="T4" fmla="*/ 1490157 w 1593371"/>
              <a:gd name="T5" fmla="*/ 0 h 1032143"/>
              <a:gd name="T6" fmla="*/ 1593371 w 1593371"/>
              <a:gd name="T7" fmla="*/ 103214 h 1032143"/>
              <a:gd name="T8" fmla="*/ 1593371 w 1593371"/>
              <a:gd name="T9" fmla="*/ 928929 h 1032143"/>
              <a:gd name="T10" fmla="*/ 1490157 w 1593371"/>
              <a:gd name="T11" fmla="*/ 1032143 h 1032143"/>
              <a:gd name="T12" fmla="*/ 103214 w 1593371"/>
              <a:gd name="T13" fmla="*/ 1032143 h 1032143"/>
              <a:gd name="T14" fmla="*/ 0 w 1593371"/>
              <a:gd name="T15" fmla="*/ 928929 h 1032143"/>
              <a:gd name="T16" fmla="*/ 0 w 1593371"/>
              <a:gd name="T17" fmla="*/ 103214 h 1032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3371"/>
              <a:gd name="T28" fmla="*/ 0 h 1032143"/>
              <a:gd name="T29" fmla="*/ 1593371 w 1593371"/>
              <a:gd name="T30" fmla="*/ 1032143 h 1032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3371" h="1032143">
                <a:moveTo>
                  <a:pt x="0" y="103214"/>
                </a:moveTo>
                <a:cubicBezTo>
                  <a:pt x="0" y="46210"/>
                  <a:pt x="46210" y="0"/>
                  <a:pt x="103214" y="0"/>
                </a:cubicBezTo>
                <a:lnTo>
                  <a:pt x="1490157" y="0"/>
                </a:lnTo>
                <a:cubicBezTo>
                  <a:pt x="1547161" y="0"/>
                  <a:pt x="1593371" y="46210"/>
                  <a:pt x="1593371" y="103214"/>
                </a:cubicBezTo>
                <a:lnTo>
                  <a:pt x="1593371" y="928929"/>
                </a:lnTo>
                <a:cubicBezTo>
                  <a:pt x="1593371" y="985933"/>
                  <a:pt x="1547161" y="1032143"/>
                  <a:pt x="1490157" y="1032143"/>
                </a:cubicBezTo>
                <a:lnTo>
                  <a:pt x="103214" y="1032143"/>
                </a:lnTo>
                <a:cubicBezTo>
                  <a:pt x="46210" y="1032143"/>
                  <a:pt x="0" y="985933"/>
                  <a:pt x="0" y="928929"/>
                </a:cubicBezTo>
                <a:lnTo>
                  <a:pt x="0" y="103214"/>
                </a:lnTo>
                <a:close/>
              </a:path>
            </a:pathLst>
          </a:custGeom>
          <a:solidFill>
            <a:srgbClr val="FFFFFF"/>
          </a:solidFill>
          <a:ln w="12700">
            <a:solidFill>
              <a:srgbClr val="5B9BD5"/>
            </a:solidFill>
            <a:miter lim="800000"/>
            <a:headEnd/>
            <a:tailEnd/>
          </a:ln>
        </p:spPr>
        <p:txBody>
          <a:bodyPr lIns="140783" tIns="398819" rIns="618794" bIns="140783"/>
          <a:lstStyle>
            <a:lvl1pPr>
              <a:defRPr>
                <a:solidFill>
                  <a:schemeClr val="tx1"/>
                </a:solidFill>
                <a:latin typeface="Arial" panose="020B0604020202020204" pitchFamily="34" charset="0"/>
              </a:defRPr>
            </a:lvl1pPr>
            <a:lvl2pPr indent="45720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lvl="1">
              <a:lnSpc>
                <a:spcPct val="90000"/>
              </a:lnSpc>
              <a:spcAft>
                <a:spcPct val="15000"/>
              </a:spcAft>
            </a:pPr>
            <a:r>
              <a:rPr lang="en-US" altLang="zh-CN" sz="2400" b="1">
                <a:solidFill>
                  <a:srgbClr val="000000"/>
                </a:solidFill>
                <a:latin typeface="Calibri" panose="020F0502020204030204" pitchFamily="34" charset="0"/>
                <a:cs typeface="Calibri" panose="020F0502020204030204" pitchFamily="34" charset="0"/>
                <a:sym typeface="Calibri" panose="020F0502020204030204" pitchFamily="34" charset="0"/>
              </a:rPr>
              <a:t>Text</a:t>
            </a:r>
            <a:endParaRPr lang="zh-CN" altLang="en-US" sz="2400">
              <a:solidFill>
                <a:srgbClr val="000000"/>
              </a:solidFill>
            </a:endParaRPr>
          </a:p>
        </p:txBody>
      </p:sp>
      <p:sp>
        <p:nvSpPr>
          <p:cNvPr id="6157" name="任意多边形 41"/>
          <p:cNvSpPr>
            <a:spLocks noChangeArrowheads="1"/>
          </p:cNvSpPr>
          <p:nvPr/>
        </p:nvSpPr>
        <p:spPr bwMode="auto">
          <a:xfrm>
            <a:off x="9613900" y="2270125"/>
            <a:ext cx="1593850" cy="1031875"/>
          </a:xfrm>
          <a:custGeom>
            <a:avLst/>
            <a:gdLst>
              <a:gd name="T0" fmla="*/ 0 w 1593371"/>
              <a:gd name="T1" fmla="*/ 103214 h 1032143"/>
              <a:gd name="T2" fmla="*/ 103214 w 1593371"/>
              <a:gd name="T3" fmla="*/ 0 h 1032143"/>
              <a:gd name="T4" fmla="*/ 1490157 w 1593371"/>
              <a:gd name="T5" fmla="*/ 0 h 1032143"/>
              <a:gd name="T6" fmla="*/ 1593371 w 1593371"/>
              <a:gd name="T7" fmla="*/ 103214 h 1032143"/>
              <a:gd name="T8" fmla="*/ 1593371 w 1593371"/>
              <a:gd name="T9" fmla="*/ 928929 h 1032143"/>
              <a:gd name="T10" fmla="*/ 1490157 w 1593371"/>
              <a:gd name="T11" fmla="*/ 1032143 h 1032143"/>
              <a:gd name="T12" fmla="*/ 103214 w 1593371"/>
              <a:gd name="T13" fmla="*/ 1032143 h 1032143"/>
              <a:gd name="T14" fmla="*/ 0 w 1593371"/>
              <a:gd name="T15" fmla="*/ 928929 h 1032143"/>
              <a:gd name="T16" fmla="*/ 0 w 1593371"/>
              <a:gd name="T17" fmla="*/ 103214 h 1032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3371"/>
              <a:gd name="T28" fmla="*/ 0 h 1032143"/>
              <a:gd name="T29" fmla="*/ 1593371 w 1593371"/>
              <a:gd name="T30" fmla="*/ 1032143 h 1032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3371" h="1032143">
                <a:moveTo>
                  <a:pt x="0" y="103214"/>
                </a:moveTo>
                <a:cubicBezTo>
                  <a:pt x="0" y="46210"/>
                  <a:pt x="46210" y="0"/>
                  <a:pt x="103214" y="0"/>
                </a:cubicBezTo>
                <a:lnTo>
                  <a:pt x="1490157" y="0"/>
                </a:lnTo>
                <a:cubicBezTo>
                  <a:pt x="1547161" y="0"/>
                  <a:pt x="1593371" y="46210"/>
                  <a:pt x="1593371" y="103214"/>
                </a:cubicBezTo>
                <a:lnTo>
                  <a:pt x="1593371" y="928929"/>
                </a:lnTo>
                <a:cubicBezTo>
                  <a:pt x="1593371" y="985933"/>
                  <a:pt x="1547161" y="1032143"/>
                  <a:pt x="1490157" y="1032143"/>
                </a:cubicBezTo>
                <a:lnTo>
                  <a:pt x="103214" y="1032143"/>
                </a:lnTo>
                <a:cubicBezTo>
                  <a:pt x="46210" y="1032143"/>
                  <a:pt x="0" y="985933"/>
                  <a:pt x="0" y="928929"/>
                </a:cubicBezTo>
                <a:lnTo>
                  <a:pt x="0" y="103214"/>
                </a:lnTo>
                <a:close/>
              </a:path>
            </a:pathLst>
          </a:custGeom>
          <a:solidFill>
            <a:srgbClr val="FFFFFF"/>
          </a:solidFill>
          <a:ln w="12700">
            <a:solidFill>
              <a:srgbClr val="5B9BD5"/>
            </a:solidFill>
            <a:miter lim="800000"/>
            <a:headEnd/>
            <a:tailEnd/>
          </a:ln>
        </p:spPr>
        <p:txBody>
          <a:bodyPr lIns="618795" tIns="140783" rIns="140782" bIns="398819" anchor="b"/>
          <a:lstStyle>
            <a:lvl1pPr>
              <a:defRPr>
                <a:solidFill>
                  <a:schemeClr val="tx1"/>
                </a:solidFill>
                <a:latin typeface="Arial" panose="020B0604020202020204" pitchFamily="34" charset="0"/>
              </a:defRPr>
            </a:lvl1pPr>
            <a:lvl2pPr indent="45720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lvl="1">
              <a:lnSpc>
                <a:spcPct val="90000"/>
              </a:lnSpc>
              <a:spcAft>
                <a:spcPct val="15000"/>
              </a:spcAft>
            </a:pPr>
            <a:r>
              <a:rPr lang="en-US" altLang="zh-CN" sz="2400" b="1">
                <a:solidFill>
                  <a:srgbClr val="000000"/>
                </a:solidFill>
                <a:latin typeface="Calibri" panose="020F0502020204030204" pitchFamily="34" charset="0"/>
                <a:cs typeface="Calibri" panose="020F0502020204030204" pitchFamily="34" charset="0"/>
                <a:sym typeface="Calibri" panose="020F0502020204030204" pitchFamily="34" charset="0"/>
              </a:rPr>
              <a:t>Text</a:t>
            </a:r>
            <a:endParaRPr lang="zh-CN" altLang="en-US" sz="2400">
              <a:solidFill>
                <a:srgbClr val="000000"/>
              </a:solidFill>
            </a:endParaRPr>
          </a:p>
        </p:txBody>
      </p:sp>
      <p:sp>
        <p:nvSpPr>
          <p:cNvPr id="6158" name="任意多边形 42"/>
          <p:cNvSpPr>
            <a:spLocks noChangeArrowheads="1"/>
          </p:cNvSpPr>
          <p:nvPr/>
        </p:nvSpPr>
        <p:spPr bwMode="auto">
          <a:xfrm>
            <a:off x="7013575" y="2270125"/>
            <a:ext cx="1593850" cy="1031875"/>
          </a:xfrm>
          <a:custGeom>
            <a:avLst/>
            <a:gdLst>
              <a:gd name="T0" fmla="*/ 0 w 1593371"/>
              <a:gd name="T1" fmla="*/ 103214 h 1032143"/>
              <a:gd name="T2" fmla="*/ 103214 w 1593371"/>
              <a:gd name="T3" fmla="*/ 0 h 1032143"/>
              <a:gd name="T4" fmla="*/ 1490157 w 1593371"/>
              <a:gd name="T5" fmla="*/ 0 h 1032143"/>
              <a:gd name="T6" fmla="*/ 1593371 w 1593371"/>
              <a:gd name="T7" fmla="*/ 103214 h 1032143"/>
              <a:gd name="T8" fmla="*/ 1593371 w 1593371"/>
              <a:gd name="T9" fmla="*/ 928929 h 1032143"/>
              <a:gd name="T10" fmla="*/ 1490157 w 1593371"/>
              <a:gd name="T11" fmla="*/ 1032143 h 1032143"/>
              <a:gd name="T12" fmla="*/ 103214 w 1593371"/>
              <a:gd name="T13" fmla="*/ 1032143 h 1032143"/>
              <a:gd name="T14" fmla="*/ 0 w 1593371"/>
              <a:gd name="T15" fmla="*/ 928929 h 1032143"/>
              <a:gd name="T16" fmla="*/ 0 w 1593371"/>
              <a:gd name="T17" fmla="*/ 103214 h 10321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93371"/>
              <a:gd name="T28" fmla="*/ 0 h 1032143"/>
              <a:gd name="T29" fmla="*/ 1593371 w 1593371"/>
              <a:gd name="T30" fmla="*/ 1032143 h 103214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93371" h="1032143">
                <a:moveTo>
                  <a:pt x="0" y="103214"/>
                </a:moveTo>
                <a:cubicBezTo>
                  <a:pt x="0" y="46210"/>
                  <a:pt x="46210" y="0"/>
                  <a:pt x="103214" y="0"/>
                </a:cubicBezTo>
                <a:lnTo>
                  <a:pt x="1490157" y="0"/>
                </a:lnTo>
                <a:cubicBezTo>
                  <a:pt x="1547161" y="0"/>
                  <a:pt x="1593371" y="46210"/>
                  <a:pt x="1593371" y="103214"/>
                </a:cubicBezTo>
                <a:lnTo>
                  <a:pt x="1593371" y="928929"/>
                </a:lnTo>
                <a:cubicBezTo>
                  <a:pt x="1593371" y="985933"/>
                  <a:pt x="1547161" y="1032143"/>
                  <a:pt x="1490157" y="1032143"/>
                </a:cubicBezTo>
                <a:lnTo>
                  <a:pt x="103214" y="1032143"/>
                </a:lnTo>
                <a:cubicBezTo>
                  <a:pt x="46210" y="1032143"/>
                  <a:pt x="0" y="985933"/>
                  <a:pt x="0" y="928929"/>
                </a:cubicBezTo>
                <a:lnTo>
                  <a:pt x="0" y="103214"/>
                </a:lnTo>
                <a:close/>
              </a:path>
            </a:pathLst>
          </a:custGeom>
          <a:solidFill>
            <a:srgbClr val="FFFFFF"/>
          </a:solidFill>
          <a:ln w="12700">
            <a:solidFill>
              <a:srgbClr val="5B9BD5"/>
            </a:solidFill>
            <a:miter lim="800000"/>
            <a:headEnd/>
            <a:tailEnd/>
          </a:ln>
        </p:spPr>
        <p:txBody>
          <a:bodyPr lIns="140783" tIns="140783" rIns="618794" bIns="398819" anchor="b"/>
          <a:lstStyle>
            <a:lvl1pPr>
              <a:defRPr>
                <a:solidFill>
                  <a:schemeClr val="tx1"/>
                </a:solidFill>
                <a:latin typeface="Arial" panose="020B0604020202020204" pitchFamily="34" charset="0"/>
              </a:defRPr>
            </a:lvl1pPr>
            <a:lvl2pPr indent="45720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marL="0" lvl="1">
              <a:lnSpc>
                <a:spcPct val="90000"/>
              </a:lnSpc>
              <a:spcAft>
                <a:spcPct val="15000"/>
              </a:spcAft>
            </a:pPr>
            <a:r>
              <a:rPr lang="en-US" altLang="zh-CN" sz="2400" b="1">
                <a:solidFill>
                  <a:srgbClr val="000000"/>
                </a:solidFill>
                <a:latin typeface="Calibri" panose="020F0502020204030204" pitchFamily="34" charset="0"/>
                <a:cs typeface="Calibri" panose="020F0502020204030204" pitchFamily="34" charset="0"/>
                <a:sym typeface="Calibri" panose="020F0502020204030204" pitchFamily="34" charset="0"/>
              </a:rPr>
              <a:t>Text</a:t>
            </a:r>
            <a:endParaRPr lang="zh-CN" altLang="en-US" sz="2400">
              <a:solidFill>
                <a:srgbClr val="000000"/>
              </a:solidFill>
            </a:endParaRPr>
          </a:p>
        </p:txBody>
      </p:sp>
      <p:sp>
        <p:nvSpPr>
          <p:cNvPr id="6159" name="任意多边形 43"/>
          <p:cNvSpPr>
            <a:spLocks noChangeArrowheads="1"/>
          </p:cNvSpPr>
          <p:nvPr/>
        </p:nvSpPr>
        <p:spPr bwMode="auto">
          <a:xfrm>
            <a:off x="7681913" y="2452688"/>
            <a:ext cx="1397000" cy="1397000"/>
          </a:xfrm>
          <a:custGeom>
            <a:avLst/>
            <a:gdLst>
              <a:gd name="T0" fmla="*/ 0 w 1396619"/>
              <a:gd name="T1" fmla="*/ 1396619 h 1396619"/>
              <a:gd name="T2" fmla="*/ 1396619 w 1396619"/>
              <a:gd name="T3" fmla="*/ 0 h 1396619"/>
              <a:gd name="T4" fmla="*/ 1396619 w 1396619"/>
              <a:gd name="T5" fmla="*/ 1396619 h 1396619"/>
              <a:gd name="T6" fmla="*/ 0 w 1396619"/>
              <a:gd name="T7" fmla="*/ 1396619 h 1396619"/>
              <a:gd name="T8" fmla="*/ 0 60000 65536"/>
              <a:gd name="T9" fmla="*/ 0 60000 65536"/>
              <a:gd name="T10" fmla="*/ 0 60000 65536"/>
              <a:gd name="T11" fmla="*/ 0 60000 65536"/>
              <a:gd name="T12" fmla="*/ 0 w 1396619"/>
              <a:gd name="T13" fmla="*/ 0 h 1396619"/>
              <a:gd name="T14" fmla="*/ 1396619 w 1396619"/>
              <a:gd name="T15" fmla="*/ 1396619 h 1396619"/>
            </a:gdLst>
            <a:ahLst/>
            <a:cxnLst>
              <a:cxn ang="T8">
                <a:pos x="T0" y="T1"/>
              </a:cxn>
              <a:cxn ang="T9">
                <a:pos x="T2" y="T3"/>
              </a:cxn>
              <a:cxn ang="T10">
                <a:pos x="T4" y="T5"/>
              </a:cxn>
              <a:cxn ang="T11">
                <a:pos x="T6" y="T7"/>
              </a:cxn>
            </a:cxnLst>
            <a:rect l="T12" t="T13" r="T14" b="T15"/>
            <a:pathLst>
              <a:path w="1396619" h="1396619">
                <a:moveTo>
                  <a:pt x="0" y="1396619"/>
                </a:moveTo>
                <a:cubicBezTo>
                  <a:pt x="0" y="625288"/>
                  <a:pt x="625288" y="0"/>
                  <a:pt x="1396619" y="0"/>
                </a:cubicBezTo>
                <a:lnTo>
                  <a:pt x="1396619" y="1396619"/>
                </a:lnTo>
                <a:lnTo>
                  <a:pt x="0" y="1396619"/>
                </a:lnTo>
                <a:close/>
              </a:path>
            </a:pathLst>
          </a:custGeom>
          <a:solidFill>
            <a:srgbClr val="3C5787"/>
          </a:solidFill>
          <a:ln w="12700">
            <a:solidFill>
              <a:srgbClr val="FFFFFF"/>
            </a:solidFill>
            <a:miter lim="800000"/>
            <a:headEnd/>
            <a:tailEnd/>
          </a:ln>
        </p:spPr>
        <p:txBody>
          <a:bodyPr lIns="586860" tIns="586860" rIns="177800" bIns="177800" anchor="ctr"/>
          <a:lstStyle/>
          <a:p>
            <a:pPr algn="ctr">
              <a:lnSpc>
                <a:spcPct val="90000"/>
              </a:lnSpc>
              <a:spcAft>
                <a:spcPct val="35000"/>
              </a:spcAft>
            </a:pPr>
            <a:r>
              <a:rPr lang="en-US" altLang="zh-CN" sz="2500" b="1">
                <a:solidFill>
                  <a:srgbClr val="FFFFFF"/>
                </a:solidFill>
                <a:latin typeface="Calibri" panose="020F0502020204030204" pitchFamily="34" charset="0"/>
                <a:cs typeface="Calibri" panose="020F0502020204030204" pitchFamily="34" charset="0"/>
                <a:sym typeface="Calibri" panose="020F0502020204030204" pitchFamily="34" charset="0"/>
              </a:rPr>
              <a:t>Text</a:t>
            </a:r>
            <a:endParaRPr lang="zh-CN" altLang="en-US" sz="2500">
              <a:solidFill>
                <a:srgbClr val="FFFFFF"/>
              </a:solidFill>
            </a:endParaRPr>
          </a:p>
        </p:txBody>
      </p:sp>
      <p:sp>
        <p:nvSpPr>
          <p:cNvPr id="6160" name="任意多边形 44"/>
          <p:cNvSpPr>
            <a:spLocks noChangeArrowheads="1"/>
          </p:cNvSpPr>
          <p:nvPr/>
        </p:nvSpPr>
        <p:spPr bwMode="auto">
          <a:xfrm>
            <a:off x="9144000" y="2452688"/>
            <a:ext cx="1395413" cy="1397000"/>
          </a:xfrm>
          <a:custGeom>
            <a:avLst/>
            <a:gdLst>
              <a:gd name="T0" fmla="*/ 0 w 1396619"/>
              <a:gd name="T1" fmla="*/ 1396619 h 1396619"/>
              <a:gd name="T2" fmla="*/ 1396619 w 1396619"/>
              <a:gd name="T3" fmla="*/ 0 h 1396619"/>
              <a:gd name="T4" fmla="*/ 1396619 w 1396619"/>
              <a:gd name="T5" fmla="*/ 1396619 h 1396619"/>
              <a:gd name="T6" fmla="*/ 0 w 1396619"/>
              <a:gd name="T7" fmla="*/ 1396619 h 1396619"/>
              <a:gd name="T8" fmla="*/ 0 60000 65536"/>
              <a:gd name="T9" fmla="*/ 0 60000 65536"/>
              <a:gd name="T10" fmla="*/ 0 60000 65536"/>
              <a:gd name="T11" fmla="*/ 0 60000 65536"/>
              <a:gd name="T12" fmla="*/ 0 w 1396619"/>
              <a:gd name="T13" fmla="*/ 0 h 1396619"/>
              <a:gd name="T14" fmla="*/ 1396619 w 1396619"/>
              <a:gd name="T15" fmla="*/ 1396619 h 1396619"/>
            </a:gdLst>
            <a:ahLst/>
            <a:cxnLst>
              <a:cxn ang="T8">
                <a:pos x="T0" y="T1"/>
              </a:cxn>
              <a:cxn ang="T9">
                <a:pos x="T2" y="T3"/>
              </a:cxn>
              <a:cxn ang="T10">
                <a:pos x="T4" y="T5"/>
              </a:cxn>
              <a:cxn ang="T11">
                <a:pos x="T6" y="T7"/>
              </a:cxn>
            </a:cxnLst>
            <a:rect l="T12" t="T13" r="T14" b="T15"/>
            <a:pathLst>
              <a:path w="1396619" h="1396619">
                <a:moveTo>
                  <a:pt x="0" y="0"/>
                </a:moveTo>
                <a:cubicBezTo>
                  <a:pt x="771331" y="0"/>
                  <a:pt x="1396619" y="625288"/>
                  <a:pt x="1396619" y="1396619"/>
                </a:cubicBezTo>
                <a:lnTo>
                  <a:pt x="0" y="1396619"/>
                </a:lnTo>
                <a:lnTo>
                  <a:pt x="0" y="0"/>
                </a:lnTo>
                <a:close/>
              </a:path>
            </a:pathLst>
          </a:custGeom>
          <a:solidFill>
            <a:srgbClr val="3C5787"/>
          </a:solidFill>
          <a:ln w="12700">
            <a:solidFill>
              <a:srgbClr val="FFFFFF"/>
            </a:solidFill>
            <a:miter lim="800000"/>
            <a:headEnd/>
            <a:tailEnd/>
          </a:ln>
        </p:spPr>
        <p:txBody>
          <a:bodyPr lIns="177800" tIns="586860" rIns="586861" bIns="177800" anchor="ctr"/>
          <a:lstStyle/>
          <a:p>
            <a:pPr algn="ctr">
              <a:lnSpc>
                <a:spcPct val="90000"/>
              </a:lnSpc>
              <a:spcAft>
                <a:spcPct val="35000"/>
              </a:spcAft>
            </a:pPr>
            <a:r>
              <a:rPr lang="en-US" altLang="zh-CN" sz="2500" b="1">
                <a:solidFill>
                  <a:srgbClr val="FFFFFF"/>
                </a:solidFill>
                <a:latin typeface="Calibri" panose="020F0502020204030204" pitchFamily="34" charset="0"/>
                <a:cs typeface="Calibri" panose="020F0502020204030204" pitchFamily="34" charset="0"/>
                <a:sym typeface="Calibri" panose="020F0502020204030204" pitchFamily="34" charset="0"/>
              </a:rPr>
              <a:t>Text</a:t>
            </a:r>
            <a:endParaRPr lang="zh-CN" altLang="en-US" sz="2500">
              <a:solidFill>
                <a:srgbClr val="FFFFFF"/>
              </a:solidFill>
            </a:endParaRPr>
          </a:p>
        </p:txBody>
      </p:sp>
      <p:sp>
        <p:nvSpPr>
          <p:cNvPr id="6161" name="任意多边形 45"/>
          <p:cNvSpPr>
            <a:spLocks noChangeArrowheads="1"/>
          </p:cNvSpPr>
          <p:nvPr/>
        </p:nvSpPr>
        <p:spPr bwMode="auto">
          <a:xfrm>
            <a:off x="9144000" y="3914775"/>
            <a:ext cx="1395413" cy="1395413"/>
          </a:xfrm>
          <a:custGeom>
            <a:avLst/>
            <a:gdLst>
              <a:gd name="T0" fmla="*/ 0 w 1396619"/>
              <a:gd name="T1" fmla="*/ 1396619 h 1396619"/>
              <a:gd name="T2" fmla="*/ 1396619 w 1396619"/>
              <a:gd name="T3" fmla="*/ 0 h 1396619"/>
              <a:gd name="T4" fmla="*/ 1396619 w 1396619"/>
              <a:gd name="T5" fmla="*/ 1396619 h 1396619"/>
              <a:gd name="T6" fmla="*/ 0 w 1396619"/>
              <a:gd name="T7" fmla="*/ 1396619 h 1396619"/>
              <a:gd name="T8" fmla="*/ 0 60000 65536"/>
              <a:gd name="T9" fmla="*/ 0 60000 65536"/>
              <a:gd name="T10" fmla="*/ 0 60000 65536"/>
              <a:gd name="T11" fmla="*/ 0 60000 65536"/>
              <a:gd name="T12" fmla="*/ 0 w 1396619"/>
              <a:gd name="T13" fmla="*/ 0 h 1396619"/>
              <a:gd name="T14" fmla="*/ 1396619 w 1396619"/>
              <a:gd name="T15" fmla="*/ 1396619 h 1396619"/>
            </a:gdLst>
            <a:ahLst/>
            <a:cxnLst>
              <a:cxn ang="T8">
                <a:pos x="T0" y="T1"/>
              </a:cxn>
              <a:cxn ang="T9">
                <a:pos x="T2" y="T3"/>
              </a:cxn>
              <a:cxn ang="T10">
                <a:pos x="T4" y="T5"/>
              </a:cxn>
              <a:cxn ang="T11">
                <a:pos x="T6" y="T7"/>
              </a:cxn>
            </a:cxnLst>
            <a:rect l="T12" t="T13" r="T14" b="T15"/>
            <a:pathLst>
              <a:path w="1396619" h="1396619">
                <a:moveTo>
                  <a:pt x="1396619" y="0"/>
                </a:moveTo>
                <a:cubicBezTo>
                  <a:pt x="1396619" y="771331"/>
                  <a:pt x="771331" y="1396619"/>
                  <a:pt x="0" y="1396619"/>
                </a:cubicBezTo>
                <a:lnTo>
                  <a:pt x="0" y="0"/>
                </a:lnTo>
                <a:lnTo>
                  <a:pt x="1396619" y="0"/>
                </a:lnTo>
                <a:close/>
              </a:path>
            </a:pathLst>
          </a:custGeom>
          <a:solidFill>
            <a:srgbClr val="FF8F00"/>
          </a:solidFill>
          <a:ln w="12700">
            <a:solidFill>
              <a:srgbClr val="FFFFFF"/>
            </a:solidFill>
            <a:miter lim="800000"/>
            <a:headEnd/>
            <a:tailEnd/>
          </a:ln>
        </p:spPr>
        <p:txBody>
          <a:bodyPr lIns="177800" tIns="177801" rIns="586861" bIns="586860" anchor="ctr"/>
          <a:lstStyle/>
          <a:p>
            <a:pPr algn="ctr">
              <a:lnSpc>
                <a:spcPct val="90000"/>
              </a:lnSpc>
              <a:spcAft>
                <a:spcPct val="35000"/>
              </a:spcAft>
            </a:pPr>
            <a:r>
              <a:rPr lang="en-US" altLang="zh-CN" sz="2500" b="1">
                <a:solidFill>
                  <a:srgbClr val="FFFFFF"/>
                </a:solidFill>
                <a:latin typeface="Calibri" panose="020F0502020204030204" pitchFamily="34" charset="0"/>
                <a:cs typeface="Calibri" panose="020F0502020204030204" pitchFamily="34" charset="0"/>
                <a:sym typeface="Calibri" panose="020F0502020204030204" pitchFamily="34" charset="0"/>
              </a:rPr>
              <a:t>Text</a:t>
            </a:r>
            <a:endParaRPr lang="zh-CN" altLang="en-US" sz="2500">
              <a:solidFill>
                <a:srgbClr val="FFFFFF"/>
              </a:solidFill>
            </a:endParaRPr>
          </a:p>
        </p:txBody>
      </p:sp>
      <p:sp>
        <p:nvSpPr>
          <p:cNvPr id="6162" name="任意多边形 46"/>
          <p:cNvSpPr>
            <a:spLocks noChangeArrowheads="1"/>
          </p:cNvSpPr>
          <p:nvPr/>
        </p:nvSpPr>
        <p:spPr bwMode="auto">
          <a:xfrm>
            <a:off x="7681913" y="3914775"/>
            <a:ext cx="1397000" cy="1395413"/>
          </a:xfrm>
          <a:custGeom>
            <a:avLst/>
            <a:gdLst>
              <a:gd name="T0" fmla="*/ 0 w 1396619"/>
              <a:gd name="T1" fmla="*/ 1396619 h 1396619"/>
              <a:gd name="T2" fmla="*/ 1396619 w 1396619"/>
              <a:gd name="T3" fmla="*/ 0 h 1396619"/>
              <a:gd name="T4" fmla="*/ 1396619 w 1396619"/>
              <a:gd name="T5" fmla="*/ 1396619 h 1396619"/>
              <a:gd name="T6" fmla="*/ 0 w 1396619"/>
              <a:gd name="T7" fmla="*/ 1396619 h 1396619"/>
              <a:gd name="T8" fmla="*/ 0 60000 65536"/>
              <a:gd name="T9" fmla="*/ 0 60000 65536"/>
              <a:gd name="T10" fmla="*/ 0 60000 65536"/>
              <a:gd name="T11" fmla="*/ 0 60000 65536"/>
              <a:gd name="T12" fmla="*/ 0 w 1396619"/>
              <a:gd name="T13" fmla="*/ 0 h 1396619"/>
              <a:gd name="T14" fmla="*/ 1396619 w 1396619"/>
              <a:gd name="T15" fmla="*/ 1396619 h 1396619"/>
            </a:gdLst>
            <a:ahLst/>
            <a:cxnLst>
              <a:cxn ang="T8">
                <a:pos x="T0" y="T1"/>
              </a:cxn>
              <a:cxn ang="T9">
                <a:pos x="T2" y="T3"/>
              </a:cxn>
              <a:cxn ang="T10">
                <a:pos x="T4" y="T5"/>
              </a:cxn>
              <a:cxn ang="T11">
                <a:pos x="T6" y="T7"/>
              </a:cxn>
            </a:cxnLst>
            <a:rect l="T12" t="T13" r="T14" b="T15"/>
            <a:pathLst>
              <a:path w="1396619" h="1396619">
                <a:moveTo>
                  <a:pt x="1396619" y="1396619"/>
                </a:moveTo>
                <a:cubicBezTo>
                  <a:pt x="625288" y="1396619"/>
                  <a:pt x="0" y="771331"/>
                  <a:pt x="0" y="0"/>
                </a:cubicBezTo>
                <a:lnTo>
                  <a:pt x="1396619" y="0"/>
                </a:lnTo>
                <a:lnTo>
                  <a:pt x="1396619" y="1396619"/>
                </a:lnTo>
                <a:close/>
              </a:path>
            </a:pathLst>
          </a:custGeom>
          <a:solidFill>
            <a:srgbClr val="3C5787"/>
          </a:solidFill>
          <a:ln w="12700">
            <a:solidFill>
              <a:srgbClr val="FFFFFF"/>
            </a:solidFill>
            <a:miter lim="800000"/>
            <a:headEnd/>
            <a:tailEnd/>
          </a:ln>
        </p:spPr>
        <p:txBody>
          <a:bodyPr lIns="586860" tIns="177800" rIns="177800" bIns="586860" anchor="ctr"/>
          <a:lstStyle/>
          <a:p>
            <a:pPr algn="ctr">
              <a:lnSpc>
                <a:spcPct val="90000"/>
              </a:lnSpc>
              <a:spcAft>
                <a:spcPct val="35000"/>
              </a:spcAft>
            </a:pPr>
            <a:r>
              <a:rPr lang="en-US" altLang="zh-CN" sz="2500" b="1">
                <a:solidFill>
                  <a:srgbClr val="FFFFFF"/>
                </a:solidFill>
                <a:latin typeface="Calibri" panose="020F0502020204030204" pitchFamily="34" charset="0"/>
                <a:cs typeface="Calibri" panose="020F0502020204030204" pitchFamily="34" charset="0"/>
                <a:sym typeface="Calibri" panose="020F0502020204030204" pitchFamily="34" charset="0"/>
              </a:rPr>
              <a:t>Text</a:t>
            </a:r>
            <a:endParaRPr lang="zh-CN" altLang="en-US" sz="2500">
              <a:solidFill>
                <a:srgbClr val="FFFFFF"/>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9" name="组合 9217"/>
          <p:cNvGrpSpPr>
            <a:grpSpLocks/>
          </p:cNvGrpSpPr>
          <p:nvPr/>
        </p:nvGrpSpPr>
        <p:grpSpPr bwMode="auto">
          <a:xfrm>
            <a:off x="0" y="0"/>
            <a:ext cx="12192000" cy="427038"/>
            <a:chOff x="0" y="0"/>
            <a:chExt cx="12192001" cy="428438"/>
          </a:xfrm>
        </p:grpSpPr>
        <p:sp>
          <p:nvSpPr>
            <p:cNvPr id="7170"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7171"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7172" name="矩形 1"/>
          <p:cNvSpPr>
            <a:spLocks noChangeArrowheads="1"/>
          </p:cNvSpPr>
          <p:nvPr/>
        </p:nvSpPr>
        <p:spPr bwMode="auto">
          <a:xfrm>
            <a:off x="0" y="2778125"/>
            <a:ext cx="12192000" cy="2530475"/>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pPr algn="ctr"/>
            <a:endParaRPr lang="zh-CN" altLang="zh-CN">
              <a:solidFill>
                <a:srgbClr val="FFFFFF"/>
              </a:solidFill>
            </a:endParaRPr>
          </a:p>
        </p:txBody>
      </p:sp>
      <p:sp>
        <p:nvSpPr>
          <p:cNvPr id="7173" name="直接连接符 4"/>
          <p:cNvSpPr>
            <a:spLocks noChangeShapeType="1"/>
          </p:cNvSpPr>
          <p:nvPr/>
        </p:nvSpPr>
        <p:spPr bwMode="auto">
          <a:xfrm>
            <a:off x="4064000" y="3013075"/>
            <a:ext cx="0" cy="20574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4" name="直接连接符 6"/>
          <p:cNvSpPr>
            <a:spLocks noChangeShapeType="1"/>
          </p:cNvSpPr>
          <p:nvPr/>
        </p:nvSpPr>
        <p:spPr bwMode="auto">
          <a:xfrm>
            <a:off x="8128000" y="3013075"/>
            <a:ext cx="0" cy="2057400"/>
          </a:xfrm>
          <a:prstGeom prst="line">
            <a:avLst/>
          </a:prstGeom>
          <a:noFill/>
          <a:ln w="6350">
            <a:solidFill>
              <a:schemeClr val="bg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75" name="文本框 7"/>
          <p:cNvSpPr>
            <a:spLocks noChangeArrowheads="1"/>
          </p:cNvSpPr>
          <p:nvPr/>
        </p:nvSpPr>
        <p:spPr bwMode="auto">
          <a:xfrm>
            <a:off x="552450" y="3581400"/>
            <a:ext cx="298926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Vivamus magna justo, lacinia eget consectetur sed, convallis at tellus.</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76" name="文本框 10"/>
          <p:cNvSpPr>
            <a:spLocks noChangeArrowheads="1"/>
          </p:cNvSpPr>
          <p:nvPr/>
        </p:nvSpPr>
        <p:spPr bwMode="auto">
          <a:xfrm>
            <a:off x="4616450" y="3441700"/>
            <a:ext cx="33496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 Quisque velit nisi, pretium ut lacinia in, elementum id enim.</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77" name="文本框 11"/>
          <p:cNvSpPr>
            <a:spLocks noChangeArrowheads="1"/>
          </p:cNvSpPr>
          <p:nvPr/>
        </p:nvSpPr>
        <p:spPr bwMode="auto">
          <a:xfrm>
            <a:off x="8689975" y="3441700"/>
            <a:ext cx="3165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chemeClr val="bg1"/>
                </a:solidFill>
                <a:latin typeface="Calibri" panose="020F0502020204030204" pitchFamily="34" charset="0"/>
                <a:ea typeface="微软雅黑" panose="020B0503020204020204" pitchFamily="34" charset="-122"/>
                <a:sym typeface="Calibri" panose="020F0502020204030204" pitchFamily="34" charset="0"/>
              </a:rPr>
              <a:t>Quisque velit nisi, pretium ut lacinia in, elementum id enim. Quisque velit nisi, pretium ut lacinia in, elementum id enim.</a:t>
            </a:r>
            <a:endParaRPr lang="zh-CN" altLang="en-US">
              <a:solidFill>
                <a:schemeClr val="bg1"/>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7178" name="标题 14"/>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7179" name="文本框 15"/>
          <p:cNvSpPr>
            <a:spLocks noChangeArrowheads="1"/>
          </p:cNvSpPr>
          <p:nvPr/>
        </p:nvSpPr>
        <p:spPr bwMode="auto">
          <a:xfrm>
            <a:off x="1663700" y="1935163"/>
            <a:ext cx="8864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Pellentesque in ipsum id orci porta dapibus. Vivamus suscipit tortor eget felis porttitor volutpat. Curabitur arcu erat, accumsan id imperdiet et, porttitor at sem. Nulla porttitor</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组合 10241"/>
          <p:cNvGrpSpPr>
            <a:grpSpLocks/>
          </p:cNvGrpSpPr>
          <p:nvPr/>
        </p:nvGrpSpPr>
        <p:grpSpPr bwMode="auto">
          <a:xfrm>
            <a:off x="0" y="0"/>
            <a:ext cx="12192000" cy="427038"/>
            <a:chOff x="0" y="0"/>
            <a:chExt cx="12192001" cy="428438"/>
          </a:xfrm>
        </p:grpSpPr>
        <p:sp>
          <p:nvSpPr>
            <p:cNvPr id="8194"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8195"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8196" name="标题 9"/>
          <p:cNvSpPr>
            <a:spLocks noGrp="1" noChangeArrowheads="1"/>
          </p:cNvSpPr>
          <p:nvPr>
            <p:ph type="title"/>
          </p:nvPr>
        </p:nvSpPr>
        <p:spPr>
          <a:xfrm>
            <a:off x="838200" y="598488"/>
            <a:ext cx="10515600" cy="1325562"/>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8197" name="圆角矩形 6"/>
          <p:cNvSpPr>
            <a:spLocks noChangeArrowheads="1"/>
          </p:cNvSpPr>
          <p:nvPr/>
        </p:nvSpPr>
        <p:spPr bwMode="auto">
          <a:xfrm>
            <a:off x="1663700" y="2795588"/>
            <a:ext cx="1438275" cy="1438275"/>
          </a:xfrm>
          <a:prstGeom prst="roundRect">
            <a:avLst>
              <a:gd name="adj" fmla="val 16667"/>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solidFill>
                <a:srgbClr val="FFFFFF"/>
              </a:solidFill>
            </a:endParaRPr>
          </a:p>
        </p:txBody>
      </p:sp>
      <p:sp>
        <p:nvSpPr>
          <p:cNvPr id="8198" name="圆角矩形 7"/>
          <p:cNvSpPr>
            <a:spLocks noChangeArrowheads="1"/>
          </p:cNvSpPr>
          <p:nvPr/>
        </p:nvSpPr>
        <p:spPr bwMode="auto">
          <a:xfrm>
            <a:off x="3519488" y="2795588"/>
            <a:ext cx="1438275" cy="1438275"/>
          </a:xfrm>
          <a:prstGeom prst="roundRect">
            <a:avLst>
              <a:gd name="adj" fmla="val 16667"/>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solidFill>
                <a:srgbClr val="FFFFFF"/>
              </a:solidFill>
            </a:endParaRPr>
          </a:p>
        </p:txBody>
      </p:sp>
      <p:sp>
        <p:nvSpPr>
          <p:cNvPr id="8199" name="圆角矩形 8"/>
          <p:cNvSpPr>
            <a:spLocks noChangeArrowheads="1"/>
          </p:cNvSpPr>
          <p:nvPr/>
        </p:nvSpPr>
        <p:spPr bwMode="auto">
          <a:xfrm>
            <a:off x="5376863" y="2795588"/>
            <a:ext cx="1438275" cy="1438275"/>
          </a:xfrm>
          <a:prstGeom prst="roundRect">
            <a:avLst>
              <a:gd name="adj" fmla="val 16667"/>
            </a:avLst>
          </a:prstGeom>
          <a:solidFill>
            <a:srgbClr val="FF8F00"/>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solidFill>
                <a:srgbClr val="FFFFFF"/>
              </a:solidFill>
            </a:endParaRPr>
          </a:p>
        </p:txBody>
      </p:sp>
      <p:sp>
        <p:nvSpPr>
          <p:cNvPr id="8200" name="圆角矩形 9"/>
          <p:cNvSpPr>
            <a:spLocks noChangeArrowheads="1"/>
          </p:cNvSpPr>
          <p:nvPr/>
        </p:nvSpPr>
        <p:spPr bwMode="auto">
          <a:xfrm>
            <a:off x="7234238" y="2795588"/>
            <a:ext cx="1438275" cy="1438275"/>
          </a:xfrm>
          <a:prstGeom prst="roundRect">
            <a:avLst>
              <a:gd name="adj" fmla="val 16667"/>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solidFill>
                <a:srgbClr val="FFFFFF"/>
              </a:solidFill>
            </a:endParaRPr>
          </a:p>
        </p:txBody>
      </p:sp>
      <p:sp>
        <p:nvSpPr>
          <p:cNvPr id="8201" name="圆角矩形 10"/>
          <p:cNvSpPr>
            <a:spLocks noChangeArrowheads="1"/>
          </p:cNvSpPr>
          <p:nvPr/>
        </p:nvSpPr>
        <p:spPr bwMode="auto">
          <a:xfrm>
            <a:off x="9090025" y="2795588"/>
            <a:ext cx="1438275" cy="1438275"/>
          </a:xfrm>
          <a:prstGeom prst="roundRect">
            <a:avLst>
              <a:gd name="adj" fmla="val 16667"/>
            </a:avLst>
          </a:pr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pPr algn="ctr"/>
            <a:endParaRPr lang="zh-CN" altLang="zh-CN">
              <a:solidFill>
                <a:srgbClr val="FFFFFF"/>
              </a:solidFill>
            </a:endParaRPr>
          </a:p>
        </p:txBody>
      </p:sp>
      <p:grpSp>
        <p:nvGrpSpPr>
          <p:cNvPr id="8202" name="组合 10250"/>
          <p:cNvGrpSpPr>
            <a:grpSpLocks/>
          </p:cNvGrpSpPr>
          <p:nvPr/>
        </p:nvGrpSpPr>
        <p:grpSpPr bwMode="auto">
          <a:xfrm>
            <a:off x="5737225" y="3155950"/>
            <a:ext cx="717550" cy="719138"/>
            <a:chOff x="0" y="0"/>
            <a:chExt cx="479425" cy="481013"/>
          </a:xfrm>
        </p:grpSpPr>
        <p:sp>
          <p:nvSpPr>
            <p:cNvPr id="8203" name="Freeform 83"/>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04" name="Freeform 84"/>
            <p:cNvSpPr>
              <a:spLocks noEditPoints="1" noChangeArrowheads="1"/>
            </p:cNvSpPr>
            <p:nvPr/>
          </p:nvSpPr>
          <p:spPr bwMode="auto">
            <a:xfrm>
              <a:off x="119062" y="120650"/>
              <a:ext cx="241300" cy="250825"/>
            </a:xfrm>
            <a:custGeom>
              <a:avLst/>
              <a:gdLst>
                <a:gd name="T0" fmla="*/ 38 w 64"/>
                <a:gd name="T1" fmla="*/ 2 h 67"/>
                <a:gd name="T2" fmla="*/ 41 w 64"/>
                <a:gd name="T3" fmla="*/ 0 h 67"/>
                <a:gd name="T4" fmla="*/ 20 w 64"/>
                <a:gd name="T5" fmla="*/ 0 h 67"/>
                <a:gd name="T6" fmla="*/ 4 w 64"/>
                <a:gd name="T7" fmla="*/ 16 h 67"/>
                <a:gd name="T8" fmla="*/ 20 w 64"/>
                <a:gd name="T9" fmla="*/ 29 h 67"/>
                <a:gd name="T10" fmla="*/ 21 w 64"/>
                <a:gd name="T11" fmla="*/ 36 h 67"/>
                <a:gd name="T12" fmla="*/ 21 w 64"/>
                <a:gd name="T13" fmla="*/ 38 h 67"/>
                <a:gd name="T14" fmla="*/ 0 w 64"/>
                <a:gd name="T15" fmla="*/ 52 h 67"/>
                <a:gd name="T16" fmla="*/ 34 w 64"/>
                <a:gd name="T17" fmla="*/ 59 h 67"/>
                <a:gd name="T18" fmla="*/ 34 w 64"/>
                <a:gd name="T19" fmla="*/ 37 h 67"/>
                <a:gd name="T20" fmla="*/ 29 w 64"/>
                <a:gd name="T21" fmla="*/ 26 h 67"/>
                <a:gd name="T22" fmla="*/ 37 w 64"/>
                <a:gd name="T23" fmla="*/ 13 h 67"/>
                <a:gd name="T24" fmla="*/ 31 w 64"/>
                <a:gd name="T25" fmla="*/ 3 h 67"/>
                <a:gd name="T26" fmla="*/ 38 w 64"/>
                <a:gd name="T27" fmla="*/ 2 h 67"/>
                <a:gd name="T28" fmla="*/ 34 w 64"/>
                <a:gd name="T29" fmla="*/ 51 h 67"/>
                <a:gd name="T30" fmla="*/ 21 w 64"/>
                <a:gd name="T31" fmla="*/ 60 h 67"/>
                <a:gd name="T32" fmla="*/ 7 w 64"/>
                <a:gd name="T33" fmla="*/ 49 h 67"/>
                <a:gd name="T34" fmla="*/ 25 w 64"/>
                <a:gd name="T35" fmla="*/ 40 h 67"/>
                <a:gd name="T36" fmla="*/ 34 w 64"/>
                <a:gd name="T37" fmla="*/ 51 h 67"/>
                <a:gd name="T38" fmla="*/ 22 w 64"/>
                <a:gd name="T39" fmla="*/ 26 h 67"/>
                <a:gd name="T40" fmla="*/ 19 w 64"/>
                <a:gd name="T41" fmla="*/ 2 h 67"/>
                <a:gd name="T42" fmla="*/ 22 w 64"/>
                <a:gd name="T43" fmla="*/ 26 h 67"/>
                <a:gd name="T44" fmla="*/ 56 w 64"/>
                <a:gd name="T45" fmla="*/ 8 h 67"/>
                <a:gd name="T46" fmla="*/ 56 w 64"/>
                <a:gd name="T47" fmla="*/ 0 h 67"/>
                <a:gd name="T48" fmla="*/ 52 w 64"/>
                <a:gd name="T49" fmla="*/ 0 h 67"/>
                <a:gd name="T50" fmla="*/ 52 w 64"/>
                <a:gd name="T51" fmla="*/ 8 h 67"/>
                <a:gd name="T52" fmla="*/ 44 w 64"/>
                <a:gd name="T53" fmla="*/ 8 h 67"/>
                <a:gd name="T54" fmla="*/ 44 w 64"/>
                <a:gd name="T55" fmla="*/ 12 h 67"/>
                <a:gd name="T56" fmla="*/ 52 w 64"/>
                <a:gd name="T57" fmla="*/ 12 h 67"/>
                <a:gd name="T58" fmla="*/ 52 w 64"/>
                <a:gd name="T59" fmla="*/ 20 h 67"/>
                <a:gd name="T60" fmla="*/ 56 w 64"/>
                <a:gd name="T61" fmla="*/ 20 h 67"/>
                <a:gd name="T62" fmla="*/ 56 w 64"/>
                <a:gd name="T63" fmla="*/ 12 h 67"/>
                <a:gd name="T64" fmla="*/ 64 w 64"/>
                <a:gd name="T65" fmla="*/ 12 h 67"/>
                <a:gd name="T66" fmla="*/ 64 w 64"/>
                <a:gd name="T67" fmla="*/ 8 h 67"/>
                <a:gd name="T68" fmla="*/ 56 w 64"/>
                <a:gd name="T69" fmla="*/ 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67">
                  <a:moveTo>
                    <a:pt x="38" y="2"/>
                  </a:moveTo>
                  <a:cubicBezTo>
                    <a:pt x="40" y="1"/>
                    <a:pt x="41" y="0"/>
                    <a:pt x="41" y="0"/>
                  </a:cubicBezTo>
                  <a:cubicBezTo>
                    <a:pt x="20" y="0"/>
                    <a:pt x="20" y="0"/>
                    <a:pt x="20" y="0"/>
                  </a:cubicBezTo>
                  <a:cubicBezTo>
                    <a:pt x="16" y="0"/>
                    <a:pt x="4" y="5"/>
                    <a:pt x="4" y="16"/>
                  </a:cubicBezTo>
                  <a:cubicBezTo>
                    <a:pt x="4" y="27"/>
                    <a:pt x="16" y="29"/>
                    <a:pt x="20" y="29"/>
                  </a:cubicBezTo>
                  <a:cubicBezTo>
                    <a:pt x="18" y="32"/>
                    <a:pt x="20" y="35"/>
                    <a:pt x="21" y="36"/>
                  </a:cubicBezTo>
                  <a:cubicBezTo>
                    <a:pt x="23" y="38"/>
                    <a:pt x="22" y="38"/>
                    <a:pt x="21" y="38"/>
                  </a:cubicBezTo>
                  <a:cubicBezTo>
                    <a:pt x="19" y="38"/>
                    <a:pt x="0" y="38"/>
                    <a:pt x="0" y="52"/>
                  </a:cubicBezTo>
                  <a:cubicBezTo>
                    <a:pt x="0" y="66"/>
                    <a:pt x="26" y="67"/>
                    <a:pt x="34" y="59"/>
                  </a:cubicBezTo>
                  <a:cubicBezTo>
                    <a:pt x="43" y="52"/>
                    <a:pt x="41" y="42"/>
                    <a:pt x="34" y="37"/>
                  </a:cubicBezTo>
                  <a:cubicBezTo>
                    <a:pt x="28" y="32"/>
                    <a:pt x="25" y="30"/>
                    <a:pt x="29" y="26"/>
                  </a:cubicBezTo>
                  <a:cubicBezTo>
                    <a:pt x="34" y="23"/>
                    <a:pt x="37" y="20"/>
                    <a:pt x="37" y="13"/>
                  </a:cubicBezTo>
                  <a:cubicBezTo>
                    <a:pt x="37" y="6"/>
                    <a:pt x="31" y="3"/>
                    <a:pt x="31" y="3"/>
                  </a:cubicBezTo>
                  <a:cubicBezTo>
                    <a:pt x="31" y="3"/>
                    <a:pt x="35" y="3"/>
                    <a:pt x="38" y="2"/>
                  </a:cubicBezTo>
                  <a:close/>
                  <a:moveTo>
                    <a:pt x="34" y="51"/>
                  </a:moveTo>
                  <a:cubicBezTo>
                    <a:pt x="34" y="57"/>
                    <a:pt x="29" y="60"/>
                    <a:pt x="21" y="60"/>
                  </a:cubicBezTo>
                  <a:cubicBezTo>
                    <a:pt x="12" y="60"/>
                    <a:pt x="7" y="56"/>
                    <a:pt x="7" y="49"/>
                  </a:cubicBezTo>
                  <a:cubicBezTo>
                    <a:pt x="7" y="43"/>
                    <a:pt x="14" y="40"/>
                    <a:pt x="25" y="40"/>
                  </a:cubicBezTo>
                  <a:cubicBezTo>
                    <a:pt x="29" y="42"/>
                    <a:pt x="34" y="45"/>
                    <a:pt x="34" y="51"/>
                  </a:cubicBezTo>
                  <a:close/>
                  <a:moveTo>
                    <a:pt x="22" y="26"/>
                  </a:moveTo>
                  <a:cubicBezTo>
                    <a:pt x="11" y="26"/>
                    <a:pt x="7" y="2"/>
                    <a:pt x="19" y="2"/>
                  </a:cubicBezTo>
                  <a:cubicBezTo>
                    <a:pt x="28" y="2"/>
                    <a:pt x="36" y="26"/>
                    <a:pt x="22" y="26"/>
                  </a:cubicBezTo>
                  <a:close/>
                  <a:moveTo>
                    <a:pt x="56" y="8"/>
                  </a:moveTo>
                  <a:cubicBezTo>
                    <a:pt x="56" y="0"/>
                    <a:pt x="56" y="0"/>
                    <a:pt x="56" y="0"/>
                  </a:cubicBezTo>
                  <a:cubicBezTo>
                    <a:pt x="52" y="0"/>
                    <a:pt x="52" y="0"/>
                    <a:pt x="52" y="0"/>
                  </a:cubicBezTo>
                  <a:cubicBezTo>
                    <a:pt x="52" y="8"/>
                    <a:pt x="52" y="8"/>
                    <a:pt x="52" y="8"/>
                  </a:cubicBezTo>
                  <a:cubicBezTo>
                    <a:pt x="44" y="8"/>
                    <a:pt x="44" y="8"/>
                    <a:pt x="44" y="8"/>
                  </a:cubicBezTo>
                  <a:cubicBezTo>
                    <a:pt x="44" y="12"/>
                    <a:pt x="44" y="12"/>
                    <a:pt x="44" y="12"/>
                  </a:cubicBezTo>
                  <a:cubicBezTo>
                    <a:pt x="52" y="12"/>
                    <a:pt x="52" y="12"/>
                    <a:pt x="52" y="12"/>
                  </a:cubicBezTo>
                  <a:cubicBezTo>
                    <a:pt x="52" y="20"/>
                    <a:pt x="52" y="20"/>
                    <a:pt x="52" y="20"/>
                  </a:cubicBezTo>
                  <a:cubicBezTo>
                    <a:pt x="56" y="20"/>
                    <a:pt x="56" y="20"/>
                    <a:pt x="56" y="20"/>
                  </a:cubicBezTo>
                  <a:cubicBezTo>
                    <a:pt x="56" y="12"/>
                    <a:pt x="56" y="12"/>
                    <a:pt x="56" y="12"/>
                  </a:cubicBezTo>
                  <a:cubicBezTo>
                    <a:pt x="64" y="12"/>
                    <a:pt x="64" y="12"/>
                    <a:pt x="64" y="12"/>
                  </a:cubicBezTo>
                  <a:cubicBezTo>
                    <a:pt x="64" y="8"/>
                    <a:pt x="64" y="8"/>
                    <a:pt x="64" y="8"/>
                  </a:cubicBezTo>
                  <a:lnTo>
                    <a:pt x="56" y="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8205" name="组合 10253"/>
          <p:cNvGrpSpPr>
            <a:grpSpLocks/>
          </p:cNvGrpSpPr>
          <p:nvPr/>
        </p:nvGrpSpPr>
        <p:grpSpPr bwMode="auto">
          <a:xfrm>
            <a:off x="2022475" y="3155950"/>
            <a:ext cx="720725" cy="719138"/>
            <a:chOff x="0" y="0"/>
            <a:chExt cx="481013" cy="481013"/>
          </a:xfrm>
        </p:grpSpPr>
        <p:sp>
          <p:nvSpPr>
            <p:cNvPr id="8206" name="Freeform 78"/>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07" name="Freeform 79"/>
            <p:cNvSpPr>
              <a:spLocks noChangeArrowheads="1"/>
            </p:cNvSpPr>
            <p:nvPr/>
          </p:nvSpPr>
          <p:spPr bwMode="auto">
            <a:xfrm>
              <a:off x="184150" y="120650"/>
              <a:ext cx="112713" cy="239713"/>
            </a:xfrm>
            <a:custGeom>
              <a:avLst/>
              <a:gdLst>
                <a:gd name="T0" fmla="*/ 30 w 30"/>
                <a:gd name="T1" fmla="*/ 22 h 64"/>
                <a:gd name="T2" fmla="*/ 19 w 30"/>
                <a:gd name="T3" fmla="*/ 22 h 64"/>
                <a:gd name="T4" fmla="*/ 19 w 30"/>
                <a:gd name="T5" fmla="*/ 14 h 64"/>
                <a:gd name="T6" fmla="*/ 23 w 30"/>
                <a:gd name="T7" fmla="*/ 11 h 64"/>
                <a:gd name="T8" fmla="*/ 30 w 30"/>
                <a:gd name="T9" fmla="*/ 11 h 64"/>
                <a:gd name="T10" fmla="*/ 30 w 30"/>
                <a:gd name="T11" fmla="*/ 0 h 64"/>
                <a:gd name="T12" fmla="*/ 22 w 30"/>
                <a:gd name="T13" fmla="*/ 0 h 64"/>
                <a:gd name="T14" fmla="*/ 8 w 30"/>
                <a:gd name="T15" fmla="*/ 13 h 64"/>
                <a:gd name="T16" fmla="*/ 8 w 30"/>
                <a:gd name="T17" fmla="*/ 22 h 64"/>
                <a:gd name="T18" fmla="*/ 0 w 30"/>
                <a:gd name="T19" fmla="*/ 22 h 64"/>
                <a:gd name="T20" fmla="*/ 0 w 30"/>
                <a:gd name="T21" fmla="*/ 34 h 64"/>
                <a:gd name="T22" fmla="*/ 8 w 30"/>
                <a:gd name="T23" fmla="*/ 34 h 64"/>
                <a:gd name="T24" fmla="*/ 8 w 30"/>
                <a:gd name="T25" fmla="*/ 64 h 64"/>
                <a:gd name="T26" fmla="*/ 19 w 30"/>
                <a:gd name="T27" fmla="*/ 64 h 64"/>
                <a:gd name="T28" fmla="*/ 19 w 30"/>
                <a:gd name="T29" fmla="*/ 34 h 64"/>
                <a:gd name="T30" fmla="*/ 28 w 30"/>
                <a:gd name="T31" fmla="*/ 34 h 64"/>
                <a:gd name="T32" fmla="*/ 30 w 30"/>
                <a:gd name="T33" fmla="*/ 2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64">
                  <a:moveTo>
                    <a:pt x="30" y="22"/>
                  </a:moveTo>
                  <a:cubicBezTo>
                    <a:pt x="19" y="22"/>
                    <a:pt x="19" y="22"/>
                    <a:pt x="19" y="22"/>
                  </a:cubicBezTo>
                  <a:cubicBezTo>
                    <a:pt x="19" y="14"/>
                    <a:pt x="19" y="14"/>
                    <a:pt x="19" y="14"/>
                  </a:cubicBezTo>
                  <a:cubicBezTo>
                    <a:pt x="19" y="12"/>
                    <a:pt x="22" y="11"/>
                    <a:pt x="23" y="11"/>
                  </a:cubicBezTo>
                  <a:cubicBezTo>
                    <a:pt x="24" y="11"/>
                    <a:pt x="30" y="11"/>
                    <a:pt x="30" y="11"/>
                  </a:cubicBezTo>
                  <a:cubicBezTo>
                    <a:pt x="30" y="0"/>
                    <a:pt x="30" y="0"/>
                    <a:pt x="30" y="0"/>
                  </a:cubicBezTo>
                  <a:cubicBezTo>
                    <a:pt x="22" y="0"/>
                    <a:pt x="22" y="0"/>
                    <a:pt x="22" y="0"/>
                  </a:cubicBezTo>
                  <a:cubicBezTo>
                    <a:pt x="11" y="0"/>
                    <a:pt x="8" y="8"/>
                    <a:pt x="8" y="13"/>
                  </a:cubicBezTo>
                  <a:cubicBezTo>
                    <a:pt x="8" y="22"/>
                    <a:pt x="8" y="22"/>
                    <a:pt x="8" y="22"/>
                  </a:cubicBezTo>
                  <a:cubicBezTo>
                    <a:pt x="0" y="22"/>
                    <a:pt x="0" y="22"/>
                    <a:pt x="0" y="22"/>
                  </a:cubicBezTo>
                  <a:cubicBezTo>
                    <a:pt x="0" y="34"/>
                    <a:pt x="0" y="34"/>
                    <a:pt x="0" y="34"/>
                  </a:cubicBezTo>
                  <a:cubicBezTo>
                    <a:pt x="8" y="34"/>
                    <a:pt x="8" y="34"/>
                    <a:pt x="8" y="34"/>
                  </a:cubicBezTo>
                  <a:cubicBezTo>
                    <a:pt x="8" y="48"/>
                    <a:pt x="8" y="64"/>
                    <a:pt x="8" y="64"/>
                  </a:cubicBezTo>
                  <a:cubicBezTo>
                    <a:pt x="19" y="64"/>
                    <a:pt x="19" y="64"/>
                    <a:pt x="19" y="64"/>
                  </a:cubicBezTo>
                  <a:cubicBezTo>
                    <a:pt x="19" y="64"/>
                    <a:pt x="19" y="48"/>
                    <a:pt x="19" y="34"/>
                  </a:cubicBezTo>
                  <a:cubicBezTo>
                    <a:pt x="28" y="34"/>
                    <a:pt x="28" y="34"/>
                    <a:pt x="28" y="34"/>
                  </a:cubicBezTo>
                  <a:lnTo>
                    <a:pt x="30" y="2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8208" name="组合 10256"/>
          <p:cNvGrpSpPr>
            <a:grpSpLocks/>
          </p:cNvGrpSpPr>
          <p:nvPr/>
        </p:nvGrpSpPr>
        <p:grpSpPr bwMode="auto">
          <a:xfrm>
            <a:off x="3879850" y="3155950"/>
            <a:ext cx="719138" cy="719138"/>
            <a:chOff x="0" y="0"/>
            <a:chExt cx="481013" cy="481013"/>
          </a:xfrm>
        </p:grpSpPr>
        <p:sp>
          <p:nvSpPr>
            <p:cNvPr id="8209" name="Freeform 187"/>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10" name="Freeform 188"/>
            <p:cNvSpPr>
              <a:spLocks noChangeArrowheads="1"/>
            </p:cNvSpPr>
            <p:nvPr/>
          </p:nvSpPr>
          <p:spPr bwMode="auto">
            <a:xfrm>
              <a:off x="120650" y="134937"/>
              <a:ext cx="239713" cy="211138"/>
            </a:xfrm>
            <a:custGeom>
              <a:avLst/>
              <a:gdLst>
                <a:gd name="T0" fmla="*/ 64 w 64"/>
                <a:gd name="T1" fmla="*/ 7 h 56"/>
                <a:gd name="T2" fmla="*/ 57 w 64"/>
                <a:gd name="T3" fmla="*/ 9 h 56"/>
                <a:gd name="T4" fmla="*/ 62 w 64"/>
                <a:gd name="T5" fmla="*/ 1 h 56"/>
                <a:gd name="T6" fmla="*/ 54 w 64"/>
                <a:gd name="T7" fmla="*/ 4 h 56"/>
                <a:gd name="T8" fmla="*/ 54 w 64"/>
                <a:gd name="T9" fmla="*/ 4 h 56"/>
                <a:gd name="T10" fmla="*/ 44 w 64"/>
                <a:gd name="T11" fmla="*/ 0 h 56"/>
                <a:gd name="T12" fmla="*/ 31 w 64"/>
                <a:gd name="T13" fmla="*/ 14 h 56"/>
                <a:gd name="T14" fmla="*/ 32 w 64"/>
                <a:gd name="T15" fmla="*/ 17 h 56"/>
                <a:gd name="T16" fmla="*/ 32 w 64"/>
                <a:gd name="T17" fmla="*/ 17 h 56"/>
                <a:gd name="T18" fmla="*/ 4 w 64"/>
                <a:gd name="T19" fmla="*/ 3 h 56"/>
                <a:gd name="T20" fmla="*/ 8 w 64"/>
                <a:gd name="T21" fmla="*/ 21 h 56"/>
                <a:gd name="T22" fmla="*/ 2 w 64"/>
                <a:gd name="T23" fmla="*/ 20 h 56"/>
                <a:gd name="T24" fmla="*/ 12 w 64"/>
                <a:gd name="T25" fmla="*/ 34 h 56"/>
                <a:gd name="T26" fmla="*/ 6 w 64"/>
                <a:gd name="T27" fmla="*/ 34 h 56"/>
                <a:gd name="T28" fmla="*/ 18 w 64"/>
                <a:gd name="T29" fmla="*/ 44 h 56"/>
                <a:gd name="T30" fmla="*/ 0 w 64"/>
                <a:gd name="T31" fmla="*/ 50 h 56"/>
                <a:gd name="T32" fmla="*/ 21 w 64"/>
                <a:gd name="T33" fmla="*/ 56 h 56"/>
                <a:gd name="T34" fmla="*/ 58 w 64"/>
                <a:gd name="T35" fmla="*/ 14 h 56"/>
                <a:gd name="T36" fmla="*/ 58 w 64"/>
                <a:gd name="T37" fmla="*/ 14 h 56"/>
                <a:gd name="T38" fmla="*/ 58 w 64"/>
                <a:gd name="T39" fmla="*/ 14 h 56"/>
                <a:gd name="T40" fmla="*/ 58 w 64"/>
                <a:gd name="T41" fmla="*/ 14 h 56"/>
                <a:gd name="T42" fmla="*/ 64 w 64"/>
                <a:gd name="T43" fmla="*/ 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56">
                  <a:moveTo>
                    <a:pt x="64" y="7"/>
                  </a:moveTo>
                  <a:cubicBezTo>
                    <a:pt x="63" y="7"/>
                    <a:pt x="60" y="9"/>
                    <a:pt x="57" y="9"/>
                  </a:cubicBezTo>
                  <a:cubicBezTo>
                    <a:pt x="59" y="8"/>
                    <a:pt x="61" y="4"/>
                    <a:pt x="62" y="1"/>
                  </a:cubicBezTo>
                  <a:cubicBezTo>
                    <a:pt x="60" y="3"/>
                    <a:pt x="56" y="4"/>
                    <a:pt x="54" y="4"/>
                  </a:cubicBezTo>
                  <a:cubicBezTo>
                    <a:pt x="54" y="4"/>
                    <a:pt x="54" y="4"/>
                    <a:pt x="54" y="4"/>
                  </a:cubicBezTo>
                  <a:cubicBezTo>
                    <a:pt x="52" y="2"/>
                    <a:pt x="48" y="0"/>
                    <a:pt x="44" y="0"/>
                  </a:cubicBezTo>
                  <a:cubicBezTo>
                    <a:pt x="37" y="0"/>
                    <a:pt x="31" y="6"/>
                    <a:pt x="31" y="14"/>
                  </a:cubicBezTo>
                  <a:cubicBezTo>
                    <a:pt x="31" y="15"/>
                    <a:pt x="31" y="16"/>
                    <a:pt x="32" y="17"/>
                  </a:cubicBezTo>
                  <a:cubicBezTo>
                    <a:pt x="32" y="17"/>
                    <a:pt x="32" y="17"/>
                    <a:pt x="32" y="17"/>
                  </a:cubicBezTo>
                  <a:cubicBezTo>
                    <a:pt x="22" y="17"/>
                    <a:pt x="10" y="12"/>
                    <a:pt x="4" y="3"/>
                  </a:cubicBezTo>
                  <a:cubicBezTo>
                    <a:pt x="0" y="10"/>
                    <a:pt x="3" y="18"/>
                    <a:pt x="8" y="21"/>
                  </a:cubicBezTo>
                  <a:cubicBezTo>
                    <a:pt x="6" y="22"/>
                    <a:pt x="3" y="21"/>
                    <a:pt x="2" y="20"/>
                  </a:cubicBezTo>
                  <a:cubicBezTo>
                    <a:pt x="2" y="25"/>
                    <a:pt x="4" y="31"/>
                    <a:pt x="12" y="34"/>
                  </a:cubicBezTo>
                  <a:cubicBezTo>
                    <a:pt x="10" y="35"/>
                    <a:pt x="8" y="34"/>
                    <a:pt x="6" y="34"/>
                  </a:cubicBezTo>
                  <a:cubicBezTo>
                    <a:pt x="7" y="38"/>
                    <a:pt x="12" y="44"/>
                    <a:pt x="18" y="44"/>
                  </a:cubicBezTo>
                  <a:cubicBezTo>
                    <a:pt x="16" y="46"/>
                    <a:pt x="9" y="51"/>
                    <a:pt x="0" y="50"/>
                  </a:cubicBezTo>
                  <a:cubicBezTo>
                    <a:pt x="6" y="54"/>
                    <a:pt x="13" y="56"/>
                    <a:pt x="21" y="56"/>
                  </a:cubicBezTo>
                  <a:cubicBezTo>
                    <a:pt x="42" y="56"/>
                    <a:pt x="58" y="37"/>
                    <a:pt x="58" y="14"/>
                  </a:cubicBezTo>
                  <a:cubicBezTo>
                    <a:pt x="58" y="14"/>
                    <a:pt x="58" y="14"/>
                    <a:pt x="58" y="14"/>
                  </a:cubicBezTo>
                  <a:cubicBezTo>
                    <a:pt x="58" y="14"/>
                    <a:pt x="58" y="14"/>
                    <a:pt x="58" y="14"/>
                  </a:cubicBezTo>
                  <a:cubicBezTo>
                    <a:pt x="58" y="14"/>
                    <a:pt x="58" y="14"/>
                    <a:pt x="58" y="14"/>
                  </a:cubicBezTo>
                  <a:cubicBezTo>
                    <a:pt x="60" y="13"/>
                    <a:pt x="62" y="10"/>
                    <a:pt x="64" y="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8211" name="组合 10259"/>
          <p:cNvGrpSpPr>
            <a:grpSpLocks/>
          </p:cNvGrpSpPr>
          <p:nvPr/>
        </p:nvGrpSpPr>
        <p:grpSpPr bwMode="auto">
          <a:xfrm>
            <a:off x="7594600" y="3155950"/>
            <a:ext cx="717550" cy="719138"/>
            <a:chOff x="0" y="0"/>
            <a:chExt cx="479425" cy="481013"/>
          </a:xfrm>
        </p:grpSpPr>
        <p:sp>
          <p:nvSpPr>
            <p:cNvPr id="8212" name="Freeform 232"/>
            <p:cNvSpPr>
              <a:spLocks noEditPoints="1" noChangeArrowheads="1"/>
            </p:cNvSpPr>
            <p:nvPr/>
          </p:nvSpPr>
          <p:spPr bwMode="auto">
            <a:xfrm>
              <a:off x="0" y="0"/>
              <a:ext cx="479425"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13" name="Freeform 233"/>
            <p:cNvSpPr>
              <a:spLocks noEditPoints="1" noChangeArrowheads="1"/>
            </p:cNvSpPr>
            <p:nvPr/>
          </p:nvSpPr>
          <p:spPr bwMode="auto">
            <a:xfrm>
              <a:off x="119063" y="119062"/>
              <a:ext cx="244475" cy="241300"/>
            </a:xfrm>
            <a:custGeom>
              <a:avLst/>
              <a:gdLst>
                <a:gd name="T0" fmla="*/ 0 w 154"/>
                <a:gd name="T1" fmla="*/ 0 h 152"/>
                <a:gd name="T2" fmla="*/ 43 w 154"/>
                <a:gd name="T3" fmla="*/ 152 h 152"/>
                <a:gd name="T4" fmla="*/ 88 w 154"/>
                <a:gd name="T5" fmla="*/ 121 h 152"/>
                <a:gd name="T6" fmla="*/ 123 w 154"/>
                <a:gd name="T7" fmla="*/ 152 h 152"/>
                <a:gd name="T8" fmla="*/ 123 w 154"/>
                <a:gd name="T9" fmla="*/ 102 h 152"/>
                <a:gd name="T10" fmla="*/ 154 w 154"/>
                <a:gd name="T11" fmla="*/ 72 h 152"/>
                <a:gd name="T12" fmla="*/ 0 w 154"/>
                <a:gd name="T13" fmla="*/ 0 h 152"/>
                <a:gd name="T14" fmla="*/ 95 w 154"/>
                <a:gd name="T15" fmla="*/ 102 h 152"/>
                <a:gd name="T16" fmla="*/ 38 w 154"/>
                <a:gd name="T17" fmla="*/ 45 h 152"/>
                <a:gd name="T18" fmla="*/ 95 w 154"/>
                <a:gd name="T19" fmla="*/ 90 h 152"/>
                <a:gd name="T20" fmla="*/ 95 w 154"/>
                <a:gd name="T21" fmla="*/ 10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4" h="152">
                  <a:moveTo>
                    <a:pt x="0" y="0"/>
                  </a:moveTo>
                  <a:lnTo>
                    <a:pt x="43" y="152"/>
                  </a:lnTo>
                  <a:lnTo>
                    <a:pt x="88" y="121"/>
                  </a:lnTo>
                  <a:lnTo>
                    <a:pt x="123" y="152"/>
                  </a:lnTo>
                  <a:lnTo>
                    <a:pt x="123" y="102"/>
                  </a:lnTo>
                  <a:lnTo>
                    <a:pt x="154" y="72"/>
                  </a:lnTo>
                  <a:lnTo>
                    <a:pt x="0" y="0"/>
                  </a:lnTo>
                  <a:close/>
                  <a:moveTo>
                    <a:pt x="95" y="102"/>
                  </a:moveTo>
                  <a:lnTo>
                    <a:pt x="38" y="45"/>
                  </a:lnTo>
                  <a:lnTo>
                    <a:pt x="95" y="90"/>
                  </a:lnTo>
                  <a:lnTo>
                    <a:pt x="95" y="102"/>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grpSp>
        <p:nvGrpSpPr>
          <p:cNvPr id="8214" name="组合 10262"/>
          <p:cNvGrpSpPr>
            <a:grpSpLocks/>
          </p:cNvGrpSpPr>
          <p:nvPr/>
        </p:nvGrpSpPr>
        <p:grpSpPr bwMode="auto">
          <a:xfrm>
            <a:off x="9450388" y="3154363"/>
            <a:ext cx="719137" cy="719137"/>
            <a:chOff x="0" y="0"/>
            <a:chExt cx="481013" cy="481013"/>
          </a:xfrm>
        </p:grpSpPr>
        <p:sp>
          <p:nvSpPr>
            <p:cNvPr id="8215" name="Freeform 45"/>
            <p:cNvSpPr>
              <a:spLocks noEditPoints="1" noChangeArrowheads="1"/>
            </p:cNvSpPr>
            <p:nvPr/>
          </p:nvSpPr>
          <p:spPr bwMode="auto">
            <a:xfrm>
              <a:off x="0" y="0"/>
              <a:ext cx="481013" cy="481013"/>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18 h 128"/>
                <a:gd name="T12" fmla="*/ 10 w 128"/>
                <a:gd name="T13" fmla="*/ 64 h 128"/>
                <a:gd name="T14" fmla="*/ 64 w 128"/>
                <a:gd name="T15" fmla="*/ 10 h 128"/>
                <a:gd name="T16" fmla="*/ 118 w 128"/>
                <a:gd name="T17" fmla="*/ 64 h 128"/>
                <a:gd name="T18" fmla="*/ 64 w 128"/>
                <a:gd name="T19"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28">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18"/>
                  </a:moveTo>
                  <a:cubicBezTo>
                    <a:pt x="34" y="118"/>
                    <a:pt x="10" y="94"/>
                    <a:pt x="10" y="64"/>
                  </a:cubicBezTo>
                  <a:cubicBezTo>
                    <a:pt x="10" y="34"/>
                    <a:pt x="34" y="10"/>
                    <a:pt x="64" y="10"/>
                  </a:cubicBezTo>
                  <a:cubicBezTo>
                    <a:pt x="94" y="10"/>
                    <a:pt x="118" y="34"/>
                    <a:pt x="118" y="64"/>
                  </a:cubicBezTo>
                  <a:cubicBezTo>
                    <a:pt x="118" y="94"/>
                    <a:pt x="94" y="118"/>
                    <a:pt x="64" y="118"/>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16" name="Freeform 46"/>
            <p:cNvSpPr>
              <a:spLocks noChangeArrowheads="1"/>
            </p:cNvSpPr>
            <p:nvPr/>
          </p:nvSpPr>
          <p:spPr bwMode="auto">
            <a:xfrm>
              <a:off x="222250" y="239712"/>
              <a:ext cx="138113" cy="106363"/>
            </a:xfrm>
            <a:custGeom>
              <a:avLst/>
              <a:gdLst>
                <a:gd name="T0" fmla="*/ 19 w 37"/>
                <a:gd name="T1" fmla="*/ 0 h 28"/>
                <a:gd name="T2" fmla="*/ 0 w 37"/>
                <a:gd name="T3" fmla="*/ 12 h 28"/>
                <a:gd name="T4" fmla="*/ 6 w 37"/>
                <a:gd name="T5" fmla="*/ 21 h 28"/>
                <a:gd name="T6" fmla="*/ 3 w 37"/>
                <a:gd name="T7" fmla="*/ 28 h 28"/>
                <a:gd name="T8" fmla="*/ 11 w 37"/>
                <a:gd name="T9" fmla="*/ 23 h 28"/>
                <a:gd name="T10" fmla="*/ 19 w 37"/>
                <a:gd name="T11" fmla="*/ 24 h 28"/>
                <a:gd name="T12" fmla="*/ 37 w 37"/>
                <a:gd name="T13" fmla="*/ 12 h 28"/>
                <a:gd name="T14" fmla="*/ 19 w 37"/>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8">
                  <a:moveTo>
                    <a:pt x="19" y="0"/>
                  </a:moveTo>
                  <a:cubicBezTo>
                    <a:pt x="9" y="0"/>
                    <a:pt x="0" y="5"/>
                    <a:pt x="0" y="12"/>
                  </a:cubicBezTo>
                  <a:cubicBezTo>
                    <a:pt x="0" y="15"/>
                    <a:pt x="3" y="18"/>
                    <a:pt x="6" y="21"/>
                  </a:cubicBezTo>
                  <a:cubicBezTo>
                    <a:pt x="3" y="28"/>
                    <a:pt x="3" y="28"/>
                    <a:pt x="3" y="28"/>
                  </a:cubicBezTo>
                  <a:cubicBezTo>
                    <a:pt x="11" y="23"/>
                    <a:pt x="11" y="23"/>
                    <a:pt x="11" y="23"/>
                  </a:cubicBezTo>
                  <a:cubicBezTo>
                    <a:pt x="13" y="24"/>
                    <a:pt x="16" y="24"/>
                    <a:pt x="19" y="24"/>
                  </a:cubicBezTo>
                  <a:cubicBezTo>
                    <a:pt x="29" y="24"/>
                    <a:pt x="37" y="19"/>
                    <a:pt x="37" y="12"/>
                  </a:cubicBezTo>
                  <a:cubicBezTo>
                    <a:pt x="37" y="5"/>
                    <a:pt x="29" y="0"/>
                    <a:pt x="19"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17" name="Freeform 47"/>
            <p:cNvSpPr>
              <a:spLocks noChangeArrowheads="1"/>
            </p:cNvSpPr>
            <p:nvPr/>
          </p:nvSpPr>
          <p:spPr bwMode="auto">
            <a:xfrm>
              <a:off x="120650" y="134937"/>
              <a:ext cx="239713" cy="195263"/>
            </a:xfrm>
            <a:custGeom>
              <a:avLst/>
              <a:gdLst>
                <a:gd name="T0" fmla="*/ 32 w 64"/>
                <a:gd name="T1" fmla="*/ 0 h 52"/>
                <a:gd name="T2" fmla="*/ 0 w 64"/>
                <a:gd name="T3" fmla="*/ 22 h 52"/>
                <a:gd name="T4" fmla="*/ 9 w 64"/>
                <a:gd name="T5" fmla="*/ 38 h 52"/>
                <a:gd name="T6" fmla="*/ 5 w 64"/>
                <a:gd name="T7" fmla="*/ 52 h 52"/>
                <a:gd name="T8" fmla="*/ 18 w 64"/>
                <a:gd name="T9" fmla="*/ 43 h 52"/>
                <a:gd name="T10" fmla="*/ 24 w 64"/>
                <a:gd name="T11" fmla="*/ 44 h 52"/>
                <a:gd name="T12" fmla="*/ 23 w 64"/>
                <a:gd name="T13" fmla="*/ 39 h 52"/>
                <a:gd name="T14" fmla="*/ 46 w 64"/>
                <a:gd name="T15" fmla="*/ 23 h 52"/>
                <a:gd name="T16" fmla="*/ 63 w 64"/>
                <a:gd name="T17" fmla="*/ 29 h 52"/>
                <a:gd name="T18" fmla="*/ 64 w 64"/>
                <a:gd name="T19" fmla="*/ 22 h 52"/>
                <a:gd name="T20" fmla="*/ 32 w 64"/>
                <a:gd name="T2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52">
                  <a:moveTo>
                    <a:pt x="32" y="0"/>
                  </a:moveTo>
                  <a:cubicBezTo>
                    <a:pt x="14" y="0"/>
                    <a:pt x="0" y="10"/>
                    <a:pt x="0" y="22"/>
                  </a:cubicBezTo>
                  <a:cubicBezTo>
                    <a:pt x="0" y="28"/>
                    <a:pt x="4" y="34"/>
                    <a:pt x="9" y="38"/>
                  </a:cubicBezTo>
                  <a:cubicBezTo>
                    <a:pt x="5" y="52"/>
                    <a:pt x="5" y="52"/>
                    <a:pt x="5" y="52"/>
                  </a:cubicBezTo>
                  <a:cubicBezTo>
                    <a:pt x="18" y="43"/>
                    <a:pt x="18" y="43"/>
                    <a:pt x="18" y="43"/>
                  </a:cubicBezTo>
                  <a:cubicBezTo>
                    <a:pt x="20" y="43"/>
                    <a:pt x="22" y="44"/>
                    <a:pt x="24" y="44"/>
                  </a:cubicBezTo>
                  <a:cubicBezTo>
                    <a:pt x="23" y="43"/>
                    <a:pt x="23" y="41"/>
                    <a:pt x="23" y="39"/>
                  </a:cubicBezTo>
                  <a:cubicBezTo>
                    <a:pt x="23" y="31"/>
                    <a:pt x="33" y="23"/>
                    <a:pt x="46" y="23"/>
                  </a:cubicBezTo>
                  <a:cubicBezTo>
                    <a:pt x="52" y="23"/>
                    <a:pt x="59" y="25"/>
                    <a:pt x="63" y="29"/>
                  </a:cubicBezTo>
                  <a:cubicBezTo>
                    <a:pt x="64" y="27"/>
                    <a:pt x="64" y="25"/>
                    <a:pt x="64" y="22"/>
                  </a:cubicBezTo>
                  <a:cubicBezTo>
                    <a:pt x="64" y="10"/>
                    <a:pt x="50" y="0"/>
                    <a:pt x="32"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grpSp>
      <p:sp>
        <p:nvSpPr>
          <p:cNvPr id="8218" name="文本框 36"/>
          <p:cNvSpPr>
            <a:spLocks noChangeArrowheads="1"/>
          </p:cNvSpPr>
          <p:nvPr/>
        </p:nvSpPr>
        <p:spPr bwMode="auto">
          <a:xfrm>
            <a:off x="1663700" y="5106988"/>
            <a:ext cx="8864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a:solidFill>
                  <a:srgbClr val="000000"/>
                </a:solidFill>
                <a:latin typeface="Calibri" panose="020F0502020204030204" pitchFamily="34" charset="0"/>
                <a:ea typeface="微软雅黑" panose="020B0503020204020204" pitchFamily="34" charset="-122"/>
                <a:sym typeface="Calibri" panose="020F0502020204030204" pitchFamily="34" charset="0"/>
              </a:rPr>
              <a:t>Pellentesque in ipsum id orci porta dapibus. Vivamus suscipit tortor eget felis porttitor volutpat. Curabitur arcu erat, accumsan id imperdiet et, porttitor at sem. Nulla porttitor accumsan tincidunt. Donec sollicitudin molestie malesuada.</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19" name="文本框 37"/>
          <p:cNvSpPr>
            <a:spLocks noChangeArrowheads="1"/>
          </p:cNvSpPr>
          <p:nvPr/>
        </p:nvSpPr>
        <p:spPr bwMode="auto">
          <a:xfrm>
            <a:off x="1787525" y="4387850"/>
            <a:ext cx="11890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8F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a:solidFill>
                <a:srgbClr val="FF8F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0" name="文本框 38"/>
          <p:cNvSpPr>
            <a:spLocks noChangeArrowheads="1"/>
          </p:cNvSpPr>
          <p:nvPr/>
        </p:nvSpPr>
        <p:spPr bwMode="auto">
          <a:xfrm>
            <a:off x="3644900" y="4387850"/>
            <a:ext cx="118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8F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a:solidFill>
                <a:srgbClr val="FF8F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1" name="文本框 39"/>
          <p:cNvSpPr>
            <a:spLocks noChangeArrowheads="1"/>
          </p:cNvSpPr>
          <p:nvPr/>
        </p:nvSpPr>
        <p:spPr bwMode="auto">
          <a:xfrm>
            <a:off x="5502275" y="4391025"/>
            <a:ext cx="118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3B5686"/>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a:solidFill>
                <a:srgbClr val="3B5686"/>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2" name="文本框 40"/>
          <p:cNvSpPr>
            <a:spLocks noChangeArrowheads="1"/>
          </p:cNvSpPr>
          <p:nvPr/>
        </p:nvSpPr>
        <p:spPr bwMode="auto">
          <a:xfrm>
            <a:off x="7359650" y="4381500"/>
            <a:ext cx="1187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8F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a:solidFill>
                <a:srgbClr val="FF8F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223" name="文本框 41"/>
          <p:cNvSpPr>
            <a:spLocks noChangeArrowheads="1"/>
          </p:cNvSpPr>
          <p:nvPr/>
        </p:nvSpPr>
        <p:spPr bwMode="auto">
          <a:xfrm>
            <a:off x="9215438" y="4391025"/>
            <a:ext cx="11890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FF8F00"/>
                </a:solidFill>
                <a:latin typeface="Calibri" panose="020F0502020204030204" pitchFamily="34" charset="0"/>
                <a:ea typeface="微软雅黑" panose="020B0503020204020204" pitchFamily="34" charset="-122"/>
                <a:sym typeface="Calibri" panose="020F0502020204030204" pitchFamily="34" charset="0"/>
              </a:rPr>
              <a:t>TEXT HERE</a:t>
            </a:r>
            <a:endParaRPr lang="zh-CN" altLang="en-US">
              <a:solidFill>
                <a:srgbClr val="FF8F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矩形 6"/>
          <p:cNvSpPr>
            <a:spLocks noChangeArrowheads="1"/>
          </p:cNvSpPr>
          <p:nvPr/>
        </p:nvSpPr>
        <p:spPr bwMode="auto">
          <a:xfrm>
            <a:off x="-4763" y="1466850"/>
            <a:ext cx="12196763" cy="3340100"/>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9218" name="任意多边形 17"/>
          <p:cNvSpPr>
            <a:spLocks noChangeArrowheads="1"/>
          </p:cNvSpPr>
          <p:nvPr/>
        </p:nvSpPr>
        <p:spPr bwMode="auto">
          <a:xfrm rot="5400000">
            <a:off x="1271588" y="1849438"/>
            <a:ext cx="2219325" cy="2568575"/>
          </a:xfrm>
          <a:custGeom>
            <a:avLst/>
            <a:gdLst>
              <a:gd name="T0" fmla="*/ 0 w 2220329"/>
              <a:gd name="T1" fmla="*/ 1455821 h 2565985"/>
              <a:gd name="T2" fmla="*/ 886428 w 2220329"/>
              <a:gd name="T3" fmla="*/ 368211 h 2565985"/>
              <a:gd name="T4" fmla="*/ 897590 w 2220329"/>
              <a:gd name="T5" fmla="*/ 366508 h 2565985"/>
              <a:gd name="T6" fmla="*/ 1110164 w 2220329"/>
              <a:gd name="T7" fmla="*/ 0 h 2565985"/>
              <a:gd name="T8" fmla="*/ 1322738 w 2220329"/>
              <a:gd name="T9" fmla="*/ 366507 h 2565985"/>
              <a:gd name="T10" fmla="*/ 1333902 w 2220329"/>
              <a:gd name="T11" fmla="*/ 368211 h 2565985"/>
              <a:gd name="T12" fmla="*/ 2220329 w 2220329"/>
              <a:gd name="T13" fmla="*/ 1455821 h 2565985"/>
              <a:gd name="T14" fmla="*/ 1110165 w 2220329"/>
              <a:gd name="T15" fmla="*/ 2565985 h 2565985"/>
              <a:gd name="T16" fmla="*/ 0 w 2220329"/>
              <a:gd name="T17" fmla="*/ 1455821 h 2565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20329" h="2565985">
                <a:moveTo>
                  <a:pt x="0" y="1455821"/>
                </a:moveTo>
                <a:cubicBezTo>
                  <a:pt x="0" y="919335"/>
                  <a:pt x="380544" y="471730"/>
                  <a:pt x="886428" y="368211"/>
                </a:cubicBezTo>
                <a:lnTo>
                  <a:pt x="897590" y="366508"/>
                </a:lnTo>
                <a:lnTo>
                  <a:pt x="1110164" y="0"/>
                </a:lnTo>
                <a:lnTo>
                  <a:pt x="1322738" y="366507"/>
                </a:lnTo>
                <a:lnTo>
                  <a:pt x="1333902" y="368211"/>
                </a:lnTo>
                <a:cubicBezTo>
                  <a:pt x="1839785" y="471730"/>
                  <a:pt x="2220329" y="919335"/>
                  <a:pt x="2220329" y="1455821"/>
                </a:cubicBezTo>
                <a:cubicBezTo>
                  <a:pt x="2220329" y="2068948"/>
                  <a:pt x="1723292" y="2565985"/>
                  <a:pt x="1110165" y="2565985"/>
                </a:cubicBezTo>
                <a:cubicBezTo>
                  <a:pt x="497037" y="2565985"/>
                  <a:pt x="0" y="2068948"/>
                  <a:pt x="0" y="1455821"/>
                </a:cubicBezTo>
                <a:close/>
              </a:path>
            </a:pathLst>
          </a:cu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9219" name="同心圆 19"/>
          <p:cNvSpPr>
            <a:spLocks noChangeArrowheads="1"/>
          </p:cNvSpPr>
          <p:nvPr/>
        </p:nvSpPr>
        <p:spPr bwMode="auto">
          <a:xfrm>
            <a:off x="1250950" y="2178050"/>
            <a:ext cx="1917700" cy="1916113"/>
          </a:xfrm>
          <a:custGeom>
            <a:avLst/>
            <a:gdLst>
              <a:gd name="T0" fmla="*/ 0 w 21600"/>
              <a:gd name="T1" fmla="*/ 10800 h 21600"/>
              <a:gd name="T2" fmla="*/ 10800 w 21600"/>
              <a:gd name="T3" fmla="*/ 0 h 21600"/>
              <a:gd name="T4" fmla="*/ 21600 w 21600"/>
              <a:gd name="T5" fmla="*/ 10800 h 21600"/>
              <a:gd name="T6" fmla="*/ 10800 w 21600"/>
              <a:gd name="T7" fmla="*/ 21600 h 21600"/>
              <a:gd name="T8" fmla="*/ 0 w 21600"/>
              <a:gd name="T9" fmla="*/ 10800 h 21600"/>
              <a:gd name="T10" fmla="*/ 978 w 21600"/>
              <a:gd name="T11" fmla="*/ 10800 h 21600"/>
              <a:gd name="T12" fmla="*/ 10800 w 21600"/>
              <a:gd name="T13" fmla="*/ 20622 h 21600"/>
              <a:gd name="T14" fmla="*/ 20622 w 21600"/>
              <a:gd name="T15" fmla="*/ 10800 h 21600"/>
              <a:gd name="T16" fmla="*/ 10800 w 21600"/>
              <a:gd name="T17" fmla="*/ 978 h 21600"/>
              <a:gd name="T18" fmla="*/ 978 w 21600"/>
              <a:gd name="T19" fmla="*/ 108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978" y="10800"/>
                </a:moveTo>
                <a:cubicBezTo>
                  <a:pt x="978" y="16225"/>
                  <a:pt x="5375" y="20622"/>
                  <a:pt x="10800" y="20622"/>
                </a:cubicBezTo>
                <a:cubicBezTo>
                  <a:pt x="16225" y="20622"/>
                  <a:pt x="20622" y="16225"/>
                  <a:pt x="20622" y="10800"/>
                </a:cubicBezTo>
                <a:cubicBezTo>
                  <a:pt x="20622" y="5375"/>
                  <a:pt x="16225" y="978"/>
                  <a:pt x="10800" y="978"/>
                </a:cubicBezTo>
                <a:cubicBezTo>
                  <a:pt x="5375" y="978"/>
                  <a:pt x="978" y="5375"/>
                  <a:pt x="978" y="10800"/>
                </a:cubicBezTo>
                <a:close/>
              </a:path>
            </a:pathLst>
          </a:custGeom>
          <a:solidFill>
            <a:srgbClr val="3B5686"/>
          </a:solidFill>
          <a:ln>
            <a:noFill/>
          </a:ln>
          <a:extLst>
            <a:ext uri="{91240B29-F687-4F45-9708-019B960494DF}">
              <a14:hiddenLine xmlns:a14="http://schemas.microsoft.com/office/drawing/2010/main" w="12700">
                <a:solidFill>
                  <a:srgbClr val="000000"/>
                </a:solidFill>
                <a:round/>
                <a:headEnd/>
                <a:tailEnd/>
              </a14:hiddenLine>
            </a:ext>
          </a:extLst>
        </p:spPr>
        <p:txBody>
          <a:bodyPr anchor="ctr"/>
          <a:lstStyle/>
          <a:p>
            <a:endParaRPr lang="zh-CN" altLang="zh-CN"/>
          </a:p>
        </p:txBody>
      </p:sp>
      <p:sp>
        <p:nvSpPr>
          <p:cNvPr id="9220" name="标题 3"/>
          <p:cNvSpPr>
            <a:spLocks noGrp="1" noChangeArrowheads="1"/>
          </p:cNvSpPr>
          <p:nvPr>
            <p:ph type="title"/>
          </p:nvPr>
        </p:nvSpPr>
        <p:spPr>
          <a:xfrm>
            <a:off x="4038600" y="1709738"/>
            <a:ext cx="8153400" cy="2852737"/>
          </a:xfrm>
        </p:spPr>
        <p:txBody>
          <a:bodyPr anchor="ctr"/>
          <a:lstStyle/>
          <a:p>
            <a:pPr algn="l"/>
            <a:r>
              <a:rPr lang="en-US" altLang="zh-CN" smtClean="0">
                <a:solidFill>
                  <a:schemeClr val="bg1"/>
                </a:solidFill>
              </a:rPr>
              <a:t>SECTION TITLE</a:t>
            </a:r>
            <a:endParaRPr lang="zh-CN" altLang="en-US" smtClean="0">
              <a:solidFill>
                <a:schemeClr val="bg1"/>
              </a:solidFill>
            </a:endParaRPr>
          </a:p>
        </p:txBody>
      </p:sp>
      <p:sp>
        <p:nvSpPr>
          <p:cNvPr id="9221" name="文本占位符 4"/>
          <p:cNvSpPr>
            <a:spLocks noGrp="1" noChangeArrowheads="1"/>
          </p:cNvSpPr>
          <p:nvPr>
            <p:ph sz="quarter" idx="4294967295"/>
          </p:nvPr>
        </p:nvSpPr>
        <p:spPr>
          <a:xfrm>
            <a:off x="1100138" y="2025650"/>
            <a:ext cx="2220912" cy="2220913"/>
          </a:xfrm>
        </p:spPr>
        <p:txBody>
          <a:bodyPr anchor="ctr"/>
          <a:lstStyle/>
          <a:p>
            <a:pPr marL="0" indent="0" algn="ctr">
              <a:buFont typeface="Arial" panose="020B0604020202020204" pitchFamily="34" charset="0"/>
              <a:buNone/>
            </a:pPr>
            <a:r>
              <a:rPr lang="en-US" altLang="zh-CN" sz="12000" smtClean="0">
                <a:solidFill>
                  <a:schemeClr val="bg1"/>
                </a:solidFill>
              </a:rPr>
              <a:t>2</a:t>
            </a:r>
            <a:endParaRPr lang="zh-CN" altLang="en-US" sz="12000" smtClean="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组合 12289"/>
          <p:cNvGrpSpPr>
            <a:grpSpLocks/>
          </p:cNvGrpSpPr>
          <p:nvPr/>
        </p:nvGrpSpPr>
        <p:grpSpPr bwMode="auto">
          <a:xfrm>
            <a:off x="0" y="0"/>
            <a:ext cx="12192000" cy="427038"/>
            <a:chOff x="0" y="0"/>
            <a:chExt cx="12192001" cy="428438"/>
          </a:xfrm>
        </p:grpSpPr>
        <p:sp>
          <p:nvSpPr>
            <p:cNvPr id="10242" name="矩形 7"/>
            <p:cNvSpPr>
              <a:spLocks noChangeArrowheads="1"/>
            </p:cNvSpPr>
            <p:nvPr/>
          </p:nvSpPr>
          <p:spPr bwMode="auto">
            <a:xfrm rot="-5400000">
              <a:off x="5881782" y="-5881783"/>
              <a:ext cx="428438" cy="12192001"/>
            </a:xfrm>
            <a:prstGeom prst="rect">
              <a:avLst/>
            </a:prstGeom>
            <a:solidFill>
              <a:srgbClr val="3B5686"/>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sp>
          <p:nvSpPr>
            <p:cNvPr id="10243" name="等腰三角形 8"/>
            <p:cNvSpPr>
              <a:spLocks noChangeArrowheads="1"/>
            </p:cNvSpPr>
            <p:nvPr/>
          </p:nvSpPr>
          <p:spPr bwMode="auto">
            <a:xfrm rot="16200000" flipV="1">
              <a:off x="-98548" y="98548"/>
              <a:ext cx="428437" cy="231341"/>
            </a:xfrm>
            <a:prstGeom prst="triangle">
              <a:avLst>
                <a:gd name="adj" fmla="val 50000"/>
              </a:avLst>
            </a:prstGeom>
            <a:solidFill>
              <a:srgbClr val="FF8F00"/>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p>
              <a:endParaRPr lang="zh-CN" altLang="zh-CN">
                <a:solidFill>
                  <a:srgbClr val="FFFFFF"/>
                </a:solidFill>
              </a:endParaRPr>
            </a:p>
          </p:txBody>
        </p:sp>
      </p:grpSp>
      <p:sp>
        <p:nvSpPr>
          <p:cNvPr id="10244" name="标题 9"/>
          <p:cNvSpPr>
            <a:spLocks noGrp="1" noChangeArrowheads="1"/>
          </p:cNvSpPr>
          <p:nvPr>
            <p:ph type="title"/>
          </p:nvPr>
        </p:nvSpPr>
        <p:spPr>
          <a:xfrm>
            <a:off x="838200" y="365125"/>
            <a:ext cx="10515600" cy="1325563"/>
          </a:xfrm>
        </p:spPr>
        <p:txBody>
          <a:bodyPr anchor="ctr"/>
          <a:lstStyle/>
          <a:p>
            <a:r>
              <a:rPr lang="en-US" altLang="zh-CN" sz="4400" b="1" smtClean="0">
                <a:solidFill>
                  <a:srgbClr val="3B5686"/>
                </a:solidFill>
              </a:rPr>
              <a:t>Your  Title  Here</a:t>
            </a:r>
            <a:endParaRPr lang="zh-CN" altLang="en-US" sz="4400" b="1" smtClean="0">
              <a:solidFill>
                <a:srgbClr val="3B5686"/>
              </a:solidFill>
            </a:endParaRPr>
          </a:p>
        </p:txBody>
      </p:sp>
      <p:sp>
        <p:nvSpPr>
          <p:cNvPr id="10245" name="任意多边形 16"/>
          <p:cNvSpPr>
            <a:spLocks noChangeArrowheads="1"/>
          </p:cNvSpPr>
          <p:nvPr/>
        </p:nvSpPr>
        <p:spPr bwMode="auto">
          <a:xfrm>
            <a:off x="2032000" y="3289300"/>
            <a:ext cx="2266950" cy="1870075"/>
          </a:xfrm>
          <a:custGeom>
            <a:avLst/>
            <a:gdLst>
              <a:gd name="T0" fmla="*/ 0 w 2266626"/>
              <a:gd name="T1" fmla="*/ 186949 h 1869493"/>
              <a:gd name="T2" fmla="*/ 186949 w 2266626"/>
              <a:gd name="T3" fmla="*/ 0 h 1869493"/>
              <a:gd name="T4" fmla="*/ 2079677 w 2266626"/>
              <a:gd name="T5" fmla="*/ 0 h 1869493"/>
              <a:gd name="T6" fmla="*/ 2266626 w 2266626"/>
              <a:gd name="T7" fmla="*/ 186949 h 1869493"/>
              <a:gd name="T8" fmla="*/ 2266626 w 2266626"/>
              <a:gd name="T9" fmla="*/ 1682544 h 1869493"/>
              <a:gd name="T10" fmla="*/ 2079677 w 2266626"/>
              <a:gd name="T11" fmla="*/ 1869493 h 1869493"/>
              <a:gd name="T12" fmla="*/ 186949 w 2266626"/>
              <a:gd name="T13" fmla="*/ 1869493 h 1869493"/>
              <a:gd name="T14" fmla="*/ 0 w 2266626"/>
              <a:gd name="T15" fmla="*/ 1682544 h 1869493"/>
              <a:gd name="T16" fmla="*/ 0 w 2266626"/>
              <a:gd name="T17" fmla="*/ 186949 h 1869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6626"/>
              <a:gd name="T28" fmla="*/ 0 h 1869493"/>
              <a:gd name="T29" fmla="*/ 2266626 w 2266626"/>
              <a:gd name="T30" fmla="*/ 1869493 h 18694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solidFill>
            <a:srgbClr val="FFFFFF"/>
          </a:solidFill>
          <a:ln w="12700">
            <a:solidFill>
              <a:srgbClr val="5B9BD5"/>
            </a:solidFill>
            <a:miter lim="800000"/>
            <a:headEnd/>
            <a:tailEnd/>
          </a:ln>
        </p:spPr>
        <p:txBody>
          <a:bodyPr lIns="98267" tIns="98267" rIns="98267" bIns="498873"/>
          <a:lstStyle>
            <a:lvl1pPr>
              <a:defRPr>
                <a:solidFill>
                  <a:schemeClr val="tx1"/>
                </a:solidFill>
                <a:latin typeface="Arial" panose="020B0604020202020204" pitchFamily="34" charset="0"/>
              </a:defRPr>
            </a:lvl1pPr>
            <a:lvl2pPr marL="285750" indent="-2857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lvl="1">
              <a:lnSpc>
                <a:spcPct val="90000"/>
              </a:lnSpc>
              <a:spcAft>
                <a:spcPct val="15000"/>
              </a:spcAft>
              <a:buFont typeface="Arial" panose="020B0604020202020204" pitchFamily="34" charset="0"/>
              <a:buChar char="•"/>
            </a:pPr>
            <a:endParaRPr lang="en-US" altLang="zh-CN" sz="2900">
              <a:solidFill>
                <a:srgbClr val="000000"/>
              </a:solidFill>
            </a:endParaRPr>
          </a:p>
          <a:p>
            <a:pPr lvl="1">
              <a:lnSpc>
                <a:spcPct val="90000"/>
              </a:lnSpc>
              <a:spcAft>
                <a:spcPct val="15000"/>
              </a:spcAft>
              <a:buFont typeface="Arial" panose="020B0604020202020204" pitchFamily="34" charset="0"/>
              <a:buChar char="•"/>
            </a:pPr>
            <a:endParaRPr lang="en-US" altLang="zh-CN" sz="2900">
              <a:solidFill>
                <a:srgbClr val="000000"/>
              </a:solidFill>
            </a:endParaRPr>
          </a:p>
        </p:txBody>
      </p:sp>
      <p:sp>
        <p:nvSpPr>
          <p:cNvPr id="10246" name="形状 17"/>
          <p:cNvSpPr>
            <a:spLocks noChangeArrowheads="1"/>
          </p:cNvSpPr>
          <p:nvPr/>
        </p:nvSpPr>
        <p:spPr bwMode="auto">
          <a:xfrm>
            <a:off x="3333750" y="3832225"/>
            <a:ext cx="2355850" cy="2355850"/>
          </a:xfrm>
          <a:custGeom>
            <a:avLst/>
            <a:gdLst>
              <a:gd name="T0" fmla="*/ 19221 w 21600"/>
              <a:gd name="T1" fmla="*/ 16642 h 21600"/>
              <a:gd name="T2" fmla="*/ 21049 w 21600"/>
              <a:gd name="T3" fmla="*/ 10800 h 21600"/>
              <a:gd name="T4" fmla="*/ 10799 w 21600"/>
              <a:gd name="T5" fmla="*/ 550 h 21600"/>
              <a:gd name="T6" fmla="*/ 549 w 21600"/>
              <a:gd name="T7" fmla="*/ 10800 h 21600"/>
              <a:gd name="T8" fmla="*/ 1885 w 21600"/>
              <a:gd name="T9" fmla="*/ 15864 h 21600"/>
              <a:gd name="T10" fmla="*/ 1408 w 21600"/>
              <a:gd name="T11" fmla="*/ 16133 h 21600"/>
              <a:gd name="T12" fmla="*/ -1 w 21600"/>
              <a:gd name="T13" fmla="*/ 10800 h 21600"/>
              <a:gd name="T14" fmla="*/ 10799 w 21600"/>
              <a:gd name="T15" fmla="*/ 0 h 21600"/>
              <a:gd name="T16" fmla="*/ 21599 w 21600"/>
              <a:gd name="T17" fmla="*/ 10800 h 21600"/>
              <a:gd name="T18" fmla="*/ 19674 w 21600"/>
              <a:gd name="T19" fmla="*/ 16956 h 21600"/>
              <a:gd name="T20" fmla="*/ 21892 w 21600"/>
              <a:gd name="T21" fmla="*/ 18494 h 21600"/>
              <a:gd name="T22" fmla="*/ 17752 w 21600"/>
              <a:gd name="T23" fmla="*/ 19243 h 21600"/>
              <a:gd name="T24" fmla="*/ 17003 w 21600"/>
              <a:gd name="T25" fmla="*/ 15103 h 21600"/>
              <a:gd name="T26" fmla="*/ 19221 w 21600"/>
              <a:gd name="T27" fmla="*/ 166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9221" y="16642"/>
                </a:moveTo>
                <a:cubicBezTo>
                  <a:pt x="20374" y="14985"/>
                  <a:pt x="21049" y="12972"/>
                  <a:pt x="21049" y="10800"/>
                </a:cubicBezTo>
                <a:cubicBezTo>
                  <a:pt x="21049" y="5139"/>
                  <a:pt x="16460" y="550"/>
                  <a:pt x="10799" y="550"/>
                </a:cubicBezTo>
                <a:cubicBezTo>
                  <a:pt x="5138" y="550"/>
                  <a:pt x="549" y="5139"/>
                  <a:pt x="549" y="10800"/>
                </a:cubicBezTo>
                <a:cubicBezTo>
                  <a:pt x="549" y="12642"/>
                  <a:pt x="1035" y="14370"/>
                  <a:pt x="1885" y="15864"/>
                </a:cubicBezTo>
                <a:lnTo>
                  <a:pt x="1408" y="16133"/>
                </a:lnTo>
                <a:cubicBezTo>
                  <a:pt x="511" y="14561"/>
                  <a:pt x="-1" y="12740"/>
                  <a:pt x="-1" y="10800"/>
                </a:cubicBezTo>
                <a:cubicBezTo>
                  <a:pt x="-1" y="4835"/>
                  <a:pt x="4834" y="0"/>
                  <a:pt x="10799" y="0"/>
                </a:cubicBezTo>
                <a:cubicBezTo>
                  <a:pt x="16764" y="0"/>
                  <a:pt x="21599" y="4835"/>
                  <a:pt x="21599" y="10800"/>
                </a:cubicBezTo>
                <a:cubicBezTo>
                  <a:pt x="21599" y="13088"/>
                  <a:pt x="20887" y="15210"/>
                  <a:pt x="19674" y="16956"/>
                </a:cubicBezTo>
                <a:lnTo>
                  <a:pt x="21892" y="18494"/>
                </a:lnTo>
                <a:lnTo>
                  <a:pt x="17752" y="19243"/>
                </a:lnTo>
                <a:lnTo>
                  <a:pt x="17003" y="15103"/>
                </a:lnTo>
                <a:lnTo>
                  <a:pt x="19221" y="16642"/>
                </a:lnTo>
                <a:close/>
              </a:path>
            </a:pathLst>
          </a:custGeom>
          <a:solidFill>
            <a:srgbClr val="B3C9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7" name="任意多边形 18"/>
          <p:cNvSpPr>
            <a:spLocks noChangeArrowheads="1"/>
          </p:cNvSpPr>
          <p:nvPr/>
        </p:nvSpPr>
        <p:spPr bwMode="auto">
          <a:xfrm>
            <a:off x="2535238" y="4759325"/>
            <a:ext cx="2014537" cy="800100"/>
          </a:xfrm>
          <a:custGeom>
            <a:avLst/>
            <a:gdLst>
              <a:gd name="T0" fmla="*/ 0 w 2014779"/>
              <a:gd name="T1" fmla="*/ 80121 h 801211"/>
              <a:gd name="T2" fmla="*/ 80121 w 2014779"/>
              <a:gd name="T3" fmla="*/ 0 h 801211"/>
              <a:gd name="T4" fmla="*/ 1934658 w 2014779"/>
              <a:gd name="T5" fmla="*/ 0 h 801211"/>
              <a:gd name="T6" fmla="*/ 2014779 w 2014779"/>
              <a:gd name="T7" fmla="*/ 80121 h 801211"/>
              <a:gd name="T8" fmla="*/ 2014779 w 2014779"/>
              <a:gd name="T9" fmla="*/ 721090 h 801211"/>
              <a:gd name="T10" fmla="*/ 1934658 w 2014779"/>
              <a:gd name="T11" fmla="*/ 801211 h 801211"/>
              <a:gd name="T12" fmla="*/ 80121 w 2014779"/>
              <a:gd name="T13" fmla="*/ 801211 h 801211"/>
              <a:gd name="T14" fmla="*/ 0 w 2014779"/>
              <a:gd name="T15" fmla="*/ 721090 h 801211"/>
              <a:gd name="T16" fmla="*/ 0 w 2014779"/>
              <a:gd name="T17" fmla="*/ 80121 h 80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4779"/>
              <a:gd name="T28" fmla="*/ 0 h 801211"/>
              <a:gd name="T29" fmla="*/ 2014779 w 2014779"/>
              <a:gd name="T30" fmla="*/ 801211 h 801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rgbClr val="3B5686"/>
          </a:solidFill>
          <a:ln w="12700">
            <a:solidFill>
              <a:srgbClr val="FFFFFF"/>
            </a:solidFill>
            <a:miter lim="800000"/>
            <a:headEnd/>
            <a:tailEnd/>
          </a:ln>
        </p:spPr>
        <p:txBody>
          <a:bodyPr lIns="86332" tIns="65377" rIns="86332" bIns="65377" anchor="ctr"/>
          <a:lstStyle/>
          <a:p>
            <a:pPr algn="ctr">
              <a:lnSpc>
                <a:spcPct val="90000"/>
              </a:lnSpc>
              <a:spcAft>
                <a:spcPct val="35000"/>
              </a:spcAft>
            </a:pPr>
            <a:r>
              <a:rPr lang="en-US" altLang="zh-CN" sz="3300">
                <a:solidFill>
                  <a:srgbClr val="FFFFFF"/>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3300">
              <a:solidFill>
                <a:srgbClr val="FFFFFF"/>
              </a:solidFill>
            </a:endParaRPr>
          </a:p>
        </p:txBody>
      </p:sp>
      <p:sp>
        <p:nvSpPr>
          <p:cNvPr id="10248" name="任意多边形 19"/>
          <p:cNvSpPr>
            <a:spLocks noChangeArrowheads="1"/>
          </p:cNvSpPr>
          <p:nvPr/>
        </p:nvSpPr>
        <p:spPr bwMode="auto">
          <a:xfrm>
            <a:off x="4837113" y="3289300"/>
            <a:ext cx="2265362" cy="1870075"/>
          </a:xfrm>
          <a:custGeom>
            <a:avLst/>
            <a:gdLst>
              <a:gd name="T0" fmla="*/ 0 w 2266626"/>
              <a:gd name="T1" fmla="*/ 186949 h 1869493"/>
              <a:gd name="T2" fmla="*/ 186949 w 2266626"/>
              <a:gd name="T3" fmla="*/ 0 h 1869493"/>
              <a:gd name="T4" fmla="*/ 2079677 w 2266626"/>
              <a:gd name="T5" fmla="*/ 0 h 1869493"/>
              <a:gd name="T6" fmla="*/ 2266626 w 2266626"/>
              <a:gd name="T7" fmla="*/ 186949 h 1869493"/>
              <a:gd name="T8" fmla="*/ 2266626 w 2266626"/>
              <a:gd name="T9" fmla="*/ 1682544 h 1869493"/>
              <a:gd name="T10" fmla="*/ 2079677 w 2266626"/>
              <a:gd name="T11" fmla="*/ 1869493 h 1869493"/>
              <a:gd name="T12" fmla="*/ 186949 w 2266626"/>
              <a:gd name="T13" fmla="*/ 1869493 h 1869493"/>
              <a:gd name="T14" fmla="*/ 0 w 2266626"/>
              <a:gd name="T15" fmla="*/ 1682544 h 1869493"/>
              <a:gd name="T16" fmla="*/ 0 w 2266626"/>
              <a:gd name="T17" fmla="*/ 186949 h 1869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6626"/>
              <a:gd name="T28" fmla="*/ 0 h 1869493"/>
              <a:gd name="T29" fmla="*/ 2266626 w 2266626"/>
              <a:gd name="T30" fmla="*/ 1869493 h 18694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solidFill>
            <a:srgbClr val="FFFFFF"/>
          </a:solidFill>
          <a:ln w="12700">
            <a:solidFill>
              <a:srgbClr val="5B9BD5"/>
            </a:solidFill>
            <a:miter lim="800000"/>
            <a:headEnd/>
            <a:tailEnd/>
          </a:ln>
        </p:spPr>
        <p:txBody>
          <a:bodyPr lIns="98267" tIns="498873" rIns="98267" bIns="98267"/>
          <a:lstStyle>
            <a:lvl1pPr>
              <a:defRPr>
                <a:solidFill>
                  <a:schemeClr val="tx1"/>
                </a:solidFill>
                <a:latin typeface="Arial" panose="020B0604020202020204" pitchFamily="34" charset="0"/>
              </a:defRPr>
            </a:lvl1pPr>
            <a:lvl2pPr marL="285750" indent="-2857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lvl="1">
              <a:lnSpc>
                <a:spcPct val="90000"/>
              </a:lnSpc>
              <a:spcAft>
                <a:spcPct val="15000"/>
              </a:spcAft>
              <a:buFont typeface="Arial" panose="020B0604020202020204" pitchFamily="34" charset="0"/>
              <a:buChar char="•"/>
            </a:pPr>
            <a:endParaRPr lang="en-US" altLang="zh-CN" sz="2900">
              <a:solidFill>
                <a:srgbClr val="000000"/>
              </a:solidFill>
            </a:endParaRPr>
          </a:p>
          <a:p>
            <a:pPr lvl="1">
              <a:lnSpc>
                <a:spcPct val="90000"/>
              </a:lnSpc>
              <a:spcAft>
                <a:spcPct val="15000"/>
              </a:spcAft>
              <a:buFont typeface="Arial" panose="020B0604020202020204" pitchFamily="34" charset="0"/>
              <a:buChar char="•"/>
            </a:pPr>
            <a:endParaRPr lang="en-US" altLang="zh-CN" sz="2900">
              <a:solidFill>
                <a:srgbClr val="000000"/>
              </a:solidFill>
            </a:endParaRPr>
          </a:p>
        </p:txBody>
      </p:sp>
      <p:sp>
        <p:nvSpPr>
          <p:cNvPr id="10249" name="环形箭头 20"/>
          <p:cNvSpPr>
            <a:spLocks noChangeArrowheads="1"/>
          </p:cNvSpPr>
          <p:nvPr/>
        </p:nvSpPr>
        <p:spPr bwMode="auto">
          <a:xfrm>
            <a:off x="6118225" y="2187575"/>
            <a:ext cx="2646363" cy="2646363"/>
          </a:xfrm>
          <a:custGeom>
            <a:avLst/>
            <a:gdLst>
              <a:gd name="T0" fmla="*/ 19331 w 21600"/>
              <a:gd name="T1" fmla="*/ 5011 h 21600"/>
              <a:gd name="T2" fmla="*/ 10799 w 21600"/>
              <a:gd name="T3" fmla="*/ 489 h 21600"/>
              <a:gd name="T4" fmla="*/ 1832 w 21600"/>
              <a:gd name="T5" fmla="*/ 5706 h 21600"/>
              <a:gd name="T6" fmla="*/ 1408 w 21600"/>
              <a:gd name="T7" fmla="*/ 5466 h 21600"/>
              <a:gd name="T8" fmla="*/ 10799 w 21600"/>
              <a:gd name="T9" fmla="*/ -1 h 21600"/>
              <a:gd name="T10" fmla="*/ 19737 w 21600"/>
              <a:gd name="T11" fmla="*/ 4735 h 21600"/>
              <a:gd name="T12" fmla="*/ 21971 w 21600"/>
              <a:gd name="T13" fmla="*/ 3220 h 21600"/>
              <a:gd name="T14" fmla="*/ 21187 w 21600"/>
              <a:gd name="T15" fmla="*/ 7311 h 21600"/>
              <a:gd name="T16" fmla="*/ 17097 w 21600"/>
              <a:gd name="T17" fmla="*/ 6527 h 21600"/>
              <a:gd name="T18" fmla="*/ 19331 w 21600"/>
              <a:gd name="T19" fmla="*/ 5011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600" h="21600">
                <a:moveTo>
                  <a:pt x="19331" y="5011"/>
                </a:moveTo>
                <a:cubicBezTo>
                  <a:pt x="17476" y="2281"/>
                  <a:pt x="14347" y="489"/>
                  <a:pt x="10799" y="489"/>
                </a:cubicBezTo>
                <a:cubicBezTo>
                  <a:pt x="6957" y="489"/>
                  <a:pt x="3606" y="2590"/>
                  <a:pt x="1832" y="5706"/>
                </a:cubicBezTo>
                <a:lnTo>
                  <a:pt x="1408" y="5466"/>
                </a:lnTo>
                <a:cubicBezTo>
                  <a:pt x="3265" y="2200"/>
                  <a:pt x="6775" y="-1"/>
                  <a:pt x="10799" y="-1"/>
                </a:cubicBezTo>
                <a:cubicBezTo>
                  <a:pt x="14516" y="-1"/>
                  <a:pt x="17794" y="1876"/>
                  <a:pt x="19737" y="4735"/>
                </a:cubicBezTo>
                <a:lnTo>
                  <a:pt x="21971" y="3220"/>
                </a:lnTo>
                <a:lnTo>
                  <a:pt x="21187" y="7311"/>
                </a:lnTo>
                <a:lnTo>
                  <a:pt x="17097" y="6527"/>
                </a:lnTo>
                <a:lnTo>
                  <a:pt x="19331" y="5011"/>
                </a:lnTo>
                <a:close/>
              </a:path>
            </a:pathLst>
          </a:custGeom>
          <a:solidFill>
            <a:srgbClr val="B3C9E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50" name="任意多边形 21"/>
          <p:cNvSpPr>
            <a:spLocks noChangeArrowheads="1"/>
          </p:cNvSpPr>
          <p:nvPr/>
        </p:nvSpPr>
        <p:spPr bwMode="auto">
          <a:xfrm>
            <a:off x="5340350" y="2889250"/>
            <a:ext cx="2014538" cy="801688"/>
          </a:xfrm>
          <a:custGeom>
            <a:avLst/>
            <a:gdLst>
              <a:gd name="T0" fmla="*/ 0 w 2014779"/>
              <a:gd name="T1" fmla="*/ 80121 h 801211"/>
              <a:gd name="T2" fmla="*/ 80121 w 2014779"/>
              <a:gd name="T3" fmla="*/ 0 h 801211"/>
              <a:gd name="T4" fmla="*/ 1934658 w 2014779"/>
              <a:gd name="T5" fmla="*/ 0 h 801211"/>
              <a:gd name="T6" fmla="*/ 2014779 w 2014779"/>
              <a:gd name="T7" fmla="*/ 80121 h 801211"/>
              <a:gd name="T8" fmla="*/ 2014779 w 2014779"/>
              <a:gd name="T9" fmla="*/ 721090 h 801211"/>
              <a:gd name="T10" fmla="*/ 1934658 w 2014779"/>
              <a:gd name="T11" fmla="*/ 801211 h 801211"/>
              <a:gd name="T12" fmla="*/ 80121 w 2014779"/>
              <a:gd name="T13" fmla="*/ 801211 h 801211"/>
              <a:gd name="T14" fmla="*/ 0 w 2014779"/>
              <a:gd name="T15" fmla="*/ 721090 h 801211"/>
              <a:gd name="T16" fmla="*/ 0 w 2014779"/>
              <a:gd name="T17" fmla="*/ 80121 h 80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4779"/>
              <a:gd name="T28" fmla="*/ 0 h 801211"/>
              <a:gd name="T29" fmla="*/ 2014779 w 2014779"/>
              <a:gd name="T30" fmla="*/ 801211 h 801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rgbClr val="FF8F00"/>
          </a:solidFill>
          <a:ln w="12700">
            <a:solidFill>
              <a:srgbClr val="FFFFFF"/>
            </a:solidFill>
            <a:miter lim="800000"/>
            <a:headEnd/>
            <a:tailEnd/>
          </a:ln>
        </p:spPr>
        <p:txBody>
          <a:bodyPr lIns="86332" tIns="65377" rIns="86332" bIns="65377" anchor="ctr"/>
          <a:lstStyle/>
          <a:p>
            <a:pPr algn="ctr">
              <a:lnSpc>
                <a:spcPct val="90000"/>
              </a:lnSpc>
              <a:spcAft>
                <a:spcPct val="35000"/>
              </a:spcAft>
            </a:pPr>
            <a:r>
              <a:rPr lang="en-US" altLang="zh-CN" sz="3300">
                <a:solidFill>
                  <a:srgbClr val="FFFFFF"/>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3300">
              <a:solidFill>
                <a:srgbClr val="FFFFFF"/>
              </a:solidFill>
            </a:endParaRPr>
          </a:p>
        </p:txBody>
      </p:sp>
      <p:sp>
        <p:nvSpPr>
          <p:cNvPr id="10251" name="任意多边形 22"/>
          <p:cNvSpPr>
            <a:spLocks noChangeArrowheads="1"/>
          </p:cNvSpPr>
          <p:nvPr/>
        </p:nvSpPr>
        <p:spPr bwMode="auto">
          <a:xfrm>
            <a:off x="7642225" y="3289300"/>
            <a:ext cx="2265363" cy="1870075"/>
          </a:xfrm>
          <a:custGeom>
            <a:avLst/>
            <a:gdLst>
              <a:gd name="T0" fmla="*/ 0 w 2266626"/>
              <a:gd name="T1" fmla="*/ 186949 h 1869493"/>
              <a:gd name="T2" fmla="*/ 186949 w 2266626"/>
              <a:gd name="T3" fmla="*/ 0 h 1869493"/>
              <a:gd name="T4" fmla="*/ 2079677 w 2266626"/>
              <a:gd name="T5" fmla="*/ 0 h 1869493"/>
              <a:gd name="T6" fmla="*/ 2266626 w 2266626"/>
              <a:gd name="T7" fmla="*/ 186949 h 1869493"/>
              <a:gd name="T8" fmla="*/ 2266626 w 2266626"/>
              <a:gd name="T9" fmla="*/ 1682544 h 1869493"/>
              <a:gd name="T10" fmla="*/ 2079677 w 2266626"/>
              <a:gd name="T11" fmla="*/ 1869493 h 1869493"/>
              <a:gd name="T12" fmla="*/ 186949 w 2266626"/>
              <a:gd name="T13" fmla="*/ 1869493 h 1869493"/>
              <a:gd name="T14" fmla="*/ 0 w 2266626"/>
              <a:gd name="T15" fmla="*/ 1682544 h 1869493"/>
              <a:gd name="T16" fmla="*/ 0 w 2266626"/>
              <a:gd name="T17" fmla="*/ 186949 h 1869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66626"/>
              <a:gd name="T28" fmla="*/ 0 h 1869493"/>
              <a:gd name="T29" fmla="*/ 2266626 w 2266626"/>
              <a:gd name="T30" fmla="*/ 1869493 h 18694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solidFill>
            <a:srgbClr val="FFFFFF"/>
          </a:solidFill>
          <a:ln w="12700">
            <a:solidFill>
              <a:srgbClr val="5B9BD5"/>
            </a:solidFill>
            <a:miter lim="800000"/>
            <a:headEnd/>
            <a:tailEnd/>
          </a:ln>
        </p:spPr>
        <p:txBody>
          <a:bodyPr lIns="98267" tIns="98267" rIns="98267" bIns="498873"/>
          <a:lstStyle>
            <a:lvl1pPr>
              <a:defRPr>
                <a:solidFill>
                  <a:schemeClr val="tx1"/>
                </a:solidFill>
                <a:latin typeface="Arial" panose="020B0604020202020204" pitchFamily="34" charset="0"/>
              </a:defRPr>
            </a:lvl1pPr>
            <a:lvl2pPr marL="285750" indent="-285750">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lvl="1">
              <a:lnSpc>
                <a:spcPct val="90000"/>
              </a:lnSpc>
              <a:spcAft>
                <a:spcPct val="15000"/>
              </a:spcAft>
              <a:buFont typeface="Arial" panose="020B0604020202020204" pitchFamily="34" charset="0"/>
              <a:buChar char="•"/>
            </a:pPr>
            <a:endParaRPr lang="en-US" altLang="zh-CN" sz="2900">
              <a:solidFill>
                <a:srgbClr val="000000"/>
              </a:solidFill>
            </a:endParaRPr>
          </a:p>
          <a:p>
            <a:pPr lvl="1">
              <a:lnSpc>
                <a:spcPct val="90000"/>
              </a:lnSpc>
              <a:spcAft>
                <a:spcPct val="15000"/>
              </a:spcAft>
              <a:buFont typeface="Arial" panose="020B0604020202020204" pitchFamily="34" charset="0"/>
              <a:buChar char="•"/>
            </a:pPr>
            <a:endParaRPr lang="en-US" altLang="zh-CN" sz="2900">
              <a:solidFill>
                <a:srgbClr val="000000"/>
              </a:solidFill>
            </a:endParaRPr>
          </a:p>
        </p:txBody>
      </p:sp>
      <p:sp>
        <p:nvSpPr>
          <p:cNvPr id="10252" name="任意多边形 23"/>
          <p:cNvSpPr>
            <a:spLocks noChangeArrowheads="1"/>
          </p:cNvSpPr>
          <p:nvPr/>
        </p:nvSpPr>
        <p:spPr bwMode="auto">
          <a:xfrm>
            <a:off x="8145463" y="4759325"/>
            <a:ext cx="2014537" cy="800100"/>
          </a:xfrm>
          <a:custGeom>
            <a:avLst/>
            <a:gdLst>
              <a:gd name="T0" fmla="*/ 0 w 2014779"/>
              <a:gd name="T1" fmla="*/ 80121 h 801211"/>
              <a:gd name="T2" fmla="*/ 80121 w 2014779"/>
              <a:gd name="T3" fmla="*/ 0 h 801211"/>
              <a:gd name="T4" fmla="*/ 1934658 w 2014779"/>
              <a:gd name="T5" fmla="*/ 0 h 801211"/>
              <a:gd name="T6" fmla="*/ 2014779 w 2014779"/>
              <a:gd name="T7" fmla="*/ 80121 h 801211"/>
              <a:gd name="T8" fmla="*/ 2014779 w 2014779"/>
              <a:gd name="T9" fmla="*/ 721090 h 801211"/>
              <a:gd name="T10" fmla="*/ 1934658 w 2014779"/>
              <a:gd name="T11" fmla="*/ 801211 h 801211"/>
              <a:gd name="T12" fmla="*/ 80121 w 2014779"/>
              <a:gd name="T13" fmla="*/ 801211 h 801211"/>
              <a:gd name="T14" fmla="*/ 0 w 2014779"/>
              <a:gd name="T15" fmla="*/ 721090 h 801211"/>
              <a:gd name="T16" fmla="*/ 0 w 2014779"/>
              <a:gd name="T17" fmla="*/ 80121 h 8012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14779"/>
              <a:gd name="T28" fmla="*/ 0 h 801211"/>
              <a:gd name="T29" fmla="*/ 2014779 w 2014779"/>
              <a:gd name="T30" fmla="*/ 801211 h 8012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14779" h="801211">
                <a:moveTo>
                  <a:pt x="0" y="80121"/>
                </a:moveTo>
                <a:cubicBezTo>
                  <a:pt x="0" y="35871"/>
                  <a:pt x="35871" y="0"/>
                  <a:pt x="80121" y="0"/>
                </a:cubicBezTo>
                <a:lnTo>
                  <a:pt x="1934658" y="0"/>
                </a:lnTo>
                <a:cubicBezTo>
                  <a:pt x="1978908" y="0"/>
                  <a:pt x="2014779" y="35871"/>
                  <a:pt x="2014779" y="80121"/>
                </a:cubicBezTo>
                <a:lnTo>
                  <a:pt x="2014779" y="721090"/>
                </a:lnTo>
                <a:cubicBezTo>
                  <a:pt x="2014779" y="765340"/>
                  <a:pt x="1978908" y="801211"/>
                  <a:pt x="1934658" y="801211"/>
                </a:cubicBezTo>
                <a:lnTo>
                  <a:pt x="80121" y="801211"/>
                </a:lnTo>
                <a:cubicBezTo>
                  <a:pt x="35871" y="801211"/>
                  <a:pt x="0" y="765340"/>
                  <a:pt x="0" y="721090"/>
                </a:cubicBezTo>
                <a:lnTo>
                  <a:pt x="0" y="80121"/>
                </a:lnTo>
                <a:close/>
              </a:path>
            </a:pathLst>
          </a:custGeom>
          <a:solidFill>
            <a:srgbClr val="3B5686"/>
          </a:solidFill>
          <a:ln w="12700">
            <a:solidFill>
              <a:srgbClr val="FFFFFF"/>
            </a:solidFill>
            <a:miter lim="800000"/>
            <a:headEnd/>
            <a:tailEnd/>
          </a:ln>
        </p:spPr>
        <p:txBody>
          <a:bodyPr lIns="86332" tIns="65377" rIns="86332" bIns="65377" anchor="ctr"/>
          <a:lstStyle/>
          <a:p>
            <a:pPr algn="ctr">
              <a:lnSpc>
                <a:spcPct val="90000"/>
              </a:lnSpc>
              <a:spcAft>
                <a:spcPct val="35000"/>
              </a:spcAft>
            </a:pPr>
            <a:r>
              <a:rPr lang="en-US" altLang="zh-CN" sz="3300">
                <a:solidFill>
                  <a:srgbClr val="FFFFFF"/>
                </a:solidFill>
                <a:latin typeface="Calibri" panose="020F0502020204030204" pitchFamily="34" charset="0"/>
                <a:cs typeface="Calibri" panose="020F0502020204030204" pitchFamily="34" charset="0"/>
                <a:sym typeface="Calibri" panose="020F0502020204030204" pitchFamily="34" charset="0"/>
              </a:rPr>
              <a:t>TEXT HERE</a:t>
            </a:r>
            <a:endParaRPr lang="zh-CN" altLang="en-US" sz="3300">
              <a:solidFill>
                <a:srgbClr val="FFFFFF"/>
              </a:solidFill>
            </a:endParaRPr>
          </a:p>
        </p:txBody>
      </p:sp>
      <p:sp>
        <p:nvSpPr>
          <p:cNvPr id="10253" name="Freeform 89"/>
          <p:cNvSpPr>
            <a:spLocks noChangeAspect="1" noChangeArrowheads="1"/>
          </p:cNvSpPr>
          <p:nvPr/>
        </p:nvSpPr>
        <p:spPr bwMode="auto">
          <a:xfrm>
            <a:off x="5734050" y="3902075"/>
            <a:ext cx="473075" cy="720725"/>
          </a:xfrm>
          <a:custGeom>
            <a:avLst/>
            <a:gdLst>
              <a:gd name="T0" fmla="*/ 42 w 42"/>
              <a:gd name="T1" fmla="*/ 64 h 64"/>
              <a:gd name="T2" fmla="*/ 0 w 42"/>
              <a:gd name="T3" fmla="*/ 64 h 64"/>
              <a:gd name="T4" fmla="*/ 0 w 42"/>
              <a:gd name="T5" fmla="*/ 58 h 64"/>
              <a:gd name="T6" fmla="*/ 11 w 42"/>
              <a:gd name="T7" fmla="*/ 42 h 64"/>
              <a:gd name="T8" fmla="*/ 10 w 42"/>
              <a:gd name="T9" fmla="*/ 37 h 64"/>
              <a:gd name="T10" fmla="*/ 1 w 42"/>
              <a:gd name="T11" fmla="*/ 37 h 64"/>
              <a:gd name="T12" fmla="*/ 1 w 42"/>
              <a:gd name="T13" fmla="*/ 29 h 64"/>
              <a:gd name="T14" fmla="*/ 9 w 42"/>
              <a:gd name="T15" fmla="*/ 29 h 64"/>
              <a:gd name="T16" fmla="*/ 8 w 42"/>
              <a:gd name="T17" fmla="*/ 20 h 64"/>
              <a:gd name="T18" fmla="*/ 28 w 42"/>
              <a:gd name="T19" fmla="*/ 0 h 64"/>
              <a:gd name="T20" fmla="*/ 39 w 42"/>
              <a:gd name="T21" fmla="*/ 2 h 64"/>
              <a:gd name="T22" fmla="*/ 37 w 42"/>
              <a:gd name="T23" fmla="*/ 11 h 64"/>
              <a:gd name="T24" fmla="*/ 29 w 42"/>
              <a:gd name="T25" fmla="*/ 9 h 64"/>
              <a:gd name="T26" fmla="*/ 19 w 42"/>
              <a:gd name="T27" fmla="*/ 20 h 64"/>
              <a:gd name="T28" fmla="*/ 20 w 42"/>
              <a:gd name="T29" fmla="*/ 29 h 64"/>
              <a:gd name="T30" fmla="*/ 34 w 42"/>
              <a:gd name="T31" fmla="*/ 29 h 64"/>
              <a:gd name="T32" fmla="*/ 34 w 42"/>
              <a:gd name="T33" fmla="*/ 37 h 64"/>
              <a:gd name="T34" fmla="*/ 21 w 42"/>
              <a:gd name="T35" fmla="*/ 37 h 64"/>
              <a:gd name="T36" fmla="*/ 21 w 42"/>
              <a:gd name="T37" fmla="*/ 46 h 64"/>
              <a:gd name="T38" fmla="*/ 15 w 42"/>
              <a:gd name="T39" fmla="*/ 54 h 64"/>
              <a:gd name="T40" fmla="*/ 15 w 42"/>
              <a:gd name="T41" fmla="*/ 54 h 64"/>
              <a:gd name="T42" fmla="*/ 42 w 42"/>
              <a:gd name="T43" fmla="*/ 54 h 64"/>
              <a:gd name="T44" fmla="*/ 42 w 42"/>
              <a:gd name="T4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64">
                <a:moveTo>
                  <a:pt x="42" y="64"/>
                </a:moveTo>
                <a:cubicBezTo>
                  <a:pt x="0" y="64"/>
                  <a:pt x="0" y="64"/>
                  <a:pt x="0" y="64"/>
                </a:cubicBezTo>
                <a:cubicBezTo>
                  <a:pt x="0" y="58"/>
                  <a:pt x="0" y="58"/>
                  <a:pt x="0" y="58"/>
                </a:cubicBezTo>
                <a:cubicBezTo>
                  <a:pt x="6" y="55"/>
                  <a:pt x="11" y="49"/>
                  <a:pt x="11" y="42"/>
                </a:cubicBezTo>
                <a:cubicBezTo>
                  <a:pt x="11" y="40"/>
                  <a:pt x="11" y="39"/>
                  <a:pt x="10" y="37"/>
                </a:cubicBezTo>
                <a:cubicBezTo>
                  <a:pt x="1" y="37"/>
                  <a:pt x="1" y="37"/>
                  <a:pt x="1" y="37"/>
                </a:cubicBezTo>
                <a:cubicBezTo>
                  <a:pt x="1" y="29"/>
                  <a:pt x="1" y="29"/>
                  <a:pt x="1" y="29"/>
                </a:cubicBezTo>
                <a:cubicBezTo>
                  <a:pt x="9" y="29"/>
                  <a:pt x="9" y="29"/>
                  <a:pt x="9" y="29"/>
                </a:cubicBezTo>
                <a:cubicBezTo>
                  <a:pt x="9" y="26"/>
                  <a:pt x="8" y="23"/>
                  <a:pt x="8" y="20"/>
                </a:cubicBezTo>
                <a:cubicBezTo>
                  <a:pt x="8" y="8"/>
                  <a:pt x="16" y="0"/>
                  <a:pt x="28" y="0"/>
                </a:cubicBezTo>
                <a:cubicBezTo>
                  <a:pt x="34" y="0"/>
                  <a:pt x="37" y="1"/>
                  <a:pt x="39" y="2"/>
                </a:cubicBezTo>
                <a:cubicBezTo>
                  <a:pt x="37" y="11"/>
                  <a:pt x="37" y="11"/>
                  <a:pt x="37" y="11"/>
                </a:cubicBezTo>
                <a:cubicBezTo>
                  <a:pt x="35" y="10"/>
                  <a:pt x="33" y="9"/>
                  <a:pt x="29" y="9"/>
                </a:cubicBezTo>
                <a:cubicBezTo>
                  <a:pt x="22" y="9"/>
                  <a:pt x="19" y="14"/>
                  <a:pt x="19" y="20"/>
                </a:cubicBezTo>
                <a:cubicBezTo>
                  <a:pt x="19" y="23"/>
                  <a:pt x="20" y="26"/>
                  <a:pt x="20" y="29"/>
                </a:cubicBezTo>
                <a:cubicBezTo>
                  <a:pt x="34" y="29"/>
                  <a:pt x="34" y="29"/>
                  <a:pt x="34" y="29"/>
                </a:cubicBezTo>
                <a:cubicBezTo>
                  <a:pt x="34" y="37"/>
                  <a:pt x="34" y="37"/>
                  <a:pt x="34" y="37"/>
                </a:cubicBezTo>
                <a:cubicBezTo>
                  <a:pt x="21" y="37"/>
                  <a:pt x="21" y="37"/>
                  <a:pt x="21" y="37"/>
                </a:cubicBezTo>
                <a:cubicBezTo>
                  <a:pt x="21" y="40"/>
                  <a:pt x="21" y="43"/>
                  <a:pt x="21" y="46"/>
                </a:cubicBezTo>
                <a:cubicBezTo>
                  <a:pt x="20" y="49"/>
                  <a:pt x="18" y="52"/>
                  <a:pt x="15" y="54"/>
                </a:cubicBezTo>
                <a:cubicBezTo>
                  <a:pt x="15" y="54"/>
                  <a:pt x="15" y="54"/>
                  <a:pt x="15" y="54"/>
                </a:cubicBezTo>
                <a:cubicBezTo>
                  <a:pt x="42" y="54"/>
                  <a:pt x="42" y="54"/>
                  <a:pt x="42" y="54"/>
                </a:cubicBezTo>
                <a:lnTo>
                  <a:pt x="42" y="64"/>
                </a:lnTo>
                <a:close/>
              </a:path>
            </a:pathLst>
          </a:custGeom>
          <a:solidFill>
            <a:srgbClr val="3B56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54" name="Freeform 91"/>
          <p:cNvSpPr>
            <a:spLocks noChangeAspect="1" noChangeArrowheads="1"/>
          </p:cNvSpPr>
          <p:nvPr/>
        </p:nvSpPr>
        <p:spPr bwMode="auto">
          <a:xfrm>
            <a:off x="8483600" y="3832225"/>
            <a:ext cx="582613" cy="720725"/>
          </a:xfrm>
          <a:custGeom>
            <a:avLst/>
            <a:gdLst>
              <a:gd name="T0" fmla="*/ 47 w 52"/>
              <a:gd name="T1" fmla="*/ 29 h 64"/>
              <a:gd name="T2" fmla="*/ 47 w 52"/>
              <a:gd name="T3" fmla="*/ 35 h 64"/>
              <a:gd name="T4" fmla="*/ 31 w 52"/>
              <a:gd name="T5" fmla="*/ 35 h 64"/>
              <a:gd name="T6" fmla="*/ 31 w 52"/>
              <a:gd name="T7" fmla="*/ 42 h 64"/>
              <a:gd name="T8" fmla="*/ 47 w 52"/>
              <a:gd name="T9" fmla="*/ 42 h 64"/>
              <a:gd name="T10" fmla="*/ 47 w 52"/>
              <a:gd name="T11" fmla="*/ 48 h 64"/>
              <a:gd name="T12" fmla="*/ 31 w 52"/>
              <a:gd name="T13" fmla="*/ 48 h 64"/>
              <a:gd name="T14" fmla="*/ 31 w 52"/>
              <a:gd name="T15" fmla="*/ 64 h 64"/>
              <a:gd name="T16" fmla="*/ 20 w 52"/>
              <a:gd name="T17" fmla="*/ 64 h 64"/>
              <a:gd name="T18" fmla="*/ 20 w 52"/>
              <a:gd name="T19" fmla="*/ 48 h 64"/>
              <a:gd name="T20" fmla="*/ 4 w 52"/>
              <a:gd name="T21" fmla="*/ 48 h 64"/>
              <a:gd name="T22" fmla="*/ 4 w 52"/>
              <a:gd name="T23" fmla="*/ 42 h 64"/>
              <a:gd name="T24" fmla="*/ 20 w 52"/>
              <a:gd name="T25" fmla="*/ 42 h 64"/>
              <a:gd name="T26" fmla="*/ 20 w 52"/>
              <a:gd name="T27" fmla="*/ 35 h 64"/>
              <a:gd name="T28" fmla="*/ 4 w 52"/>
              <a:gd name="T29" fmla="*/ 35 h 64"/>
              <a:gd name="T30" fmla="*/ 4 w 52"/>
              <a:gd name="T31" fmla="*/ 29 h 64"/>
              <a:gd name="T32" fmla="*/ 17 w 52"/>
              <a:gd name="T33" fmla="*/ 29 h 64"/>
              <a:gd name="T34" fmla="*/ 0 w 52"/>
              <a:gd name="T35" fmla="*/ 0 h 64"/>
              <a:gd name="T36" fmla="*/ 13 w 52"/>
              <a:gd name="T37" fmla="*/ 0 h 64"/>
              <a:gd name="T38" fmla="*/ 22 w 52"/>
              <a:gd name="T39" fmla="*/ 18 h 64"/>
              <a:gd name="T40" fmla="*/ 26 w 52"/>
              <a:gd name="T41" fmla="*/ 28 h 64"/>
              <a:gd name="T42" fmla="*/ 26 w 52"/>
              <a:gd name="T43" fmla="*/ 28 h 64"/>
              <a:gd name="T44" fmla="*/ 30 w 52"/>
              <a:gd name="T45" fmla="*/ 18 h 64"/>
              <a:gd name="T46" fmla="*/ 39 w 52"/>
              <a:gd name="T47" fmla="*/ 0 h 64"/>
              <a:gd name="T48" fmla="*/ 52 w 52"/>
              <a:gd name="T49" fmla="*/ 0 h 64"/>
              <a:gd name="T50" fmla="*/ 34 w 52"/>
              <a:gd name="T51" fmla="*/ 29 h 64"/>
              <a:gd name="T52" fmla="*/ 47 w 52"/>
              <a:gd name="T53"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10255" name="Freeform 240"/>
          <p:cNvSpPr>
            <a:spLocks noChangeAspect="1" noChangeArrowheads="1"/>
          </p:cNvSpPr>
          <p:nvPr/>
        </p:nvSpPr>
        <p:spPr bwMode="auto">
          <a:xfrm>
            <a:off x="2973388" y="3832225"/>
            <a:ext cx="360362" cy="720725"/>
          </a:xfrm>
          <a:custGeom>
            <a:avLst/>
            <a:gdLst>
              <a:gd name="T0" fmla="*/ 19 w 32"/>
              <a:gd name="T1" fmla="*/ 56 h 64"/>
              <a:gd name="T2" fmla="*/ 19 w 32"/>
              <a:gd name="T3" fmla="*/ 64 h 64"/>
              <a:gd name="T4" fmla="*/ 13 w 32"/>
              <a:gd name="T5" fmla="*/ 64 h 64"/>
              <a:gd name="T6" fmla="*/ 13 w 32"/>
              <a:gd name="T7" fmla="*/ 56 h 64"/>
              <a:gd name="T8" fmla="*/ 0 w 32"/>
              <a:gd name="T9" fmla="*/ 53 h 64"/>
              <a:gd name="T10" fmla="*/ 2 w 32"/>
              <a:gd name="T11" fmla="*/ 46 h 64"/>
              <a:gd name="T12" fmla="*/ 14 w 32"/>
              <a:gd name="T13" fmla="*/ 49 h 64"/>
              <a:gd name="T14" fmla="*/ 22 w 32"/>
              <a:gd name="T15" fmla="*/ 43 h 64"/>
              <a:gd name="T16" fmla="*/ 14 w 32"/>
              <a:gd name="T17" fmla="*/ 35 h 64"/>
              <a:gd name="T18" fmla="*/ 1 w 32"/>
              <a:gd name="T19" fmla="*/ 21 h 64"/>
              <a:gd name="T20" fmla="*/ 13 w 32"/>
              <a:gd name="T21" fmla="*/ 8 h 64"/>
              <a:gd name="T22" fmla="*/ 13 w 32"/>
              <a:gd name="T23" fmla="*/ 0 h 64"/>
              <a:gd name="T24" fmla="*/ 19 w 32"/>
              <a:gd name="T25" fmla="*/ 0 h 64"/>
              <a:gd name="T26" fmla="*/ 19 w 32"/>
              <a:gd name="T27" fmla="*/ 7 h 64"/>
              <a:gd name="T28" fmla="*/ 30 w 32"/>
              <a:gd name="T29" fmla="*/ 10 h 64"/>
              <a:gd name="T30" fmla="*/ 28 w 32"/>
              <a:gd name="T31" fmla="*/ 17 h 64"/>
              <a:gd name="T32" fmla="*/ 17 w 32"/>
              <a:gd name="T33" fmla="*/ 14 h 64"/>
              <a:gd name="T34" fmla="*/ 10 w 32"/>
              <a:gd name="T35" fmla="*/ 20 h 64"/>
              <a:gd name="T36" fmla="*/ 20 w 32"/>
              <a:gd name="T37" fmla="*/ 28 h 64"/>
              <a:gd name="T38" fmla="*/ 32 w 32"/>
              <a:gd name="T39" fmla="*/ 42 h 64"/>
              <a:gd name="T40" fmla="*/ 19 w 32"/>
              <a:gd name="T41"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64">
                <a:moveTo>
                  <a:pt x="19" y="56"/>
                </a:moveTo>
                <a:cubicBezTo>
                  <a:pt x="19" y="64"/>
                  <a:pt x="19" y="64"/>
                  <a:pt x="19" y="64"/>
                </a:cubicBezTo>
                <a:cubicBezTo>
                  <a:pt x="13" y="64"/>
                  <a:pt x="13" y="64"/>
                  <a:pt x="13" y="64"/>
                </a:cubicBezTo>
                <a:cubicBezTo>
                  <a:pt x="13" y="56"/>
                  <a:pt x="13" y="56"/>
                  <a:pt x="13" y="56"/>
                </a:cubicBezTo>
                <a:cubicBezTo>
                  <a:pt x="8" y="56"/>
                  <a:pt x="3" y="55"/>
                  <a:pt x="0" y="53"/>
                </a:cubicBezTo>
                <a:cubicBezTo>
                  <a:pt x="2" y="46"/>
                  <a:pt x="2" y="46"/>
                  <a:pt x="2" y="46"/>
                </a:cubicBezTo>
                <a:cubicBezTo>
                  <a:pt x="5" y="47"/>
                  <a:pt x="9" y="49"/>
                  <a:pt x="14" y="49"/>
                </a:cubicBezTo>
                <a:cubicBezTo>
                  <a:pt x="19" y="49"/>
                  <a:pt x="22" y="47"/>
                  <a:pt x="22" y="43"/>
                </a:cubicBezTo>
                <a:cubicBezTo>
                  <a:pt x="22" y="39"/>
                  <a:pt x="20" y="37"/>
                  <a:pt x="14" y="35"/>
                </a:cubicBezTo>
                <a:cubicBezTo>
                  <a:pt x="6" y="32"/>
                  <a:pt x="1" y="28"/>
                  <a:pt x="1" y="21"/>
                </a:cubicBezTo>
                <a:cubicBezTo>
                  <a:pt x="1" y="14"/>
                  <a:pt x="5" y="9"/>
                  <a:pt x="13" y="8"/>
                </a:cubicBezTo>
                <a:cubicBezTo>
                  <a:pt x="13" y="0"/>
                  <a:pt x="13" y="0"/>
                  <a:pt x="13" y="0"/>
                </a:cubicBezTo>
                <a:cubicBezTo>
                  <a:pt x="19" y="0"/>
                  <a:pt x="19" y="0"/>
                  <a:pt x="19" y="0"/>
                </a:cubicBezTo>
                <a:cubicBezTo>
                  <a:pt x="19" y="7"/>
                  <a:pt x="19" y="7"/>
                  <a:pt x="19" y="7"/>
                </a:cubicBezTo>
                <a:cubicBezTo>
                  <a:pt x="24" y="7"/>
                  <a:pt x="28" y="9"/>
                  <a:pt x="30" y="10"/>
                </a:cubicBezTo>
                <a:cubicBezTo>
                  <a:pt x="28" y="17"/>
                  <a:pt x="28" y="17"/>
                  <a:pt x="28" y="17"/>
                </a:cubicBezTo>
                <a:cubicBezTo>
                  <a:pt x="26" y="16"/>
                  <a:pt x="23" y="14"/>
                  <a:pt x="17" y="14"/>
                </a:cubicBezTo>
                <a:cubicBezTo>
                  <a:pt x="12" y="14"/>
                  <a:pt x="10" y="17"/>
                  <a:pt x="10" y="20"/>
                </a:cubicBezTo>
                <a:cubicBezTo>
                  <a:pt x="10" y="23"/>
                  <a:pt x="13" y="25"/>
                  <a:pt x="20" y="28"/>
                </a:cubicBezTo>
                <a:cubicBezTo>
                  <a:pt x="28" y="31"/>
                  <a:pt x="32" y="35"/>
                  <a:pt x="32" y="42"/>
                </a:cubicBezTo>
                <a:cubicBezTo>
                  <a:pt x="32" y="49"/>
                  <a:pt x="27" y="55"/>
                  <a:pt x="19" y="56"/>
                </a:cubicBezTo>
                <a:close/>
              </a:path>
            </a:pathLst>
          </a:custGeom>
          <a:solidFill>
            <a:srgbClr val="FF8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6CBE6"/>
      </a:accent5>
      <a:accent6>
        <a:srgbClr val="D4702B"/>
      </a:accent6>
      <a:hlink>
        <a:srgbClr val="0563C1"/>
      </a:hlink>
      <a:folHlink>
        <a:srgbClr val="954F72"/>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Pages>0</Pages>
  <Words>859</Words>
  <Characters>0</Characters>
  <Application>Microsoft Office PowerPoint</Application>
  <DocSecurity>0</DocSecurity>
  <PresentationFormat>宽屏</PresentationFormat>
  <Lines>0</Lines>
  <Paragraphs>147</Paragraphs>
  <Slides>19</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19</vt:i4>
      </vt:variant>
    </vt:vector>
  </HeadingPairs>
  <TitlesOfParts>
    <vt:vector size="35" baseType="lpstr">
      <vt:lpstr>Arial</vt:lpstr>
      <vt:lpstr>宋体</vt:lpstr>
      <vt:lpstr>Wingdings</vt:lpstr>
      <vt:lpstr>Calibri Light</vt:lpstr>
      <vt:lpstr>微软雅黑</vt:lpstr>
      <vt:lpstr>Calibri</vt:lpstr>
      <vt:lpstr>HelveticaNeueLT Pro 75 Bd</vt:lpstr>
      <vt:lpstr>CANDY INC.</vt:lpstr>
      <vt:lpstr>Adobe 黑体 Std R</vt:lpstr>
      <vt:lpstr>AMGDT</vt:lpstr>
      <vt:lpstr>AMGDT</vt:lpstr>
      <vt:lpstr>黑体</vt:lpstr>
      <vt:lpstr>宋体</vt:lpstr>
      <vt:lpstr>微软雅黑</vt:lpstr>
      <vt:lpstr>Office 主题</vt:lpstr>
      <vt:lpstr>Office Theme</vt:lpstr>
      <vt:lpstr>BUSINESS PPT TEMPLATE</vt:lpstr>
      <vt:lpstr>CONTENT</vt:lpstr>
      <vt:lpstr>SECTION TITLE</vt:lpstr>
      <vt:lpstr>PowerPoint 演示文稿</vt:lpstr>
      <vt:lpstr>PowerPoint 演示文稿</vt:lpstr>
      <vt:lpstr>Your  Title  Here</vt:lpstr>
      <vt:lpstr>Your  Title  Here</vt:lpstr>
      <vt:lpstr>SECTION TITLE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THANK YOU</vt:lpstr>
      <vt:lpstr>PowerPoint 演示文稿</vt:lpstr>
    </vt:vector>
  </TitlesOfParts>
  <Manager/>
  <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cp:keywords>http:/www.ypppt.com</cp:keywords>
  <dc:description/>
  <cp:lastModifiedBy>Administrator</cp:lastModifiedBy>
  <cp:revision>44</cp:revision>
  <dcterms:created xsi:type="dcterms:W3CDTF">2014-04-11T22:30:00Z</dcterms:created>
  <dcterms:modified xsi:type="dcterms:W3CDTF">2017-02-01T02:27:18Z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