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84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92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74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195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62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280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65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476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806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83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326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2659D-6C0C-4544-86B5-EC3BC5F83A2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6F346-5BC5-4B99-8F01-03F5A76EE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0508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321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648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008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563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55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921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580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083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015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730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576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025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0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752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317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8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808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298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405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475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643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95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939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kan</cp:lastModifiedBy>
  <cp:revision>3</cp:revision>
  <dcterms:created xsi:type="dcterms:W3CDTF">2013-06-05T07:17:41Z</dcterms:created>
  <dcterms:modified xsi:type="dcterms:W3CDTF">2015-03-21T13:11:22Z</dcterms:modified>
</cp:coreProperties>
</file>