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-59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087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735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947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897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073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374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700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6936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5283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680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492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19CB4-A1E7-4725-9E07-397D84087D91}" type="datetimeFigureOut">
              <a:rPr lang="zh-CN" altLang="en-US" smtClean="0"/>
              <a:pPr/>
              <a:t>2013-6-16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16C23-736D-4A5D-8C86-E3DC012B3C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16173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900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7721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896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372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153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095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3415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5875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0143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828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124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206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2220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4280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3899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4015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9589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942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62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769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1293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7083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9899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020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kk</cp:lastModifiedBy>
  <cp:revision>5</cp:revision>
  <dcterms:created xsi:type="dcterms:W3CDTF">2013-06-14T07:44:14Z</dcterms:created>
  <dcterms:modified xsi:type="dcterms:W3CDTF">2013-06-16T08:19:34Z</dcterms:modified>
</cp:coreProperties>
</file>