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20" r:id="rId1"/>
    <p:sldMasterId id="2147483732" r:id="rId2"/>
    <p:sldMasterId id="2147483744" r:id="rId3"/>
  </p:sldMasterIdLst>
  <p:notesMasterIdLst>
    <p:notesMasterId r:id="rId13"/>
  </p:notesMasterIdLst>
  <p:sldIdLst>
    <p:sldId id="267" r:id="rId4"/>
    <p:sldId id="258" r:id="rId5"/>
    <p:sldId id="259" r:id="rId6"/>
    <p:sldId id="264" r:id="rId7"/>
    <p:sldId id="261" r:id="rId8"/>
    <p:sldId id="262" r:id="rId9"/>
    <p:sldId id="265" r:id="rId10"/>
    <p:sldId id="268" r:id="rId11"/>
    <p:sldId id="269" r:id="rId12"/>
  </p:sldIdLst>
  <p:sldSz cx="12192000" cy="6858000"/>
  <p:notesSz cx="6858000" cy="9144000"/>
  <p:embeddedFontLst>
    <p:embeddedFont>
      <p:font typeface="微软雅黑" panose="020B0503020204020204" pitchFamily="34" charset="-122"/>
      <p:regular r:id="rId14"/>
      <p:bold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Meiryo" panose="020B0604030504040204" pitchFamily="34" charset="-128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粗宋简体" panose="03000509000000000000" pitchFamily="65" charset="-122"/>
      <p:regular r:id="rId26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2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107" d="100"/>
          <a:sy n="107" d="100"/>
        </p:scale>
        <p:origin x="714" y="114"/>
      </p:cViewPr>
      <p:guideLst>
        <p:guide orient="horz" pos="2160"/>
        <p:guide pos="3840"/>
        <p:guide pos="72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9" cy="72008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8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1.fntdata"/><Relationship Id="rId5" Type="http://schemas.openxmlformats.org/officeDocument/2006/relationships/slide" Target="slides/slide2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font" Target="fonts/font6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0272B37D-706E-4E6D-903F-921932B84304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9DA81F40-6518-4FA5-92E6-E4AFCEE9AC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1428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431DB11-709D-470C-A2CB-8F5849245F37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9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19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5D118-209E-48DF-AEA6-A0A0ED854164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8099E-53BC-4770-85FE-D8B7C61C67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613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6D5C-A792-44A7-8C8F-88064FA03508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DDABF-5259-4447-95B9-6008FF40FF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297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2EADB-54D2-4938-95A6-CFCDB7CB05A0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C3540-6658-4784-972A-F28753E000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289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2EAFD-5C00-4C4C-993A-FD559AC507F1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F73AD-94D4-4670-9F44-1B930592AC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352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773F7-98EF-4A7B-80F2-BCFE0C0FF4B9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8A49E-E650-4AE4-BA2A-C10F5875AF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06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B653F-B114-4C9D-A3E5-0414DD5494C2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909A1-C2B9-49E4-9B3B-FFE085CFD9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403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30345-F0ED-4242-A235-2744BAD8E52A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4482D-0FC6-4824-B5F7-FF15F9711B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69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7669-EEB2-4ED3-AF1C-9CDBC05501F6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0C191-DD65-445A-B365-DB03DC87E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165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E5A94-F71E-469C-94FD-1F82E6199C6D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C9A61-024A-4C33-AA6C-B2DAB39452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420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7D639-BFC5-4B75-9026-BCD7ED205883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A2AA4-B5E0-40DE-A30D-101140C459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875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EA6AC-8A2B-4A96-8DE1-32AF7D5440B8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1C748-BBD9-4FA7-B9B6-147FB52F60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159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D3B9C-7FE3-4A1B-B0C0-2E622C019E49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AB97D-E08C-4861-AA01-3913638797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354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050CB-919F-42F0-ACC9-87A5722D08EE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35B46-A856-4B09-ABA8-B43EB63774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302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B4FE1-2C49-41CC-831F-FB17151BBD9F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A258D-A55E-47A3-96D7-285719B17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6729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2915C-88F5-4B92-BB30-96E7317442A5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A396E-04C7-4CFF-89EC-BD8BCAAEB5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0869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53960A0-4594-438C-A01E-3ADEEBAB3AA5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9828161-0E2E-4C4C-B068-D70C004638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41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9AA0719-FA6E-444B-9630-BBD81BC1D18D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179F9FA-BB4D-4A2B-8975-877CD553B3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4078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1967E93-DE29-4A9E-91D8-8F13B0DEC742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E47E7BD-1202-42B2-B1F4-DDDDFCD379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8896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A708241-494F-4323-9505-A060B69693E0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A48CAD7-206A-4404-A654-500843C070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694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BC54A5-536D-4B83-B463-709B665991FD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68DC249-C1EC-4E57-9591-E781620C99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7814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73F35B-22D3-45F6-99DB-2CABC3D077E7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773A65-92E8-4858-B287-340DD0C655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694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F6F4E8D-E9C5-4932-88A2-3F3DD44CCD7E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E2DEBC4-DF91-46EC-88D3-55720FC3DD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42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275FD-22F0-45A5-BA4E-52A5A4E13FDA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E6B8E-8A0B-459C-A611-6DCE36E0C1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918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5B4D1A6-8C05-4BC6-B8B2-7D27E5A7AF6A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CD4C375-1DE6-48BC-B137-C6E2467A6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976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B7EEBC2-36C8-41F5-8AB4-6A7AD8B2639C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4669EC-3529-4D44-A0E4-B68C849AA3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2959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99B1E24-5B99-4A67-9C3B-05FBF3334B4A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B89F7E2-6B02-4B0F-A89B-E184F214E0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51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84E2104-D310-4AB7-9794-BC08BFC05668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4BB52B-27D9-46AB-9539-0BF39BA653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014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41F28-2736-48F1-830D-9FE5DFDF6A66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0B107-BFEE-4842-9433-C6A1BB051A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546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22100-8893-49B3-9A28-6519D26C3B2C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A2DAF-3D2E-48A2-AE0C-12E5975512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894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91ECF-E04B-4D87-BEEB-799C20304607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D5B17-CF72-46B1-BEB3-A2168778E1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79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F62-8CFC-4BE5-A30F-493CA2DB8A0B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832D1-F6BB-4609-994B-FE5F59063D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676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9F8B3-394C-4F0B-BF37-CB8273F82CD0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102D5-C385-4332-BAF6-A9E0984178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090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E5680-7822-40E0-8795-13863A62B46F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F0110-5697-4936-8723-F26E1FAA8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60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C125ED-E417-4B0D-9FCB-A7D7585D2851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654F4C5-F4EA-48F2-A44E-03EEAD67E8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217F884-D804-4982-AD6A-F8C4DD391296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C16FCFE-BAC4-48F5-BA30-885DB80C11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2055" name="图片 6" descr="6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-15875"/>
            <a:ext cx="12215813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BAC4A8A-2A7D-4C35-B852-9E1CDA2B5E2A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B9DD20A3-2626-462F-85D8-BD29EACA16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1" descr="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7463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3" descr="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231775"/>
            <a:ext cx="12211051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4" descr="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184150"/>
            <a:ext cx="12199938" cy="540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5" descr="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" b="17014"/>
          <a:stretch>
            <a:fillRect/>
          </a:stretch>
        </p:blipFill>
        <p:spPr bwMode="auto">
          <a:xfrm>
            <a:off x="3175" y="231775"/>
            <a:ext cx="12188825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9" descr="1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4" r="90836" b="19998"/>
          <a:stretch>
            <a:fillRect/>
          </a:stretch>
        </p:blipFill>
        <p:spPr bwMode="auto">
          <a:xfrm>
            <a:off x="0" y="457200"/>
            <a:ext cx="8382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图片 10" descr="1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68" t="6509" b="20618"/>
          <a:stretch>
            <a:fillRect/>
          </a:stretch>
        </p:blipFill>
        <p:spPr bwMode="auto">
          <a:xfrm>
            <a:off x="10871200" y="446088"/>
            <a:ext cx="1328738" cy="499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图片 7" descr="10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" t="3580" r="2982" b="17610"/>
          <a:stretch>
            <a:fillRect/>
          </a:stretch>
        </p:blipFill>
        <p:spPr bwMode="auto">
          <a:xfrm>
            <a:off x="2070100" y="246063"/>
            <a:ext cx="8324850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图片 6" descr="9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54" t="14525" r="30148" b="35521"/>
          <a:stretch>
            <a:fillRect/>
          </a:stretch>
        </p:blipFill>
        <p:spPr bwMode="auto">
          <a:xfrm>
            <a:off x="4144963" y="996950"/>
            <a:ext cx="3765550" cy="342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图片 12" descr="1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4" t="38390" b="19537"/>
          <a:stretch>
            <a:fillRect/>
          </a:stretch>
        </p:blipFill>
        <p:spPr bwMode="auto">
          <a:xfrm>
            <a:off x="4195763" y="2632075"/>
            <a:ext cx="7993062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图片 13" descr="1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r="72070" b="22987"/>
          <a:stretch>
            <a:fillRect/>
          </a:stretch>
        </p:blipFill>
        <p:spPr bwMode="auto">
          <a:xfrm>
            <a:off x="23813" y="3705225"/>
            <a:ext cx="2554287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14" descr="1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5" t="42068" r="31551" b="28964"/>
          <a:stretch>
            <a:fillRect/>
          </a:stretch>
        </p:blipFill>
        <p:spPr bwMode="auto">
          <a:xfrm>
            <a:off x="2879725" y="2884488"/>
            <a:ext cx="4903788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1" name="TextBox 7"/>
          <p:cNvSpPr txBox="1">
            <a:spLocks noChangeArrowheads="1"/>
          </p:cNvSpPr>
          <p:nvPr/>
        </p:nvSpPr>
        <p:spPr bwMode="auto">
          <a:xfrm>
            <a:off x="3935413" y="5129213"/>
            <a:ext cx="4321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适用于中国共青团及相关机构演示</a:t>
            </a: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3132138" y="5873750"/>
            <a:ext cx="5913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单击此处添加您的大标题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2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410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3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" tmFilter="0, 0; .2, .5; .8, .5; 1, 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" autoRev="1" fill="hold"/>
                                        <p:tgtEl>
                                          <p:spTgt spid="4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 autoUpdateAnimBg="0"/>
      <p:bldP spid="1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8975725" y="38100"/>
            <a:ext cx="1692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前  言</a:t>
            </a:r>
          </a:p>
        </p:txBody>
      </p:sp>
      <p:sp>
        <p:nvSpPr>
          <p:cNvPr id="5123" name="矩形 4"/>
          <p:cNvSpPr>
            <a:spLocks noChangeArrowheads="1"/>
          </p:cNvSpPr>
          <p:nvPr/>
        </p:nvSpPr>
        <p:spPr bwMode="auto">
          <a:xfrm>
            <a:off x="2273300" y="2090738"/>
            <a:ext cx="76454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中国共产主义青年团（简称共青团）是中国共产党领导的先进青年的群众组织，是广大青年在实践中学习中国特色社会主义和共产主义的学校，是中国共产党联系青年群众的桥梁和纽带，是中华人民共和国的重要社会支柱之一，也是中国共产党的助手和后备军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中国共产主义青年团（简称共青团）是中国共产党领导的先进青年的群众组织，是广大青年在实践中学习中国特色社会主义和共产主义的学校，是中国共产党联系青年群众的桥梁和纽带，是中华人民共和国的重要社会支柱之一，也是中国共产党的助手和后备军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8975725" y="38100"/>
            <a:ext cx="1692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目  录</a:t>
            </a:r>
          </a:p>
        </p:txBody>
      </p:sp>
      <p:grpSp>
        <p:nvGrpSpPr>
          <p:cNvPr id="6147" name="组合 27"/>
          <p:cNvGrpSpPr>
            <a:grpSpLocks/>
          </p:cNvGrpSpPr>
          <p:nvPr/>
        </p:nvGrpSpPr>
        <p:grpSpPr bwMode="auto">
          <a:xfrm>
            <a:off x="2916238" y="1744663"/>
            <a:ext cx="6359525" cy="571500"/>
            <a:chOff x="0" y="0"/>
            <a:chExt cx="6359525" cy="571500"/>
          </a:xfrm>
        </p:grpSpPr>
        <p:sp>
          <p:nvSpPr>
            <p:cNvPr id="18460" name="矩形 2"/>
            <p:cNvSpPr>
              <a:spLocks noChangeArrowheads="1"/>
            </p:cNvSpPr>
            <p:nvPr/>
          </p:nvSpPr>
          <p:spPr bwMode="auto">
            <a:xfrm>
              <a:off x="0" y="0"/>
              <a:ext cx="6359525" cy="571500"/>
            </a:xfrm>
            <a:prstGeom prst="rect">
              <a:avLst/>
            </a:prstGeom>
            <a:solidFill>
              <a:srgbClr val="BFBFBF"/>
            </a:solidFill>
            <a:ln w="3175">
              <a:solidFill>
                <a:srgbClr val="7F7F7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8461" name="组合 23"/>
            <p:cNvGrpSpPr>
              <a:grpSpLocks/>
            </p:cNvGrpSpPr>
            <p:nvPr/>
          </p:nvGrpSpPr>
          <p:grpSpPr bwMode="auto">
            <a:xfrm>
              <a:off x="0" y="0"/>
              <a:ext cx="571500" cy="571500"/>
              <a:chOff x="0" y="0"/>
              <a:chExt cx="571500" cy="571500"/>
            </a:xfrm>
          </p:grpSpPr>
          <p:sp>
            <p:nvSpPr>
              <p:cNvPr id="18463" name="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1500" cy="571500"/>
              </a:xfrm>
              <a:prstGeom prst="rect">
                <a:avLst/>
              </a:prstGeom>
              <a:gradFill rotWithShape="0">
                <a:gsLst>
                  <a:gs pos="0">
                    <a:srgbClr val="FF0000"/>
                  </a:gs>
                  <a:gs pos="75000">
                    <a:srgbClr val="C00000"/>
                  </a:gs>
                  <a:gs pos="100000">
                    <a:srgbClr val="C00000"/>
                  </a:gs>
                </a:gsLst>
                <a:lin ang="3000000"/>
              </a:grad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8100" dir="54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8464" name="TextBox 21"/>
              <p:cNvSpPr txBox="1">
                <a:spLocks noChangeArrowheads="1"/>
              </p:cNvSpPr>
              <p:nvPr/>
            </p:nvSpPr>
            <p:spPr bwMode="auto">
              <a:xfrm>
                <a:off x="106390" y="55562"/>
                <a:ext cx="357276" cy="460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62" name="TextBox 26"/>
            <p:cNvSpPr txBox="1">
              <a:spLocks noChangeArrowheads="1"/>
            </p:cNvSpPr>
            <p:nvPr/>
          </p:nvSpPr>
          <p:spPr bwMode="auto">
            <a:xfrm>
              <a:off x="928687" y="101600"/>
              <a:ext cx="485933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153" name="组合 28"/>
          <p:cNvGrpSpPr>
            <a:grpSpLocks/>
          </p:cNvGrpSpPr>
          <p:nvPr/>
        </p:nvGrpSpPr>
        <p:grpSpPr bwMode="auto">
          <a:xfrm>
            <a:off x="2916238" y="2584450"/>
            <a:ext cx="6359525" cy="571500"/>
            <a:chOff x="0" y="0"/>
            <a:chExt cx="6359525" cy="571500"/>
          </a:xfrm>
        </p:grpSpPr>
        <p:sp>
          <p:nvSpPr>
            <p:cNvPr id="18455" name="矩形 3"/>
            <p:cNvSpPr>
              <a:spLocks noChangeArrowheads="1"/>
            </p:cNvSpPr>
            <p:nvPr/>
          </p:nvSpPr>
          <p:spPr bwMode="auto">
            <a:xfrm>
              <a:off x="0" y="0"/>
              <a:ext cx="6359525" cy="571500"/>
            </a:xfrm>
            <a:prstGeom prst="rect">
              <a:avLst/>
            </a:prstGeom>
            <a:noFill/>
            <a:ln w="31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8456" name="组合 24"/>
            <p:cNvGrpSpPr>
              <a:grpSpLocks/>
            </p:cNvGrpSpPr>
            <p:nvPr/>
          </p:nvGrpSpPr>
          <p:grpSpPr bwMode="auto">
            <a:xfrm>
              <a:off x="0" y="0"/>
              <a:ext cx="571500" cy="571500"/>
              <a:chOff x="0" y="0"/>
              <a:chExt cx="571500" cy="571500"/>
            </a:xfrm>
          </p:grpSpPr>
          <p:sp>
            <p:nvSpPr>
              <p:cNvPr id="18458" name="矩形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1500" cy="571500"/>
              </a:xfrm>
              <a:prstGeom prst="rect">
                <a:avLst/>
              </a:prstGeom>
              <a:gradFill rotWithShape="0">
                <a:gsLst>
                  <a:gs pos="0">
                    <a:srgbClr val="FF0000"/>
                  </a:gs>
                  <a:gs pos="75000">
                    <a:srgbClr val="C00000"/>
                  </a:gs>
                  <a:gs pos="100000">
                    <a:srgbClr val="C00000"/>
                  </a:gs>
                </a:gsLst>
                <a:lin ang="3000000"/>
              </a:grad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8100" dir="54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8459" name="TextBox 22"/>
              <p:cNvSpPr txBox="1">
                <a:spLocks noChangeArrowheads="1"/>
              </p:cNvSpPr>
              <p:nvPr/>
            </p:nvSpPr>
            <p:spPr bwMode="auto">
              <a:xfrm>
                <a:off x="106390" y="53975"/>
                <a:ext cx="357276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57" name="TextBox 27"/>
            <p:cNvSpPr txBox="1">
              <a:spLocks noChangeArrowheads="1"/>
            </p:cNvSpPr>
            <p:nvPr/>
          </p:nvSpPr>
          <p:spPr bwMode="auto">
            <a:xfrm>
              <a:off x="928687" y="100013"/>
              <a:ext cx="48593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159" name="组合 29"/>
          <p:cNvGrpSpPr>
            <a:grpSpLocks/>
          </p:cNvGrpSpPr>
          <p:nvPr/>
        </p:nvGrpSpPr>
        <p:grpSpPr bwMode="auto">
          <a:xfrm>
            <a:off x="2916238" y="3424238"/>
            <a:ext cx="6359525" cy="571500"/>
            <a:chOff x="0" y="0"/>
            <a:chExt cx="6359525" cy="571500"/>
          </a:xfrm>
        </p:grpSpPr>
        <p:sp>
          <p:nvSpPr>
            <p:cNvPr id="18450" name="矩形 4"/>
            <p:cNvSpPr>
              <a:spLocks noChangeArrowheads="1"/>
            </p:cNvSpPr>
            <p:nvPr/>
          </p:nvSpPr>
          <p:spPr bwMode="auto">
            <a:xfrm>
              <a:off x="0" y="0"/>
              <a:ext cx="6359525" cy="571500"/>
            </a:xfrm>
            <a:prstGeom prst="rect">
              <a:avLst/>
            </a:prstGeom>
            <a:noFill/>
            <a:ln w="31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8451" name="组合 25"/>
            <p:cNvGrpSpPr>
              <a:grpSpLocks/>
            </p:cNvGrpSpPr>
            <p:nvPr/>
          </p:nvGrpSpPr>
          <p:grpSpPr bwMode="auto">
            <a:xfrm>
              <a:off x="0" y="0"/>
              <a:ext cx="571500" cy="571500"/>
              <a:chOff x="0" y="0"/>
              <a:chExt cx="571500" cy="571500"/>
            </a:xfrm>
          </p:grpSpPr>
          <p:sp>
            <p:nvSpPr>
              <p:cNvPr id="18453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1500" cy="571500"/>
              </a:xfrm>
              <a:prstGeom prst="rect">
                <a:avLst/>
              </a:prstGeom>
              <a:gradFill rotWithShape="0">
                <a:gsLst>
                  <a:gs pos="0">
                    <a:srgbClr val="FF0000"/>
                  </a:gs>
                  <a:gs pos="75000">
                    <a:srgbClr val="C00000"/>
                  </a:gs>
                  <a:gs pos="100000">
                    <a:srgbClr val="C00000"/>
                  </a:gs>
                </a:gsLst>
                <a:lin ang="3000000"/>
              </a:grad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8100" dir="54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8454" name="TextBox 23"/>
              <p:cNvSpPr txBox="1">
                <a:spLocks noChangeArrowheads="1"/>
              </p:cNvSpPr>
              <p:nvPr/>
            </p:nvSpPr>
            <p:spPr bwMode="auto">
              <a:xfrm>
                <a:off x="106390" y="53975"/>
                <a:ext cx="357276" cy="46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52" name="TextBox 28"/>
            <p:cNvSpPr txBox="1">
              <a:spLocks noChangeArrowheads="1"/>
            </p:cNvSpPr>
            <p:nvPr/>
          </p:nvSpPr>
          <p:spPr bwMode="auto">
            <a:xfrm>
              <a:off x="928687" y="100012"/>
              <a:ext cx="48593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165" name="组合 30"/>
          <p:cNvGrpSpPr>
            <a:grpSpLocks/>
          </p:cNvGrpSpPr>
          <p:nvPr/>
        </p:nvGrpSpPr>
        <p:grpSpPr bwMode="auto">
          <a:xfrm>
            <a:off x="2916238" y="4262438"/>
            <a:ext cx="6359525" cy="571500"/>
            <a:chOff x="0" y="0"/>
            <a:chExt cx="6359525" cy="571500"/>
          </a:xfrm>
        </p:grpSpPr>
        <p:sp>
          <p:nvSpPr>
            <p:cNvPr id="18445" name="矩形 5"/>
            <p:cNvSpPr>
              <a:spLocks noChangeArrowheads="1"/>
            </p:cNvSpPr>
            <p:nvPr/>
          </p:nvSpPr>
          <p:spPr bwMode="auto">
            <a:xfrm>
              <a:off x="0" y="0"/>
              <a:ext cx="6359525" cy="571500"/>
            </a:xfrm>
            <a:prstGeom prst="rect">
              <a:avLst/>
            </a:prstGeom>
            <a:noFill/>
            <a:ln w="31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8446" name="组合 26"/>
            <p:cNvGrpSpPr>
              <a:grpSpLocks/>
            </p:cNvGrpSpPr>
            <p:nvPr/>
          </p:nvGrpSpPr>
          <p:grpSpPr bwMode="auto">
            <a:xfrm>
              <a:off x="0" y="0"/>
              <a:ext cx="571500" cy="571500"/>
              <a:chOff x="0" y="0"/>
              <a:chExt cx="571500" cy="571500"/>
            </a:xfrm>
          </p:grpSpPr>
          <p:sp>
            <p:nvSpPr>
              <p:cNvPr id="18448" name="矩形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1500" cy="571500"/>
              </a:xfrm>
              <a:prstGeom prst="rect">
                <a:avLst/>
              </a:prstGeom>
              <a:gradFill rotWithShape="0">
                <a:gsLst>
                  <a:gs pos="0">
                    <a:srgbClr val="FF0000"/>
                  </a:gs>
                  <a:gs pos="75000">
                    <a:srgbClr val="C00000"/>
                  </a:gs>
                  <a:gs pos="100000">
                    <a:srgbClr val="C00000"/>
                  </a:gs>
                </a:gsLst>
                <a:lin ang="3000000"/>
              </a:grad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8100" dir="54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8449" name="TextBox 24"/>
              <p:cNvSpPr txBox="1">
                <a:spLocks noChangeArrowheads="1"/>
              </p:cNvSpPr>
              <p:nvPr/>
            </p:nvSpPr>
            <p:spPr bwMode="auto">
              <a:xfrm>
                <a:off x="106390" y="55562"/>
                <a:ext cx="357276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47" name="TextBox 29"/>
            <p:cNvSpPr txBox="1">
              <a:spLocks noChangeArrowheads="1"/>
            </p:cNvSpPr>
            <p:nvPr/>
          </p:nvSpPr>
          <p:spPr bwMode="auto">
            <a:xfrm>
              <a:off x="928687" y="101600"/>
              <a:ext cx="48593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171" name="组合 31"/>
          <p:cNvGrpSpPr>
            <a:grpSpLocks/>
          </p:cNvGrpSpPr>
          <p:nvPr/>
        </p:nvGrpSpPr>
        <p:grpSpPr bwMode="auto">
          <a:xfrm>
            <a:off x="2916238" y="5102225"/>
            <a:ext cx="6359525" cy="571500"/>
            <a:chOff x="0" y="0"/>
            <a:chExt cx="6359525" cy="571500"/>
          </a:xfrm>
        </p:grpSpPr>
        <p:sp>
          <p:nvSpPr>
            <p:cNvPr id="18440" name="矩形 6"/>
            <p:cNvSpPr>
              <a:spLocks noChangeArrowheads="1"/>
            </p:cNvSpPr>
            <p:nvPr/>
          </p:nvSpPr>
          <p:spPr bwMode="auto">
            <a:xfrm>
              <a:off x="0" y="0"/>
              <a:ext cx="6359525" cy="571500"/>
            </a:xfrm>
            <a:prstGeom prst="rect">
              <a:avLst/>
            </a:prstGeom>
            <a:noFill/>
            <a:ln w="3175">
              <a:solidFill>
                <a:srgbClr val="7F7F7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8441" name="组合 27"/>
            <p:cNvGrpSpPr>
              <a:grpSpLocks/>
            </p:cNvGrpSpPr>
            <p:nvPr/>
          </p:nvGrpSpPr>
          <p:grpSpPr bwMode="auto">
            <a:xfrm>
              <a:off x="0" y="0"/>
              <a:ext cx="571500" cy="571500"/>
              <a:chOff x="0" y="0"/>
              <a:chExt cx="571500" cy="571500"/>
            </a:xfrm>
          </p:grpSpPr>
          <p:sp>
            <p:nvSpPr>
              <p:cNvPr id="18443" name="矩形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1500" cy="571500"/>
              </a:xfrm>
              <a:prstGeom prst="rect">
                <a:avLst/>
              </a:prstGeom>
              <a:gradFill rotWithShape="0">
                <a:gsLst>
                  <a:gs pos="0">
                    <a:srgbClr val="FF0000"/>
                  </a:gs>
                  <a:gs pos="75000">
                    <a:srgbClr val="C00000"/>
                  </a:gs>
                  <a:gs pos="100000">
                    <a:srgbClr val="C00000"/>
                  </a:gs>
                </a:gsLst>
                <a:lin ang="3000000"/>
              </a:grad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8100" dir="54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8444" name="TextBox 25"/>
              <p:cNvSpPr txBox="1">
                <a:spLocks noChangeArrowheads="1"/>
              </p:cNvSpPr>
              <p:nvPr/>
            </p:nvSpPr>
            <p:spPr bwMode="auto">
              <a:xfrm>
                <a:off x="106390" y="55563"/>
                <a:ext cx="357276" cy="460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42" name="TextBox 30"/>
            <p:cNvSpPr txBox="1">
              <a:spLocks noChangeArrowheads="1"/>
            </p:cNvSpPr>
            <p:nvPr/>
          </p:nvSpPr>
          <p:spPr bwMode="auto">
            <a:xfrm>
              <a:off x="928687" y="101600"/>
              <a:ext cx="485933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7634288" y="38100"/>
            <a:ext cx="2881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点击添加标题</a:t>
            </a:r>
          </a:p>
        </p:txBody>
      </p:sp>
      <p:grpSp>
        <p:nvGrpSpPr>
          <p:cNvPr id="7171" name="组合 17"/>
          <p:cNvGrpSpPr>
            <a:grpSpLocks/>
          </p:cNvGrpSpPr>
          <p:nvPr/>
        </p:nvGrpSpPr>
        <p:grpSpPr bwMode="auto">
          <a:xfrm>
            <a:off x="3811588" y="1549400"/>
            <a:ext cx="6024562" cy="1439863"/>
            <a:chOff x="0" y="0"/>
            <a:chExt cx="6024562" cy="1439863"/>
          </a:xfrm>
        </p:grpSpPr>
        <p:sp>
          <p:nvSpPr>
            <p:cNvPr id="19476" name="AutoShape 37"/>
            <p:cNvSpPr>
              <a:spLocks noChangeArrowheads="1"/>
            </p:cNvSpPr>
            <p:nvPr/>
          </p:nvSpPr>
          <p:spPr bwMode="auto">
            <a:xfrm>
              <a:off x="804862" y="347663"/>
              <a:ext cx="5219700" cy="1079500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9477" name="组合 16"/>
            <p:cNvGrpSpPr>
              <a:grpSpLocks/>
            </p:cNvGrpSpPr>
            <p:nvPr/>
          </p:nvGrpSpPr>
          <p:grpSpPr bwMode="auto">
            <a:xfrm>
              <a:off x="0" y="0"/>
              <a:ext cx="1527175" cy="1439863"/>
              <a:chOff x="0" y="0"/>
              <a:chExt cx="1527175" cy="1439863"/>
            </a:xfrm>
          </p:grpSpPr>
          <p:sp>
            <p:nvSpPr>
              <p:cNvPr id="19479" name="AutoShape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27175" cy="1439863"/>
              </a:xfrm>
              <a:prstGeom prst="upArrow">
                <a:avLst>
                  <a:gd name="adj1" fmla="val 70981"/>
                  <a:gd name="adj2" fmla="val 47806"/>
                </a:avLst>
              </a:prstGeom>
              <a:gradFill rotWithShape="0">
                <a:gsLst>
                  <a:gs pos="0">
                    <a:srgbClr val="FF0000"/>
                  </a:gs>
                  <a:gs pos="75000">
                    <a:srgbClr val="C00000"/>
                  </a:gs>
                  <a:gs pos="100000">
                    <a:srgbClr val="C00000"/>
                  </a:gs>
                </a:gsLst>
                <a:lin ang="3000000"/>
              </a:grad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8100" dir="54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 marL="342900" indent="-34290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lvl="2" algn="ctr" eaLnBrk="1" hangingPunct="1">
                  <a:lnSpc>
                    <a:spcPct val="100000"/>
                  </a:lnSpc>
                  <a:spcBef>
                    <a:spcPct val="0"/>
                  </a:spcBef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grpSp>
            <p:nvGrpSpPr>
              <p:cNvPr id="19480" name="TextBox 7"/>
              <p:cNvGrpSpPr>
                <a:grpSpLocks/>
              </p:cNvGrpSpPr>
              <p:nvPr/>
            </p:nvGrpSpPr>
            <p:grpSpPr bwMode="auto">
              <a:xfrm>
                <a:off x="53276" y="706120"/>
                <a:ext cx="1444752" cy="402336"/>
                <a:chOff x="0" y="0"/>
                <a:chExt cx="1444752" cy="402336"/>
              </a:xfrm>
            </p:grpSpPr>
            <p:pic>
              <p:nvPicPr>
                <p:cNvPr id="19481" name="TextBox 7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402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8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7897" y="18140"/>
                  <a:ext cx="1416304" cy="369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ctr" hangingPunct="1">
                    <a:lnSpc>
                      <a:spcPct val="100000"/>
                    </a:lnSpc>
                    <a:spcBef>
                      <a:spcPct val="0"/>
                    </a:spcBef>
                    <a:buClr>
                      <a:srgbClr val="FF0000"/>
                    </a:buClr>
                    <a:buSzPct val="70000"/>
                    <a:buFont typeface="Arial" panose="020B0604020202020204" pitchFamily="34" charset="0"/>
                    <a:buNone/>
                  </a:pPr>
                  <a:r>
                    <a:rPr lang="zh-CN" altLang="en-US" sz="18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</a:p>
              </p:txBody>
            </p:sp>
          </p:grpSp>
        </p:grpSp>
        <p:sp>
          <p:nvSpPr>
            <p:cNvPr id="19478" name="TextBox 43"/>
            <p:cNvSpPr txBox="1">
              <a:spLocks noChangeArrowheads="1"/>
            </p:cNvSpPr>
            <p:nvPr/>
          </p:nvSpPr>
          <p:spPr bwMode="auto">
            <a:xfrm>
              <a:off x="1668462" y="625475"/>
              <a:ext cx="393541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9" name="组合 18"/>
          <p:cNvGrpSpPr>
            <a:grpSpLocks/>
          </p:cNvGrpSpPr>
          <p:nvPr/>
        </p:nvGrpSpPr>
        <p:grpSpPr bwMode="auto">
          <a:xfrm>
            <a:off x="3084513" y="2933700"/>
            <a:ext cx="6751637" cy="1439863"/>
            <a:chOff x="0" y="0"/>
            <a:chExt cx="6751637" cy="1439863"/>
          </a:xfrm>
        </p:grpSpPr>
        <p:sp>
          <p:nvSpPr>
            <p:cNvPr id="19469" name="AutoShape 38"/>
            <p:cNvSpPr>
              <a:spLocks noChangeArrowheads="1"/>
            </p:cNvSpPr>
            <p:nvPr/>
          </p:nvSpPr>
          <p:spPr bwMode="auto">
            <a:xfrm>
              <a:off x="812800" y="347663"/>
              <a:ext cx="5938837" cy="1079500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9470" name="组合 17"/>
            <p:cNvGrpSpPr>
              <a:grpSpLocks/>
            </p:cNvGrpSpPr>
            <p:nvPr/>
          </p:nvGrpSpPr>
          <p:grpSpPr bwMode="auto">
            <a:xfrm>
              <a:off x="0" y="0"/>
              <a:ext cx="1527175" cy="1439863"/>
              <a:chOff x="0" y="0"/>
              <a:chExt cx="1527175" cy="1439863"/>
            </a:xfrm>
          </p:grpSpPr>
          <p:sp>
            <p:nvSpPr>
              <p:cNvPr id="19472" name="AutoShape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27175" cy="1439863"/>
              </a:xfrm>
              <a:prstGeom prst="upArrow">
                <a:avLst>
                  <a:gd name="adj1" fmla="val 70981"/>
                  <a:gd name="adj2" fmla="val 47806"/>
                </a:avLst>
              </a:prstGeom>
              <a:gradFill rotWithShape="0">
                <a:gsLst>
                  <a:gs pos="0">
                    <a:srgbClr val="FFC000"/>
                  </a:gs>
                  <a:gs pos="75000">
                    <a:srgbClr val="FF0000"/>
                  </a:gs>
                  <a:gs pos="100000">
                    <a:srgbClr val="FF0000"/>
                  </a:gs>
                </a:gsLst>
                <a:lin ang="3000000"/>
              </a:grad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8100" dir="54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grpSp>
            <p:nvGrpSpPr>
              <p:cNvPr id="19473" name="TextBox 10"/>
              <p:cNvGrpSpPr>
                <a:grpSpLocks/>
              </p:cNvGrpSpPr>
              <p:nvPr/>
            </p:nvGrpSpPr>
            <p:grpSpPr bwMode="auto">
              <a:xfrm>
                <a:off x="48831" y="717804"/>
                <a:ext cx="1444752" cy="396240"/>
                <a:chOff x="0" y="0"/>
                <a:chExt cx="1444752" cy="396240"/>
              </a:xfrm>
            </p:grpSpPr>
            <p:pic>
              <p:nvPicPr>
                <p:cNvPr id="19474" name="TextBox 10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75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5542" y="17776"/>
                  <a:ext cx="1416304" cy="369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ctr" hangingPunct="1">
                    <a:lnSpc>
                      <a:spcPct val="100000"/>
                    </a:lnSpc>
                    <a:spcBef>
                      <a:spcPct val="0"/>
                    </a:spcBef>
                    <a:buClr>
                      <a:srgbClr val="FF0000"/>
                    </a:buClr>
                    <a:buSzPct val="70000"/>
                    <a:buFont typeface="Arial" panose="020B0604020202020204" pitchFamily="34" charset="0"/>
                    <a:buNone/>
                  </a:pPr>
                  <a:r>
                    <a:rPr lang="zh-CN" altLang="en-US" sz="18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</a:p>
              </p:txBody>
            </p:sp>
          </p:grpSp>
        </p:grpSp>
        <p:sp>
          <p:nvSpPr>
            <p:cNvPr id="19471" name="TextBox 43"/>
            <p:cNvSpPr txBox="1">
              <a:spLocks noChangeArrowheads="1"/>
            </p:cNvSpPr>
            <p:nvPr/>
          </p:nvSpPr>
          <p:spPr bwMode="auto">
            <a:xfrm>
              <a:off x="1746250" y="625475"/>
              <a:ext cx="39338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87" name="组合 19"/>
          <p:cNvGrpSpPr>
            <a:grpSpLocks/>
          </p:cNvGrpSpPr>
          <p:nvPr/>
        </p:nvGrpSpPr>
        <p:grpSpPr bwMode="auto">
          <a:xfrm>
            <a:off x="2355850" y="4318000"/>
            <a:ext cx="7480300" cy="1439863"/>
            <a:chOff x="0" y="0"/>
            <a:chExt cx="7480300" cy="1439863"/>
          </a:xfrm>
        </p:grpSpPr>
        <p:sp>
          <p:nvSpPr>
            <p:cNvPr id="19462" name="AutoShape 41"/>
            <p:cNvSpPr>
              <a:spLocks noChangeArrowheads="1"/>
            </p:cNvSpPr>
            <p:nvPr/>
          </p:nvSpPr>
          <p:spPr bwMode="auto">
            <a:xfrm>
              <a:off x="820738" y="347663"/>
              <a:ext cx="6659562" cy="1079500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FF0000"/>
                </a:buClr>
                <a:buSzPct val="70000"/>
                <a:buFont typeface="Wingdings" panose="05000000000000000000" pitchFamily="2" charset="2"/>
                <a:buChar char="n"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9463" name="组合 18"/>
            <p:cNvGrpSpPr>
              <a:grpSpLocks/>
            </p:cNvGrpSpPr>
            <p:nvPr/>
          </p:nvGrpSpPr>
          <p:grpSpPr bwMode="auto">
            <a:xfrm>
              <a:off x="0" y="0"/>
              <a:ext cx="1527175" cy="1439863"/>
              <a:chOff x="0" y="0"/>
              <a:chExt cx="1527175" cy="1439863"/>
            </a:xfrm>
          </p:grpSpPr>
          <p:sp>
            <p:nvSpPr>
              <p:cNvPr id="19465" name="AutoShape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27175" cy="1439863"/>
              </a:xfrm>
              <a:prstGeom prst="upArrow">
                <a:avLst>
                  <a:gd name="adj1" fmla="val 70981"/>
                  <a:gd name="adj2" fmla="val 47806"/>
                </a:avLst>
              </a:prstGeom>
              <a:gradFill rotWithShape="0">
                <a:gsLst>
                  <a:gs pos="0">
                    <a:srgbClr val="BFBFBF"/>
                  </a:gs>
                  <a:gs pos="75000">
                    <a:srgbClr val="595959"/>
                  </a:gs>
                  <a:gs pos="100000">
                    <a:srgbClr val="595959"/>
                  </a:gs>
                </a:gsLst>
                <a:lin ang="3000000"/>
              </a:gradFill>
              <a:ln w="3175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dist="38100" dir="5400000" algn="ctr" rotWithShape="0">
                  <a:srgbClr val="000000">
                    <a:alpha val="39000"/>
                  </a:srgbClr>
                </a:outerShdw>
              </a:effectLst>
            </p:spPr>
            <p:txBody>
              <a:bodyPr anchor="ctr"/>
              <a:lstStyle>
                <a:lvl1pPr marL="342900" indent="-34290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tabLst>
                    <a:tab pos="136525" algn="l"/>
                  </a:tabLs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tabLst>
                    <a:tab pos="136525" algn="l"/>
                  </a:tabLst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tabLst>
                    <a:tab pos="136525" algn="l"/>
                  </a:tabLst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tabLst>
                    <a:tab pos="136525" algn="l"/>
                  </a:tabLs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tabLst>
                    <a:tab pos="136525" algn="l"/>
                  </a:tabLs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tabLst>
                    <a:tab pos="136525" algn="l"/>
                  </a:tabLs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tabLst>
                    <a:tab pos="136525" algn="l"/>
                  </a:tabLs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tabLst>
                    <a:tab pos="136525" algn="l"/>
                  </a:tabLs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tabLst>
                    <a:tab pos="136525" algn="l"/>
                  </a:tabLs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lvl="2" algn="ctr">
                  <a:lnSpc>
                    <a:spcPct val="100000"/>
                  </a:lnSpc>
                  <a:spcBef>
                    <a:spcPct val="0"/>
                  </a:spcBef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Char char="u"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grpSp>
            <p:nvGrpSpPr>
              <p:cNvPr id="19466" name="TextBox 13"/>
              <p:cNvGrpSpPr>
                <a:grpSpLocks/>
              </p:cNvGrpSpPr>
              <p:nvPr/>
            </p:nvGrpSpPr>
            <p:grpSpPr bwMode="auto">
              <a:xfrm>
                <a:off x="52070" y="729488"/>
                <a:ext cx="1444752" cy="396240"/>
                <a:chOff x="0" y="0"/>
                <a:chExt cx="1444752" cy="396240"/>
              </a:xfrm>
            </p:grpSpPr>
            <p:pic>
              <p:nvPicPr>
                <p:cNvPr id="19467" name="TextBox 1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68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19126" y="17407"/>
                  <a:ext cx="1416304" cy="369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ctr" hangingPunct="1">
                    <a:lnSpc>
                      <a:spcPct val="100000"/>
                    </a:lnSpc>
                    <a:spcBef>
                      <a:spcPct val="0"/>
                    </a:spcBef>
                    <a:buClr>
                      <a:srgbClr val="FF0000"/>
                    </a:buClr>
                    <a:buSzPct val="70000"/>
                    <a:buFont typeface="Arial" panose="020B0604020202020204" pitchFamily="34" charset="0"/>
                    <a:buNone/>
                  </a:pPr>
                  <a:r>
                    <a:rPr lang="zh-CN" altLang="en-US" sz="18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</a:p>
              </p:txBody>
            </p:sp>
          </p:grpSp>
        </p:grpSp>
        <p:sp>
          <p:nvSpPr>
            <p:cNvPr id="19464" name="TextBox 43"/>
            <p:cNvSpPr txBox="1">
              <a:spLocks noChangeArrowheads="1"/>
            </p:cNvSpPr>
            <p:nvPr/>
          </p:nvSpPr>
          <p:spPr bwMode="auto">
            <a:xfrm>
              <a:off x="1765300" y="625475"/>
              <a:ext cx="39338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 点击添加文本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7634288" y="38100"/>
            <a:ext cx="2881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点击添加标题</a:t>
            </a:r>
          </a:p>
        </p:txBody>
      </p:sp>
      <p:pic>
        <p:nvPicPr>
          <p:cNvPr id="8195" name="AutoShap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588" y="1627188"/>
            <a:ext cx="8626475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饼形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763" y="3144838"/>
            <a:ext cx="21939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饼形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3297238"/>
            <a:ext cx="15049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饼形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950" y="3144838"/>
            <a:ext cx="26035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饼形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011613"/>
            <a:ext cx="148113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Box 43"/>
          <p:cNvSpPr txBox="1">
            <a:spLocks noChangeArrowheads="1"/>
          </p:cNvSpPr>
          <p:nvPr/>
        </p:nvSpPr>
        <p:spPr bwMode="auto">
          <a:xfrm>
            <a:off x="2805113" y="2144713"/>
            <a:ext cx="20415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800"/>
          </a:p>
        </p:txBody>
      </p:sp>
      <p:pic>
        <p:nvPicPr>
          <p:cNvPr id="8201" name="燕尾形 8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613" y="3730625"/>
            <a:ext cx="84137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2" name="任意多边形 9"/>
          <p:cNvGrpSpPr>
            <a:grpSpLocks/>
          </p:cNvGrpSpPr>
          <p:nvPr/>
        </p:nvGrpSpPr>
        <p:grpSpPr bwMode="auto">
          <a:xfrm>
            <a:off x="2693988" y="2359025"/>
            <a:ext cx="708025" cy="1243013"/>
            <a:chOff x="0" y="0"/>
            <a:chExt cx="446" cy="783"/>
          </a:xfrm>
        </p:grpSpPr>
        <p:pic>
          <p:nvPicPr>
            <p:cNvPr id="20511" name="任意多边形 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46" cy="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2" name="Text Box 12"/>
            <p:cNvSpPr txBox="1">
              <a:spLocks noChangeArrowheads="1"/>
            </p:cNvSpPr>
            <p:nvPr/>
          </p:nvSpPr>
          <p:spPr bwMode="auto">
            <a:xfrm>
              <a:off x="55" y="54"/>
              <a:ext cx="34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</p:grpSp>
      <p:grpSp>
        <p:nvGrpSpPr>
          <p:cNvPr id="8205" name="任意多边形 10"/>
          <p:cNvGrpSpPr>
            <a:grpSpLocks/>
          </p:cNvGrpSpPr>
          <p:nvPr/>
        </p:nvGrpSpPr>
        <p:grpSpPr bwMode="auto">
          <a:xfrm>
            <a:off x="4121150" y="2895600"/>
            <a:ext cx="884238" cy="1316038"/>
            <a:chOff x="0" y="0"/>
            <a:chExt cx="557" cy="829"/>
          </a:xfrm>
        </p:grpSpPr>
        <p:pic>
          <p:nvPicPr>
            <p:cNvPr id="20509" name="任意多边形 1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7" cy="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0" name="Text Box 15"/>
            <p:cNvSpPr txBox="1">
              <a:spLocks noChangeArrowheads="1"/>
            </p:cNvSpPr>
            <p:nvPr/>
          </p:nvSpPr>
          <p:spPr bwMode="auto">
            <a:xfrm>
              <a:off x="54" y="52"/>
              <a:ext cx="453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</p:grpSp>
      <p:sp>
        <p:nvSpPr>
          <p:cNvPr id="8208" name="TextBox 43"/>
          <p:cNvSpPr txBox="1">
            <a:spLocks noChangeArrowheads="1"/>
          </p:cNvSpPr>
          <p:nvPr/>
        </p:nvSpPr>
        <p:spPr bwMode="auto">
          <a:xfrm>
            <a:off x="4954588" y="2667000"/>
            <a:ext cx="20415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800"/>
          </a:p>
        </p:txBody>
      </p:sp>
      <p:grpSp>
        <p:nvGrpSpPr>
          <p:cNvPr id="8209" name="组合 23"/>
          <p:cNvGrpSpPr>
            <a:grpSpLocks/>
          </p:cNvGrpSpPr>
          <p:nvPr/>
        </p:nvGrpSpPr>
        <p:grpSpPr bwMode="auto">
          <a:xfrm>
            <a:off x="7138988" y="2384425"/>
            <a:ext cx="1595437" cy="1966913"/>
            <a:chOff x="0" y="0"/>
            <a:chExt cx="1595574" cy="1966909"/>
          </a:xfrm>
        </p:grpSpPr>
        <p:grpSp>
          <p:nvGrpSpPr>
            <p:cNvPr id="20503" name="任意多边形 12"/>
            <p:cNvGrpSpPr>
              <a:grpSpLocks/>
            </p:cNvGrpSpPr>
            <p:nvPr/>
          </p:nvGrpSpPr>
          <p:grpSpPr bwMode="auto">
            <a:xfrm>
              <a:off x="1078513" y="1163445"/>
              <a:ext cx="597459" cy="883918"/>
              <a:chOff x="0" y="0"/>
              <a:chExt cx="597408" cy="883920"/>
            </a:xfrm>
          </p:grpSpPr>
          <p:pic>
            <p:nvPicPr>
              <p:cNvPr id="20507" name="任意多边形 12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97408" cy="883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08" name="Text Box 20"/>
              <p:cNvSpPr txBox="1">
                <a:spLocks noChangeArrowheads="1"/>
              </p:cNvSpPr>
              <p:nvPr/>
            </p:nvSpPr>
            <p:spPr bwMode="auto">
              <a:xfrm>
                <a:off x="85111" y="83465"/>
                <a:ext cx="431906" cy="720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/>
              </a:p>
            </p:txBody>
          </p:sp>
        </p:grpSp>
        <p:grpSp>
          <p:nvGrpSpPr>
            <p:cNvPr id="20504" name="任意多边形 13"/>
            <p:cNvGrpSpPr>
              <a:grpSpLocks/>
            </p:cNvGrpSpPr>
            <p:nvPr/>
          </p:nvGrpSpPr>
          <p:grpSpPr bwMode="auto">
            <a:xfrm>
              <a:off x="-85923" y="-86233"/>
              <a:ext cx="524301" cy="1243581"/>
              <a:chOff x="0" y="0"/>
              <a:chExt cx="524256" cy="1243584"/>
            </a:xfrm>
          </p:grpSpPr>
          <p:pic>
            <p:nvPicPr>
              <p:cNvPr id="20505" name="任意多边形 13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24256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06" name="Text Box 23"/>
              <p:cNvSpPr txBox="1">
                <a:spLocks noChangeArrowheads="1"/>
              </p:cNvSpPr>
              <p:nvPr/>
            </p:nvSpPr>
            <p:spPr bwMode="auto">
              <a:xfrm>
                <a:off x="85916" y="86233"/>
                <a:ext cx="359922" cy="10800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/>
              </a:p>
            </p:txBody>
          </p:sp>
        </p:grpSp>
      </p:grpSp>
      <p:sp>
        <p:nvSpPr>
          <p:cNvPr id="8216" name="TextBox 43"/>
          <p:cNvSpPr txBox="1">
            <a:spLocks noChangeArrowheads="1"/>
          </p:cNvSpPr>
          <p:nvPr/>
        </p:nvSpPr>
        <p:spPr bwMode="auto">
          <a:xfrm>
            <a:off x="7151688" y="2073275"/>
            <a:ext cx="17986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800"/>
          </a:p>
        </p:txBody>
      </p:sp>
      <p:sp>
        <p:nvSpPr>
          <p:cNvPr id="8217" name="TextBox 43"/>
          <p:cNvSpPr txBox="1">
            <a:spLocks noChangeArrowheads="1"/>
          </p:cNvSpPr>
          <p:nvPr/>
        </p:nvSpPr>
        <p:spPr bwMode="auto">
          <a:xfrm>
            <a:off x="8726488" y="3332163"/>
            <a:ext cx="14144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800"/>
          </a:p>
        </p:txBody>
      </p:sp>
      <p:grpSp>
        <p:nvGrpSpPr>
          <p:cNvPr id="8218" name="组合 79"/>
          <p:cNvGrpSpPr>
            <a:grpSpLocks/>
          </p:cNvGrpSpPr>
          <p:nvPr/>
        </p:nvGrpSpPr>
        <p:grpSpPr bwMode="auto">
          <a:xfrm>
            <a:off x="2732088" y="3757613"/>
            <a:ext cx="1758950" cy="319087"/>
            <a:chOff x="0" y="0"/>
            <a:chExt cx="1758017" cy="319808"/>
          </a:xfrm>
        </p:grpSpPr>
        <p:sp>
          <p:nvSpPr>
            <p:cNvPr id="20501" name="TextBox 43"/>
            <p:cNvSpPr txBox="1">
              <a:spLocks noChangeArrowheads="1"/>
            </p:cNvSpPr>
            <p:nvPr/>
          </p:nvSpPr>
          <p:spPr bwMode="auto">
            <a:xfrm>
              <a:off x="0" y="0"/>
              <a:ext cx="6992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zh-CN" sz="1800"/>
            </a:p>
          </p:txBody>
        </p:sp>
        <p:sp>
          <p:nvSpPr>
            <p:cNvPr id="20502" name="TextBox 43"/>
            <p:cNvSpPr txBox="1">
              <a:spLocks noChangeArrowheads="1"/>
            </p:cNvSpPr>
            <p:nvPr/>
          </p:nvSpPr>
          <p:spPr bwMode="auto">
            <a:xfrm>
              <a:off x="1058782" y="12031"/>
              <a:ext cx="6992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zh-CN" sz="1800"/>
            </a:p>
          </p:txBody>
        </p:sp>
      </p:grpSp>
      <p:grpSp>
        <p:nvGrpSpPr>
          <p:cNvPr id="8221" name="组合 20"/>
          <p:cNvGrpSpPr>
            <a:grpSpLocks/>
          </p:cNvGrpSpPr>
          <p:nvPr/>
        </p:nvGrpSpPr>
        <p:grpSpPr bwMode="auto">
          <a:xfrm>
            <a:off x="6643688" y="3733800"/>
            <a:ext cx="1770062" cy="668338"/>
            <a:chOff x="0" y="0"/>
            <a:chExt cx="1770049" cy="668723"/>
          </a:xfrm>
        </p:grpSpPr>
        <p:sp>
          <p:nvSpPr>
            <p:cNvPr id="20499" name="TextBox 21"/>
            <p:cNvSpPr txBox="1">
              <a:spLocks noChangeArrowheads="1"/>
            </p:cNvSpPr>
            <p:nvPr/>
          </p:nvSpPr>
          <p:spPr bwMode="auto">
            <a:xfrm>
              <a:off x="0" y="0"/>
              <a:ext cx="6992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zh-CN" sz="1800"/>
            </a:p>
          </p:txBody>
        </p:sp>
        <p:sp>
          <p:nvSpPr>
            <p:cNvPr id="20500" name="TextBox 43"/>
            <p:cNvSpPr txBox="1">
              <a:spLocks noChangeArrowheads="1"/>
            </p:cNvSpPr>
            <p:nvPr/>
          </p:nvSpPr>
          <p:spPr bwMode="auto">
            <a:xfrm>
              <a:off x="1070814" y="360946"/>
              <a:ext cx="6992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zh-CN" sz="1800"/>
            </a:p>
          </p:txBody>
        </p:sp>
      </p:grpSp>
      <p:pic>
        <p:nvPicPr>
          <p:cNvPr id="8224" name="燕尾形 22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650" y="3730625"/>
            <a:ext cx="839788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utoUpdateAnimBg="0"/>
      <p:bldP spid="8208" grpId="0" autoUpdateAnimBg="0"/>
      <p:bldP spid="8216" grpId="0" autoUpdateAnimBg="0"/>
      <p:bldP spid="821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7634288" y="38100"/>
            <a:ext cx="2881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点击添加标题</a:t>
            </a:r>
          </a:p>
        </p:txBody>
      </p:sp>
      <p:sp>
        <p:nvSpPr>
          <p:cNvPr id="9219" name="矩形 3"/>
          <p:cNvSpPr>
            <a:spLocks noChangeArrowheads="1"/>
          </p:cNvSpPr>
          <p:nvPr/>
        </p:nvSpPr>
        <p:spPr bwMode="auto">
          <a:xfrm>
            <a:off x="2703513" y="1428750"/>
            <a:ext cx="2173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zh-CN" sz="1800"/>
          </a:p>
        </p:txBody>
      </p:sp>
      <p:sp>
        <p:nvSpPr>
          <p:cNvPr id="9220" name="矩形 10"/>
          <p:cNvSpPr>
            <a:spLocks noChangeArrowheads="1"/>
          </p:cNvSpPr>
          <p:nvPr/>
        </p:nvSpPr>
        <p:spPr bwMode="auto">
          <a:xfrm>
            <a:off x="7345363" y="1395413"/>
            <a:ext cx="2174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zh-CN" sz="1800"/>
          </a:p>
        </p:txBody>
      </p:sp>
      <p:grpSp>
        <p:nvGrpSpPr>
          <p:cNvPr id="9221" name="组合 22"/>
          <p:cNvGrpSpPr>
            <a:grpSpLocks/>
          </p:cNvGrpSpPr>
          <p:nvPr/>
        </p:nvGrpSpPr>
        <p:grpSpPr bwMode="auto">
          <a:xfrm>
            <a:off x="2417763" y="1928813"/>
            <a:ext cx="7356475" cy="3714750"/>
            <a:chOff x="0" y="0"/>
            <a:chExt cx="7356475" cy="3714750"/>
          </a:xfrm>
        </p:grpSpPr>
        <p:pic>
          <p:nvPicPr>
            <p:cNvPr id="21510" name="AutoShape 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1491" y="-209741"/>
              <a:ext cx="7833360" cy="4200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AutoShape 3"/>
            <p:cNvSpPr>
              <a:spLocks noChangeArrowheads="1"/>
            </p:cNvSpPr>
            <p:nvPr/>
          </p:nvSpPr>
          <p:spPr bwMode="auto">
            <a:xfrm>
              <a:off x="822325" y="542925"/>
              <a:ext cx="3571875" cy="287337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F0000"/>
                </a:gs>
                <a:gs pos="75000">
                  <a:srgbClr val="C00000"/>
                </a:gs>
                <a:gs pos="100000">
                  <a:srgbClr val="C00000"/>
                </a:gs>
              </a:gsLst>
              <a:lin ang="3000000"/>
            </a:gradFill>
            <a:ln w="3175">
              <a:solidFill>
                <a:schemeClr val="bg1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 fontAlgn="ctr">
                <a:lnSpc>
                  <a:spcPct val="100000"/>
                </a:lnSpc>
                <a:spcBef>
                  <a:spcPct val="0"/>
                </a:spcBef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512" name="矩形 19"/>
            <p:cNvSpPr>
              <a:spLocks noChangeArrowheads="1"/>
            </p:cNvSpPr>
            <p:nvPr/>
          </p:nvSpPr>
          <p:spPr bwMode="auto">
            <a:xfrm>
              <a:off x="80449" y="522283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北京</a:t>
              </a:r>
              <a:endParaRPr lang="zh-CN" altLang="zh-CN" sz="1800"/>
            </a:p>
          </p:txBody>
        </p:sp>
        <p:sp>
          <p:nvSpPr>
            <p:cNvPr id="21513" name="AutoShape 3"/>
            <p:cNvSpPr>
              <a:spLocks noChangeArrowheads="1"/>
            </p:cNvSpPr>
            <p:nvPr/>
          </p:nvSpPr>
          <p:spPr bwMode="auto">
            <a:xfrm>
              <a:off x="822325" y="1133475"/>
              <a:ext cx="2987675" cy="287337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BFBFBF"/>
                </a:gs>
                <a:gs pos="75000">
                  <a:srgbClr val="595959"/>
                </a:gs>
                <a:gs pos="100000">
                  <a:srgbClr val="595959"/>
                </a:gs>
              </a:gsLst>
              <a:lin ang="3000000"/>
            </a:gradFill>
            <a:ln w="3175">
              <a:solidFill>
                <a:schemeClr val="bg1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 marL="342900" indent="-342900"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>
                <a:lnSpc>
                  <a:spcPct val="100000"/>
                </a:lnSpc>
                <a:spcBef>
                  <a:spcPct val="0"/>
                </a:spcBef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514" name="AutoShape 3"/>
            <p:cNvSpPr>
              <a:spLocks noChangeArrowheads="1"/>
            </p:cNvSpPr>
            <p:nvPr/>
          </p:nvSpPr>
          <p:spPr bwMode="auto">
            <a:xfrm>
              <a:off x="822325" y="1724025"/>
              <a:ext cx="1908175" cy="288925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F0000"/>
                </a:gs>
                <a:gs pos="75000">
                  <a:srgbClr val="C00000"/>
                </a:gs>
                <a:gs pos="100000">
                  <a:srgbClr val="C00000"/>
                </a:gs>
              </a:gsLst>
              <a:lin ang="3000000"/>
            </a:gradFill>
            <a:ln w="3175">
              <a:solidFill>
                <a:schemeClr val="bg1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 fontAlgn="ctr">
                <a:lnSpc>
                  <a:spcPct val="100000"/>
                </a:lnSpc>
                <a:spcBef>
                  <a:spcPct val="0"/>
                </a:spcBef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515" name="AutoShape 3"/>
            <p:cNvSpPr>
              <a:spLocks noChangeArrowheads="1"/>
            </p:cNvSpPr>
            <p:nvPr/>
          </p:nvSpPr>
          <p:spPr bwMode="auto">
            <a:xfrm>
              <a:off x="822325" y="2316162"/>
              <a:ext cx="2339975" cy="28733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BFBFBF"/>
                </a:gs>
                <a:gs pos="75000">
                  <a:srgbClr val="595959"/>
                </a:gs>
                <a:gs pos="100000">
                  <a:srgbClr val="595959"/>
                </a:gs>
              </a:gsLst>
              <a:lin ang="3000000"/>
            </a:gradFill>
            <a:ln w="3175">
              <a:solidFill>
                <a:schemeClr val="bg1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 marL="342900" indent="-342900"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>
                <a:lnSpc>
                  <a:spcPct val="100000"/>
                </a:lnSpc>
                <a:spcBef>
                  <a:spcPct val="0"/>
                </a:spcBef>
                <a:buClr>
                  <a:srgbClr val="FF0000"/>
                </a:buClr>
                <a:buSzPct val="70000"/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21516" name="直接连接符 11"/>
            <p:cNvCxnSpPr>
              <a:cxnSpLocks noChangeShapeType="1"/>
            </p:cNvCxnSpPr>
            <p:nvPr/>
          </p:nvCxnSpPr>
          <p:spPr bwMode="auto">
            <a:xfrm rot="5400000">
              <a:off x="3148011" y="1854199"/>
              <a:ext cx="3527425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517" name="AutoShape 3"/>
            <p:cNvSpPr>
              <a:spLocks noChangeArrowheads="1"/>
            </p:cNvSpPr>
            <p:nvPr/>
          </p:nvSpPr>
          <p:spPr bwMode="auto">
            <a:xfrm>
              <a:off x="822325" y="2906712"/>
              <a:ext cx="828675" cy="288925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F0000"/>
                </a:gs>
                <a:gs pos="75000">
                  <a:srgbClr val="C00000"/>
                </a:gs>
                <a:gs pos="100000">
                  <a:srgbClr val="C00000"/>
                </a:gs>
              </a:gsLst>
              <a:lin ang="3000000"/>
            </a:gradFill>
            <a:ln w="3175">
              <a:solidFill>
                <a:schemeClr val="bg1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 fontAlgn="ctr">
                <a:lnSpc>
                  <a:spcPct val="100000"/>
                </a:lnSpc>
                <a:spcBef>
                  <a:spcPct val="0"/>
                </a:spcBef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518" name="矩形 19"/>
            <p:cNvSpPr>
              <a:spLocks noChangeArrowheads="1"/>
            </p:cNvSpPr>
            <p:nvPr/>
          </p:nvSpPr>
          <p:spPr bwMode="auto">
            <a:xfrm>
              <a:off x="80449" y="1112831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上海</a:t>
              </a:r>
              <a:endParaRPr lang="zh-CN" altLang="zh-CN" sz="1800"/>
            </a:p>
          </p:txBody>
        </p:sp>
        <p:sp>
          <p:nvSpPr>
            <p:cNvPr id="21519" name="矩形 19"/>
            <p:cNvSpPr>
              <a:spLocks noChangeArrowheads="1"/>
            </p:cNvSpPr>
            <p:nvPr/>
          </p:nvSpPr>
          <p:spPr bwMode="auto">
            <a:xfrm>
              <a:off x="80449" y="1701792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广州</a:t>
              </a:r>
              <a:endParaRPr lang="zh-CN" altLang="zh-CN" sz="1800"/>
            </a:p>
          </p:txBody>
        </p:sp>
        <p:sp>
          <p:nvSpPr>
            <p:cNvPr id="21520" name="矩形 19"/>
            <p:cNvSpPr>
              <a:spLocks noChangeArrowheads="1"/>
            </p:cNvSpPr>
            <p:nvPr/>
          </p:nvSpPr>
          <p:spPr bwMode="auto">
            <a:xfrm>
              <a:off x="80449" y="2290752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天津</a:t>
              </a:r>
              <a:endParaRPr lang="zh-CN" altLang="zh-CN" sz="1800"/>
            </a:p>
          </p:txBody>
        </p:sp>
        <p:sp>
          <p:nvSpPr>
            <p:cNvPr id="21521" name="矩形 19"/>
            <p:cNvSpPr>
              <a:spLocks noChangeArrowheads="1"/>
            </p:cNvSpPr>
            <p:nvPr/>
          </p:nvSpPr>
          <p:spPr bwMode="auto">
            <a:xfrm>
              <a:off x="80449" y="2879713"/>
              <a:ext cx="634858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ea typeface="微软雅黑" panose="020B0503020204020204" pitchFamily="34" charset="-122"/>
                </a:rPr>
                <a:t>重庆</a:t>
              </a:r>
              <a:endParaRPr lang="zh-CN" altLang="zh-CN" sz="1800"/>
            </a:p>
          </p:txBody>
        </p:sp>
        <p:sp>
          <p:nvSpPr>
            <p:cNvPr id="21522" name="矩形 19"/>
            <p:cNvSpPr>
              <a:spLocks noChangeArrowheads="1"/>
            </p:cNvSpPr>
            <p:nvPr/>
          </p:nvSpPr>
          <p:spPr bwMode="auto">
            <a:xfrm>
              <a:off x="5407446" y="547687"/>
              <a:ext cx="1515736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21523" name="矩形 19"/>
            <p:cNvSpPr>
              <a:spLocks noChangeArrowheads="1"/>
            </p:cNvSpPr>
            <p:nvPr/>
          </p:nvSpPr>
          <p:spPr bwMode="auto">
            <a:xfrm>
              <a:off x="5407446" y="1147762"/>
              <a:ext cx="1515736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21524" name="矩形 19"/>
            <p:cNvSpPr>
              <a:spLocks noChangeArrowheads="1"/>
            </p:cNvSpPr>
            <p:nvPr/>
          </p:nvSpPr>
          <p:spPr bwMode="auto">
            <a:xfrm>
              <a:off x="5407446" y="1749425"/>
              <a:ext cx="1515736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21525" name="矩形 20"/>
            <p:cNvSpPr>
              <a:spLocks noChangeArrowheads="1"/>
            </p:cNvSpPr>
            <p:nvPr/>
          </p:nvSpPr>
          <p:spPr bwMode="auto">
            <a:xfrm>
              <a:off x="5407446" y="2351087"/>
              <a:ext cx="1515736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  <p:sp>
          <p:nvSpPr>
            <p:cNvPr id="21526" name="矩形 19"/>
            <p:cNvSpPr>
              <a:spLocks noChangeArrowheads="1"/>
            </p:cNvSpPr>
            <p:nvPr/>
          </p:nvSpPr>
          <p:spPr bwMode="auto">
            <a:xfrm>
              <a:off x="5407446" y="2951162"/>
              <a:ext cx="1515736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zh-CN" sz="1800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7634288" y="38100"/>
            <a:ext cx="2881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点击添加标题</a:t>
            </a:r>
          </a:p>
        </p:txBody>
      </p:sp>
      <p:pic>
        <p:nvPicPr>
          <p:cNvPr id="10243" name="图片 2" descr="zhongjian3_1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13" y="1231900"/>
            <a:ext cx="6662737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8"/>
          <p:cNvSpPr txBox="1">
            <a:spLocks noChangeArrowheads="1"/>
          </p:cNvSpPr>
          <p:nvPr/>
        </p:nvSpPr>
        <p:spPr bwMode="auto">
          <a:xfrm>
            <a:off x="2687638" y="5451475"/>
            <a:ext cx="69961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中国共产主义青年团（简称共青团）是中国共产党领导的先进青年的群众组织，是广大青年在实践中学习中国特色社会主义和共产主义的学校，是中国共产党的助手和后备军。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2" descr="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1" descr="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7463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3" descr="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231775"/>
            <a:ext cx="12211051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4" descr="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184150"/>
            <a:ext cx="12199938" cy="540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 descr="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" b="17014"/>
          <a:stretch>
            <a:fillRect/>
          </a:stretch>
        </p:blipFill>
        <p:spPr bwMode="auto">
          <a:xfrm>
            <a:off x="3175" y="231775"/>
            <a:ext cx="12188825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9" descr="1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4" r="90836" b="19998"/>
          <a:stretch>
            <a:fillRect/>
          </a:stretch>
        </p:blipFill>
        <p:spPr bwMode="auto">
          <a:xfrm>
            <a:off x="0" y="457200"/>
            <a:ext cx="8382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10" descr="1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68" t="6509" b="20618"/>
          <a:stretch>
            <a:fillRect/>
          </a:stretch>
        </p:blipFill>
        <p:spPr bwMode="auto">
          <a:xfrm>
            <a:off x="10871200" y="446088"/>
            <a:ext cx="1328738" cy="499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7" descr="10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" t="3580" r="2982" b="17610"/>
          <a:stretch>
            <a:fillRect/>
          </a:stretch>
        </p:blipFill>
        <p:spPr bwMode="auto">
          <a:xfrm>
            <a:off x="2070100" y="246063"/>
            <a:ext cx="8324850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6" descr="9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54" t="14525" r="30148" b="35521"/>
          <a:stretch>
            <a:fillRect/>
          </a:stretch>
        </p:blipFill>
        <p:spPr bwMode="auto">
          <a:xfrm>
            <a:off x="4144963" y="996950"/>
            <a:ext cx="3765550" cy="342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12" descr="1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4" t="38390" b="19537"/>
          <a:stretch>
            <a:fillRect/>
          </a:stretch>
        </p:blipFill>
        <p:spPr bwMode="auto">
          <a:xfrm>
            <a:off x="4195763" y="2632075"/>
            <a:ext cx="7993062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13" descr="15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r="72070" b="22987"/>
          <a:stretch>
            <a:fillRect/>
          </a:stretch>
        </p:blipFill>
        <p:spPr bwMode="auto">
          <a:xfrm>
            <a:off x="23813" y="3705225"/>
            <a:ext cx="2554287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14" descr="1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5" t="42068" r="31551" b="28964"/>
          <a:stretch>
            <a:fillRect/>
          </a:stretch>
        </p:blipFill>
        <p:spPr bwMode="auto">
          <a:xfrm>
            <a:off x="2879725" y="2884488"/>
            <a:ext cx="4903788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3132138" y="5873750"/>
            <a:ext cx="5913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谢谢！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2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3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660</Words>
  <Characters>0</Characters>
  <Application>Microsoft Office PowerPoint</Application>
  <DocSecurity>0</DocSecurity>
  <PresentationFormat>宽屏</PresentationFormat>
  <Lines>0</Lines>
  <Paragraphs>62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微软雅黑</vt:lpstr>
      <vt:lpstr>Calibri Light</vt:lpstr>
      <vt:lpstr>宋体</vt:lpstr>
      <vt:lpstr>Meiryo</vt:lpstr>
      <vt:lpstr>Calibri</vt:lpstr>
      <vt:lpstr>方正粗宋简体</vt:lpstr>
      <vt:lpstr>Wingdings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34</cp:revision>
  <dcterms:created xsi:type="dcterms:W3CDTF">2010-06-23T08:13:02Z</dcterms:created>
  <dcterms:modified xsi:type="dcterms:W3CDTF">2018-05-27T00:26:29Z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