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0" r:id="rId1"/>
    <p:sldMasterId id="2147483784" r:id="rId2"/>
    <p:sldMasterId id="2147483800" r:id="rId3"/>
  </p:sldMasterIdLst>
  <p:notesMasterIdLst>
    <p:notesMasterId r:id="rId30"/>
  </p:notesMasterIdLst>
  <p:sldIdLst>
    <p:sldId id="343" r:id="rId4"/>
    <p:sldId id="341" r:id="rId5"/>
    <p:sldId id="342" r:id="rId6"/>
    <p:sldId id="321" r:id="rId7"/>
    <p:sldId id="338" r:id="rId8"/>
    <p:sldId id="322" r:id="rId9"/>
    <p:sldId id="337" r:id="rId10"/>
    <p:sldId id="323" r:id="rId11"/>
    <p:sldId id="344" r:id="rId12"/>
    <p:sldId id="333" r:id="rId13"/>
    <p:sldId id="324" r:id="rId14"/>
    <p:sldId id="334" r:id="rId15"/>
    <p:sldId id="327" r:id="rId16"/>
    <p:sldId id="345" r:id="rId17"/>
    <p:sldId id="326" r:id="rId18"/>
    <p:sldId id="335" r:id="rId19"/>
    <p:sldId id="328" r:id="rId20"/>
    <p:sldId id="336" r:id="rId21"/>
    <p:sldId id="325" r:id="rId22"/>
    <p:sldId id="346" r:id="rId23"/>
    <p:sldId id="332" r:id="rId24"/>
    <p:sldId id="329" r:id="rId25"/>
    <p:sldId id="331" r:id="rId26"/>
    <p:sldId id="330" r:id="rId27"/>
    <p:sldId id="347" r:id="rId28"/>
    <p:sldId id="348"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0F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41" d="100"/>
          <a:sy n="141" d="100"/>
        </p:scale>
        <p:origin x="744" y="126"/>
      </p:cViewPr>
      <p:guideLst>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61" Type="http://schemas.microsoft.com/office/2015/10/relationships/revisionInfo" Target="revisionInfo.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33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44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555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Calibri" panose="020F0502020204030204" pitchFamily="34" charset="0"/>
              <a:ea typeface="微软雅黑" panose="020B0503020204020204" pitchFamily="34" charset="-122"/>
              <a:cs typeface="+mn-cs"/>
              <a:sym typeface="Calibri" panose="020F0502020204030204" pitchFamily="34" charset="0"/>
            </a:defRPr>
          </a:pPr>
          <a:endParaRPr lang="zh-CN"/>
        </a:p>
      </c:txPr>
    </c:title>
    <c:autoTitleDeleted val="0"/>
    <c:plotArea>
      <c:layout>
        <c:manualLayout>
          <c:layoutTarget val="inner"/>
          <c:xMode val="edge"/>
          <c:yMode val="edge"/>
          <c:x val="6.7619744793236597E-2"/>
          <c:y val="0.32430968018449108"/>
          <c:w val="0.88878903785415131"/>
          <c:h val="0.20222979571062943"/>
        </c:manualLayout>
      </c:layout>
      <c:stockChart>
        <c:ser>
          <c:idx val="0"/>
          <c:order val="0"/>
          <c:tx>
            <c:strRef>
              <c:f>Sheet1!$B$1</c:f>
              <c:strCache>
                <c:ptCount val="1"/>
                <c:pt idx="0">
                  <c:v>Open</c:v>
                </c:pt>
              </c:strCache>
            </c:strRef>
          </c:tx>
          <c:spPr>
            <a:ln w="31750" cap="rnd">
              <a:noFill/>
              <a:round/>
            </a:ln>
            <a:effectLst/>
          </c:spPr>
          <c:marker>
            <c:symbol val="none"/>
          </c:marker>
          <c:cat>
            <c:numRef>
              <c:f>Sheet1!$A$2:$A$6</c:f>
              <c:numCache>
                <c:formatCode>m/d/yy</c:formatCode>
                <c:ptCount val="5"/>
                <c:pt idx="0">
                  <c:v>37261</c:v>
                </c:pt>
                <c:pt idx="1">
                  <c:v>37262</c:v>
                </c:pt>
                <c:pt idx="2">
                  <c:v>37263</c:v>
                </c:pt>
                <c:pt idx="3">
                  <c:v>37264</c:v>
                </c:pt>
                <c:pt idx="4">
                  <c:v>37265</c:v>
                </c:pt>
              </c:numCache>
            </c:numRef>
          </c:cat>
          <c:val>
            <c:numRef>
              <c:f>Sheet1!$B$2:$B$6</c:f>
              <c:numCache>
                <c:formatCode>General</c:formatCode>
                <c:ptCount val="5"/>
                <c:pt idx="0">
                  <c:v>44</c:v>
                </c:pt>
                <c:pt idx="1">
                  <c:v>25</c:v>
                </c:pt>
                <c:pt idx="2">
                  <c:v>38</c:v>
                </c:pt>
                <c:pt idx="3">
                  <c:v>50</c:v>
                </c:pt>
                <c:pt idx="4">
                  <c:v>34</c:v>
                </c:pt>
              </c:numCache>
            </c:numRef>
          </c:val>
          <c:smooth val="0"/>
          <c:extLst xmlns:c16r2="http://schemas.microsoft.com/office/drawing/2015/06/chart">
            <c:ext xmlns:c16="http://schemas.microsoft.com/office/drawing/2014/chart" uri="{C3380CC4-5D6E-409C-BE32-E72D297353CC}">
              <c16:uniqueId val="{00000000-98E4-4384-8F2E-20BA74D8B2EC}"/>
            </c:ext>
          </c:extLst>
        </c:ser>
        <c:ser>
          <c:idx val="1"/>
          <c:order val="1"/>
          <c:tx>
            <c:strRef>
              <c:f>Sheet1!$C$1</c:f>
              <c:strCache>
                <c:ptCount val="1"/>
                <c:pt idx="0">
                  <c:v>High</c:v>
                </c:pt>
              </c:strCache>
            </c:strRef>
          </c:tx>
          <c:spPr>
            <a:ln w="31750" cap="rnd">
              <a:noFill/>
              <a:round/>
            </a:ln>
            <a:effectLst/>
          </c:spPr>
          <c:marker>
            <c:symbol val="none"/>
          </c:marker>
          <c:cat>
            <c:numRef>
              <c:f>Sheet1!$A$2:$A$6</c:f>
              <c:numCache>
                <c:formatCode>m/d/yy</c:formatCode>
                <c:ptCount val="5"/>
                <c:pt idx="0">
                  <c:v>37261</c:v>
                </c:pt>
                <c:pt idx="1">
                  <c:v>37262</c:v>
                </c:pt>
                <c:pt idx="2">
                  <c:v>37263</c:v>
                </c:pt>
                <c:pt idx="3">
                  <c:v>37264</c:v>
                </c:pt>
                <c:pt idx="4">
                  <c:v>37265</c:v>
                </c:pt>
              </c:numCache>
            </c:numRef>
          </c:cat>
          <c:val>
            <c:numRef>
              <c:f>Sheet1!$C$2:$C$6</c:f>
              <c:numCache>
                <c:formatCode>General</c:formatCode>
                <c:ptCount val="5"/>
                <c:pt idx="0">
                  <c:v>55</c:v>
                </c:pt>
                <c:pt idx="1">
                  <c:v>57</c:v>
                </c:pt>
                <c:pt idx="2">
                  <c:v>57</c:v>
                </c:pt>
                <c:pt idx="3">
                  <c:v>58</c:v>
                </c:pt>
                <c:pt idx="4">
                  <c:v>36</c:v>
                </c:pt>
              </c:numCache>
            </c:numRef>
          </c:val>
          <c:smooth val="0"/>
          <c:extLst xmlns:c16r2="http://schemas.microsoft.com/office/drawing/2015/06/chart">
            <c:ext xmlns:c16="http://schemas.microsoft.com/office/drawing/2014/chart" uri="{C3380CC4-5D6E-409C-BE32-E72D297353CC}">
              <c16:uniqueId val="{00000001-98E4-4384-8F2E-20BA74D8B2EC}"/>
            </c:ext>
          </c:extLst>
        </c:ser>
        <c:ser>
          <c:idx val="2"/>
          <c:order val="2"/>
          <c:tx>
            <c:strRef>
              <c:f>Sheet1!$D$1</c:f>
              <c:strCache>
                <c:ptCount val="1"/>
                <c:pt idx="0">
                  <c:v>Low</c:v>
                </c:pt>
              </c:strCache>
            </c:strRef>
          </c:tx>
          <c:spPr>
            <a:ln w="31750" cap="rnd">
              <a:noFill/>
              <a:round/>
            </a:ln>
            <a:effectLst/>
          </c:spPr>
          <c:marker>
            <c:symbol val="none"/>
          </c:marker>
          <c:cat>
            <c:numRef>
              <c:f>Sheet1!$A$2:$A$6</c:f>
              <c:numCache>
                <c:formatCode>m/d/yy</c:formatCode>
                <c:ptCount val="5"/>
                <c:pt idx="0">
                  <c:v>37261</c:v>
                </c:pt>
                <c:pt idx="1">
                  <c:v>37262</c:v>
                </c:pt>
                <c:pt idx="2">
                  <c:v>37263</c:v>
                </c:pt>
                <c:pt idx="3">
                  <c:v>37264</c:v>
                </c:pt>
                <c:pt idx="4">
                  <c:v>37265</c:v>
                </c:pt>
              </c:numCache>
            </c:numRef>
          </c:cat>
          <c:val>
            <c:numRef>
              <c:f>Sheet1!$D$2:$D$6</c:f>
              <c:numCache>
                <c:formatCode>General</c:formatCode>
                <c:ptCount val="5"/>
                <c:pt idx="0">
                  <c:v>11</c:v>
                </c:pt>
                <c:pt idx="1">
                  <c:v>12</c:v>
                </c:pt>
                <c:pt idx="2">
                  <c:v>13</c:v>
                </c:pt>
                <c:pt idx="3">
                  <c:v>11</c:v>
                </c:pt>
                <c:pt idx="4">
                  <c:v>5</c:v>
                </c:pt>
              </c:numCache>
            </c:numRef>
          </c:val>
          <c:smooth val="0"/>
          <c:extLst xmlns:c16r2="http://schemas.microsoft.com/office/drawing/2015/06/chart">
            <c:ext xmlns:c16="http://schemas.microsoft.com/office/drawing/2014/chart" uri="{C3380CC4-5D6E-409C-BE32-E72D297353CC}">
              <c16:uniqueId val="{00000002-98E4-4384-8F2E-20BA74D8B2EC}"/>
            </c:ext>
          </c:extLst>
        </c:ser>
        <c:ser>
          <c:idx val="3"/>
          <c:order val="3"/>
          <c:tx>
            <c:strRef>
              <c:f>Sheet1!$E$1</c:f>
              <c:strCache>
                <c:ptCount val="1"/>
                <c:pt idx="0">
                  <c:v>Close</c:v>
                </c:pt>
              </c:strCache>
            </c:strRef>
          </c:tx>
          <c:spPr>
            <a:ln w="31750" cap="rnd">
              <a:noFill/>
              <a:round/>
            </a:ln>
            <a:effectLst/>
          </c:spPr>
          <c:marker>
            <c:symbol val="none"/>
          </c:marker>
          <c:cat>
            <c:numRef>
              <c:f>Sheet1!$A$2:$A$6</c:f>
              <c:numCache>
                <c:formatCode>m/d/yy</c:formatCode>
                <c:ptCount val="5"/>
                <c:pt idx="0">
                  <c:v>37261</c:v>
                </c:pt>
                <c:pt idx="1">
                  <c:v>37262</c:v>
                </c:pt>
                <c:pt idx="2">
                  <c:v>37263</c:v>
                </c:pt>
                <c:pt idx="3">
                  <c:v>37264</c:v>
                </c:pt>
                <c:pt idx="4">
                  <c:v>37265</c:v>
                </c:pt>
              </c:numCache>
            </c:numRef>
          </c:cat>
          <c:val>
            <c:numRef>
              <c:f>Sheet1!$E$2:$E$6</c:f>
              <c:numCache>
                <c:formatCode>General</c:formatCode>
                <c:ptCount val="5"/>
                <c:pt idx="0">
                  <c:v>25</c:v>
                </c:pt>
                <c:pt idx="1">
                  <c:v>38</c:v>
                </c:pt>
                <c:pt idx="2">
                  <c:v>50</c:v>
                </c:pt>
                <c:pt idx="3">
                  <c:v>34</c:v>
                </c:pt>
                <c:pt idx="4">
                  <c:v>18</c:v>
                </c:pt>
              </c:numCache>
            </c:numRef>
          </c:val>
          <c:smooth val="0"/>
          <c:extLst xmlns:c16r2="http://schemas.microsoft.com/office/drawing/2015/06/chart">
            <c:ext xmlns:c16="http://schemas.microsoft.com/office/drawing/2014/chart" uri="{C3380CC4-5D6E-409C-BE32-E72D297353CC}">
              <c16:uniqueId val="{00000003-98E4-4384-8F2E-20BA74D8B2EC}"/>
            </c:ext>
          </c:extLst>
        </c:ser>
        <c:dLbls>
          <c:showLegendKey val="0"/>
          <c:showVal val="0"/>
          <c:showCatName val="0"/>
          <c:showSerName val="0"/>
          <c:showPercent val="0"/>
          <c:showBubbleSize val="0"/>
        </c:dLbls>
        <c:hiLowLines>
          <c:spPr>
            <a:ln w="9525" cap="flat" cmpd="sng" algn="ctr">
              <a:solidFill>
                <a:schemeClr val="tx1">
                  <a:lumMod val="75000"/>
                  <a:lumOff val="25000"/>
                </a:schemeClr>
              </a:solidFill>
              <a:round/>
            </a:ln>
            <a:effectLst/>
          </c:spPr>
        </c:hiLowLines>
        <c:upDownBars>
          <c:gapWidth val="150"/>
          <c:upBars>
            <c:spPr>
              <a:solidFill>
                <a:schemeClr val="accent2"/>
              </a:solidFill>
              <a:ln w="9525" cap="flat" cmpd="sng" algn="ctr">
                <a:solidFill>
                  <a:schemeClr val="tx1">
                    <a:lumMod val="65000"/>
                    <a:lumOff val="35000"/>
                  </a:schemeClr>
                </a:solidFill>
                <a:round/>
              </a:ln>
              <a:effectLst/>
            </c:spPr>
          </c:upBars>
          <c:downBars>
            <c:spPr>
              <a:solidFill>
                <a:schemeClr val="accent1"/>
              </a:solidFill>
              <a:ln w="9525" cap="flat" cmpd="sng" algn="ctr">
                <a:solidFill>
                  <a:schemeClr val="tx1">
                    <a:lumMod val="65000"/>
                    <a:lumOff val="35000"/>
                  </a:schemeClr>
                </a:solidFill>
                <a:round/>
              </a:ln>
              <a:effectLst/>
            </c:spPr>
          </c:downBars>
        </c:upDownBars>
        <c:axId val="664800272"/>
        <c:axId val="664800832"/>
      </c:stockChart>
      <c:dateAx>
        <c:axId val="664800272"/>
        <c:scaling>
          <c:orientation val="minMax"/>
        </c:scaling>
        <c:delete val="0"/>
        <c:axPos val="b"/>
        <c:numFmt formatCode="m/d/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Calibri" panose="020F0502020204030204" pitchFamily="34" charset="0"/>
                <a:ea typeface="微软雅黑" panose="020B0503020204020204" pitchFamily="34" charset="-122"/>
                <a:cs typeface="+mn-cs"/>
                <a:sym typeface="Calibri" panose="020F0502020204030204" pitchFamily="34" charset="0"/>
              </a:defRPr>
            </a:pPr>
            <a:endParaRPr lang="zh-CN"/>
          </a:p>
        </c:txPr>
        <c:crossAx val="664800832"/>
        <c:crosses val="autoZero"/>
        <c:auto val="1"/>
        <c:lblOffset val="100"/>
        <c:baseTimeUnit val="days"/>
      </c:dateAx>
      <c:valAx>
        <c:axId val="6648008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Calibri" panose="020F0502020204030204" pitchFamily="34" charset="0"/>
                <a:ea typeface="微软雅黑" panose="020B0503020204020204" pitchFamily="34" charset="-122"/>
                <a:cs typeface="+mn-cs"/>
                <a:sym typeface="Calibri" panose="020F0502020204030204" pitchFamily="34" charset="0"/>
              </a:defRPr>
            </a:pPr>
            <a:endParaRPr lang="zh-CN"/>
          </a:p>
        </c:txPr>
        <c:crossAx val="66480027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Calibri" panose="020F0502020204030204" pitchFamily="34" charset="0"/>
              <a:ea typeface="微软雅黑" panose="020B0503020204020204" pitchFamily="34" charset="-122"/>
              <a:cs typeface="+mn-cs"/>
              <a:sym typeface="Calibri" panose="020F0502020204030204" pitchFamily="34" charset="0"/>
            </a:defRPr>
          </a:pPr>
          <a:endParaRPr lang="zh-CN"/>
        </a:p>
      </c:txPr>
    </c:legend>
    <c:plotVisOnly val="1"/>
    <c:dispBlanksAs val="gap"/>
    <c:showDLblsOverMax val="0"/>
  </c:chart>
  <c:spPr>
    <a:noFill/>
    <a:ln>
      <a:noFill/>
    </a:ln>
    <a:effectLst/>
  </c:spPr>
  <c:txPr>
    <a:bodyPr/>
    <a:lstStyle/>
    <a:p>
      <a:pPr>
        <a:defRPr>
          <a:latin typeface="Calibri" panose="020F0502020204030204" pitchFamily="34" charset="0"/>
          <a:ea typeface="微软雅黑" panose="020B0503020204020204" pitchFamily="34" charset="-122"/>
          <a:sym typeface="Calibri" panose="020F0502020204030204"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tx1">
                <a:lumMod val="50000"/>
                <a:lumOff val="50000"/>
              </a:schemeClr>
            </a:solidFill>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2B02-4534-9F09-E6514213A2B4}"/>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2B02-4534-9F09-E6514213A2B4}"/>
              </c:ext>
            </c:extLst>
          </c:dPt>
          <c:dPt>
            <c:idx val="2"/>
            <c:bubble3D val="0"/>
            <c:spPr>
              <a:solidFill>
                <a:schemeClr val="tx1">
                  <a:lumMod val="50000"/>
                  <a:lumOff val="50000"/>
                </a:schemeClr>
              </a:solidFill>
              <a:ln w="19050">
                <a:noFill/>
              </a:ln>
              <a:effectLst/>
            </c:spPr>
            <c:extLst xmlns:c16r2="http://schemas.microsoft.com/office/drawing/2015/06/chart">
              <c:ext xmlns:c16="http://schemas.microsoft.com/office/drawing/2014/chart" uri="{C3380CC4-5D6E-409C-BE32-E72D297353CC}">
                <c16:uniqueId val="{00000005-2B02-4534-9F09-E6514213A2B4}"/>
              </c:ext>
            </c:extLst>
          </c:dPt>
          <c:dPt>
            <c:idx val="3"/>
            <c:bubble3D val="0"/>
            <c:spPr>
              <a:solidFill>
                <a:schemeClr val="tx1">
                  <a:lumMod val="50000"/>
                  <a:lumOff val="50000"/>
                </a:schemeClr>
              </a:solidFill>
              <a:ln w="19050">
                <a:noFill/>
              </a:ln>
              <a:effectLst/>
            </c:spPr>
            <c:extLst xmlns:c16r2="http://schemas.microsoft.com/office/drawing/2015/06/chart">
              <c:ext xmlns:c16="http://schemas.microsoft.com/office/drawing/2014/chart" uri="{C3380CC4-5D6E-409C-BE32-E72D297353CC}">
                <c16:uniqueId val="{00000007-2B02-4534-9F09-E6514213A2B4}"/>
              </c:ext>
            </c:extLst>
          </c:dPt>
          <c:cat>
            <c:strRef>
              <c:f>Sheet1!$A$2:$A$5</c:f>
              <c:strCache>
                <c:ptCount val="2"/>
                <c:pt idx="0">
                  <c:v>1st Qtr</c:v>
                </c:pt>
                <c:pt idx="1">
                  <c:v>2nd Qtr</c:v>
                </c:pt>
              </c:strCache>
            </c:strRef>
          </c:cat>
          <c:val>
            <c:numRef>
              <c:f>Sheet1!$B$2:$B$5</c:f>
              <c:numCache>
                <c:formatCode>General</c:formatCode>
                <c:ptCount val="4"/>
                <c:pt idx="0">
                  <c:v>4</c:v>
                </c:pt>
                <c:pt idx="1">
                  <c:v>3</c:v>
                </c:pt>
              </c:numCache>
            </c:numRef>
          </c:val>
          <c:extLst xmlns:c16r2="http://schemas.microsoft.com/office/drawing/2015/06/chart">
            <c:ext xmlns:c16="http://schemas.microsoft.com/office/drawing/2014/chart" uri="{C3380CC4-5D6E-409C-BE32-E72D297353CC}">
              <c16:uniqueId val="{00000008-2B02-4534-9F09-E6514213A2B4}"/>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Sales</c:v>
                      </c:pt>
                    </c:strCache>
                  </c:strRef>
                </c15:tx>
              </c15:filteredSeriesTitle>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latin typeface="Calibri" panose="020F0502020204030204" pitchFamily="34" charset="0"/>
          <a:ea typeface="微软雅黑" panose="020B0503020204020204" pitchFamily="34" charset="-122"/>
          <a:sym typeface="Calibri" panose="020F0502020204030204" pitchFamily="34" charset="0"/>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tx1">
                <a:lumMod val="50000"/>
                <a:lumOff val="50000"/>
              </a:schemeClr>
            </a:solidFill>
            <a:ln>
              <a:noFill/>
            </a:ln>
          </c:spPr>
          <c:dPt>
            <c:idx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1-B863-49F6-8213-18BCB397F4B9}"/>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B863-49F6-8213-18BCB397F4B9}"/>
              </c:ext>
            </c:extLst>
          </c:dPt>
          <c:dPt>
            <c:idx val="2"/>
            <c:bubble3D val="0"/>
            <c:spPr>
              <a:solidFill>
                <a:schemeClr val="tx1">
                  <a:lumMod val="50000"/>
                  <a:lumOff val="50000"/>
                </a:schemeClr>
              </a:solidFill>
              <a:ln w="19050">
                <a:noFill/>
              </a:ln>
              <a:effectLst/>
            </c:spPr>
            <c:extLst xmlns:c16r2="http://schemas.microsoft.com/office/drawing/2015/06/chart">
              <c:ext xmlns:c16="http://schemas.microsoft.com/office/drawing/2014/chart" uri="{C3380CC4-5D6E-409C-BE32-E72D297353CC}">
                <c16:uniqueId val="{00000005-B863-49F6-8213-18BCB397F4B9}"/>
              </c:ext>
            </c:extLst>
          </c:dPt>
          <c:dPt>
            <c:idx val="3"/>
            <c:bubble3D val="0"/>
            <c:spPr>
              <a:solidFill>
                <a:schemeClr val="tx1">
                  <a:lumMod val="50000"/>
                  <a:lumOff val="50000"/>
                </a:schemeClr>
              </a:solidFill>
              <a:ln w="19050">
                <a:noFill/>
              </a:ln>
              <a:effectLst/>
            </c:spPr>
            <c:extLst xmlns:c16r2="http://schemas.microsoft.com/office/drawing/2015/06/chart">
              <c:ext xmlns:c16="http://schemas.microsoft.com/office/drawing/2014/chart" uri="{C3380CC4-5D6E-409C-BE32-E72D297353CC}">
                <c16:uniqueId val="{00000007-B863-49F6-8213-18BCB397F4B9}"/>
              </c:ext>
            </c:extLst>
          </c:dPt>
          <c:cat>
            <c:strRef>
              <c:f>Sheet1!$A$2:$A$5</c:f>
              <c:strCache>
                <c:ptCount val="2"/>
                <c:pt idx="0">
                  <c:v>1st Qtr</c:v>
                </c:pt>
                <c:pt idx="1">
                  <c:v>2nd Qtr</c:v>
                </c:pt>
              </c:strCache>
            </c:strRef>
          </c:cat>
          <c:val>
            <c:numRef>
              <c:f>Sheet1!$B$2:$B$5</c:f>
              <c:numCache>
                <c:formatCode>General</c:formatCode>
                <c:ptCount val="4"/>
                <c:pt idx="0">
                  <c:v>4</c:v>
                </c:pt>
                <c:pt idx="1">
                  <c:v>3</c:v>
                </c:pt>
              </c:numCache>
            </c:numRef>
          </c:val>
          <c:extLst xmlns:c16r2="http://schemas.microsoft.com/office/drawing/2015/06/chart">
            <c:ext xmlns:c16="http://schemas.microsoft.com/office/drawing/2014/chart" uri="{C3380CC4-5D6E-409C-BE32-E72D297353CC}">
              <c16:uniqueId val="{00000008-B863-49F6-8213-18BCB397F4B9}"/>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Sales</c:v>
                      </c:pt>
                    </c:strCache>
                  </c:strRef>
                </c15:tx>
              </c15:filteredSeriesTitle>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latin typeface="Calibri" panose="020F0502020204030204" pitchFamily="34" charset="0"/>
          <a:ea typeface="微软雅黑" panose="020B0503020204020204" pitchFamily="34" charset="-122"/>
          <a:sym typeface="Calibri" panose="020F0502020204030204" pitchFamily="34" charset="0"/>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tx1">
                <a:lumMod val="50000"/>
                <a:lumOff val="50000"/>
              </a:schemeClr>
            </a:solidFill>
            <a:ln>
              <a:noFill/>
            </a:ln>
          </c:spPr>
          <c:dPt>
            <c:idx val="0"/>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1-B47D-4D16-AB2C-FAA97099FCCD}"/>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B47D-4D16-AB2C-FAA97099FCCD}"/>
              </c:ext>
            </c:extLst>
          </c:dPt>
          <c:dPt>
            <c:idx val="2"/>
            <c:bubble3D val="0"/>
            <c:spPr>
              <a:solidFill>
                <a:schemeClr val="tx1">
                  <a:lumMod val="50000"/>
                  <a:lumOff val="50000"/>
                </a:schemeClr>
              </a:solidFill>
              <a:ln w="19050">
                <a:noFill/>
              </a:ln>
              <a:effectLst/>
            </c:spPr>
            <c:extLst xmlns:c16r2="http://schemas.microsoft.com/office/drawing/2015/06/chart">
              <c:ext xmlns:c16="http://schemas.microsoft.com/office/drawing/2014/chart" uri="{C3380CC4-5D6E-409C-BE32-E72D297353CC}">
                <c16:uniqueId val="{00000005-B47D-4D16-AB2C-FAA97099FCCD}"/>
              </c:ext>
            </c:extLst>
          </c:dPt>
          <c:dPt>
            <c:idx val="3"/>
            <c:bubble3D val="0"/>
            <c:spPr>
              <a:solidFill>
                <a:schemeClr val="tx1">
                  <a:lumMod val="50000"/>
                  <a:lumOff val="50000"/>
                </a:schemeClr>
              </a:solidFill>
              <a:ln w="19050">
                <a:noFill/>
              </a:ln>
              <a:effectLst/>
            </c:spPr>
            <c:extLst xmlns:c16r2="http://schemas.microsoft.com/office/drawing/2015/06/chart">
              <c:ext xmlns:c16="http://schemas.microsoft.com/office/drawing/2014/chart" uri="{C3380CC4-5D6E-409C-BE32-E72D297353CC}">
                <c16:uniqueId val="{00000007-B47D-4D16-AB2C-FAA97099FCCD}"/>
              </c:ext>
            </c:extLst>
          </c:dPt>
          <c:cat>
            <c:strRef>
              <c:f>Sheet1!$A$2:$A$5</c:f>
              <c:strCache>
                <c:ptCount val="2"/>
                <c:pt idx="0">
                  <c:v>1st Qtr</c:v>
                </c:pt>
                <c:pt idx="1">
                  <c:v>2nd Qtr</c:v>
                </c:pt>
              </c:strCache>
            </c:strRef>
          </c:cat>
          <c:val>
            <c:numRef>
              <c:f>Sheet1!$B$2:$B$5</c:f>
              <c:numCache>
                <c:formatCode>General</c:formatCode>
                <c:ptCount val="4"/>
                <c:pt idx="0">
                  <c:v>9</c:v>
                </c:pt>
                <c:pt idx="1">
                  <c:v>2</c:v>
                </c:pt>
              </c:numCache>
            </c:numRef>
          </c:val>
          <c:extLst xmlns:c16r2="http://schemas.microsoft.com/office/drawing/2015/06/chart">
            <c:ext xmlns:c16="http://schemas.microsoft.com/office/drawing/2014/chart" uri="{C3380CC4-5D6E-409C-BE32-E72D297353CC}">
              <c16:uniqueId val="{00000008-B47D-4D16-AB2C-FAA97099FCCD}"/>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Sales</c:v>
                      </c:pt>
                    </c:strCache>
                  </c:strRef>
                </c15:tx>
              </c15:filteredSeriesTitle>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latin typeface="Calibri" panose="020F0502020204030204" pitchFamily="34" charset="0"/>
          <a:ea typeface="微软雅黑" panose="020B0503020204020204" pitchFamily="34" charset="-122"/>
          <a:sym typeface="Calibri" panose="020F0502020204030204" pitchFamily="34" charset="0"/>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tx1">
                <a:lumMod val="50000"/>
                <a:lumOff val="50000"/>
              </a:schemeClr>
            </a:solidFill>
            <a:ln>
              <a:noFill/>
            </a:ln>
          </c:spPr>
          <c:dPt>
            <c:idx val="0"/>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1-3B86-4494-B3D6-EAB671F8C49A}"/>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3B86-4494-B3D6-EAB671F8C49A}"/>
              </c:ext>
            </c:extLst>
          </c:dPt>
          <c:dPt>
            <c:idx val="2"/>
            <c:bubble3D val="0"/>
            <c:spPr>
              <a:solidFill>
                <a:schemeClr val="tx1">
                  <a:lumMod val="50000"/>
                  <a:lumOff val="50000"/>
                </a:schemeClr>
              </a:solidFill>
              <a:ln w="19050">
                <a:noFill/>
              </a:ln>
              <a:effectLst/>
            </c:spPr>
            <c:extLst xmlns:c16r2="http://schemas.microsoft.com/office/drawing/2015/06/chart">
              <c:ext xmlns:c16="http://schemas.microsoft.com/office/drawing/2014/chart" uri="{C3380CC4-5D6E-409C-BE32-E72D297353CC}">
                <c16:uniqueId val="{00000005-3B86-4494-B3D6-EAB671F8C49A}"/>
              </c:ext>
            </c:extLst>
          </c:dPt>
          <c:dPt>
            <c:idx val="3"/>
            <c:bubble3D val="0"/>
            <c:spPr>
              <a:solidFill>
                <a:schemeClr val="tx1">
                  <a:lumMod val="50000"/>
                  <a:lumOff val="50000"/>
                </a:schemeClr>
              </a:solidFill>
              <a:ln w="19050">
                <a:noFill/>
              </a:ln>
              <a:effectLst/>
            </c:spPr>
            <c:extLst xmlns:c16r2="http://schemas.microsoft.com/office/drawing/2015/06/chart">
              <c:ext xmlns:c16="http://schemas.microsoft.com/office/drawing/2014/chart" uri="{C3380CC4-5D6E-409C-BE32-E72D297353CC}">
                <c16:uniqueId val="{00000007-3B86-4494-B3D6-EAB671F8C49A}"/>
              </c:ext>
            </c:extLst>
          </c:dPt>
          <c:cat>
            <c:strRef>
              <c:f>Sheet1!$A$2:$A$5</c:f>
              <c:strCache>
                <c:ptCount val="2"/>
                <c:pt idx="0">
                  <c:v>1st Qtr</c:v>
                </c:pt>
                <c:pt idx="1">
                  <c:v>2nd Qtr</c:v>
                </c:pt>
              </c:strCache>
            </c:strRef>
          </c:cat>
          <c:val>
            <c:numRef>
              <c:f>Sheet1!$B$2:$B$5</c:f>
              <c:numCache>
                <c:formatCode>General</c:formatCode>
                <c:ptCount val="4"/>
                <c:pt idx="0">
                  <c:v>7</c:v>
                </c:pt>
                <c:pt idx="1">
                  <c:v>3</c:v>
                </c:pt>
              </c:numCache>
            </c:numRef>
          </c:val>
          <c:extLst xmlns:c16r2="http://schemas.microsoft.com/office/drawing/2015/06/chart">
            <c:ext xmlns:c16="http://schemas.microsoft.com/office/drawing/2014/chart" uri="{C3380CC4-5D6E-409C-BE32-E72D297353CC}">
              <c16:uniqueId val="{00000008-3B86-4494-B3D6-EAB671F8C49A}"/>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Sales</c:v>
                      </c:pt>
                    </c:strCache>
                  </c:strRef>
                </c15:tx>
              </c15:filteredSeriesTitle>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latin typeface="Calibri" panose="020F0502020204030204" pitchFamily="34" charset="0"/>
          <a:ea typeface="微软雅黑" panose="020B0503020204020204" pitchFamily="34" charset="-122"/>
          <a:sym typeface="Calibri" panose="020F050202020403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4A3340-C542-46E3-BB6B-1E3F28D53E89}" type="datetimeFigureOut">
              <a:rPr lang="zh-CN" altLang="en-US" smtClean="0"/>
              <a:t>2018/7/8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EAA4AF-B0AE-42C7-9AD8-C74E868F5800}" type="slidenum">
              <a:rPr lang="zh-CN" altLang="en-US" smtClean="0"/>
              <a:t>‹#›</a:t>
            </a:fld>
            <a:endParaRPr lang="zh-CN" altLang="en-US"/>
          </a:p>
        </p:txBody>
      </p:sp>
    </p:spTree>
    <p:extLst>
      <p:ext uri="{BB962C8B-B14F-4D97-AF65-F5344CB8AC3E}">
        <p14:creationId xmlns:p14="http://schemas.microsoft.com/office/powerpoint/2010/main" val="379411463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6448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111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iPhone Features">
    <p:spTree>
      <p:nvGrpSpPr>
        <p:cNvPr id="1" name=""/>
        <p:cNvGrpSpPr/>
        <p:nvPr/>
      </p:nvGrpSpPr>
      <p:grpSpPr>
        <a:xfrm>
          <a:off x="0" y="0"/>
          <a:ext cx="0" cy="0"/>
          <a:chOff x="0" y="0"/>
          <a:chExt cx="0" cy="0"/>
        </a:xfrm>
      </p:grpSpPr>
      <p:sp>
        <p:nvSpPr>
          <p:cNvPr id="4" name="Picture Placeholder 4"/>
          <p:cNvSpPr>
            <a:spLocks noGrp="1"/>
          </p:cNvSpPr>
          <p:nvPr>
            <p:ph type="pic" sz="quarter" idx="10"/>
          </p:nvPr>
        </p:nvSpPr>
        <p:spPr>
          <a:xfrm>
            <a:off x="6378820" y="1531379"/>
            <a:ext cx="1429994" cy="2516514"/>
          </a:xfrm>
          <a:prstGeom prst="rect">
            <a:avLst/>
          </a:prstGeom>
        </p:spPr>
        <p:txBody>
          <a:bodyPr>
            <a:normAutofit/>
          </a:bodyPr>
          <a:lstStyle>
            <a:lvl1pPr>
              <a:defRPr sz="1350"/>
            </a:lvl1pPr>
          </a:lstStyle>
          <a:p>
            <a:endParaRPr lang="en-US" dirty="0"/>
          </a:p>
        </p:txBody>
      </p:sp>
    </p:spTree>
    <p:extLst>
      <p:ext uri="{BB962C8B-B14F-4D97-AF65-F5344CB8AC3E}">
        <p14:creationId xmlns:p14="http://schemas.microsoft.com/office/powerpoint/2010/main" val="160281704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iPhone Layout 2">
    <p:spTree>
      <p:nvGrpSpPr>
        <p:cNvPr id="1" name=""/>
        <p:cNvGrpSpPr/>
        <p:nvPr/>
      </p:nvGrpSpPr>
      <p:grpSpPr>
        <a:xfrm>
          <a:off x="0" y="0"/>
          <a:ext cx="0" cy="0"/>
          <a:chOff x="0" y="0"/>
          <a:chExt cx="0" cy="0"/>
        </a:xfrm>
      </p:grpSpPr>
      <p:sp>
        <p:nvSpPr>
          <p:cNvPr id="8" name="Picture Placeholder 16"/>
          <p:cNvSpPr>
            <a:spLocks noGrp="1"/>
          </p:cNvSpPr>
          <p:nvPr>
            <p:ph type="pic" sz="quarter" idx="15"/>
          </p:nvPr>
        </p:nvSpPr>
        <p:spPr>
          <a:xfrm>
            <a:off x="1109428" y="1885780"/>
            <a:ext cx="2818533" cy="1765322"/>
          </a:xfrm>
          <a:prstGeom prst="rect">
            <a:avLst/>
          </a:prstGeom>
          <a:noFill/>
        </p:spPr>
        <p:txBody>
          <a:bodyPr vert="horz" anchor="t"/>
          <a:lstStyle>
            <a:lvl1pPr>
              <a:defRPr sz="900">
                <a:solidFill>
                  <a:srgbClr val="FFFFFF"/>
                </a:solidFill>
              </a:defRPr>
            </a:lvl1pPr>
          </a:lstStyle>
          <a:p>
            <a:endParaRPr lang="en-US" dirty="0"/>
          </a:p>
        </p:txBody>
      </p:sp>
    </p:spTree>
    <p:extLst>
      <p:ext uri="{BB962C8B-B14F-4D97-AF65-F5344CB8AC3E}">
        <p14:creationId xmlns:p14="http://schemas.microsoft.com/office/powerpoint/2010/main" val="148897733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Gallery 1">
    <p:spTree>
      <p:nvGrpSpPr>
        <p:cNvPr id="1" name=""/>
        <p:cNvGrpSpPr/>
        <p:nvPr/>
      </p:nvGrpSpPr>
      <p:grpSpPr>
        <a:xfrm>
          <a:off x="0" y="0"/>
          <a:ext cx="0" cy="0"/>
          <a:chOff x="0" y="0"/>
          <a:chExt cx="0" cy="0"/>
        </a:xfrm>
      </p:grpSpPr>
      <p:sp>
        <p:nvSpPr>
          <p:cNvPr id="27" name="Picture Placeholder 13"/>
          <p:cNvSpPr>
            <a:spLocks noGrp="1"/>
          </p:cNvSpPr>
          <p:nvPr>
            <p:ph type="pic" sz="quarter" idx="44"/>
          </p:nvPr>
        </p:nvSpPr>
        <p:spPr>
          <a:xfrm>
            <a:off x="6851765" y="2757592"/>
            <a:ext cx="1137325" cy="1041902"/>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
        <p:nvSpPr>
          <p:cNvPr id="28" name="Picture Placeholder 13"/>
          <p:cNvSpPr>
            <a:spLocks noGrp="1"/>
          </p:cNvSpPr>
          <p:nvPr>
            <p:ph type="pic" sz="quarter" idx="45"/>
          </p:nvPr>
        </p:nvSpPr>
        <p:spPr>
          <a:xfrm>
            <a:off x="4577116" y="2757592"/>
            <a:ext cx="1137325" cy="1041902"/>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
        <p:nvSpPr>
          <p:cNvPr id="29" name="Picture Placeholder 13"/>
          <p:cNvSpPr>
            <a:spLocks noGrp="1"/>
          </p:cNvSpPr>
          <p:nvPr>
            <p:ph type="pic" sz="quarter" idx="46"/>
          </p:nvPr>
        </p:nvSpPr>
        <p:spPr>
          <a:xfrm>
            <a:off x="5714441" y="1715690"/>
            <a:ext cx="1137325" cy="1041902"/>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
        <p:nvSpPr>
          <p:cNvPr id="33" name="Picture Placeholder 13"/>
          <p:cNvSpPr>
            <a:spLocks noGrp="1"/>
          </p:cNvSpPr>
          <p:nvPr>
            <p:ph type="pic" sz="quarter" idx="50"/>
          </p:nvPr>
        </p:nvSpPr>
        <p:spPr>
          <a:xfrm>
            <a:off x="3439791" y="1715690"/>
            <a:ext cx="1137325" cy="1041902"/>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
        <p:nvSpPr>
          <p:cNvPr id="34" name="Picture Placeholder 13"/>
          <p:cNvSpPr>
            <a:spLocks noGrp="1"/>
          </p:cNvSpPr>
          <p:nvPr>
            <p:ph type="pic" sz="quarter" idx="51"/>
          </p:nvPr>
        </p:nvSpPr>
        <p:spPr>
          <a:xfrm>
            <a:off x="1165143" y="1715690"/>
            <a:ext cx="1137325" cy="1041902"/>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
        <p:nvSpPr>
          <p:cNvPr id="11" name="Picture Placeholder 13"/>
          <p:cNvSpPr>
            <a:spLocks noGrp="1"/>
          </p:cNvSpPr>
          <p:nvPr>
            <p:ph type="pic" sz="quarter" idx="52"/>
          </p:nvPr>
        </p:nvSpPr>
        <p:spPr>
          <a:xfrm>
            <a:off x="2302467" y="2757592"/>
            <a:ext cx="1137325" cy="1041902"/>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317204245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Portf Layout 2">
    <p:spTree>
      <p:nvGrpSpPr>
        <p:cNvPr id="1" name=""/>
        <p:cNvGrpSpPr/>
        <p:nvPr/>
      </p:nvGrpSpPr>
      <p:grpSpPr>
        <a:xfrm>
          <a:off x="0" y="0"/>
          <a:ext cx="0" cy="0"/>
          <a:chOff x="0" y="0"/>
          <a:chExt cx="0" cy="0"/>
        </a:xfrm>
      </p:grpSpPr>
      <p:sp>
        <p:nvSpPr>
          <p:cNvPr id="34" name="Picture Placeholder 13"/>
          <p:cNvSpPr>
            <a:spLocks noGrp="1"/>
          </p:cNvSpPr>
          <p:nvPr>
            <p:ph type="pic" sz="quarter" idx="51"/>
          </p:nvPr>
        </p:nvSpPr>
        <p:spPr>
          <a:xfrm>
            <a:off x="4887832" y="1286196"/>
            <a:ext cx="3411974" cy="3125707"/>
          </a:xfrm>
          <a:prstGeom prst="rect">
            <a:avLst/>
          </a:prstGeom>
          <a:effectLst/>
        </p:spPr>
        <p:txBody>
          <a:bodyPr>
            <a:normAutofit/>
          </a:bodyPr>
          <a:lstStyle>
            <a:lvl1pPr marL="0" indent="0">
              <a:buNone/>
              <a:defRPr sz="938">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80540956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hart Layout">
    <p:spTree>
      <p:nvGrpSpPr>
        <p:cNvPr id="1" name=""/>
        <p:cNvGrpSpPr/>
        <p:nvPr/>
      </p:nvGrpSpPr>
      <p:grpSpPr>
        <a:xfrm>
          <a:off x="0" y="0"/>
          <a:ext cx="0" cy="0"/>
          <a:chOff x="0" y="0"/>
          <a:chExt cx="0" cy="0"/>
        </a:xfrm>
      </p:grpSpPr>
      <p:sp>
        <p:nvSpPr>
          <p:cNvPr id="8" name="Picture Placeholder 13"/>
          <p:cNvSpPr>
            <a:spLocks noGrp="1"/>
          </p:cNvSpPr>
          <p:nvPr>
            <p:ph type="pic" sz="quarter" idx="24"/>
          </p:nvPr>
        </p:nvSpPr>
        <p:spPr>
          <a:xfrm>
            <a:off x="0" y="1650614"/>
            <a:ext cx="4082410" cy="2584617"/>
          </a:xfrm>
          <a:prstGeom prst="rect">
            <a:avLst/>
          </a:prstGeom>
          <a:effectLst/>
        </p:spPr>
        <p:txBody>
          <a:bodyPr>
            <a:normAutofit/>
          </a:bodyPr>
          <a:lstStyle>
            <a:lvl1pPr marL="0" indent="0">
              <a:buNone/>
              <a:defRPr sz="105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50338544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1D116FB8-FFC4-4180-BB42-088EDC0C3F0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94929" y="0"/>
            <a:ext cx="5341258" cy="4937882"/>
          </a:xfrm>
          <a:prstGeom prst="rect">
            <a:avLst/>
          </a:prstGeom>
          <a:effectLst>
            <a:outerShdw blurRad="63500" sx="102000" sy="102000" algn="ctr" rotWithShape="0">
              <a:schemeClr val="bg1">
                <a:lumMod val="75000"/>
                <a:alpha val="40000"/>
              </a:schemeClr>
            </a:outerShdw>
          </a:effectLst>
        </p:spPr>
      </p:pic>
    </p:spTree>
    <p:extLst>
      <p:ext uri="{BB962C8B-B14F-4D97-AF65-F5344CB8AC3E}">
        <p14:creationId xmlns:p14="http://schemas.microsoft.com/office/powerpoint/2010/main" val="41320460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2B915497-E840-466C-95FF-0B4046495A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02851" y="1059543"/>
            <a:ext cx="3049064" cy="2818796"/>
          </a:xfrm>
          <a:prstGeom prst="rect">
            <a:avLst/>
          </a:prstGeom>
          <a:effectLst>
            <a:outerShdw blurRad="63500" sx="102000" sy="102000" algn="ctr" rotWithShape="0">
              <a:schemeClr val="bg1">
                <a:lumMod val="75000"/>
                <a:alpha val="40000"/>
              </a:schemeClr>
            </a:outerShdw>
          </a:effectLst>
        </p:spPr>
      </p:pic>
    </p:spTree>
    <p:extLst>
      <p:ext uri="{BB962C8B-B14F-4D97-AF65-F5344CB8AC3E}">
        <p14:creationId xmlns:p14="http://schemas.microsoft.com/office/powerpoint/2010/main" val="3798035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1F25250-D22D-42EA-84AB-281513AE86A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99094" y="1856790"/>
            <a:ext cx="1510468" cy="1396396"/>
          </a:xfrm>
          <a:prstGeom prst="rect">
            <a:avLst/>
          </a:prstGeom>
          <a:effectLst>
            <a:outerShdw blurRad="63500" sx="102000" sy="102000" algn="ctr" rotWithShape="0">
              <a:schemeClr val="bg1">
                <a:lumMod val="75000"/>
                <a:alpha val="40000"/>
              </a:schemeClr>
            </a:outerShdw>
          </a:effectLst>
        </p:spPr>
      </p:pic>
    </p:spTree>
    <p:extLst>
      <p:ext uri="{BB962C8B-B14F-4D97-AF65-F5344CB8AC3E}">
        <p14:creationId xmlns:p14="http://schemas.microsoft.com/office/powerpoint/2010/main" val="31398754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84684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5673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0090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61364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53449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0528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81145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92253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87796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2682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66806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04613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4_Title 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4035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8670395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Features Gallery">
    <p:spTree>
      <p:nvGrpSpPr>
        <p:cNvPr id="1" name=""/>
        <p:cNvGrpSpPr/>
        <p:nvPr/>
      </p:nvGrpSpPr>
      <p:grpSpPr>
        <a:xfrm>
          <a:off x="0" y="0"/>
          <a:ext cx="0" cy="0"/>
          <a:chOff x="0" y="0"/>
          <a:chExt cx="0" cy="0"/>
        </a:xfrm>
      </p:grpSpPr>
      <p:sp>
        <p:nvSpPr>
          <p:cNvPr id="14" name="Picture Placeholder 13"/>
          <p:cNvSpPr>
            <a:spLocks noGrp="1"/>
          </p:cNvSpPr>
          <p:nvPr>
            <p:ph type="pic" sz="quarter" idx="24"/>
          </p:nvPr>
        </p:nvSpPr>
        <p:spPr>
          <a:xfrm>
            <a:off x="6577661" y="1729996"/>
            <a:ext cx="1856471" cy="1839260"/>
          </a:xfrm>
          <a:prstGeom prst="diamond">
            <a:avLst/>
          </a:prstGeom>
          <a:effectLst/>
        </p:spPr>
        <p:txBody>
          <a:bodyPr>
            <a:normAutofit/>
          </a:bodyPr>
          <a:lstStyle>
            <a:lvl1pPr marL="0" indent="0">
              <a:buNone/>
              <a:defRPr sz="1050">
                <a:ln>
                  <a:noFill/>
                </a:ln>
                <a:solidFill>
                  <a:schemeClr val="bg1">
                    <a:lumMod val="85000"/>
                  </a:schemeClr>
                </a:solidFill>
              </a:defRPr>
            </a:lvl1pPr>
          </a:lstStyle>
          <a:p>
            <a:endParaRPr lang="en-US" dirty="0"/>
          </a:p>
        </p:txBody>
      </p:sp>
      <p:sp>
        <p:nvSpPr>
          <p:cNvPr id="15" name="Picture Placeholder 13"/>
          <p:cNvSpPr>
            <a:spLocks noGrp="1"/>
          </p:cNvSpPr>
          <p:nvPr>
            <p:ph type="pic" sz="quarter" idx="25"/>
          </p:nvPr>
        </p:nvSpPr>
        <p:spPr>
          <a:xfrm>
            <a:off x="4661593" y="1729996"/>
            <a:ext cx="1856471" cy="1839260"/>
          </a:xfrm>
          <a:prstGeom prst="diamond">
            <a:avLst/>
          </a:prstGeom>
          <a:effectLst/>
        </p:spPr>
        <p:txBody>
          <a:bodyPr>
            <a:normAutofit/>
          </a:bodyPr>
          <a:lstStyle>
            <a:lvl1pPr marL="0" indent="0">
              <a:buNone/>
              <a:defRPr sz="1050">
                <a:ln>
                  <a:noFill/>
                </a:ln>
                <a:solidFill>
                  <a:schemeClr val="bg1">
                    <a:lumMod val="85000"/>
                  </a:schemeClr>
                </a:solidFill>
              </a:defRPr>
            </a:lvl1pPr>
          </a:lstStyle>
          <a:p>
            <a:endParaRPr lang="en-US" dirty="0"/>
          </a:p>
        </p:txBody>
      </p:sp>
      <p:sp>
        <p:nvSpPr>
          <p:cNvPr id="16" name="Picture Placeholder 13"/>
          <p:cNvSpPr>
            <a:spLocks noGrp="1"/>
          </p:cNvSpPr>
          <p:nvPr>
            <p:ph type="pic" sz="quarter" idx="26"/>
          </p:nvPr>
        </p:nvSpPr>
        <p:spPr>
          <a:xfrm>
            <a:off x="5619627" y="2796904"/>
            <a:ext cx="1856471" cy="1839260"/>
          </a:xfrm>
          <a:prstGeom prst="diamond">
            <a:avLst/>
          </a:prstGeom>
          <a:effectLst/>
        </p:spPr>
        <p:txBody>
          <a:bodyPr>
            <a:normAutofit/>
          </a:bodyPr>
          <a:lstStyle>
            <a:lvl1pPr marL="0" indent="0">
              <a:buNone/>
              <a:defRPr sz="105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362089491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eam circle">
    <p:spTree>
      <p:nvGrpSpPr>
        <p:cNvPr id="1" name=""/>
        <p:cNvGrpSpPr/>
        <p:nvPr/>
      </p:nvGrpSpPr>
      <p:grpSpPr>
        <a:xfrm>
          <a:off x="0" y="0"/>
          <a:ext cx="0" cy="0"/>
          <a:chOff x="0" y="0"/>
          <a:chExt cx="0" cy="0"/>
        </a:xfrm>
      </p:grpSpPr>
      <p:sp>
        <p:nvSpPr>
          <p:cNvPr id="13" name="Picture Placeholder 13"/>
          <p:cNvSpPr>
            <a:spLocks noGrp="1"/>
          </p:cNvSpPr>
          <p:nvPr>
            <p:ph type="pic" sz="quarter" idx="22"/>
          </p:nvPr>
        </p:nvSpPr>
        <p:spPr>
          <a:xfrm>
            <a:off x="6762878" y="1696219"/>
            <a:ext cx="1406256" cy="1405890"/>
          </a:xfrm>
          <a:prstGeom prst="ellipse">
            <a:avLst/>
          </a:prstGeom>
          <a:effectLst/>
        </p:spPr>
        <p:txBody>
          <a:bodyPr>
            <a:normAutofit/>
          </a:bodyPr>
          <a:lstStyle>
            <a:lvl1pPr marL="0" indent="0">
              <a:buNone/>
              <a:defRPr sz="1050">
                <a:ln>
                  <a:noFill/>
                </a:ln>
                <a:solidFill>
                  <a:schemeClr val="bg1">
                    <a:lumMod val="85000"/>
                  </a:schemeClr>
                </a:solidFill>
              </a:defRPr>
            </a:lvl1pPr>
          </a:lstStyle>
          <a:p>
            <a:endParaRPr lang="en-US" dirty="0"/>
          </a:p>
        </p:txBody>
      </p:sp>
      <p:sp>
        <p:nvSpPr>
          <p:cNvPr id="14" name="Picture Placeholder 13"/>
          <p:cNvSpPr>
            <a:spLocks noGrp="1"/>
          </p:cNvSpPr>
          <p:nvPr>
            <p:ph type="pic" sz="quarter" idx="23"/>
          </p:nvPr>
        </p:nvSpPr>
        <p:spPr>
          <a:xfrm>
            <a:off x="4807205" y="1696219"/>
            <a:ext cx="1406256" cy="1405890"/>
          </a:xfrm>
          <a:prstGeom prst="ellipse">
            <a:avLst/>
          </a:prstGeom>
          <a:effectLst/>
        </p:spPr>
        <p:txBody>
          <a:bodyPr>
            <a:normAutofit/>
          </a:bodyPr>
          <a:lstStyle>
            <a:lvl1pPr marL="0" indent="0">
              <a:buNone/>
              <a:defRPr sz="1050">
                <a:ln>
                  <a:noFill/>
                </a:ln>
                <a:solidFill>
                  <a:schemeClr val="bg1">
                    <a:lumMod val="85000"/>
                  </a:schemeClr>
                </a:solidFill>
              </a:defRPr>
            </a:lvl1pPr>
          </a:lstStyle>
          <a:p>
            <a:endParaRPr lang="en-US" dirty="0"/>
          </a:p>
        </p:txBody>
      </p:sp>
      <p:sp>
        <p:nvSpPr>
          <p:cNvPr id="15" name="Picture Placeholder 13"/>
          <p:cNvSpPr>
            <a:spLocks noGrp="1"/>
          </p:cNvSpPr>
          <p:nvPr>
            <p:ph type="pic" sz="quarter" idx="24"/>
          </p:nvPr>
        </p:nvSpPr>
        <p:spPr>
          <a:xfrm>
            <a:off x="2901220" y="1696219"/>
            <a:ext cx="1406256" cy="1405890"/>
          </a:xfrm>
          <a:prstGeom prst="ellipse">
            <a:avLst/>
          </a:prstGeom>
          <a:effectLst/>
        </p:spPr>
        <p:txBody>
          <a:bodyPr>
            <a:normAutofit/>
          </a:bodyPr>
          <a:lstStyle>
            <a:lvl1pPr marL="0" indent="0">
              <a:buNone/>
              <a:defRPr sz="1050">
                <a:ln>
                  <a:noFill/>
                </a:ln>
                <a:solidFill>
                  <a:schemeClr val="bg1">
                    <a:lumMod val="85000"/>
                  </a:schemeClr>
                </a:solidFill>
              </a:defRPr>
            </a:lvl1pPr>
          </a:lstStyle>
          <a:p>
            <a:endParaRPr lang="en-US" dirty="0"/>
          </a:p>
        </p:txBody>
      </p:sp>
      <p:sp>
        <p:nvSpPr>
          <p:cNvPr id="16" name="Picture Placeholder 13"/>
          <p:cNvSpPr>
            <a:spLocks noGrp="1"/>
          </p:cNvSpPr>
          <p:nvPr>
            <p:ph type="pic" sz="quarter" idx="25"/>
          </p:nvPr>
        </p:nvSpPr>
        <p:spPr>
          <a:xfrm>
            <a:off x="945547" y="1696219"/>
            <a:ext cx="1406256" cy="1405890"/>
          </a:xfrm>
          <a:prstGeom prst="ellipse">
            <a:avLst/>
          </a:prstGeom>
          <a:effectLst/>
        </p:spPr>
        <p:txBody>
          <a:bodyPr>
            <a:normAutofit/>
          </a:bodyPr>
          <a:lstStyle>
            <a:lvl1pPr marL="0" indent="0">
              <a:buNone/>
              <a:defRPr sz="105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87024362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Gallery 4">
    <p:spTree>
      <p:nvGrpSpPr>
        <p:cNvPr id="1" name=""/>
        <p:cNvGrpSpPr/>
        <p:nvPr/>
      </p:nvGrpSpPr>
      <p:grpSpPr>
        <a:xfrm>
          <a:off x="0" y="0"/>
          <a:ext cx="0" cy="0"/>
          <a:chOff x="0" y="0"/>
          <a:chExt cx="0" cy="0"/>
        </a:xfrm>
      </p:grpSpPr>
      <p:sp>
        <p:nvSpPr>
          <p:cNvPr id="15" name="Picture Placeholder 14"/>
          <p:cNvSpPr>
            <a:spLocks noGrp="1"/>
          </p:cNvSpPr>
          <p:nvPr>
            <p:ph type="pic" sz="quarter" idx="24"/>
          </p:nvPr>
        </p:nvSpPr>
        <p:spPr>
          <a:xfrm>
            <a:off x="2058344" y="1409807"/>
            <a:ext cx="1982237" cy="2298798"/>
          </a:xfrm>
          <a:custGeom>
            <a:avLst/>
            <a:gdLst>
              <a:gd name="connsiteX0" fmla="*/ 2642295 w 5284590"/>
              <a:gd name="connsiteY0" fmla="*/ 0 h 6130128"/>
              <a:gd name="connsiteX1" fmla="*/ 5284590 w 5284590"/>
              <a:gd name="connsiteY1" fmla="*/ 1321148 h 6130128"/>
              <a:gd name="connsiteX2" fmla="*/ 5284590 w 5284590"/>
              <a:gd name="connsiteY2" fmla="*/ 4808980 h 6130128"/>
              <a:gd name="connsiteX3" fmla="*/ 2642295 w 5284590"/>
              <a:gd name="connsiteY3" fmla="*/ 6130128 h 6130128"/>
              <a:gd name="connsiteX4" fmla="*/ 0 w 5284590"/>
              <a:gd name="connsiteY4" fmla="*/ 4808980 h 6130128"/>
              <a:gd name="connsiteX5" fmla="*/ 0 w 5284590"/>
              <a:gd name="connsiteY5" fmla="*/ 1321148 h 613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84590" h="6130128">
                <a:moveTo>
                  <a:pt x="2642295" y="0"/>
                </a:moveTo>
                <a:lnTo>
                  <a:pt x="5284590" y="1321148"/>
                </a:lnTo>
                <a:lnTo>
                  <a:pt x="5284590" y="4808980"/>
                </a:lnTo>
                <a:lnTo>
                  <a:pt x="2642295" y="6130128"/>
                </a:lnTo>
                <a:lnTo>
                  <a:pt x="0" y="4808980"/>
                </a:lnTo>
                <a:lnTo>
                  <a:pt x="0" y="1321148"/>
                </a:lnTo>
                <a:close/>
              </a:path>
            </a:pathLst>
          </a:custGeom>
          <a:effectLst/>
        </p:spPr>
        <p:txBody>
          <a:bodyPr wrap="square">
            <a:noAutofit/>
          </a:bodyPr>
          <a:lstStyle>
            <a:lvl1pPr marL="0" indent="0">
              <a:buNone/>
              <a:defRPr sz="1050">
                <a:ln>
                  <a:noFill/>
                </a:ln>
                <a:solidFill>
                  <a:schemeClr val="bg1">
                    <a:lumMod val="85000"/>
                  </a:schemeClr>
                </a:solidFill>
              </a:defRPr>
            </a:lvl1pPr>
          </a:lstStyle>
          <a:p>
            <a:endParaRPr lang="en-US" dirty="0"/>
          </a:p>
        </p:txBody>
      </p:sp>
      <p:sp>
        <p:nvSpPr>
          <p:cNvPr id="16" name="Picture Placeholder 15"/>
          <p:cNvSpPr>
            <a:spLocks noGrp="1"/>
          </p:cNvSpPr>
          <p:nvPr>
            <p:ph type="pic" sz="quarter" idx="23"/>
          </p:nvPr>
        </p:nvSpPr>
        <p:spPr>
          <a:xfrm>
            <a:off x="5036495" y="1409807"/>
            <a:ext cx="1982237" cy="2298798"/>
          </a:xfrm>
          <a:custGeom>
            <a:avLst/>
            <a:gdLst>
              <a:gd name="connsiteX0" fmla="*/ 2642295 w 5284590"/>
              <a:gd name="connsiteY0" fmla="*/ 0 h 6130128"/>
              <a:gd name="connsiteX1" fmla="*/ 5284590 w 5284590"/>
              <a:gd name="connsiteY1" fmla="*/ 1321148 h 6130128"/>
              <a:gd name="connsiteX2" fmla="*/ 5284590 w 5284590"/>
              <a:gd name="connsiteY2" fmla="*/ 4808980 h 6130128"/>
              <a:gd name="connsiteX3" fmla="*/ 2642295 w 5284590"/>
              <a:gd name="connsiteY3" fmla="*/ 6130128 h 6130128"/>
              <a:gd name="connsiteX4" fmla="*/ 0 w 5284590"/>
              <a:gd name="connsiteY4" fmla="*/ 4808980 h 6130128"/>
              <a:gd name="connsiteX5" fmla="*/ 0 w 5284590"/>
              <a:gd name="connsiteY5" fmla="*/ 1321148 h 613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84590" h="6130128">
                <a:moveTo>
                  <a:pt x="2642295" y="0"/>
                </a:moveTo>
                <a:lnTo>
                  <a:pt x="5284590" y="1321148"/>
                </a:lnTo>
                <a:lnTo>
                  <a:pt x="5284590" y="4808980"/>
                </a:lnTo>
                <a:lnTo>
                  <a:pt x="2642295" y="6130128"/>
                </a:lnTo>
                <a:lnTo>
                  <a:pt x="0" y="4808980"/>
                </a:lnTo>
                <a:lnTo>
                  <a:pt x="0" y="1321148"/>
                </a:lnTo>
                <a:close/>
              </a:path>
            </a:pathLst>
          </a:custGeom>
          <a:effectLst/>
        </p:spPr>
        <p:txBody>
          <a:bodyPr wrap="square">
            <a:noAutofit/>
          </a:bodyPr>
          <a:lstStyle>
            <a:lvl1pPr marL="0" indent="0">
              <a:buNone/>
              <a:defRPr sz="105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99437701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Gallery 4">
    <p:spTree>
      <p:nvGrpSpPr>
        <p:cNvPr id="1" name=""/>
        <p:cNvGrpSpPr/>
        <p:nvPr/>
      </p:nvGrpSpPr>
      <p:grpSpPr>
        <a:xfrm>
          <a:off x="0" y="0"/>
          <a:ext cx="0" cy="0"/>
          <a:chOff x="0" y="0"/>
          <a:chExt cx="0" cy="0"/>
        </a:xfrm>
      </p:grpSpPr>
      <p:sp>
        <p:nvSpPr>
          <p:cNvPr id="7" name="Picture Placeholder 13"/>
          <p:cNvSpPr>
            <a:spLocks noGrp="1"/>
          </p:cNvSpPr>
          <p:nvPr>
            <p:ph type="pic" sz="quarter" idx="23"/>
          </p:nvPr>
        </p:nvSpPr>
        <p:spPr>
          <a:xfrm>
            <a:off x="5972984" y="1661529"/>
            <a:ext cx="2406038" cy="1541660"/>
          </a:xfrm>
          <a:prstGeom prst="rect">
            <a:avLst/>
          </a:prstGeom>
          <a:effectLst/>
        </p:spPr>
        <p:txBody>
          <a:bodyPr>
            <a:normAutofit/>
          </a:bodyPr>
          <a:lstStyle>
            <a:lvl1pPr marL="0" indent="0">
              <a:buNone/>
              <a:defRPr sz="1050">
                <a:ln>
                  <a:noFill/>
                </a:ln>
                <a:solidFill>
                  <a:schemeClr val="bg1">
                    <a:lumMod val="85000"/>
                  </a:schemeClr>
                </a:solidFill>
              </a:defRPr>
            </a:lvl1pPr>
          </a:lstStyle>
          <a:p>
            <a:endParaRPr lang="en-US" dirty="0"/>
          </a:p>
        </p:txBody>
      </p:sp>
      <p:sp>
        <p:nvSpPr>
          <p:cNvPr id="10" name="Picture Placeholder 13"/>
          <p:cNvSpPr>
            <a:spLocks noGrp="1"/>
          </p:cNvSpPr>
          <p:nvPr>
            <p:ph type="pic" sz="quarter" idx="24"/>
          </p:nvPr>
        </p:nvSpPr>
        <p:spPr>
          <a:xfrm>
            <a:off x="772888" y="1661529"/>
            <a:ext cx="2406038" cy="1541660"/>
          </a:xfrm>
          <a:prstGeom prst="rect">
            <a:avLst/>
          </a:prstGeom>
          <a:effectLst/>
        </p:spPr>
        <p:txBody>
          <a:bodyPr>
            <a:normAutofit/>
          </a:bodyPr>
          <a:lstStyle>
            <a:lvl1pPr marL="0" indent="0">
              <a:buNone/>
              <a:defRPr sz="1050">
                <a:ln>
                  <a:noFill/>
                </a:ln>
                <a:solidFill>
                  <a:schemeClr val="bg1">
                    <a:lumMod val="85000"/>
                  </a:schemeClr>
                </a:solidFill>
              </a:defRPr>
            </a:lvl1pPr>
          </a:lstStyle>
          <a:p>
            <a:endParaRPr lang="en-US" dirty="0"/>
          </a:p>
        </p:txBody>
      </p:sp>
      <p:sp>
        <p:nvSpPr>
          <p:cNvPr id="11" name="Picture Placeholder 13"/>
          <p:cNvSpPr>
            <a:spLocks noGrp="1"/>
          </p:cNvSpPr>
          <p:nvPr>
            <p:ph type="pic" sz="quarter" idx="25"/>
          </p:nvPr>
        </p:nvSpPr>
        <p:spPr>
          <a:xfrm>
            <a:off x="3372936" y="1661529"/>
            <a:ext cx="2406038" cy="1541660"/>
          </a:xfrm>
          <a:prstGeom prst="rect">
            <a:avLst/>
          </a:prstGeom>
          <a:effectLst/>
        </p:spPr>
        <p:txBody>
          <a:bodyPr>
            <a:normAutofit/>
          </a:bodyPr>
          <a:lstStyle>
            <a:lvl1pPr marL="0" indent="0">
              <a:buNone/>
              <a:defRPr sz="105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356838882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Meet the team 3">
    <p:spTree>
      <p:nvGrpSpPr>
        <p:cNvPr id="1" name=""/>
        <p:cNvGrpSpPr/>
        <p:nvPr/>
      </p:nvGrpSpPr>
      <p:grpSpPr>
        <a:xfrm>
          <a:off x="0" y="0"/>
          <a:ext cx="0" cy="0"/>
          <a:chOff x="0" y="0"/>
          <a:chExt cx="0" cy="0"/>
        </a:xfrm>
      </p:grpSpPr>
      <p:sp>
        <p:nvSpPr>
          <p:cNvPr id="23" name="Picture Placeholder 13"/>
          <p:cNvSpPr>
            <a:spLocks noGrp="1"/>
          </p:cNvSpPr>
          <p:nvPr>
            <p:ph type="pic" sz="quarter" idx="26"/>
          </p:nvPr>
        </p:nvSpPr>
        <p:spPr>
          <a:xfrm>
            <a:off x="2708621" y="1407663"/>
            <a:ext cx="3596129" cy="1386971"/>
          </a:xfrm>
          <a:prstGeom prst="rect">
            <a:avLst/>
          </a:prstGeom>
          <a:effectLst/>
        </p:spPr>
        <p:txBody>
          <a:bodyPr>
            <a:normAutofit/>
          </a:bodyPr>
          <a:lstStyle>
            <a:lvl1pPr marL="0" indent="0">
              <a:buNone/>
              <a:defRPr sz="1050">
                <a:ln>
                  <a:noFill/>
                </a:ln>
                <a:solidFill>
                  <a:schemeClr val="bg1">
                    <a:lumMod val="85000"/>
                  </a:schemeClr>
                </a:solidFill>
              </a:defRPr>
            </a:lvl1pPr>
          </a:lstStyle>
          <a:p>
            <a:endParaRPr lang="en-US" dirty="0"/>
          </a:p>
        </p:txBody>
      </p:sp>
      <p:sp>
        <p:nvSpPr>
          <p:cNvPr id="24" name="Picture Placeholder 13"/>
          <p:cNvSpPr>
            <a:spLocks noGrp="1"/>
          </p:cNvSpPr>
          <p:nvPr>
            <p:ph type="pic" sz="quarter" idx="27"/>
          </p:nvPr>
        </p:nvSpPr>
        <p:spPr>
          <a:xfrm>
            <a:off x="4207009" y="2832537"/>
            <a:ext cx="2097741" cy="1582913"/>
          </a:xfrm>
          <a:prstGeom prst="rect">
            <a:avLst/>
          </a:prstGeom>
          <a:effectLst/>
        </p:spPr>
        <p:txBody>
          <a:bodyPr>
            <a:normAutofit/>
          </a:bodyPr>
          <a:lstStyle>
            <a:lvl1pPr marL="0" indent="0">
              <a:buNone/>
              <a:defRPr sz="1050">
                <a:ln>
                  <a:noFill/>
                </a:ln>
                <a:solidFill>
                  <a:schemeClr val="bg1">
                    <a:lumMod val="85000"/>
                  </a:schemeClr>
                </a:solidFill>
              </a:defRPr>
            </a:lvl1pPr>
          </a:lstStyle>
          <a:p>
            <a:endParaRPr lang="en-US" dirty="0"/>
          </a:p>
        </p:txBody>
      </p:sp>
      <p:sp>
        <p:nvSpPr>
          <p:cNvPr id="25" name="Picture Placeholder 13"/>
          <p:cNvSpPr>
            <a:spLocks noGrp="1"/>
          </p:cNvSpPr>
          <p:nvPr>
            <p:ph type="pic" sz="quarter" idx="28"/>
          </p:nvPr>
        </p:nvSpPr>
        <p:spPr>
          <a:xfrm>
            <a:off x="6341249" y="2832537"/>
            <a:ext cx="2116950" cy="1582913"/>
          </a:xfrm>
          <a:prstGeom prst="rect">
            <a:avLst/>
          </a:prstGeom>
          <a:effectLst/>
        </p:spPr>
        <p:txBody>
          <a:bodyPr>
            <a:normAutofit/>
          </a:bodyPr>
          <a:lstStyle>
            <a:lvl1pPr marL="0" indent="0">
              <a:buNone/>
              <a:defRPr sz="1050">
                <a:ln>
                  <a:noFill/>
                </a:ln>
                <a:solidFill>
                  <a:schemeClr val="bg1">
                    <a:lumMod val="85000"/>
                  </a:schemeClr>
                </a:solidFill>
              </a:defRPr>
            </a:lvl1pPr>
          </a:lstStyle>
          <a:p>
            <a:endParaRPr lang="en-US" dirty="0"/>
          </a:p>
        </p:txBody>
      </p:sp>
      <p:sp>
        <p:nvSpPr>
          <p:cNvPr id="27" name="Picture Placeholder 13"/>
          <p:cNvSpPr>
            <a:spLocks noGrp="1"/>
          </p:cNvSpPr>
          <p:nvPr>
            <p:ph type="pic" sz="quarter" idx="30"/>
          </p:nvPr>
        </p:nvSpPr>
        <p:spPr>
          <a:xfrm>
            <a:off x="685800" y="1407663"/>
            <a:ext cx="1976718" cy="1386971"/>
          </a:xfrm>
          <a:prstGeom prst="rect">
            <a:avLst/>
          </a:prstGeom>
          <a:effectLst/>
        </p:spPr>
        <p:txBody>
          <a:bodyPr>
            <a:normAutofit/>
          </a:bodyPr>
          <a:lstStyle>
            <a:lvl1pPr marL="0" indent="0">
              <a:buNone/>
              <a:defRPr sz="105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350395119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theme" Target="../theme/theme2.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3.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8238122"/>
      </p:ext>
    </p:extLst>
  </p:cSld>
  <p:clrMap bg1="lt1" tx1="dk1" bg2="lt2" tx2="dk2" accent1="accent1" accent2="accent2" accent3="accent3" accent4="accent4" accent5="accent5" accent6="accent6" hlink="hlink" folHlink="folHlink"/>
  <p:sldLayoutIdLst>
    <p:sldLayoutId id="2147483760" r:id="rId1"/>
    <p:sldLayoutId id="2147483767" r:id="rId2"/>
    <p:sldLayoutId id="2147483768" r:id="rId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3334475"/>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7" r:id="rId12"/>
    <p:sldLayoutId id="2147483798" r:id="rId13"/>
    <p:sldLayoutId id="2147483799" r:id="rId14"/>
  </p:sldLayoutIdLst>
  <p:hf hdr="0" ftr="0" dt="0"/>
  <p:txStyles>
    <p:titleStyle>
      <a:lvl1pPr algn="l" defTabSz="685629"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7" indent="-171407" algn="l" defTabSz="685629"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222" indent="-171407" algn="l" defTabSz="685629"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36" indent="-171407" algn="l" defTabSz="685629"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50"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65"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79"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93"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107"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922"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29" rtl="0" eaLnBrk="1" latinLnBrk="0" hangingPunct="1">
        <a:defRPr sz="1350" kern="1200">
          <a:solidFill>
            <a:schemeClr val="tx1"/>
          </a:solidFill>
          <a:latin typeface="+mn-lt"/>
          <a:ea typeface="+mn-ea"/>
          <a:cs typeface="+mn-cs"/>
        </a:defRPr>
      </a:lvl1pPr>
      <a:lvl2pPr marL="342815" algn="l" defTabSz="685629" rtl="0" eaLnBrk="1" latinLnBrk="0" hangingPunct="1">
        <a:defRPr sz="1350" kern="1200">
          <a:solidFill>
            <a:schemeClr val="tx1"/>
          </a:solidFill>
          <a:latin typeface="+mn-lt"/>
          <a:ea typeface="+mn-ea"/>
          <a:cs typeface="+mn-cs"/>
        </a:defRPr>
      </a:lvl2pPr>
      <a:lvl3pPr marL="685629" algn="l" defTabSz="685629" rtl="0" eaLnBrk="1" latinLnBrk="0" hangingPunct="1">
        <a:defRPr sz="1350" kern="1200">
          <a:solidFill>
            <a:schemeClr val="tx1"/>
          </a:solidFill>
          <a:latin typeface="+mn-lt"/>
          <a:ea typeface="+mn-ea"/>
          <a:cs typeface="+mn-cs"/>
        </a:defRPr>
      </a:lvl3pPr>
      <a:lvl4pPr marL="1028443" algn="l" defTabSz="685629" rtl="0" eaLnBrk="1" latinLnBrk="0" hangingPunct="1">
        <a:defRPr sz="1350" kern="1200">
          <a:solidFill>
            <a:schemeClr val="tx1"/>
          </a:solidFill>
          <a:latin typeface="+mn-lt"/>
          <a:ea typeface="+mn-ea"/>
          <a:cs typeface="+mn-cs"/>
        </a:defRPr>
      </a:lvl4pPr>
      <a:lvl5pPr marL="1371257" algn="l" defTabSz="685629" rtl="0" eaLnBrk="1" latinLnBrk="0" hangingPunct="1">
        <a:defRPr sz="1350" kern="1200">
          <a:solidFill>
            <a:schemeClr val="tx1"/>
          </a:solidFill>
          <a:latin typeface="+mn-lt"/>
          <a:ea typeface="+mn-ea"/>
          <a:cs typeface="+mn-cs"/>
        </a:defRPr>
      </a:lvl5pPr>
      <a:lvl6pPr marL="1714072" algn="l" defTabSz="685629" rtl="0" eaLnBrk="1" latinLnBrk="0" hangingPunct="1">
        <a:defRPr sz="1350" kern="1200">
          <a:solidFill>
            <a:schemeClr val="tx1"/>
          </a:solidFill>
          <a:latin typeface="+mn-lt"/>
          <a:ea typeface="+mn-ea"/>
          <a:cs typeface="+mn-cs"/>
        </a:defRPr>
      </a:lvl6pPr>
      <a:lvl7pPr marL="2056886" algn="l" defTabSz="685629" rtl="0" eaLnBrk="1" latinLnBrk="0" hangingPunct="1">
        <a:defRPr sz="1350" kern="1200">
          <a:solidFill>
            <a:schemeClr val="tx1"/>
          </a:solidFill>
          <a:latin typeface="+mn-lt"/>
          <a:ea typeface="+mn-ea"/>
          <a:cs typeface="+mn-cs"/>
        </a:defRPr>
      </a:lvl7pPr>
      <a:lvl8pPr marL="2399700" algn="l" defTabSz="685629" rtl="0" eaLnBrk="1" latinLnBrk="0" hangingPunct="1">
        <a:defRPr sz="1350" kern="1200">
          <a:solidFill>
            <a:schemeClr val="tx1"/>
          </a:solidFill>
          <a:latin typeface="+mn-lt"/>
          <a:ea typeface="+mn-ea"/>
          <a:cs typeface="+mn-cs"/>
        </a:defRPr>
      </a:lvl8pPr>
      <a:lvl9pPr marL="2742515" algn="l" defTabSz="685629"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2018/7/8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9724157"/>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9.xml"/><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1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5.xml"/><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0.jpe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4.xml"/><Relationship Id="rId5" Type="http://schemas.openxmlformats.org/officeDocument/2006/relationships/chart" Target="../charts/chart5.xml"/><Relationship Id="rId4" Type="http://schemas.openxmlformats.org/officeDocument/2006/relationships/chart" Target="../charts/chart4.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6.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 name="文本框 5"/>
          <p:cNvSpPr txBox="1">
            <a:spLocks noChangeArrowheads="1"/>
          </p:cNvSpPr>
          <p:nvPr/>
        </p:nvSpPr>
        <p:spPr bwMode="auto">
          <a:xfrm>
            <a:off x="3002501" y="2132874"/>
            <a:ext cx="31390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37" fontAlgn="base">
              <a:spcBef>
                <a:spcPct val="0"/>
              </a:spcBef>
              <a:spcAft>
                <a:spcPct val="0"/>
              </a:spcAft>
              <a:defRPr/>
            </a:pPr>
            <a:r>
              <a:rPr lang="zh-CN" altLang="en-US" sz="28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简约清新通用模板</a:t>
            </a:r>
          </a:p>
        </p:txBody>
      </p:sp>
      <p:sp>
        <p:nvSpPr>
          <p:cNvPr id="833" name="文本框 6"/>
          <p:cNvSpPr txBox="1">
            <a:spLocks noChangeArrowheads="1"/>
          </p:cNvSpPr>
          <p:nvPr/>
        </p:nvSpPr>
        <p:spPr bwMode="auto">
          <a:xfrm>
            <a:off x="2822098" y="2601438"/>
            <a:ext cx="34998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37" fontAlgn="base">
              <a:spcBef>
                <a:spcPct val="0"/>
              </a:spcBef>
              <a:spcAft>
                <a:spcPct val="0"/>
              </a:spcAft>
              <a:defRPr/>
            </a:pPr>
            <a:r>
              <a:rPr lang="en-US" altLang="zh-CN" sz="12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Success Always Belongs For Those Who Are Prepared</a:t>
            </a:r>
          </a:p>
        </p:txBody>
      </p:sp>
      <p:sp>
        <p:nvSpPr>
          <p:cNvPr id="834" name="矩形 833"/>
          <p:cNvSpPr/>
          <p:nvPr/>
        </p:nvSpPr>
        <p:spPr>
          <a:xfrm>
            <a:off x="2885121" y="2987310"/>
            <a:ext cx="3373760" cy="334707"/>
          </a:xfrm>
          <a:prstGeom prst="rect">
            <a:avLst/>
          </a:prstGeom>
        </p:spPr>
        <p:txBody>
          <a:bodyPr wrap="square">
            <a:spAutoFit/>
          </a:bodyPr>
          <a:lstStyle/>
          <a:p>
            <a:pPr algn="ctr" defTabSz="914378">
              <a:lnSpc>
                <a:spcPct val="150000"/>
              </a:lnSpc>
              <a:defRPr/>
            </a:pPr>
            <a:r>
              <a:rPr lang="zh-CN" altLang="en-US" sz="1050" kern="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汇报人</a:t>
            </a:r>
            <a:r>
              <a:rPr lang="zh-CN" altLang="en-US" sz="1050" kern="0" dirty="0" smtClean="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a:t>
            </a:r>
            <a:r>
              <a:rPr lang="zh-CN" altLang="en-US" sz="1050" kern="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优</a:t>
            </a:r>
            <a:r>
              <a:rPr lang="zh-CN" altLang="en-US" sz="1050" kern="0" dirty="0" smtClean="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品</a:t>
            </a:r>
            <a:r>
              <a:rPr lang="en-US" altLang="zh-CN" sz="1050" kern="0" smtClean="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PPT</a:t>
            </a:r>
            <a:r>
              <a:rPr lang="zh-CN" altLang="en-US" sz="1050" kern="0" smtClean="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zh-CN" altLang="en-US" sz="1050" kern="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汇报时间：</a:t>
            </a:r>
            <a:r>
              <a:rPr lang="en-US" altLang="zh-CN" sz="1050" kern="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XX</a:t>
            </a:r>
            <a:r>
              <a:rPr lang="zh-CN" altLang="en-US" sz="1050" kern="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年</a:t>
            </a:r>
            <a:r>
              <a:rPr lang="en-US" altLang="zh-CN" sz="1050" kern="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XX</a:t>
            </a:r>
            <a:r>
              <a:rPr lang="zh-CN" altLang="en-US" sz="1050" kern="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月</a:t>
            </a:r>
            <a:endParaRPr lang="zh-CN" altLang="en-US" sz="1400" kern="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endParaRPr>
          </a:p>
        </p:txBody>
      </p:sp>
      <p:cxnSp>
        <p:nvCxnSpPr>
          <p:cNvPr id="835" name="直接连接符 834"/>
          <p:cNvCxnSpPr/>
          <p:nvPr/>
        </p:nvCxnSpPr>
        <p:spPr>
          <a:xfrm>
            <a:off x="4378445" y="2979189"/>
            <a:ext cx="387113" cy="0"/>
          </a:xfrm>
          <a:prstGeom prst="line">
            <a:avLst/>
          </a:prstGeom>
          <a:noFill/>
          <a:ln w="12700" cap="flat" cmpd="sng" algn="ctr">
            <a:solidFill>
              <a:schemeClr val="bg1"/>
            </a:solidFill>
            <a:prstDash val="solid"/>
            <a:miter lim="800000"/>
          </a:ln>
          <a:effectLst/>
        </p:spPr>
      </p:cxnSp>
      <p:sp>
        <p:nvSpPr>
          <p:cNvPr id="8" name="文本框 5"/>
          <p:cNvSpPr txBox="1">
            <a:spLocks noChangeArrowheads="1"/>
          </p:cNvSpPr>
          <p:nvPr/>
        </p:nvSpPr>
        <p:spPr bwMode="auto">
          <a:xfrm>
            <a:off x="3835261" y="1225226"/>
            <a:ext cx="1473480"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37" fontAlgn="base">
              <a:spcBef>
                <a:spcPct val="0"/>
              </a:spcBef>
              <a:spcAft>
                <a:spcPct val="0"/>
              </a:spcAft>
              <a:defRPr/>
            </a:pPr>
            <a:r>
              <a:rPr lang="en-US" altLang="zh-CN" sz="495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201X</a:t>
            </a:r>
            <a:endParaRPr lang="zh-CN" altLang="en-US" sz="495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Tree>
    <p:extLst>
      <p:ext uri="{BB962C8B-B14F-4D97-AF65-F5344CB8AC3E}">
        <p14:creationId xmlns:p14="http://schemas.microsoft.com/office/powerpoint/2010/main" val="15548614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86"/>
          <p:cNvSpPr>
            <a:spLocks noChangeArrowheads="1"/>
          </p:cNvSpPr>
          <p:nvPr/>
        </p:nvSpPr>
        <p:spPr bwMode="auto">
          <a:xfrm>
            <a:off x="879357" y="1792444"/>
            <a:ext cx="1666736" cy="1666844"/>
          </a:xfrm>
          <a:custGeom>
            <a:avLst/>
            <a:gdLst>
              <a:gd name="T0" fmla="*/ 1122 w 3835"/>
              <a:gd name="T1" fmla="*/ 3834 h 3835"/>
              <a:gd name="T2" fmla="*/ 0 w 3835"/>
              <a:gd name="T3" fmla="*/ 2712 h 3835"/>
              <a:gd name="T4" fmla="*/ 0 w 3835"/>
              <a:gd name="T5" fmla="*/ 1120 h 3835"/>
              <a:gd name="T6" fmla="*/ 1122 w 3835"/>
              <a:gd name="T7" fmla="*/ 0 h 3835"/>
              <a:gd name="T8" fmla="*/ 2702 w 3835"/>
              <a:gd name="T9" fmla="*/ 0 h 3835"/>
              <a:gd name="T10" fmla="*/ 3834 w 3835"/>
              <a:gd name="T11" fmla="*/ 1120 h 3835"/>
              <a:gd name="T12" fmla="*/ 3834 w 3835"/>
              <a:gd name="T13" fmla="*/ 2712 h 3835"/>
              <a:gd name="T14" fmla="*/ 2702 w 3835"/>
              <a:gd name="T15" fmla="*/ 3834 h 3835"/>
              <a:gd name="T16" fmla="*/ 1122 w 3835"/>
              <a:gd name="T17" fmla="*/ 3834 h 3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35" h="3835">
                <a:moveTo>
                  <a:pt x="1122" y="3834"/>
                </a:moveTo>
                <a:lnTo>
                  <a:pt x="0" y="2712"/>
                </a:lnTo>
                <a:lnTo>
                  <a:pt x="0" y="1120"/>
                </a:lnTo>
                <a:lnTo>
                  <a:pt x="1122" y="0"/>
                </a:lnTo>
                <a:lnTo>
                  <a:pt x="2702" y="0"/>
                </a:lnTo>
                <a:lnTo>
                  <a:pt x="3834" y="1120"/>
                </a:lnTo>
                <a:lnTo>
                  <a:pt x="3834" y="2712"/>
                </a:lnTo>
                <a:lnTo>
                  <a:pt x="2702" y="3834"/>
                </a:lnTo>
                <a:lnTo>
                  <a:pt x="1122" y="3834"/>
                </a:lnTo>
              </a:path>
            </a:pathLst>
          </a:custGeom>
          <a:solidFill>
            <a:schemeClr val="accent1">
              <a:alpha val="80000"/>
            </a:schemeClr>
          </a:solidFill>
          <a:ln>
            <a:noFill/>
          </a:ln>
          <a:effectLst/>
        </p:spPr>
        <p:txBody>
          <a:bodyPr wrap="none" anchor="ctr"/>
          <a:lstStyle/>
          <a:p>
            <a:pPr defTabSz="685663"/>
            <a:endParaRPr lang="en-US" sz="7463">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2" name="Freeform 94"/>
          <p:cNvSpPr>
            <a:spLocks noChangeArrowheads="1"/>
          </p:cNvSpPr>
          <p:nvPr/>
        </p:nvSpPr>
        <p:spPr bwMode="auto">
          <a:xfrm>
            <a:off x="2310179" y="1792444"/>
            <a:ext cx="1660983" cy="1666844"/>
          </a:xfrm>
          <a:custGeom>
            <a:avLst/>
            <a:gdLst>
              <a:gd name="T0" fmla="*/ 1120 w 3825"/>
              <a:gd name="T1" fmla="*/ 3834 h 3835"/>
              <a:gd name="T2" fmla="*/ 0 w 3825"/>
              <a:gd name="T3" fmla="*/ 2712 h 3835"/>
              <a:gd name="T4" fmla="*/ 0 w 3825"/>
              <a:gd name="T5" fmla="*/ 1120 h 3835"/>
              <a:gd name="T6" fmla="*/ 1120 w 3825"/>
              <a:gd name="T7" fmla="*/ 0 h 3835"/>
              <a:gd name="T8" fmla="*/ 2702 w 3825"/>
              <a:gd name="T9" fmla="*/ 0 h 3835"/>
              <a:gd name="T10" fmla="*/ 3824 w 3825"/>
              <a:gd name="T11" fmla="*/ 1120 h 3835"/>
              <a:gd name="T12" fmla="*/ 3824 w 3825"/>
              <a:gd name="T13" fmla="*/ 2712 h 3835"/>
              <a:gd name="T14" fmla="*/ 2702 w 3825"/>
              <a:gd name="T15" fmla="*/ 3834 h 3835"/>
              <a:gd name="T16" fmla="*/ 1120 w 3825"/>
              <a:gd name="T17" fmla="*/ 3834 h 3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25" h="3835">
                <a:moveTo>
                  <a:pt x="1120" y="3834"/>
                </a:moveTo>
                <a:lnTo>
                  <a:pt x="0" y="2712"/>
                </a:lnTo>
                <a:lnTo>
                  <a:pt x="0" y="1120"/>
                </a:lnTo>
                <a:lnTo>
                  <a:pt x="1120" y="0"/>
                </a:lnTo>
                <a:lnTo>
                  <a:pt x="2702" y="0"/>
                </a:lnTo>
                <a:lnTo>
                  <a:pt x="3824" y="1120"/>
                </a:lnTo>
                <a:lnTo>
                  <a:pt x="3824" y="2712"/>
                </a:lnTo>
                <a:lnTo>
                  <a:pt x="2702" y="3834"/>
                </a:lnTo>
                <a:lnTo>
                  <a:pt x="1120" y="3834"/>
                </a:lnTo>
              </a:path>
            </a:pathLst>
          </a:custGeom>
          <a:solidFill>
            <a:schemeClr val="accent2">
              <a:alpha val="80000"/>
            </a:schemeClr>
          </a:solidFill>
          <a:ln>
            <a:noFill/>
          </a:ln>
          <a:effectLst/>
        </p:spPr>
        <p:txBody>
          <a:bodyPr wrap="none" anchor="ctr"/>
          <a:lstStyle/>
          <a:p>
            <a:pPr defTabSz="685663"/>
            <a:endParaRPr lang="en-US" sz="7463">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0" name="Freeform 102"/>
          <p:cNvSpPr>
            <a:spLocks noChangeArrowheads="1"/>
          </p:cNvSpPr>
          <p:nvPr/>
        </p:nvSpPr>
        <p:spPr bwMode="auto">
          <a:xfrm>
            <a:off x="3737167" y="1792444"/>
            <a:ext cx="1666736" cy="1666844"/>
          </a:xfrm>
          <a:custGeom>
            <a:avLst/>
            <a:gdLst>
              <a:gd name="T0" fmla="*/ 1132 w 3835"/>
              <a:gd name="T1" fmla="*/ 3834 h 3835"/>
              <a:gd name="T2" fmla="*/ 0 w 3835"/>
              <a:gd name="T3" fmla="*/ 2712 h 3835"/>
              <a:gd name="T4" fmla="*/ 0 w 3835"/>
              <a:gd name="T5" fmla="*/ 1120 h 3835"/>
              <a:gd name="T6" fmla="*/ 1132 w 3835"/>
              <a:gd name="T7" fmla="*/ 0 h 3835"/>
              <a:gd name="T8" fmla="*/ 2712 w 3835"/>
              <a:gd name="T9" fmla="*/ 0 h 3835"/>
              <a:gd name="T10" fmla="*/ 3834 w 3835"/>
              <a:gd name="T11" fmla="*/ 1120 h 3835"/>
              <a:gd name="T12" fmla="*/ 3834 w 3835"/>
              <a:gd name="T13" fmla="*/ 2712 h 3835"/>
              <a:gd name="T14" fmla="*/ 2712 w 3835"/>
              <a:gd name="T15" fmla="*/ 3834 h 3835"/>
              <a:gd name="T16" fmla="*/ 1132 w 3835"/>
              <a:gd name="T17" fmla="*/ 3834 h 3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35" h="3835">
                <a:moveTo>
                  <a:pt x="1132" y="3834"/>
                </a:moveTo>
                <a:lnTo>
                  <a:pt x="0" y="2712"/>
                </a:lnTo>
                <a:lnTo>
                  <a:pt x="0" y="1120"/>
                </a:lnTo>
                <a:lnTo>
                  <a:pt x="1132" y="0"/>
                </a:lnTo>
                <a:lnTo>
                  <a:pt x="2712" y="0"/>
                </a:lnTo>
                <a:lnTo>
                  <a:pt x="3834" y="1120"/>
                </a:lnTo>
                <a:lnTo>
                  <a:pt x="3834" y="2712"/>
                </a:lnTo>
                <a:lnTo>
                  <a:pt x="2712" y="3834"/>
                </a:lnTo>
                <a:lnTo>
                  <a:pt x="1132" y="3834"/>
                </a:lnTo>
              </a:path>
            </a:pathLst>
          </a:custGeom>
          <a:solidFill>
            <a:schemeClr val="accent3">
              <a:alpha val="80000"/>
            </a:schemeClr>
          </a:solidFill>
          <a:ln>
            <a:noFill/>
          </a:ln>
          <a:effectLst/>
        </p:spPr>
        <p:txBody>
          <a:bodyPr wrap="none" anchor="ctr"/>
          <a:lstStyle/>
          <a:p>
            <a:pPr defTabSz="685663"/>
            <a:endParaRPr lang="en-US" sz="7463">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8" name="Freeform 110"/>
          <p:cNvSpPr>
            <a:spLocks noChangeArrowheads="1"/>
          </p:cNvSpPr>
          <p:nvPr/>
        </p:nvSpPr>
        <p:spPr bwMode="auto">
          <a:xfrm>
            <a:off x="5167990" y="1792444"/>
            <a:ext cx="1666736" cy="1666844"/>
          </a:xfrm>
          <a:custGeom>
            <a:avLst/>
            <a:gdLst>
              <a:gd name="T0" fmla="*/ 1120 w 3835"/>
              <a:gd name="T1" fmla="*/ 3834 h 3835"/>
              <a:gd name="T2" fmla="*/ 0 w 3835"/>
              <a:gd name="T3" fmla="*/ 2712 h 3835"/>
              <a:gd name="T4" fmla="*/ 0 w 3835"/>
              <a:gd name="T5" fmla="*/ 1120 h 3835"/>
              <a:gd name="T6" fmla="*/ 1120 w 3835"/>
              <a:gd name="T7" fmla="*/ 0 h 3835"/>
              <a:gd name="T8" fmla="*/ 2712 w 3835"/>
              <a:gd name="T9" fmla="*/ 0 h 3835"/>
              <a:gd name="T10" fmla="*/ 3834 w 3835"/>
              <a:gd name="T11" fmla="*/ 1120 h 3835"/>
              <a:gd name="T12" fmla="*/ 3834 w 3835"/>
              <a:gd name="T13" fmla="*/ 2712 h 3835"/>
              <a:gd name="T14" fmla="*/ 2712 w 3835"/>
              <a:gd name="T15" fmla="*/ 3834 h 3835"/>
              <a:gd name="T16" fmla="*/ 1120 w 3835"/>
              <a:gd name="T17" fmla="*/ 3834 h 3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35" h="3835">
                <a:moveTo>
                  <a:pt x="1120" y="3834"/>
                </a:moveTo>
                <a:lnTo>
                  <a:pt x="0" y="2712"/>
                </a:lnTo>
                <a:lnTo>
                  <a:pt x="0" y="1120"/>
                </a:lnTo>
                <a:lnTo>
                  <a:pt x="1120" y="0"/>
                </a:lnTo>
                <a:lnTo>
                  <a:pt x="2712" y="0"/>
                </a:lnTo>
                <a:lnTo>
                  <a:pt x="3834" y="1120"/>
                </a:lnTo>
                <a:lnTo>
                  <a:pt x="3834" y="2712"/>
                </a:lnTo>
                <a:lnTo>
                  <a:pt x="2712" y="3834"/>
                </a:lnTo>
                <a:lnTo>
                  <a:pt x="1120" y="3834"/>
                </a:lnTo>
              </a:path>
            </a:pathLst>
          </a:custGeom>
          <a:solidFill>
            <a:schemeClr val="accent4">
              <a:alpha val="80000"/>
            </a:schemeClr>
          </a:solidFill>
          <a:ln>
            <a:noFill/>
          </a:ln>
          <a:effectLst/>
        </p:spPr>
        <p:txBody>
          <a:bodyPr wrap="none" anchor="ctr"/>
          <a:lstStyle/>
          <a:p>
            <a:pPr defTabSz="685663"/>
            <a:endParaRPr lang="en-US" sz="7463">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6" name="Freeform 118"/>
          <p:cNvSpPr>
            <a:spLocks noChangeArrowheads="1"/>
          </p:cNvSpPr>
          <p:nvPr/>
        </p:nvSpPr>
        <p:spPr bwMode="auto">
          <a:xfrm>
            <a:off x="6596893" y="1792444"/>
            <a:ext cx="1666736" cy="1666844"/>
          </a:xfrm>
          <a:custGeom>
            <a:avLst/>
            <a:gdLst>
              <a:gd name="T0" fmla="*/ 1122 w 3837"/>
              <a:gd name="T1" fmla="*/ 3834 h 3835"/>
              <a:gd name="T2" fmla="*/ 0 w 3837"/>
              <a:gd name="T3" fmla="*/ 2712 h 3835"/>
              <a:gd name="T4" fmla="*/ 0 w 3837"/>
              <a:gd name="T5" fmla="*/ 1120 h 3835"/>
              <a:gd name="T6" fmla="*/ 1122 w 3837"/>
              <a:gd name="T7" fmla="*/ 0 h 3835"/>
              <a:gd name="T8" fmla="*/ 2714 w 3837"/>
              <a:gd name="T9" fmla="*/ 0 h 3835"/>
              <a:gd name="T10" fmla="*/ 3836 w 3837"/>
              <a:gd name="T11" fmla="*/ 1120 h 3835"/>
              <a:gd name="T12" fmla="*/ 3836 w 3837"/>
              <a:gd name="T13" fmla="*/ 2712 h 3835"/>
              <a:gd name="T14" fmla="*/ 2714 w 3837"/>
              <a:gd name="T15" fmla="*/ 3834 h 3835"/>
              <a:gd name="T16" fmla="*/ 1122 w 3837"/>
              <a:gd name="T17" fmla="*/ 3834 h 3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37" h="3835">
                <a:moveTo>
                  <a:pt x="1122" y="3834"/>
                </a:moveTo>
                <a:lnTo>
                  <a:pt x="0" y="2712"/>
                </a:lnTo>
                <a:lnTo>
                  <a:pt x="0" y="1120"/>
                </a:lnTo>
                <a:lnTo>
                  <a:pt x="1122" y="0"/>
                </a:lnTo>
                <a:lnTo>
                  <a:pt x="2714" y="0"/>
                </a:lnTo>
                <a:lnTo>
                  <a:pt x="3836" y="1120"/>
                </a:lnTo>
                <a:lnTo>
                  <a:pt x="3836" y="2712"/>
                </a:lnTo>
                <a:lnTo>
                  <a:pt x="2714" y="3834"/>
                </a:lnTo>
                <a:lnTo>
                  <a:pt x="1122" y="3834"/>
                </a:lnTo>
              </a:path>
            </a:pathLst>
          </a:custGeom>
          <a:solidFill>
            <a:schemeClr val="accent5">
              <a:alpha val="80000"/>
            </a:schemeClr>
          </a:solidFill>
          <a:ln>
            <a:noFill/>
          </a:ln>
          <a:effectLst/>
        </p:spPr>
        <p:txBody>
          <a:bodyPr wrap="none" anchor="ctr"/>
          <a:lstStyle/>
          <a:p>
            <a:pPr defTabSz="685663"/>
            <a:endParaRPr lang="en-US" sz="7463">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0" name="TextBox 99"/>
          <p:cNvSpPr txBox="1"/>
          <p:nvPr/>
        </p:nvSpPr>
        <p:spPr>
          <a:xfrm>
            <a:off x="2490126" y="2542013"/>
            <a:ext cx="1297253" cy="577081"/>
          </a:xfrm>
          <a:prstGeom prst="rect">
            <a:avLst/>
          </a:prstGeom>
          <a:noFill/>
        </p:spPr>
        <p:txBody>
          <a:bodyPr wrap="square" lIns="0" tIns="0" rIns="0" bIns="0" rtlCol="1">
            <a:spAutoFit/>
          </a:bodyPr>
          <a:lstStyle/>
          <a:p>
            <a:pPr algn="ctr" defTabSz="685663">
              <a:lnSpc>
                <a:spcPts val="1300"/>
              </a:lnSpc>
              <a:spcAft>
                <a:spcPts val="200"/>
              </a:spcAft>
            </a:pPr>
            <a:r>
              <a:rPr lang="en-US" sz="1013" b="1" dirty="0">
                <a:solidFill>
                  <a:srgbClr val="FFFFFF"/>
                </a:solidFill>
                <a:latin typeface="Calibri" panose="020F0502020204030204" pitchFamily="34" charset="0"/>
                <a:ea typeface="微软雅黑" panose="020B0503020204020204" pitchFamily="34" charset="-122"/>
                <a:cs typeface="Lato" charset="0"/>
                <a:sym typeface="Calibri" panose="020F0502020204030204" pitchFamily="34" charset="0"/>
              </a:rPr>
              <a:t>Advertising</a:t>
            </a:r>
          </a:p>
          <a:p>
            <a:pPr algn="ctr" defTabSz="685663">
              <a:lnSpc>
                <a:spcPts val="1513"/>
              </a:lnSpc>
            </a:pPr>
            <a:r>
              <a:rPr lang="en-US" sz="900"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a:t>
            </a:r>
            <a:endParaRPr lang="en-US" sz="863"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endParaRPr>
          </a:p>
        </p:txBody>
      </p:sp>
      <p:sp>
        <p:nvSpPr>
          <p:cNvPr id="27" name="TextBox 26"/>
          <p:cNvSpPr txBox="1"/>
          <p:nvPr/>
        </p:nvSpPr>
        <p:spPr>
          <a:xfrm>
            <a:off x="3904045" y="2542013"/>
            <a:ext cx="1297253" cy="577081"/>
          </a:xfrm>
          <a:prstGeom prst="rect">
            <a:avLst/>
          </a:prstGeom>
          <a:noFill/>
        </p:spPr>
        <p:txBody>
          <a:bodyPr wrap="square" lIns="0" tIns="0" rIns="0" bIns="0" rtlCol="1">
            <a:spAutoFit/>
          </a:bodyPr>
          <a:lstStyle/>
          <a:p>
            <a:pPr algn="ctr" defTabSz="685663">
              <a:lnSpc>
                <a:spcPts val="1300"/>
              </a:lnSpc>
              <a:spcAft>
                <a:spcPts val="200"/>
              </a:spcAft>
            </a:pPr>
            <a:r>
              <a:rPr lang="en-US" sz="1013" b="1" dirty="0">
                <a:solidFill>
                  <a:srgbClr val="FFFFFF"/>
                </a:solidFill>
                <a:latin typeface="Calibri" panose="020F0502020204030204" pitchFamily="34" charset="0"/>
                <a:ea typeface="微软雅黑" panose="020B0503020204020204" pitchFamily="34" charset="-122"/>
                <a:cs typeface="Lato" charset="0"/>
                <a:sym typeface="Calibri" panose="020F0502020204030204" pitchFamily="34" charset="0"/>
              </a:rPr>
              <a:t>Layers</a:t>
            </a:r>
          </a:p>
          <a:p>
            <a:pPr algn="ctr" defTabSz="685663">
              <a:lnSpc>
                <a:spcPts val="1513"/>
              </a:lnSpc>
            </a:pPr>
            <a:r>
              <a:rPr lang="en-US" sz="900"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a:t>
            </a:r>
            <a:endParaRPr lang="en-US" sz="863"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endParaRPr>
          </a:p>
        </p:txBody>
      </p:sp>
      <p:sp>
        <p:nvSpPr>
          <p:cNvPr id="28" name="TextBox 27"/>
          <p:cNvSpPr txBox="1"/>
          <p:nvPr/>
        </p:nvSpPr>
        <p:spPr>
          <a:xfrm>
            <a:off x="5352730" y="2542013"/>
            <a:ext cx="1297253" cy="577081"/>
          </a:xfrm>
          <a:prstGeom prst="rect">
            <a:avLst/>
          </a:prstGeom>
          <a:noFill/>
        </p:spPr>
        <p:txBody>
          <a:bodyPr wrap="square" lIns="0" tIns="0" rIns="0" bIns="0" rtlCol="1">
            <a:spAutoFit/>
          </a:bodyPr>
          <a:lstStyle/>
          <a:p>
            <a:pPr algn="ctr" defTabSz="685663">
              <a:lnSpc>
                <a:spcPts val="1300"/>
              </a:lnSpc>
              <a:spcAft>
                <a:spcPts val="200"/>
              </a:spcAft>
            </a:pPr>
            <a:r>
              <a:rPr lang="en-US" sz="1013" b="1" dirty="0">
                <a:solidFill>
                  <a:srgbClr val="FFFFFF"/>
                </a:solidFill>
                <a:latin typeface="Calibri" panose="020F0502020204030204" pitchFamily="34" charset="0"/>
                <a:ea typeface="微软雅黑" panose="020B0503020204020204" pitchFamily="34" charset="-122"/>
                <a:cs typeface="Lato" charset="0"/>
                <a:sym typeface="Calibri" panose="020F0502020204030204" pitchFamily="34" charset="0"/>
              </a:rPr>
              <a:t>Support</a:t>
            </a:r>
          </a:p>
          <a:p>
            <a:pPr algn="ctr" defTabSz="685663">
              <a:lnSpc>
                <a:spcPts val="1513"/>
              </a:lnSpc>
            </a:pPr>
            <a:r>
              <a:rPr lang="en-US" sz="900"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a:t>
            </a:r>
            <a:endParaRPr lang="en-US" sz="863"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endParaRPr>
          </a:p>
        </p:txBody>
      </p:sp>
      <p:sp>
        <p:nvSpPr>
          <p:cNvPr id="29" name="TextBox 28"/>
          <p:cNvSpPr txBox="1"/>
          <p:nvPr/>
        </p:nvSpPr>
        <p:spPr>
          <a:xfrm>
            <a:off x="6781635" y="2542013"/>
            <a:ext cx="1297253" cy="577081"/>
          </a:xfrm>
          <a:prstGeom prst="rect">
            <a:avLst/>
          </a:prstGeom>
          <a:noFill/>
        </p:spPr>
        <p:txBody>
          <a:bodyPr wrap="square" lIns="0" tIns="0" rIns="0" bIns="0" rtlCol="1">
            <a:spAutoFit/>
          </a:bodyPr>
          <a:lstStyle/>
          <a:p>
            <a:pPr algn="ctr" defTabSz="685663">
              <a:lnSpc>
                <a:spcPts val="1300"/>
              </a:lnSpc>
              <a:spcAft>
                <a:spcPts val="200"/>
              </a:spcAft>
            </a:pPr>
            <a:r>
              <a:rPr lang="en-US" sz="1013" b="1" dirty="0">
                <a:solidFill>
                  <a:srgbClr val="FFFFFF"/>
                </a:solidFill>
                <a:latin typeface="Calibri" panose="020F0502020204030204" pitchFamily="34" charset="0"/>
                <a:ea typeface="微软雅黑" panose="020B0503020204020204" pitchFamily="34" charset="-122"/>
                <a:cs typeface="Lato" charset="0"/>
                <a:sym typeface="Calibri" panose="020F0502020204030204" pitchFamily="34" charset="0"/>
              </a:rPr>
              <a:t>Exclusive</a:t>
            </a:r>
          </a:p>
          <a:p>
            <a:pPr algn="ctr" defTabSz="685663">
              <a:lnSpc>
                <a:spcPts val="1513"/>
              </a:lnSpc>
            </a:pPr>
            <a:r>
              <a:rPr lang="en-US" sz="900"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a:t>
            </a:r>
            <a:endParaRPr lang="en-US" sz="863"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endParaRPr>
          </a:p>
        </p:txBody>
      </p:sp>
      <p:sp>
        <p:nvSpPr>
          <p:cNvPr id="30" name="TextBox 29"/>
          <p:cNvSpPr txBox="1"/>
          <p:nvPr/>
        </p:nvSpPr>
        <p:spPr>
          <a:xfrm>
            <a:off x="1039003" y="2542013"/>
            <a:ext cx="1297253" cy="577081"/>
          </a:xfrm>
          <a:prstGeom prst="rect">
            <a:avLst/>
          </a:prstGeom>
          <a:noFill/>
        </p:spPr>
        <p:txBody>
          <a:bodyPr wrap="square" lIns="0" tIns="0" rIns="0" bIns="0" rtlCol="1">
            <a:spAutoFit/>
          </a:bodyPr>
          <a:lstStyle/>
          <a:p>
            <a:pPr algn="ctr" defTabSz="685663">
              <a:lnSpc>
                <a:spcPts val="1300"/>
              </a:lnSpc>
              <a:spcAft>
                <a:spcPts val="200"/>
              </a:spcAft>
            </a:pPr>
            <a:r>
              <a:rPr lang="en-US" sz="1013" b="1" dirty="0">
                <a:solidFill>
                  <a:srgbClr val="FFFFFF"/>
                </a:solidFill>
                <a:latin typeface="Calibri" panose="020F0502020204030204" pitchFamily="34" charset="0"/>
                <a:ea typeface="微软雅黑" panose="020B0503020204020204" pitchFamily="34" charset="-122"/>
                <a:cs typeface="Lato" charset="0"/>
                <a:sym typeface="Calibri" panose="020F0502020204030204" pitchFamily="34" charset="0"/>
              </a:rPr>
              <a:t>Structure</a:t>
            </a:r>
          </a:p>
          <a:p>
            <a:pPr algn="ctr" defTabSz="685663">
              <a:lnSpc>
                <a:spcPts val="1513"/>
              </a:lnSpc>
            </a:pPr>
            <a:r>
              <a:rPr lang="en-US" sz="900"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a:t>
            </a:r>
            <a:endParaRPr lang="en-US" sz="863"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endParaRPr>
          </a:p>
        </p:txBody>
      </p:sp>
      <p:sp>
        <p:nvSpPr>
          <p:cNvPr id="33" name="Shape 2690"/>
          <p:cNvSpPr/>
          <p:nvPr/>
        </p:nvSpPr>
        <p:spPr>
          <a:xfrm>
            <a:off x="2959950" y="2031421"/>
            <a:ext cx="357605" cy="325096"/>
          </a:xfrm>
          <a:custGeom>
            <a:avLst/>
            <a:gdLst/>
            <a:ahLst/>
            <a:cxnLst>
              <a:cxn ang="0">
                <a:pos x="wd2" y="hd2"/>
              </a:cxn>
              <a:cxn ang="5400000">
                <a:pos x="wd2" y="hd2"/>
              </a:cxn>
              <a:cxn ang="10800000">
                <a:pos x="wd2" y="hd2"/>
              </a:cxn>
              <a:cxn ang="16200000">
                <a:pos x="wd2" y="hd2"/>
              </a:cxn>
            </a:cxnLst>
            <a:rect l="0" t="0" r="r" b="b"/>
            <a:pathLst>
              <a:path w="21600" h="21600" extrusionOk="0">
                <a:moveTo>
                  <a:pt x="20618" y="11880"/>
                </a:moveTo>
                <a:cubicBezTo>
                  <a:pt x="20618" y="12476"/>
                  <a:pt x="20178" y="12960"/>
                  <a:pt x="19636" y="12960"/>
                </a:cubicBezTo>
                <a:lnTo>
                  <a:pt x="19636" y="8640"/>
                </a:lnTo>
                <a:cubicBezTo>
                  <a:pt x="20178" y="8640"/>
                  <a:pt x="20618" y="9124"/>
                  <a:pt x="20618" y="9720"/>
                </a:cubicBezTo>
                <a:cubicBezTo>
                  <a:pt x="20618" y="9720"/>
                  <a:pt x="20618" y="11880"/>
                  <a:pt x="20618" y="11880"/>
                </a:cubicBezTo>
                <a:close/>
                <a:moveTo>
                  <a:pt x="18655" y="19980"/>
                </a:moveTo>
                <a:cubicBezTo>
                  <a:pt x="18655" y="20279"/>
                  <a:pt x="18434" y="20520"/>
                  <a:pt x="18164" y="20520"/>
                </a:cubicBezTo>
                <a:cubicBezTo>
                  <a:pt x="17893" y="20520"/>
                  <a:pt x="17673" y="20279"/>
                  <a:pt x="17673" y="19980"/>
                </a:cubicBezTo>
                <a:lnTo>
                  <a:pt x="17673" y="1620"/>
                </a:lnTo>
                <a:cubicBezTo>
                  <a:pt x="17673" y="1322"/>
                  <a:pt x="17893" y="1080"/>
                  <a:pt x="18164" y="1080"/>
                </a:cubicBezTo>
                <a:cubicBezTo>
                  <a:pt x="18434" y="1080"/>
                  <a:pt x="18655" y="1322"/>
                  <a:pt x="18655" y="1620"/>
                </a:cubicBezTo>
                <a:cubicBezTo>
                  <a:pt x="18655" y="1620"/>
                  <a:pt x="18655" y="19980"/>
                  <a:pt x="18655" y="19980"/>
                </a:cubicBezTo>
                <a:close/>
                <a:moveTo>
                  <a:pt x="16691" y="18404"/>
                </a:moveTo>
                <a:lnTo>
                  <a:pt x="2944" y="13512"/>
                </a:lnTo>
                <a:cubicBezTo>
                  <a:pt x="2944" y="13508"/>
                  <a:pt x="2945" y="13504"/>
                  <a:pt x="2945" y="13500"/>
                </a:cubicBezTo>
                <a:lnTo>
                  <a:pt x="2945" y="8100"/>
                </a:lnTo>
                <a:cubicBezTo>
                  <a:pt x="2945" y="8096"/>
                  <a:pt x="2944" y="8093"/>
                  <a:pt x="2944" y="8089"/>
                </a:cubicBezTo>
                <a:lnTo>
                  <a:pt x="16691" y="3197"/>
                </a:lnTo>
                <a:cubicBezTo>
                  <a:pt x="16691" y="3197"/>
                  <a:pt x="16691" y="18404"/>
                  <a:pt x="16691" y="18404"/>
                </a:cubicBezTo>
                <a:close/>
                <a:moveTo>
                  <a:pt x="12480" y="18725"/>
                </a:moveTo>
                <a:cubicBezTo>
                  <a:pt x="12316" y="19294"/>
                  <a:pt x="11764" y="19608"/>
                  <a:pt x="11247" y="19428"/>
                </a:cubicBezTo>
                <a:lnTo>
                  <a:pt x="6102" y="17625"/>
                </a:lnTo>
                <a:cubicBezTo>
                  <a:pt x="5585" y="17444"/>
                  <a:pt x="5299" y="16837"/>
                  <a:pt x="5464" y="16269"/>
                </a:cubicBezTo>
                <a:lnTo>
                  <a:pt x="5654" y="15610"/>
                </a:lnTo>
                <a:lnTo>
                  <a:pt x="12661" y="18104"/>
                </a:lnTo>
                <a:cubicBezTo>
                  <a:pt x="12661" y="18104"/>
                  <a:pt x="12480" y="18725"/>
                  <a:pt x="12480" y="18725"/>
                </a:cubicBezTo>
                <a:close/>
                <a:moveTo>
                  <a:pt x="1964" y="13500"/>
                </a:moveTo>
                <a:lnTo>
                  <a:pt x="982" y="13500"/>
                </a:lnTo>
                <a:lnTo>
                  <a:pt x="982" y="8100"/>
                </a:lnTo>
                <a:lnTo>
                  <a:pt x="1964" y="8100"/>
                </a:lnTo>
                <a:cubicBezTo>
                  <a:pt x="1964" y="8100"/>
                  <a:pt x="1964" y="13500"/>
                  <a:pt x="1964" y="13500"/>
                </a:cubicBezTo>
                <a:close/>
                <a:moveTo>
                  <a:pt x="19636" y="7560"/>
                </a:moveTo>
                <a:lnTo>
                  <a:pt x="19636" y="1620"/>
                </a:lnTo>
                <a:cubicBezTo>
                  <a:pt x="19636" y="725"/>
                  <a:pt x="18977" y="0"/>
                  <a:pt x="18164" y="0"/>
                </a:cubicBezTo>
                <a:cubicBezTo>
                  <a:pt x="17350" y="0"/>
                  <a:pt x="16691" y="725"/>
                  <a:pt x="16691" y="1620"/>
                </a:cubicBezTo>
                <a:lnTo>
                  <a:pt x="16691" y="2062"/>
                </a:lnTo>
                <a:lnTo>
                  <a:pt x="2411" y="7144"/>
                </a:lnTo>
                <a:cubicBezTo>
                  <a:pt x="2276" y="7067"/>
                  <a:pt x="2126" y="7020"/>
                  <a:pt x="1964" y="7020"/>
                </a:cubicBezTo>
                <a:lnTo>
                  <a:pt x="982" y="7020"/>
                </a:lnTo>
                <a:cubicBezTo>
                  <a:pt x="440" y="7020"/>
                  <a:pt x="0" y="7504"/>
                  <a:pt x="0" y="8100"/>
                </a:cubicBezTo>
                <a:lnTo>
                  <a:pt x="0" y="13500"/>
                </a:lnTo>
                <a:cubicBezTo>
                  <a:pt x="0" y="14097"/>
                  <a:pt x="440" y="14580"/>
                  <a:pt x="982" y="14580"/>
                </a:cubicBezTo>
                <a:lnTo>
                  <a:pt x="1964" y="14580"/>
                </a:lnTo>
                <a:cubicBezTo>
                  <a:pt x="2126" y="14580"/>
                  <a:pt x="2276" y="14533"/>
                  <a:pt x="2411" y="14457"/>
                </a:cubicBezTo>
                <a:lnTo>
                  <a:pt x="4720" y="15278"/>
                </a:lnTo>
                <a:lnTo>
                  <a:pt x="4529" y="15941"/>
                </a:lnTo>
                <a:cubicBezTo>
                  <a:pt x="4199" y="17078"/>
                  <a:pt x="4770" y="18292"/>
                  <a:pt x="5803" y="18654"/>
                </a:cubicBezTo>
                <a:lnTo>
                  <a:pt x="10949" y="20456"/>
                </a:lnTo>
                <a:cubicBezTo>
                  <a:pt x="11983" y="20819"/>
                  <a:pt x="13087" y="20190"/>
                  <a:pt x="13416" y="19053"/>
                </a:cubicBezTo>
                <a:lnTo>
                  <a:pt x="13595" y="18437"/>
                </a:lnTo>
                <a:lnTo>
                  <a:pt x="16691" y="19538"/>
                </a:lnTo>
                <a:lnTo>
                  <a:pt x="16691" y="19980"/>
                </a:lnTo>
                <a:cubicBezTo>
                  <a:pt x="16691" y="20875"/>
                  <a:pt x="17350" y="21600"/>
                  <a:pt x="18164" y="21600"/>
                </a:cubicBezTo>
                <a:cubicBezTo>
                  <a:pt x="18977" y="21600"/>
                  <a:pt x="19636" y="20875"/>
                  <a:pt x="19636" y="19980"/>
                </a:cubicBezTo>
                <a:lnTo>
                  <a:pt x="19636" y="14040"/>
                </a:lnTo>
                <a:cubicBezTo>
                  <a:pt x="20721" y="14040"/>
                  <a:pt x="21600" y="13073"/>
                  <a:pt x="21600" y="11880"/>
                </a:cubicBezTo>
                <a:lnTo>
                  <a:pt x="21600" y="9720"/>
                </a:lnTo>
                <a:cubicBezTo>
                  <a:pt x="21600" y="8527"/>
                  <a:pt x="20721" y="7560"/>
                  <a:pt x="19636" y="7560"/>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34" name="Shape 2783"/>
          <p:cNvSpPr/>
          <p:nvPr/>
        </p:nvSpPr>
        <p:spPr>
          <a:xfrm>
            <a:off x="4397714" y="2088077"/>
            <a:ext cx="357605" cy="308841"/>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35" name="Shape 2645"/>
          <p:cNvSpPr/>
          <p:nvPr/>
        </p:nvSpPr>
        <p:spPr>
          <a:xfrm>
            <a:off x="1535840" y="2096440"/>
            <a:ext cx="357605" cy="260077"/>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36" name="Shape 2547"/>
          <p:cNvSpPr/>
          <p:nvPr/>
        </p:nvSpPr>
        <p:spPr>
          <a:xfrm>
            <a:off x="5835943" y="2035279"/>
            <a:ext cx="325073" cy="325073"/>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37" name="Shape 2633"/>
          <p:cNvSpPr/>
          <p:nvPr/>
        </p:nvSpPr>
        <p:spPr>
          <a:xfrm>
            <a:off x="7270099" y="2048900"/>
            <a:ext cx="325073" cy="325073"/>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cxnSp>
        <p:nvCxnSpPr>
          <p:cNvPr id="17" name="直接连接符 16">
            <a:extLst>
              <a:ext uri="{FF2B5EF4-FFF2-40B4-BE49-F238E27FC236}">
                <a16:creationId xmlns:a16="http://schemas.microsoft.com/office/drawing/2014/main" xmlns="" id="{648E3DA8-2652-4832-8A91-A4A257E4A8EB}"/>
              </a:ext>
            </a:extLst>
          </p:cNvPr>
          <p:cNvCxnSpPr>
            <a:cxnSpLocks/>
          </p:cNvCxnSpPr>
          <p:nvPr/>
        </p:nvCxnSpPr>
        <p:spPr>
          <a:xfrm>
            <a:off x="0" y="355094"/>
            <a:ext cx="5810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8" name="TextBox 12">
            <a:extLst>
              <a:ext uri="{FF2B5EF4-FFF2-40B4-BE49-F238E27FC236}">
                <a16:creationId xmlns:a16="http://schemas.microsoft.com/office/drawing/2014/main" xmlns="" id="{D181BF05-5C37-4833-9F58-CC1774F79750}"/>
              </a:ext>
            </a:extLst>
          </p:cNvPr>
          <p:cNvSpPr txBox="1"/>
          <p:nvPr/>
        </p:nvSpPr>
        <p:spPr>
          <a:xfrm>
            <a:off x="217525" y="502127"/>
            <a:ext cx="2383987" cy="343299"/>
          </a:xfrm>
          <a:prstGeom prst="rect">
            <a:avLst/>
          </a:prstGeom>
          <a:noFill/>
        </p:spPr>
        <p:txBody>
          <a:bodyPr wrap="none" rtlCol="0">
            <a:spAutoFit/>
          </a:bodyPr>
          <a:lstStyle/>
          <a:p>
            <a:pPr defTabSz="685663">
              <a:lnSpc>
                <a:spcPct val="80000"/>
              </a:lnSpc>
              <a:defRPr/>
            </a:pPr>
            <a:r>
              <a:rPr lang="zh-CN" alt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rPr>
              <a:t>请输入你的标题</a:t>
            </a:r>
            <a:endParaRPr 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endParaRPr>
          </a:p>
        </p:txBody>
      </p:sp>
      <p:sp>
        <p:nvSpPr>
          <p:cNvPr id="19" name="TextBox 14">
            <a:extLst>
              <a:ext uri="{FF2B5EF4-FFF2-40B4-BE49-F238E27FC236}">
                <a16:creationId xmlns:a16="http://schemas.microsoft.com/office/drawing/2014/main" xmlns="" id="{9466B336-BBAF-46E3-AA12-27A52EF28D7A}"/>
              </a:ext>
            </a:extLst>
          </p:cNvPr>
          <p:cNvSpPr txBox="1"/>
          <p:nvPr/>
        </p:nvSpPr>
        <p:spPr>
          <a:xfrm>
            <a:off x="217525" y="821132"/>
            <a:ext cx="3870251" cy="224805"/>
          </a:xfrm>
          <a:prstGeom prst="rect">
            <a:avLst/>
          </a:prstGeom>
          <a:noFill/>
        </p:spPr>
        <p:txBody>
          <a:bodyPr wrap="square" rtlCol="0">
            <a:spAutoFit/>
          </a:bodyPr>
          <a:lstStyle/>
          <a:p>
            <a:pPr defTabSz="685663">
              <a:lnSpc>
                <a:spcPct val="80000"/>
              </a:lnSpc>
              <a:defRPr/>
            </a:pPr>
            <a:r>
              <a:rPr lang="en-US" altLang="zh-CN" sz="1050" dirty="0">
                <a:latin typeface="Calibri" panose="020F0502020204030204" pitchFamily="34" charset="0"/>
                <a:ea typeface="微软雅黑" panose="020B0503020204020204" pitchFamily="34" charset="-122"/>
                <a:cs typeface="Lato Light"/>
                <a:sym typeface="Calibri" panose="020F0502020204030204" pitchFamily="34" charset="0"/>
              </a:rPr>
              <a:t>Success Always Belongs For Those Who Are Prepared</a:t>
            </a:r>
          </a:p>
        </p:txBody>
      </p:sp>
    </p:spTree>
    <p:extLst>
      <p:ext uri="{BB962C8B-B14F-4D97-AF65-F5344CB8AC3E}">
        <p14:creationId xmlns:p14="http://schemas.microsoft.com/office/powerpoint/2010/main" val="9829283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686812" y="2832537"/>
            <a:ext cx="3483803" cy="15829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6" name="Rectangle 15"/>
          <p:cNvSpPr/>
          <p:nvPr/>
        </p:nvSpPr>
        <p:spPr>
          <a:xfrm>
            <a:off x="6350390" y="1407663"/>
            <a:ext cx="2106797" cy="13869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 name="TextBox 22"/>
          <p:cNvSpPr txBox="1"/>
          <p:nvPr/>
        </p:nvSpPr>
        <p:spPr>
          <a:xfrm>
            <a:off x="920336" y="3310660"/>
            <a:ext cx="2994933" cy="845410"/>
          </a:xfrm>
          <a:prstGeom prst="rect">
            <a:avLst/>
          </a:prstGeom>
          <a:noFill/>
        </p:spPr>
        <p:txBody>
          <a:bodyPr wrap="square" lIns="91424" tIns="45713" rIns="91424" bIns="45713" rtlCol="0">
            <a:spAutoFit/>
          </a:bodyPr>
          <a:lstStyle/>
          <a:p>
            <a:pPr defTabSz="685663">
              <a:lnSpc>
                <a:spcPts val="1513"/>
              </a:lnSpc>
              <a:defRPr/>
            </a:pPr>
            <a:r>
              <a:rPr lang="en-US" sz="938" dirty="0">
                <a:solidFill>
                  <a:srgbClr val="FFFFFF"/>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share, or exchange information, there are many effects that stem from Internet usage. Internet users continue to spend more time with social media.</a:t>
            </a:r>
          </a:p>
        </p:txBody>
      </p:sp>
      <p:sp>
        <p:nvSpPr>
          <p:cNvPr id="24" name="Rectangle 23"/>
          <p:cNvSpPr/>
          <p:nvPr/>
        </p:nvSpPr>
        <p:spPr>
          <a:xfrm>
            <a:off x="916049" y="3041209"/>
            <a:ext cx="1404839" cy="276985"/>
          </a:xfrm>
          <a:prstGeom prst="rect">
            <a:avLst/>
          </a:prstGeom>
        </p:spPr>
        <p:txBody>
          <a:bodyPr wrap="none" lIns="91424" tIns="45713" rIns="91424" bIns="45713">
            <a:spAutoFit/>
          </a:bodyPr>
          <a:lstStyle/>
          <a:p>
            <a:pPr defTabSz="685663"/>
            <a:r>
              <a:rPr lang="en-US" sz="1200" b="1" dirty="0">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Your Headline here</a:t>
            </a:r>
          </a:p>
        </p:txBody>
      </p:sp>
      <p:sp>
        <p:nvSpPr>
          <p:cNvPr id="25" name="TextBox 24"/>
          <p:cNvSpPr txBox="1"/>
          <p:nvPr/>
        </p:nvSpPr>
        <p:spPr>
          <a:xfrm>
            <a:off x="6507098" y="1855425"/>
            <a:ext cx="1832418" cy="845410"/>
          </a:xfrm>
          <a:prstGeom prst="rect">
            <a:avLst/>
          </a:prstGeom>
          <a:noFill/>
        </p:spPr>
        <p:txBody>
          <a:bodyPr wrap="square" lIns="91424" tIns="45713" rIns="91424" bIns="45713" rtlCol="0">
            <a:spAutoFit/>
          </a:bodyPr>
          <a:lstStyle/>
          <a:p>
            <a:pPr defTabSz="685663">
              <a:lnSpc>
                <a:spcPts val="1513"/>
              </a:lnSpc>
              <a:defRPr/>
            </a:pPr>
            <a:r>
              <a:rPr lang="en-US" sz="938" dirty="0">
                <a:solidFill>
                  <a:srgbClr val="FFFFFF"/>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a lot people and companies to create, sharing also exchange information, there are many effects that stem</a:t>
            </a:r>
          </a:p>
        </p:txBody>
      </p:sp>
      <p:sp>
        <p:nvSpPr>
          <p:cNvPr id="26" name="Rectangle 25"/>
          <p:cNvSpPr/>
          <p:nvPr/>
        </p:nvSpPr>
        <p:spPr>
          <a:xfrm>
            <a:off x="6502810" y="1585974"/>
            <a:ext cx="1404839" cy="276985"/>
          </a:xfrm>
          <a:prstGeom prst="rect">
            <a:avLst/>
          </a:prstGeom>
        </p:spPr>
        <p:txBody>
          <a:bodyPr wrap="none" lIns="91424" tIns="45713" rIns="91424" bIns="45713">
            <a:spAutoFit/>
          </a:bodyPr>
          <a:lstStyle/>
          <a:p>
            <a:pPr defTabSz="685663"/>
            <a:r>
              <a:rPr lang="en-US" sz="1200" b="1" dirty="0">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Your Headline here</a:t>
            </a:r>
          </a:p>
        </p:txBody>
      </p:sp>
      <p:cxnSp>
        <p:nvCxnSpPr>
          <p:cNvPr id="12" name="直接连接符 11">
            <a:extLst>
              <a:ext uri="{FF2B5EF4-FFF2-40B4-BE49-F238E27FC236}">
                <a16:creationId xmlns:a16="http://schemas.microsoft.com/office/drawing/2014/main" xmlns="" id="{CBE22B74-727D-4DB5-8FF9-26815616E0A6}"/>
              </a:ext>
            </a:extLst>
          </p:cNvPr>
          <p:cNvCxnSpPr>
            <a:cxnSpLocks/>
          </p:cNvCxnSpPr>
          <p:nvPr/>
        </p:nvCxnSpPr>
        <p:spPr>
          <a:xfrm>
            <a:off x="0" y="355094"/>
            <a:ext cx="5810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4" name="TextBox 12">
            <a:extLst>
              <a:ext uri="{FF2B5EF4-FFF2-40B4-BE49-F238E27FC236}">
                <a16:creationId xmlns:a16="http://schemas.microsoft.com/office/drawing/2014/main" xmlns="" id="{1A10B761-412C-471D-A976-454A31F3AE46}"/>
              </a:ext>
            </a:extLst>
          </p:cNvPr>
          <p:cNvSpPr txBox="1"/>
          <p:nvPr/>
        </p:nvSpPr>
        <p:spPr>
          <a:xfrm>
            <a:off x="217525" y="502127"/>
            <a:ext cx="2383987" cy="343299"/>
          </a:xfrm>
          <a:prstGeom prst="rect">
            <a:avLst/>
          </a:prstGeom>
          <a:noFill/>
        </p:spPr>
        <p:txBody>
          <a:bodyPr wrap="none" rtlCol="0">
            <a:spAutoFit/>
          </a:bodyPr>
          <a:lstStyle/>
          <a:p>
            <a:pPr defTabSz="685663">
              <a:lnSpc>
                <a:spcPct val="80000"/>
              </a:lnSpc>
              <a:defRPr/>
            </a:pPr>
            <a:r>
              <a:rPr lang="zh-CN" alt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rPr>
              <a:t>请输入你的标题</a:t>
            </a:r>
            <a:endParaRPr 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endParaRPr>
          </a:p>
        </p:txBody>
      </p:sp>
      <p:sp>
        <p:nvSpPr>
          <p:cNvPr id="17" name="TextBox 14">
            <a:extLst>
              <a:ext uri="{FF2B5EF4-FFF2-40B4-BE49-F238E27FC236}">
                <a16:creationId xmlns:a16="http://schemas.microsoft.com/office/drawing/2014/main" xmlns="" id="{FC509C05-CA20-44F2-8DEE-3BB371F2CD9B}"/>
              </a:ext>
            </a:extLst>
          </p:cNvPr>
          <p:cNvSpPr txBox="1"/>
          <p:nvPr/>
        </p:nvSpPr>
        <p:spPr>
          <a:xfrm>
            <a:off x="217525" y="821132"/>
            <a:ext cx="3870251" cy="224805"/>
          </a:xfrm>
          <a:prstGeom prst="rect">
            <a:avLst/>
          </a:prstGeom>
          <a:noFill/>
        </p:spPr>
        <p:txBody>
          <a:bodyPr wrap="square" rtlCol="0">
            <a:spAutoFit/>
          </a:bodyPr>
          <a:lstStyle/>
          <a:p>
            <a:pPr defTabSz="685663">
              <a:lnSpc>
                <a:spcPct val="80000"/>
              </a:lnSpc>
              <a:defRPr/>
            </a:pPr>
            <a:r>
              <a:rPr lang="en-US" altLang="zh-CN" sz="1050" dirty="0">
                <a:latin typeface="Calibri" panose="020F0502020204030204" pitchFamily="34" charset="0"/>
                <a:ea typeface="微软雅黑" panose="020B0503020204020204" pitchFamily="34" charset="-122"/>
                <a:cs typeface="Lato Light"/>
                <a:sym typeface="Calibri" panose="020F0502020204030204" pitchFamily="34" charset="0"/>
              </a:rPr>
              <a:t>Success Always Belongs For Those Who Are Prepared</a:t>
            </a:r>
          </a:p>
        </p:txBody>
      </p:sp>
      <p:pic>
        <p:nvPicPr>
          <p:cNvPr id="20" name="图片占位符 19">
            <a:extLst>
              <a:ext uri="{FF2B5EF4-FFF2-40B4-BE49-F238E27FC236}">
                <a16:creationId xmlns:a16="http://schemas.microsoft.com/office/drawing/2014/main" xmlns="" id="{2E159C73-C7B4-4568-A0CD-07B738365D4A}"/>
              </a:ext>
            </a:extLst>
          </p:cNvPr>
          <p:cNvPicPr>
            <a:picLocks noGrp="1" noChangeAspect="1"/>
          </p:cNvPicPr>
          <p:nvPr>
            <p:ph type="pic" sz="quarter" idx="30"/>
          </p:nvPr>
        </p:nvPicPr>
        <p:blipFill>
          <a:blip r:embed="rId2" cstate="print">
            <a:extLst>
              <a:ext uri="{28A0092B-C50C-407E-A947-70E740481C1C}">
                <a14:useLocalDpi xmlns:a14="http://schemas.microsoft.com/office/drawing/2010/main" val="0"/>
              </a:ext>
            </a:extLst>
          </a:blip>
          <a:srcRect l="2451" r="2451"/>
          <a:stretch>
            <a:fillRect/>
          </a:stretch>
        </p:blipFill>
        <p:spPr/>
      </p:pic>
      <p:pic>
        <p:nvPicPr>
          <p:cNvPr id="22" name="图片占位符 21">
            <a:extLst>
              <a:ext uri="{FF2B5EF4-FFF2-40B4-BE49-F238E27FC236}">
                <a16:creationId xmlns:a16="http://schemas.microsoft.com/office/drawing/2014/main" xmlns="" id="{8D748646-A906-4F1E-B0D7-CB8BF37D90A7}"/>
              </a:ext>
            </a:extLst>
          </p:cNvPr>
          <p:cNvPicPr>
            <a:picLocks noGrp="1" noChangeAspect="1"/>
          </p:cNvPicPr>
          <p:nvPr>
            <p:ph type="pic" sz="quarter" idx="26"/>
          </p:nvPr>
        </p:nvPicPr>
        <p:blipFill>
          <a:blip r:embed="rId3" cstate="print">
            <a:extLst>
              <a:ext uri="{28A0092B-C50C-407E-A947-70E740481C1C}">
                <a14:useLocalDpi xmlns:a14="http://schemas.microsoft.com/office/drawing/2010/main" val="0"/>
              </a:ext>
            </a:extLst>
          </a:blip>
          <a:srcRect t="21093" b="21093"/>
          <a:stretch>
            <a:fillRect/>
          </a:stretch>
        </p:blipFill>
        <p:spPr/>
      </p:pic>
      <p:pic>
        <p:nvPicPr>
          <p:cNvPr id="28" name="图片占位符 27">
            <a:extLst>
              <a:ext uri="{FF2B5EF4-FFF2-40B4-BE49-F238E27FC236}">
                <a16:creationId xmlns:a16="http://schemas.microsoft.com/office/drawing/2014/main" xmlns="" id="{1B64160D-DB13-4792-A842-FDB056CEAC0D}"/>
              </a:ext>
            </a:extLst>
          </p:cNvPr>
          <p:cNvPicPr>
            <a:picLocks noGrp="1" noChangeAspect="1"/>
          </p:cNvPicPr>
          <p:nvPr>
            <p:ph type="pic" sz="quarter" idx="27"/>
          </p:nvPr>
        </p:nvPicPr>
        <p:blipFill>
          <a:blip r:embed="rId4" cstate="print">
            <a:extLst>
              <a:ext uri="{28A0092B-C50C-407E-A947-70E740481C1C}">
                <a14:useLocalDpi xmlns:a14="http://schemas.microsoft.com/office/drawing/2010/main" val="0"/>
              </a:ext>
            </a:extLst>
          </a:blip>
          <a:srcRect l="2975" r="2975"/>
          <a:stretch>
            <a:fillRect/>
          </a:stretch>
        </p:blipFill>
        <p:spPr/>
      </p:pic>
      <p:pic>
        <p:nvPicPr>
          <p:cNvPr id="30" name="图片占位符 29">
            <a:extLst>
              <a:ext uri="{FF2B5EF4-FFF2-40B4-BE49-F238E27FC236}">
                <a16:creationId xmlns:a16="http://schemas.microsoft.com/office/drawing/2014/main" xmlns="" id="{A93B9A29-C027-4B16-9095-8A1CFAEB5ADB}"/>
              </a:ext>
            </a:extLst>
          </p:cNvPr>
          <p:cNvPicPr>
            <a:picLocks noGrp="1" noChangeAspect="1"/>
          </p:cNvPicPr>
          <p:nvPr>
            <p:ph type="pic" sz="quarter" idx="28"/>
          </p:nvPr>
        </p:nvPicPr>
        <p:blipFill>
          <a:blip r:embed="rId5" cstate="print">
            <a:extLst>
              <a:ext uri="{28A0092B-C50C-407E-A947-70E740481C1C}">
                <a14:useLocalDpi xmlns:a14="http://schemas.microsoft.com/office/drawing/2010/main" val="0"/>
              </a:ext>
            </a:extLst>
          </a:blip>
          <a:srcRect l="5400" r="5400"/>
          <a:stretch>
            <a:fillRect/>
          </a:stretch>
        </p:blipFill>
        <p:spPr/>
      </p:pic>
    </p:spTree>
    <p:extLst>
      <p:ext uri="{BB962C8B-B14F-4D97-AF65-F5344CB8AC3E}">
        <p14:creationId xmlns:p14="http://schemas.microsoft.com/office/powerpoint/2010/main" val="18173315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Box 60"/>
          <p:cNvSpPr txBox="1"/>
          <p:nvPr/>
        </p:nvSpPr>
        <p:spPr>
          <a:xfrm>
            <a:off x="1415647" y="2016054"/>
            <a:ext cx="548227"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Welcome</a:t>
            </a:r>
          </a:p>
        </p:txBody>
      </p:sp>
      <p:sp>
        <p:nvSpPr>
          <p:cNvPr id="62" name="TextBox 61"/>
          <p:cNvSpPr txBox="1"/>
          <p:nvPr/>
        </p:nvSpPr>
        <p:spPr>
          <a:xfrm>
            <a:off x="933979" y="2230094"/>
            <a:ext cx="1511564" cy="36837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 content</a:t>
            </a:r>
          </a:p>
        </p:txBody>
      </p:sp>
      <p:sp>
        <p:nvSpPr>
          <p:cNvPr id="64" name="TextBox 63"/>
          <p:cNvSpPr txBox="1"/>
          <p:nvPr/>
        </p:nvSpPr>
        <p:spPr>
          <a:xfrm>
            <a:off x="3285264" y="2016054"/>
            <a:ext cx="658834"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Advertising</a:t>
            </a:r>
          </a:p>
        </p:txBody>
      </p:sp>
      <p:sp>
        <p:nvSpPr>
          <p:cNvPr id="65" name="TextBox 64"/>
          <p:cNvSpPr txBox="1"/>
          <p:nvPr/>
        </p:nvSpPr>
        <p:spPr>
          <a:xfrm>
            <a:off x="2858896" y="2230094"/>
            <a:ext cx="1511564" cy="36837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 content</a:t>
            </a:r>
          </a:p>
        </p:txBody>
      </p:sp>
      <p:sp>
        <p:nvSpPr>
          <p:cNvPr id="67" name="TextBox 66"/>
          <p:cNvSpPr txBox="1"/>
          <p:nvPr/>
        </p:nvSpPr>
        <p:spPr>
          <a:xfrm>
            <a:off x="5307161" y="2016055"/>
            <a:ext cx="464871"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Support</a:t>
            </a:r>
          </a:p>
        </p:txBody>
      </p:sp>
      <p:sp>
        <p:nvSpPr>
          <p:cNvPr id="68" name="TextBox 67"/>
          <p:cNvSpPr txBox="1"/>
          <p:nvPr/>
        </p:nvSpPr>
        <p:spPr>
          <a:xfrm>
            <a:off x="4783813" y="2230094"/>
            <a:ext cx="1511564" cy="36837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 content</a:t>
            </a:r>
          </a:p>
        </p:txBody>
      </p:sp>
      <p:sp>
        <p:nvSpPr>
          <p:cNvPr id="70" name="TextBox 69"/>
          <p:cNvSpPr txBox="1"/>
          <p:nvPr/>
        </p:nvSpPr>
        <p:spPr>
          <a:xfrm>
            <a:off x="7279364" y="2016055"/>
            <a:ext cx="370294"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Layers</a:t>
            </a:r>
          </a:p>
        </p:txBody>
      </p:sp>
      <p:sp>
        <p:nvSpPr>
          <p:cNvPr id="71" name="TextBox 70"/>
          <p:cNvSpPr txBox="1"/>
          <p:nvPr/>
        </p:nvSpPr>
        <p:spPr>
          <a:xfrm>
            <a:off x="6708729" y="2230094"/>
            <a:ext cx="1511564" cy="36837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 content</a:t>
            </a:r>
          </a:p>
        </p:txBody>
      </p:sp>
      <p:sp>
        <p:nvSpPr>
          <p:cNvPr id="73" name="TextBox 72"/>
          <p:cNvSpPr txBox="1"/>
          <p:nvPr/>
        </p:nvSpPr>
        <p:spPr>
          <a:xfrm>
            <a:off x="1468547" y="3601014"/>
            <a:ext cx="442429"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Devices</a:t>
            </a:r>
          </a:p>
        </p:txBody>
      </p:sp>
      <p:sp>
        <p:nvSpPr>
          <p:cNvPr id="74" name="TextBox 73"/>
          <p:cNvSpPr txBox="1"/>
          <p:nvPr/>
        </p:nvSpPr>
        <p:spPr>
          <a:xfrm>
            <a:off x="933979" y="3815053"/>
            <a:ext cx="1511564" cy="36837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 content</a:t>
            </a:r>
          </a:p>
        </p:txBody>
      </p:sp>
      <p:sp>
        <p:nvSpPr>
          <p:cNvPr id="76" name="TextBox 75"/>
          <p:cNvSpPr txBox="1"/>
          <p:nvPr/>
        </p:nvSpPr>
        <p:spPr>
          <a:xfrm>
            <a:off x="3359802" y="3601014"/>
            <a:ext cx="509755"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Portfolio</a:t>
            </a:r>
          </a:p>
        </p:txBody>
      </p:sp>
      <p:sp>
        <p:nvSpPr>
          <p:cNvPr id="77" name="TextBox 76"/>
          <p:cNvSpPr txBox="1"/>
          <p:nvPr/>
        </p:nvSpPr>
        <p:spPr>
          <a:xfrm>
            <a:off x="2858896" y="3815053"/>
            <a:ext cx="1511564" cy="36837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 content</a:t>
            </a:r>
          </a:p>
        </p:txBody>
      </p:sp>
      <p:sp>
        <p:nvSpPr>
          <p:cNvPr id="79" name="TextBox 78"/>
          <p:cNvSpPr txBox="1"/>
          <p:nvPr/>
        </p:nvSpPr>
        <p:spPr>
          <a:xfrm>
            <a:off x="5264679" y="3601014"/>
            <a:ext cx="549831"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Evolution</a:t>
            </a:r>
          </a:p>
        </p:txBody>
      </p:sp>
      <p:sp>
        <p:nvSpPr>
          <p:cNvPr id="80" name="TextBox 79"/>
          <p:cNvSpPr txBox="1"/>
          <p:nvPr/>
        </p:nvSpPr>
        <p:spPr>
          <a:xfrm>
            <a:off x="4783813" y="3815053"/>
            <a:ext cx="1511564" cy="36837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 content</a:t>
            </a:r>
          </a:p>
        </p:txBody>
      </p:sp>
      <p:sp>
        <p:nvSpPr>
          <p:cNvPr id="82" name="TextBox 81"/>
          <p:cNvSpPr txBox="1"/>
          <p:nvPr/>
        </p:nvSpPr>
        <p:spPr>
          <a:xfrm>
            <a:off x="7202421" y="3601014"/>
            <a:ext cx="524181"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Exclusive</a:t>
            </a:r>
          </a:p>
        </p:txBody>
      </p:sp>
      <p:sp>
        <p:nvSpPr>
          <p:cNvPr id="83" name="TextBox 82"/>
          <p:cNvSpPr txBox="1"/>
          <p:nvPr/>
        </p:nvSpPr>
        <p:spPr>
          <a:xfrm>
            <a:off x="6708729" y="3815053"/>
            <a:ext cx="1511564" cy="36837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 content</a:t>
            </a:r>
          </a:p>
        </p:txBody>
      </p:sp>
      <p:sp>
        <p:nvSpPr>
          <p:cNvPr id="85" name="Oval 84"/>
          <p:cNvSpPr/>
          <p:nvPr/>
        </p:nvSpPr>
        <p:spPr>
          <a:xfrm>
            <a:off x="7191215" y="2912604"/>
            <a:ext cx="546592" cy="546734"/>
          </a:xfrm>
          <a:prstGeom prst="ellipse">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8" name="Oval 87"/>
          <p:cNvSpPr/>
          <p:nvPr/>
        </p:nvSpPr>
        <p:spPr>
          <a:xfrm>
            <a:off x="5266299" y="2912604"/>
            <a:ext cx="546592" cy="546734"/>
          </a:xfrm>
          <a:prstGeom prst="ellipse">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3" name="Oval 92"/>
          <p:cNvSpPr/>
          <p:nvPr/>
        </p:nvSpPr>
        <p:spPr>
          <a:xfrm>
            <a:off x="1416465" y="2912604"/>
            <a:ext cx="546592" cy="546734"/>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2" name="Oval 101"/>
          <p:cNvSpPr/>
          <p:nvPr/>
        </p:nvSpPr>
        <p:spPr>
          <a:xfrm>
            <a:off x="3341382" y="1327644"/>
            <a:ext cx="546592" cy="546734"/>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0" name="Oval 109"/>
          <p:cNvSpPr/>
          <p:nvPr/>
        </p:nvSpPr>
        <p:spPr>
          <a:xfrm>
            <a:off x="5266299" y="1350485"/>
            <a:ext cx="546592" cy="546734"/>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4" name="Oval 113"/>
          <p:cNvSpPr/>
          <p:nvPr/>
        </p:nvSpPr>
        <p:spPr>
          <a:xfrm>
            <a:off x="3341382" y="2912604"/>
            <a:ext cx="546592" cy="546734"/>
          </a:xfrm>
          <a:prstGeom prst="ellipse">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9" name="Oval 118"/>
          <p:cNvSpPr/>
          <p:nvPr/>
        </p:nvSpPr>
        <p:spPr>
          <a:xfrm>
            <a:off x="1416465" y="1327644"/>
            <a:ext cx="546592" cy="546734"/>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 name="Oval 122"/>
          <p:cNvSpPr/>
          <p:nvPr/>
        </p:nvSpPr>
        <p:spPr>
          <a:xfrm>
            <a:off x="7191215" y="1327644"/>
            <a:ext cx="546592" cy="546734"/>
          </a:xfrm>
          <a:prstGeom prst="ellipse">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1" name="Shape 2690"/>
          <p:cNvSpPr/>
          <p:nvPr/>
        </p:nvSpPr>
        <p:spPr>
          <a:xfrm>
            <a:off x="3489938" y="1481738"/>
            <a:ext cx="249479" cy="226800"/>
          </a:xfrm>
          <a:custGeom>
            <a:avLst/>
            <a:gdLst/>
            <a:ahLst/>
            <a:cxnLst>
              <a:cxn ang="0">
                <a:pos x="wd2" y="hd2"/>
              </a:cxn>
              <a:cxn ang="5400000">
                <a:pos x="wd2" y="hd2"/>
              </a:cxn>
              <a:cxn ang="10800000">
                <a:pos x="wd2" y="hd2"/>
              </a:cxn>
              <a:cxn ang="16200000">
                <a:pos x="wd2" y="hd2"/>
              </a:cxn>
            </a:cxnLst>
            <a:rect l="0" t="0" r="r" b="b"/>
            <a:pathLst>
              <a:path w="21600" h="21600" extrusionOk="0">
                <a:moveTo>
                  <a:pt x="20618" y="11880"/>
                </a:moveTo>
                <a:cubicBezTo>
                  <a:pt x="20618" y="12476"/>
                  <a:pt x="20178" y="12960"/>
                  <a:pt x="19636" y="12960"/>
                </a:cubicBezTo>
                <a:lnTo>
                  <a:pt x="19636" y="8640"/>
                </a:lnTo>
                <a:cubicBezTo>
                  <a:pt x="20178" y="8640"/>
                  <a:pt x="20618" y="9124"/>
                  <a:pt x="20618" y="9720"/>
                </a:cubicBezTo>
                <a:cubicBezTo>
                  <a:pt x="20618" y="9720"/>
                  <a:pt x="20618" y="11880"/>
                  <a:pt x="20618" y="11880"/>
                </a:cubicBezTo>
                <a:close/>
                <a:moveTo>
                  <a:pt x="18655" y="19980"/>
                </a:moveTo>
                <a:cubicBezTo>
                  <a:pt x="18655" y="20279"/>
                  <a:pt x="18434" y="20520"/>
                  <a:pt x="18164" y="20520"/>
                </a:cubicBezTo>
                <a:cubicBezTo>
                  <a:pt x="17893" y="20520"/>
                  <a:pt x="17673" y="20279"/>
                  <a:pt x="17673" y="19980"/>
                </a:cubicBezTo>
                <a:lnTo>
                  <a:pt x="17673" y="1620"/>
                </a:lnTo>
                <a:cubicBezTo>
                  <a:pt x="17673" y="1322"/>
                  <a:pt x="17893" y="1080"/>
                  <a:pt x="18164" y="1080"/>
                </a:cubicBezTo>
                <a:cubicBezTo>
                  <a:pt x="18434" y="1080"/>
                  <a:pt x="18655" y="1322"/>
                  <a:pt x="18655" y="1620"/>
                </a:cubicBezTo>
                <a:cubicBezTo>
                  <a:pt x="18655" y="1620"/>
                  <a:pt x="18655" y="19980"/>
                  <a:pt x="18655" y="19980"/>
                </a:cubicBezTo>
                <a:close/>
                <a:moveTo>
                  <a:pt x="16691" y="18404"/>
                </a:moveTo>
                <a:lnTo>
                  <a:pt x="2944" y="13512"/>
                </a:lnTo>
                <a:cubicBezTo>
                  <a:pt x="2944" y="13508"/>
                  <a:pt x="2945" y="13504"/>
                  <a:pt x="2945" y="13500"/>
                </a:cubicBezTo>
                <a:lnTo>
                  <a:pt x="2945" y="8100"/>
                </a:lnTo>
                <a:cubicBezTo>
                  <a:pt x="2945" y="8096"/>
                  <a:pt x="2944" y="8093"/>
                  <a:pt x="2944" y="8089"/>
                </a:cubicBezTo>
                <a:lnTo>
                  <a:pt x="16691" y="3197"/>
                </a:lnTo>
                <a:cubicBezTo>
                  <a:pt x="16691" y="3197"/>
                  <a:pt x="16691" y="18404"/>
                  <a:pt x="16691" y="18404"/>
                </a:cubicBezTo>
                <a:close/>
                <a:moveTo>
                  <a:pt x="12480" y="18725"/>
                </a:moveTo>
                <a:cubicBezTo>
                  <a:pt x="12316" y="19294"/>
                  <a:pt x="11764" y="19608"/>
                  <a:pt x="11247" y="19428"/>
                </a:cubicBezTo>
                <a:lnTo>
                  <a:pt x="6102" y="17625"/>
                </a:lnTo>
                <a:cubicBezTo>
                  <a:pt x="5585" y="17444"/>
                  <a:pt x="5299" y="16837"/>
                  <a:pt x="5464" y="16269"/>
                </a:cubicBezTo>
                <a:lnTo>
                  <a:pt x="5654" y="15610"/>
                </a:lnTo>
                <a:lnTo>
                  <a:pt x="12661" y="18104"/>
                </a:lnTo>
                <a:cubicBezTo>
                  <a:pt x="12661" y="18104"/>
                  <a:pt x="12480" y="18725"/>
                  <a:pt x="12480" y="18725"/>
                </a:cubicBezTo>
                <a:close/>
                <a:moveTo>
                  <a:pt x="1964" y="13500"/>
                </a:moveTo>
                <a:lnTo>
                  <a:pt x="982" y="13500"/>
                </a:lnTo>
                <a:lnTo>
                  <a:pt x="982" y="8100"/>
                </a:lnTo>
                <a:lnTo>
                  <a:pt x="1964" y="8100"/>
                </a:lnTo>
                <a:cubicBezTo>
                  <a:pt x="1964" y="8100"/>
                  <a:pt x="1964" y="13500"/>
                  <a:pt x="1964" y="13500"/>
                </a:cubicBezTo>
                <a:close/>
                <a:moveTo>
                  <a:pt x="19636" y="7560"/>
                </a:moveTo>
                <a:lnTo>
                  <a:pt x="19636" y="1620"/>
                </a:lnTo>
                <a:cubicBezTo>
                  <a:pt x="19636" y="725"/>
                  <a:pt x="18977" y="0"/>
                  <a:pt x="18164" y="0"/>
                </a:cubicBezTo>
                <a:cubicBezTo>
                  <a:pt x="17350" y="0"/>
                  <a:pt x="16691" y="725"/>
                  <a:pt x="16691" y="1620"/>
                </a:cubicBezTo>
                <a:lnTo>
                  <a:pt x="16691" y="2062"/>
                </a:lnTo>
                <a:lnTo>
                  <a:pt x="2411" y="7144"/>
                </a:lnTo>
                <a:cubicBezTo>
                  <a:pt x="2276" y="7067"/>
                  <a:pt x="2126" y="7020"/>
                  <a:pt x="1964" y="7020"/>
                </a:cubicBezTo>
                <a:lnTo>
                  <a:pt x="982" y="7020"/>
                </a:lnTo>
                <a:cubicBezTo>
                  <a:pt x="440" y="7020"/>
                  <a:pt x="0" y="7504"/>
                  <a:pt x="0" y="8100"/>
                </a:cubicBezTo>
                <a:lnTo>
                  <a:pt x="0" y="13500"/>
                </a:lnTo>
                <a:cubicBezTo>
                  <a:pt x="0" y="14097"/>
                  <a:pt x="440" y="14580"/>
                  <a:pt x="982" y="14580"/>
                </a:cubicBezTo>
                <a:lnTo>
                  <a:pt x="1964" y="14580"/>
                </a:lnTo>
                <a:cubicBezTo>
                  <a:pt x="2126" y="14580"/>
                  <a:pt x="2276" y="14533"/>
                  <a:pt x="2411" y="14457"/>
                </a:cubicBezTo>
                <a:lnTo>
                  <a:pt x="4720" y="15278"/>
                </a:lnTo>
                <a:lnTo>
                  <a:pt x="4529" y="15941"/>
                </a:lnTo>
                <a:cubicBezTo>
                  <a:pt x="4199" y="17078"/>
                  <a:pt x="4770" y="18292"/>
                  <a:pt x="5803" y="18654"/>
                </a:cubicBezTo>
                <a:lnTo>
                  <a:pt x="10949" y="20456"/>
                </a:lnTo>
                <a:cubicBezTo>
                  <a:pt x="11983" y="20819"/>
                  <a:pt x="13087" y="20190"/>
                  <a:pt x="13416" y="19053"/>
                </a:cubicBezTo>
                <a:lnTo>
                  <a:pt x="13595" y="18437"/>
                </a:lnTo>
                <a:lnTo>
                  <a:pt x="16691" y="19538"/>
                </a:lnTo>
                <a:lnTo>
                  <a:pt x="16691" y="19980"/>
                </a:lnTo>
                <a:cubicBezTo>
                  <a:pt x="16691" y="20875"/>
                  <a:pt x="17350" y="21600"/>
                  <a:pt x="18164" y="21600"/>
                </a:cubicBezTo>
                <a:cubicBezTo>
                  <a:pt x="18977" y="21600"/>
                  <a:pt x="19636" y="20875"/>
                  <a:pt x="19636" y="19980"/>
                </a:cubicBezTo>
                <a:lnTo>
                  <a:pt x="19636" y="14040"/>
                </a:lnTo>
                <a:cubicBezTo>
                  <a:pt x="20721" y="14040"/>
                  <a:pt x="21600" y="13073"/>
                  <a:pt x="21600" y="11880"/>
                </a:cubicBezTo>
                <a:lnTo>
                  <a:pt x="21600" y="9720"/>
                </a:lnTo>
                <a:cubicBezTo>
                  <a:pt x="21600" y="8527"/>
                  <a:pt x="20721" y="7560"/>
                  <a:pt x="19636" y="7560"/>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92" name="Shape 2783"/>
          <p:cNvSpPr/>
          <p:nvPr/>
        </p:nvSpPr>
        <p:spPr>
          <a:xfrm>
            <a:off x="7339771" y="1487408"/>
            <a:ext cx="249480" cy="21546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94" name="Shape 2645"/>
          <p:cNvSpPr/>
          <p:nvPr/>
        </p:nvSpPr>
        <p:spPr>
          <a:xfrm>
            <a:off x="1567310" y="3102251"/>
            <a:ext cx="249480" cy="181440"/>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95" name="Shape 2547"/>
          <p:cNvSpPr>
            <a:spLocks noChangeAspect="1"/>
          </p:cNvSpPr>
          <p:nvPr/>
        </p:nvSpPr>
        <p:spPr>
          <a:xfrm>
            <a:off x="5426202" y="1510460"/>
            <a:ext cx="243459" cy="243459"/>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96" name="Shape 2633"/>
          <p:cNvSpPr/>
          <p:nvPr/>
        </p:nvSpPr>
        <p:spPr>
          <a:xfrm>
            <a:off x="7351288" y="3093178"/>
            <a:ext cx="226784" cy="226784"/>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98" name="Shape 2525"/>
          <p:cNvSpPr>
            <a:spLocks noChangeAspect="1"/>
          </p:cNvSpPr>
          <p:nvPr/>
        </p:nvSpPr>
        <p:spPr>
          <a:xfrm>
            <a:off x="1545588" y="1461407"/>
            <a:ext cx="267462" cy="267462"/>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99" name="Shape 2562"/>
          <p:cNvSpPr/>
          <p:nvPr/>
        </p:nvSpPr>
        <p:spPr>
          <a:xfrm>
            <a:off x="3509366" y="308590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100" name="Shape 2588"/>
          <p:cNvSpPr/>
          <p:nvPr/>
        </p:nvSpPr>
        <p:spPr>
          <a:xfrm>
            <a:off x="5434846" y="3082700"/>
            <a:ext cx="209496" cy="19045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cxnSp>
        <p:nvCxnSpPr>
          <p:cNvPr id="34" name="直接连接符 33">
            <a:extLst>
              <a:ext uri="{FF2B5EF4-FFF2-40B4-BE49-F238E27FC236}">
                <a16:creationId xmlns:a16="http://schemas.microsoft.com/office/drawing/2014/main" xmlns="" id="{9A6B425B-E3F4-48FF-84BA-FF3DDD37399B}"/>
              </a:ext>
            </a:extLst>
          </p:cNvPr>
          <p:cNvCxnSpPr>
            <a:cxnSpLocks/>
          </p:cNvCxnSpPr>
          <p:nvPr/>
        </p:nvCxnSpPr>
        <p:spPr>
          <a:xfrm>
            <a:off x="0" y="355094"/>
            <a:ext cx="5810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35" name="TextBox 12">
            <a:extLst>
              <a:ext uri="{FF2B5EF4-FFF2-40B4-BE49-F238E27FC236}">
                <a16:creationId xmlns:a16="http://schemas.microsoft.com/office/drawing/2014/main" xmlns="" id="{482E33D1-4A14-485D-82E0-A3D5709277BC}"/>
              </a:ext>
            </a:extLst>
          </p:cNvPr>
          <p:cNvSpPr txBox="1"/>
          <p:nvPr/>
        </p:nvSpPr>
        <p:spPr>
          <a:xfrm>
            <a:off x="217525" y="502127"/>
            <a:ext cx="2383987" cy="343299"/>
          </a:xfrm>
          <a:prstGeom prst="rect">
            <a:avLst/>
          </a:prstGeom>
          <a:noFill/>
        </p:spPr>
        <p:txBody>
          <a:bodyPr wrap="none" rtlCol="0">
            <a:spAutoFit/>
          </a:bodyPr>
          <a:lstStyle/>
          <a:p>
            <a:pPr defTabSz="685663">
              <a:lnSpc>
                <a:spcPct val="80000"/>
              </a:lnSpc>
              <a:defRPr/>
            </a:pPr>
            <a:r>
              <a:rPr lang="zh-CN" alt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rPr>
              <a:t>请输入你的标题</a:t>
            </a:r>
            <a:endParaRPr 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endParaRPr>
          </a:p>
        </p:txBody>
      </p:sp>
      <p:sp>
        <p:nvSpPr>
          <p:cNvPr id="36" name="TextBox 14">
            <a:extLst>
              <a:ext uri="{FF2B5EF4-FFF2-40B4-BE49-F238E27FC236}">
                <a16:creationId xmlns:a16="http://schemas.microsoft.com/office/drawing/2014/main" xmlns="" id="{E198DC5A-875A-4F07-933B-66D2FE74041A}"/>
              </a:ext>
            </a:extLst>
          </p:cNvPr>
          <p:cNvSpPr txBox="1"/>
          <p:nvPr/>
        </p:nvSpPr>
        <p:spPr>
          <a:xfrm>
            <a:off x="217525" y="821132"/>
            <a:ext cx="3870251" cy="224805"/>
          </a:xfrm>
          <a:prstGeom prst="rect">
            <a:avLst/>
          </a:prstGeom>
          <a:noFill/>
        </p:spPr>
        <p:txBody>
          <a:bodyPr wrap="square" rtlCol="0">
            <a:spAutoFit/>
          </a:bodyPr>
          <a:lstStyle/>
          <a:p>
            <a:pPr defTabSz="685663">
              <a:lnSpc>
                <a:spcPct val="80000"/>
              </a:lnSpc>
              <a:defRPr/>
            </a:pPr>
            <a:r>
              <a:rPr lang="en-US" altLang="zh-CN" sz="1050" dirty="0">
                <a:latin typeface="Calibri" panose="020F0502020204030204" pitchFamily="34" charset="0"/>
                <a:ea typeface="微软雅黑" panose="020B0503020204020204" pitchFamily="34" charset="-122"/>
                <a:cs typeface="Lato Light"/>
                <a:sym typeface="Calibri" panose="020F0502020204030204" pitchFamily="34" charset="0"/>
              </a:rPr>
              <a:t>Success Always Belongs For Those Who Are Prepared</a:t>
            </a:r>
          </a:p>
        </p:txBody>
      </p:sp>
    </p:spTree>
    <p:extLst>
      <p:ext uri="{BB962C8B-B14F-4D97-AF65-F5344CB8AC3E}">
        <p14:creationId xmlns:p14="http://schemas.microsoft.com/office/powerpoint/2010/main" val="24661062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Rectangle 84"/>
          <p:cNvSpPr/>
          <p:nvPr/>
        </p:nvSpPr>
        <p:spPr>
          <a:xfrm>
            <a:off x="3440086" y="2755830"/>
            <a:ext cx="1137029" cy="104366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6" name="Rectangle 85"/>
          <p:cNvSpPr/>
          <p:nvPr/>
        </p:nvSpPr>
        <p:spPr>
          <a:xfrm>
            <a:off x="5714143" y="2755830"/>
            <a:ext cx="1137029" cy="104366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7" name="Rectangle 86"/>
          <p:cNvSpPr/>
          <p:nvPr/>
        </p:nvSpPr>
        <p:spPr>
          <a:xfrm>
            <a:off x="1166029" y="2755830"/>
            <a:ext cx="1137029" cy="10436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8" name="Rectangle 87"/>
          <p:cNvSpPr/>
          <p:nvPr/>
        </p:nvSpPr>
        <p:spPr>
          <a:xfrm>
            <a:off x="4577115" y="1713927"/>
            <a:ext cx="1137029" cy="10419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9" name="Rectangle 88"/>
          <p:cNvSpPr/>
          <p:nvPr/>
        </p:nvSpPr>
        <p:spPr>
          <a:xfrm>
            <a:off x="6851172" y="1713927"/>
            <a:ext cx="1137029" cy="104190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0" name="Rectangle 89"/>
          <p:cNvSpPr/>
          <p:nvPr/>
        </p:nvSpPr>
        <p:spPr>
          <a:xfrm>
            <a:off x="2303058" y="1713927"/>
            <a:ext cx="1137029" cy="1041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1" name="TextBox 90"/>
          <p:cNvSpPr txBox="1"/>
          <p:nvPr/>
        </p:nvSpPr>
        <p:spPr>
          <a:xfrm>
            <a:off x="3776166" y="3171352"/>
            <a:ext cx="464871"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Pictures</a:t>
            </a:r>
          </a:p>
        </p:txBody>
      </p:sp>
      <p:sp>
        <p:nvSpPr>
          <p:cNvPr id="92" name="TextBox 91"/>
          <p:cNvSpPr txBox="1"/>
          <p:nvPr/>
        </p:nvSpPr>
        <p:spPr>
          <a:xfrm>
            <a:off x="3542376" y="3360301"/>
            <a:ext cx="932450" cy="368371"/>
          </a:xfrm>
          <a:prstGeom prst="rect">
            <a:avLst/>
          </a:prstGeom>
          <a:noFill/>
        </p:spPr>
        <p:txBody>
          <a:bodyPr wrap="square" lIns="0" tIns="0" rIns="0" bIns="0" rtlCol="0">
            <a:spAutoFit/>
          </a:bodyPr>
          <a:lstStyle/>
          <a:p>
            <a:pPr algn="ctr" defTabSz="685663">
              <a:lnSpc>
                <a:spcPts val="1513"/>
              </a:lnSpc>
            </a:pPr>
            <a:r>
              <a:rPr lang="en-US" sz="938"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a:t>
            </a:r>
          </a:p>
        </p:txBody>
      </p:sp>
      <p:sp>
        <p:nvSpPr>
          <p:cNvPr id="93" name="TextBox 92"/>
          <p:cNvSpPr txBox="1"/>
          <p:nvPr/>
        </p:nvSpPr>
        <p:spPr>
          <a:xfrm>
            <a:off x="4949264" y="2117298"/>
            <a:ext cx="392735"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Layout</a:t>
            </a:r>
          </a:p>
        </p:txBody>
      </p:sp>
      <p:sp>
        <p:nvSpPr>
          <p:cNvPr id="94" name="TextBox 93"/>
          <p:cNvSpPr txBox="1"/>
          <p:nvPr/>
        </p:nvSpPr>
        <p:spPr>
          <a:xfrm>
            <a:off x="4679404" y="2306247"/>
            <a:ext cx="932450" cy="368371"/>
          </a:xfrm>
          <a:prstGeom prst="rect">
            <a:avLst/>
          </a:prstGeom>
          <a:noFill/>
        </p:spPr>
        <p:txBody>
          <a:bodyPr wrap="square" lIns="0" tIns="0" rIns="0" bIns="0" rtlCol="0">
            <a:spAutoFit/>
          </a:bodyPr>
          <a:lstStyle/>
          <a:p>
            <a:pPr algn="ctr" defTabSz="685663">
              <a:lnSpc>
                <a:spcPts val="1513"/>
              </a:lnSpc>
            </a:pPr>
            <a:r>
              <a:rPr lang="en-US" sz="938"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a:t>
            </a:r>
          </a:p>
        </p:txBody>
      </p:sp>
      <p:sp>
        <p:nvSpPr>
          <p:cNvPr id="95" name="TextBox 94"/>
          <p:cNvSpPr txBox="1"/>
          <p:nvPr/>
        </p:nvSpPr>
        <p:spPr>
          <a:xfrm>
            <a:off x="7137207" y="2104532"/>
            <a:ext cx="548227"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Welcome</a:t>
            </a:r>
          </a:p>
        </p:txBody>
      </p:sp>
      <p:sp>
        <p:nvSpPr>
          <p:cNvPr id="96" name="TextBox 95"/>
          <p:cNvSpPr txBox="1"/>
          <p:nvPr/>
        </p:nvSpPr>
        <p:spPr>
          <a:xfrm>
            <a:off x="6953461" y="2306247"/>
            <a:ext cx="932450" cy="368371"/>
          </a:xfrm>
          <a:prstGeom prst="rect">
            <a:avLst/>
          </a:prstGeom>
          <a:noFill/>
        </p:spPr>
        <p:txBody>
          <a:bodyPr wrap="square" lIns="0" tIns="0" rIns="0" bIns="0" rtlCol="0">
            <a:spAutoFit/>
          </a:bodyPr>
          <a:lstStyle/>
          <a:p>
            <a:pPr algn="ctr" defTabSz="685663">
              <a:lnSpc>
                <a:spcPts val="1513"/>
              </a:lnSpc>
            </a:pPr>
            <a:r>
              <a:rPr lang="en-US" sz="938"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a:t>
            </a:r>
          </a:p>
        </p:txBody>
      </p:sp>
      <p:sp>
        <p:nvSpPr>
          <p:cNvPr id="97" name="TextBox 96"/>
          <p:cNvSpPr txBox="1"/>
          <p:nvPr/>
        </p:nvSpPr>
        <p:spPr>
          <a:xfrm>
            <a:off x="2746644" y="2117298"/>
            <a:ext cx="216405"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Ads</a:t>
            </a:r>
          </a:p>
        </p:txBody>
      </p:sp>
      <p:sp>
        <p:nvSpPr>
          <p:cNvPr id="98" name="TextBox 97"/>
          <p:cNvSpPr txBox="1"/>
          <p:nvPr/>
        </p:nvSpPr>
        <p:spPr>
          <a:xfrm>
            <a:off x="2388621" y="2306247"/>
            <a:ext cx="932450" cy="368371"/>
          </a:xfrm>
          <a:prstGeom prst="rect">
            <a:avLst/>
          </a:prstGeom>
          <a:noFill/>
        </p:spPr>
        <p:txBody>
          <a:bodyPr wrap="square" lIns="0" tIns="0" rIns="0" bIns="0" rtlCol="0">
            <a:spAutoFit/>
          </a:bodyPr>
          <a:lstStyle/>
          <a:p>
            <a:pPr algn="ctr" defTabSz="685663">
              <a:lnSpc>
                <a:spcPts val="1513"/>
              </a:lnSpc>
            </a:pPr>
            <a:r>
              <a:rPr lang="en-US" sz="938"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a:t>
            </a:r>
          </a:p>
        </p:txBody>
      </p:sp>
      <p:sp>
        <p:nvSpPr>
          <p:cNvPr id="99" name="TextBox 98"/>
          <p:cNvSpPr txBox="1"/>
          <p:nvPr/>
        </p:nvSpPr>
        <p:spPr>
          <a:xfrm>
            <a:off x="6112740" y="3171352"/>
            <a:ext cx="339837"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Mixer</a:t>
            </a:r>
          </a:p>
        </p:txBody>
      </p:sp>
      <p:sp>
        <p:nvSpPr>
          <p:cNvPr id="100" name="TextBox 99"/>
          <p:cNvSpPr txBox="1"/>
          <p:nvPr/>
        </p:nvSpPr>
        <p:spPr>
          <a:xfrm>
            <a:off x="5816433" y="3360301"/>
            <a:ext cx="932450" cy="368371"/>
          </a:xfrm>
          <a:prstGeom prst="rect">
            <a:avLst/>
          </a:prstGeom>
          <a:noFill/>
        </p:spPr>
        <p:txBody>
          <a:bodyPr wrap="square" lIns="0" tIns="0" rIns="0" bIns="0" rtlCol="0">
            <a:spAutoFit/>
          </a:bodyPr>
          <a:lstStyle/>
          <a:p>
            <a:pPr algn="ctr" defTabSz="685663">
              <a:lnSpc>
                <a:spcPts val="1513"/>
              </a:lnSpc>
            </a:pPr>
            <a:r>
              <a:rPr lang="en-US" sz="938"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a:t>
            </a:r>
          </a:p>
        </p:txBody>
      </p:sp>
      <p:sp>
        <p:nvSpPr>
          <p:cNvPr id="101" name="TextBox 100"/>
          <p:cNvSpPr txBox="1"/>
          <p:nvPr/>
        </p:nvSpPr>
        <p:spPr>
          <a:xfrm>
            <a:off x="1543892" y="3171352"/>
            <a:ext cx="347852"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Home</a:t>
            </a:r>
          </a:p>
        </p:txBody>
      </p:sp>
      <p:sp>
        <p:nvSpPr>
          <p:cNvPr id="102" name="TextBox 101"/>
          <p:cNvSpPr txBox="1"/>
          <p:nvPr/>
        </p:nvSpPr>
        <p:spPr>
          <a:xfrm>
            <a:off x="1251592" y="3360301"/>
            <a:ext cx="932450" cy="368371"/>
          </a:xfrm>
          <a:prstGeom prst="rect">
            <a:avLst/>
          </a:prstGeom>
          <a:noFill/>
        </p:spPr>
        <p:txBody>
          <a:bodyPr wrap="square" lIns="0" tIns="0" rIns="0" bIns="0" rtlCol="0">
            <a:spAutoFit/>
          </a:bodyPr>
          <a:lstStyle/>
          <a:p>
            <a:pPr algn="ctr" defTabSz="685663">
              <a:lnSpc>
                <a:spcPts val="1513"/>
              </a:lnSpc>
            </a:pPr>
            <a:r>
              <a:rPr lang="en-US" sz="938"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a:t>
            </a:r>
          </a:p>
        </p:txBody>
      </p:sp>
      <p:sp>
        <p:nvSpPr>
          <p:cNvPr id="103" name="Shape 2525"/>
          <p:cNvSpPr>
            <a:spLocks noChangeAspect="1"/>
          </p:cNvSpPr>
          <p:nvPr/>
        </p:nvSpPr>
        <p:spPr>
          <a:xfrm>
            <a:off x="1607062" y="2843250"/>
            <a:ext cx="250807" cy="250807"/>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104" name="Shape 2690"/>
          <p:cNvSpPr/>
          <p:nvPr/>
        </p:nvSpPr>
        <p:spPr>
          <a:xfrm>
            <a:off x="2772119" y="1857222"/>
            <a:ext cx="214736" cy="195215"/>
          </a:xfrm>
          <a:custGeom>
            <a:avLst/>
            <a:gdLst/>
            <a:ahLst/>
            <a:cxnLst>
              <a:cxn ang="0">
                <a:pos x="wd2" y="hd2"/>
              </a:cxn>
              <a:cxn ang="5400000">
                <a:pos x="wd2" y="hd2"/>
              </a:cxn>
              <a:cxn ang="10800000">
                <a:pos x="wd2" y="hd2"/>
              </a:cxn>
              <a:cxn ang="16200000">
                <a:pos x="wd2" y="hd2"/>
              </a:cxn>
            </a:cxnLst>
            <a:rect l="0" t="0" r="r" b="b"/>
            <a:pathLst>
              <a:path w="21600" h="21600" extrusionOk="0">
                <a:moveTo>
                  <a:pt x="20618" y="11880"/>
                </a:moveTo>
                <a:cubicBezTo>
                  <a:pt x="20618" y="12476"/>
                  <a:pt x="20178" y="12960"/>
                  <a:pt x="19636" y="12960"/>
                </a:cubicBezTo>
                <a:lnTo>
                  <a:pt x="19636" y="8640"/>
                </a:lnTo>
                <a:cubicBezTo>
                  <a:pt x="20178" y="8640"/>
                  <a:pt x="20618" y="9124"/>
                  <a:pt x="20618" y="9720"/>
                </a:cubicBezTo>
                <a:cubicBezTo>
                  <a:pt x="20618" y="9720"/>
                  <a:pt x="20618" y="11880"/>
                  <a:pt x="20618" y="11880"/>
                </a:cubicBezTo>
                <a:close/>
                <a:moveTo>
                  <a:pt x="18655" y="19980"/>
                </a:moveTo>
                <a:cubicBezTo>
                  <a:pt x="18655" y="20279"/>
                  <a:pt x="18434" y="20520"/>
                  <a:pt x="18164" y="20520"/>
                </a:cubicBezTo>
                <a:cubicBezTo>
                  <a:pt x="17893" y="20520"/>
                  <a:pt x="17673" y="20279"/>
                  <a:pt x="17673" y="19980"/>
                </a:cubicBezTo>
                <a:lnTo>
                  <a:pt x="17673" y="1620"/>
                </a:lnTo>
                <a:cubicBezTo>
                  <a:pt x="17673" y="1322"/>
                  <a:pt x="17893" y="1080"/>
                  <a:pt x="18164" y="1080"/>
                </a:cubicBezTo>
                <a:cubicBezTo>
                  <a:pt x="18434" y="1080"/>
                  <a:pt x="18655" y="1322"/>
                  <a:pt x="18655" y="1620"/>
                </a:cubicBezTo>
                <a:cubicBezTo>
                  <a:pt x="18655" y="1620"/>
                  <a:pt x="18655" y="19980"/>
                  <a:pt x="18655" y="19980"/>
                </a:cubicBezTo>
                <a:close/>
                <a:moveTo>
                  <a:pt x="16691" y="18404"/>
                </a:moveTo>
                <a:lnTo>
                  <a:pt x="2944" y="13512"/>
                </a:lnTo>
                <a:cubicBezTo>
                  <a:pt x="2944" y="13508"/>
                  <a:pt x="2945" y="13504"/>
                  <a:pt x="2945" y="13500"/>
                </a:cubicBezTo>
                <a:lnTo>
                  <a:pt x="2945" y="8100"/>
                </a:lnTo>
                <a:cubicBezTo>
                  <a:pt x="2945" y="8096"/>
                  <a:pt x="2944" y="8093"/>
                  <a:pt x="2944" y="8089"/>
                </a:cubicBezTo>
                <a:lnTo>
                  <a:pt x="16691" y="3197"/>
                </a:lnTo>
                <a:cubicBezTo>
                  <a:pt x="16691" y="3197"/>
                  <a:pt x="16691" y="18404"/>
                  <a:pt x="16691" y="18404"/>
                </a:cubicBezTo>
                <a:close/>
                <a:moveTo>
                  <a:pt x="12480" y="18725"/>
                </a:moveTo>
                <a:cubicBezTo>
                  <a:pt x="12316" y="19294"/>
                  <a:pt x="11764" y="19608"/>
                  <a:pt x="11247" y="19428"/>
                </a:cubicBezTo>
                <a:lnTo>
                  <a:pt x="6102" y="17625"/>
                </a:lnTo>
                <a:cubicBezTo>
                  <a:pt x="5585" y="17444"/>
                  <a:pt x="5299" y="16837"/>
                  <a:pt x="5464" y="16269"/>
                </a:cubicBezTo>
                <a:lnTo>
                  <a:pt x="5654" y="15610"/>
                </a:lnTo>
                <a:lnTo>
                  <a:pt x="12661" y="18104"/>
                </a:lnTo>
                <a:cubicBezTo>
                  <a:pt x="12661" y="18104"/>
                  <a:pt x="12480" y="18725"/>
                  <a:pt x="12480" y="18725"/>
                </a:cubicBezTo>
                <a:close/>
                <a:moveTo>
                  <a:pt x="1964" y="13500"/>
                </a:moveTo>
                <a:lnTo>
                  <a:pt x="982" y="13500"/>
                </a:lnTo>
                <a:lnTo>
                  <a:pt x="982" y="8100"/>
                </a:lnTo>
                <a:lnTo>
                  <a:pt x="1964" y="8100"/>
                </a:lnTo>
                <a:cubicBezTo>
                  <a:pt x="1964" y="8100"/>
                  <a:pt x="1964" y="13500"/>
                  <a:pt x="1964" y="13500"/>
                </a:cubicBezTo>
                <a:close/>
                <a:moveTo>
                  <a:pt x="19636" y="7560"/>
                </a:moveTo>
                <a:lnTo>
                  <a:pt x="19636" y="1620"/>
                </a:lnTo>
                <a:cubicBezTo>
                  <a:pt x="19636" y="725"/>
                  <a:pt x="18977" y="0"/>
                  <a:pt x="18164" y="0"/>
                </a:cubicBezTo>
                <a:cubicBezTo>
                  <a:pt x="17350" y="0"/>
                  <a:pt x="16691" y="725"/>
                  <a:pt x="16691" y="1620"/>
                </a:cubicBezTo>
                <a:lnTo>
                  <a:pt x="16691" y="2062"/>
                </a:lnTo>
                <a:lnTo>
                  <a:pt x="2411" y="7144"/>
                </a:lnTo>
                <a:cubicBezTo>
                  <a:pt x="2276" y="7067"/>
                  <a:pt x="2126" y="7020"/>
                  <a:pt x="1964" y="7020"/>
                </a:cubicBezTo>
                <a:lnTo>
                  <a:pt x="982" y="7020"/>
                </a:lnTo>
                <a:cubicBezTo>
                  <a:pt x="440" y="7020"/>
                  <a:pt x="0" y="7504"/>
                  <a:pt x="0" y="8100"/>
                </a:cubicBezTo>
                <a:lnTo>
                  <a:pt x="0" y="13500"/>
                </a:lnTo>
                <a:cubicBezTo>
                  <a:pt x="0" y="14097"/>
                  <a:pt x="440" y="14580"/>
                  <a:pt x="982" y="14580"/>
                </a:cubicBezTo>
                <a:lnTo>
                  <a:pt x="1964" y="14580"/>
                </a:lnTo>
                <a:cubicBezTo>
                  <a:pt x="2126" y="14580"/>
                  <a:pt x="2276" y="14533"/>
                  <a:pt x="2411" y="14457"/>
                </a:cubicBezTo>
                <a:lnTo>
                  <a:pt x="4720" y="15278"/>
                </a:lnTo>
                <a:lnTo>
                  <a:pt x="4529" y="15941"/>
                </a:lnTo>
                <a:cubicBezTo>
                  <a:pt x="4199" y="17078"/>
                  <a:pt x="4770" y="18292"/>
                  <a:pt x="5803" y="18654"/>
                </a:cubicBezTo>
                <a:lnTo>
                  <a:pt x="10949" y="20456"/>
                </a:lnTo>
                <a:cubicBezTo>
                  <a:pt x="11983" y="20819"/>
                  <a:pt x="13087" y="20190"/>
                  <a:pt x="13416" y="19053"/>
                </a:cubicBezTo>
                <a:lnTo>
                  <a:pt x="13595" y="18437"/>
                </a:lnTo>
                <a:lnTo>
                  <a:pt x="16691" y="19538"/>
                </a:lnTo>
                <a:lnTo>
                  <a:pt x="16691" y="19980"/>
                </a:lnTo>
                <a:cubicBezTo>
                  <a:pt x="16691" y="20875"/>
                  <a:pt x="17350" y="21600"/>
                  <a:pt x="18164" y="21600"/>
                </a:cubicBezTo>
                <a:cubicBezTo>
                  <a:pt x="18977" y="21600"/>
                  <a:pt x="19636" y="20875"/>
                  <a:pt x="19636" y="19980"/>
                </a:cubicBezTo>
                <a:lnTo>
                  <a:pt x="19636" y="14040"/>
                </a:lnTo>
                <a:cubicBezTo>
                  <a:pt x="20721" y="14040"/>
                  <a:pt x="21600" y="13073"/>
                  <a:pt x="21600" y="11880"/>
                </a:cubicBezTo>
                <a:lnTo>
                  <a:pt x="21600" y="9720"/>
                </a:lnTo>
                <a:cubicBezTo>
                  <a:pt x="21600" y="8527"/>
                  <a:pt x="20721" y="7560"/>
                  <a:pt x="19636" y="7560"/>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105" name="Shape 2783"/>
          <p:cNvSpPr/>
          <p:nvPr/>
        </p:nvSpPr>
        <p:spPr>
          <a:xfrm>
            <a:off x="5037523" y="1873257"/>
            <a:ext cx="214736" cy="185454"/>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106" name="Shape 2633"/>
          <p:cNvSpPr/>
          <p:nvPr/>
        </p:nvSpPr>
        <p:spPr>
          <a:xfrm>
            <a:off x="7322086" y="1868384"/>
            <a:ext cx="195200" cy="195200"/>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107" name="Shape 2562"/>
          <p:cNvSpPr>
            <a:spLocks noChangeAspect="1"/>
          </p:cNvSpPr>
          <p:nvPr/>
        </p:nvSpPr>
        <p:spPr>
          <a:xfrm>
            <a:off x="3877975" y="2843984"/>
            <a:ext cx="240030" cy="24003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108" name="Shape 2588"/>
          <p:cNvSpPr>
            <a:spLocks noChangeAspect="1"/>
          </p:cNvSpPr>
          <p:nvPr/>
        </p:nvSpPr>
        <p:spPr>
          <a:xfrm>
            <a:off x="6163079" y="2865054"/>
            <a:ext cx="250317" cy="227570"/>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pic>
        <p:nvPicPr>
          <p:cNvPr id="8" name="图片占位符 7">
            <a:extLst>
              <a:ext uri="{FF2B5EF4-FFF2-40B4-BE49-F238E27FC236}">
                <a16:creationId xmlns:a16="http://schemas.microsoft.com/office/drawing/2014/main" xmlns="" id="{FCD02717-0936-4891-9246-D483BBB21EFA}"/>
              </a:ext>
            </a:extLst>
          </p:cNvPr>
          <p:cNvPicPr>
            <a:picLocks noGrp="1" noChangeAspect="1"/>
          </p:cNvPicPr>
          <p:nvPr>
            <p:ph type="pic" sz="quarter" idx="51"/>
          </p:nvPr>
        </p:nvPicPr>
        <p:blipFill>
          <a:blip r:embed="rId2" cstate="print">
            <a:extLst>
              <a:ext uri="{28A0092B-C50C-407E-A947-70E740481C1C}">
                <a14:useLocalDpi xmlns:a14="http://schemas.microsoft.com/office/drawing/2010/main" val="0"/>
              </a:ext>
            </a:extLst>
          </a:blip>
          <a:srcRect l="13665" r="13665"/>
          <a:stretch>
            <a:fillRect/>
          </a:stretch>
        </p:blipFill>
        <p:spPr/>
      </p:pic>
      <p:pic>
        <p:nvPicPr>
          <p:cNvPr id="22" name="图片占位符 21">
            <a:extLst>
              <a:ext uri="{FF2B5EF4-FFF2-40B4-BE49-F238E27FC236}">
                <a16:creationId xmlns:a16="http://schemas.microsoft.com/office/drawing/2014/main" xmlns="" id="{A8860BD4-7F98-433A-B03D-C695207A9A03}"/>
              </a:ext>
            </a:extLst>
          </p:cNvPr>
          <p:cNvPicPr>
            <a:picLocks noGrp="1" noChangeAspect="1"/>
          </p:cNvPicPr>
          <p:nvPr>
            <p:ph type="pic" sz="quarter" idx="52"/>
          </p:nvPr>
        </p:nvPicPr>
        <p:blipFill>
          <a:blip r:embed="rId3" cstate="print">
            <a:extLst>
              <a:ext uri="{28A0092B-C50C-407E-A947-70E740481C1C}">
                <a14:useLocalDpi xmlns:a14="http://schemas.microsoft.com/office/drawing/2010/main" val="0"/>
              </a:ext>
            </a:extLst>
          </a:blip>
          <a:srcRect l="21732" r="21732"/>
          <a:stretch>
            <a:fillRect/>
          </a:stretch>
        </p:blipFill>
        <p:spPr/>
      </p:pic>
      <p:pic>
        <p:nvPicPr>
          <p:cNvPr id="17" name="图片占位符 16">
            <a:extLst>
              <a:ext uri="{FF2B5EF4-FFF2-40B4-BE49-F238E27FC236}">
                <a16:creationId xmlns:a16="http://schemas.microsoft.com/office/drawing/2014/main" xmlns="" id="{3A544895-B5A8-4989-9008-E33575E10D53}"/>
              </a:ext>
            </a:extLst>
          </p:cNvPr>
          <p:cNvPicPr>
            <a:picLocks noGrp="1" noChangeAspect="1"/>
          </p:cNvPicPr>
          <p:nvPr>
            <p:ph type="pic" sz="quarter" idx="50"/>
          </p:nvPr>
        </p:nvPicPr>
        <p:blipFill>
          <a:blip r:embed="rId4" cstate="print">
            <a:extLst>
              <a:ext uri="{28A0092B-C50C-407E-A947-70E740481C1C}">
                <a14:useLocalDpi xmlns:a14="http://schemas.microsoft.com/office/drawing/2010/main" val="0"/>
              </a:ext>
            </a:extLst>
          </a:blip>
          <a:srcRect l="13607" r="13607"/>
          <a:stretch>
            <a:fillRect/>
          </a:stretch>
        </p:blipFill>
        <p:spPr/>
      </p:pic>
      <p:pic>
        <p:nvPicPr>
          <p:cNvPr id="13" name="图片占位符 12">
            <a:extLst>
              <a:ext uri="{FF2B5EF4-FFF2-40B4-BE49-F238E27FC236}">
                <a16:creationId xmlns:a16="http://schemas.microsoft.com/office/drawing/2014/main" xmlns="" id="{1ADD0442-5308-4C03-A0AE-6B81B8E82628}"/>
              </a:ext>
            </a:extLst>
          </p:cNvPr>
          <p:cNvPicPr>
            <a:picLocks noGrp="1" noChangeAspect="1"/>
          </p:cNvPicPr>
          <p:nvPr>
            <p:ph type="pic" sz="quarter" idx="45"/>
          </p:nvPr>
        </p:nvPicPr>
        <p:blipFill>
          <a:blip r:embed="rId5" cstate="print">
            <a:extLst>
              <a:ext uri="{28A0092B-C50C-407E-A947-70E740481C1C}">
                <a14:useLocalDpi xmlns:a14="http://schemas.microsoft.com/office/drawing/2010/main" val="0"/>
              </a:ext>
            </a:extLst>
          </a:blip>
          <a:srcRect l="23274" r="23274"/>
          <a:stretch>
            <a:fillRect/>
          </a:stretch>
        </p:blipFill>
        <p:spPr/>
      </p:pic>
      <p:pic>
        <p:nvPicPr>
          <p:cNvPr id="15" name="图片占位符 14">
            <a:extLst>
              <a:ext uri="{FF2B5EF4-FFF2-40B4-BE49-F238E27FC236}">
                <a16:creationId xmlns:a16="http://schemas.microsoft.com/office/drawing/2014/main" xmlns="" id="{C301EC4A-65F3-4637-B453-95ED4A2DDCF5}"/>
              </a:ext>
            </a:extLst>
          </p:cNvPr>
          <p:cNvPicPr>
            <a:picLocks noGrp="1" noChangeAspect="1"/>
          </p:cNvPicPr>
          <p:nvPr>
            <p:ph type="pic" sz="quarter" idx="46"/>
          </p:nvPr>
        </p:nvPicPr>
        <p:blipFill>
          <a:blip r:embed="rId6" cstate="print">
            <a:extLst>
              <a:ext uri="{28A0092B-C50C-407E-A947-70E740481C1C}">
                <a14:useLocalDpi xmlns:a14="http://schemas.microsoft.com/office/drawing/2010/main" val="0"/>
              </a:ext>
            </a:extLst>
          </a:blip>
          <a:srcRect l="15446" r="15446"/>
          <a:stretch>
            <a:fillRect/>
          </a:stretch>
        </p:blipFill>
        <p:spPr/>
      </p:pic>
      <p:pic>
        <p:nvPicPr>
          <p:cNvPr id="10" name="图片占位符 9">
            <a:extLst>
              <a:ext uri="{FF2B5EF4-FFF2-40B4-BE49-F238E27FC236}">
                <a16:creationId xmlns:a16="http://schemas.microsoft.com/office/drawing/2014/main" xmlns="" id="{113A6A57-3AFF-4DEC-A22A-1222BD4BA3D7}"/>
              </a:ext>
            </a:extLst>
          </p:cNvPr>
          <p:cNvPicPr>
            <a:picLocks noGrp="1" noChangeAspect="1"/>
          </p:cNvPicPr>
          <p:nvPr>
            <p:ph type="pic" sz="quarter" idx="44"/>
          </p:nvPr>
        </p:nvPicPr>
        <p:blipFill>
          <a:blip r:embed="rId7" cstate="print">
            <a:extLst>
              <a:ext uri="{28A0092B-C50C-407E-A947-70E740481C1C}">
                <a14:useLocalDpi xmlns:a14="http://schemas.microsoft.com/office/drawing/2010/main" val="0"/>
              </a:ext>
            </a:extLst>
          </a:blip>
          <a:srcRect l="21862" r="21862"/>
          <a:stretch>
            <a:fillRect/>
          </a:stretch>
        </p:blipFill>
        <p:spPr/>
      </p:pic>
      <p:cxnSp>
        <p:nvCxnSpPr>
          <p:cNvPr id="32" name="直接连接符 31">
            <a:extLst>
              <a:ext uri="{FF2B5EF4-FFF2-40B4-BE49-F238E27FC236}">
                <a16:creationId xmlns:a16="http://schemas.microsoft.com/office/drawing/2014/main" xmlns="" id="{E8F34386-22E9-495B-9CA7-BF38F521D12F}"/>
              </a:ext>
            </a:extLst>
          </p:cNvPr>
          <p:cNvCxnSpPr>
            <a:cxnSpLocks/>
          </p:cNvCxnSpPr>
          <p:nvPr/>
        </p:nvCxnSpPr>
        <p:spPr>
          <a:xfrm>
            <a:off x="0" y="355094"/>
            <a:ext cx="5810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33" name="TextBox 12">
            <a:extLst>
              <a:ext uri="{FF2B5EF4-FFF2-40B4-BE49-F238E27FC236}">
                <a16:creationId xmlns:a16="http://schemas.microsoft.com/office/drawing/2014/main" xmlns="" id="{C510CC2D-E6A4-4ABC-83EF-77EE1271E6C4}"/>
              </a:ext>
            </a:extLst>
          </p:cNvPr>
          <p:cNvSpPr txBox="1"/>
          <p:nvPr/>
        </p:nvSpPr>
        <p:spPr>
          <a:xfrm>
            <a:off x="217525" y="502127"/>
            <a:ext cx="2383987" cy="343299"/>
          </a:xfrm>
          <a:prstGeom prst="rect">
            <a:avLst/>
          </a:prstGeom>
          <a:noFill/>
        </p:spPr>
        <p:txBody>
          <a:bodyPr wrap="none" rtlCol="0">
            <a:spAutoFit/>
          </a:bodyPr>
          <a:lstStyle/>
          <a:p>
            <a:pPr defTabSz="685663">
              <a:lnSpc>
                <a:spcPct val="80000"/>
              </a:lnSpc>
              <a:defRPr/>
            </a:pPr>
            <a:r>
              <a:rPr lang="zh-CN" alt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rPr>
              <a:t>请输入你的标题</a:t>
            </a:r>
            <a:endParaRPr 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endParaRPr>
          </a:p>
        </p:txBody>
      </p:sp>
      <p:sp>
        <p:nvSpPr>
          <p:cNvPr id="34" name="TextBox 14">
            <a:extLst>
              <a:ext uri="{FF2B5EF4-FFF2-40B4-BE49-F238E27FC236}">
                <a16:creationId xmlns:a16="http://schemas.microsoft.com/office/drawing/2014/main" xmlns="" id="{C335216F-FDDE-4E95-8D58-13BB395D5FF5}"/>
              </a:ext>
            </a:extLst>
          </p:cNvPr>
          <p:cNvSpPr txBox="1"/>
          <p:nvPr/>
        </p:nvSpPr>
        <p:spPr>
          <a:xfrm>
            <a:off x="217525" y="821132"/>
            <a:ext cx="3870251" cy="224805"/>
          </a:xfrm>
          <a:prstGeom prst="rect">
            <a:avLst/>
          </a:prstGeom>
          <a:noFill/>
        </p:spPr>
        <p:txBody>
          <a:bodyPr wrap="square" rtlCol="0">
            <a:spAutoFit/>
          </a:bodyPr>
          <a:lstStyle/>
          <a:p>
            <a:pPr defTabSz="685663">
              <a:lnSpc>
                <a:spcPct val="80000"/>
              </a:lnSpc>
              <a:defRPr/>
            </a:pPr>
            <a:r>
              <a:rPr lang="en-US" altLang="zh-CN" sz="1050" dirty="0">
                <a:latin typeface="Calibri" panose="020F0502020204030204" pitchFamily="34" charset="0"/>
                <a:ea typeface="微软雅黑" panose="020B0503020204020204" pitchFamily="34" charset="-122"/>
                <a:cs typeface="Lato Light"/>
                <a:sym typeface="Calibri" panose="020F0502020204030204" pitchFamily="34" charset="0"/>
              </a:rPr>
              <a:t>Success Always Belongs For Those Who Are Prepared</a:t>
            </a:r>
          </a:p>
        </p:txBody>
      </p:sp>
    </p:spTree>
    <p:extLst>
      <p:ext uri="{BB962C8B-B14F-4D97-AF65-F5344CB8AC3E}">
        <p14:creationId xmlns:p14="http://schemas.microsoft.com/office/powerpoint/2010/main" val="20832354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902171" y="2554988"/>
            <a:ext cx="3758394" cy="512448"/>
          </a:xfrm>
          <a:prstGeom prst="rect">
            <a:avLst/>
          </a:prstGeom>
        </p:spPr>
        <p:txBody>
          <a:bodyPr wrap="square">
            <a:spAutoFit/>
          </a:bodyPr>
          <a:lstStyle/>
          <a:p>
            <a:pPr>
              <a:lnSpc>
                <a:spcPct val="130000"/>
              </a:lnSpc>
              <a:defRPr/>
            </a:pP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consectetuer</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Aenean</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commodo</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ligula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eget</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dolor. Lorem ipsum dolor sit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a:t>
            </a:r>
            <a:endParaRPr lang="zh-CN" altLang="en-US" sz="1050" dirty="0">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7" name="文本框 7"/>
          <p:cNvSpPr txBox="1">
            <a:spLocks noChangeArrowheads="1"/>
          </p:cNvSpPr>
          <p:nvPr/>
        </p:nvSpPr>
        <p:spPr bwMode="auto">
          <a:xfrm>
            <a:off x="2909562" y="1930220"/>
            <a:ext cx="2031325" cy="531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2400" dirty="0">
                <a:solidFill>
                  <a:schemeClr val="accent1"/>
                </a:solidFill>
                <a:ea typeface="微软雅黑" panose="020B0503020204020204" pitchFamily="34" charset="-122"/>
                <a:cs typeface="+mn-ea"/>
                <a:sym typeface="Calibri" panose="020F0502020204030204" pitchFamily="34" charset="0"/>
              </a:rPr>
              <a:t>输入章节标题</a:t>
            </a:r>
          </a:p>
        </p:txBody>
      </p:sp>
      <p:cxnSp>
        <p:nvCxnSpPr>
          <p:cNvPr id="11" name="直接连接符 10"/>
          <p:cNvCxnSpPr/>
          <p:nvPr/>
        </p:nvCxnSpPr>
        <p:spPr>
          <a:xfrm>
            <a:off x="3018485" y="2554988"/>
            <a:ext cx="26421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xmlns="" id="{AC54E3FD-553D-4E17-AACF-B811FC0169A3}"/>
              </a:ext>
            </a:extLst>
          </p:cNvPr>
          <p:cNvSpPr/>
          <p:nvPr/>
        </p:nvSpPr>
        <p:spPr>
          <a:xfrm>
            <a:off x="1506782" y="1995975"/>
            <a:ext cx="1151549" cy="115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latin typeface="Calibri" panose="020F0502020204030204" pitchFamily="34" charset="0"/>
                <a:ea typeface="微软雅黑" panose="020B0503020204020204" pitchFamily="34" charset="-122"/>
                <a:sym typeface="Calibri" panose="020F0502020204030204" pitchFamily="34" charset="0"/>
              </a:rPr>
              <a:t>03</a:t>
            </a:r>
            <a:endParaRPr lang="zh-CN" altLang="en-US" sz="4400" dirty="0">
              <a:latin typeface="Calibri" panose="020F0502020204030204" pitchFamily="34" charset="0"/>
              <a:ea typeface="微软雅黑" panose="020B0503020204020204" pitchFamily="34" charset="-122"/>
              <a:sym typeface="Calibri" panose="020F0502020204030204" pitchFamily="34" charset="0"/>
            </a:endParaRPr>
          </a:p>
        </p:txBody>
      </p:sp>
    </p:spTree>
    <p:extLst>
      <p:ext uri="{BB962C8B-B14F-4D97-AF65-F5344CB8AC3E}">
        <p14:creationId xmlns:p14="http://schemas.microsoft.com/office/powerpoint/2010/main" val="15348158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descr="New Macbook Silver.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376" y="1711872"/>
            <a:ext cx="3678742" cy="2162479"/>
          </a:xfrm>
          <a:prstGeom prst="rect">
            <a:avLst/>
          </a:prstGeom>
        </p:spPr>
      </p:pic>
      <p:sp>
        <p:nvSpPr>
          <p:cNvPr id="29" name="TextBox 28"/>
          <p:cNvSpPr txBox="1"/>
          <p:nvPr/>
        </p:nvSpPr>
        <p:spPr>
          <a:xfrm>
            <a:off x="5379145" y="1974847"/>
            <a:ext cx="548227"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Welcome</a:t>
            </a:r>
          </a:p>
        </p:txBody>
      </p:sp>
      <p:sp>
        <p:nvSpPr>
          <p:cNvPr id="30" name="TextBox 29"/>
          <p:cNvSpPr txBox="1"/>
          <p:nvPr/>
        </p:nvSpPr>
        <p:spPr>
          <a:xfrm>
            <a:off x="4897477" y="2188887"/>
            <a:ext cx="1511564" cy="36837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 content</a:t>
            </a:r>
          </a:p>
        </p:txBody>
      </p:sp>
      <p:sp>
        <p:nvSpPr>
          <p:cNvPr id="31" name="TextBox 30"/>
          <p:cNvSpPr txBox="1"/>
          <p:nvPr/>
        </p:nvSpPr>
        <p:spPr>
          <a:xfrm>
            <a:off x="7258531" y="1974847"/>
            <a:ext cx="322203"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Team</a:t>
            </a:r>
          </a:p>
        </p:txBody>
      </p:sp>
      <p:sp>
        <p:nvSpPr>
          <p:cNvPr id="32" name="TextBox 31"/>
          <p:cNvSpPr txBox="1"/>
          <p:nvPr/>
        </p:nvSpPr>
        <p:spPr>
          <a:xfrm>
            <a:off x="6663847" y="2188887"/>
            <a:ext cx="1511564" cy="36837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 content</a:t>
            </a:r>
          </a:p>
        </p:txBody>
      </p:sp>
      <p:sp>
        <p:nvSpPr>
          <p:cNvPr id="34" name="TextBox 33"/>
          <p:cNvSpPr txBox="1"/>
          <p:nvPr/>
        </p:nvSpPr>
        <p:spPr>
          <a:xfrm>
            <a:off x="5306209" y="3559807"/>
            <a:ext cx="694100"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Our Devices</a:t>
            </a:r>
          </a:p>
        </p:txBody>
      </p:sp>
      <p:sp>
        <p:nvSpPr>
          <p:cNvPr id="35" name="TextBox 34"/>
          <p:cNvSpPr txBox="1"/>
          <p:nvPr/>
        </p:nvSpPr>
        <p:spPr>
          <a:xfrm>
            <a:off x="4897477" y="3773846"/>
            <a:ext cx="1511564" cy="36837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 content</a:t>
            </a:r>
          </a:p>
        </p:txBody>
      </p:sp>
      <p:sp>
        <p:nvSpPr>
          <p:cNvPr id="36" name="TextBox 35"/>
          <p:cNvSpPr txBox="1"/>
          <p:nvPr/>
        </p:nvSpPr>
        <p:spPr>
          <a:xfrm>
            <a:off x="7060559" y="3559807"/>
            <a:ext cx="718145"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Our Projects</a:t>
            </a:r>
          </a:p>
        </p:txBody>
      </p:sp>
      <p:sp>
        <p:nvSpPr>
          <p:cNvPr id="37" name="TextBox 36"/>
          <p:cNvSpPr txBox="1"/>
          <p:nvPr/>
        </p:nvSpPr>
        <p:spPr>
          <a:xfrm>
            <a:off x="6663847" y="3773846"/>
            <a:ext cx="1511564" cy="36837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 content</a:t>
            </a:r>
          </a:p>
        </p:txBody>
      </p:sp>
      <p:sp>
        <p:nvSpPr>
          <p:cNvPr id="38" name="Shape 2690"/>
          <p:cNvSpPr/>
          <p:nvPr/>
        </p:nvSpPr>
        <p:spPr>
          <a:xfrm>
            <a:off x="7214733" y="1367660"/>
            <a:ext cx="409793" cy="372541"/>
          </a:xfrm>
          <a:custGeom>
            <a:avLst/>
            <a:gdLst/>
            <a:ahLst/>
            <a:cxnLst>
              <a:cxn ang="0">
                <a:pos x="wd2" y="hd2"/>
              </a:cxn>
              <a:cxn ang="5400000">
                <a:pos x="wd2" y="hd2"/>
              </a:cxn>
              <a:cxn ang="10800000">
                <a:pos x="wd2" y="hd2"/>
              </a:cxn>
              <a:cxn ang="16200000">
                <a:pos x="wd2" y="hd2"/>
              </a:cxn>
            </a:cxnLst>
            <a:rect l="0" t="0" r="r" b="b"/>
            <a:pathLst>
              <a:path w="21600" h="21600" extrusionOk="0">
                <a:moveTo>
                  <a:pt x="20618" y="11880"/>
                </a:moveTo>
                <a:cubicBezTo>
                  <a:pt x="20618" y="12476"/>
                  <a:pt x="20178" y="12960"/>
                  <a:pt x="19636" y="12960"/>
                </a:cubicBezTo>
                <a:lnTo>
                  <a:pt x="19636" y="8640"/>
                </a:lnTo>
                <a:cubicBezTo>
                  <a:pt x="20178" y="8640"/>
                  <a:pt x="20618" y="9124"/>
                  <a:pt x="20618" y="9720"/>
                </a:cubicBezTo>
                <a:cubicBezTo>
                  <a:pt x="20618" y="9720"/>
                  <a:pt x="20618" y="11880"/>
                  <a:pt x="20618" y="11880"/>
                </a:cubicBezTo>
                <a:close/>
                <a:moveTo>
                  <a:pt x="18655" y="19980"/>
                </a:moveTo>
                <a:cubicBezTo>
                  <a:pt x="18655" y="20279"/>
                  <a:pt x="18434" y="20520"/>
                  <a:pt x="18164" y="20520"/>
                </a:cubicBezTo>
                <a:cubicBezTo>
                  <a:pt x="17893" y="20520"/>
                  <a:pt x="17673" y="20279"/>
                  <a:pt x="17673" y="19980"/>
                </a:cubicBezTo>
                <a:lnTo>
                  <a:pt x="17673" y="1620"/>
                </a:lnTo>
                <a:cubicBezTo>
                  <a:pt x="17673" y="1322"/>
                  <a:pt x="17893" y="1080"/>
                  <a:pt x="18164" y="1080"/>
                </a:cubicBezTo>
                <a:cubicBezTo>
                  <a:pt x="18434" y="1080"/>
                  <a:pt x="18655" y="1322"/>
                  <a:pt x="18655" y="1620"/>
                </a:cubicBezTo>
                <a:cubicBezTo>
                  <a:pt x="18655" y="1620"/>
                  <a:pt x="18655" y="19980"/>
                  <a:pt x="18655" y="19980"/>
                </a:cubicBezTo>
                <a:close/>
                <a:moveTo>
                  <a:pt x="16691" y="18404"/>
                </a:moveTo>
                <a:lnTo>
                  <a:pt x="2944" y="13512"/>
                </a:lnTo>
                <a:cubicBezTo>
                  <a:pt x="2944" y="13508"/>
                  <a:pt x="2945" y="13504"/>
                  <a:pt x="2945" y="13500"/>
                </a:cubicBezTo>
                <a:lnTo>
                  <a:pt x="2945" y="8100"/>
                </a:lnTo>
                <a:cubicBezTo>
                  <a:pt x="2945" y="8096"/>
                  <a:pt x="2944" y="8093"/>
                  <a:pt x="2944" y="8089"/>
                </a:cubicBezTo>
                <a:lnTo>
                  <a:pt x="16691" y="3197"/>
                </a:lnTo>
                <a:cubicBezTo>
                  <a:pt x="16691" y="3197"/>
                  <a:pt x="16691" y="18404"/>
                  <a:pt x="16691" y="18404"/>
                </a:cubicBezTo>
                <a:close/>
                <a:moveTo>
                  <a:pt x="12480" y="18725"/>
                </a:moveTo>
                <a:cubicBezTo>
                  <a:pt x="12316" y="19294"/>
                  <a:pt x="11764" y="19608"/>
                  <a:pt x="11247" y="19428"/>
                </a:cubicBezTo>
                <a:lnTo>
                  <a:pt x="6102" y="17625"/>
                </a:lnTo>
                <a:cubicBezTo>
                  <a:pt x="5585" y="17444"/>
                  <a:pt x="5299" y="16837"/>
                  <a:pt x="5464" y="16269"/>
                </a:cubicBezTo>
                <a:lnTo>
                  <a:pt x="5654" y="15610"/>
                </a:lnTo>
                <a:lnTo>
                  <a:pt x="12661" y="18104"/>
                </a:lnTo>
                <a:cubicBezTo>
                  <a:pt x="12661" y="18104"/>
                  <a:pt x="12480" y="18725"/>
                  <a:pt x="12480" y="18725"/>
                </a:cubicBezTo>
                <a:close/>
                <a:moveTo>
                  <a:pt x="1964" y="13500"/>
                </a:moveTo>
                <a:lnTo>
                  <a:pt x="982" y="13500"/>
                </a:lnTo>
                <a:lnTo>
                  <a:pt x="982" y="8100"/>
                </a:lnTo>
                <a:lnTo>
                  <a:pt x="1964" y="8100"/>
                </a:lnTo>
                <a:cubicBezTo>
                  <a:pt x="1964" y="8100"/>
                  <a:pt x="1964" y="13500"/>
                  <a:pt x="1964" y="13500"/>
                </a:cubicBezTo>
                <a:close/>
                <a:moveTo>
                  <a:pt x="19636" y="7560"/>
                </a:moveTo>
                <a:lnTo>
                  <a:pt x="19636" y="1620"/>
                </a:lnTo>
                <a:cubicBezTo>
                  <a:pt x="19636" y="725"/>
                  <a:pt x="18977" y="0"/>
                  <a:pt x="18164" y="0"/>
                </a:cubicBezTo>
                <a:cubicBezTo>
                  <a:pt x="17350" y="0"/>
                  <a:pt x="16691" y="725"/>
                  <a:pt x="16691" y="1620"/>
                </a:cubicBezTo>
                <a:lnTo>
                  <a:pt x="16691" y="2062"/>
                </a:lnTo>
                <a:lnTo>
                  <a:pt x="2411" y="7144"/>
                </a:lnTo>
                <a:cubicBezTo>
                  <a:pt x="2276" y="7067"/>
                  <a:pt x="2126" y="7020"/>
                  <a:pt x="1964" y="7020"/>
                </a:cubicBezTo>
                <a:lnTo>
                  <a:pt x="982" y="7020"/>
                </a:lnTo>
                <a:cubicBezTo>
                  <a:pt x="440" y="7020"/>
                  <a:pt x="0" y="7504"/>
                  <a:pt x="0" y="8100"/>
                </a:cubicBezTo>
                <a:lnTo>
                  <a:pt x="0" y="13500"/>
                </a:lnTo>
                <a:cubicBezTo>
                  <a:pt x="0" y="14097"/>
                  <a:pt x="440" y="14580"/>
                  <a:pt x="982" y="14580"/>
                </a:cubicBezTo>
                <a:lnTo>
                  <a:pt x="1964" y="14580"/>
                </a:lnTo>
                <a:cubicBezTo>
                  <a:pt x="2126" y="14580"/>
                  <a:pt x="2276" y="14533"/>
                  <a:pt x="2411" y="14457"/>
                </a:cubicBezTo>
                <a:lnTo>
                  <a:pt x="4720" y="15278"/>
                </a:lnTo>
                <a:lnTo>
                  <a:pt x="4529" y="15941"/>
                </a:lnTo>
                <a:cubicBezTo>
                  <a:pt x="4199" y="17078"/>
                  <a:pt x="4770" y="18292"/>
                  <a:pt x="5803" y="18654"/>
                </a:cubicBezTo>
                <a:lnTo>
                  <a:pt x="10949" y="20456"/>
                </a:lnTo>
                <a:cubicBezTo>
                  <a:pt x="11983" y="20819"/>
                  <a:pt x="13087" y="20190"/>
                  <a:pt x="13416" y="19053"/>
                </a:cubicBezTo>
                <a:lnTo>
                  <a:pt x="13595" y="18437"/>
                </a:lnTo>
                <a:lnTo>
                  <a:pt x="16691" y="19538"/>
                </a:lnTo>
                <a:lnTo>
                  <a:pt x="16691" y="19980"/>
                </a:lnTo>
                <a:cubicBezTo>
                  <a:pt x="16691" y="20875"/>
                  <a:pt x="17350" y="21600"/>
                  <a:pt x="18164" y="21600"/>
                </a:cubicBezTo>
                <a:cubicBezTo>
                  <a:pt x="18977" y="21600"/>
                  <a:pt x="19636" y="20875"/>
                  <a:pt x="19636" y="19980"/>
                </a:cubicBezTo>
                <a:lnTo>
                  <a:pt x="19636" y="14040"/>
                </a:lnTo>
                <a:cubicBezTo>
                  <a:pt x="20721" y="14040"/>
                  <a:pt x="21600" y="13073"/>
                  <a:pt x="21600" y="11880"/>
                </a:cubicBezTo>
                <a:lnTo>
                  <a:pt x="21600" y="9720"/>
                </a:lnTo>
                <a:cubicBezTo>
                  <a:pt x="21600" y="8527"/>
                  <a:pt x="20721" y="7560"/>
                  <a:pt x="19636" y="7560"/>
                </a:cubicBezTo>
              </a:path>
            </a:pathLst>
          </a:custGeom>
          <a:solidFill>
            <a:schemeClr val="accent2"/>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39" name="Shape 2645"/>
          <p:cNvSpPr/>
          <p:nvPr/>
        </p:nvSpPr>
        <p:spPr>
          <a:xfrm>
            <a:off x="5450650" y="3002748"/>
            <a:ext cx="409795" cy="298033"/>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accent3"/>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40" name="Shape 2525"/>
          <p:cNvSpPr>
            <a:spLocks noChangeAspect="1"/>
          </p:cNvSpPr>
          <p:nvPr/>
        </p:nvSpPr>
        <p:spPr>
          <a:xfrm>
            <a:off x="5423151" y="1334264"/>
            <a:ext cx="439332" cy="439332"/>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accent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41" name="Shape 2562"/>
          <p:cNvSpPr/>
          <p:nvPr/>
        </p:nvSpPr>
        <p:spPr>
          <a:xfrm>
            <a:off x="7247008" y="2977387"/>
            <a:ext cx="344117" cy="344117"/>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accent4"/>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cxnSp>
        <p:nvCxnSpPr>
          <p:cNvPr id="16" name="直接连接符 15">
            <a:extLst>
              <a:ext uri="{FF2B5EF4-FFF2-40B4-BE49-F238E27FC236}">
                <a16:creationId xmlns:a16="http://schemas.microsoft.com/office/drawing/2014/main" xmlns="" id="{CBC16B3C-EADE-42EC-846B-BE9F927C47D7}"/>
              </a:ext>
            </a:extLst>
          </p:cNvPr>
          <p:cNvCxnSpPr>
            <a:cxnSpLocks/>
          </p:cNvCxnSpPr>
          <p:nvPr/>
        </p:nvCxnSpPr>
        <p:spPr>
          <a:xfrm>
            <a:off x="0" y="355094"/>
            <a:ext cx="5810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7" name="TextBox 12">
            <a:extLst>
              <a:ext uri="{FF2B5EF4-FFF2-40B4-BE49-F238E27FC236}">
                <a16:creationId xmlns:a16="http://schemas.microsoft.com/office/drawing/2014/main" xmlns="" id="{BA833B96-FF17-4246-9BD7-6D80CE838858}"/>
              </a:ext>
            </a:extLst>
          </p:cNvPr>
          <p:cNvSpPr txBox="1"/>
          <p:nvPr/>
        </p:nvSpPr>
        <p:spPr>
          <a:xfrm>
            <a:off x="217525" y="502127"/>
            <a:ext cx="2383987" cy="343299"/>
          </a:xfrm>
          <a:prstGeom prst="rect">
            <a:avLst/>
          </a:prstGeom>
          <a:noFill/>
        </p:spPr>
        <p:txBody>
          <a:bodyPr wrap="none" rtlCol="0">
            <a:spAutoFit/>
          </a:bodyPr>
          <a:lstStyle/>
          <a:p>
            <a:pPr defTabSz="685663">
              <a:lnSpc>
                <a:spcPct val="80000"/>
              </a:lnSpc>
              <a:defRPr/>
            </a:pPr>
            <a:r>
              <a:rPr lang="zh-CN" alt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rPr>
              <a:t>请输入你的标题</a:t>
            </a:r>
            <a:endParaRPr 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endParaRPr>
          </a:p>
        </p:txBody>
      </p:sp>
      <p:sp>
        <p:nvSpPr>
          <p:cNvPr id="18" name="TextBox 14">
            <a:extLst>
              <a:ext uri="{FF2B5EF4-FFF2-40B4-BE49-F238E27FC236}">
                <a16:creationId xmlns:a16="http://schemas.microsoft.com/office/drawing/2014/main" xmlns="" id="{D5F05376-1131-40CF-88FF-A6F3E3C092F0}"/>
              </a:ext>
            </a:extLst>
          </p:cNvPr>
          <p:cNvSpPr txBox="1"/>
          <p:nvPr/>
        </p:nvSpPr>
        <p:spPr>
          <a:xfrm>
            <a:off x="217525" y="821132"/>
            <a:ext cx="3870251" cy="224805"/>
          </a:xfrm>
          <a:prstGeom prst="rect">
            <a:avLst/>
          </a:prstGeom>
          <a:noFill/>
        </p:spPr>
        <p:txBody>
          <a:bodyPr wrap="square" rtlCol="0">
            <a:spAutoFit/>
          </a:bodyPr>
          <a:lstStyle/>
          <a:p>
            <a:pPr defTabSz="685663">
              <a:lnSpc>
                <a:spcPct val="80000"/>
              </a:lnSpc>
              <a:defRPr/>
            </a:pPr>
            <a:r>
              <a:rPr lang="en-US" altLang="zh-CN" sz="1050" dirty="0">
                <a:latin typeface="Calibri" panose="020F0502020204030204" pitchFamily="34" charset="0"/>
                <a:ea typeface="微软雅黑" panose="020B0503020204020204" pitchFamily="34" charset="-122"/>
                <a:cs typeface="Lato Light"/>
                <a:sym typeface="Calibri" panose="020F0502020204030204" pitchFamily="34" charset="0"/>
              </a:rPr>
              <a:t>Success Always Belongs For Those Who Are Prepared</a:t>
            </a:r>
          </a:p>
        </p:txBody>
      </p:sp>
      <p:pic>
        <p:nvPicPr>
          <p:cNvPr id="6" name="图片占位符 5">
            <a:extLst>
              <a:ext uri="{FF2B5EF4-FFF2-40B4-BE49-F238E27FC236}">
                <a16:creationId xmlns:a16="http://schemas.microsoft.com/office/drawing/2014/main" xmlns="" id="{7B77DD72-F721-4755-BC85-444CB6DBC4CB}"/>
              </a:ext>
            </a:extLst>
          </p:cNvPr>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t="3014" b="3014"/>
          <a:stretch>
            <a:fillRect/>
          </a:stretch>
        </p:blipFill>
        <p:spPr/>
      </p:pic>
    </p:spTree>
    <p:extLst>
      <p:ext uri="{BB962C8B-B14F-4D97-AF65-F5344CB8AC3E}">
        <p14:creationId xmlns:p14="http://schemas.microsoft.com/office/powerpoint/2010/main" val="21702931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 name="Table 37"/>
          <p:cNvGraphicFramePr>
            <a:graphicFrameLocks noGrp="1"/>
          </p:cNvGraphicFramePr>
          <p:nvPr>
            <p:extLst>
              <p:ext uri="{D42A27DB-BD31-4B8C-83A1-F6EECF244321}">
                <p14:modId xmlns:p14="http://schemas.microsoft.com/office/powerpoint/2010/main" val="3942614009"/>
              </p:ext>
            </p:extLst>
          </p:nvPr>
        </p:nvGraphicFramePr>
        <p:xfrm>
          <a:off x="759886" y="1356418"/>
          <a:ext cx="7624232" cy="2984195"/>
        </p:xfrm>
        <a:graphic>
          <a:graphicData uri="http://schemas.openxmlformats.org/drawingml/2006/table">
            <a:tbl>
              <a:tblPr firstRow="1" bandRow="1">
                <a:tableStyleId>{5A111915-BE36-4E01-A7E5-04B1672EAD32}</a:tableStyleId>
              </a:tblPr>
              <a:tblGrid>
                <a:gridCol w="1089176">
                  <a:extLst>
                    <a:ext uri="{9D8B030D-6E8A-4147-A177-3AD203B41FA5}">
                      <a16:colId xmlns:a16="http://schemas.microsoft.com/office/drawing/2014/main" xmlns="" val="20000"/>
                    </a:ext>
                  </a:extLst>
                </a:gridCol>
                <a:gridCol w="1089176">
                  <a:extLst>
                    <a:ext uri="{9D8B030D-6E8A-4147-A177-3AD203B41FA5}">
                      <a16:colId xmlns:a16="http://schemas.microsoft.com/office/drawing/2014/main" xmlns="" val="20001"/>
                    </a:ext>
                  </a:extLst>
                </a:gridCol>
                <a:gridCol w="1089176">
                  <a:extLst>
                    <a:ext uri="{9D8B030D-6E8A-4147-A177-3AD203B41FA5}">
                      <a16:colId xmlns:a16="http://schemas.microsoft.com/office/drawing/2014/main" xmlns="" val="20002"/>
                    </a:ext>
                  </a:extLst>
                </a:gridCol>
                <a:gridCol w="1089176">
                  <a:extLst>
                    <a:ext uri="{9D8B030D-6E8A-4147-A177-3AD203B41FA5}">
                      <a16:colId xmlns:a16="http://schemas.microsoft.com/office/drawing/2014/main" xmlns="" val="20003"/>
                    </a:ext>
                  </a:extLst>
                </a:gridCol>
                <a:gridCol w="1089176">
                  <a:extLst>
                    <a:ext uri="{9D8B030D-6E8A-4147-A177-3AD203B41FA5}">
                      <a16:colId xmlns:a16="http://schemas.microsoft.com/office/drawing/2014/main" xmlns="" val="20004"/>
                    </a:ext>
                  </a:extLst>
                </a:gridCol>
                <a:gridCol w="1089176">
                  <a:extLst>
                    <a:ext uri="{9D8B030D-6E8A-4147-A177-3AD203B41FA5}">
                      <a16:colId xmlns:a16="http://schemas.microsoft.com/office/drawing/2014/main" xmlns="" val="20005"/>
                    </a:ext>
                  </a:extLst>
                </a:gridCol>
                <a:gridCol w="1089176">
                  <a:extLst>
                    <a:ext uri="{9D8B030D-6E8A-4147-A177-3AD203B41FA5}">
                      <a16:colId xmlns:a16="http://schemas.microsoft.com/office/drawing/2014/main" xmlns="" val="20006"/>
                    </a:ext>
                  </a:extLst>
                </a:gridCol>
              </a:tblGrid>
              <a:tr h="500855">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S</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535353"/>
                    </a:solidFill>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M</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535353"/>
                    </a:solidFill>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T</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535353"/>
                    </a:solidFill>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W</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535353"/>
                    </a:solidFill>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T</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535353"/>
                    </a:solidFill>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F</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535353"/>
                    </a:solidFill>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S</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rgbClr val="535353"/>
                    </a:solidFill>
                  </a:tcPr>
                </a:tc>
                <a:extLst>
                  <a:ext uri="{0D108BD9-81ED-4DB2-BD59-A6C34878D82A}">
                    <a16:rowId xmlns:a16="http://schemas.microsoft.com/office/drawing/2014/main" xmlns="" val="10000"/>
                  </a:ext>
                </a:extLst>
              </a:tr>
              <a:tr h="496668">
                <a:tc>
                  <a:txBody>
                    <a:bodyPr/>
                    <a:lstStyle/>
                    <a:p>
                      <a:pPr algn="ctr"/>
                      <a:endParaRPr lang="en-US" sz="1100" dirty="0">
                        <a:latin typeface="Calibri" panose="020F0502020204030204" pitchFamily="34" charset="0"/>
                        <a:ea typeface="微软雅黑" panose="020B0503020204020204" pitchFamily="34" charset="-122"/>
                        <a:sym typeface="Calibri" panose="020F0502020204030204" pitchFamily="34" charset="0"/>
                      </a:endParaRP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endParaRPr lang="en-US" sz="1100" dirty="0">
                        <a:latin typeface="Calibri" panose="020F0502020204030204" pitchFamily="34" charset="0"/>
                        <a:ea typeface="微软雅黑" panose="020B0503020204020204" pitchFamily="34" charset="-122"/>
                        <a:sym typeface="Calibri" panose="020F0502020204030204" pitchFamily="34" charset="0"/>
                      </a:endParaRP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1</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2</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3</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4</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5</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extLst>
                  <a:ext uri="{0D108BD9-81ED-4DB2-BD59-A6C34878D82A}">
                    <a16:rowId xmlns:a16="http://schemas.microsoft.com/office/drawing/2014/main" xmlns="" val="10001"/>
                  </a:ext>
                </a:extLst>
              </a:tr>
              <a:tr h="496668">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6</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7</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8</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9</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10</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11</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solidFill>
                            <a:schemeClr val="bg1"/>
                          </a:solidFill>
                          <a:latin typeface="Calibri" panose="020F0502020204030204" pitchFamily="34" charset="0"/>
                          <a:ea typeface="微软雅黑" panose="020B0503020204020204" pitchFamily="34" charset="-122"/>
                          <a:sym typeface="Calibri" panose="020F0502020204030204" pitchFamily="34" charset="0"/>
                        </a:rPr>
                        <a:t>12</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chemeClr val="accent1"/>
                    </a:solidFill>
                  </a:tcPr>
                </a:tc>
                <a:extLst>
                  <a:ext uri="{0D108BD9-81ED-4DB2-BD59-A6C34878D82A}">
                    <a16:rowId xmlns:a16="http://schemas.microsoft.com/office/drawing/2014/main" xmlns="" val="10002"/>
                  </a:ext>
                </a:extLst>
              </a:tr>
              <a:tr h="496668">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13</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solidFill>
                            <a:schemeClr val="bg1"/>
                          </a:solidFill>
                          <a:latin typeface="Calibri" panose="020F0502020204030204" pitchFamily="34" charset="0"/>
                          <a:ea typeface="微软雅黑" panose="020B0503020204020204" pitchFamily="34" charset="-122"/>
                          <a:sym typeface="Calibri" panose="020F0502020204030204" pitchFamily="34" charset="0"/>
                        </a:rPr>
                        <a:t>14</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chemeClr val="accent2"/>
                    </a:solidFill>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15</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16</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17</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18</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19</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extLst>
                  <a:ext uri="{0D108BD9-81ED-4DB2-BD59-A6C34878D82A}">
                    <a16:rowId xmlns:a16="http://schemas.microsoft.com/office/drawing/2014/main" xmlns="" val="10003"/>
                  </a:ext>
                </a:extLst>
              </a:tr>
              <a:tr h="496668">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20</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21</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solidFill>
                            <a:schemeClr val="tx1"/>
                          </a:solidFill>
                          <a:latin typeface="Calibri" panose="020F0502020204030204" pitchFamily="34" charset="0"/>
                          <a:ea typeface="微软雅黑" panose="020B0503020204020204" pitchFamily="34" charset="-122"/>
                          <a:sym typeface="Calibri" panose="020F0502020204030204" pitchFamily="34" charset="0"/>
                        </a:rPr>
                        <a:t>22</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noFill/>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23</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solidFill>
                            <a:schemeClr val="bg1"/>
                          </a:solidFill>
                          <a:latin typeface="Calibri" panose="020F0502020204030204" pitchFamily="34" charset="0"/>
                          <a:ea typeface="微软雅黑" panose="020B0503020204020204" pitchFamily="34" charset="-122"/>
                          <a:sym typeface="Calibri" panose="020F0502020204030204" pitchFamily="34" charset="0"/>
                        </a:rPr>
                        <a:t>24</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solidFill>
                      <a:schemeClr val="accent3"/>
                    </a:solidFill>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25</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26</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extLst>
                  <a:ext uri="{0D108BD9-81ED-4DB2-BD59-A6C34878D82A}">
                    <a16:rowId xmlns:a16="http://schemas.microsoft.com/office/drawing/2014/main" xmlns="" val="10004"/>
                  </a:ext>
                </a:extLst>
              </a:tr>
              <a:tr h="496668">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27</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28</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29</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30</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r>
                        <a:rPr lang="en-US" sz="1100" dirty="0">
                          <a:latin typeface="Calibri" panose="020F0502020204030204" pitchFamily="34" charset="0"/>
                          <a:ea typeface="微软雅黑" panose="020B0503020204020204" pitchFamily="34" charset="-122"/>
                          <a:sym typeface="Calibri" panose="020F0502020204030204" pitchFamily="34" charset="0"/>
                        </a:rPr>
                        <a:t>31</a:t>
                      </a: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endParaRPr lang="en-US" sz="1100" dirty="0">
                        <a:latin typeface="Calibri" panose="020F0502020204030204" pitchFamily="34" charset="0"/>
                        <a:ea typeface="微软雅黑" panose="020B0503020204020204" pitchFamily="34" charset="-122"/>
                        <a:sym typeface="Calibri" panose="020F0502020204030204" pitchFamily="34" charset="0"/>
                      </a:endParaRP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ctr"/>
                      <a:endParaRPr lang="en-US" sz="1100" dirty="0">
                        <a:latin typeface="Calibri" panose="020F0502020204030204" pitchFamily="34" charset="0"/>
                        <a:ea typeface="微软雅黑" panose="020B0503020204020204" pitchFamily="34" charset="-122"/>
                        <a:sym typeface="Calibri" panose="020F0502020204030204" pitchFamily="34" charset="0"/>
                      </a:endParaRPr>
                    </a:p>
                  </a:txBody>
                  <a:tcPr marL="42559" marR="42559" marT="21279" marB="21279" anchor="ctr">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cxnSp>
        <p:nvCxnSpPr>
          <p:cNvPr id="3" name="直接连接符 2">
            <a:extLst>
              <a:ext uri="{FF2B5EF4-FFF2-40B4-BE49-F238E27FC236}">
                <a16:creationId xmlns:a16="http://schemas.microsoft.com/office/drawing/2014/main" xmlns="" id="{73B2DC80-FCC1-4835-8869-DA9F55B67A73}"/>
              </a:ext>
            </a:extLst>
          </p:cNvPr>
          <p:cNvCxnSpPr>
            <a:cxnSpLocks/>
          </p:cNvCxnSpPr>
          <p:nvPr/>
        </p:nvCxnSpPr>
        <p:spPr>
          <a:xfrm>
            <a:off x="0" y="355094"/>
            <a:ext cx="5810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4" name="TextBox 12">
            <a:extLst>
              <a:ext uri="{FF2B5EF4-FFF2-40B4-BE49-F238E27FC236}">
                <a16:creationId xmlns:a16="http://schemas.microsoft.com/office/drawing/2014/main" xmlns="" id="{24371FF5-FD21-43BC-8477-089468DF655C}"/>
              </a:ext>
            </a:extLst>
          </p:cNvPr>
          <p:cNvSpPr txBox="1"/>
          <p:nvPr/>
        </p:nvSpPr>
        <p:spPr>
          <a:xfrm>
            <a:off x="217525" y="502127"/>
            <a:ext cx="2383987" cy="343299"/>
          </a:xfrm>
          <a:prstGeom prst="rect">
            <a:avLst/>
          </a:prstGeom>
          <a:noFill/>
        </p:spPr>
        <p:txBody>
          <a:bodyPr wrap="none" rtlCol="0">
            <a:spAutoFit/>
          </a:bodyPr>
          <a:lstStyle/>
          <a:p>
            <a:pPr defTabSz="685663">
              <a:lnSpc>
                <a:spcPct val="80000"/>
              </a:lnSpc>
              <a:defRPr/>
            </a:pPr>
            <a:r>
              <a:rPr lang="zh-CN" alt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rPr>
              <a:t>请输入你的标题</a:t>
            </a:r>
            <a:endParaRPr 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endParaRPr>
          </a:p>
        </p:txBody>
      </p:sp>
      <p:sp>
        <p:nvSpPr>
          <p:cNvPr id="5" name="TextBox 14">
            <a:extLst>
              <a:ext uri="{FF2B5EF4-FFF2-40B4-BE49-F238E27FC236}">
                <a16:creationId xmlns:a16="http://schemas.microsoft.com/office/drawing/2014/main" xmlns="" id="{87EC59CE-96C6-46F3-9119-B38D321BE49C}"/>
              </a:ext>
            </a:extLst>
          </p:cNvPr>
          <p:cNvSpPr txBox="1"/>
          <p:nvPr/>
        </p:nvSpPr>
        <p:spPr>
          <a:xfrm>
            <a:off x="217525" y="821132"/>
            <a:ext cx="3870251" cy="224805"/>
          </a:xfrm>
          <a:prstGeom prst="rect">
            <a:avLst/>
          </a:prstGeom>
          <a:noFill/>
        </p:spPr>
        <p:txBody>
          <a:bodyPr wrap="square" rtlCol="0">
            <a:spAutoFit/>
          </a:bodyPr>
          <a:lstStyle/>
          <a:p>
            <a:pPr defTabSz="685663">
              <a:lnSpc>
                <a:spcPct val="80000"/>
              </a:lnSpc>
              <a:defRPr/>
            </a:pPr>
            <a:r>
              <a:rPr lang="en-US" altLang="zh-CN" sz="1050" dirty="0">
                <a:latin typeface="Calibri" panose="020F0502020204030204" pitchFamily="34" charset="0"/>
                <a:ea typeface="微软雅黑" panose="020B0503020204020204" pitchFamily="34" charset="-122"/>
                <a:cs typeface="Lato Light"/>
                <a:sym typeface="Calibri" panose="020F0502020204030204" pitchFamily="34" charset="0"/>
              </a:rPr>
              <a:t>Success Always Belongs For Those Who Are Prepared</a:t>
            </a:r>
          </a:p>
        </p:txBody>
      </p:sp>
    </p:spTree>
    <p:extLst>
      <p:ext uri="{BB962C8B-B14F-4D97-AF65-F5344CB8AC3E}">
        <p14:creationId xmlns:p14="http://schemas.microsoft.com/office/powerpoint/2010/main" val="34694405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1288493" y="3517734"/>
            <a:ext cx="694421" cy="248209"/>
          </a:xfrm>
          <a:prstGeom prst="rect">
            <a:avLst/>
          </a:prstGeom>
        </p:spPr>
        <p:txBody>
          <a:bodyPr wrap="none">
            <a:spAutoFit/>
          </a:bodyPr>
          <a:lstStyle/>
          <a:p>
            <a:pPr defTabSz="685663"/>
            <a:r>
              <a:rPr lang="en-US" sz="1013"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Feature 3</a:t>
            </a:r>
          </a:p>
        </p:txBody>
      </p:sp>
      <p:sp>
        <p:nvSpPr>
          <p:cNvPr id="21" name="TextBox 20"/>
          <p:cNvSpPr txBox="1"/>
          <p:nvPr/>
        </p:nvSpPr>
        <p:spPr>
          <a:xfrm>
            <a:off x="1292780" y="3720136"/>
            <a:ext cx="3207926" cy="669414"/>
          </a:xfrm>
          <a:prstGeom prst="rect">
            <a:avLst/>
          </a:prstGeom>
          <a:noFill/>
        </p:spPr>
        <p:txBody>
          <a:bodyPr wrap="square" rtlCol="0">
            <a:spAutoFit/>
          </a:bodyPr>
          <a:lstStyle/>
          <a:p>
            <a:pPr defTabSz="685663">
              <a:lnSpc>
                <a:spcPts val="1513"/>
              </a:lnSpc>
              <a:defRPr/>
            </a:pPr>
            <a:r>
              <a:rPr lang="en-US" sz="900" dirty="0">
                <a:solidFill>
                  <a:srgbClr val="999999"/>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share, or exchange information, there are many effects that stem from Internet usage. Internet users continue</a:t>
            </a:r>
          </a:p>
        </p:txBody>
      </p:sp>
      <p:sp>
        <p:nvSpPr>
          <p:cNvPr id="23" name="Rectangle 22"/>
          <p:cNvSpPr/>
          <p:nvPr/>
        </p:nvSpPr>
        <p:spPr>
          <a:xfrm>
            <a:off x="1288493" y="1426544"/>
            <a:ext cx="694421" cy="248209"/>
          </a:xfrm>
          <a:prstGeom prst="rect">
            <a:avLst/>
          </a:prstGeom>
        </p:spPr>
        <p:txBody>
          <a:bodyPr wrap="none">
            <a:spAutoFit/>
          </a:bodyPr>
          <a:lstStyle/>
          <a:p>
            <a:pPr defTabSz="685663"/>
            <a:r>
              <a:rPr lang="en-US" sz="1013"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Feature 1</a:t>
            </a:r>
          </a:p>
        </p:txBody>
      </p:sp>
      <p:sp>
        <p:nvSpPr>
          <p:cNvPr id="24" name="TextBox 23"/>
          <p:cNvSpPr txBox="1"/>
          <p:nvPr/>
        </p:nvSpPr>
        <p:spPr>
          <a:xfrm>
            <a:off x="1292780" y="1628946"/>
            <a:ext cx="3207926" cy="669414"/>
          </a:xfrm>
          <a:prstGeom prst="rect">
            <a:avLst/>
          </a:prstGeom>
          <a:noFill/>
        </p:spPr>
        <p:txBody>
          <a:bodyPr wrap="square" rtlCol="0">
            <a:spAutoFit/>
          </a:bodyPr>
          <a:lstStyle/>
          <a:p>
            <a:pPr defTabSz="685663">
              <a:lnSpc>
                <a:spcPts val="1513"/>
              </a:lnSpc>
              <a:defRPr/>
            </a:pPr>
            <a:r>
              <a:rPr lang="en-US" sz="900" dirty="0">
                <a:solidFill>
                  <a:srgbClr val="999999"/>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share, or exchange information, there are many effects that stem from Internet usage. Internet users continue</a:t>
            </a:r>
          </a:p>
        </p:txBody>
      </p:sp>
      <p:sp>
        <p:nvSpPr>
          <p:cNvPr id="38" name="Rectangle 37"/>
          <p:cNvSpPr/>
          <p:nvPr/>
        </p:nvSpPr>
        <p:spPr>
          <a:xfrm>
            <a:off x="1288493" y="2472139"/>
            <a:ext cx="694421" cy="248209"/>
          </a:xfrm>
          <a:prstGeom prst="rect">
            <a:avLst/>
          </a:prstGeom>
        </p:spPr>
        <p:txBody>
          <a:bodyPr wrap="none">
            <a:spAutoFit/>
          </a:bodyPr>
          <a:lstStyle/>
          <a:p>
            <a:pPr defTabSz="685663"/>
            <a:r>
              <a:rPr lang="en-US" sz="1013"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Feature 2</a:t>
            </a:r>
          </a:p>
        </p:txBody>
      </p:sp>
      <p:sp>
        <p:nvSpPr>
          <p:cNvPr id="39" name="TextBox 38"/>
          <p:cNvSpPr txBox="1"/>
          <p:nvPr/>
        </p:nvSpPr>
        <p:spPr>
          <a:xfrm>
            <a:off x="1292780" y="2674541"/>
            <a:ext cx="3207926" cy="669414"/>
          </a:xfrm>
          <a:prstGeom prst="rect">
            <a:avLst/>
          </a:prstGeom>
          <a:noFill/>
        </p:spPr>
        <p:txBody>
          <a:bodyPr wrap="square" rtlCol="0">
            <a:spAutoFit/>
          </a:bodyPr>
          <a:lstStyle/>
          <a:p>
            <a:pPr defTabSz="685663">
              <a:lnSpc>
                <a:spcPts val="1513"/>
              </a:lnSpc>
              <a:defRPr/>
            </a:pPr>
            <a:r>
              <a:rPr lang="en-US" sz="900" dirty="0">
                <a:solidFill>
                  <a:srgbClr val="999999"/>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share, or exchange information, there are many effects that stem from Internet usage. Internet users continue</a:t>
            </a:r>
          </a:p>
        </p:txBody>
      </p:sp>
      <p:sp>
        <p:nvSpPr>
          <p:cNvPr id="44" name="Shape 2645"/>
          <p:cNvSpPr/>
          <p:nvPr/>
        </p:nvSpPr>
        <p:spPr>
          <a:xfrm>
            <a:off x="774311" y="1516789"/>
            <a:ext cx="357605" cy="260077"/>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accent2"/>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45" name="Shape 2690"/>
          <p:cNvSpPr/>
          <p:nvPr/>
        </p:nvSpPr>
        <p:spPr>
          <a:xfrm>
            <a:off x="774310" y="2511994"/>
            <a:ext cx="357605" cy="325096"/>
          </a:xfrm>
          <a:custGeom>
            <a:avLst/>
            <a:gdLst/>
            <a:ahLst/>
            <a:cxnLst>
              <a:cxn ang="0">
                <a:pos x="wd2" y="hd2"/>
              </a:cxn>
              <a:cxn ang="5400000">
                <a:pos x="wd2" y="hd2"/>
              </a:cxn>
              <a:cxn ang="10800000">
                <a:pos x="wd2" y="hd2"/>
              </a:cxn>
              <a:cxn ang="16200000">
                <a:pos x="wd2" y="hd2"/>
              </a:cxn>
            </a:cxnLst>
            <a:rect l="0" t="0" r="r" b="b"/>
            <a:pathLst>
              <a:path w="21600" h="21600" extrusionOk="0">
                <a:moveTo>
                  <a:pt x="20618" y="11880"/>
                </a:moveTo>
                <a:cubicBezTo>
                  <a:pt x="20618" y="12476"/>
                  <a:pt x="20178" y="12960"/>
                  <a:pt x="19636" y="12960"/>
                </a:cubicBezTo>
                <a:lnTo>
                  <a:pt x="19636" y="8640"/>
                </a:lnTo>
                <a:cubicBezTo>
                  <a:pt x="20178" y="8640"/>
                  <a:pt x="20618" y="9124"/>
                  <a:pt x="20618" y="9720"/>
                </a:cubicBezTo>
                <a:cubicBezTo>
                  <a:pt x="20618" y="9720"/>
                  <a:pt x="20618" y="11880"/>
                  <a:pt x="20618" y="11880"/>
                </a:cubicBezTo>
                <a:close/>
                <a:moveTo>
                  <a:pt x="18655" y="19980"/>
                </a:moveTo>
                <a:cubicBezTo>
                  <a:pt x="18655" y="20279"/>
                  <a:pt x="18434" y="20520"/>
                  <a:pt x="18164" y="20520"/>
                </a:cubicBezTo>
                <a:cubicBezTo>
                  <a:pt x="17893" y="20520"/>
                  <a:pt x="17673" y="20279"/>
                  <a:pt x="17673" y="19980"/>
                </a:cubicBezTo>
                <a:lnTo>
                  <a:pt x="17673" y="1620"/>
                </a:lnTo>
                <a:cubicBezTo>
                  <a:pt x="17673" y="1322"/>
                  <a:pt x="17893" y="1080"/>
                  <a:pt x="18164" y="1080"/>
                </a:cubicBezTo>
                <a:cubicBezTo>
                  <a:pt x="18434" y="1080"/>
                  <a:pt x="18655" y="1322"/>
                  <a:pt x="18655" y="1620"/>
                </a:cubicBezTo>
                <a:cubicBezTo>
                  <a:pt x="18655" y="1620"/>
                  <a:pt x="18655" y="19980"/>
                  <a:pt x="18655" y="19980"/>
                </a:cubicBezTo>
                <a:close/>
                <a:moveTo>
                  <a:pt x="16691" y="18404"/>
                </a:moveTo>
                <a:lnTo>
                  <a:pt x="2944" y="13512"/>
                </a:lnTo>
                <a:cubicBezTo>
                  <a:pt x="2944" y="13508"/>
                  <a:pt x="2945" y="13504"/>
                  <a:pt x="2945" y="13500"/>
                </a:cubicBezTo>
                <a:lnTo>
                  <a:pt x="2945" y="8100"/>
                </a:lnTo>
                <a:cubicBezTo>
                  <a:pt x="2945" y="8096"/>
                  <a:pt x="2944" y="8093"/>
                  <a:pt x="2944" y="8089"/>
                </a:cubicBezTo>
                <a:lnTo>
                  <a:pt x="16691" y="3197"/>
                </a:lnTo>
                <a:cubicBezTo>
                  <a:pt x="16691" y="3197"/>
                  <a:pt x="16691" y="18404"/>
                  <a:pt x="16691" y="18404"/>
                </a:cubicBezTo>
                <a:close/>
                <a:moveTo>
                  <a:pt x="12480" y="18725"/>
                </a:moveTo>
                <a:cubicBezTo>
                  <a:pt x="12316" y="19294"/>
                  <a:pt x="11764" y="19608"/>
                  <a:pt x="11247" y="19428"/>
                </a:cubicBezTo>
                <a:lnTo>
                  <a:pt x="6102" y="17625"/>
                </a:lnTo>
                <a:cubicBezTo>
                  <a:pt x="5585" y="17444"/>
                  <a:pt x="5299" y="16837"/>
                  <a:pt x="5464" y="16269"/>
                </a:cubicBezTo>
                <a:lnTo>
                  <a:pt x="5654" y="15610"/>
                </a:lnTo>
                <a:lnTo>
                  <a:pt x="12661" y="18104"/>
                </a:lnTo>
                <a:cubicBezTo>
                  <a:pt x="12661" y="18104"/>
                  <a:pt x="12480" y="18725"/>
                  <a:pt x="12480" y="18725"/>
                </a:cubicBezTo>
                <a:close/>
                <a:moveTo>
                  <a:pt x="1964" y="13500"/>
                </a:moveTo>
                <a:lnTo>
                  <a:pt x="982" y="13500"/>
                </a:lnTo>
                <a:lnTo>
                  <a:pt x="982" y="8100"/>
                </a:lnTo>
                <a:lnTo>
                  <a:pt x="1964" y="8100"/>
                </a:lnTo>
                <a:cubicBezTo>
                  <a:pt x="1964" y="8100"/>
                  <a:pt x="1964" y="13500"/>
                  <a:pt x="1964" y="13500"/>
                </a:cubicBezTo>
                <a:close/>
                <a:moveTo>
                  <a:pt x="19636" y="7560"/>
                </a:moveTo>
                <a:lnTo>
                  <a:pt x="19636" y="1620"/>
                </a:lnTo>
                <a:cubicBezTo>
                  <a:pt x="19636" y="725"/>
                  <a:pt x="18977" y="0"/>
                  <a:pt x="18164" y="0"/>
                </a:cubicBezTo>
                <a:cubicBezTo>
                  <a:pt x="17350" y="0"/>
                  <a:pt x="16691" y="725"/>
                  <a:pt x="16691" y="1620"/>
                </a:cubicBezTo>
                <a:lnTo>
                  <a:pt x="16691" y="2062"/>
                </a:lnTo>
                <a:lnTo>
                  <a:pt x="2411" y="7144"/>
                </a:lnTo>
                <a:cubicBezTo>
                  <a:pt x="2276" y="7067"/>
                  <a:pt x="2126" y="7020"/>
                  <a:pt x="1964" y="7020"/>
                </a:cubicBezTo>
                <a:lnTo>
                  <a:pt x="982" y="7020"/>
                </a:lnTo>
                <a:cubicBezTo>
                  <a:pt x="440" y="7020"/>
                  <a:pt x="0" y="7504"/>
                  <a:pt x="0" y="8100"/>
                </a:cubicBezTo>
                <a:lnTo>
                  <a:pt x="0" y="13500"/>
                </a:lnTo>
                <a:cubicBezTo>
                  <a:pt x="0" y="14097"/>
                  <a:pt x="440" y="14580"/>
                  <a:pt x="982" y="14580"/>
                </a:cubicBezTo>
                <a:lnTo>
                  <a:pt x="1964" y="14580"/>
                </a:lnTo>
                <a:cubicBezTo>
                  <a:pt x="2126" y="14580"/>
                  <a:pt x="2276" y="14533"/>
                  <a:pt x="2411" y="14457"/>
                </a:cubicBezTo>
                <a:lnTo>
                  <a:pt x="4720" y="15278"/>
                </a:lnTo>
                <a:lnTo>
                  <a:pt x="4529" y="15941"/>
                </a:lnTo>
                <a:cubicBezTo>
                  <a:pt x="4199" y="17078"/>
                  <a:pt x="4770" y="18292"/>
                  <a:pt x="5803" y="18654"/>
                </a:cubicBezTo>
                <a:lnTo>
                  <a:pt x="10949" y="20456"/>
                </a:lnTo>
                <a:cubicBezTo>
                  <a:pt x="11983" y="20819"/>
                  <a:pt x="13087" y="20190"/>
                  <a:pt x="13416" y="19053"/>
                </a:cubicBezTo>
                <a:lnTo>
                  <a:pt x="13595" y="18437"/>
                </a:lnTo>
                <a:lnTo>
                  <a:pt x="16691" y="19538"/>
                </a:lnTo>
                <a:lnTo>
                  <a:pt x="16691" y="19980"/>
                </a:lnTo>
                <a:cubicBezTo>
                  <a:pt x="16691" y="20875"/>
                  <a:pt x="17350" y="21600"/>
                  <a:pt x="18164" y="21600"/>
                </a:cubicBezTo>
                <a:cubicBezTo>
                  <a:pt x="18977" y="21600"/>
                  <a:pt x="19636" y="20875"/>
                  <a:pt x="19636" y="19980"/>
                </a:cubicBezTo>
                <a:lnTo>
                  <a:pt x="19636" y="14040"/>
                </a:lnTo>
                <a:cubicBezTo>
                  <a:pt x="20721" y="14040"/>
                  <a:pt x="21600" y="13073"/>
                  <a:pt x="21600" y="11880"/>
                </a:cubicBezTo>
                <a:lnTo>
                  <a:pt x="21600" y="9720"/>
                </a:lnTo>
                <a:cubicBezTo>
                  <a:pt x="21600" y="8527"/>
                  <a:pt x="20721" y="7560"/>
                  <a:pt x="19636" y="7560"/>
                </a:cubicBezTo>
              </a:path>
            </a:pathLst>
          </a:custGeom>
          <a:solidFill>
            <a:schemeClr val="accent2"/>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46" name="Shape 2783"/>
          <p:cNvSpPr/>
          <p:nvPr/>
        </p:nvSpPr>
        <p:spPr>
          <a:xfrm>
            <a:off x="774310" y="3592658"/>
            <a:ext cx="357605" cy="308841"/>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accent2"/>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3" name="Diamond 2"/>
          <p:cNvSpPr/>
          <p:nvPr/>
        </p:nvSpPr>
        <p:spPr>
          <a:xfrm>
            <a:off x="6577140" y="1713270"/>
            <a:ext cx="1855987" cy="1855987"/>
          </a:xfrm>
          <a:prstGeom prst="diamond">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8" name="Diamond 47"/>
          <p:cNvSpPr/>
          <p:nvPr/>
        </p:nvSpPr>
        <p:spPr>
          <a:xfrm>
            <a:off x="4661570" y="1713270"/>
            <a:ext cx="1855987" cy="1855987"/>
          </a:xfrm>
          <a:prstGeom prst="diamond">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9" name="Diamond 48"/>
          <p:cNvSpPr/>
          <p:nvPr/>
        </p:nvSpPr>
        <p:spPr>
          <a:xfrm>
            <a:off x="5619355" y="2780178"/>
            <a:ext cx="1855987" cy="1855987"/>
          </a:xfrm>
          <a:prstGeom prst="diamond">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0" name="Diamond 49"/>
          <p:cNvSpPr/>
          <p:nvPr/>
        </p:nvSpPr>
        <p:spPr>
          <a:xfrm>
            <a:off x="5622579" y="664371"/>
            <a:ext cx="1855987" cy="1855987"/>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1" name="TextBox 50"/>
          <p:cNvSpPr txBox="1"/>
          <p:nvPr/>
        </p:nvSpPr>
        <p:spPr>
          <a:xfrm>
            <a:off x="5898721" y="1416536"/>
            <a:ext cx="1297253" cy="577081"/>
          </a:xfrm>
          <a:prstGeom prst="rect">
            <a:avLst/>
          </a:prstGeom>
          <a:noFill/>
        </p:spPr>
        <p:txBody>
          <a:bodyPr wrap="square" lIns="0" tIns="0" rIns="0" bIns="0" rtlCol="1">
            <a:spAutoFit/>
          </a:bodyPr>
          <a:lstStyle/>
          <a:p>
            <a:pPr algn="ctr" defTabSz="685663">
              <a:lnSpc>
                <a:spcPts val="1300"/>
              </a:lnSpc>
              <a:spcAft>
                <a:spcPts val="200"/>
              </a:spcAft>
            </a:pPr>
            <a:r>
              <a:rPr lang="en-US" sz="1013" b="1" dirty="0">
                <a:solidFill>
                  <a:srgbClr val="FFFFFF"/>
                </a:solidFill>
                <a:latin typeface="Calibri" panose="020F0502020204030204" pitchFamily="34" charset="0"/>
                <a:ea typeface="微软雅黑" panose="020B0503020204020204" pitchFamily="34" charset="-122"/>
                <a:cs typeface="Lato" charset="0"/>
                <a:sym typeface="Calibri" panose="020F0502020204030204" pitchFamily="34" charset="0"/>
              </a:rPr>
              <a:t>Layers</a:t>
            </a:r>
          </a:p>
          <a:p>
            <a:pPr algn="ctr" defTabSz="685663">
              <a:lnSpc>
                <a:spcPts val="1513"/>
              </a:lnSpc>
            </a:pPr>
            <a:r>
              <a:rPr lang="en-US" sz="900"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a:t>
            </a:r>
            <a:endParaRPr lang="en-US" sz="863"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endParaRPr>
          </a:p>
        </p:txBody>
      </p:sp>
      <p:sp>
        <p:nvSpPr>
          <p:cNvPr id="53" name="Shape 2783"/>
          <p:cNvSpPr/>
          <p:nvPr/>
        </p:nvSpPr>
        <p:spPr>
          <a:xfrm>
            <a:off x="6392390" y="962600"/>
            <a:ext cx="357605" cy="308841"/>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cxnSp>
        <p:nvCxnSpPr>
          <p:cNvPr id="22" name="直接连接符 21">
            <a:extLst>
              <a:ext uri="{FF2B5EF4-FFF2-40B4-BE49-F238E27FC236}">
                <a16:creationId xmlns:a16="http://schemas.microsoft.com/office/drawing/2014/main" xmlns="" id="{18B859AE-D4FB-4936-B974-2954822BACDD}"/>
              </a:ext>
            </a:extLst>
          </p:cNvPr>
          <p:cNvCxnSpPr>
            <a:cxnSpLocks/>
          </p:cNvCxnSpPr>
          <p:nvPr/>
        </p:nvCxnSpPr>
        <p:spPr>
          <a:xfrm>
            <a:off x="0" y="355094"/>
            <a:ext cx="5810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5" name="TextBox 12">
            <a:extLst>
              <a:ext uri="{FF2B5EF4-FFF2-40B4-BE49-F238E27FC236}">
                <a16:creationId xmlns:a16="http://schemas.microsoft.com/office/drawing/2014/main" xmlns="" id="{0A71A580-B02A-4AFF-B4D6-E396D936F55C}"/>
              </a:ext>
            </a:extLst>
          </p:cNvPr>
          <p:cNvSpPr txBox="1"/>
          <p:nvPr/>
        </p:nvSpPr>
        <p:spPr>
          <a:xfrm>
            <a:off x="217525" y="502127"/>
            <a:ext cx="2383987" cy="343299"/>
          </a:xfrm>
          <a:prstGeom prst="rect">
            <a:avLst/>
          </a:prstGeom>
          <a:noFill/>
        </p:spPr>
        <p:txBody>
          <a:bodyPr wrap="none" rtlCol="0">
            <a:spAutoFit/>
          </a:bodyPr>
          <a:lstStyle/>
          <a:p>
            <a:pPr defTabSz="685663">
              <a:lnSpc>
                <a:spcPct val="80000"/>
              </a:lnSpc>
              <a:defRPr/>
            </a:pPr>
            <a:r>
              <a:rPr lang="zh-CN" alt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rPr>
              <a:t>请输入你的标题</a:t>
            </a:r>
            <a:endParaRPr 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endParaRPr>
          </a:p>
        </p:txBody>
      </p:sp>
      <p:sp>
        <p:nvSpPr>
          <p:cNvPr id="26" name="TextBox 14">
            <a:extLst>
              <a:ext uri="{FF2B5EF4-FFF2-40B4-BE49-F238E27FC236}">
                <a16:creationId xmlns:a16="http://schemas.microsoft.com/office/drawing/2014/main" xmlns="" id="{C3906E64-AAB9-4A32-828E-16D003C250AF}"/>
              </a:ext>
            </a:extLst>
          </p:cNvPr>
          <p:cNvSpPr txBox="1"/>
          <p:nvPr/>
        </p:nvSpPr>
        <p:spPr>
          <a:xfrm>
            <a:off x="217525" y="821132"/>
            <a:ext cx="3870251" cy="224805"/>
          </a:xfrm>
          <a:prstGeom prst="rect">
            <a:avLst/>
          </a:prstGeom>
          <a:noFill/>
        </p:spPr>
        <p:txBody>
          <a:bodyPr wrap="square" rtlCol="0">
            <a:spAutoFit/>
          </a:bodyPr>
          <a:lstStyle/>
          <a:p>
            <a:pPr defTabSz="685663">
              <a:lnSpc>
                <a:spcPct val="80000"/>
              </a:lnSpc>
              <a:defRPr/>
            </a:pPr>
            <a:r>
              <a:rPr lang="en-US" altLang="zh-CN" sz="1050" dirty="0">
                <a:latin typeface="Calibri" panose="020F0502020204030204" pitchFamily="34" charset="0"/>
                <a:ea typeface="微软雅黑" panose="020B0503020204020204" pitchFamily="34" charset="-122"/>
                <a:cs typeface="Lato Light"/>
                <a:sym typeface="Calibri" panose="020F0502020204030204" pitchFamily="34" charset="0"/>
              </a:rPr>
              <a:t>Success Always Belongs For Those Who Are Prepared</a:t>
            </a:r>
          </a:p>
        </p:txBody>
      </p:sp>
      <p:pic>
        <p:nvPicPr>
          <p:cNvPr id="15" name="图片占位符 14">
            <a:extLst>
              <a:ext uri="{FF2B5EF4-FFF2-40B4-BE49-F238E27FC236}">
                <a16:creationId xmlns:a16="http://schemas.microsoft.com/office/drawing/2014/main" xmlns="" id="{01C1B6DA-B5AA-42C0-9284-E79028BF43B6}"/>
              </a:ext>
            </a:extLst>
          </p:cNvPr>
          <p:cNvPicPr>
            <a:picLocks noGrp="1" noChangeAspect="1"/>
          </p:cNvPicPr>
          <p:nvPr>
            <p:ph type="pic" sz="quarter" idx="24"/>
          </p:nvPr>
        </p:nvPicPr>
        <p:blipFill>
          <a:blip r:embed="rId2" cstate="print">
            <a:extLst>
              <a:ext uri="{28A0092B-C50C-407E-A947-70E740481C1C}">
                <a14:useLocalDpi xmlns:a14="http://schemas.microsoft.com/office/drawing/2010/main" val="0"/>
              </a:ext>
            </a:extLst>
          </a:blip>
          <a:srcRect l="16321" r="16321"/>
          <a:stretch>
            <a:fillRect/>
          </a:stretch>
        </p:blipFill>
        <p:spPr/>
      </p:pic>
      <p:pic>
        <p:nvPicPr>
          <p:cNvPr id="17" name="图片占位符 16">
            <a:extLst>
              <a:ext uri="{FF2B5EF4-FFF2-40B4-BE49-F238E27FC236}">
                <a16:creationId xmlns:a16="http://schemas.microsoft.com/office/drawing/2014/main" xmlns="" id="{7D83A72D-79C4-4F34-BBCD-1953693C5016}"/>
              </a:ext>
            </a:extLst>
          </p:cNvPr>
          <p:cNvPicPr>
            <a:picLocks noGrp="1" noChangeAspect="1"/>
          </p:cNvPicPr>
          <p:nvPr>
            <p:ph type="pic" sz="quarter" idx="26"/>
          </p:nvPr>
        </p:nvPicPr>
        <p:blipFill>
          <a:blip r:embed="rId3" cstate="print">
            <a:extLst>
              <a:ext uri="{28A0092B-C50C-407E-A947-70E740481C1C}">
                <a14:useLocalDpi xmlns:a14="http://schemas.microsoft.com/office/drawing/2010/main" val="0"/>
              </a:ext>
            </a:extLst>
          </a:blip>
          <a:srcRect l="16350" r="16350"/>
          <a:stretch>
            <a:fillRect/>
          </a:stretch>
        </p:blipFill>
        <p:spPr/>
      </p:pic>
      <p:pic>
        <p:nvPicPr>
          <p:cNvPr id="13" name="图片占位符 12">
            <a:extLst>
              <a:ext uri="{FF2B5EF4-FFF2-40B4-BE49-F238E27FC236}">
                <a16:creationId xmlns:a16="http://schemas.microsoft.com/office/drawing/2014/main" xmlns="" id="{32EF7E83-FDC0-4719-9A83-82337A4ABCA8}"/>
              </a:ext>
            </a:extLst>
          </p:cNvPr>
          <p:cNvPicPr>
            <a:picLocks noGrp="1" noChangeAspect="1"/>
          </p:cNvPicPr>
          <p:nvPr>
            <p:ph type="pic" sz="quarter" idx="25"/>
          </p:nvPr>
        </p:nvPicPr>
        <p:blipFill>
          <a:blip r:embed="rId4" cstate="print">
            <a:extLst>
              <a:ext uri="{28A0092B-C50C-407E-A947-70E740481C1C}">
                <a14:useLocalDpi xmlns:a14="http://schemas.microsoft.com/office/drawing/2010/main" val="0"/>
              </a:ext>
            </a:extLst>
          </a:blip>
          <a:srcRect l="16317" r="16317"/>
          <a:stretch>
            <a:fillRect/>
          </a:stretch>
        </p:blipFill>
        <p:spPr/>
      </p:pic>
    </p:spTree>
    <p:extLst>
      <p:ext uri="{BB962C8B-B14F-4D97-AF65-F5344CB8AC3E}">
        <p14:creationId xmlns:p14="http://schemas.microsoft.com/office/powerpoint/2010/main" val="21760097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2026851"/>
              </p:ext>
            </p:extLst>
          </p:nvPr>
        </p:nvGraphicFramePr>
        <p:xfrm>
          <a:off x="657225" y="1276260"/>
          <a:ext cx="7829551" cy="3145758"/>
        </p:xfrm>
        <a:graphic>
          <a:graphicData uri="http://schemas.openxmlformats.org/drawingml/2006/table">
            <a:tbl>
              <a:tblPr firstRow="1" bandRow="1">
                <a:tableStyleId>{85BE263C-DBD7-4A20-BB59-AAB30ACAA65A}</a:tableStyleId>
              </a:tblPr>
              <a:tblGrid>
                <a:gridCol w="933014">
                  <a:extLst>
                    <a:ext uri="{9D8B030D-6E8A-4147-A177-3AD203B41FA5}">
                      <a16:colId xmlns:a16="http://schemas.microsoft.com/office/drawing/2014/main" xmlns="" val="20000"/>
                    </a:ext>
                  </a:extLst>
                </a:gridCol>
                <a:gridCol w="1024373">
                  <a:extLst>
                    <a:ext uri="{9D8B030D-6E8A-4147-A177-3AD203B41FA5}">
                      <a16:colId xmlns:a16="http://schemas.microsoft.com/office/drawing/2014/main" xmlns="" val="20001"/>
                    </a:ext>
                  </a:extLst>
                </a:gridCol>
                <a:gridCol w="978694">
                  <a:extLst>
                    <a:ext uri="{9D8B030D-6E8A-4147-A177-3AD203B41FA5}">
                      <a16:colId xmlns:a16="http://schemas.microsoft.com/office/drawing/2014/main" xmlns="" val="20002"/>
                    </a:ext>
                  </a:extLst>
                </a:gridCol>
                <a:gridCol w="978694">
                  <a:extLst>
                    <a:ext uri="{9D8B030D-6E8A-4147-A177-3AD203B41FA5}">
                      <a16:colId xmlns:a16="http://schemas.microsoft.com/office/drawing/2014/main" xmlns="" val="20003"/>
                    </a:ext>
                  </a:extLst>
                </a:gridCol>
                <a:gridCol w="978694">
                  <a:extLst>
                    <a:ext uri="{9D8B030D-6E8A-4147-A177-3AD203B41FA5}">
                      <a16:colId xmlns:a16="http://schemas.microsoft.com/office/drawing/2014/main" xmlns="" val="20004"/>
                    </a:ext>
                  </a:extLst>
                </a:gridCol>
                <a:gridCol w="978694">
                  <a:extLst>
                    <a:ext uri="{9D8B030D-6E8A-4147-A177-3AD203B41FA5}">
                      <a16:colId xmlns:a16="http://schemas.microsoft.com/office/drawing/2014/main" xmlns="" val="20005"/>
                    </a:ext>
                  </a:extLst>
                </a:gridCol>
                <a:gridCol w="978694">
                  <a:extLst>
                    <a:ext uri="{9D8B030D-6E8A-4147-A177-3AD203B41FA5}">
                      <a16:colId xmlns:a16="http://schemas.microsoft.com/office/drawing/2014/main" xmlns="" val="20006"/>
                    </a:ext>
                  </a:extLst>
                </a:gridCol>
                <a:gridCol w="978694">
                  <a:extLst>
                    <a:ext uri="{9D8B030D-6E8A-4147-A177-3AD203B41FA5}">
                      <a16:colId xmlns:a16="http://schemas.microsoft.com/office/drawing/2014/main" xmlns="" val="20007"/>
                    </a:ext>
                  </a:extLst>
                </a:gridCol>
              </a:tblGrid>
              <a:tr h="449394">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4949"/>
                    </a:solid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4949"/>
                    </a:solid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4949"/>
                    </a:solid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4949"/>
                    </a:solid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4949"/>
                    </a:solid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4949"/>
                    </a:solid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4949"/>
                    </a:solid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94949"/>
                    </a:solidFill>
                  </a:tcPr>
                </a:tc>
                <a:extLst>
                  <a:ext uri="{0D108BD9-81ED-4DB2-BD59-A6C34878D82A}">
                    <a16:rowId xmlns:a16="http://schemas.microsoft.com/office/drawing/2014/main" xmlns="" val="10000"/>
                  </a:ext>
                </a:extLst>
              </a:tr>
              <a:tr h="449394">
                <a:tc>
                  <a:txBody>
                    <a:bodyPr/>
                    <a:lstStyle/>
                    <a:p>
                      <a:endParaRPr lang="en-US" sz="700" b="0" i="0" dirty="0">
                        <a:solidFill>
                          <a:schemeClr val="bg2"/>
                        </a:solidFill>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449394">
                <a:tc>
                  <a:txBody>
                    <a:bodyPr/>
                    <a:lstStyle/>
                    <a:p>
                      <a:endParaRPr lang="en-US" sz="700" b="0" i="0" dirty="0">
                        <a:solidFill>
                          <a:schemeClr val="bg2"/>
                        </a:solidFill>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449394">
                <a:tc>
                  <a:txBody>
                    <a:bodyPr/>
                    <a:lstStyle/>
                    <a:p>
                      <a:endParaRPr lang="en-US" sz="700" b="0" i="0" dirty="0">
                        <a:solidFill>
                          <a:schemeClr val="bg2"/>
                        </a:solidFill>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449394">
                <a:tc>
                  <a:txBody>
                    <a:bodyPr/>
                    <a:lstStyle/>
                    <a:p>
                      <a:endParaRPr lang="en-US" sz="700" b="0" i="0" dirty="0">
                        <a:solidFill>
                          <a:schemeClr val="bg2"/>
                        </a:solidFill>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449394">
                <a:tc>
                  <a:txBody>
                    <a:bodyPr/>
                    <a:lstStyle/>
                    <a:p>
                      <a:endParaRPr lang="en-US" sz="700" b="0" i="0" dirty="0">
                        <a:solidFill>
                          <a:schemeClr val="bg2"/>
                        </a:solidFill>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r h="449394">
                <a:tc>
                  <a:txBody>
                    <a:bodyPr/>
                    <a:lstStyle/>
                    <a:p>
                      <a:endParaRPr lang="en-US" sz="700" b="0" i="0" dirty="0">
                        <a:solidFill>
                          <a:schemeClr val="bg2"/>
                        </a:solidFill>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b="0" i="0" dirty="0">
                        <a:latin typeface="Calibri" panose="020F0502020204030204" pitchFamily="34" charset="0"/>
                        <a:ea typeface="微软雅黑" panose="020B0503020204020204" pitchFamily="34" charset="-122"/>
                        <a:cs typeface="Lato Light" charset="0"/>
                        <a:sym typeface="Calibri" panose="020F0502020204030204" pitchFamily="34" charset="0"/>
                      </a:endParaRPr>
                    </a:p>
                  </a:txBody>
                  <a:tcPr marL="34290" marR="34290" marT="17145" marB="171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bl>
          </a:graphicData>
        </a:graphic>
      </p:graphicFrame>
      <p:sp>
        <p:nvSpPr>
          <p:cNvPr id="7" name="Rectangle 6"/>
          <p:cNvSpPr/>
          <p:nvPr/>
        </p:nvSpPr>
        <p:spPr>
          <a:xfrm>
            <a:off x="4652635" y="1405412"/>
            <a:ext cx="885178" cy="248209"/>
          </a:xfrm>
          <a:prstGeom prst="rect">
            <a:avLst/>
          </a:prstGeom>
        </p:spPr>
        <p:txBody>
          <a:bodyPr wrap="none">
            <a:spAutoFit/>
          </a:bodyPr>
          <a:lstStyle/>
          <a:p>
            <a:pPr algn="ctr" defTabSz="685663"/>
            <a:r>
              <a:rPr lang="en-US" sz="1013" b="1" dirty="0">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WEDNESDAY</a:t>
            </a:r>
          </a:p>
        </p:txBody>
      </p:sp>
      <p:sp>
        <p:nvSpPr>
          <p:cNvPr id="8" name="Rectangle 7"/>
          <p:cNvSpPr/>
          <p:nvPr/>
        </p:nvSpPr>
        <p:spPr>
          <a:xfrm>
            <a:off x="7613969" y="1405412"/>
            <a:ext cx="774571" cy="248209"/>
          </a:xfrm>
          <a:prstGeom prst="rect">
            <a:avLst/>
          </a:prstGeom>
        </p:spPr>
        <p:txBody>
          <a:bodyPr wrap="none">
            <a:spAutoFit/>
          </a:bodyPr>
          <a:lstStyle/>
          <a:p>
            <a:pPr algn="ctr" defTabSz="685663"/>
            <a:r>
              <a:rPr lang="en-US" sz="1013" b="1" dirty="0">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SATURDAY</a:t>
            </a:r>
          </a:p>
        </p:txBody>
      </p:sp>
      <p:sp>
        <p:nvSpPr>
          <p:cNvPr id="9" name="Rectangle 8"/>
          <p:cNvSpPr/>
          <p:nvPr/>
        </p:nvSpPr>
        <p:spPr>
          <a:xfrm>
            <a:off x="6728852" y="1405412"/>
            <a:ext cx="580607" cy="248209"/>
          </a:xfrm>
          <a:prstGeom prst="rect">
            <a:avLst/>
          </a:prstGeom>
        </p:spPr>
        <p:txBody>
          <a:bodyPr wrap="none">
            <a:spAutoFit/>
          </a:bodyPr>
          <a:lstStyle/>
          <a:p>
            <a:pPr algn="ctr" defTabSz="685663"/>
            <a:r>
              <a:rPr lang="en-US" sz="1013" b="1" dirty="0">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FRIDAY</a:t>
            </a:r>
          </a:p>
        </p:txBody>
      </p:sp>
      <p:sp>
        <p:nvSpPr>
          <p:cNvPr id="10" name="Rectangle 9"/>
          <p:cNvSpPr/>
          <p:nvPr/>
        </p:nvSpPr>
        <p:spPr>
          <a:xfrm>
            <a:off x="5642614" y="1405412"/>
            <a:ext cx="777777" cy="248209"/>
          </a:xfrm>
          <a:prstGeom prst="rect">
            <a:avLst/>
          </a:prstGeom>
        </p:spPr>
        <p:txBody>
          <a:bodyPr wrap="none">
            <a:spAutoFit/>
          </a:bodyPr>
          <a:lstStyle/>
          <a:p>
            <a:pPr algn="ctr" defTabSz="685663"/>
            <a:r>
              <a:rPr lang="en-US" sz="1013" b="1" dirty="0">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THURSDAY</a:t>
            </a:r>
          </a:p>
        </p:txBody>
      </p:sp>
      <p:sp>
        <p:nvSpPr>
          <p:cNvPr id="11" name="Rectangle 10"/>
          <p:cNvSpPr/>
          <p:nvPr/>
        </p:nvSpPr>
        <p:spPr>
          <a:xfrm>
            <a:off x="3756165" y="1405412"/>
            <a:ext cx="686405" cy="248209"/>
          </a:xfrm>
          <a:prstGeom prst="rect">
            <a:avLst/>
          </a:prstGeom>
        </p:spPr>
        <p:txBody>
          <a:bodyPr wrap="none">
            <a:spAutoFit/>
          </a:bodyPr>
          <a:lstStyle/>
          <a:p>
            <a:pPr algn="ctr" defTabSz="685663"/>
            <a:r>
              <a:rPr lang="en-US" sz="1013" b="1" dirty="0">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TUESDAY</a:t>
            </a:r>
          </a:p>
        </p:txBody>
      </p:sp>
      <p:sp>
        <p:nvSpPr>
          <p:cNvPr id="12" name="Rectangle 11"/>
          <p:cNvSpPr/>
          <p:nvPr/>
        </p:nvSpPr>
        <p:spPr>
          <a:xfrm>
            <a:off x="2774794" y="1405412"/>
            <a:ext cx="699230" cy="248209"/>
          </a:xfrm>
          <a:prstGeom prst="rect">
            <a:avLst/>
          </a:prstGeom>
        </p:spPr>
        <p:txBody>
          <a:bodyPr wrap="none">
            <a:spAutoFit/>
          </a:bodyPr>
          <a:lstStyle/>
          <a:p>
            <a:pPr algn="ctr" defTabSz="685663"/>
            <a:r>
              <a:rPr lang="en-US" sz="1013" b="1" dirty="0">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MONDAY</a:t>
            </a:r>
          </a:p>
        </p:txBody>
      </p:sp>
      <p:sp>
        <p:nvSpPr>
          <p:cNvPr id="13" name="Rectangle 12"/>
          <p:cNvSpPr/>
          <p:nvPr/>
        </p:nvSpPr>
        <p:spPr>
          <a:xfrm>
            <a:off x="905097" y="4100429"/>
            <a:ext cx="433131" cy="248209"/>
          </a:xfrm>
          <a:prstGeom prst="rect">
            <a:avLst/>
          </a:prstGeom>
        </p:spPr>
        <p:txBody>
          <a:bodyPr wrap="none">
            <a:spAutoFit/>
          </a:bodyPr>
          <a:lstStyle/>
          <a:p>
            <a:pPr algn="ctr" defTabSz="685663"/>
            <a:r>
              <a:rPr lang="en-US" sz="1013" b="1" dirty="0">
                <a:solidFill>
                  <a:srgbClr val="494949"/>
                </a:solidFill>
                <a:latin typeface="Calibri" panose="020F0502020204030204" pitchFamily="34" charset="0"/>
                <a:ea typeface="微软雅黑" panose="020B0503020204020204" pitchFamily="34" charset="-122"/>
                <a:cs typeface="Lato" charset="0"/>
                <a:sym typeface="Calibri" panose="020F0502020204030204" pitchFamily="34" charset="0"/>
              </a:rPr>
              <a:t>RICK</a:t>
            </a:r>
          </a:p>
        </p:txBody>
      </p:sp>
      <p:sp>
        <p:nvSpPr>
          <p:cNvPr id="14" name="Rectangle 13"/>
          <p:cNvSpPr/>
          <p:nvPr/>
        </p:nvSpPr>
        <p:spPr>
          <a:xfrm>
            <a:off x="1786848" y="1405412"/>
            <a:ext cx="643125" cy="248209"/>
          </a:xfrm>
          <a:prstGeom prst="rect">
            <a:avLst/>
          </a:prstGeom>
        </p:spPr>
        <p:txBody>
          <a:bodyPr wrap="none">
            <a:spAutoFit/>
          </a:bodyPr>
          <a:lstStyle/>
          <a:p>
            <a:pPr algn="ctr" defTabSz="685663"/>
            <a:r>
              <a:rPr lang="en-US" sz="1013" b="1" dirty="0">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SUNDAY</a:t>
            </a:r>
          </a:p>
        </p:txBody>
      </p:sp>
      <p:sp>
        <p:nvSpPr>
          <p:cNvPr id="15" name="Rectangle 14"/>
          <p:cNvSpPr/>
          <p:nvPr/>
        </p:nvSpPr>
        <p:spPr>
          <a:xfrm>
            <a:off x="858609" y="1405412"/>
            <a:ext cx="526106" cy="248209"/>
          </a:xfrm>
          <a:prstGeom prst="rect">
            <a:avLst/>
          </a:prstGeom>
        </p:spPr>
        <p:txBody>
          <a:bodyPr wrap="none">
            <a:spAutoFit/>
          </a:bodyPr>
          <a:lstStyle/>
          <a:p>
            <a:pPr algn="ctr" defTabSz="685663"/>
            <a:r>
              <a:rPr lang="en-US" sz="1013" b="1" dirty="0">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NAME</a:t>
            </a:r>
          </a:p>
        </p:txBody>
      </p:sp>
      <p:sp>
        <p:nvSpPr>
          <p:cNvPr id="16" name="Rectangle 15"/>
          <p:cNvSpPr/>
          <p:nvPr/>
        </p:nvSpPr>
        <p:spPr>
          <a:xfrm>
            <a:off x="880251" y="3211909"/>
            <a:ext cx="482824" cy="248209"/>
          </a:xfrm>
          <a:prstGeom prst="rect">
            <a:avLst/>
          </a:prstGeom>
        </p:spPr>
        <p:txBody>
          <a:bodyPr wrap="none">
            <a:spAutoFit/>
          </a:bodyPr>
          <a:lstStyle/>
          <a:p>
            <a:pPr algn="ctr" defTabSz="685663"/>
            <a:r>
              <a:rPr lang="en-US" sz="1013" b="1" dirty="0">
                <a:solidFill>
                  <a:srgbClr val="494949"/>
                </a:solidFill>
                <a:latin typeface="Calibri" panose="020F0502020204030204" pitchFamily="34" charset="0"/>
                <a:ea typeface="微软雅黑" panose="020B0503020204020204" pitchFamily="34" charset="-122"/>
                <a:cs typeface="Lato" charset="0"/>
                <a:sym typeface="Calibri" panose="020F0502020204030204" pitchFamily="34" charset="0"/>
              </a:rPr>
              <a:t>JOHN</a:t>
            </a:r>
          </a:p>
        </p:txBody>
      </p:sp>
      <p:sp>
        <p:nvSpPr>
          <p:cNvPr id="17" name="Rectangle 16"/>
          <p:cNvSpPr/>
          <p:nvPr/>
        </p:nvSpPr>
        <p:spPr>
          <a:xfrm>
            <a:off x="919523" y="3639645"/>
            <a:ext cx="404278" cy="248209"/>
          </a:xfrm>
          <a:prstGeom prst="rect">
            <a:avLst/>
          </a:prstGeom>
        </p:spPr>
        <p:txBody>
          <a:bodyPr wrap="none">
            <a:spAutoFit/>
          </a:bodyPr>
          <a:lstStyle/>
          <a:p>
            <a:pPr algn="ctr" defTabSz="685663"/>
            <a:r>
              <a:rPr lang="en-US" sz="1013" b="1" dirty="0">
                <a:solidFill>
                  <a:srgbClr val="494949"/>
                </a:solidFill>
                <a:latin typeface="Calibri" panose="020F0502020204030204" pitchFamily="34" charset="0"/>
                <a:ea typeface="微软雅黑" panose="020B0503020204020204" pitchFamily="34" charset="-122"/>
                <a:cs typeface="Lato" charset="0"/>
                <a:sym typeface="Calibri" panose="020F0502020204030204" pitchFamily="34" charset="0"/>
              </a:rPr>
              <a:t>RAY</a:t>
            </a:r>
          </a:p>
        </p:txBody>
      </p:sp>
      <p:sp>
        <p:nvSpPr>
          <p:cNvPr id="18" name="Rectangle 17"/>
          <p:cNvSpPr/>
          <p:nvPr/>
        </p:nvSpPr>
        <p:spPr>
          <a:xfrm>
            <a:off x="865823" y="2753919"/>
            <a:ext cx="511679" cy="248209"/>
          </a:xfrm>
          <a:prstGeom prst="rect">
            <a:avLst/>
          </a:prstGeom>
        </p:spPr>
        <p:txBody>
          <a:bodyPr wrap="none">
            <a:spAutoFit/>
          </a:bodyPr>
          <a:lstStyle/>
          <a:p>
            <a:pPr algn="ctr" defTabSz="685663"/>
            <a:r>
              <a:rPr lang="en-US" sz="1013" b="1">
                <a:solidFill>
                  <a:srgbClr val="494949"/>
                </a:solidFill>
                <a:latin typeface="Calibri" panose="020F0502020204030204" pitchFamily="34" charset="0"/>
                <a:ea typeface="微软雅黑" panose="020B0503020204020204" pitchFamily="34" charset="-122"/>
                <a:cs typeface="Lato" charset="0"/>
                <a:sym typeface="Calibri" panose="020F0502020204030204" pitchFamily="34" charset="0"/>
              </a:rPr>
              <a:t>ANNA</a:t>
            </a:r>
            <a:endParaRPr lang="en-US" sz="1013" b="1" dirty="0">
              <a:solidFill>
                <a:srgbClr val="494949"/>
              </a:solidFill>
              <a:latin typeface="Calibri" panose="020F0502020204030204" pitchFamily="34" charset="0"/>
              <a:ea typeface="微软雅黑" panose="020B0503020204020204" pitchFamily="34" charset="-122"/>
              <a:cs typeface="Lato" charset="0"/>
              <a:sym typeface="Calibri" panose="020F0502020204030204" pitchFamily="34" charset="0"/>
            </a:endParaRPr>
          </a:p>
        </p:txBody>
      </p:sp>
      <p:sp>
        <p:nvSpPr>
          <p:cNvPr id="19" name="Rectangle 18"/>
          <p:cNvSpPr/>
          <p:nvPr/>
        </p:nvSpPr>
        <p:spPr>
          <a:xfrm>
            <a:off x="853000" y="1865400"/>
            <a:ext cx="537327" cy="248209"/>
          </a:xfrm>
          <a:prstGeom prst="rect">
            <a:avLst/>
          </a:prstGeom>
        </p:spPr>
        <p:txBody>
          <a:bodyPr wrap="none">
            <a:spAutoFit/>
          </a:bodyPr>
          <a:lstStyle/>
          <a:p>
            <a:pPr algn="ctr" defTabSz="685663"/>
            <a:r>
              <a:rPr lang="en-US" sz="1013" b="1" dirty="0">
                <a:solidFill>
                  <a:srgbClr val="494949"/>
                </a:solidFill>
                <a:latin typeface="Calibri" panose="020F0502020204030204" pitchFamily="34" charset="0"/>
                <a:ea typeface="微软雅黑" panose="020B0503020204020204" pitchFamily="34" charset="-122"/>
                <a:cs typeface="Lato" charset="0"/>
                <a:sym typeface="Calibri" panose="020F0502020204030204" pitchFamily="34" charset="0"/>
              </a:rPr>
              <a:t>DIEGO</a:t>
            </a:r>
          </a:p>
        </p:txBody>
      </p:sp>
      <p:sp>
        <p:nvSpPr>
          <p:cNvPr id="20" name="Rectangle 19"/>
          <p:cNvSpPr/>
          <p:nvPr/>
        </p:nvSpPr>
        <p:spPr>
          <a:xfrm>
            <a:off x="865823" y="2293136"/>
            <a:ext cx="511679" cy="248209"/>
          </a:xfrm>
          <a:prstGeom prst="rect">
            <a:avLst/>
          </a:prstGeom>
        </p:spPr>
        <p:txBody>
          <a:bodyPr wrap="none">
            <a:spAutoFit/>
          </a:bodyPr>
          <a:lstStyle/>
          <a:p>
            <a:pPr algn="ctr" defTabSz="685663"/>
            <a:r>
              <a:rPr lang="en-US" sz="1013" b="1">
                <a:solidFill>
                  <a:srgbClr val="494949"/>
                </a:solidFill>
                <a:latin typeface="Calibri" panose="020F0502020204030204" pitchFamily="34" charset="0"/>
                <a:ea typeface="微软雅黑" panose="020B0503020204020204" pitchFamily="34" charset="-122"/>
                <a:cs typeface="Lato" charset="0"/>
                <a:sym typeface="Calibri" panose="020F0502020204030204" pitchFamily="34" charset="0"/>
              </a:rPr>
              <a:t>ANNA</a:t>
            </a:r>
            <a:endParaRPr lang="en-US" sz="1013" b="1" dirty="0">
              <a:solidFill>
                <a:srgbClr val="494949"/>
              </a:solidFill>
              <a:latin typeface="Calibri" panose="020F0502020204030204" pitchFamily="34" charset="0"/>
              <a:ea typeface="微软雅黑" panose="020B0503020204020204" pitchFamily="34" charset="-122"/>
              <a:cs typeface="Lato" charset="0"/>
              <a:sym typeface="Calibri" panose="020F0502020204030204" pitchFamily="34" charset="0"/>
            </a:endParaRPr>
          </a:p>
        </p:txBody>
      </p:sp>
      <p:sp>
        <p:nvSpPr>
          <p:cNvPr id="63" name="Rounded Rectangle 62"/>
          <p:cNvSpPr/>
          <p:nvPr/>
        </p:nvSpPr>
        <p:spPr>
          <a:xfrm>
            <a:off x="2610576" y="2337291"/>
            <a:ext cx="1961424" cy="12687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sz="2699">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4" name="Rounded Rectangle 63"/>
          <p:cNvSpPr/>
          <p:nvPr/>
        </p:nvSpPr>
        <p:spPr>
          <a:xfrm>
            <a:off x="5544756" y="1906530"/>
            <a:ext cx="1961424" cy="12782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sz="2699">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8" name="Rounded Rectangle 67"/>
          <p:cNvSpPr/>
          <p:nvPr/>
        </p:nvSpPr>
        <p:spPr>
          <a:xfrm>
            <a:off x="4572000" y="2785978"/>
            <a:ext cx="1961424" cy="12687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sz="2699">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9" name="Rounded Rectangle 68"/>
          <p:cNvSpPr/>
          <p:nvPr/>
        </p:nvSpPr>
        <p:spPr>
          <a:xfrm>
            <a:off x="3591288" y="3239624"/>
            <a:ext cx="1961424" cy="12687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sz="2699">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0" name="Rounded Rectangle 69"/>
          <p:cNvSpPr/>
          <p:nvPr/>
        </p:nvSpPr>
        <p:spPr>
          <a:xfrm>
            <a:off x="5569846" y="3692907"/>
            <a:ext cx="1961424" cy="126873"/>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sz="2699">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1" name="Rounded Rectangle 70"/>
          <p:cNvSpPr/>
          <p:nvPr/>
        </p:nvSpPr>
        <p:spPr>
          <a:xfrm>
            <a:off x="4588726" y="4133881"/>
            <a:ext cx="936947" cy="12687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sz="2699">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2" name="Rounded Rectangle 71"/>
          <p:cNvSpPr/>
          <p:nvPr/>
        </p:nvSpPr>
        <p:spPr>
          <a:xfrm>
            <a:off x="1586099" y="2785978"/>
            <a:ext cx="1961424" cy="12687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sz="2699">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3" name="Rounded Rectangle 72"/>
          <p:cNvSpPr/>
          <p:nvPr/>
        </p:nvSpPr>
        <p:spPr>
          <a:xfrm>
            <a:off x="2627302" y="4133881"/>
            <a:ext cx="936947" cy="12687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sz="2699">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4" name="Rounded Rectangle 73"/>
          <p:cNvSpPr/>
          <p:nvPr/>
        </p:nvSpPr>
        <p:spPr>
          <a:xfrm>
            <a:off x="1586099" y="1906530"/>
            <a:ext cx="1024478" cy="12782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sz="2699">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cxnSp>
        <p:nvCxnSpPr>
          <p:cNvPr id="26" name="直接连接符 25">
            <a:extLst>
              <a:ext uri="{FF2B5EF4-FFF2-40B4-BE49-F238E27FC236}">
                <a16:creationId xmlns:a16="http://schemas.microsoft.com/office/drawing/2014/main" xmlns="" id="{7101A482-77DC-43FF-8CD5-6BEC6445C80C}"/>
              </a:ext>
            </a:extLst>
          </p:cNvPr>
          <p:cNvCxnSpPr>
            <a:cxnSpLocks/>
          </p:cNvCxnSpPr>
          <p:nvPr/>
        </p:nvCxnSpPr>
        <p:spPr>
          <a:xfrm>
            <a:off x="0" y="355094"/>
            <a:ext cx="5810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7" name="TextBox 12">
            <a:extLst>
              <a:ext uri="{FF2B5EF4-FFF2-40B4-BE49-F238E27FC236}">
                <a16:creationId xmlns:a16="http://schemas.microsoft.com/office/drawing/2014/main" xmlns="" id="{152504A7-E612-462E-85BA-A8256E7AD507}"/>
              </a:ext>
            </a:extLst>
          </p:cNvPr>
          <p:cNvSpPr txBox="1"/>
          <p:nvPr/>
        </p:nvSpPr>
        <p:spPr>
          <a:xfrm>
            <a:off x="217525" y="502127"/>
            <a:ext cx="2383987" cy="343299"/>
          </a:xfrm>
          <a:prstGeom prst="rect">
            <a:avLst/>
          </a:prstGeom>
          <a:noFill/>
        </p:spPr>
        <p:txBody>
          <a:bodyPr wrap="none" rtlCol="0">
            <a:spAutoFit/>
          </a:bodyPr>
          <a:lstStyle/>
          <a:p>
            <a:pPr defTabSz="685663">
              <a:lnSpc>
                <a:spcPct val="80000"/>
              </a:lnSpc>
              <a:defRPr/>
            </a:pPr>
            <a:r>
              <a:rPr lang="zh-CN" alt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rPr>
              <a:t>请输入你的标题</a:t>
            </a:r>
            <a:endParaRPr 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endParaRPr>
          </a:p>
        </p:txBody>
      </p:sp>
      <p:sp>
        <p:nvSpPr>
          <p:cNvPr id="28" name="TextBox 14">
            <a:extLst>
              <a:ext uri="{FF2B5EF4-FFF2-40B4-BE49-F238E27FC236}">
                <a16:creationId xmlns:a16="http://schemas.microsoft.com/office/drawing/2014/main" xmlns="" id="{49D967B7-B321-466F-96ED-CDA09005C4CF}"/>
              </a:ext>
            </a:extLst>
          </p:cNvPr>
          <p:cNvSpPr txBox="1"/>
          <p:nvPr/>
        </p:nvSpPr>
        <p:spPr>
          <a:xfrm>
            <a:off x="217525" y="821132"/>
            <a:ext cx="3870251" cy="224805"/>
          </a:xfrm>
          <a:prstGeom prst="rect">
            <a:avLst/>
          </a:prstGeom>
          <a:noFill/>
        </p:spPr>
        <p:txBody>
          <a:bodyPr wrap="square" rtlCol="0">
            <a:spAutoFit/>
          </a:bodyPr>
          <a:lstStyle/>
          <a:p>
            <a:pPr defTabSz="685663">
              <a:lnSpc>
                <a:spcPct val="80000"/>
              </a:lnSpc>
              <a:defRPr/>
            </a:pPr>
            <a:r>
              <a:rPr lang="en-US" altLang="zh-CN" sz="1050" dirty="0">
                <a:latin typeface="Calibri" panose="020F0502020204030204" pitchFamily="34" charset="0"/>
                <a:ea typeface="微软雅黑" panose="020B0503020204020204" pitchFamily="34" charset="-122"/>
                <a:cs typeface="Lato Light"/>
                <a:sym typeface="Calibri" panose="020F0502020204030204" pitchFamily="34" charset="0"/>
              </a:rPr>
              <a:t>Success Always Belongs For Those Who Are Prepared</a:t>
            </a:r>
          </a:p>
        </p:txBody>
      </p:sp>
    </p:spTree>
    <p:extLst>
      <p:ext uri="{BB962C8B-B14F-4D97-AF65-F5344CB8AC3E}">
        <p14:creationId xmlns:p14="http://schemas.microsoft.com/office/powerpoint/2010/main" val="22357970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47" descr="iPhone6_mockup_front_whit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24905" y="942904"/>
            <a:ext cx="2369966" cy="3708511"/>
          </a:xfrm>
          <a:prstGeom prst="rect">
            <a:avLst/>
          </a:prstGeom>
        </p:spPr>
      </p:pic>
      <p:sp>
        <p:nvSpPr>
          <p:cNvPr id="37" name="TextBox 36"/>
          <p:cNvSpPr txBox="1"/>
          <p:nvPr/>
        </p:nvSpPr>
        <p:spPr>
          <a:xfrm>
            <a:off x="1130531" y="2041754"/>
            <a:ext cx="548227"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Welcome</a:t>
            </a:r>
          </a:p>
        </p:txBody>
      </p:sp>
      <p:sp>
        <p:nvSpPr>
          <p:cNvPr id="38" name="TextBox 37"/>
          <p:cNvSpPr txBox="1"/>
          <p:nvPr/>
        </p:nvSpPr>
        <p:spPr>
          <a:xfrm>
            <a:off x="648862" y="2255793"/>
            <a:ext cx="1511564" cy="36837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 content</a:t>
            </a:r>
          </a:p>
        </p:txBody>
      </p:sp>
      <p:sp>
        <p:nvSpPr>
          <p:cNvPr id="39" name="TextBox 38"/>
          <p:cNvSpPr txBox="1"/>
          <p:nvPr/>
        </p:nvSpPr>
        <p:spPr>
          <a:xfrm>
            <a:off x="3009917" y="2041754"/>
            <a:ext cx="322203"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Team</a:t>
            </a:r>
          </a:p>
        </p:txBody>
      </p:sp>
      <p:sp>
        <p:nvSpPr>
          <p:cNvPr id="40" name="TextBox 39"/>
          <p:cNvSpPr txBox="1"/>
          <p:nvPr/>
        </p:nvSpPr>
        <p:spPr>
          <a:xfrm>
            <a:off x="2415233" y="2255793"/>
            <a:ext cx="1511564" cy="36837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 content</a:t>
            </a:r>
          </a:p>
        </p:txBody>
      </p:sp>
      <p:sp>
        <p:nvSpPr>
          <p:cNvPr id="41" name="TextBox 40"/>
          <p:cNvSpPr txBox="1"/>
          <p:nvPr/>
        </p:nvSpPr>
        <p:spPr>
          <a:xfrm>
            <a:off x="4556675" y="2041754"/>
            <a:ext cx="761427"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Our Portfolio</a:t>
            </a:r>
          </a:p>
        </p:txBody>
      </p:sp>
      <p:sp>
        <p:nvSpPr>
          <p:cNvPr id="42" name="TextBox 41"/>
          <p:cNvSpPr txBox="1"/>
          <p:nvPr/>
        </p:nvSpPr>
        <p:spPr>
          <a:xfrm>
            <a:off x="4181604" y="2255793"/>
            <a:ext cx="1511564" cy="36837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 content</a:t>
            </a:r>
          </a:p>
        </p:txBody>
      </p:sp>
      <p:sp>
        <p:nvSpPr>
          <p:cNvPr id="43" name="TextBox 42"/>
          <p:cNvSpPr txBox="1"/>
          <p:nvPr/>
        </p:nvSpPr>
        <p:spPr>
          <a:xfrm>
            <a:off x="1057595" y="3626714"/>
            <a:ext cx="694100"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Our Devices</a:t>
            </a:r>
          </a:p>
        </p:txBody>
      </p:sp>
      <p:sp>
        <p:nvSpPr>
          <p:cNvPr id="44" name="TextBox 43"/>
          <p:cNvSpPr txBox="1"/>
          <p:nvPr/>
        </p:nvSpPr>
        <p:spPr>
          <a:xfrm>
            <a:off x="648862" y="3840753"/>
            <a:ext cx="1511564" cy="36837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 content</a:t>
            </a:r>
          </a:p>
        </p:txBody>
      </p:sp>
      <p:sp>
        <p:nvSpPr>
          <p:cNvPr id="45" name="TextBox 44"/>
          <p:cNvSpPr txBox="1"/>
          <p:nvPr/>
        </p:nvSpPr>
        <p:spPr>
          <a:xfrm>
            <a:off x="2811945" y="3626714"/>
            <a:ext cx="718145"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Our Projects</a:t>
            </a:r>
          </a:p>
        </p:txBody>
      </p:sp>
      <p:sp>
        <p:nvSpPr>
          <p:cNvPr id="46" name="TextBox 45"/>
          <p:cNvSpPr txBox="1"/>
          <p:nvPr/>
        </p:nvSpPr>
        <p:spPr>
          <a:xfrm>
            <a:off x="2415233" y="3840753"/>
            <a:ext cx="1511564" cy="36837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 content</a:t>
            </a:r>
          </a:p>
        </p:txBody>
      </p:sp>
      <p:sp>
        <p:nvSpPr>
          <p:cNvPr id="47" name="TextBox 46"/>
          <p:cNvSpPr txBox="1"/>
          <p:nvPr/>
        </p:nvSpPr>
        <p:spPr>
          <a:xfrm>
            <a:off x="4598353" y="3626714"/>
            <a:ext cx="678071"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Data Charts</a:t>
            </a:r>
          </a:p>
        </p:txBody>
      </p:sp>
      <p:sp>
        <p:nvSpPr>
          <p:cNvPr id="49" name="TextBox 48"/>
          <p:cNvSpPr txBox="1"/>
          <p:nvPr/>
        </p:nvSpPr>
        <p:spPr>
          <a:xfrm>
            <a:off x="4181604" y="3840753"/>
            <a:ext cx="1511564" cy="36837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 content</a:t>
            </a:r>
          </a:p>
        </p:txBody>
      </p:sp>
      <p:sp>
        <p:nvSpPr>
          <p:cNvPr id="50" name="Shape 2690"/>
          <p:cNvSpPr/>
          <p:nvPr/>
        </p:nvSpPr>
        <p:spPr>
          <a:xfrm>
            <a:off x="2966119" y="1434567"/>
            <a:ext cx="409793" cy="372541"/>
          </a:xfrm>
          <a:custGeom>
            <a:avLst/>
            <a:gdLst/>
            <a:ahLst/>
            <a:cxnLst>
              <a:cxn ang="0">
                <a:pos x="wd2" y="hd2"/>
              </a:cxn>
              <a:cxn ang="5400000">
                <a:pos x="wd2" y="hd2"/>
              </a:cxn>
              <a:cxn ang="10800000">
                <a:pos x="wd2" y="hd2"/>
              </a:cxn>
              <a:cxn ang="16200000">
                <a:pos x="wd2" y="hd2"/>
              </a:cxn>
            </a:cxnLst>
            <a:rect l="0" t="0" r="r" b="b"/>
            <a:pathLst>
              <a:path w="21600" h="21600" extrusionOk="0">
                <a:moveTo>
                  <a:pt x="20618" y="11880"/>
                </a:moveTo>
                <a:cubicBezTo>
                  <a:pt x="20618" y="12476"/>
                  <a:pt x="20178" y="12960"/>
                  <a:pt x="19636" y="12960"/>
                </a:cubicBezTo>
                <a:lnTo>
                  <a:pt x="19636" y="8640"/>
                </a:lnTo>
                <a:cubicBezTo>
                  <a:pt x="20178" y="8640"/>
                  <a:pt x="20618" y="9124"/>
                  <a:pt x="20618" y="9720"/>
                </a:cubicBezTo>
                <a:cubicBezTo>
                  <a:pt x="20618" y="9720"/>
                  <a:pt x="20618" y="11880"/>
                  <a:pt x="20618" y="11880"/>
                </a:cubicBezTo>
                <a:close/>
                <a:moveTo>
                  <a:pt x="18655" y="19980"/>
                </a:moveTo>
                <a:cubicBezTo>
                  <a:pt x="18655" y="20279"/>
                  <a:pt x="18434" y="20520"/>
                  <a:pt x="18164" y="20520"/>
                </a:cubicBezTo>
                <a:cubicBezTo>
                  <a:pt x="17893" y="20520"/>
                  <a:pt x="17673" y="20279"/>
                  <a:pt x="17673" y="19980"/>
                </a:cubicBezTo>
                <a:lnTo>
                  <a:pt x="17673" y="1620"/>
                </a:lnTo>
                <a:cubicBezTo>
                  <a:pt x="17673" y="1322"/>
                  <a:pt x="17893" y="1080"/>
                  <a:pt x="18164" y="1080"/>
                </a:cubicBezTo>
                <a:cubicBezTo>
                  <a:pt x="18434" y="1080"/>
                  <a:pt x="18655" y="1322"/>
                  <a:pt x="18655" y="1620"/>
                </a:cubicBezTo>
                <a:cubicBezTo>
                  <a:pt x="18655" y="1620"/>
                  <a:pt x="18655" y="19980"/>
                  <a:pt x="18655" y="19980"/>
                </a:cubicBezTo>
                <a:close/>
                <a:moveTo>
                  <a:pt x="16691" y="18404"/>
                </a:moveTo>
                <a:lnTo>
                  <a:pt x="2944" y="13512"/>
                </a:lnTo>
                <a:cubicBezTo>
                  <a:pt x="2944" y="13508"/>
                  <a:pt x="2945" y="13504"/>
                  <a:pt x="2945" y="13500"/>
                </a:cubicBezTo>
                <a:lnTo>
                  <a:pt x="2945" y="8100"/>
                </a:lnTo>
                <a:cubicBezTo>
                  <a:pt x="2945" y="8096"/>
                  <a:pt x="2944" y="8093"/>
                  <a:pt x="2944" y="8089"/>
                </a:cubicBezTo>
                <a:lnTo>
                  <a:pt x="16691" y="3197"/>
                </a:lnTo>
                <a:cubicBezTo>
                  <a:pt x="16691" y="3197"/>
                  <a:pt x="16691" y="18404"/>
                  <a:pt x="16691" y="18404"/>
                </a:cubicBezTo>
                <a:close/>
                <a:moveTo>
                  <a:pt x="12480" y="18725"/>
                </a:moveTo>
                <a:cubicBezTo>
                  <a:pt x="12316" y="19294"/>
                  <a:pt x="11764" y="19608"/>
                  <a:pt x="11247" y="19428"/>
                </a:cubicBezTo>
                <a:lnTo>
                  <a:pt x="6102" y="17625"/>
                </a:lnTo>
                <a:cubicBezTo>
                  <a:pt x="5585" y="17444"/>
                  <a:pt x="5299" y="16837"/>
                  <a:pt x="5464" y="16269"/>
                </a:cubicBezTo>
                <a:lnTo>
                  <a:pt x="5654" y="15610"/>
                </a:lnTo>
                <a:lnTo>
                  <a:pt x="12661" y="18104"/>
                </a:lnTo>
                <a:cubicBezTo>
                  <a:pt x="12661" y="18104"/>
                  <a:pt x="12480" y="18725"/>
                  <a:pt x="12480" y="18725"/>
                </a:cubicBezTo>
                <a:close/>
                <a:moveTo>
                  <a:pt x="1964" y="13500"/>
                </a:moveTo>
                <a:lnTo>
                  <a:pt x="982" y="13500"/>
                </a:lnTo>
                <a:lnTo>
                  <a:pt x="982" y="8100"/>
                </a:lnTo>
                <a:lnTo>
                  <a:pt x="1964" y="8100"/>
                </a:lnTo>
                <a:cubicBezTo>
                  <a:pt x="1964" y="8100"/>
                  <a:pt x="1964" y="13500"/>
                  <a:pt x="1964" y="13500"/>
                </a:cubicBezTo>
                <a:close/>
                <a:moveTo>
                  <a:pt x="19636" y="7560"/>
                </a:moveTo>
                <a:lnTo>
                  <a:pt x="19636" y="1620"/>
                </a:lnTo>
                <a:cubicBezTo>
                  <a:pt x="19636" y="725"/>
                  <a:pt x="18977" y="0"/>
                  <a:pt x="18164" y="0"/>
                </a:cubicBezTo>
                <a:cubicBezTo>
                  <a:pt x="17350" y="0"/>
                  <a:pt x="16691" y="725"/>
                  <a:pt x="16691" y="1620"/>
                </a:cubicBezTo>
                <a:lnTo>
                  <a:pt x="16691" y="2062"/>
                </a:lnTo>
                <a:lnTo>
                  <a:pt x="2411" y="7144"/>
                </a:lnTo>
                <a:cubicBezTo>
                  <a:pt x="2276" y="7067"/>
                  <a:pt x="2126" y="7020"/>
                  <a:pt x="1964" y="7020"/>
                </a:cubicBezTo>
                <a:lnTo>
                  <a:pt x="982" y="7020"/>
                </a:lnTo>
                <a:cubicBezTo>
                  <a:pt x="440" y="7020"/>
                  <a:pt x="0" y="7504"/>
                  <a:pt x="0" y="8100"/>
                </a:cubicBezTo>
                <a:lnTo>
                  <a:pt x="0" y="13500"/>
                </a:lnTo>
                <a:cubicBezTo>
                  <a:pt x="0" y="14097"/>
                  <a:pt x="440" y="14580"/>
                  <a:pt x="982" y="14580"/>
                </a:cubicBezTo>
                <a:lnTo>
                  <a:pt x="1964" y="14580"/>
                </a:lnTo>
                <a:cubicBezTo>
                  <a:pt x="2126" y="14580"/>
                  <a:pt x="2276" y="14533"/>
                  <a:pt x="2411" y="14457"/>
                </a:cubicBezTo>
                <a:lnTo>
                  <a:pt x="4720" y="15278"/>
                </a:lnTo>
                <a:lnTo>
                  <a:pt x="4529" y="15941"/>
                </a:lnTo>
                <a:cubicBezTo>
                  <a:pt x="4199" y="17078"/>
                  <a:pt x="4770" y="18292"/>
                  <a:pt x="5803" y="18654"/>
                </a:cubicBezTo>
                <a:lnTo>
                  <a:pt x="10949" y="20456"/>
                </a:lnTo>
                <a:cubicBezTo>
                  <a:pt x="11983" y="20819"/>
                  <a:pt x="13087" y="20190"/>
                  <a:pt x="13416" y="19053"/>
                </a:cubicBezTo>
                <a:lnTo>
                  <a:pt x="13595" y="18437"/>
                </a:lnTo>
                <a:lnTo>
                  <a:pt x="16691" y="19538"/>
                </a:lnTo>
                <a:lnTo>
                  <a:pt x="16691" y="19980"/>
                </a:lnTo>
                <a:cubicBezTo>
                  <a:pt x="16691" y="20875"/>
                  <a:pt x="17350" y="21600"/>
                  <a:pt x="18164" y="21600"/>
                </a:cubicBezTo>
                <a:cubicBezTo>
                  <a:pt x="18977" y="21600"/>
                  <a:pt x="19636" y="20875"/>
                  <a:pt x="19636" y="19980"/>
                </a:cubicBezTo>
                <a:lnTo>
                  <a:pt x="19636" y="14040"/>
                </a:lnTo>
                <a:cubicBezTo>
                  <a:pt x="20721" y="14040"/>
                  <a:pt x="21600" y="13073"/>
                  <a:pt x="21600" y="11880"/>
                </a:cubicBezTo>
                <a:lnTo>
                  <a:pt x="21600" y="9720"/>
                </a:lnTo>
                <a:cubicBezTo>
                  <a:pt x="21600" y="8527"/>
                  <a:pt x="20721" y="7560"/>
                  <a:pt x="19636" y="7560"/>
                </a:cubicBezTo>
              </a:path>
            </a:pathLst>
          </a:custGeom>
          <a:solidFill>
            <a:schemeClr val="accent2"/>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51" name="Shape 2645"/>
          <p:cNvSpPr/>
          <p:nvPr/>
        </p:nvSpPr>
        <p:spPr>
          <a:xfrm>
            <a:off x="1202036" y="3069654"/>
            <a:ext cx="409795" cy="298033"/>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accent3"/>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52" name="Shape 2547"/>
          <p:cNvSpPr>
            <a:spLocks noChangeAspect="1"/>
          </p:cNvSpPr>
          <p:nvPr/>
        </p:nvSpPr>
        <p:spPr>
          <a:xfrm>
            <a:off x="4745771" y="1457936"/>
            <a:ext cx="399905" cy="399905"/>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3"/>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53" name="Shape 2525"/>
          <p:cNvSpPr>
            <a:spLocks noChangeAspect="1"/>
          </p:cNvSpPr>
          <p:nvPr/>
        </p:nvSpPr>
        <p:spPr>
          <a:xfrm>
            <a:off x="1174537" y="1401171"/>
            <a:ext cx="439332" cy="439332"/>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accent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54" name="Shape 2562"/>
          <p:cNvSpPr/>
          <p:nvPr/>
        </p:nvSpPr>
        <p:spPr>
          <a:xfrm>
            <a:off x="2998394" y="3044293"/>
            <a:ext cx="344117" cy="344117"/>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accent4"/>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55" name="Shape 2588"/>
          <p:cNvSpPr/>
          <p:nvPr/>
        </p:nvSpPr>
        <p:spPr>
          <a:xfrm>
            <a:off x="4765327" y="3047207"/>
            <a:ext cx="344117" cy="312845"/>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accent5"/>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cxnSp>
        <p:nvCxnSpPr>
          <p:cNvPr id="22" name="直接连接符 21">
            <a:extLst>
              <a:ext uri="{FF2B5EF4-FFF2-40B4-BE49-F238E27FC236}">
                <a16:creationId xmlns:a16="http://schemas.microsoft.com/office/drawing/2014/main" xmlns="" id="{BFE4D46E-AA3D-4E33-AD1C-5C08122606D3}"/>
              </a:ext>
            </a:extLst>
          </p:cNvPr>
          <p:cNvCxnSpPr>
            <a:cxnSpLocks/>
          </p:cNvCxnSpPr>
          <p:nvPr/>
        </p:nvCxnSpPr>
        <p:spPr>
          <a:xfrm>
            <a:off x="0" y="355094"/>
            <a:ext cx="5810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3" name="TextBox 12">
            <a:extLst>
              <a:ext uri="{FF2B5EF4-FFF2-40B4-BE49-F238E27FC236}">
                <a16:creationId xmlns:a16="http://schemas.microsoft.com/office/drawing/2014/main" xmlns="" id="{C4AC75F8-BD08-431F-AF6A-84AFBB1238BD}"/>
              </a:ext>
            </a:extLst>
          </p:cNvPr>
          <p:cNvSpPr txBox="1"/>
          <p:nvPr/>
        </p:nvSpPr>
        <p:spPr>
          <a:xfrm>
            <a:off x="217525" y="502127"/>
            <a:ext cx="2383987" cy="343299"/>
          </a:xfrm>
          <a:prstGeom prst="rect">
            <a:avLst/>
          </a:prstGeom>
          <a:noFill/>
        </p:spPr>
        <p:txBody>
          <a:bodyPr wrap="none" rtlCol="0">
            <a:spAutoFit/>
          </a:bodyPr>
          <a:lstStyle/>
          <a:p>
            <a:pPr defTabSz="685663">
              <a:lnSpc>
                <a:spcPct val="80000"/>
              </a:lnSpc>
              <a:defRPr/>
            </a:pPr>
            <a:r>
              <a:rPr lang="zh-CN" alt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rPr>
              <a:t>请输入你的标题</a:t>
            </a:r>
            <a:endParaRPr 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endParaRPr>
          </a:p>
        </p:txBody>
      </p:sp>
      <p:sp>
        <p:nvSpPr>
          <p:cNvPr id="24" name="TextBox 14">
            <a:extLst>
              <a:ext uri="{FF2B5EF4-FFF2-40B4-BE49-F238E27FC236}">
                <a16:creationId xmlns:a16="http://schemas.microsoft.com/office/drawing/2014/main" xmlns="" id="{44DD0C02-90C8-4E29-9809-C02553343817}"/>
              </a:ext>
            </a:extLst>
          </p:cNvPr>
          <p:cNvSpPr txBox="1"/>
          <p:nvPr/>
        </p:nvSpPr>
        <p:spPr>
          <a:xfrm>
            <a:off x="217525" y="821132"/>
            <a:ext cx="3870251" cy="224805"/>
          </a:xfrm>
          <a:prstGeom prst="rect">
            <a:avLst/>
          </a:prstGeom>
          <a:noFill/>
        </p:spPr>
        <p:txBody>
          <a:bodyPr wrap="square" rtlCol="0">
            <a:spAutoFit/>
          </a:bodyPr>
          <a:lstStyle/>
          <a:p>
            <a:pPr defTabSz="685663">
              <a:lnSpc>
                <a:spcPct val="80000"/>
              </a:lnSpc>
              <a:defRPr/>
            </a:pPr>
            <a:r>
              <a:rPr lang="en-US" altLang="zh-CN" sz="1050" dirty="0">
                <a:latin typeface="Calibri" panose="020F0502020204030204" pitchFamily="34" charset="0"/>
                <a:ea typeface="微软雅黑" panose="020B0503020204020204" pitchFamily="34" charset="-122"/>
                <a:cs typeface="Lato Light"/>
                <a:sym typeface="Calibri" panose="020F0502020204030204" pitchFamily="34" charset="0"/>
              </a:rPr>
              <a:t>Success Always Belongs For Those Who Are Prepared</a:t>
            </a:r>
          </a:p>
        </p:txBody>
      </p:sp>
      <p:pic>
        <p:nvPicPr>
          <p:cNvPr id="6" name="图片占位符 5">
            <a:extLst>
              <a:ext uri="{FF2B5EF4-FFF2-40B4-BE49-F238E27FC236}">
                <a16:creationId xmlns:a16="http://schemas.microsoft.com/office/drawing/2014/main" xmlns="" id="{DD112966-FC1C-4365-9735-058313D39B99}"/>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34012" r="34012"/>
          <a:stretch>
            <a:fillRect/>
          </a:stretch>
        </p:blipFill>
        <p:spPr/>
      </p:pic>
    </p:spTree>
    <p:extLst>
      <p:ext uri="{BB962C8B-B14F-4D97-AF65-F5344CB8AC3E}">
        <p14:creationId xmlns:p14="http://schemas.microsoft.com/office/powerpoint/2010/main" val="3538171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5"/>
          <p:cNvSpPr txBox="1">
            <a:spLocks noChangeArrowheads="1"/>
          </p:cNvSpPr>
          <p:nvPr/>
        </p:nvSpPr>
        <p:spPr bwMode="auto">
          <a:xfrm>
            <a:off x="1454583" y="2028012"/>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4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演示目录</a:t>
            </a:r>
          </a:p>
        </p:txBody>
      </p:sp>
      <p:sp>
        <p:nvSpPr>
          <p:cNvPr id="29" name="矩形 28"/>
          <p:cNvSpPr/>
          <p:nvPr/>
        </p:nvSpPr>
        <p:spPr>
          <a:xfrm>
            <a:off x="1131625" y="2599818"/>
            <a:ext cx="2061688" cy="530145"/>
          </a:xfrm>
          <a:prstGeom prst="rect">
            <a:avLst/>
          </a:prstGeom>
        </p:spPr>
        <p:txBody>
          <a:bodyPr wrap="square">
            <a:spAutoFit/>
          </a:bodyPr>
          <a:lstStyle/>
          <a:p>
            <a:pPr algn="ctr">
              <a:lnSpc>
                <a:spcPct val="150000"/>
              </a:lnSpc>
            </a:pP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Success Always Belongs For Those Who Are Prepared</a:t>
            </a:r>
          </a:p>
        </p:txBody>
      </p:sp>
      <p:cxnSp>
        <p:nvCxnSpPr>
          <p:cNvPr id="30" name="直接连接符 29"/>
          <p:cNvCxnSpPr>
            <a:cxnSpLocks/>
          </p:cNvCxnSpPr>
          <p:nvPr/>
        </p:nvCxnSpPr>
        <p:spPr>
          <a:xfrm>
            <a:off x="1972039" y="2571750"/>
            <a:ext cx="380860" cy="0"/>
          </a:xfrm>
          <a:prstGeom prst="line">
            <a:avLst/>
          </a:prstGeom>
          <a:ln w="25400">
            <a:solidFill>
              <a:schemeClr val="bg2"/>
            </a:solidFill>
          </a:ln>
        </p:spPr>
        <p:style>
          <a:lnRef idx="1">
            <a:schemeClr val="accent1"/>
          </a:lnRef>
          <a:fillRef idx="0">
            <a:schemeClr val="accent1"/>
          </a:fillRef>
          <a:effectRef idx="0">
            <a:schemeClr val="accent1"/>
          </a:effectRef>
          <a:fontRef idx="minor">
            <a:schemeClr val="tx1"/>
          </a:fontRef>
        </p:style>
      </p:cxnSp>
      <p:sp>
        <p:nvSpPr>
          <p:cNvPr id="70" name="矩形 69">
            <a:extLst>
              <a:ext uri="{FF2B5EF4-FFF2-40B4-BE49-F238E27FC236}">
                <a16:creationId xmlns:a16="http://schemas.microsoft.com/office/drawing/2014/main" xmlns="" id="{BA50300C-B788-4A75-B16B-F2FF66A3851C}"/>
              </a:ext>
            </a:extLst>
          </p:cNvPr>
          <p:cNvSpPr/>
          <p:nvPr/>
        </p:nvSpPr>
        <p:spPr>
          <a:xfrm>
            <a:off x="5279783" y="1289715"/>
            <a:ext cx="2987190" cy="299313"/>
          </a:xfrm>
          <a:prstGeom prst="rect">
            <a:avLst/>
          </a:prstGeom>
        </p:spPr>
        <p:txBody>
          <a:bodyPr wrap="square">
            <a:spAutoFit/>
          </a:bodyPr>
          <a:lstStyle/>
          <a:p>
            <a:pPr>
              <a:lnSpc>
                <a:spcPct val="150000"/>
              </a:lnSpc>
            </a:pP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Success Always Belongs For Those Who Prepared</a:t>
            </a:r>
          </a:p>
        </p:txBody>
      </p:sp>
      <p:sp>
        <p:nvSpPr>
          <p:cNvPr id="71" name="矩形 70">
            <a:extLst>
              <a:ext uri="{FF2B5EF4-FFF2-40B4-BE49-F238E27FC236}">
                <a16:creationId xmlns:a16="http://schemas.microsoft.com/office/drawing/2014/main" xmlns="" id="{FB502CA6-4B60-4FFE-AB27-E5EA417F6DEE}"/>
              </a:ext>
            </a:extLst>
          </p:cNvPr>
          <p:cNvSpPr/>
          <p:nvPr/>
        </p:nvSpPr>
        <p:spPr>
          <a:xfrm>
            <a:off x="5267687" y="890413"/>
            <a:ext cx="1826141" cy="338554"/>
          </a:xfrm>
          <a:prstGeom prst="rect">
            <a:avLst/>
          </a:prstGeom>
        </p:spPr>
        <p:txBody>
          <a:bodyPr wrap="none">
            <a:spAutoFit/>
          </a:bodyPr>
          <a:lstStyle/>
          <a:p>
            <a:r>
              <a:rPr lang="zh-CN" altLang="en-US" sz="160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输入你的章节标题</a:t>
            </a:r>
          </a:p>
        </p:txBody>
      </p:sp>
      <p:cxnSp>
        <p:nvCxnSpPr>
          <p:cNvPr id="72" name="直接连接符 71">
            <a:extLst>
              <a:ext uri="{FF2B5EF4-FFF2-40B4-BE49-F238E27FC236}">
                <a16:creationId xmlns:a16="http://schemas.microsoft.com/office/drawing/2014/main" xmlns="" id="{2A431B9E-6596-4C84-8212-99A64CE05F87}"/>
              </a:ext>
            </a:extLst>
          </p:cNvPr>
          <p:cNvCxnSpPr/>
          <p:nvPr/>
        </p:nvCxnSpPr>
        <p:spPr>
          <a:xfrm>
            <a:off x="5376295" y="1276147"/>
            <a:ext cx="21431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2" name="椭圆 81">
            <a:extLst>
              <a:ext uri="{FF2B5EF4-FFF2-40B4-BE49-F238E27FC236}">
                <a16:creationId xmlns:a16="http://schemas.microsoft.com/office/drawing/2014/main" xmlns="" id="{AF0A02EA-C698-43C5-9828-CEC0E4014B16}"/>
              </a:ext>
            </a:extLst>
          </p:cNvPr>
          <p:cNvSpPr/>
          <p:nvPr/>
        </p:nvSpPr>
        <p:spPr>
          <a:xfrm>
            <a:off x="4614999" y="950058"/>
            <a:ext cx="561600" cy="562630"/>
          </a:xfrm>
          <a:prstGeom prst="ellipse">
            <a:avLst/>
          </a:prstGeom>
          <a:solidFill>
            <a:schemeClr val="accent1"/>
          </a:solidFill>
        </p:spPr>
        <p:txBody>
          <a:bodyPr wrap="none">
            <a:noAutofit/>
          </a:bodyPr>
          <a:lstStyle/>
          <a:p>
            <a:pPr algn="ctr"/>
            <a:r>
              <a:rPr lang="en-US" altLang="zh-CN" sz="2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01</a:t>
            </a:r>
            <a:endParaRPr lang="zh-CN" altLang="en-US" sz="16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87" name="矩形 86">
            <a:extLst>
              <a:ext uri="{FF2B5EF4-FFF2-40B4-BE49-F238E27FC236}">
                <a16:creationId xmlns:a16="http://schemas.microsoft.com/office/drawing/2014/main" xmlns="" id="{4B147524-3FF4-4CD1-B0D5-EFC0645B2ADE}"/>
              </a:ext>
            </a:extLst>
          </p:cNvPr>
          <p:cNvSpPr/>
          <p:nvPr/>
        </p:nvSpPr>
        <p:spPr>
          <a:xfrm>
            <a:off x="5279783" y="2183547"/>
            <a:ext cx="2987190" cy="299313"/>
          </a:xfrm>
          <a:prstGeom prst="rect">
            <a:avLst/>
          </a:prstGeom>
        </p:spPr>
        <p:txBody>
          <a:bodyPr wrap="square">
            <a:spAutoFit/>
          </a:bodyPr>
          <a:lstStyle/>
          <a:p>
            <a:pPr>
              <a:lnSpc>
                <a:spcPct val="150000"/>
              </a:lnSpc>
            </a:pP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Success Always Belongs For Those Who Prepared</a:t>
            </a:r>
          </a:p>
        </p:txBody>
      </p:sp>
      <p:sp>
        <p:nvSpPr>
          <p:cNvPr id="88" name="矩形 87">
            <a:extLst>
              <a:ext uri="{FF2B5EF4-FFF2-40B4-BE49-F238E27FC236}">
                <a16:creationId xmlns:a16="http://schemas.microsoft.com/office/drawing/2014/main" xmlns="" id="{E949E8C3-805D-4731-8FC6-C001063EC491}"/>
              </a:ext>
            </a:extLst>
          </p:cNvPr>
          <p:cNvSpPr/>
          <p:nvPr/>
        </p:nvSpPr>
        <p:spPr>
          <a:xfrm>
            <a:off x="5267687" y="1784245"/>
            <a:ext cx="1826141" cy="338554"/>
          </a:xfrm>
          <a:prstGeom prst="rect">
            <a:avLst/>
          </a:prstGeom>
        </p:spPr>
        <p:txBody>
          <a:bodyPr wrap="none">
            <a:spAutoFit/>
          </a:bodyPr>
          <a:lstStyle/>
          <a:p>
            <a:r>
              <a:rPr lang="zh-CN" altLang="en-US" sz="160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输入你的章节标题</a:t>
            </a:r>
          </a:p>
        </p:txBody>
      </p:sp>
      <p:cxnSp>
        <p:nvCxnSpPr>
          <p:cNvPr id="89" name="直接连接符 88">
            <a:extLst>
              <a:ext uri="{FF2B5EF4-FFF2-40B4-BE49-F238E27FC236}">
                <a16:creationId xmlns:a16="http://schemas.microsoft.com/office/drawing/2014/main" xmlns="" id="{BC0B16D4-7D3F-4A36-84FD-B1D576D56DEC}"/>
              </a:ext>
            </a:extLst>
          </p:cNvPr>
          <p:cNvCxnSpPr/>
          <p:nvPr/>
        </p:nvCxnSpPr>
        <p:spPr>
          <a:xfrm>
            <a:off x="5376295" y="2169979"/>
            <a:ext cx="21431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0" name="椭圆 89">
            <a:extLst>
              <a:ext uri="{FF2B5EF4-FFF2-40B4-BE49-F238E27FC236}">
                <a16:creationId xmlns:a16="http://schemas.microsoft.com/office/drawing/2014/main" xmlns="" id="{9C9BEDD1-63FA-4130-99A6-98BFA354E13D}"/>
              </a:ext>
            </a:extLst>
          </p:cNvPr>
          <p:cNvSpPr/>
          <p:nvPr/>
        </p:nvSpPr>
        <p:spPr>
          <a:xfrm>
            <a:off x="4614999" y="1843890"/>
            <a:ext cx="561600" cy="562630"/>
          </a:xfrm>
          <a:prstGeom prst="ellipse">
            <a:avLst/>
          </a:prstGeom>
          <a:solidFill>
            <a:schemeClr val="accent1"/>
          </a:solidFill>
        </p:spPr>
        <p:txBody>
          <a:bodyPr wrap="none">
            <a:noAutofit/>
          </a:bodyPr>
          <a:lstStyle/>
          <a:p>
            <a:pPr algn="ctr"/>
            <a:r>
              <a:rPr lang="en-US" altLang="zh-CN" sz="2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02</a:t>
            </a:r>
            <a:endParaRPr lang="zh-CN" altLang="en-US" sz="16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92" name="矩形 91">
            <a:extLst>
              <a:ext uri="{FF2B5EF4-FFF2-40B4-BE49-F238E27FC236}">
                <a16:creationId xmlns:a16="http://schemas.microsoft.com/office/drawing/2014/main" xmlns="" id="{D9CFDBCA-2DB8-45F4-AB7C-88F281EB1F94}"/>
              </a:ext>
            </a:extLst>
          </p:cNvPr>
          <p:cNvSpPr/>
          <p:nvPr/>
        </p:nvSpPr>
        <p:spPr>
          <a:xfrm>
            <a:off x="5279783" y="3077379"/>
            <a:ext cx="2987190" cy="299313"/>
          </a:xfrm>
          <a:prstGeom prst="rect">
            <a:avLst/>
          </a:prstGeom>
        </p:spPr>
        <p:txBody>
          <a:bodyPr wrap="square">
            <a:spAutoFit/>
          </a:bodyPr>
          <a:lstStyle/>
          <a:p>
            <a:pPr>
              <a:lnSpc>
                <a:spcPct val="150000"/>
              </a:lnSpc>
            </a:pP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Success Always Belongs For Those Who Prepared</a:t>
            </a:r>
          </a:p>
        </p:txBody>
      </p:sp>
      <p:sp>
        <p:nvSpPr>
          <p:cNvPr id="93" name="矩形 92">
            <a:extLst>
              <a:ext uri="{FF2B5EF4-FFF2-40B4-BE49-F238E27FC236}">
                <a16:creationId xmlns:a16="http://schemas.microsoft.com/office/drawing/2014/main" xmlns="" id="{2BC7646A-7191-4682-B9E3-1C644C9C271F}"/>
              </a:ext>
            </a:extLst>
          </p:cNvPr>
          <p:cNvSpPr/>
          <p:nvPr/>
        </p:nvSpPr>
        <p:spPr>
          <a:xfrm>
            <a:off x="5267687" y="2678077"/>
            <a:ext cx="1826141" cy="338554"/>
          </a:xfrm>
          <a:prstGeom prst="rect">
            <a:avLst/>
          </a:prstGeom>
        </p:spPr>
        <p:txBody>
          <a:bodyPr wrap="none">
            <a:spAutoFit/>
          </a:bodyPr>
          <a:lstStyle/>
          <a:p>
            <a:r>
              <a:rPr lang="zh-CN" altLang="en-US" sz="160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输入你的章节标题</a:t>
            </a:r>
          </a:p>
        </p:txBody>
      </p:sp>
      <p:cxnSp>
        <p:nvCxnSpPr>
          <p:cNvPr id="94" name="直接连接符 93">
            <a:extLst>
              <a:ext uri="{FF2B5EF4-FFF2-40B4-BE49-F238E27FC236}">
                <a16:creationId xmlns:a16="http://schemas.microsoft.com/office/drawing/2014/main" xmlns="" id="{39A5677A-8B39-4305-A27A-E99A194A63D9}"/>
              </a:ext>
            </a:extLst>
          </p:cNvPr>
          <p:cNvCxnSpPr/>
          <p:nvPr/>
        </p:nvCxnSpPr>
        <p:spPr>
          <a:xfrm>
            <a:off x="5376295" y="3063811"/>
            <a:ext cx="21431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5" name="椭圆 94">
            <a:extLst>
              <a:ext uri="{FF2B5EF4-FFF2-40B4-BE49-F238E27FC236}">
                <a16:creationId xmlns:a16="http://schemas.microsoft.com/office/drawing/2014/main" xmlns="" id="{902E12B5-1E65-4A89-8CB3-34ABB4F04250}"/>
              </a:ext>
            </a:extLst>
          </p:cNvPr>
          <p:cNvSpPr/>
          <p:nvPr/>
        </p:nvSpPr>
        <p:spPr>
          <a:xfrm>
            <a:off x="4614999" y="2737722"/>
            <a:ext cx="561600" cy="562630"/>
          </a:xfrm>
          <a:prstGeom prst="ellipse">
            <a:avLst/>
          </a:prstGeom>
          <a:solidFill>
            <a:schemeClr val="accent1"/>
          </a:solidFill>
        </p:spPr>
        <p:txBody>
          <a:bodyPr wrap="none">
            <a:noAutofit/>
          </a:bodyPr>
          <a:lstStyle/>
          <a:p>
            <a:pPr algn="ctr"/>
            <a:r>
              <a:rPr lang="en-US" altLang="zh-CN" sz="2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03</a:t>
            </a:r>
            <a:endParaRPr lang="zh-CN" altLang="en-US" sz="16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97" name="矩形 96">
            <a:extLst>
              <a:ext uri="{FF2B5EF4-FFF2-40B4-BE49-F238E27FC236}">
                <a16:creationId xmlns:a16="http://schemas.microsoft.com/office/drawing/2014/main" xmlns="" id="{775C8DF0-3036-4A0F-8762-D173AF9BC176}"/>
              </a:ext>
            </a:extLst>
          </p:cNvPr>
          <p:cNvSpPr/>
          <p:nvPr/>
        </p:nvSpPr>
        <p:spPr>
          <a:xfrm>
            <a:off x="5279783" y="3971212"/>
            <a:ext cx="2987190" cy="299313"/>
          </a:xfrm>
          <a:prstGeom prst="rect">
            <a:avLst/>
          </a:prstGeom>
        </p:spPr>
        <p:txBody>
          <a:bodyPr wrap="square">
            <a:spAutoFit/>
          </a:bodyPr>
          <a:lstStyle/>
          <a:p>
            <a:pPr>
              <a:lnSpc>
                <a:spcPct val="150000"/>
              </a:lnSpc>
            </a:pP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Success Always Belongs For Those Who Prepared</a:t>
            </a:r>
          </a:p>
        </p:txBody>
      </p:sp>
      <p:sp>
        <p:nvSpPr>
          <p:cNvPr id="98" name="矩形 97">
            <a:extLst>
              <a:ext uri="{FF2B5EF4-FFF2-40B4-BE49-F238E27FC236}">
                <a16:creationId xmlns:a16="http://schemas.microsoft.com/office/drawing/2014/main" xmlns="" id="{2AFDADE3-9089-491F-99C0-C98CD4563459}"/>
              </a:ext>
            </a:extLst>
          </p:cNvPr>
          <p:cNvSpPr/>
          <p:nvPr/>
        </p:nvSpPr>
        <p:spPr>
          <a:xfrm>
            <a:off x="5267687" y="3571910"/>
            <a:ext cx="1826141" cy="338554"/>
          </a:xfrm>
          <a:prstGeom prst="rect">
            <a:avLst/>
          </a:prstGeom>
        </p:spPr>
        <p:txBody>
          <a:bodyPr wrap="none">
            <a:spAutoFit/>
          </a:bodyPr>
          <a:lstStyle/>
          <a:p>
            <a:r>
              <a:rPr lang="zh-CN" altLang="en-US" sz="1600" dirty="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输入你的章节标题</a:t>
            </a:r>
          </a:p>
        </p:txBody>
      </p:sp>
      <p:cxnSp>
        <p:nvCxnSpPr>
          <p:cNvPr id="99" name="直接连接符 98">
            <a:extLst>
              <a:ext uri="{FF2B5EF4-FFF2-40B4-BE49-F238E27FC236}">
                <a16:creationId xmlns:a16="http://schemas.microsoft.com/office/drawing/2014/main" xmlns="" id="{A1FC49B7-4C1B-4DC1-ADDC-01891A6637CB}"/>
              </a:ext>
            </a:extLst>
          </p:cNvPr>
          <p:cNvCxnSpPr/>
          <p:nvPr/>
        </p:nvCxnSpPr>
        <p:spPr>
          <a:xfrm>
            <a:off x="5376295" y="3957644"/>
            <a:ext cx="21431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0" name="椭圆 99">
            <a:extLst>
              <a:ext uri="{FF2B5EF4-FFF2-40B4-BE49-F238E27FC236}">
                <a16:creationId xmlns:a16="http://schemas.microsoft.com/office/drawing/2014/main" xmlns="" id="{8019C01D-3312-4304-BD95-1A9B717B2708}"/>
              </a:ext>
            </a:extLst>
          </p:cNvPr>
          <p:cNvSpPr/>
          <p:nvPr/>
        </p:nvSpPr>
        <p:spPr>
          <a:xfrm>
            <a:off x="4614999" y="3631555"/>
            <a:ext cx="561600" cy="562630"/>
          </a:xfrm>
          <a:prstGeom prst="ellipse">
            <a:avLst/>
          </a:prstGeom>
          <a:solidFill>
            <a:schemeClr val="accent1"/>
          </a:solidFill>
        </p:spPr>
        <p:txBody>
          <a:bodyPr wrap="none">
            <a:noAutofit/>
          </a:bodyPr>
          <a:lstStyle/>
          <a:p>
            <a:pPr algn="ctr"/>
            <a:r>
              <a:rPr lang="en-US" altLang="zh-CN" sz="2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04</a:t>
            </a:r>
            <a:endParaRPr lang="zh-CN" altLang="en-US" sz="16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Tree>
    <p:extLst>
      <p:ext uri="{BB962C8B-B14F-4D97-AF65-F5344CB8AC3E}">
        <p14:creationId xmlns:p14="http://schemas.microsoft.com/office/powerpoint/2010/main" val="38586415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902171" y="2554988"/>
            <a:ext cx="3758394" cy="512448"/>
          </a:xfrm>
          <a:prstGeom prst="rect">
            <a:avLst/>
          </a:prstGeom>
        </p:spPr>
        <p:txBody>
          <a:bodyPr wrap="square">
            <a:spAutoFit/>
          </a:bodyPr>
          <a:lstStyle/>
          <a:p>
            <a:pPr>
              <a:lnSpc>
                <a:spcPct val="130000"/>
              </a:lnSpc>
              <a:defRPr/>
            </a:pP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consectetuer</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Aenean</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commodo</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ligula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eget</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dolor. Lorem ipsum dolor sit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a:t>
            </a:r>
            <a:endParaRPr lang="zh-CN" altLang="en-US" sz="1050" dirty="0">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7" name="文本框 7"/>
          <p:cNvSpPr txBox="1">
            <a:spLocks noChangeArrowheads="1"/>
          </p:cNvSpPr>
          <p:nvPr/>
        </p:nvSpPr>
        <p:spPr bwMode="auto">
          <a:xfrm>
            <a:off x="2909562" y="1930220"/>
            <a:ext cx="2031325" cy="531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2400" dirty="0">
                <a:solidFill>
                  <a:schemeClr val="accent1"/>
                </a:solidFill>
                <a:ea typeface="微软雅黑" panose="020B0503020204020204" pitchFamily="34" charset="-122"/>
                <a:cs typeface="+mn-ea"/>
                <a:sym typeface="Calibri" panose="020F0502020204030204" pitchFamily="34" charset="0"/>
              </a:rPr>
              <a:t>输入章节标题</a:t>
            </a:r>
          </a:p>
        </p:txBody>
      </p:sp>
      <p:cxnSp>
        <p:nvCxnSpPr>
          <p:cNvPr id="11" name="直接连接符 10"/>
          <p:cNvCxnSpPr/>
          <p:nvPr/>
        </p:nvCxnSpPr>
        <p:spPr>
          <a:xfrm>
            <a:off x="3018485" y="2554988"/>
            <a:ext cx="26421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xmlns="" id="{AC54E3FD-553D-4E17-AACF-B811FC0169A3}"/>
              </a:ext>
            </a:extLst>
          </p:cNvPr>
          <p:cNvSpPr/>
          <p:nvPr/>
        </p:nvSpPr>
        <p:spPr>
          <a:xfrm>
            <a:off x="1506782" y="1995975"/>
            <a:ext cx="1151549" cy="115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smtClean="0">
                <a:latin typeface="Calibri" panose="020F0502020204030204" pitchFamily="34" charset="0"/>
                <a:ea typeface="微软雅黑" panose="020B0503020204020204" pitchFamily="34" charset="-122"/>
                <a:sym typeface="Calibri" panose="020F0502020204030204" pitchFamily="34" charset="0"/>
              </a:rPr>
              <a:t>04</a:t>
            </a:r>
            <a:endParaRPr lang="zh-CN" altLang="en-US" sz="4400" dirty="0">
              <a:latin typeface="Calibri" panose="020F0502020204030204" pitchFamily="34" charset="0"/>
              <a:ea typeface="微软雅黑" panose="020B0503020204020204" pitchFamily="34" charset="-122"/>
              <a:sym typeface="Calibri" panose="020F0502020204030204" pitchFamily="34" charset="0"/>
            </a:endParaRPr>
          </a:p>
        </p:txBody>
      </p:sp>
    </p:spTree>
    <p:extLst>
      <p:ext uri="{BB962C8B-B14F-4D97-AF65-F5344CB8AC3E}">
        <p14:creationId xmlns:p14="http://schemas.microsoft.com/office/powerpoint/2010/main" val="4654949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xmlns="" id="{674DAB37-1848-4D99-8C5A-0856C10F3D05}"/>
              </a:ext>
            </a:extLst>
          </p:cNvPr>
          <p:cNvPicPr>
            <a:picLocks noGrp="1" noChangeAspect="1"/>
          </p:cNvPicPr>
          <p:nvPr>
            <p:ph type="pic" sz="quarter" idx="24"/>
          </p:nvPr>
        </p:nvPicPr>
        <p:blipFill>
          <a:blip r:embed="rId2" cstate="print">
            <a:extLst>
              <a:ext uri="{28A0092B-C50C-407E-A947-70E740481C1C}">
                <a14:useLocalDpi xmlns:a14="http://schemas.microsoft.com/office/drawing/2010/main" val="0"/>
              </a:ext>
            </a:extLst>
          </a:blip>
          <a:srcRect t="2515" b="2515"/>
          <a:stretch>
            <a:fillRect/>
          </a:stretch>
        </p:blipFill>
        <p:spPr>
          <a:xfrm>
            <a:off x="0" y="1650207"/>
            <a:ext cx="4082654" cy="2584847"/>
          </a:xfrm>
        </p:spPr>
      </p:pic>
      <p:sp>
        <p:nvSpPr>
          <p:cNvPr id="3" name="Rectangle 2"/>
          <p:cNvSpPr/>
          <p:nvPr/>
        </p:nvSpPr>
        <p:spPr>
          <a:xfrm>
            <a:off x="1192" y="1650614"/>
            <a:ext cx="4081346" cy="2584617"/>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 name="Rectangle 19"/>
          <p:cNvSpPr/>
          <p:nvPr/>
        </p:nvSpPr>
        <p:spPr>
          <a:xfrm>
            <a:off x="5356204" y="1593812"/>
            <a:ext cx="623889" cy="248209"/>
          </a:xfrm>
          <a:prstGeom prst="rect">
            <a:avLst/>
          </a:prstGeom>
        </p:spPr>
        <p:txBody>
          <a:bodyPr wrap="none">
            <a:spAutoFit/>
          </a:bodyPr>
          <a:lstStyle/>
          <a:p>
            <a:pPr defTabSz="685663"/>
            <a:r>
              <a:rPr lang="en-US" sz="1013"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Analysis</a:t>
            </a:r>
          </a:p>
        </p:txBody>
      </p:sp>
      <p:sp>
        <p:nvSpPr>
          <p:cNvPr id="22" name="TextBox 21"/>
          <p:cNvSpPr txBox="1"/>
          <p:nvPr/>
        </p:nvSpPr>
        <p:spPr>
          <a:xfrm>
            <a:off x="5360491" y="1796214"/>
            <a:ext cx="2853573" cy="651781"/>
          </a:xfrm>
          <a:prstGeom prst="rect">
            <a:avLst/>
          </a:prstGeom>
          <a:noFill/>
        </p:spPr>
        <p:txBody>
          <a:bodyPr wrap="square" rtlCol="0">
            <a:spAutoFit/>
          </a:bodyPr>
          <a:lstStyle/>
          <a:p>
            <a:pPr defTabSz="685663">
              <a:lnSpc>
                <a:spcPts val="1513"/>
              </a:lnSpc>
              <a:defRPr/>
            </a:pPr>
            <a:r>
              <a:rPr lang="en-US" sz="900" dirty="0">
                <a:solidFill>
                  <a:srgbClr val="999999"/>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share, or exchange information, there are many effects that stem from Internet usage. Internet users continue</a:t>
            </a:r>
          </a:p>
        </p:txBody>
      </p:sp>
      <p:sp>
        <p:nvSpPr>
          <p:cNvPr id="24" name="Shape 2588"/>
          <p:cNvSpPr/>
          <p:nvPr/>
        </p:nvSpPr>
        <p:spPr>
          <a:xfrm>
            <a:off x="4842022" y="1650614"/>
            <a:ext cx="359646" cy="326963"/>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accent2"/>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graphicFrame>
        <p:nvGraphicFramePr>
          <p:cNvPr id="2" name="Chart 1"/>
          <p:cNvGraphicFramePr/>
          <p:nvPr>
            <p:extLst>
              <p:ext uri="{D42A27DB-BD31-4B8C-83A1-F6EECF244321}">
                <p14:modId xmlns:p14="http://schemas.microsoft.com/office/powerpoint/2010/main" val="3030138921"/>
              </p:ext>
            </p:extLst>
          </p:nvPr>
        </p:nvGraphicFramePr>
        <p:xfrm>
          <a:off x="4842022" y="2592659"/>
          <a:ext cx="3204774" cy="1642572"/>
        </p:xfrm>
        <a:graphic>
          <a:graphicData uri="http://schemas.openxmlformats.org/drawingml/2006/chart">
            <c:chart xmlns:c="http://schemas.openxmlformats.org/drawingml/2006/chart" xmlns:r="http://schemas.openxmlformats.org/officeDocument/2006/relationships" r:id="rId3"/>
          </a:graphicData>
        </a:graphic>
      </p:graphicFrame>
      <p:sp>
        <p:nvSpPr>
          <p:cNvPr id="32" name="TextBox 31"/>
          <p:cNvSpPr txBox="1"/>
          <p:nvPr/>
        </p:nvSpPr>
        <p:spPr>
          <a:xfrm>
            <a:off x="657226" y="2499916"/>
            <a:ext cx="2881690" cy="1422505"/>
          </a:xfrm>
          <a:prstGeom prst="rect">
            <a:avLst/>
          </a:prstGeom>
          <a:noFill/>
        </p:spPr>
        <p:txBody>
          <a:bodyPr wrap="square" rtlCol="0">
            <a:spAutoFit/>
          </a:bodyPr>
          <a:lstStyle/>
          <a:p>
            <a:pPr defTabSz="685663">
              <a:lnSpc>
                <a:spcPts val="1513"/>
              </a:lnSpc>
              <a:defRPr/>
            </a:pPr>
            <a:r>
              <a:rPr lang="en-US" sz="938" dirty="0">
                <a:solidFill>
                  <a:srgbClr val="FFFFFF"/>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share, or exchange information, there are many effects that stem from Internet usage. Internet users continue to spend more time with social media sites than any other type of site. At the same time, the total time spent on social media mobile devices increased to billion minutes.</a:t>
            </a:r>
          </a:p>
        </p:txBody>
      </p:sp>
      <p:sp>
        <p:nvSpPr>
          <p:cNvPr id="38" name="Rectangle 37"/>
          <p:cNvSpPr/>
          <p:nvPr/>
        </p:nvSpPr>
        <p:spPr>
          <a:xfrm>
            <a:off x="652938" y="2062750"/>
            <a:ext cx="2002279" cy="300082"/>
          </a:xfrm>
          <a:prstGeom prst="rect">
            <a:avLst/>
          </a:prstGeom>
        </p:spPr>
        <p:txBody>
          <a:bodyPr wrap="none">
            <a:spAutoFit/>
          </a:bodyPr>
          <a:lstStyle/>
          <a:p>
            <a:pPr defTabSz="685663"/>
            <a:r>
              <a:rPr lang="en-US" b="1" dirty="0">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Your Great Headline Here</a:t>
            </a:r>
          </a:p>
        </p:txBody>
      </p:sp>
      <p:cxnSp>
        <p:nvCxnSpPr>
          <p:cNvPr id="10" name="直接连接符 9">
            <a:extLst>
              <a:ext uri="{FF2B5EF4-FFF2-40B4-BE49-F238E27FC236}">
                <a16:creationId xmlns:a16="http://schemas.microsoft.com/office/drawing/2014/main" xmlns="" id="{68ADFB26-D87C-45DD-9247-63C8271E59A1}"/>
              </a:ext>
            </a:extLst>
          </p:cNvPr>
          <p:cNvCxnSpPr>
            <a:cxnSpLocks/>
          </p:cNvCxnSpPr>
          <p:nvPr/>
        </p:nvCxnSpPr>
        <p:spPr>
          <a:xfrm>
            <a:off x="0" y="355094"/>
            <a:ext cx="5810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1" name="TextBox 12">
            <a:extLst>
              <a:ext uri="{FF2B5EF4-FFF2-40B4-BE49-F238E27FC236}">
                <a16:creationId xmlns:a16="http://schemas.microsoft.com/office/drawing/2014/main" xmlns="" id="{75F715EF-829A-42BE-A35F-8986D3DFF876}"/>
              </a:ext>
            </a:extLst>
          </p:cNvPr>
          <p:cNvSpPr txBox="1"/>
          <p:nvPr/>
        </p:nvSpPr>
        <p:spPr>
          <a:xfrm>
            <a:off x="217525" y="502127"/>
            <a:ext cx="2383987" cy="343299"/>
          </a:xfrm>
          <a:prstGeom prst="rect">
            <a:avLst/>
          </a:prstGeom>
          <a:noFill/>
        </p:spPr>
        <p:txBody>
          <a:bodyPr wrap="none" rtlCol="0">
            <a:spAutoFit/>
          </a:bodyPr>
          <a:lstStyle/>
          <a:p>
            <a:pPr defTabSz="685663">
              <a:lnSpc>
                <a:spcPct val="80000"/>
              </a:lnSpc>
              <a:defRPr/>
            </a:pPr>
            <a:r>
              <a:rPr lang="zh-CN" alt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rPr>
              <a:t>请输入你的标题</a:t>
            </a:r>
            <a:endParaRPr 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endParaRPr>
          </a:p>
        </p:txBody>
      </p:sp>
      <p:sp>
        <p:nvSpPr>
          <p:cNvPr id="12" name="TextBox 14">
            <a:extLst>
              <a:ext uri="{FF2B5EF4-FFF2-40B4-BE49-F238E27FC236}">
                <a16:creationId xmlns:a16="http://schemas.microsoft.com/office/drawing/2014/main" xmlns="" id="{DBD87A19-2F6B-47D2-9F2C-BF2BFDEFF156}"/>
              </a:ext>
            </a:extLst>
          </p:cNvPr>
          <p:cNvSpPr txBox="1"/>
          <p:nvPr/>
        </p:nvSpPr>
        <p:spPr>
          <a:xfrm>
            <a:off x="217525" y="821132"/>
            <a:ext cx="3870251" cy="224805"/>
          </a:xfrm>
          <a:prstGeom prst="rect">
            <a:avLst/>
          </a:prstGeom>
          <a:noFill/>
        </p:spPr>
        <p:txBody>
          <a:bodyPr wrap="square" rtlCol="0">
            <a:spAutoFit/>
          </a:bodyPr>
          <a:lstStyle/>
          <a:p>
            <a:pPr defTabSz="685663">
              <a:lnSpc>
                <a:spcPct val="80000"/>
              </a:lnSpc>
              <a:defRPr/>
            </a:pPr>
            <a:r>
              <a:rPr lang="en-US" altLang="zh-CN" sz="1050" dirty="0">
                <a:latin typeface="Calibri" panose="020F0502020204030204" pitchFamily="34" charset="0"/>
                <a:ea typeface="微软雅黑" panose="020B0503020204020204" pitchFamily="34" charset="-122"/>
                <a:cs typeface="Lato Light"/>
                <a:sym typeface="Calibri" panose="020F0502020204030204" pitchFamily="34" charset="0"/>
              </a:rPr>
              <a:t>Success Always Belongs For Those Who Are Prepared</a:t>
            </a:r>
          </a:p>
        </p:txBody>
      </p:sp>
    </p:spTree>
    <p:extLst>
      <p:ext uri="{BB962C8B-B14F-4D97-AF65-F5344CB8AC3E}">
        <p14:creationId xmlns:p14="http://schemas.microsoft.com/office/powerpoint/2010/main" val="39439271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 name="Chart 35"/>
          <p:cNvGraphicFramePr/>
          <p:nvPr>
            <p:extLst/>
          </p:nvPr>
        </p:nvGraphicFramePr>
        <p:xfrm>
          <a:off x="906024" y="1395447"/>
          <a:ext cx="1560812" cy="161661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8" name="Chart 37"/>
          <p:cNvGraphicFramePr/>
          <p:nvPr>
            <p:extLst/>
          </p:nvPr>
        </p:nvGraphicFramePr>
        <p:xfrm>
          <a:off x="2837426" y="1395447"/>
          <a:ext cx="1560812" cy="161661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0" name="Chart 49"/>
          <p:cNvGraphicFramePr/>
          <p:nvPr>
            <p:extLst/>
          </p:nvPr>
        </p:nvGraphicFramePr>
        <p:xfrm>
          <a:off x="4767369" y="1395447"/>
          <a:ext cx="1560812" cy="161661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1" name="Chart 50"/>
          <p:cNvGraphicFramePr/>
          <p:nvPr>
            <p:extLst/>
          </p:nvPr>
        </p:nvGraphicFramePr>
        <p:xfrm>
          <a:off x="6697312" y="1395447"/>
          <a:ext cx="1560812" cy="1616612"/>
        </p:xfrm>
        <a:graphic>
          <a:graphicData uri="http://schemas.openxmlformats.org/drawingml/2006/chart">
            <c:chart xmlns:c="http://schemas.openxmlformats.org/drawingml/2006/chart" xmlns:r="http://schemas.openxmlformats.org/officeDocument/2006/relationships" r:id="rId5"/>
          </a:graphicData>
        </a:graphic>
      </p:graphicFrame>
      <p:grpSp>
        <p:nvGrpSpPr>
          <p:cNvPr id="52" name="Group 51"/>
          <p:cNvGrpSpPr/>
          <p:nvPr/>
        </p:nvGrpSpPr>
        <p:grpSpPr>
          <a:xfrm>
            <a:off x="1512410" y="2047499"/>
            <a:ext cx="348040" cy="349781"/>
            <a:chOff x="4722813" y="5821363"/>
            <a:chExt cx="635000" cy="638175"/>
          </a:xfrm>
          <a:solidFill>
            <a:schemeClr val="tx2"/>
          </a:solidFill>
        </p:grpSpPr>
        <p:sp>
          <p:nvSpPr>
            <p:cNvPr id="66" name="Freeform 47"/>
            <p:cNvSpPr>
              <a:spLocks noChangeArrowheads="1"/>
            </p:cNvSpPr>
            <p:nvPr/>
          </p:nvSpPr>
          <p:spPr bwMode="auto">
            <a:xfrm>
              <a:off x="4722813" y="5821363"/>
              <a:ext cx="139700" cy="630237"/>
            </a:xfrm>
            <a:custGeom>
              <a:avLst/>
              <a:gdLst>
                <a:gd name="T0" fmla="*/ 98 w 99"/>
                <a:gd name="T1" fmla="*/ 44 h 435"/>
                <a:gd name="T2" fmla="*/ 98 w 99"/>
                <a:gd name="T3" fmla="*/ 44 h 435"/>
                <a:gd name="T4" fmla="*/ 45 w 99"/>
                <a:gd name="T5" fmla="*/ 88 h 435"/>
                <a:gd name="T6" fmla="*/ 0 w 99"/>
                <a:gd name="T7" fmla="*/ 44 h 435"/>
                <a:gd name="T8" fmla="*/ 45 w 99"/>
                <a:gd name="T9" fmla="*/ 0 h 435"/>
                <a:gd name="T10" fmla="*/ 98 w 99"/>
                <a:gd name="T11" fmla="*/ 44 h 435"/>
                <a:gd name="T12" fmla="*/ 0 w 99"/>
                <a:gd name="T13" fmla="*/ 434 h 435"/>
                <a:gd name="T14" fmla="*/ 0 w 99"/>
                <a:gd name="T15" fmla="*/ 434 h 435"/>
                <a:gd name="T16" fmla="*/ 0 w 99"/>
                <a:gd name="T17" fmla="*/ 132 h 435"/>
                <a:gd name="T18" fmla="*/ 98 w 99"/>
                <a:gd name="T19" fmla="*/ 132 h 435"/>
                <a:gd name="T20" fmla="*/ 98 w 99"/>
                <a:gd name="T21" fmla="*/ 434 h 435"/>
                <a:gd name="T22" fmla="*/ 0 w 99"/>
                <a:gd name="T23" fmla="*/ 434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435">
                  <a:moveTo>
                    <a:pt x="98" y="44"/>
                  </a:moveTo>
                  <a:lnTo>
                    <a:pt x="98" y="44"/>
                  </a:lnTo>
                  <a:cubicBezTo>
                    <a:pt x="98" y="71"/>
                    <a:pt x="80" y="88"/>
                    <a:pt x="45" y="88"/>
                  </a:cubicBezTo>
                  <a:cubicBezTo>
                    <a:pt x="17" y="88"/>
                    <a:pt x="0" y="71"/>
                    <a:pt x="0" y="44"/>
                  </a:cubicBezTo>
                  <a:cubicBezTo>
                    <a:pt x="0" y="18"/>
                    <a:pt x="17" y="0"/>
                    <a:pt x="45" y="0"/>
                  </a:cubicBezTo>
                  <a:cubicBezTo>
                    <a:pt x="80" y="0"/>
                    <a:pt x="98" y="18"/>
                    <a:pt x="98" y="44"/>
                  </a:cubicBezTo>
                  <a:close/>
                  <a:moveTo>
                    <a:pt x="0" y="434"/>
                  </a:moveTo>
                  <a:lnTo>
                    <a:pt x="0" y="434"/>
                  </a:lnTo>
                  <a:cubicBezTo>
                    <a:pt x="0" y="132"/>
                    <a:pt x="0" y="132"/>
                    <a:pt x="0" y="132"/>
                  </a:cubicBezTo>
                  <a:cubicBezTo>
                    <a:pt x="98" y="132"/>
                    <a:pt x="98" y="132"/>
                    <a:pt x="98" y="132"/>
                  </a:cubicBezTo>
                  <a:cubicBezTo>
                    <a:pt x="98" y="434"/>
                    <a:pt x="98" y="434"/>
                    <a:pt x="98" y="434"/>
                  </a:cubicBezTo>
                  <a:lnTo>
                    <a:pt x="0" y="434"/>
                  </a:lnTo>
                  <a:close/>
                </a:path>
              </a:pathLst>
            </a:custGeom>
            <a:grpFill/>
            <a:ln>
              <a:noFill/>
            </a:ln>
            <a:effectLst/>
            <a:extLst/>
          </p:spPr>
          <p:txBody>
            <a:bodyPr wrap="none" lIns="34284" tIns="17142" rIns="34284" bIns="17142" anchor="ctr"/>
            <a:lstStyle/>
            <a:p>
              <a:pPr defTabSz="457121">
                <a:defRPr/>
              </a:pPr>
              <a:endParaRPr lang="en-US" dirty="0">
                <a:solidFill>
                  <a:srgbClr val="49494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7" name="Freeform 48"/>
            <p:cNvSpPr>
              <a:spLocks noChangeArrowheads="1"/>
            </p:cNvSpPr>
            <p:nvPr/>
          </p:nvSpPr>
          <p:spPr bwMode="auto">
            <a:xfrm>
              <a:off x="4938713" y="6007100"/>
              <a:ext cx="419100" cy="452438"/>
            </a:xfrm>
            <a:custGeom>
              <a:avLst/>
              <a:gdLst>
                <a:gd name="T0" fmla="*/ 0 w 293"/>
                <a:gd name="T1" fmla="*/ 106 h 311"/>
                <a:gd name="T2" fmla="*/ 0 w 293"/>
                <a:gd name="T3" fmla="*/ 106 h 311"/>
                <a:gd name="T4" fmla="*/ 0 w 293"/>
                <a:gd name="T5" fmla="*/ 8 h 311"/>
                <a:gd name="T6" fmla="*/ 79 w 293"/>
                <a:gd name="T7" fmla="*/ 8 h 311"/>
                <a:gd name="T8" fmla="*/ 88 w 293"/>
                <a:gd name="T9" fmla="*/ 44 h 311"/>
                <a:gd name="T10" fmla="*/ 88 w 293"/>
                <a:gd name="T11" fmla="*/ 44 h 311"/>
                <a:gd name="T12" fmla="*/ 186 w 293"/>
                <a:gd name="T13" fmla="*/ 0 h 311"/>
                <a:gd name="T14" fmla="*/ 292 w 293"/>
                <a:gd name="T15" fmla="*/ 132 h 311"/>
                <a:gd name="T16" fmla="*/ 292 w 293"/>
                <a:gd name="T17" fmla="*/ 310 h 311"/>
                <a:gd name="T18" fmla="*/ 194 w 293"/>
                <a:gd name="T19" fmla="*/ 310 h 311"/>
                <a:gd name="T20" fmla="*/ 194 w 293"/>
                <a:gd name="T21" fmla="*/ 141 h 311"/>
                <a:gd name="T22" fmla="*/ 150 w 293"/>
                <a:gd name="T23" fmla="*/ 79 h 311"/>
                <a:gd name="T24" fmla="*/ 97 w 293"/>
                <a:gd name="T25" fmla="*/ 115 h 311"/>
                <a:gd name="T26" fmla="*/ 97 w 293"/>
                <a:gd name="T27" fmla="*/ 132 h 311"/>
                <a:gd name="T28" fmla="*/ 97 w 293"/>
                <a:gd name="T29" fmla="*/ 310 h 311"/>
                <a:gd name="T30" fmla="*/ 0 w 293"/>
                <a:gd name="T31" fmla="*/ 310 h 311"/>
                <a:gd name="T32" fmla="*/ 0 w 293"/>
                <a:gd name="T33" fmla="*/ 106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3" h="311">
                  <a:moveTo>
                    <a:pt x="0" y="106"/>
                  </a:moveTo>
                  <a:lnTo>
                    <a:pt x="0" y="106"/>
                  </a:lnTo>
                  <a:cubicBezTo>
                    <a:pt x="0" y="62"/>
                    <a:pt x="0" y="35"/>
                    <a:pt x="0" y="8"/>
                  </a:cubicBezTo>
                  <a:cubicBezTo>
                    <a:pt x="79" y="8"/>
                    <a:pt x="79" y="8"/>
                    <a:pt x="79" y="8"/>
                  </a:cubicBezTo>
                  <a:cubicBezTo>
                    <a:pt x="88" y="44"/>
                    <a:pt x="88" y="44"/>
                    <a:pt x="88" y="44"/>
                  </a:cubicBezTo>
                  <a:lnTo>
                    <a:pt x="88" y="44"/>
                  </a:lnTo>
                  <a:cubicBezTo>
                    <a:pt x="97" y="26"/>
                    <a:pt x="132" y="0"/>
                    <a:pt x="186" y="0"/>
                  </a:cubicBezTo>
                  <a:cubicBezTo>
                    <a:pt x="248" y="0"/>
                    <a:pt x="292" y="44"/>
                    <a:pt x="292" y="132"/>
                  </a:cubicBezTo>
                  <a:cubicBezTo>
                    <a:pt x="292" y="310"/>
                    <a:pt x="292" y="310"/>
                    <a:pt x="292" y="310"/>
                  </a:cubicBezTo>
                  <a:cubicBezTo>
                    <a:pt x="194" y="310"/>
                    <a:pt x="194" y="310"/>
                    <a:pt x="194" y="310"/>
                  </a:cubicBezTo>
                  <a:cubicBezTo>
                    <a:pt x="194" y="141"/>
                    <a:pt x="194" y="141"/>
                    <a:pt x="194" y="141"/>
                  </a:cubicBezTo>
                  <a:cubicBezTo>
                    <a:pt x="194" y="106"/>
                    <a:pt x="186" y="79"/>
                    <a:pt x="150" y="79"/>
                  </a:cubicBezTo>
                  <a:cubicBezTo>
                    <a:pt x="123" y="79"/>
                    <a:pt x="106" y="97"/>
                    <a:pt x="97" y="115"/>
                  </a:cubicBezTo>
                  <a:cubicBezTo>
                    <a:pt x="97" y="115"/>
                    <a:pt x="97" y="124"/>
                    <a:pt x="97" y="132"/>
                  </a:cubicBezTo>
                  <a:cubicBezTo>
                    <a:pt x="97" y="310"/>
                    <a:pt x="97" y="310"/>
                    <a:pt x="97" y="310"/>
                  </a:cubicBezTo>
                  <a:cubicBezTo>
                    <a:pt x="0" y="310"/>
                    <a:pt x="0" y="310"/>
                    <a:pt x="0" y="310"/>
                  </a:cubicBezTo>
                  <a:lnTo>
                    <a:pt x="0" y="106"/>
                  </a:lnTo>
                </a:path>
              </a:pathLst>
            </a:custGeom>
            <a:grpFill/>
            <a:ln>
              <a:noFill/>
            </a:ln>
            <a:effectLst/>
            <a:extLst/>
          </p:spPr>
          <p:txBody>
            <a:bodyPr wrap="none" lIns="34284" tIns="17142" rIns="34284" bIns="17142" anchor="ctr"/>
            <a:lstStyle/>
            <a:p>
              <a:pPr defTabSz="457121">
                <a:defRPr/>
              </a:pPr>
              <a:endParaRPr lang="en-US" dirty="0">
                <a:solidFill>
                  <a:srgbClr val="494949"/>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68" name="Freeform 75"/>
          <p:cNvSpPr>
            <a:spLocks noChangeArrowheads="1"/>
          </p:cNvSpPr>
          <p:nvPr/>
        </p:nvSpPr>
        <p:spPr bwMode="auto">
          <a:xfrm>
            <a:off x="5450323" y="2031611"/>
            <a:ext cx="194903" cy="361961"/>
          </a:xfrm>
          <a:custGeom>
            <a:avLst/>
            <a:gdLst>
              <a:gd name="T0" fmla="*/ 248 w 249"/>
              <a:gd name="T1" fmla="*/ 80 h 453"/>
              <a:gd name="T2" fmla="*/ 248 w 249"/>
              <a:gd name="T3" fmla="*/ 80 h 453"/>
              <a:gd name="T4" fmla="*/ 177 w 249"/>
              <a:gd name="T5" fmla="*/ 80 h 453"/>
              <a:gd name="T6" fmla="*/ 160 w 249"/>
              <a:gd name="T7" fmla="*/ 107 h 453"/>
              <a:gd name="T8" fmla="*/ 160 w 249"/>
              <a:gd name="T9" fmla="*/ 160 h 453"/>
              <a:gd name="T10" fmla="*/ 248 w 249"/>
              <a:gd name="T11" fmla="*/ 160 h 453"/>
              <a:gd name="T12" fmla="*/ 248 w 249"/>
              <a:gd name="T13" fmla="*/ 231 h 453"/>
              <a:gd name="T14" fmla="*/ 160 w 249"/>
              <a:gd name="T15" fmla="*/ 231 h 453"/>
              <a:gd name="T16" fmla="*/ 160 w 249"/>
              <a:gd name="T17" fmla="*/ 452 h 453"/>
              <a:gd name="T18" fmla="*/ 79 w 249"/>
              <a:gd name="T19" fmla="*/ 452 h 453"/>
              <a:gd name="T20" fmla="*/ 79 w 249"/>
              <a:gd name="T21" fmla="*/ 231 h 453"/>
              <a:gd name="T22" fmla="*/ 0 w 249"/>
              <a:gd name="T23" fmla="*/ 231 h 453"/>
              <a:gd name="T24" fmla="*/ 0 w 249"/>
              <a:gd name="T25" fmla="*/ 160 h 453"/>
              <a:gd name="T26" fmla="*/ 79 w 249"/>
              <a:gd name="T27" fmla="*/ 160 h 453"/>
              <a:gd name="T28" fmla="*/ 79 w 249"/>
              <a:gd name="T29" fmla="*/ 116 h 453"/>
              <a:gd name="T30" fmla="*/ 177 w 249"/>
              <a:gd name="T31" fmla="*/ 0 h 453"/>
              <a:gd name="T32" fmla="*/ 248 w 249"/>
              <a:gd name="T33" fmla="*/ 0 h 453"/>
              <a:gd name="T34" fmla="*/ 248 w 249"/>
              <a:gd name="T35" fmla="*/ 8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tx2"/>
          </a:solidFill>
          <a:ln>
            <a:noFill/>
          </a:ln>
          <a:effectLst/>
          <a:extLst/>
        </p:spPr>
        <p:txBody>
          <a:bodyPr wrap="none" lIns="34284" tIns="17142" rIns="34284" bIns="17142" anchor="ctr"/>
          <a:lstStyle/>
          <a:p>
            <a:pPr defTabSz="457121">
              <a:defRPr/>
            </a:pPr>
            <a:endParaRPr lang="en-US" dirty="0">
              <a:solidFill>
                <a:srgbClr val="49494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9" name="Freeform 85"/>
          <p:cNvSpPr>
            <a:spLocks noChangeArrowheads="1"/>
          </p:cNvSpPr>
          <p:nvPr/>
        </p:nvSpPr>
        <p:spPr bwMode="auto">
          <a:xfrm>
            <a:off x="3434676" y="2074908"/>
            <a:ext cx="366313" cy="294964"/>
          </a:xfrm>
          <a:custGeom>
            <a:avLst/>
            <a:gdLst>
              <a:gd name="T0" fmla="*/ 461 w 462"/>
              <a:gd name="T1" fmla="*/ 45 h 374"/>
              <a:gd name="T2" fmla="*/ 461 w 462"/>
              <a:gd name="T3" fmla="*/ 45 h 374"/>
              <a:gd name="T4" fmla="*/ 408 w 462"/>
              <a:gd name="T5" fmla="*/ 63 h 374"/>
              <a:gd name="T6" fmla="*/ 443 w 462"/>
              <a:gd name="T7" fmla="*/ 10 h 374"/>
              <a:gd name="T8" fmla="*/ 389 w 462"/>
              <a:gd name="T9" fmla="*/ 36 h 374"/>
              <a:gd name="T10" fmla="*/ 319 w 462"/>
              <a:gd name="T11" fmla="*/ 0 h 374"/>
              <a:gd name="T12" fmla="*/ 221 w 462"/>
              <a:gd name="T13" fmla="*/ 98 h 374"/>
              <a:gd name="T14" fmla="*/ 230 w 462"/>
              <a:gd name="T15" fmla="*/ 116 h 374"/>
              <a:gd name="T16" fmla="*/ 35 w 462"/>
              <a:gd name="T17" fmla="*/ 19 h 374"/>
              <a:gd name="T18" fmla="*/ 17 w 462"/>
              <a:gd name="T19" fmla="*/ 72 h 374"/>
              <a:gd name="T20" fmla="*/ 61 w 462"/>
              <a:gd name="T21" fmla="*/ 151 h 374"/>
              <a:gd name="T22" fmla="*/ 17 w 462"/>
              <a:gd name="T23" fmla="*/ 134 h 374"/>
              <a:gd name="T24" fmla="*/ 17 w 462"/>
              <a:gd name="T25" fmla="*/ 134 h 374"/>
              <a:gd name="T26" fmla="*/ 98 w 462"/>
              <a:gd name="T27" fmla="*/ 231 h 374"/>
              <a:gd name="T28" fmla="*/ 70 w 462"/>
              <a:gd name="T29" fmla="*/ 231 h 374"/>
              <a:gd name="T30" fmla="*/ 53 w 462"/>
              <a:gd name="T31" fmla="*/ 231 h 374"/>
              <a:gd name="T32" fmla="*/ 142 w 462"/>
              <a:gd name="T33" fmla="*/ 294 h 374"/>
              <a:gd name="T34" fmla="*/ 26 w 462"/>
              <a:gd name="T35" fmla="*/ 338 h 374"/>
              <a:gd name="T36" fmla="*/ 0 w 462"/>
              <a:gd name="T37" fmla="*/ 338 h 374"/>
              <a:gd name="T38" fmla="*/ 142 w 462"/>
              <a:gd name="T39" fmla="*/ 373 h 374"/>
              <a:gd name="T40" fmla="*/ 408 w 462"/>
              <a:gd name="T41" fmla="*/ 107 h 374"/>
              <a:gd name="T42" fmla="*/ 408 w 462"/>
              <a:gd name="T43" fmla="*/ 98 h 374"/>
              <a:gd name="T44" fmla="*/ 461 w 462"/>
              <a:gd name="T45" fmla="*/ 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lnTo>
                  <a:pt x="17" y="134"/>
                </a:ln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tx2"/>
          </a:solidFill>
          <a:ln>
            <a:noFill/>
          </a:ln>
          <a:effectLst/>
          <a:extLst/>
        </p:spPr>
        <p:txBody>
          <a:bodyPr wrap="none" lIns="34284" tIns="17142" rIns="34284" bIns="17142" anchor="ctr"/>
          <a:lstStyle/>
          <a:p>
            <a:pPr defTabSz="457121">
              <a:defRPr/>
            </a:pPr>
            <a:endParaRPr lang="en-US" dirty="0">
              <a:solidFill>
                <a:srgbClr val="49494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0" name="Freeform 87"/>
          <p:cNvSpPr>
            <a:spLocks noChangeArrowheads="1"/>
          </p:cNvSpPr>
          <p:nvPr/>
        </p:nvSpPr>
        <p:spPr bwMode="auto">
          <a:xfrm>
            <a:off x="7308482" y="2024241"/>
            <a:ext cx="338469" cy="345430"/>
          </a:xfrm>
          <a:custGeom>
            <a:avLst/>
            <a:gdLst>
              <a:gd name="T0" fmla="*/ 345 w 426"/>
              <a:gd name="T1" fmla="*/ 213 h 435"/>
              <a:gd name="T2" fmla="*/ 345 w 426"/>
              <a:gd name="T3" fmla="*/ 213 h 435"/>
              <a:gd name="T4" fmla="*/ 213 w 426"/>
              <a:gd name="T5" fmla="*/ 346 h 435"/>
              <a:gd name="T6" fmla="*/ 79 w 426"/>
              <a:gd name="T7" fmla="*/ 213 h 435"/>
              <a:gd name="T8" fmla="*/ 88 w 426"/>
              <a:gd name="T9" fmla="*/ 195 h 435"/>
              <a:gd name="T10" fmla="*/ 0 w 426"/>
              <a:gd name="T11" fmla="*/ 195 h 435"/>
              <a:gd name="T12" fmla="*/ 0 w 426"/>
              <a:gd name="T13" fmla="*/ 363 h 435"/>
              <a:gd name="T14" fmla="*/ 62 w 426"/>
              <a:gd name="T15" fmla="*/ 434 h 435"/>
              <a:gd name="T16" fmla="*/ 363 w 426"/>
              <a:gd name="T17" fmla="*/ 434 h 435"/>
              <a:gd name="T18" fmla="*/ 425 w 426"/>
              <a:gd name="T19" fmla="*/ 363 h 435"/>
              <a:gd name="T20" fmla="*/ 425 w 426"/>
              <a:gd name="T21" fmla="*/ 195 h 435"/>
              <a:gd name="T22" fmla="*/ 337 w 426"/>
              <a:gd name="T23" fmla="*/ 195 h 435"/>
              <a:gd name="T24" fmla="*/ 345 w 426"/>
              <a:gd name="T25" fmla="*/ 213 h 435"/>
              <a:gd name="T26" fmla="*/ 363 w 426"/>
              <a:gd name="T27" fmla="*/ 0 h 435"/>
              <a:gd name="T28" fmla="*/ 363 w 426"/>
              <a:gd name="T29" fmla="*/ 0 h 435"/>
              <a:gd name="T30" fmla="*/ 62 w 426"/>
              <a:gd name="T31" fmla="*/ 0 h 435"/>
              <a:gd name="T32" fmla="*/ 0 w 426"/>
              <a:gd name="T33" fmla="*/ 71 h 435"/>
              <a:gd name="T34" fmla="*/ 0 w 426"/>
              <a:gd name="T35" fmla="*/ 142 h 435"/>
              <a:gd name="T36" fmla="*/ 106 w 426"/>
              <a:gd name="T37" fmla="*/ 142 h 435"/>
              <a:gd name="T38" fmla="*/ 213 w 426"/>
              <a:gd name="T39" fmla="*/ 89 h 435"/>
              <a:gd name="T40" fmla="*/ 319 w 426"/>
              <a:gd name="T41" fmla="*/ 142 h 435"/>
              <a:gd name="T42" fmla="*/ 425 w 426"/>
              <a:gd name="T43" fmla="*/ 142 h 435"/>
              <a:gd name="T44" fmla="*/ 425 w 426"/>
              <a:gd name="T45" fmla="*/ 71 h 435"/>
              <a:gd name="T46" fmla="*/ 363 w 426"/>
              <a:gd name="T47" fmla="*/ 0 h 435"/>
              <a:gd name="T48" fmla="*/ 390 w 426"/>
              <a:gd name="T49" fmla="*/ 89 h 435"/>
              <a:gd name="T50" fmla="*/ 390 w 426"/>
              <a:gd name="T51" fmla="*/ 89 h 435"/>
              <a:gd name="T52" fmla="*/ 381 w 426"/>
              <a:gd name="T53" fmla="*/ 97 h 435"/>
              <a:gd name="T54" fmla="*/ 345 w 426"/>
              <a:gd name="T55" fmla="*/ 97 h 435"/>
              <a:gd name="T56" fmla="*/ 328 w 426"/>
              <a:gd name="T57" fmla="*/ 89 h 435"/>
              <a:gd name="T58" fmla="*/ 328 w 426"/>
              <a:gd name="T59" fmla="*/ 53 h 435"/>
              <a:gd name="T60" fmla="*/ 345 w 426"/>
              <a:gd name="T61" fmla="*/ 36 h 435"/>
              <a:gd name="T62" fmla="*/ 381 w 426"/>
              <a:gd name="T63" fmla="*/ 36 h 435"/>
              <a:gd name="T64" fmla="*/ 390 w 426"/>
              <a:gd name="T65" fmla="*/ 53 h 435"/>
              <a:gd name="T66" fmla="*/ 390 w 426"/>
              <a:gd name="T67" fmla="*/ 89 h 435"/>
              <a:gd name="T68" fmla="*/ 292 w 426"/>
              <a:gd name="T69" fmla="*/ 213 h 435"/>
              <a:gd name="T70" fmla="*/ 292 w 426"/>
              <a:gd name="T71" fmla="*/ 213 h 435"/>
              <a:gd name="T72" fmla="*/ 213 w 426"/>
              <a:gd name="T73" fmla="*/ 133 h 435"/>
              <a:gd name="T74" fmla="*/ 132 w 426"/>
              <a:gd name="T75" fmla="*/ 213 h 435"/>
              <a:gd name="T76" fmla="*/ 213 w 426"/>
              <a:gd name="T77" fmla="*/ 293 h 435"/>
              <a:gd name="T78" fmla="*/ 292 w 426"/>
              <a:gd name="T79" fmla="*/ 21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solidFill>
            <a:schemeClr val="tx2"/>
          </a:solidFill>
          <a:ln>
            <a:noFill/>
          </a:ln>
          <a:effectLst/>
          <a:extLst/>
        </p:spPr>
        <p:txBody>
          <a:bodyPr wrap="none" lIns="34284" tIns="17142" rIns="34284" bIns="17142" anchor="ctr"/>
          <a:lstStyle/>
          <a:p>
            <a:pPr defTabSz="457121">
              <a:defRPr/>
            </a:pPr>
            <a:endParaRPr lang="en-US" dirty="0">
              <a:solidFill>
                <a:srgbClr val="49494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1" name="TextBox 70"/>
          <p:cNvSpPr txBox="1"/>
          <p:nvPr/>
        </p:nvSpPr>
        <p:spPr>
          <a:xfrm>
            <a:off x="7194163" y="3262664"/>
            <a:ext cx="583493"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Instagram</a:t>
            </a:r>
          </a:p>
        </p:txBody>
      </p:sp>
      <p:sp>
        <p:nvSpPr>
          <p:cNvPr id="72" name="TextBox 71"/>
          <p:cNvSpPr txBox="1"/>
          <p:nvPr/>
        </p:nvSpPr>
        <p:spPr>
          <a:xfrm>
            <a:off x="6730126" y="3493179"/>
            <a:ext cx="1511564" cy="56073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share, or exchange information</a:t>
            </a:r>
            <a:endParaRPr lang="en-US" sz="938" dirty="0">
              <a:solidFill>
                <a:srgbClr val="999999"/>
              </a:solidFill>
              <a:latin typeface="Calibri" panose="020F0502020204030204" pitchFamily="34" charset="0"/>
              <a:ea typeface="微软雅黑" panose="020B0503020204020204" pitchFamily="34" charset="-122"/>
              <a:cs typeface="Open Sans" panose="020B0606030504020204" pitchFamily="34" charset="0"/>
              <a:sym typeface="Calibri" panose="020F0502020204030204" pitchFamily="34" charset="0"/>
            </a:endParaRPr>
          </a:p>
        </p:txBody>
      </p:sp>
      <p:sp>
        <p:nvSpPr>
          <p:cNvPr id="73" name="TextBox 72"/>
          <p:cNvSpPr txBox="1"/>
          <p:nvPr/>
        </p:nvSpPr>
        <p:spPr>
          <a:xfrm>
            <a:off x="5261627" y="3262664"/>
            <a:ext cx="554639"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Facebook</a:t>
            </a:r>
          </a:p>
        </p:txBody>
      </p:sp>
      <p:sp>
        <p:nvSpPr>
          <p:cNvPr id="74" name="TextBox 73"/>
          <p:cNvSpPr txBox="1"/>
          <p:nvPr/>
        </p:nvSpPr>
        <p:spPr>
          <a:xfrm>
            <a:off x="4783164" y="3493179"/>
            <a:ext cx="1511564" cy="56073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share, or exchange information</a:t>
            </a:r>
            <a:endParaRPr lang="en-US" sz="938" dirty="0">
              <a:solidFill>
                <a:srgbClr val="999999"/>
              </a:solidFill>
              <a:latin typeface="Calibri" panose="020F0502020204030204" pitchFamily="34" charset="0"/>
              <a:ea typeface="微软雅黑" panose="020B0503020204020204" pitchFamily="34" charset="-122"/>
              <a:cs typeface="Open Sans" panose="020B0606030504020204" pitchFamily="34" charset="0"/>
              <a:sym typeface="Calibri" panose="020F0502020204030204" pitchFamily="34" charset="0"/>
            </a:endParaRPr>
          </a:p>
        </p:txBody>
      </p:sp>
      <p:sp>
        <p:nvSpPr>
          <p:cNvPr id="75" name="TextBox 74"/>
          <p:cNvSpPr txBox="1"/>
          <p:nvPr/>
        </p:nvSpPr>
        <p:spPr>
          <a:xfrm>
            <a:off x="3397408" y="3262664"/>
            <a:ext cx="423193"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Twitter</a:t>
            </a:r>
          </a:p>
        </p:txBody>
      </p:sp>
      <p:sp>
        <p:nvSpPr>
          <p:cNvPr id="76" name="TextBox 75"/>
          <p:cNvSpPr txBox="1"/>
          <p:nvPr/>
        </p:nvSpPr>
        <p:spPr>
          <a:xfrm>
            <a:off x="2853221" y="3493179"/>
            <a:ext cx="1511564" cy="56073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share, or exchange information</a:t>
            </a:r>
            <a:endParaRPr lang="en-US" sz="938" dirty="0">
              <a:solidFill>
                <a:srgbClr val="999999"/>
              </a:solidFill>
              <a:latin typeface="Calibri" panose="020F0502020204030204" pitchFamily="34" charset="0"/>
              <a:ea typeface="微软雅黑" panose="020B0503020204020204" pitchFamily="34" charset="-122"/>
              <a:cs typeface="Open Sans" panose="020B0606030504020204" pitchFamily="34" charset="0"/>
              <a:sym typeface="Calibri" panose="020F0502020204030204" pitchFamily="34" charset="0"/>
            </a:endParaRPr>
          </a:p>
        </p:txBody>
      </p:sp>
      <p:sp>
        <p:nvSpPr>
          <p:cNvPr id="77" name="TextBox 76"/>
          <p:cNvSpPr txBox="1"/>
          <p:nvPr/>
        </p:nvSpPr>
        <p:spPr>
          <a:xfrm>
            <a:off x="1450001" y="3262664"/>
            <a:ext cx="490519"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err="1">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Linkedin</a:t>
            </a:r>
            <a:endPar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endParaRPr>
          </a:p>
        </p:txBody>
      </p:sp>
      <p:sp>
        <p:nvSpPr>
          <p:cNvPr id="78" name="TextBox 77"/>
          <p:cNvSpPr txBox="1"/>
          <p:nvPr/>
        </p:nvSpPr>
        <p:spPr>
          <a:xfrm>
            <a:off x="939477" y="3493179"/>
            <a:ext cx="1511564" cy="56073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share, or exchange information</a:t>
            </a:r>
            <a:endParaRPr lang="en-US" sz="938" dirty="0">
              <a:solidFill>
                <a:srgbClr val="999999"/>
              </a:solidFill>
              <a:latin typeface="Calibri" panose="020F0502020204030204" pitchFamily="34" charset="0"/>
              <a:ea typeface="微软雅黑" panose="020B0503020204020204" pitchFamily="34" charset="-122"/>
              <a:cs typeface="Open Sans" panose="020B0606030504020204" pitchFamily="34" charset="0"/>
              <a:sym typeface="Calibri" panose="020F0502020204030204" pitchFamily="34" charset="0"/>
            </a:endParaRPr>
          </a:p>
        </p:txBody>
      </p:sp>
      <p:cxnSp>
        <p:nvCxnSpPr>
          <p:cNvPr id="26" name="直接连接符 25">
            <a:extLst>
              <a:ext uri="{FF2B5EF4-FFF2-40B4-BE49-F238E27FC236}">
                <a16:creationId xmlns:a16="http://schemas.microsoft.com/office/drawing/2014/main" xmlns="" id="{BD02DD14-5857-4520-847A-094ECD696EE5}"/>
              </a:ext>
            </a:extLst>
          </p:cNvPr>
          <p:cNvCxnSpPr>
            <a:cxnSpLocks/>
          </p:cNvCxnSpPr>
          <p:nvPr/>
        </p:nvCxnSpPr>
        <p:spPr>
          <a:xfrm>
            <a:off x="0" y="355094"/>
            <a:ext cx="5810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7" name="TextBox 12">
            <a:extLst>
              <a:ext uri="{FF2B5EF4-FFF2-40B4-BE49-F238E27FC236}">
                <a16:creationId xmlns:a16="http://schemas.microsoft.com/office/drawing/2014/main" xmlns="" id="{05962639-AE2B-4257-BE47-C3D1D01964AC}"/>
              </a:ext>
            </a:extLst>
          </p:cNvPr>
          <p:cNvSpPr txBox="1"/>
          <p:nvPr/>
        </p:nvSpPr>
        <p:spPr>
          <a:xfrm>
            <a:off x="217525" y="502127"/>
            <a:ext cx="2383987" cy="343299"/>
          </a:xfrm>
          <a:prstGeom prst="rect">
            <a:avLst/>
          </a:prstGeom>
          <a:noFill/>
        </p:spPr>
        <p:txBody>
          <a:bodyPr wrap="none" rtlCol="0">
            <a:spAutoFit/>
          </a:bodyPr>
          <a:lstStyle/>
          <a:p>
            <a:pPr defTabSz="685663">
              <a:lnSpc>
                <a:spcPct val="80000"/>
              </a:lnSpc>
              <a:defRPr/>
            </a:pPr>
            <a:r>
              <a:rPr lang="zh-CN" alt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rPr>
              <a:t>请输入你的标题</a:t>
            </a:r>
            <a:endParaRPr 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endParaRPr>
          </a:p>
        </p:txBody>
      </p:sp>
      <p:sp>
        <p:nvSpPr>
          <p:cNvPr id="28" name="TextBox 14">
            <a:extLst>
              <a:ext uri="{FF2B5EF4-FFF2-40B4-BE49-F238E27FC236}">
                <a16:creationId xmlns:a16="http://schemas.microsoft.com/office/drawing/2014/main" xmlns="" id="{6C9F555F-087F-4436-AB9B-53DE679CF60D}"/>
              </a:ext>
            </a:extLst>
          </p:cNvPr>
          <p:cNvSpPr txBox="1"/>
          <p:nvPr/>
        </p:nvSpPr>
        <p:spPr>
          <a:xfrm>
            <a:off x="217525" y="821132"/>
            <a:ext cx="3870251" cy="224805"/>
          </a:xfrm>
          <a:prstGeom prst="rect">
            <a:avLst/>
          </a:prstGeom>
          <a:noFill/>
        </p:spPr>
        <p:txBody>
          <a:bodyPr wrap="square" rtlCol="0">
            <a:spAutoFit/>
          </a:bodyPr>
          <a:lstStyle/>
          <a:p>
            <a:pPr defTabSz="685663">
              <a:lnSpc>
                <a:spcPct val="80000"/>
              </a:lnSpc>
              <a:defRPr/>
            </a:pPr>
            <a:r>
              <a:rPr lang="en-US" altLang="zh-CN" sz="1050" dirty="0">
                <a:latin typeface="Calibri" panose="020F0502020204030204" pitchFamily="34" charset="0"/>
                <a:ea typeface="微软雅黑" panose="020B0503020204020204" pitchFamily="34" charset="-122"/>
                <a:cs typeface="Lato Light"/>
                <a:sym typeface="Calibri" panose="020F0502020204030204" pitchFamily="34" charset="0"/>
              </a:rPr>
              <a:t>Success Always Belongs For Those Who Are Prepared</a:t>
            </a:r>
          </a:p>
        </p:txBody>
      </p:sp>
    </p:spTree>
    <p:extLst>
      <p:ext uri="{BB962C8B-B14F-4D97-AF65-F5344CB8AC3E}">
        <p14:creationId xmlns:p14="http://schemas.microsoft.com/office/powerpoint/2010/main" val="28926676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088667" y="1499205"/>
            <a:ext cx="3284059" cy="457561"/>
          </a:xfrm>
          <a:prstGeom prst="rect">
            <a:avLst/>
          </a:prstGeom>
          <a:noFill/>
        </p:spPr>
        <p:txBody>
          <a:bodyPr wrap="square" rtlCol="0">
            <a:spAutoFit/>
          </a:bodyPr>
          <a:lstStyle/>
          <a:p>
            <a:pP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share, or exchange information, there are many effects</a:t>
            </a:r>
            <a:endParaRPr lang="en-US" sz="938" dirty="0">
              <a:solidFill>
                <a:srgbClr val="999999"/>
              </a:solidFill>
              <a:latin typeface="Calibri" panose="020F0502020204030204" pitchFamily="34" charset="0"/>
              <a:ea typeface="微软雅黑" panose="020B0503020204020204" pitchFamily="34" charset="-122"/>
              <a:cs typeface="Open Sans" panose="020B0606030504020204" pitchFamily="34" charset="0"/>
              <a:sym typeface="Calibri" panose="020F0502020204030204" pitchFamily="34" charset="0"/>
            </a:endParaRPr>
          </a:p>
        </p:txBody>
      </p:sp>
      <p:sp>
        <p:nvSpPr>
          <p:cNvPr id="19" name="Rectangle 18"/>
          <p:cNvSpPr/>
          <p:nvPr/>
        </p:nvSpPr>
        <p:spPr>
          <a:xfrm>
            <a:off x="1084380" y="1296803"/>
            <a:ext cx="718466" cy="248209"/>
          </a:xfrm>
          <a:prstGeom prst="rect">
            <a:avLst/>
          </a:prstGeom>
        </p:spPr>
        <p:txBody>
          <a:bodyPr wrap="none">
            <a:spAutoFit/>
          </a:bodyPr>
          <a:lstStyle/>
          <a:p>
            <a:pPr defTabSz="685663"/>
            <a:r>
              <a:rPr lang="en-US" sz="1013"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Awesome</a:t>
            </a:r>
          </a:p>
        </p:txBody>
      </p:sp>
      <p:sp>
        <p:nvSpPr>
          <p:cNvPr id="20" name="TextBox 19"/>
          <p:cNvSpPr txBox="1"/>
          <p:nvPr/>
        </p:nvSpPr>
        <p:spPr>
          <a:xfrm>
            <a:off x="1084379" y="3836612"/>
            <a:ext cx="3289856" cy="457561"/>
          </a:xfrm>
          <a:prstGeom prst="rect">
            <a:avLst/>
          </a:prstGeom>
          <a:noFill/>
        </p:spPr>
        <p:txBody>
          <a:bodyPr wrap="square" rtlCol="0">
            <a:spAutoFit/>
          </a:bodyPr>
          <a:lstStyle/>
          <a:p>
            <a:pP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share, or exchange information, there are many effects</a:t>
            </a:r>
            <a:endParaRPr lang="en-US" sz="938" dirty="0">
              <a:solidFill>
                <a:srgbClr val="999999"/>
              </a:solidFill>
              <a:latin typeface="Calibri" panose="020F0502020204030204" pitchFamily="34" charset="0"/>
              <a:ea typeface="微软雅黑" panose="020B0503020204020204" pitchFamily="34" charset="-122"/>
              <a:cs typeface="Open Sans" panose="020B0606030504020204" pitchFamily="34" charset="0"/>
              <a:sym typeface="Calibri" panose="020F0502020204030204" pitchFamily="34" charset="0"/>
            </a:endParaRPr>
          </a:p>
        </p:txBody>
      </p:sp>
      <p:sp>
        <p:nvSpPr>
          <p:cNvPr id="21" name="Rectangle 20"/>
          <p:cNvSpPr/>
          <p:nvPr/>
        </p:nvSpPr>
        <p:spPr>
          <a:xfrm>
            <a:off x="1080091" y="3634210"/>
            <a:ext cx="617477" cy="248209"/>
          </a:xfrm>
          <a:prstGeom prst="rect">
            <a:avLst/>
          </a:prstGeom>
        </p:spPr>
        <p:txBody>
          <a:bodyPr wrap="none">
            <a:spAutoFit/>
          </a:bodyPr>
          <a:lstStyle/>
          <a:p>
            <a:pPr defTabSz="685663"/>
            <a:r>
              <a:rPr lang="en-US" sz="1013"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Animals</a:t>
            </a:r>
          </a:p>
        </p:txBody>
      </p:sp>
      <p:sp>
        <p:nvSpPr>
          <p:cNvPr id="22" name="TextBox 21"/>
          <p:cNvSpPr txBox="1"/>
          <p:nvPr/>
        </p:nvSpPr>
        <p:spPr>
          <a:xfrm>
            <a:off x="1088667" y="2284285"/>
            <a:ext cx="3284059" cy="457561"/>
          </a:xfrm>
          <a:prstGeom prst="rect">
            <a:avLst/>
          </a:prstGeom>
          <a:noFill/>
        </p:spPr>
        <p:txBody>
          <a:bodyPr wrap="square" rtlCol="0">
            <a:spAutoFit/>
          </a:bodyPr>
          <a:lstStyle/>
          <a:p>
            <a:pP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share, or exchange information, there are many effects</a:t>
            </a:r>
            <a:endParaRPr lang="en-US" sz="938" dirty="0">
              <a:solidFill>
                <a:srgbClr val="999999"/>
              </a:solidFill>
              <a:latin typeface="Calibri" panose="020F0502020204030204" pitchFamily="34" charset="0"/>
              <a:ea typeface="微软雅黑" panose="020B0503020204020204" pitchFamily="34" charset="-122"/>
              <a:cs typeface="Open Sans" panose="020B0606030504020204" pitchFamily="34" charset="0"/>
              <a:sym typeface="Calibri" panose="020F0502020204030204" pitchFamily="34" charset="0"/>
            </a:endParaRPr>
          </a:p>
        </p:txBody>
      </p:sp>
      <p:sp>
        <p:nvSpPr>
          <p:cNvPr id="23" name="Rectangle 22"/>
          <p:cNvSpPr/>
          <p:nvPr/>
        </p:nvSpPr>
        <p:spPr>
          <a:xfrm>
            <a:off x="1084380" y="2081883"/>
            <a:ext cx="950901" cy="248209"/>
          </a:xfrm>
          <a:prstGeom prst="rect">
            <a:avLst/>
          </a:prstGeom>
        </p:spPr>
        <p:txBody>
          <a:bodyPr wrap="none">
            <a:spAutoFit/>
          </a:bodyPr>
          <a:lstStyle/>
          <a:p>
            <a:pPr defTabSz="685663"/>
            <a:r>
              <a:rPr lang="en-US" sz="1013"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Great Pictures</a:t>
            </a:r>
          </a:p>
        </p:txBody>
      </p:sp>
      <p:sp>
        <p:nvSpPr>
          <p:cNvPr id="24" name="Shape 2633"/>
          <p:cNvSpPr/>
          <p:nvPr/>
        </p:nvSpPr>
        <p:spPr>
          <a:xfrm>
            <a:off x="690515" y="3693855"/>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27" name="Shape 2547"/>
          <p:cNvSpPr/>
          <p:nvPr/>
        </p:nvSpPr>
        <p:spPr>
          <a:xfrm>
            <a:off x="690515" y="136215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28" name="Shape 2588"/>
          <p:cNvSpPr/>
          <p:nvPr/>
        </p:nvSpPr>
        <p:spPr>
          <a:xfrm>
            <a:off x="679204" y="2152001"/>
            <a:ext cx="209496" cy="19045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29" name="TextBox 28"/>
          <p:cNvSpPr txBox="1"/>
          <p:nvPr/>
        </p:nvSpPr>
        <p:spPr>
          <a:xfrm>
            <a:off x="1084379" y="3070711"/>
            <a:ext cx="3289856" cy="457561"/>
          </a:xfrm>
          <a:prstGeom prst="rect">
            <a:avLst/>
          </a:prstGeom>
          <a:noFill/>
        </p:spPr>
        <p:txBody>
          <a:bodyPr wrap="square" rtlCol="0">
            <a:spAutoFit/>
          </a:bodyPr>
          <a:lstStyle/>
          <a:p>
            <a:pP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share, or exchange information, there are many effects</a:t>
            </a:r>
            <a:endParaRPr lang="en-US" sz="938" dirty="0">
              <a:solidFill>
                <a:srgbClr val="999999"/>
              </a:solidFill>
              <a:latin typeface="Calibri" panose="020F0502020204030204" pitchFamily="34" charset="0"/>
              <a:ea typeface="微软雅黑" panose="020B0503020204020204" pitchFamily="34" charset="-122"/>
              <a:cs typeface="Open Sans" panose="020B0606030504020204" pitchFamily="34" charset="0"/>
              <a:sym typeface="Calibri" panose="020F0502020204030204" pitchFamily="34" charset="0"/>
            </a:endParaRPr>
          </a:p>
        </p:txBody>
      </p:sp>
      <p:sp>
        <p:nvSpPr>
          <p:cNvPr id="30" name="Rectangle 29"/>
          <p:cNvSpPr/>
          <p:nvPr/>
        </p:nvSpPr>
        <p:spPr>
          <a:xfrm>
            <a:off x="1080091" y="2868309"/>
            <a:ext cx="556563" cy="248209"/>
          </a:xfrm>
          <a:prstGeom prst="rect">
            <a:avLst/>
          </a:prstGeom>
        </p:spPr>
        <p:txBody>
          <a:bodyPr wrap="none">
            <a:spAutoFit/>
          </a:bodyPr>
          <a:lstStyle/>
          <a:p>
            <a:pPr defTabSz="685663"/>
            <a:r>
              <a:rPr lang="en-US" sz="1013"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People</a:t>
            </a:r>
          </a:p>
        </p:txBody>
      </p:sp>
      <p:sp>
        <p:nvSpPr>
          <p:cNvPr id="31" name="Shape 2633"/>
          <p:cNvSpPr/>
          <p:nvPr/>
        </p:nvSpPr>
        <p:spPr>
          <a:xfrm>
            <a:off x="690515" y="292795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pic>
        <p:nvPicPr>
          <p:cNvPr id="4" name="图片占位符 3">
            <a:extLst>
              <a:ext uri="{FF2B5EF4-FFF2-40B4-BE49-F238E27FC236}">
                <a16:creationId xmlns:a16="http://schemas.microsoft.com/office/drawing/2014/main" xmlns="" id="{47D7DD2D-64AF-4988-BC53-A5B5BEDF5BA3}"/>
              </a:ext>
            </a:extLst>
          </p:cNvPr>
          <p:cNvPicPr>
            <a:picLocks noGrp="1" noChangeAspect="1"/>
          </p:cNvPicPr>
          <p:nvPr>
            <p:ph type="pic" sz="quarter" idx="51"/>
          </p:nvPr>
        </p:nvPicPr>
        <p:blipFill>
          <a:blip r:embed="rId2">
            <a:extLst>
              <a:ext uri="{28A0092B-C50C-407E-A947-70E740481C1C}">
                <a14:useLocalDpi xmlns:a14="http://schemas.microsoft.com/office/drawing/2010/main" val="0"/>
              </a:ext>
            </a:extLst>
          </a:blip>
          <a:srcRect l="21862" r="21862"/>
          <a:stretch>
            <a:fillRect/>
          </a:stretch>
        </p:blipFill>
        <p:spPr/>
      </p:pic>
      <p:cxnSp>
        <p:nvCxnSpPr>
          <p:cNvPr id="15" name="直接连接符 14">
            <a:extLst>
              <a:ext uri="{FF2B5EF4-FFF2-40B4-BE49-F238E27FC236}">
                <a16:creationId xmlns:a16="http://schemas.microsoft.com/office/drawing/2014/main" xmlns="" id="{6E1285AC-6D09-4032-AD69-D35332FAB0D4}"/>
              </a:ext>
            </a:extLst>
          </p:cNvPr>
          <p:cNvCxnSpPr>
            <a:cxnSpLocks/>
          </p:cNvCxnSpPr>
          <p:nvPr/>
        </p:nvCxnSpPr>
        <p:spPr>
          <a:xfrm>
            <a:off x="0" y="355094"/>
            <a:ext cx="5810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6" name="TextBox 12">
            <a:extLst>
              <a:ext uri="{FF2B5EF4-FFF2-40B4-BE49-F238E27FC236}">
                <a16:creationId xmlns:a16="http://schemas.microsoft.com/office/drawing/2014/main" xmlns="" id="{047CBBEF-978B-491B-9237-C57EC9C018BC}"/>
              </a:ext>
            </a:extLst>
          </p:cNvPr>
          <p:cNvSpPr txBox="1"/>
          <p:nvPr/>
        </p:nvSpPr>
        <p:spPr>
          <a:xfrm>
            <a:off x="217525" y="502127"/>
            <a:ext cx="2383987" cy="343299"/>
          </a:xfrm>
          <a:prstGeom prst="rect">
            <a:avLst/>
          </a:prstGeom>
          <a:noFill/>
        </p:spPr>
        <p:txBody>
          <a:bodyPr wrap="none" rtlCol="0">
            <a:spAutoFit/>
          </a:bodyPr>
          <a:lstStyle/>
          <a:p>
            <a:pPr defTabSz="685663">
              <a:lnSpc>
                <a:spcPct val="80000"/>
              </a:lnSpc>
              <a:defRPr/>
            </a:pPr>
            <a:r>
              <a:rPr lang="zh-CN" alt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rPr>
              <a:t>请输入你的标题</a:t>
            </a:r>
            <a:endParaRPr 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endParaRPr>
          </a:p>
        </p:txBody>
      </p:sp>
      <p:sp>
        <p:nvSpPr>
          <p:cNvPr id="17" name="TextBox 14">
            <a:extLst>
              <a:ext uri="{FF2B5EF4-FFF2-40B4-BE49-F238E27FC236}">
                <a16:creationId xmlns:a16="http://schemas.microsoft.com/office/drawing/2014/main" xmlns="" id="{AD88B6D6-375E-420A-8852-61E2E453926D}"/>
              </a:ext>
            </a:extLst>
          </p:cNvPr>
          <p:cNvSpPr txBox="1"/>
          <p:nvPr/>
        </p:nvSpPr>
        <p:spPr>
          <a:xfrm>
            <a:off x="217525" y="821132"/>
            <a:ext cx="3870251" cy="224805"/>
          </a:xfrm>
          <a:prstGeom prst="rect">
            <a:avLst/>
          </a:prstGeom>
          <a:noFill/>
        </p:spPr>
        <p:txBody>
          <a:bodyPr wrap="square" rtlCol="0">
            <a:spAutoFit/>
          </a:bodyPr>
          <a:lstStyle/>
          <a:p>
            <a:pPr defTabSz="685663">
              <a:lnSpc>
                <a:spcPct val="80000"/>
              </a:lnSpc>
              <a:defRPr/>
            </a:pPr>
            <a:r>
              <a:rPr lang="en-US" altLang="zh-CN" sz="1050" dirty="0">
                <a:latin typeface="Calibri" panose="020F0502020204030204" pitchFamily="34" charset="0"/>
                <a:ea typeface="微软雅黑" panose="020B0503020204020204" pitchFamily="34" charset="-122"/>
                <a:cs typeface="Lato Light"/>
                <a:sym typeface="Calibri" panose="020F0502020204030204" pitchFamily="34" charset="0"/>
              </a:rPr>
              <a:t>Success Always Belongs For Those Who Are Prepared</a:t>
            </a:r>
          </a:p>
        </p:txBody>
      </p:sp>
    </p:spTree>
    <p:extLst>
      <p:ext uri="{BB962C8B-B14F-4D97-AF65-F5344CB8AC3E}">
        <p14:creationId xmlns:p14="http://schemas.microsoft.com/office/powerpoint/2010/main" val="13758874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
          <p:cNvSpPr>
            <a:spLocks noChangeShapeType="1"/>
          </p:cNvSpPr>
          <p:nvPr/>
        </p:nvSpPr>
        <p:spPr bwMode="auto">
          <a:xfrm flipV="1">
            <a:off x="799909" y="3533049"/>
            <a:ext cx="7415672" cy="11471"/>
          </a:xfrm>
          <a:prstGeom prst="line">
            <a:avLst/>
          </a:prstGeom>
          <a:noFill/>
          <a:ln w="25400">
            <a:solidFill>
              <a:srgbClr val="E6E5E5">
                <a:alpha val="59999"/>
              </a:srgbClr>
            </a:solidFill>
            <a:miter lim="800000"/>
            <a:headEnd/>
            <a:tailEnd/>
          </a:ln>
          <a:extLst>
            <a:ext uri="{909E8E84-426E-40dd-AFC4-6F175D3DCCD1}">
              <a14:hiddenFill xmlns="" xmlns:a14="http://schemas.microsoft.com/office/drawing/2010/main">
                <a:noFill/>
              </a14:hiddenFill>
            </a:ext>
          </a:extLst>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 name="Line 2"/>
          <p:cNvSpPr>
            <a:spLocks noChangeShapeType="1"/>
          </p:cNvSpPr>
          <p:nvPr/>
        </p:nvSpPr>
        <p:spPr bwMode="auto">
          <a:xfrm>
            <a:off x="800504" y="3048625"/>
            <a:ext cx="7415077" cy="2300"/>
          </a:xfrm>
          <a:prstGeom prst="line">
            <a:avLst/>
          </a:prstGeom>
          <a:noFill/>
          <a:ln w="25400">
            <a:solidFill>
              <a:srgbClr val="E6E5E5">
                <a:alpha val="59999"/>
              </a:srgbClr>
            </a:solidFill>
            <a:miter lim="800000"/>
            <a:headEnd/>
            <a:tailEnd/>
          </a:ln>
          <a:extLst>
            <a:ext uri="{909E8E84-426E-40dd-AFC4-6F175D3DCCD1}">
              <a14:hiddenFill xmlns="" xmlns:a14="http://schemas.microsoft.com/office/drawing/2010/main">
                <a:noFill/>
              </a14:hiddenFill>
            </a:ext>
          </a:extLst>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 name="Line 3"/>
          <p:cNvSpPr>
            <a:spLocks noChangeShapeType="1"/>
          </p:cNvSpPr>
          <p:nvPr/>
        </p:nvSpPr>
        <p:spPr bwMode="auto">
          <a:xfrm>
            <a:off x="800504" y="2525345"/>
            <a:ext cx="7415077" cy="41157"/>
          </a:xfrm>
          <a:prstGeom prst="line">
            <a:avLst/>
          </a:prstGeom>
          <a:noFill/>
          <a:ln w="25400">
            <a:solidFill>
              <a:srgbClr val="E6E5E5">
                <a:alpha val="59999"/>
              </a:srgbClr>
            </a:solidFill>
            <a:miter lim="800000"/>
            <a:headEnd/>
            <a:tailEnd/>
          </a:ln>
          <a:extLst>
            <a:ext uri="{909E8E84-426E-40dd-AFC4-6F175D3DCCD1}">
              <a14:hiddenFill xmlns="" xmlns:a14="http://schemas.microsoft.com/office/drawing/2010/main">
                <a:noFill/>
              </a14:hiddenFill>
            </a:ext>
          </a:extLst>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 name="Line 4"/>
          <p:cNvSpPr>
            <a:spLocks noChangeShapeType="1"/>
          </p:cNvSpPr>
          <p:nvPr/>
        </p:nvSpPr>
        <p:spPr bwMode="auto">
          <a:xfrm>
            <a:off x="800504" y="1991945"/>
            <a:ext cx="7415077" cy="20756"/>
          </a:xfrm>
          <a:prstGeom prst="line">
            <a:avLst/>
          </a:prstGeom>
          <a:noFill/>
          <a:ln w="25400">
            <a:solidFill>
              <a:srgbClr val="E6E5E5">
                <a:alpha val="59999"/>
              </a:srgbClr>
            </a:solidFill>
            <a:miter lim="800000"/>
            <a:headEnd/>
            <a:tailEnd/>
          </a:ln>
          <a:extLst>
            <a:ext uri="{909E8E84-426E-40dd-AFC4-6F175D3DCCD1}">
              <a14:hiddenFill xmlns="" xmlns:a14="http://schemas.microsoft.com/office/drawing/2010/main">
                <a:noFill/>
              </a14:hiddenFill>
            </a:ext>
          </a:extLst>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 name="Line 5"/>
          <p:cNvSpPr>
            <a:spLocks noChangeShapeType="1"/>
          </p:cNvSpPr>
          <p:nvPr/>
        </p:nvSpPr>
        <p:spPr bwMode="auto">
          <a:xfrm>
            <a:off x="800504" y="1468069"/>
            <a:ext cx="7415077" cy="596"/>
          </a:xfrm>
          <a:prstGeom prst="line">
            <a:avLst/>
          </a:prstGeom>
          <a:noFill/>
          <a:ln w="25400">
            <a:solidFill>
              <a:srgbClr val="E6E5E5">
                <a:alpha val="59999"/>
              </a:srgbClr>
            </a:solidFill>
            <a:miter lim="800000"/>
            <a:headEnd/>
            <a:tailEnd/>
          </a:ln>
          <a:extLst>
            <a:ext uri="{909E8E84-426E-40dd-AFC4-6F175D3DCCD1}">
              <a14:hiddenFill xmlns="" xmlns:a14="http://schemas.microsoft.com/office/drawing/2010/main">
                <a:noFill/>
              </a14:hiddenFill>
            </a:ext>
          </a:extLst>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 name="AutoShape 6"/>
          <p:cNvSpPr>
            <a:spLocks/>
          </p:cNvSpPr>
          <p:nvPr/>
        </p:nvSpPr>
        <p:spPr bwMode="auto">
          <a:xfrm>
            <a:off x="806455" y="1434732"/>
            <a:ext cx="7409126" cy="2396729"/>
          </a:xfrm>
          <a:custGeom>
            <a:avLst/>
            <a:gdLst>
              <a:gd name="T0" fmla="*/ 2147483647 w 21457"/>
              <a:gd name="T1" fmla="*/ 0 h 21600"/>
              <a:gd name="T2" fmla="*/ 2147483647 w 21457"/>
              <a:gd name="T3" fmla="*/ 2147483647 h 21600"/>
              <a:gd name="T4" fmla="*/ 2147483647 w 21457"/>
              <a:gd name="T5" fmla="*/ 2147483647 h 21600"/>
              <a:gd name="T6" fmla="*/ 2147483647 w 21457"/>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57" h="21600">
                <a:moveTo>
                  <a:pt x="3" y="0"/>
                </a:moveTo>
                <a:lnTo>
                  <a:pt x="3" y="18531"/>
                </a:lnTo>
                <a:cubicBezTo>
                  <a:pt x="3" y="18531"/>
                  <a:pt x="-143" y="21600"/>
                  <a:pt x="1568" y="21600"/>
                </a:cubicBezTo>
                <a:cubicBezTo>
                  <a:pt x="3279" y="21600"/>
                  <a:pt x="21457" y="21585"/>
                  <a:pt x="21457" y="21585"/>
                </a:cubicBezTo>
              </a:path>
            </a:pathLst>
          </a:custGeom>
          <a:noFill/>
          <a:ln w="25400" cap="flat">
            <a:solidFill>
              <a:srgbClr val="CDCCCC"/>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7" name="Rectangle 7"/>
          <p:cNvSpPr>
            <a:spLocks/>
          </p:cNvSpPr>
          <p:nvPr/>
        </p:nvSpPr>
        <p:spPr bwMode="auto">
          <a:xfrm>
            <a:off x="566012" y="3466582"/>
            <a:ext cx="131446" cy="1558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defTabSz="685663"/>
            <a:r>
              <a:rPr lang="en-US" sz="1013">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20</a:t>
            </a:r>
          </a:p>
        </p:txBody>
      </p:sp>
      <p:sp>
        <p:nvSpPr>
          <p:cNvPr id="28" name="Rectangle 8"/>
          <p:cNvSpPr>
            <a:spLocks/>
          </p:cNvSpPr>
          <p:nvPr/>
        </p:nvSpPr>
        <p:spPr bwMode="auto">
          <a:xfrm>
            <a:off x="566606" y="2971282"/>
            <a:ext cx="131446" cy="1558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defTabSz="685663"/>
            <a:r>
              <a:rPr lang="en-US" sz="1013">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40</a:t>
            </a:r>
          </a:p>
        </p:txBody>
      </p:sp>
      <p:sp>
        <p:nvSpPr>
          <p:cNvPr id="29" name="Rectangle 9"/>
          <p:cNvSpPr>
            <a:spLocks/>
          </p:cNvSpPr>
          <p:nvPr/>
        </p:nvSpPr>
        <p:spPr bwMode="auto">
          <a:xfrm>
            <a:off x="566606" y="2475982"/>
            <a:ext cx="131446" cy="1558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defTabSz="685663"/>
            <a:r>
              <a:rPr lang="en-US" sz="1013">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60</a:t>
            </a:r>
          </a:p>
        </p:txBody>
      </p:sp>
      <p:sp>
        <p:nvSpPr>
          <p:cNvPr id="30" name="Rectangle 10"/>
          <p:cNvSpPr>
            <a:spLocks/>
          </p:cNvSpPr>
          <p:nvPr/>
        </p:nvSpPr>
        <p:spPr bwMode="auto">
          <a:xfrm>
            <a:off x="566606" y="1980682"/>
            <a:ext cx="131446" cy="1558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defTabSz="685663"/>
            <a:r>
              <a:rPr lang="en-US" sz="1013">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80</a:t>
            </a:r>
          </a:p>
        </p:txBody>
      </p:sp>
      <p:sp>
        <p:nvSpPr>
          <p:cNvPr id="31" name="Rectangle 11"/>
          <p:cNvSpPr>
            <a:spLocks/>
          </p:cNvSpPr>
          <p:nvPr/>
        </p:nvSpPr>
        <p:spPr bwMode="auto">
          <a:xfrm>
            <a:off x="534468" y="1485382"/>
            <a:ext cx="197170" cy="1558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defTabSz="685663"/>
            <a:r>
              <a:rPr lang="en-US" sz="1013">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100</a:t>
            </a:r>
          </a:p>
        </p:txBody>
      </p:sp>
      <p:sp>
        <p:nvSpPr>
          <p:cNvPr id="33" name="AutoShape 20"/>
          <p:cNvSpPr>
            <a:spLocks/>
          </p:cNvSpPr>
          <p:nvPr/>
        </p:nvSpPr>
        <p:spPr bwMode="auto">
          <a:xfrm>
            <a:off x="5775425" y="1434732"/>
            <a:ext cx="476126" cy="2290763"/>
          </a:xfrm>
          <a:prstGeom prst="roundRect">
            <a:avLst>
              <a:gd name="adj" fmla="val 50000"/>
            </a:avLst>
          </a:prstGeom>
          <a:solidFill>
            <a:srgbClr val="E6E6E6"/>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4" name="AutoShape 21"/>
          <p:cNvSpPr>
            <a:spLocks/>
          </p:cNvSpPr>
          <p:nvPr/>
        </p:nvSpPr>
        <p:spPr bwMode="auto">
          <a:xfrm>
            <a:off x="6527704" y="1434732"/>
            <a:ext cx="476126" cy="2290763"/>
          </a:xfrm>
          <a:prstGeom prst="roundRect">
            <a:avLst>
              <a:gd name="adj" fmla="val 50000"/>
            </a:avLst>
          </a:prstGeom>
          <a:solidFill>
            <a:srgbClr val="E6E6E6"/>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5" name="AutoShape 22"/>
          <p:cNvSpPr>
            <a:spLocks/>
          </p:cNvSpPr>
          <p:nvPr/>
        </p:nvSpPr>
        <p:spPr bwMode="auto">
          <a:xfrm>
            <a:off x="7299028" y="1434732"/>
            <a:ext cx="476126" cy="2290763"/>
          </a:xfrm>
          <a:prstGeom prst="roundRect">
            <a:avLst>
              <a:gd name="adj" fmla="val 50000"/>
            </a:avLst>
          </a:prstGeom>
          <a:solidFill>
            <a:srgbClr val="E6E6E6"/>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6" name="AutoShape 23"/>
          <p:cNvSpPr>
            <a:spLocks/>
          </p:cNvSpPr>
          <p:nvPr/>
        </p:nvSpPr>
        <p:spPr bwMode="auto">
          <a:xfrm>
            <a:off x="8060830" y="1434732"/>
            <a:ext cx="476126" cy="2290763"/>
          </a:xfrm>
          <a:prstGeom prst="roundRect">
            <a:avLst>
              <a:gd name="adj" fmla="val 50000"/>
            </a:avLst>
          </a:prstGeom>
          <a:solidFill>
            <a:srgbClr val="E6E6E6"/>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7" name="AutoShape 24"/>
          <p:cNvSpPr>
            <a:spLocks/>
          </p:cNvSpPr>
          <p:nvPr/>
        </p:nvSpPr>
        <p:spPr bwMode="auto">
          <a:xfrm>
            <a:off x="4232777" y="1434732"/>
            <a:ext cx="476126" cy="2290763"/>
          </a:xfrm>
          <a:prstGeom prst="roundRect">
            <a:avLst>
              <a:gd name="adj" fmla="val 50000"/>
            </a:avLst>
          </a:prstGeom>
          <a:solidFill>
            <a:srgbClr val="E6E6E6"/>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8" name="AutoShape 25"/>
          <p:cNvSpPr>
            <a:spLocks/>
          </p:cNvSpPr>
          <p:nvPr/>
        </p:nvSpPr>
        <p:spPr bwMode="auto">
          <a:xfrm>
            <a:off x="5004101" y="1434732"/>
            <a:ext cx="476126" cy="2290763"/>
          </a:xfrm>
          <a:prstGeom prst="roundRect">
            <a:avLst>
              <a:gd name="adj" fmla="val 50000"/>
            </a:avLst>
          </a:prstGeom>
          <a:solidFill>
            <a:srgbClr val="E6E6E6"/>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9" name="Oval 26"/>
          <p:cNvSpPr>
            <a:spLocks/>
          </p:cNvSpPr>
          <p:nvPr/>
        </p:nvSpPr>
        <p:spPr bwMode="auto">
          <a:xfrm>
            <a:off x="5816641" y="2592020"/>
            <a:ext cx="390424" cy="390525"/>
          </a:xfrm>
          <a:prstGeom prst="ellipse">
            <a:avLst/>
          </a:prstGeom>
          <a:solidFill>
            <a:schemeClr val="accent1"/>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0" name="AutoShape 27"/>
          <p:cNvSpPr>
            <a:spLocks/>
          </p:cNvSpPr>
          <p:nvPr/>
        </p:nvSpPr>
        <p:spPr bwMode="auto">
          <a:xfrm>
            <a:off x="5994443" y="2892057"/>
            <a:ext cx="42851" cy="833438"/>
          </a:xfrm>
          <a:prstGeom prst="roundRect">
            <a:avLst>
              <a:gd name="adj" fmla="val 50000"/>
            </a:avLst>
          </a:prstGeom>
          <a:solidFill>
            <a:schemeClr val="accent1"/>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1" name="Oval 28"/>
          <p:cNvSpPr>
            <a:spLocks/>
          </p:cNvSpPr>
          <p:nvPr/>
        </p:nvSpPr>
        <p:spPr bwMode="auto">
          <a:xfrm>
            <a:off x="5965874" y="3782645"/>
            <a:ext cx="104748" cy="104775"/>
          </a:xfrm>
          <a:prstGeom prst="ellipse">
            <a:avLst/>
          </a:prstGeom>
          <a:solidFill>
            <a:schemeClr val="accent1"/>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2" name="Oval 29"/>
          <p:cNvSpPr>
            <a:spLocks/>
          </p:cNvSpPr>
          <p:nvPr/>
        </p:nvSpPr>
        <p:spPr bwMode="auto">
          <a:xfrm>
            <a:off x="6557024" y="1968088"/>
            <a:ext cx="390424" cy="390525"/>
          </a:xfrm>
          <a:prstGeom prst="ellipse">
            <a:avLst/>
          </a:prstGeom>
          <a:solidFill>
            <a:schemeClr val="accent2"/>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3" name="AutoShape 30"/>
          <p:cNvSpPr>
            <a:spLocks/>
          </p:cNvSpPr>
          <p:nvPr/>
        </p:nvSpPr>
        <p:spPr bwMode="auto">
          <a:xfrm>
            <a:off x="6741961" y="2327026"/>
            <a:ext cx="42851" cy="1398470"/>
          </a:xfrm>
          <a:prstGeom prst="roundRect">
            <a:avLst>
              <a:gd name="adj" fmla="val 50000"/>
            </a:avLst>
          </a:prstGeom>
          <a:solidFill>
            <a:schemeClr val="accent2"/>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4" name="Oval 31"/>
          <p:cNvSpPr>
            <a:spLocks/>
          </p:cNvSpPr>
          <p:nvPr/>
        </p:nvSpPr>
        <p:spPr bwMode="auto">
          <a:xfrm>
            <a:off x="6713393" y="3782645"/>
            <a:ext cx="104748" cy="104775"/>
          </a:xfrm>
          <a:prstGeom prst="ellipse">
            <a:avLst/>
          </a:prstGeom>
          <a:solidFill>
            <a:schemeClr val="accent2"/>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5" name="Oval 32"/>
          <p:cNvSpPr>
            <a:spLocks/>
          </p:cNvSpPr>
          <p:nvPr/>
        </p:nvSpPr>
        <p:spPr bwMode="auto">
          <a:xfrm>
            <a:off x="7346640" y="2396757"/>
            <a:ext cx="390424" cy="390525"/>
          </a:xfrm>
          <a:prstGeom prst="ellipse">
            <a:avLst/>
          </a:prstGeom>
          <a:solidFill>
            <a:schemeClr val="accent3"/>
          </a:solidFill>
          <a:ln w="25400">
            <a:solidFill>
              <a:schemeClr val="tx1">
                <a:alpha val="0"/>
              </a:schemeClr>
            </a:solidFill>
            <a:miter lim="800000"/>
            <a:headEnd/>
            <a:tailEnd/>
          </a:ln>
        </p:spPr>
        <p:txBody>
          <a:bodyPr lIns="0" tIns="0" rIns="0" bIns="0"/>
          <a:lstStyle/>
          <a:p>
            <a:pPr defTabSz="685663">
              <a:defRPr/>
            </a:pPr>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6" name="AutoShape 33"/>
          <p:cNvSpPr>
            <a:spLocks/>
          </p:cNvSpPr>
          <p:nvPr/>
        </p:nvSpPr>
        <p:spPr bwMode="auto">
          <a:xfrm>
            <a:off x="7522807" y="2801569"/>
            <a:ext cx="42851" cy="928688"/>
          </a:xfrm>
          <a:prstGeom prst="roundRect">
            <a:avLst>
              <a:gd name="adj" fmla="val 50000"/>
            </a:avLst>
          </a:prstGeom>
          <a:solidFill>
            <a:schemeClr val="accent3"/>
          </a:solidFill>
          <a:ln w="25400">
            <a:solidFill>
              <a:schemeClr val="tx1">
                <a:alpha val="0"/>
              </a:schemeClr>
            </a:solidFill>
            <a:miter lim="800000"/>
            <a:headEnd/>
            <a:tailEnd/>
          </a:ln>
        </p:spPr>
        <p:txBody>
          <a:bodyPr lIns="0" tIns="0" rIns="0" bIns="0"/>
          <a:lstStyle/>
          <a:p>
            <a:pPr defTabSz="685663">
              <a:defRPr/>
            </a:pPr>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7" name="Oval 34"/>
          <p:cNvSpPr>
            <a:spLocks/>
          </p:cNvSpPr>
          <p:nvPr/>
        </p:nvSpPr>
        <p:spPr bwMode="auto">
          <a:xfrm>
            <a:off x="7494239" y="3782645"/>
            <a:ext cx="104748" cy="104775"/>
          </a:xfrm>
          <a:prstGeom prst="ellipse">
            <a:avLst/>
          </a:prstGeom>
          <a:solidFill>
            <a:schemeClr val="accent3"/>
          </a:solidFill>
          <a:ln w="25400">
            <a:solidFill>
              <a:schemeClr val="tx1">
                <a:alpha val="0"/>
              </a:schemeClr>
            </a:solidFill>
            <a:miter lim="800000"/>
            <a:headEnd/>
            <a:tailEnd/>
          </a:ln>
        </p:spPr>
        <p:txBody>
          <a:bodyPr lIns="0" tIns="0" rIns="0" bIns="0"/>
          <a:lstStyle/>
          <a:p>
            <a:pPr defTabSz="685663">
              <a:defRPr/>
            </a:pPr>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8" name="Oval 35"/>
          <p:cNvSpPr>
            <a:spLocks/>
          </p:cNvSpPr>
          <p:nvPr/>
        </p:nvSpPr>
        <p:spPr bwMode="auto">
          <a:xfrm>
            <a:off x="8098920" y="2063382"/>
            <a:ext cx="390424" cy="390525"/>
          </a:xfrm>
          <a:prstGeom prst="ellipse">
            <a:avLst/>
          </a:prstGeom>
          <a:solidFill>
            <a:schemeClr val="accent4"/>
          </a:solidFill>
          <a:ln w="25400">
            <a:solidFill>
              <a:schemeClr val="tx1">
                <a:alpha val="0"/>
              </a:schemeClr>
            </a:solidFill>
            <a:miter lim="800000"/>
            <a:headEnd/>
            <a:tailEnd/>
          </a:ln>
        </p:spPr>
        <p:txBody>
          <a:bodyPr lIns="0" tIns="0" rIns="0" bIns="0"/>
          <a:lstStyle/>
          <a:p>
            <a:pPr defTabSz="685663">
              <a:defRPr/>
            </a:pPr>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9" name="AutoShape 36"/>
          <p:cNvSpPr>
            <a:spLocks/>
          </p:cNvSpPr>
          <p:nvPr/>
        </p:nvSpPr>
        <p:spPr bwMode="auto">
          <a:xfrm>
            <a:off x="8275086" y="2168157"/>
            <a:ext cx="42851" cy="1557338"/>
          </a:xfrm>
          <a:prstGeom prst="roundRect">
            <a:avLst>
              <a:gd name="adj" fmla="val 50000"/>
            </a:avLst>
          </a:prstGeom>
          <a:solidFill>
            <a:schemeClr val="accent4"/>
          </a:solidFill>
          <a:ln w="25400">
            <a:solidFill>
              <a:schemeClr val="tx1">
                <a:alpha val="0"/>
              </a:schemeClr>
            </a:solidFill>
            <a:miter lim="800000"/>
            <a:headEnd/>
            <a:tailEnd/>
          </a:ln>
        </p:spPr>
        <p:txBody>
          <a:bodyPr lIns="0" tIns="0" rIns="0" bIns="0"/>
          <a:lstStyle/>
          <a:p>
            <a:pPr defTabSz="685663">
              <a:defRPr/>
            </a:pPr>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0" name="Oval 37"/>
          <p:cNvSpPr>
            <a:spLocks/>
          </p:cNvSpPr>
          <p:nvPr/>
        </p:nvSpPr>
        <p:spPr bwMode="auto">
          <a:xfrm>
            <a:off x="8246518" y="3782645"/>
            <a:ext cx="104748" cy="104775"/>
          </a:xfrm>
          <a:prstGeom prst="ellipse">
            <a:avLst/>
          </a:prstGeom>
          <a:solidFill>
            <a:schemeClr val="accent4"/>
          </a:solidFill>
          <a:ln w="25400">
            <a:solidFill>
              <a:schemeClr val="tx1">
                <a:alpha val="0"/>
              </a:schemeClr>
            </a:solidFill>
            <a:miter lim="800000"/>
            <a:headEnd/>
            <a:tailEnd/>
          </a:ln>
        </p:spPr>
        <p:txBody>
          <a:bodyPr lIns="0" tIns="0" rIns="0" bIns="0"/>
          <a:lstStyle/>
          <a:p>
            <a:pPr defTabSz="685663">
              <a:defRPr/>
            </a:pPr>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1" name="Oval 38"/>
          <p:cNvSpPr>
            <a:spLocks/>
          </p:cNvSpPr>
          <p:nvPr/>
        </p:nvSpPr>
        <p:spPr bwMode="auto">
          <a:xfrm>
            <a:off x="4280389" y="1744295"/>
            <a:ext cx="390424" cy="390525"/>
          </a:xfrm>
          <a:prstGeom prst="ellipse">
            <a:avLst/>
          </a:prstGeom>
          <a:solidFill>
            <a:schemeClr val="accent5"/>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2" name="AutoShape 39"/>
          <p:cNvSpPr>
            <a:spLocks/>
          </p:cNvSpPr>
          <p:nvPr/>
        </p:nvSpPr>
        <p:spPr bwMode="auto">
          <a:xfrm>
            <a:off x="4456556" y="1944320"/>
            <a:ext cx="42851" cy="1781175"/>
          </a:xfrm>
          <a:prstGeom prst="roundRect">
            <a:avLst>
              <a:gd name="adj" fmla="val 50000"/>
            </a:avLst>
          </a:prstGeom>
          <a:solidFill>
            <a:schemeClr val="accent5"/>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3" name="Oval 40"/>
          <p:cNvSpPr>
            <a:spLocks/>
          </p:cNvSpPr>
          <p:nvPr/>
        </p:nvSpPr>
        <p:spPr bwMode="auto">
          <a:xfrm>
            <a:off x="4427988" y="3782645"/>
            <a:ext cx="104748" cy="104775"/>
          </a:xfrm>
          <a:prstGeom prst="ellipse">
            <a:avLst/>
          </a:prstGeom>
          <a:solidFill>
            <a:schemeClr val="accent5"/>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4" name="Oval 41"/>
          <p:cNvSpPr>
            <a:spLocks/>
          </p:cNvSpPr>
          <p:nvPr/>
        </p:nvSpPr>
        <p:spPr bwMode="auto">
          <a:xfrm>
            <a:off x="5042190" y="2063382"/>
            <a:ext cx="390424" cy="390525"/>
          </a:xfrm>
          <a:prstGeom prst="ellipse">
            <a:avLst/>
          </a:prstGeom>
          <a:solidFill>
            <a:schemeClr val="accent6"/>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5" name="AutoShape 42"/>
          <p:cNvSpPr>
            <a:spLocks/>
          </p:cNvSpPr>
          <p:nvPr/>
        </p:nvSpPr>
        <p:spPr bwMode="auto">
          <a:xfrm>
            <a:off x="5218357" y="2168157"/>
            <a:ext cx="42851" cy="1557338"/>
          </a:xfrm>
          <a:prstGeom prst="roundRect">
            <a:avLst>
              <a:gd name="adj" fmla="val 50000"/>
            </a:avLst>
          </a:prstGeom>
          <a:solidFill>
            <a:schemeClr val="accent6"/>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6" name="Oval 43"/>
          <p:cNvSpPr>
            <a:spLocks/>
          </p:cNvSpPr>
          <p:nvPr/>
        </p:nvSpPr>
        <p:spPr bwMode="auto">
          <a:xfrm>
            <a:off x="5189789" y="3782645"/>
            <a:ext cx="104748" cy="104775"/>
          </a:xfrm>
          <a:prstGeom prst="ellipse">
            <a:avLst/>
          </a:prstGeom>
          <a:solidFill>
            <a:schemeClr val="accent6"/>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7" name="Rectangle 44"/>
          <p:cNvSpPr>
            <a:spLocks/>
          </p:cNvSpPr>
          <p:nvPr/>
        </p:nvSpPr>
        <p:spPr bwMode="auto">
          <a:xfrm>
            <a:off x="5882153" y="2704582"/>
            <a:ext cx="224420" cy="1558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ctr" defTabSz="685663"/>
            <a:r>
              <a:rPr lang="en-US" sz="1013">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43%</a:t>
            </a:r>
          </a:p>
        </p:txBody>
      </p:sp>
      <p:sp>
        <p:nvSpPr>
          <p:cNvPr id="58" name="Rectangle 45"/>
          <p:cNvSpPr>
            <a:spLocks/>
          </p:cNvSpPr>
          <p:nvPr/>
        </p:nvSpPr>
        <p:spPr bwMode="auto">
          <a:xfrm>
            <a:off x="6627297" y="2075888"/>
            <a:ext cx="224420" cy="1558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ctr" defTabSz="685663"/>
            <a:r>
              <a:rPr lang="en-US" sz="1013">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76%</a:t>
            </a:r>
          </a:p>
        </p:txBody>
      </p:sp>
      <p:sp>
        <p:nvSpPr>
          <p:cNvPr id="59" name="Rectangle 46"/>
          <p:cNvSpPr>
            <a:spLocks/>
          </p:cNvSpPr>
          <p:nvPr/>
        </p:nvSpPr>
        <p:spPr bwMode="auto">
          <a:xfrm>
            <a:off x="7421675" y="2504557"/>
            <a:ext cx="224420" cy="1558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ctr" defTabSz="685663"/>
            <a:r>
              <a:rPr lang="en-US" sz="1013">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54%</a:t>
            </a:r>
          </a:p>
        </p:txBody>
      </p:sp>
      <p:sp>
        <p:nvSpPr>
          <p:cNvPr id="60" name="Rectangle 47"/>
          <p:cNvSpPr>
            <a:spLocks/>
          </p:cNvSpPr>
          <p:nvPr/>
        </p:nvSpPr>
        <p:spPr bwMode="auto">
          <a:xfrm>
            <a:off x="8159670" y="2166420"/>
            <a:ext cx="224420" cy="1558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ctr" defTabSz="685663"/>
            <a:r>
              <a:rPr lang="en-US" sz="1013">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63%</a:t>
            </a:r>
          </a:p>
        </p:txBody>
      </p:sp>
      <p:sp>
        <p:nvSpPr>
          <p:cNvPr id="61" name="Rectangle 48"/>
          <p:cNvSpPr>
            <a:spLocks/>
          </p:cNvSpPr>
          <p:nvPr/>
        </p:nvSpPr>
        <p:spPr bwMode="auto">
          <a:xfrm>
            <a:off x="4341140" y="1856857"/>
            <a:ext cx="224420" cy="1558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ctr" defTabSz="685663"/>
            <a:r>
              <a:rPr lang="en-US" sz="1013">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87%</a:t>
            </a:r>
          </a:p>
        </p:txBody>
      </p:sp>
      <p:sp>
        <p:nvSpPr>
          <p:cNvPr id="62" name="Rectangle 49"/>
          <p:cNvSpPr>
            <a:spLocks/>
          </p:cNvSpPr>
          <p:nvPr/>
        </p:nvSpPr>
        <p:spPr bwMode="auto">
          <a:xfrm>
            <a:off x="5107703" y="2171182"/>
            <a:ext cx="224420" cy="1558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ctr" defTabSz="685663"/>
            <a:r>
              <a:rPr lang="en-US" sz="1013">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66%</a:t>
            </a:r>
          </a:p>
        </p:txBody>
      </p:sp>
      <p:sp>
        <p:nvSpPr>
          <p:cNvPr id="94" name="AutoShape 20"/>
          <p:cNvSpPr>
            <a:spLocks/>
          </p:cNvSpPr>
          <p:nvPr/>
        </p:nvSpPr>
        <p:spPr bwMode="auto">
          <a:xfrm>
            <a:off x="1180810" y="1434732"/>
            <a:ext cx="476126" cy="2290763"/>
          </a:xfrm>
          <a:prstGeom prst="roundRect">
            <a:avLst>
              <a:gd name="adj" fmla="val 50000"/>
            </a:avLst>
          </a:prstGeom>
          <a:solidFill>
            <a:srgbClr val="E6E6E6"/>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5" name="AutoShape 21"/>
          <p:cNvSpPr>
            <a:spLocks/>
          </p:cNvSpPr>
          <p:nvPr/>
        </p:nvSpPr>
        <p:spPr bwMode="auto">
          <a:xfrm>
            <a:off x="1933088" y="1434732"/>
            <a:ext cx="476126" cy="2290763"/>
          </a:xfrm>
          <a:prstGeom prst="roundRect">
            <a:avLst>
              <a:gd name="adj" fmla="val 50000"/>
            </a:avLst>
          </a:prstGeom>
          <a:solidFill>
            <a:srgbClr val="E6E6E6"/>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6" name="AutoShape 22"/>
          <p:cNvSpPr>
            <a:spLocks/>
          </p:cNvSpPr>
          <p:nvPr/>
        </p:nvSpPr>
        <p:spPr bwMode="auto">
          <a:xfrm>
            <a:off x="2704412" y="1434732"/>
            <a:ext cx="476126" cy="2290763"/>
          </a:xfrm>
          <a:prstGeom prst="roundRect">
            <a:avLst>
              <a:gd name="adj" fmla="val 50000"/>
            </a:avLst>
          </a:prstGeom>
          <a:solidFill>
            <a:srgbClr val="E6E6E6"/>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7" name="AutoShape 23"/>
          <p:cNvSpPr>
            <a:spLocks/>
          </p:cNvSpPr>
          <p:nvPr/>
        </p:nvSpPr>
        <p:spPr bwMode="auto">
          <a:xfrm>
            <a:off x="3466214" y="1434732"/>
            <a:ext cx="476126" cy="2290763"/>
          </a:xfrm>
          <a:prstGeom prst="roundRect">
            <a:avLst>
              <a:gd name="adj" fmla="val 50000"/>
            </a:avLst>
          </a:prstGeom>
          <a:solidFill>
            <a:srgbClr val="E6E6E6"/>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8" name="Oval 26"/>
          <p:cNvSpPr>
            <a:spLocks/>
          </p:cNvSpPr>
          <p:nvPr/>
        </p:nvSpPr>
        <p:spPr bwMode="auto">
          <a:xfrm>
            <a:off x="1222026" y="2592020"/>
            <a:ext cx="390424" cy="390525"/>
          </a:xfrm>
          <a:prstGeom prst="ellipse">
            <a:avLst/>
          </a:prstGeom>
          <a:solidFill>
            <a:schemeClr val="accent1"/>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9" name="AutoShape 27"/>
          <p:cNvSpPr>
            <a:spLocks/>
          </p:cNvSpPr>
          <p:nvPr/>
        </p:nvSpPr>
        <p:spPr bwMode="auto">
          <a:xfrm>
            <a:off x="1399828" y="2892057"/>
            <a:ext cx="42851" cy="833438"/>
          </a:xfrm>
          <a:prstGeom prst="roundRect">
            <a:avLst>
              <a:gd name="adj" fmla="val 50000"/>
            </a:avLst>
          </a:prstGeom>
          <a:solidFill>
            <a:schemeClr val="accent1"/>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0" name="Oval 28"/>
          <p:cNvSpPr>
            <a:spLocks/>
          </p:cNvSpPr>
          <p:nvPr/>
        </p:nvSpPr>
        <p:spPr bwMode="auto">
          <a:xfrm>
            <a:off x="1371259" y="3782645"/>
            <a:ext cx="104748" cy="104775"/>
          </a:xfrm>
          <a:prstGeom prst="ellipse">
            <a:avLst/>
          </a:prstGeom>
          <a:solidFill>
            <a:schemeClr val="accent1"/>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1" name="Oval 29"/>
          <p:cNvSpPr>
            <a:spLocks/>
          </p:cNvSpPr>
          <p:nvPr/>
        </p:nvSpPr>
        <p:spPr bwMode="auto">
          <a:xfrm>
            <a:off x="1962408" y="1968088"/>
            <a:ext cx="390424" cy="390525"/>
          </a:xfrm>
          <a:prstGeom prst="ellipse">
            <a:avLst/>
          </a:prstGeom>
          <a:solidFill>
            <a:schemeClr val="accent2"/>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2" name="AutoShape 30"/>
          <p:cNvSpPr>
            <a:spLocks/>
          </p:cNvSpPr>
          <p:nvPr/>
        </p:nvSpPr>
        <p:spPr bwMode="auto">
          <a:xfrm>
            <a:off x="2147345" y="2327026"/>
            <a:ext cx="42851" cy="1398470"/>
          </a:xfrm>
          <a:prstGeom prst="roundRect">
            <a:avLst>
              <a:gd name="adj" fmla="val 50000"/>
            </a:avLst>
          </a:prstGeom>
          <a:solidFill>
            <a:schemeClr val="accent2"/>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3" name="Oval 31"/>
          <p:cNvSpPr>
            <a:spLocks/>
          </p:cNvSpPr>
          <p:nvPr/>
        </p:nvSpPr>
        <p:spPr bwMode="auto">
          <a:xfrm>
            <a:off x="2118777" y="3782645"/>
            <a:ext cx="104748" cy="104775"/>
          </a:xfrm>
          <a:prstGeom prst="ellipse">
            <a:avLst/>
          </a:prstGeom>
          <a:solidFill>
            <a:schemeClr val="accent2"/>
          </a:solidFill>
          <a:ln w="25400">
            <a:solidFill>
              <a:schemeClr val="tx1">
                <a:alpha val="0"/>
              </a:schemeClr>
            </a:solidFill>
            <a:miter lim="800000"/>
            <a:headEnd/>
            <a:tailEnd/>
          </a:ln>
        </p:spPr>
        <p:txBody>
          <a:bodyPr lIns="0" tIns="0" rIns="0" bIns="0"/>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4" name="Oval 32"/>
          <p:cNvSpPr>
            <a:spLocks/>
          </p:cNvSpPr>
          <p:nvPr/>
        </p:nvSpPr>
        <p:spPr bwMode="auto">
          <a:xfrm>
            <a:off x="2752025" y="2396757"/>
            <a:ext cx="390424" cy="390525"/>
          </a:xfrm>
          <a:prstGeom prst="ellipse">
            <a:avLst/>
          </a:prstGeom>
          <a:solidFill>
            <a:schemeClr val="accent3"/>
          </a:solidFill>
          <a:ln w="25400">
            <a:solidFill>
              <a:schemeClr val="tx1">
                <a:alpha val="0"/>
              </a:schemeClr>
            </a:solidFill>
            <a:miter lim="800000"/>
            <a:headEnd/>
            <a:tailEnd/>
          </a:ln>
        </p:spPr>
        <p:txBody>
          <a:bodyPr lIns="0" tIns="0" rIns="0" bIns="0"/>
          <a:lstStyle/>
          <a:p>
            <a:pPr defTabSz="685663">
              <a:defRPr/>
            </a:pPr>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5" name="AutoShape 33"/>
          <p:cNvSpPr>
            <a:spLocks/>
          </p:cNvSpPr>
          <p:nvPr/>
        </p:nvSpPr>
        <p:spPr bwMode="auto">
          <a:xfrm>
            <a:off x="2928192" y="2801569"/>
            <a:ext cx="42851" cy="928688"/>
          </a:xfrm>
          <a:prstGeom prst="roundRect">
            <a:avLst>
              <a:gd name="adj" fmla="val 50000"/>
            </a:avLst>
          </a:prstGeom>
          <a:solidFill>
            <a:schemeClr val="accent3"/>
          </a:solidFill>
          <a:ln w="25400">
            <a:solidFill>
              <a:schemeClr val="tx1">
                <a:alpha val="0"/>
              </a:schemeClr>
            </a:solidFill>
            <a:miter lim="800000"/>
            <a:headEnd/>
            <a:tailEnd/>
          </a:ln>
        </p:spPr>
        <p:txBody>
          <a:bodyPr lIns="0" tIns="0" rIns="0" bIns="0"/>
          <a:lstStyle/>
          <a:p>
            <a:pPr defTabSz="685663">
              <a:defRPr/>
            </a:pPr>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6" name="Oval 34"/>
          <p:cNvSpPr>
            <a:spLocks/>
          </p:cNvSpPr>
          <p:nvPr/>
        </p:nvSpPr>
        <p:spPr bwMode="auto">
          <a:xfrm>
            <a:off x="2899624" y="3782645"/>
            <a:ext cx="104748" cy="104775"/>
          </a:xfrm>
          <a:prstGeom prst="ellipse">
            <a:avLst/>
          </a:prstGeom>
          <a:solidFill>
            <a:schemeClr val="accent3"/>
          </a:solidFill>
          <a:ln w="25400">
            <a:solidFill>
              <a:schemeClr val="tx1">
                <a:alpha val="0"/>
              </a:schemeClr>
            </a:solidFill>
            <a:miter lim="800000"/>
            <a:headEnd/>
            <a:tailEnd/>
          </a:ln>
        </p:spPr>
        <p:txBody>
          <a:bodyPr lIns="0" tIns="0" rIns="0" bIns="0"/>
          <a:lstStyle/>
          <a:p>
            <a:pPr defTabSz="685663">
              <a:defRPr/>
            </a:pPr>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7" name="Oval 35"/>
          <p:cNvSpPr>
            <a:spLocks/>
          </p:cNvSpPr>
          <p:nvPr/>
        </p:nvSpPr>
        <p:spPr bwMode="auto">
          <a:xfrm>
            <a:off x="3504304" y="2063382"/>
            <a:ext cx="390424" cy="390525"/>
          </a:xfrm>
          <a:prstGeom prst="ellipse">
            <a:avLst/>
          </a:prstGeom>
          <a:solidFill>
            <a:schemeClr val="accent4"/>
          </a:solidFill>
          <a:ln w="25400">
            <a:solidFill>
              <a:schemeClr val="tx1">
                <a:alpha val="0"/>
              </a:schemeClr>
            </a:solidFill>
            <a:miter lim="800000"/>
            <a:headEnd/>
            <a:tailEnd/>
          </a:ln>
        </p:spPr>
        <p:txBody>
          <a:bodyPr lIns="0" tIns="0" rIns="0" bIns="0"/>
          <a:lstStyle/>
          <a:p>
            <a:pPr defTabSz="685663">
              <a:defRPr/>
            </a:pPr>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8" name="AutoShape 36"/>
          <p:cNvSpPr>
            <a:spLocks/>
          </p:cNvSpPr>
          <p:nvPr/>
        </p:nvSpPr>
        <p:spPr bwMode="auto">
          <a:xfrm>
            <a:off x="3680470" y="2168157"/>
            <a:ext cx="42851" cy="1557338"/>
          </a:xfrm>
          <a:prstGeom prst="roundRect">
            <a:avLst>
              <a:gd name="adj" fmla="val 50000"/>
            </a:avLst>
          </a:prstGeom>
          <a:solidFill>
            <a:schemeClr val="accent4"/>
          </a:solidFill>
          <a:ln w="25400">
            <a:solidFill>
              <a:schemeClr val="tx1">
                <a:alpha val="0"/>
              </a:schemeClr>
            </a:solidFill>
            <a:miter lim="800000"/>
            <a:headEnd/>
            <a:tailEnd/>
          </a:ln>
        </p:spPr>
        <p:txBody>
          <a:bodyPr lIns="0" tIns="0" rIns="0" bIns="0"/>
          <a:lstStyle/>
          <a:p>
            <a:pPr defTabSz="685663">
              <a:defRPr/>
            </a:pPr>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9" name="Oval 37"/>
          <p:cNvSpPr>
            <a:spLocks/>
          </p:cNvSpPr>
          <p:nvPr/>
        </p:nvSpPr>
        <p:spPr bwMode="auto">
          <a:xfrm>
            <a:off x="3651902" y="3782645"/>
            <a:ext cx="104748" cy="104775"/>
          </a:xfrm>
          <a:prstGeom prst="ellipse">
            <a:avLst/>
          </a:prstGeom>
          <a:solidFill>
            <a:schemeClr val="accent4"/>
          </a:solidFill>
          <a:ln w="25400">
            <a:solidFill>
              <a:schemeClr val="tx1">
                <a:alpha val="0"/>
              </a:schemeClr>
            </a:solidFill>
            <a:miter lim="800000"/>
            <a:headEnd/>
            <a:tailEnd/>
          </a:ln>
        </p:spPr>
        <p:txBody>
          <a:bodyPr lIns="0" tIns="0" rIns="0" bIns="0"/>
          <a:lstStyle/>
          <a:p>
            <a:pPr defTabSz="685663">
              <a:defRPr/>
            </a:pPr>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0" name="Rectangle 44"/>
          <p:cNvSpPr>
            <a:spLocks/>
          </p:cNvSpPr>
          <p:nvPr/>
        </p:nvSpPr>
        <p:spPr bwMode="auto">
          <a:xfrm>
            <a:off x="1287537" y="2704582"/>
            <a:ext cx="224420" cy="1558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ctr" defTabSz="685663"/>
            <a:r>
              <a:rPr lang="en-US" sz="1013">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43%</a:t>
            </a:r>
          </a:p>
        </p:txBody>
      </p:sp>
      <p:sp>
        <p:nvSpPr>
          <p:cNvPr id="111" name="Rectangle 45"/>
          <p:cNvSpPr>
            <a:spLocks/>
          </p:cNvSpPr>
          <p:nvPr/>
        </p:nvSpPr>
        <p:spPr bwMode="auto">
          <a:xfrm>
            <a:off x="2032682" y="2075888"/>
            <a:ext cx="224420" cy="1558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ctr" defTabSz="685663"/>
            <a:r>
              <a:rPr lang="en-US" sz="1013">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76%</a:t>
            </a:r>
          </a:p>
        </p:txBody>
      </p:sp>
      <p:sp>
        <p:nvSpPr>
          <p:cNvPr id="112" name="Rectangle 46"/>
          <p:cNvSpPr>
            <a:spLocks/>
          </p:cNvSpPr>
          <p:nvPr/>
        </p:nvSpPr>
        <p:spPr bwMode="auto">
          <a:xfrm>
            <a:off x="2827059" y="2504557"/>
            <a:ext cx="224420" cy="1558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ctr" defTabSz="685663"/>
            <a:r>
              <a:rPr lang="en-US" sz="1013">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54%</a:t>
            </a:r>
          </a:p>
        </p:txBody>
      </p:sp>
      <p:sp>
        <p:nvSpPr>
          <p:cNvPr id="113" name="Rectangle 47"/>
          <p:cNvSpPr>
            <a:spLocks/>
          </p:cNvSpPr>
          <p:nvPr/>
        </p:nvSpPr>
        <p:spPr bwMode="auto">
          <a:xfrm>
            <a:off x="3565055" y="2166420"/>
            <a:ext cx="224420" cy="1558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ctr" defTabSz="685663"/>
            <a:r>
              <a:rPr lang="en-US" sz="1013">
                <a:solidFill>
                  <a:srgbClr val="FFFFFF"/>
                </a:solidFill>
                <a:latin typeface="Calibri" panose="020F0502020204030204" pitchFamily="34" charset="0"/>
                <a:ea typeface="微软雅黑" panose="020B0503020204020204" pitchFamily="34" charset="-122"/>
                <a:cs typeface="Lato Regular"/>
                <a:sym typeface="Calibri" panose="020F0502020204030204" pitchFamily="34" charset="0"/>
              </a:rPr>
              <a:t>63%</a:t>
            </a:r>
          </a:p>
        </p:txBody>
      </p:sp>
      <p:sp>
        <p:nvSpPr>
          <p:cNvPr id="66" name="TextBox 65"/>
          <p:cNvSpPr txBox="1"/>
          <p:nvPr/>
        </p:nvSpPr>
        <p:spPr>
          <a:xfrm>
            <a:off x="8154353" y="4020194"/>
            <a:ext cx="282129"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2016</a:t>
            </a:r>
          </a:p>
        </p:txBody>
      </p:sp>
      <p:sp>
        <p:nvSpPr>
          <p:cNvPr id="68" name="TextBox 67"/>
          <p:cNvSpPr txBox="1"/>
          <p:nvPr/>
        </p:nvSpPr>
        <p:spPr>
          <a:xfrm>
            <a:off x="7404394" y="4020194"/>
            <a:ext cx="282129"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2015</a:t>
            </a:r>
          </a:p>
        </p:txBody>
      </p:sp>
      <p:sp>
        <p:nvSpPr>
          <p:cNvPr id="70" name="TextBox 69"/>
          <p:cNvSpPr txBox="1"/>
          <p:nvPr/>
        </p:nvSpPr>
        <p:spPr>
          <a:xfrm>
            <a:off x="5098909" y="4020194"/>
            <a:ext cx="282129"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1012</a:t>
            </a:r>
          </a:p>
        </p:txBody>
      </p:sp>
      <p:sp>
        <p:nvSpPr>
          <p:cNvPr id="71" name="TextBox 70"/>
          <p:cNvSpPr txBox="1"/>
          <p:nvPr/>
        </p:nvSpPr>
        <p:spPr>
          <a:xfrm>
            <a:off x="4348949" y="4020194"/>
            <a:ext cx="282129"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2011</a:t>
            </a:r>
          </a:p>
        </p:txBody>
      </p:sp>
      <p:sp>
        <p:nvSpPr>
          <p:cNvPr id="72" name="TextBox 71"/>
          <p:cNvSpPr txBox="1"/>
          <p:nvPr/>
        </p:nvSpPr>
        <p:spPr>
          <a:xfrm>
            <a:off x="3570540" y="4020194"/>
            <a:ext cx="282129"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2010</a:t>
            </a:r>
          </a:p>
        </p:txBody>
      </p:sp>
      <p:sp>
        <p:nvSpPr>
          <p:cNvPr id="73" name="TextBox 72"/>
          <p:cNvSpPr txBox="1"/>
          <p:nvPr/>
        </p:nvSpPr>
        <p:spPr>
          <a:xfrm>
            <a:off x="2820581" y="4020194"/>
            <a:ext cx="282129"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2009</a:t>
            </a:r>
          </a:p>
        </p:txBody>
      </p:sp>
      <p:sp>
        <p:nvSpPr>
          <p:cNvPr id="74" name="TextBox 73"/>
          <p:cNvSpPr txBox="1"/>
          <p:nvPr/>
        </p:nvSpPr>
        <p:spPr>
          <a:xfrm>
            <a:off x="2034948" y="4020194"/>
            <a:ext cx="282129"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2008</a:t>
            </a:r>
          </a:p>
        </p:txBody>
      </p:sp>
      <p:sp>
        <p:nvSpPr>
          <p:cNvPr id="75" name="TextBox 74"/>
          <p:cNvSpPr txBox="1"/>
          <p:nvPr/>
        </p:nvSpPr>
        <p:spPr>
          <a:xfrm>
            <a:off x="1284989" y="4020194"/>
            <a:ext cx="282129"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2007</a:t>
            </a:r>
          </a:p>
        </p:txBody>
      </p:sp>
      <p:sp>
        <p:nvSpPr>
          <p:cNvPr id="76" name="TextBox 75"/>
          <p:cNvSpPr txBox="1"/>
          <p:nvPr/>
        </p:nvSpPr>
        <p:spPr>
          <a:xfrm>
            <a:off x="6634501" y="4020194"/>
            <a:ext cx="282129"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2014</a:t>
            </a:r>
          </a:p>
        </p:txBody>
      </p:sp>
      <p:sp>
        <p:nvSpPr>
          <p:cNvPr id="77" name="TextBox 76"/>
          <p:cNvSpPr txBox="1"/>
          <p:nvPr/>
        </p:nvSpPr>
        <p:spPr>
          <a:xfrm>
            <a:off x="5884541" y="4020194"/>
            <a:ext cx="282129"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2013</a:t>
            </a:r>
          </a:p>
        </p:txBody>
      </p:sp>
      <p:cxnSp>
        <p:nvCxnSpPr>
          <p:cNvPr id="78" name="直接连接符 77">
            <a:extLst>
              <a:ext uri="{FF2B5EF4-FFF2-40B4-BE49-F238E27FC236}">
                <a16:creationId xmlns:a16="http://schemas.microsoft.com/office/drawing/2014/main" xmlns="" id="{E88DDE7A-AFAD-4839-855E-ED63263CDAC4}"/>
              </a:ext>
            </a:extLst>
          </p:cNvPr>
          <p:cNvCxnSpPr>
            <a:cxnSpLocks/>
          </p:cNvCxnSpPr>
          <p:nvPr/>
        </p:nvCxnSpPr>
        <p:spPr>
          <a:xfrm>
            <a:off x="0" y="355094"/>
            <a:ext cx="5810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79" name="TextBox 12">
            <a:extLst>
              <a:ext uri="{FF2B5EF4-FFF2-40B4-BE49-F238E27FC236}">
                <a16:creationId xmlns:a16="http://schemas.microsoft.com/office/drawing/2014/main" xmlns="" id="{2A1FF2E0-9A53-434D-BB01-3F0D042A28DE}"/>
              </a:ext>
            </a:extLst>
          </p:cNvPr>
          <p:cNvSpPr txBox="1"/>
          <p:nvPr/>
        </p:nvSpPr>
        <p:spPr>
          <a:xfrm>
            <a:off x="217525" y="502127"/>
            <a:ext cx="2383987" cy="343299"/>
          </a:xfrm>
          <a:prstGeom prst="rect">
            <a:avLst/>
          </a:prstGeom>
          <a:noFill/>
        </p:spPr>
        <p:txBody>
          <a:bodyPr wrap="none" rtlCol="0">
            <a:spAutoFit/>
          </a:bodyPr>
          <a:lstStyle/>
          <a:p>
            <a:pPr defTabSz="685663">
              <a:lnSpc>
                <a:spcPct val="80000"/>
              </a:lnSpc>
              <a:defRPr/>
            </a:pPr>
            <a:r>
              <a:rPr lang="zh-CN" alt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rPr>
              <a:t>请输入你的标题</a:t>
            </a:r>
            <a:endParaRPr 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endParaRPr>
          </a:p>
        </p:txBody>
      </p:sp>
      <p:sp>
        <p:nvSpPr>
          <p:cNvPr id="80" name="TextBox 14">
            <a:extLst>
              <a:ext uri="{FF2B5EF4-FFF2-40B4-BE49-F238E27FC236}">
                <a16:creationId xmlns:a16="http://schemas.microsoft.com/office/drawing/2014/main" xmlns="" id="{C60A208F-7A77-416D-B0BD-83C382DAB26A}"/>
              </a:ext>
            </a:extLst>
          </p:cNvPr>
          <p:cNvSpPr txBox="1"/>
          <p:nvPr/>
        </p:nvSpPr>
        <p:spPr>
          <a:xfrm>
            <a:off x="217525" y="821132"/>
            <a:ext cx="3870251" cy="224805"/>
          </a:xfrm>
          <a:prstGeom prst="rect">
            <a:avLst/>
          </a:prstGeom>
          <a:noFill/>
        </p:spPr>
        <p:txBody>
          <a:bodyPr wrap="square" rtlCol="0">
            <a:spAutoFit/>
          </a:bodyPr>
          <a:lstStyle/>
          <a:p>
            <a:pPr defTabSz="685663">
              <a:lnSpc>
                <a:spcPct val="80000"/>
              </a:lnSpc>
              <a:defRPr/>
            </a:pPr>
            <a:r>
              <a:rPr lang="en-US" altLang="zh-CN" sz="1050" dirty="0">
                <a:latin typeface="Calibri" panose="020F0502020204030204" pitchFamily="34" charset="0"/>
                <a:ea typeface="微软雅黑" panose="020B0503020204020204" pitchFamily="34" charset="-122"/>
                <a:cs typeface="Lato Light"/>
                <a:sym typeface="Calibri" panose="020F0502020204030204" pitchFamily="34" charset="0"/>
              </a:rPr>
              <a:t>Success Always Belongs For Those Who Are Prepared</a:t>
            </a:r>
          </a:p>
        </p:txBody>
      </p:sp>
    </p:spTree>
    <p:extLst>
      <p:ext uri="{BB962C8B-B14F-4D97-AF65-F5344CB8AC3E}">
        <p14:creationId xmlns:p14="http://schemas.microsoft.com/office/powerpoint/2010/main" val="2985375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 name="文本框 5"/>
          <p:cNvSpPr txBox="1">
            <a:spLocks noChangeArrowheads="1"/>
          </p:cNvSpPr>
          <p:nvPr/>
        </p:nvSpPr>
        <p:spPr bwMode="auto">
          <a:xfrm>
            <a:off x="3222915" y="2132874"/>
            <a:ext cx="26981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37" fontAlgn="base">
              <a:spcBef>
                <a:spcPct val="0"/>
              </a:spcBef>
              <a:spcAft>
                <a:spcPct val="0"/>
              </a:spcAft>
              <a:defRPr/>
            </a:pPr>
            <a:r>
              <a:rPr lang="zh-CN" altLang="en-US" sz="28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感谢大家的支持</a:t>
            </a:r>
          </a:p>
        </p:txBody>
      </p:sp>
      <p:sp>
        <p:nvSpPr>
          <p:cNvPr id="833" name="文本框 6"/>
          <p:cNvSpPr txBox="1">
            <a:spLocks noChangeArrowheads="1"/>
          </p:cNvSpPr>
          <p:nvPr/>
        </p:nvSpPr>
        <p:spPr bwMode="auto">
          <a:xfrm>
            <a:off x="2822098" y="2601438"/>
            <a:ext cx="34998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37" fontAlgn="base">
              <a:spcBef>
                <a:spcPct val="0"/>
              </a:spcBef>
              <a:spcAft>
                <a:spcPct val="0"/>
              </a:spcAft>
              <a:defRPr/>
            </a:pPr>
            <a:r>
              <a:rPr lang="en-US" altLang="zh-CN" sz="12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Success Always Belongs For Those Who Are Prepared</a:t>
            </a:r>
          </a:p>
        </p:txBody>
      </p:sp>
      <p:sp>
        <p:nvSpPr>
          <p:cNvPr id="834" name="矩形 833"/>
          <p:cNvSpPr/>
          <p:nvPr/>
        </p:nvSpPr>
        <p:spPr>
          <a:xfrm>
            <a:off x="2885121" y="2987310"/>
            <a:ext cx="3373760" cy="334707"/>
          </a:xfrm>
          <a:prstGeom prst="rect">
            <a:avLst/>
          </a:prstGeom>
        </p:spPr>
        <p:txBody>
          <a:bodyPr wrap="square">
            <a:spAutoFit/>
          </a:bodyPr>
          <a:lstStyle/>
          <a:p>
            <a:pPr algn="ctr" defTabSz="914378">
              <a:lnSpc>
                <a:spcPct val="150000"/>
              </a:lnSpc>
              <a:defRPr/>
            </a:pPr>
            <a:r>
              <a:rPr lang="zh-CN" altLang="en-US" sz="1050" kern="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汇报人</a:t>
            </a:r>
            <a:r>
              <a:rPr lang="zh-CN" altLang="en-US" sz="1050" kern="0" dirty="0" smtClean="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a:t>
            </a:r>
            <a:r>
              <a:rPr lang="zh-CN" altLang="en-US" sz="1050" kern="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优</a:t>
            </a:r>
            <a:r>
              <a:rPr lang="zh-CN" altLang="en-US" sz="1050" kern="0" dirty="0" smtClean="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品</a:t>
            </a:r>
            <a:r>
              <a:rPr lang="en-US" altLang="zh-CN" sz="1050" kern="0" dirty="0" smtClean="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PPT</a:t>
            </a:r>
            <a:r>
              <a:rPr lang="zh-CN" altLang="en-US" sz="1050" kern="0" dirty="0" smtClean="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zh-CN" altLang="en-US" sz="1050" kern="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汇报时间：</a:t>
            </a:r>
            <a:r>
              <a:rPr lang="en-US" altLang="zh-CN" sz="1050" kern="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XX</a:t>
            </a:r>
            <a:r>
              <a:rPr lang="zh-CN" altLang="en-US" sz="1050" kern="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年</a:t>
            </a:r>
            <a:r>
              <a:rPr lang="en-US" altLang="zh-CN" sz="1050" kern="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XX</a:t>
            </a:r>
            <a:r>
              <a:rPr lang="zh-CN" altLang="en-US" sz="1050" kern="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月</a:t>
            </a:r>
            <a:endParaRPr lang="zh-CN" altLang="en-US" sz="1400" kern="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endParaRPr>
          </a:p>
        </p:txBody>
      </p:sp>
      <p:cxnSp>
        <p:nvCxnSpPr>
          <p:cNvPr id="835" name="直接连接符 834"/>
          <p:cNvCxnSpPr/>
          <p:nvPr/>
        </p:nvCxnSpPr>
        <p:spPr>
          <a:xfrm>
            <a:off x="4378445" y="2979189"/>
            <a:ext cx="387113" cy="0"/>
          </a:xfrm>
          <a:prstGeom prst="line">
            <a:avLst/>
          </a:prstGeom>
          <a:noFill/>
          <a:ln w="12700" cap="flat" cmpd="sng" algn="ctr">
            <a:solidFill>
              <a:schemeClr val="bg1"/>
            </a:solidFill>
            <a:prstDash val="solid"/>
            <a:miter lim="800000"/>
          </a:ln>
          <a:effectLst/>
        </p:spPr>
      </p:cxnSp>
      <p:sp>
        <p:nvSpPr>
          <p:cNvPr id="8" name="文本框 5"/>
          <p:cNvSpPr txBox="1">
            <a:spLocks noChangeArrowheads="1"/>
          </p:cNvSpPr>
          <p:nvPr/>
        </p:nvSpPr>
        <p:spPr bwMode="auto">
          <a:xfrm>
            <a:off x="3835261" y="1225226"/>
            <a:ext cx="1473480"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514337" fontAlgn="base">
              <a:spcBef>
                <a:spcPct val="0"/>
              </a:spcBef>
              <a:spcAft>
                <a:spcPct val="0"/>
              </a:spcAft>
              <a:defRPr/>
            </a:pPr>
            <a:r>
              <a:rPr lang="en-US" altLang="zh-CN" sz="495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201X</a:t>
            </a:r>
            <a:endParaRPr lang="zh-CN" altLang="en-US" sz="495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Tree>
    <p:extLst>
      <p:ext uri="{BB962C8B-B14F-4D97-AF65-F5344CB8AC3E}">
        <p14:creationId xmlns:p14="http://schemas.microsoft.com/office/powerpoint/2010/main" val="4236279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378659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902171" y="2554988"/>
            <a:ext cx="3758394" cy="512448"/>
          </a:xfrm>
          <a:prstGeom prst="rect">
            <a:avLst/>
          </a:prstGeom>
        </p:spPr>
        <p:txBody>
          <a:bodyPr wrap="square">
            <a:spAutoFit/>
          </a:bodyPr>
          <a:lstStyle/>
          <a:p>
            <a:pPr>
              <a:lnSpc>
                <a:spcPct val="130000"/>
              </a:lnSpc>
              <a:defRPr/>
            </a:pP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consectetuer</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Aenean</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commodo</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ligula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eget</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dolor. Lorem ipsum dolor sit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a:t>
            </a:r>
            <a:endParaRPr lang="zh-CN" altLang="en-US" sz="1050" dirty="0">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7" name="文本框 7"/>
          <p:cNvSpPr txBox="1">
            <a:spLocks noChangeArrowheads="1"/>
          </p:cNvSpPr>
          <p:nvPr/>
        </p:nvSpPr>
        <p:spPr bwMode="auto">
          <a:xfrm>
            <a:off x="2909562" y="1930220"/>
            <a:ext cx="2031325" cy="531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2400" dirty="0">
                <a:solidFill>
                  <a:schemeClr val="accent1"/>
                </a:solidFill>
                <a:ea typeface="微软雅黑" panose="020B0503020204020204" pitchFamily="34" charset="-122"/>
                <a:cs typeface="+mn-ea"/>
                <a:sym typeface="Calibri" panose="020F0502020204030204" pitchFamily="34" charset="0"/>
              </a:rPr>
              <a:t>输入章节标题</a:t>
            </a:r>
          </a:p>
        </p:txBody>
      </p:sp>
      <p:cxnSp>
        <p:nvCxnSpPr>
          <p:cNvPr id="11" name="直接连接符 10"/>
          <p:cNvCxnSpPr/>
          <p:nvPr/>
        </p:nvCxnSpPr>
        <p:spPr>
          <a:xfrm>
            <a:off x="3018485" y="2554988"/>
            <a:ext cx="26421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xmlns="" id="{AC54E3FD-553D-4E17-AACF-B811FC0169A3}"/>
              </a:ext>
            </a:extLst>
          </p:cNvPr>
          <p:cNvSpPr/>
          <p:nvPr/>
        </p:nvSpPr>
        <p:spPr>
          <a:xfrm>
            <a:off x="1506782" y="1995975"/>
            <a:ext cx="1151549" cy="115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latin typeface="Calibri" panose="020F0502020204030204" pitchFamily="34" charset="0"/>
                <a:ea typeface="微软雅黑" panose="020B0503020204020204" pitchFamily="34" charset="-122"/>
                <a:sym typeface="Calibri" panose="020F0502020204030204" pitchFamily="34" charset="0"/>
              </a:rPr>
              <a:t>01</a:t>
            </a:r>
            <a:endParaRPr lang="zh-CN" altLang="en-US" sz="4400" dirty="0">
              <a:latin typeface="Calibri" panose="020F0502020204030204" pitchFamily="34" charset="0"/>
              <a:ea typeface="微软雅黑" panose="020B0503020204020204" pitchFamily="34" charset="-122"/>
              <a:sym typeface="Calibri" panose="020F0502020204030204" pitchFamily="34" charset="0"/>
            </a:endParaRPr>
          </a:p>
        </p:txBody>
      </p:sp>
    </p:spTree>
    <p:extLst>
      <p:ext uri="{BB962C8B-B14F-4D97-AF65-F5344CB8AC3E}">
        <p14:creationId xmlns:p14="http://schemas.microsoft.com/office/powerpoint/2010/main" val="34674113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3354816" y="3435704"/>
            <a:ext cx="573875"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Karen Lee</a:t>
            </a:r>
          </a:p>
        </p:txBody>
      </p:sp>
      <p:sp>
        <p:nvSpPr>
          <p:cNvPr id="51" name="TextBox 50"/>
          <p:cNvSpPr txBox="1"/>
          <p:nvPr/>
        </p:nvSpPr>
        <p:spPr>
          <a:xfrm>
            <a:off x="3207441" y="3639121"/>
            <a:ext cx="868828" cy="159339"/>
          </a:xfrm>
          <a:prstGeom prst="rect">
            <a:avLst/>
          </a:prstGeom>
          <a:noFill/>
        </p:spPr>
        <p:txBody>
          <a:bodyPr wrap="none" lIns="0" tIns="0" rIns="0" bIns="0" rtlCol="0">
            <a:spAutoFit/>
          </a:bodyPr>
          <a:lstStyle/>
          <a:p>
            <a:pPr algn="ctr" defTabSz="685663">
              <a:lnSpc>
                <a:spcPts val="1300"/>
              </a:lnSpc>
              <a:spcAft>
                <a:spcPts val="1200"/>
              </a:spcAft>
            </a:pPr>
            <a:r>
              <a:rPr lang="en-US" sz="1013" dirty="0">
                <a:latin typeface="Calibri" panose="020F0502020204030204" pitchFamily="34" charset="0"/>
                <a:ea typeface="微软雅黑" panose="020B0503020204020204" pitchFamily="34" charset="-122"/>
                <a:sym typeface="Calibri" panose="020F0502020204030204" pitchFamily="34" charset="0"/>
              </a:rPr>
              <a:t>Finance Director</a:t>
            </a:r>
          </a:p>
        </p:txBody>
      </p:sp>
      <p:sp>
        <p:nvSpPr>
          <p:cNvPr id="53" name="Rectangle 52"/>
          <p:cNvSpPr/>
          <p:nvPr/>
        </p:nvSpPr>
        <p:spPr>
          <a:xfrm>
            <a:off x="3444895" y="3313640"/>
            <a:ext cx="377190" cy="24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4" name="TextBox 53"/>
          <p:cNvSpPr txBox="1"/>
          <p:nvPr/>
        </p:nvSpPr>
        <p:spPr>
          <a:xfrm>
            <a:off x="5234876" y="3435704"/>
            <a:ext cx="610744"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Patrick Fry</a:t>
            </a:r>
          </a:p>
        </p:txBody>
      </p:sp>
      <p:sp>
        <p:nvSpPr>
          <p:cNvPr id="55" name="TextBox 54"/>
          <p:cNvSpPr txBox="1"/>
          <p:nvPr/>
        </p:nvSpPr>
        <p:spPr>
          <a:xfrm>
            <a:off x="5204520" y="3639121"/>
            <a:ext cx="671658" cy="159339"/>
          </a:xfrm>
          <a:prstGeom prst="rect">
            <a:avLst/>
          </a:prstGeom>
          <a:noFill/>
        </p:spPr>
        <p:txBody>
          <a:bodyPr wrap="none" lIns="0" tIns="0" rIns="0" bIns="0" rtlCol="0">
            <a:spAutoFit/>
          </a:bodyPr>
          <a:lstStyle/>
          <a:p>
            <a:pPr algn="ctr" defTabSz="685663">
              <a:lnSpc>
                <a:spcPts val="1300"/>
              </a:lnSpc>
              <a:spcAft>
                <a:spcPts val="1200"/>
              </a:spcAft>
            </a:pPr>
            <a:r>
              <a:rPr lang="en-US" sz="1013" dirty="0">
                <a:solidFill>
                  <a:schemeClr val="accent1"/>
                </a:solidFill>
                <a:latin typeface="Calibri" panose="020F0502020204030204" pitchFamily="34" charset="0"/>
                <a:ea typeface="微软雅黑" panose="020B0503020204020204" pitchFamily="34" charset="-122"/>
                <a:sym typeface="Calibri" panose="020F0502020204030204" pitchFamily="34" charset="0"/>
              </a:rPr>
              <a:t>Social Media</a:t>
            </a:r>
          </a:p>
        </p:txBody>
      </p:sp>
      <p:sp>
        <p:nvSpPr>
          <p:cNvPr id="56" name="Rectangle 55"/>
          <p:cNvSpPr/>
          <p:nvPr/>
        </p:nvSpPr>
        <p:spPr>
          <a:xfrm>
            <a:off x="5343390" y="3313640"/>
            <a:ext cx="377190" cy="24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7" name="TextBox 56"/>
          <p:cNvSpPr txBox="1"/>
          <p:nvPr/>
        </p:nvSpPr>
        <p:spPr>
          <a:xfrm>
            <a:off x="7002730" y="3435704"/>
            <a:ext cx="1030730"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Kimberly Johnson</a:t>
            </a:r>
          </a:p>
        </p:txBody>
      </p:sp>
      <p:sp>
        <p:nvSpPr>
          <p:cNvPr id="58" name="TextBox 57"/>
          <p:cNvSpPr txBox="1"/>
          <p:nvPr/>
        </p:nvSpPr>
        <p:spPr>
          <a:xfrm>
            <a:off x="7301790" y="3639121"/>
            <a:ext cx="432811" cy="159339"/>
          </a:xfrm>
          <a:prstGeom prst="rect">
            <a:avLst/>
          </a:prstGeom>
          <a:noFill/>
        </p:spPr>
        <p:txBody>
          <a:bodyPr wrap="none" lIns="0" tIns="0" rIns="0" bIns="0" rtlCol="0">
            <a:spAutoFit/>
          </a:bodyPr>
          <a:lstStyle/>
          <a:p>
            <a:pPr algn="ctr" defTabSz="685663">
              <a:lnSpc>
                <a:spcPts val="1300"/>
              </a:lnSpc>
              <a:spcAft>
                <a:spcPts val="1200"/>
              </a:spcAft>
            </a:pPr>
            <a:r>
              <a:rPr lang="en-US" sz="1013" dirty="0">
                <a:latin typeface="Calibri" panose="020F0502020204030204" pitchFamily="34" charset="0"/>
                <a:ea typeface="微软雅黑" panose="020B0503020204020204" pitchFamily="34" charset="-122"/>
                <a:sym typeface="Calibri" panose="020F0502020204030204" pitchFamily="34" charset="0"/>
              </a:rPr>
              <a:t>Delivery</a:t>
            </a:r>
          </a:p>
        </p:txBody>
      </p:sp>
      <p:sp>
        <p:nvSpPr>
          <p:cNvPr id="59" name="Rectangle 58"/>
          <p:cNvSpPr/>
          <p:nvPr/>
        </p:nvSpPr>
        <p:spPr>
          <a:xfrm>
            <a:off x="7321237" y="3313640"/>
            <a:ext cx="377190" cy="24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1" name="TextBox 60"/>
          <p:cNvSpPr txBox="1"/>
          <p:nvPr/>
        </p:nvSpPr>
        <p:spPr>
          <a:xfrm>
            <a:off x="1221550" y="3435704"/>
            <a:ext cx="892873" cy="171457"/>
          </a:xfrm>
          <a:prstGeom prst="rect">
            <a:avLst/>
          </a:prstGeom>
          <a:noFill/>
        </p:spPr>
        <p:txBody>
          <a:bodyPr wrap="none" lIns="0" tIns="0" rIns="0" bIns="0" rtlCol="0">
            <a:spAutoFit/>
          </a:bodyPr>
          <a:lstStyle/>
          <a:p>
            <a:pPr algn="ctr" defTabSz="685663">
              <a:lnSpc>
                <a:spcPts val="1400"/>
              </a:lnSpc>
              <a:spcAft>
                <a:spcPts val="1200"/>
              </a:spcAft>
            </a:pPr>
            <a:r>
              <a:rPr lang="en-US" sz="1088"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Stephen Troyer</a:t>
            </a:r>
          </a:p>
        </p:txBody>
      </p:sp>
      <p:sp>
        <p:nvSpPr>
          <p:cNvPr id="62" name="TextBox 61"/>
          <p:cNvSpPr txBox="1"/>
          <p:nvPr/>
        </p:nvSpPr>
        <p:spPr>
          <a:xfrm>
            <a:off x="1143905" y="3639121"/>
            <a:ext cx="1048364" cy="159339"/>
          </a:xfrm>
          <a:prstGeom prst="rect">
            <a:avLst/>
          </a:prstGeom>
          <a:noFill/>
        </p:spPr>
        <p:txBody>
          <a:bodyPr wrap="none" lIns="0" tIns="0" rIns="0" bIns="0" rtlCol="0">
            <a:spAutoFit/>
          </a:bodyPr>
          <a:lstStyle/>
          <a:p>
            <a:pPr algn="ctr" defTabSz="685663">
              <a:lnSpc>
                <a:spcPts val="1300"/>
              </a:lnSpc>
              <a:spcAft>
                <a:spcPts val="1200"/>
              </a:spcAft>
            </a:pPr>
            <a:r>
              <a:rPr lang="en-US" sz="1013" dirty="0">
                <a:solidFill>
                  <a:schemeClr val="accent1"/>
                </a:solidFill>
                <a:latin typeface="Calibri" panose="020F0502020204030204" pitchFamily="34" charset="0"/>
                <a:ea typeface="微软雅黑" panose="020B0503020204020204" pitchFamily="34" charset="-122"/>
                <a:sym typeface="Calibri" panose="020F0502020204030204" pitchFamily="34" charset="0"/>
              </a:rPr>
              <a:t>Marketing Manager</a:t>
            </a:r>
          </a:p>
        </p:txBody>
      </p:sp>
      <p:sp>
        <p:nvSpPr>
          <p:cNvPr id="63" name="Rectangle 62"/>
          <p:cNvSpPr/>
          <p:nvPr/>
        </p:nvSpPr>
        <p:spPr>
          <a:xfrm>
            <a:off x="1471129" y="3313640"/>
            <a:ext cx="377190" cy="24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cxnSp>
        <p:nvCxnSpPr>
          <p:cNvPr id="21" name="直接连接符 20">
            <a:extLst>
              <a:ext uri="{FF2B5EF4-FFF2-40B4-BE49-F238E27FC236}">
                <a16:creationId xmlns:a16="http://schemas.microsoft.com/office/drawing/2014/main" xmlns="" id="{EC6AA651-B0E5-4FF1-915B-4764F71007A8}"/>
              </a:ext>
            </a:extLst>
          </p:cNvPr>
          <p:cNvCxnSpPr>
            <a:cxnSpLocks/>
          </p:cNvCxnSpPr>
          <p:nvPr/>
        </p:nvCxnSpPr>
        <p:spPr>
          <a:xfrm>
            <a:off x="0" y="355094"/>
            <a:ext cx="5810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2" name="TextBox 12">
            <a:extLst>
              <a:ext uri="{FF2B5EF4-FFF2-40B4-BE49-F238E27FC236}">
                <a16:creationId xmlns:a16="http://schemas.microsoft.com/office/drawing/2014/main" xmlns="" id="{253C66B1-E3A3-4049-B308-48747D019299}"/>
              </a:ext>
            </a:extLst>
          </p:cNvPr>
          <p:cNvSpPr txBox="1"/>
          <p:nvPr/>
        </p:nvSpPr>
        <p:spPr>
          <a:xfrm>
            <a:off x="217525" y="502127"/>
            <a:ext cx="2383987" cy="343299"/>
          </a:xfrm>
          <a:prstGeom prst="rect">
            <a:avLst/>
          </a:prstGeom>
          <a:noFill/>
        </p:spPr>
        <p:txBody>
          <a:bodyPr wrap="none" rtlCol="0">
            <a:spAutoFit/>
          </a:bodyPr>
          <a:lstStyle/>
          <a:p>
            <a:pPr defTabSz="685663">
              <a:lnSpc>
                <a:spcPct val="80000"/>
              </a:lnSpc>
              <a:defRPr/>
            </a:pPr>
            <a:r>
              <a:rPr lang="zh-CN" alt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rPr>
              <a:t>请输入你的标题</a:t>
            </a:r>
            <a:endParaRPr 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endParaRPr>
          </a:p>
        </p:txBody>
      </p:sp>
      <p:sp>
        <p:nvSpPr>
          <p:cNvPr id="23" name="TextBox 14">
            <a:extLst>
              <a:ext uri="{FF2B5EF4-FFF2-40B4-BE49-F238E27FC236}">
                <a16:creationId xmlns:a16="http://schemas.microsoft.com/office/drawing/2014/main" xmlns="" id="{474BB27C-C6B4-48DF-89A9-20BC8F40CE10}"/>
              </a:ext>
            </a:extLst>
          </p:cNvPr>
          <p:cNvSpPr txBox="1"/>
          <p:nvPr/>
        </p:nvSpPr>
        <p:spPr>
          <a:xfrm>
            <a:off x="217525" y="821132"/>
            <a:ext cx="3870251" cy="224805"/>
          </a:xfrm>
          <a:prstGeom prst="rect">
            <a:avLst/>
          </a:prstGeom>
          <a:noFill/>
        </p:spPr>
        <p:txBody>
          <a:bodyPr wrap="square" rtlCol="0">
            <a:spAutoFit/>
          </a:bodyPr>
          <a:lstStyle/>
          <a:p>
            <a:pPr defTabSz="685663">
              <a:lnSpc>
                <a:spcPct val="80000"/>
              </a:lnSpc>
              <a:defRPr/>
            </a:pPr>
            <a:r>
              <a:rPr lang="en-US" altLang="zh-CN" sz="1050" dirty="0">
                <a:latin typeface="Calibri" panose="020F0502020204030204" pitchFamily="34" charset="0"/>
                <a:ea typeface="微软雅黑" panose="020B0503020204020204" pitchFamily="34" charset="-122"/>
                <a:cs typeface="Lato Light"/>
                <a:sym typeface="Calibri" panose="020F0502020204030204" pitchFamily="34" charset="0"/>
              </a:rPr>
              <a:t>Success Always Belongs For Those Who Are Prepared</a:t>
            </a:r>
          </a:p>
        </p:txBody>
      </p:sp>
      <p:pic>
        <p:nvPicPr>
          <p:cNvPr id="15" name="图片占位符 14">
            <a:extLst>
              <a:ext uri="{FF2B5EF4-FFF2-40B4-BE49-F238E27FC236}">
                <a16:creationId xmlns:a16="http://schemas.microsoft.com/office/drawing/2014/main" xmlns="" id="{651EEC68-951C-483D-BBD8-F5FF78DBC613}"/>
              </a:ext>
            </a:extLst>
          </p:cNvPr>
          <p:cNvPicPr>
            <a:picLocks noGrp="1" noChangeAspect="1"/>
          </p:cNvPicPr>
          <p:nvPr>
            <p:ph type="pic" sz="quarter" idx="25"/>
          </p:nvPr>
        </p:nvPicPr>
        <p:blipFill>
          <a:blip r:embed="rId2" cstate="print">
            <a:extLst>
              <a:ext uri="{28A0092B-C50C-407E-A947-70E740481C1C}">
                <a14:useLocalDpi xmlns:a14="http://schemas.microsoft.com/office/drawing/2010/main" val="0"/>
              </a:ext>
            </a:extLst>
          </a:blip>
          <a:srcRect l="16920" r="16920"/>
          <a:stretch>
            <a:fillRect/>
          </a:stretch>
        </p:blipFill>
        <p:spPr/>
      </p:pic>
      <p:pic>
        <p:nvPicPr>
          <p:cNvPr id="19" name="图片占位符 18">
            <a:extLst>
              <a:ext uri="{FF2B5EF4-FFF2-40B4-BE49-F238E27FC236}">
                <a16:creationId xmlns:a16="http://schemas.microsoft.com/office/drawing/2014/main" xmlns="" id="{A0B9FFF3-D11F-46FA-84B3-8CFB3E607D12}"/>
              </a:ext>
            </a:extLst>
          </p:cNvPr>
          <p:cNvPicPr>
            <a:picLocks noGrp="1" noChangeAspect="1"/>
          </p:cNvPicPr>
          <p:nvPr>
            <p:ph type="pic" sz="quarter" idx="23"/>
          </p:nvPr>
        </p:nvPicPr>
        <p:blipFill>
          <a:blip r:embed="rId3" cstate="print">
            <a:extLst>
              <a:ext uri="{28A0092B-C50C-407E-A947-70E740481C1C}">
                <a14:useLocalDpi xmlns:a14="http://schemas.microsoft.com/office/drawing/2010/main" val="0"/>
              </a:ext>
            </a:extLst>
          </a:blip>
          <a:srcRect l="16772" r="16772"/>
          <a:stretch>
            <a:fillRect/>
          </a:stretch>
        </p:blipFill>
        <p:spPr/>
      </p:pic>
      <p:pic>
        <p:nvPicPr>
          <p:cNvPr id="17" name="图片占位符 16">
            <a:extLst>
              <a:ext uri="{FF2B5EF4-FFF2-40B4-BE49-F238E27FC236}">
                <a16:creationId xmlns:a16="http://schemas.microsoft.com/office/drawing/2014/main" xmlns="" id="{9BB81DC1-1CEB-4A8C-AE9F-72CFB3248B70}"/>
              </a:ext>
            </a:extLst>
          </p:cNvPr>
          <p:cNvPicPr>
            <a:picLocks noGrp="1" noChangeAspect="1"/>
          </p:cNvPicPr>
          <p:nvPr>
            <p:ph type="pic" sz="quarter" idx="22"/>
          </p:nvPr>
        </p:nvPicPr>
        <p:blipFill>
          <a:blip r:embed="rId4" cstate="print">
            <a:extLst>
              <a:ext uri="{28A0092B-C50C-407E-A947-70E740481C1C}">
                <a14:useLocalDpi xmlns:a14="http://schemas.microsoft.com/office/drawing/2010/main" val="0"/>
              </a:ext>
            </a:extLst>
          </a:blip>
          <a:srcRect l="13951" r="13951"/>
          <a:stretch>
            <a:fillRect/>
          </a:stretch>
        </p:blipFill>
        <p:spPr/>
      </p:pic>
      <p:pic>
        <p:nvPicPr>
          <p:cNvPr id="24" name="图片占位符 23">
            <a:extLst>
              <a:ext uri="{FF2B5EF4-FFF2-40B4-BE49-F238E27FC236}">
                <a16:creationId xmlns:a16="http://schemas.microsoft.com/office/drawing/2014/main" xmlns="" id="{ABCFAA97-831C-41A4-AB34-5CF46D773035}"/>
              </a:ext>
            </a:extLst>
          </p:cNvPr>
          <p:cNvPicPr>
            <a:picLocks noGrp="1" noChangeAspect="1"/>
          </p:cNvPicPr>
          <p:nvPr>
            <p:ph type="pic" sz="quarter" idx="24"/>
          </p:nvPr>
        </p:nvPicPr>
        <p:blipFill>
          <a:blip r:embed="rId5" cstate="print">
            <a:extLst>
              <a:ext uri="{28A0092B-C50C-407E-A947-70E740481C1C}">
                <a14:useLocalDpi xmlns:a14="http://schemas.microsoft.com/office/drawing/2010/main" val="0"/>
              </a:ext>
            </a:extLst>
          </a:blip>
          <a:srcRect l="16704" r="16704"/>
          <a:stretch>
            <a:fillRect/>
          </a:stretch>
        </p:blipFill>
        <p:spPr/>
      </p:pic>
    </p:spTree>
    <p:extLst>
      <p:ext uri="{BB962C8B-B14F-4D97-AF65-F5344CB8AC3E}">
        <p14:creationId xmlns:p14="http://schemas.microsoft.com/office/powerpoint/2010/main" val="6251425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20"/>
          <p:cNvSpPr/>
          <p:nvPr/>
        </p:nvSpPr>
        <p:spPr>
          <a:xfrm>
            <a:off x="1342025" y="1756481"/>
            <a:ext cx="1619759" cy="1620180"/>
          </a:xfrm>
          <a:prstGeom prst="ellipse">
            <a:avLst/>
          </a:prstGeom>
          <a:noFill/>
          <a:ln w="69850">
            <a:solidFill>
              <a:schemeClr val="bg1">
                <a:lumMod val="75000"/>
                <a:alpha val="30000"/>
              </a:schemeClr>
            </a:solidFill>
          </a:ln>
          <a:effectLst/>
        </p:spPr>
        <p:style>
          <a:lnRef idx="1">
            <a:schemeClr val="accent1"/>
          </a:lnRef>
          <a:fillRef idx="3">
            <a:schemeClr val="accent1"/>
          </a:fillRef>
          <a:effectRef idx="2">
            <a:schemeClr val="accent1"/>
          </a:effectRef>
          <a:fontRef idx="minor">
            <a:schemeClr val="lt1"/>
          </a:fontRef>
        </p:style>
        <p:txBody>
          <a:bodyPr lIns="68567" tIns="34283" rIns="68567" bIns="34283"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 name="Arc 21"/>
          <p:cNvSpPr/>
          <p:nvPr/>
        </p:nvSpPr>
        <p:spPr>
          <a:xfrm>
            <a:off x="1342871" y="1757327"/>
            <a:ext cx="1618067" cy="1618488"/>
          </a:xfrm>
          <a:prstGeom prst="arc">
            <a:avLst>
              <a:gd name="adj1" fmla="val 10766207"/>
              <a:gd name="adj2" fmla="val 0"/>
            </a:avLst>
          </a:prstGeom>
          <a:ln w="69850" cap="rnd">
            <a:solidFill>
              <a:schemeClr val="accent1"/>
            </a:solidFill>
          </a:ln>
        </p:spPr>
        <p:style>
          <a:lnRef idx="1">
            <a:schemeClr val="accent1"/>
          </a:lnRef>
          <a:fillRef idx="0">
            <a:schemeClr val="accent1"/>
          </a:fillRef>
          <a:effectRef idx="0">
            <a:schemeClr val="accent1"/>
          </a:effectRef>
          <a:fontRef idx="minor">
            <a:schemeClr val="tx1"/>
          </a:fontRef>
        </p:style>
        <p:txBody>
          <a:bodyPr lIns="68567" tIns="34283" rIns="68567" bIns="34283" rtlCol="0" anchor="ctr"/>
          <a:lstStyle/>
          <a:p>
            <a:pPr algn="ct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 name="Oval 22"/>
          <p:cNvSpPr/>
          <p:nvPr/>
        </p:nvSpPr>
        <p:spPr>
          <a:xfrm>
            <a:off x="2961783" y="1756481"/>
            <a:ext cx="1619759" cy="1620180"/>
          </a:xfrm>
          <a:prstGeom prst="ellipse">
            <a:avLst/>
          </a:prstGeom>
          <a:noFill/>
          <a:ln w="69850">
            <a:solidFill>
              <a:schemeClr val="bg1">
                <a:lumMod val="75000"/>
                <a:alpha val="30000"/>
              </a:schemeClr>
            </a:solidFill>
          </a:ln>
          <a:effectLst/>
        </p:spPr>
        <p:style>
          <a:lnRef idx="1">
            <a:schemeClr val="accent1"/>
          </a:lnRef>
          <a:fillRef idx="3">
            <a:schemeClr val="accent1"/>
          </a:fillRef>
          <a:effectRef idx="2">
            <a:schemeClr val="accent1"/>
          </a:effectRef>
          <a:fontRef idx="minor">
            <a:schemeClr val="lt1"/>
          </a:fontRef>
        </p:style>
        <p:txBody>
          <a:bodyPr lIns="68567" tIns="34283" rIns="68567" bIns="34283"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 name="Arc 23"/>
          <p:cNvSpPr/>
          <p:nvPr/>
        </p:nvSpPr>
        <p:spPr>
          <a:xfrm rot="10800000">
            <a:off x="2962629" y="1757327"/>
            <a:ext cx="1618067" cy="1618488"/>
          </a:xfrm>
          <a:prstGeom prst="arc">
            <a:avLst>
              <a:gd name="adj1" fmla="val 10766207"/>
              <a:gd name="adj2" fmla="val 0"/>
            </a:avLst>
          </a:prstGeom>
          <a:ln w="69850" cap="rnd">
            <a:solidFill>
              <a:schemeClr val="accent2"/>
            </a:solidFill>
          </a:ln>
        </p:spPr>
        <p:style>
          <a:lnRef idx="1">
            <a:schemeClr val="accent1"/>
          </a:lnRef>
          <a:fillRef idx="0">
            <a:schemeClr val="accent1"/>
          </a:fillRef>
          <a:effectRef idx="0">
            <a:schemeClr val="accent1"/>
          </a:effectRef>
          <a:fontRef idx="minor">
            <a:schemeClr val="tx1"/>
          </a:fontRef>
        </p:style>
        <p:txBody>
          <a:bodyPr lIns="68567" tIns="34283" rIns="68567" bIns="34283" rtlCol="0" anchor="ctr"/>
          <a:lstStyle/>
          <a:p>
            <a:pPr algn="ct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 name="Oval 24"/>
          <p:cNvSpPr/>
          <p:nvPr/>
        </p:nvSpPr>
        <p:spPr>
          <a:xfrm>
            <a:off x="4580844" y="1756481"/>
            <a:ext cx="1619759" cy="1620180"/>
          </a:xfrm>
          <a:prstGeom prst="ellipse">
            <a:avLst/>
          </a:prstGeom>
          <a:noFill/>
          <a:ln w="69850">
            <a:solidFill>
              <a:schemeClr val="bg1">
                <a:lumMod val="75000"/>
                <a:alpha val="30000"/>
              </a:schemeClr>
            </a:solidFill>
          </a:ln>
          <a:effectLst/>
        </p:spPr>
        <p:style>
          <a:lnRef idx="1">
            <a:schemeClr val="accent1"/>
          </a:lnRef>
          <a:fillRef idx="3">
            <a:schemeClr val="accent1"/>
          </a:fillRef>
          <a:effectRef idx="2">
            <a:schemeClr val="accent1"/>
          </a:effectRef>
          <a:fontRef idx="minor">
            <a:schemeClr val="lt1"/>
          </a:fontRef>
        </p:style>
        <p:txBody>
          <a:bodyPr lIns="68567" tIns="34283" rIns="68567" bIns="34283"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 name="Arc 25"/>
          <p:cNvSpPr/>
          <p:nvPr/>
        </p:nvSpPr>
        <p:spPr>
          <a:xfrm>
            <a:off x="4581690" y="1757327"/>
            <a:ext cx="1618067" cy="1618488"/>
          </a:xfrm>
          <a:prstGeom prst="arc">
            <a:avLst>
              <a:gd name="adj1" fmla="val 10766207"/>
              <a:gd name="adj2" fmla="val 0"/>
            </a:avLst>
          </a:prstGeom>
          <a:ln w="69850" cap="rnd">
            <a:solidFill>
              <a:schemeClr val="accent3"/>
            </a:solidFill>
          </a:ln>
        </p:spPr>
        <p:style>
          <a:lnRef idx="1">
            <a:schemeClr val="accent1"/>
          </a:lnRef>
          <a:fillRef idx="0">
            <a:schemeClr val="accent1"/>
          </a:fillRef>
          <a:effectRef idx="0">
            <a:schemeClr val="accent1"/>
          </a:effectRef>
          <a:fontRef idx="minor">
            <a:schemeClr val="tx1"/>
          </a:fontRef>
        </p:style>
        <p:txBody>
          <a:bodyPr lIns="68567" tIns="34283" rIns="68567" bIns="34283" rtlCol="0" anchor="ctr"/>
          <a:lstStyle/>
          <a:p>
            <a:pPr algn="ct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8" name="Oval 27"/>
          <p:cNvSpPr/>
          <p:nvPr/>
        </p:nvSpPr>
        <p:spPr>
          <a:xfrm>
            <a:off x="6200602" y="1756481"/>
            <a:ext cx="1619759" cy="1620180"/>
          </a:xfrm>
          <a:prstGeom prst="ellipse">
            <a:avLst/>
          </a:prstGeom>
          <a:noFill/>
          <a:ln w="69850">
            <a:solidFill>
              <a:schemeClr val="bg1">
                <a:lumMod val="75000"/>
                <a:alpha val="30000"/>
              </a:schemeClr>
            </a:solidFill>
          </a:ln>
          <a:effectLst/>
        </p:spPr>
        <p:style>
          <a:lnRef idx="1">
            <a:schemeClr val="accent1"/>
          </a:lnRef>
          <a:fillRef idx="3">
            <a:schemeClr val="accent1"/>
          </a:fillRef>
          <a:effectRef idx="2">
            <a:schemeClr val="accent1"/>
          </a:effectRef>
          <a:fontRef idx="minor">
            <a:schemeClr val="lt1"/>
          </a:fontRef>
        </p:style>
        <p:txBody>
          <a:bodyPr lIns="68567" tIns="34283" rIns="68567" bIns="34283"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7" name="Arc 46"/>
          <p:cNvSpPr/>
          <p:nvPr/>
        </p:nvSpPr>
        <p:spPr>
          <a:xfrm rot="10800000">
            <a:off x="6201448" y="1757327"/>
            <a:ext cx="1618067" cy="1618488"/>
          </a:xfrm>
          <a:prstGeom prst="arc">
            <a:avLst>
              <a:gd name="adj1" fmla="val 10766207"/>
              <a:gd name="adj2" fmla="val 0"/>
            </a:avLst>
          </a:prstGeom>
          <a:ln w="69850" cap="rnd">
            <a:solidFill>
              <a:schemeClr val="accent4"/>
            </a:solidFill>
          </a:ln>
        </p:spPr>
        <p:style>
          <a:lnRef idx="1">
            <a:schemeClr val="accent1"/>
          </a:lnRef>
          <a:fillRef idx="0">
            <a:schemeClr val="accent1"/>
          </a:fillRef>
          <a:effectRef idx="0">
            <a:schemeClr val="accent1"/>
          </a:effectRef>
          <a:fontRef idx="minor">
            <a:schemeClr val="tx1"/>
          </a:fontRef>
        </p:style>
        <p:txBody>
          <a:bodyPr lIns="68567" tIns="34283" rIns="68567" bIns="34283" rtlCol="0" anchor="ctr"/>
          <a:lstStyle/>
          <a:p>
            <a:pPr algn="ct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9" name="Oval 19"/>
          <p:cNvSpPr>
            <a:spLocks noChangeArrowheads="1"/>
          </p:cNvSpPr>
          <p:nvPr/>
        </p:nvSpPr>
        <p:spPr bwMode="auto">
          <a:xfrm>
            <a:off x="3491038" y="1945503"/>
            <a:ext cx="560782" cy="560928"/>
          </a:xfrm>
          <a:prstGeom prst="ellipse">
            <a:avLst/>
          </a:prstGeom>
          <a:solidFill>
            <a:schemeClr val="accent2"/>
          </a:solidFill>
          <a:ln>
            <a:noFill/>
          </a:ln>
        </p:spPr>
        <p:txBody>
          <a:bodyPr vert="horz" wrap="square" lIns="34290" tIns="17145" rIns="34290" bIns="17145" numCol="1" anchor="t" anchorCtr="0" compatLnSpc="1">
            <a:prstTxWarp prst="textNoShape">
              <a:avLst/>
            </a:prstTxWarp>
          </a:bodyPr>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2" name="Oval 20"/>
          <p:cNvSpPr>
            <a:spLocks noChangeArrowheads="1"/>
          </p:cNvSpPr>
          <p:nvPr/>
        </p:nvSpPr>
        <p:spPr bwMode="auto">
          <a:xfrm>
            <a:off x="5110565" y="1945500"/>
            <a:ext cx="560782" cy="560928"/>
          </a:xfrm>
          <a:prstGeom prst="ellipse">
            <a:avLst/>
          </a:prstGeom>
          <a:solidFill>
            <a:schemeClr val="accent3"/>
          </a:solidFill>
          <a:ln>
            <a:noFill/>
          </a:ln>
        </p:spPr>
        <p:txBody>
          <a:bodyPr vert="horz" wrap="square" lIns="34290" tIns="17145" rIns="34290" bIns="17145" numCol="1" anchor="t" anchorCtr="0" compatLnSpc="1">
            <a:prstTxWarp prst="textNoShape">
              <a:avLst/>
            </a:prstTxWarp>
          </a:bodyPr>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5" name="Oval 18"/>
          <p:cNvSpPr>
            <a:spLocks noChangeArrowheads="1"/>
          </p:cNvSpPr>
          <p:nvPr/>
        </p:nvSpPr>
        <p:spPr bwMode="auto">
          <a:xfrm>
            <a:off x="6730089" y="1945500"/>
            <a:ext cx="560782" cy="560928"/>
          </a:xfrm>
          <a:prstGeom prst="ellipse">
            <a:avLst/>
          </a:prstGeom>
          <a:solidFill>
            <a:schemeClr val="accent4"/>
          </a:solidFill>
          <a:ln>
            <a:noFill/>
          </a:ln>
        </p:spPr>
        <p:txBody>
          <a:bodyPr vert="horz" wrap="square" lIns="34290" tIns="17145" rIns="34290" bIns="17145" numCol="1" anchor="t" anchorCtr="0" compatLnSpc="1">
            <a:prstTxWarp prst="textNoShape">
              <a:avLst/>
            </a:prstTxWarp>
          </a:bodyPr>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8" name="Oval 15"/>
          <p:cNvSpPr>
            <a:spLocks noChangeArrowheads="1"/>
          </p:cNvSpPr>
          <p:nvPr/>
        </p:nvSpPr>
        <p:spPr bwMode="auto">
          <a:xfrm>
            <a:off x="1871515" y="1945502"/>
            <a:ext cx="560782" cy="560928"/>
          </a:xfrm>
          <a:prstGeom prst="ellipse">
            <a:avLst/>
          </a:prstGeom>
          <a:solidFill>
            <a:schemeClr val="accent1"/>
          </a:solidFill>
          <a:ln>
            <a:noFill/>
          </a:ln>
        </p:spPr>
        <p:txBody>
          <a:bodyPr vert="horz" wrap="square" lIns="34290" tIns="17145" rIns="34290" bIns="17145" numCol="1" anchor="t" anchorCtr="0" compatLnSpc="1">
            <a:prstTxWarp prst="textNoShape">
              <a:avLst/>
            </a:prstTxWarp>
          </a:bodyPr>
          <a:lstStyle/>
          <a:p>
            <a:pPr defTabSz="685663"/>
            <a:endParaRPr lang="en-US">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4" name="TextBox 33"/>
          <p:cNvSpPr txBox="1"/>
          <p:nvPr/>
        </p:nvSpPr>
        <p:spPr>
          <a:xfrm>
            <a:off x="3115432" y="2542184"/>
            <a:ext cx="1297253" cy="577081"/>
          </a:xfrm>
          <a:prstGeom prst="rect">
            <a:avLst/>
          </a:prstGeom>
          <a:noFill/>
        </p:spPr>
        <p:txBody>
          <a:bodyPr wrap="square" lIns="0" tIns="0" rIns="0" bIns="0" rtlCol="1">
            <a:spAutoFit/>
          </a:bodyPr>
          <a:lstStyle/>
          <a:p>
            <a:pPr algn="ctr" defTabSz="685663">
              <a:lnSpc>
                <a:spcPts val="1300"/>
              </a:lnSpc>
              <a:spcAft>
                <a:spcPts val="200"/>
              </a:spcAft>
            </a:pPr>
            <a:r>
              <a:rPr lang="en-US" sz="1013" b="1" dirty="0">
                <a:solidFill>
                  <a:srgbClr val="494949"/>
                </a:solidFill>
                <a:latin typeface="Calibri" panose="020F0502020204030204" pitchFamily="34" charset="0"/>
                <a:ea typeface="微软雅黑" panose="020B0503020204020204" pitchFamily="34" charset="-122"/>
                <a:cs typeface="Lato" charset="0"/>
                <a:sym typeface="Calibri" panose="020F0502020204030204" pitchFamily="34" charset="0"/>
              </a:rPr>
              <a:t>Advertising</a:t>
            </a:r>
          </a:p>
          <a:p>
            <a:pPr algn="ctr" defTabSz="685663">
              <a:lnSpc>
                <a:spcPts val="1513"/>
              </a:lnSpc>
            </a:pPr>
            <a:r>
              <a:rPr lang="en-US" sz="900"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a:t>
            </a:r>
            <a:endParaRPr lang="en-US" sz="863"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endParaRPr>
          </a:p>
        </p:txBody>
      </p:sp>
      <p:sp>
        <p:nvSpPr>
          <p:cNvPr id="35" name="TextBox 34"/>
          <p:cNvSpPr txBox="1"/>
          <p:nvPr/>
        </p:nvSpPr>
        <p:spPr>
          <a:xfrm>
            <a:off x="4742857" y="2542184"/>
            <a:ext cx="1297253" cy="577081"/>
          </a:xfrm>
          <a:prstGeom prst="rect">
            <a:avLst/>
          </a:prstGeom>
          <a:noFill/>
        </p:spPr>
        <p:txBody>
          <a:bodyPr wrap="square" lIns="0" tIns="0" rIns="0" bIns="0" rtlCol="1">
            <a:spAutoFit/>
          </a:bodyPr>
          <a:lstStyle/>
          <a:p>
            <a:pPr algn="ctr" defTabSz="685663">
              <a:lnSpc>
                <a:spcPts val="1300"/>
              </a:lnSpc>
              <a:spcAft>
                <a:spcPts val="200"/>
              </a:spcAft>
            </a:pPr>
            <a:r>
              <a:rPr lang="en-US" sz="1013" b="1" dirty="0">
                <a:solidFill>
                  <a:srgbClr val="494949"/>
                </a:solidFill>
                <a:latin typeface="Calibri" panose="020F0502020204030204" pitchFamily="34" charset="0"/>
                <a:ea typeface="微软雅黑" panose="020B0503020204020204" pitchFamily="34" charset="-122"/>
                <a:cs typeface="Lato" charset="0"/>
                <a:sym typeface="Calibri" panose="020F0502020204030204" pitchFamily="34" charset="0"/>
              </a:rPr>
              <a:t>Layers</a:t>
            </a:r>
          </a:p>
          <a:p>
            <a:pPr algn="ctr" defTabSz="685663">
              <a:lnSpc>
                <a:spcPts val="1513"/>
              </a:lnSpc>
            </a:pPr>
            <a:r>
              <a:rPr lang="en-US" sz="900"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a:t>
            </a:r>
            <a:endParaRPr lang="en-US" sz="863"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endParaRPr>
          </a:p>
        </p:txBody>
      </p:sp>
      <p:sp>
        <p:nvSpPr>
          <p:cNvPr id="36" name="TextBox 35"/>
          <p:cNvSpPr txBox="1"/>
          <p:nvPr/>
        </p:nvSpPr>
        <p:spPr>
          <a:xfrm>
            <a:off x="6360923" y="2542184"/>
            <a:ext cx="1297253" cy="577081"/>
          </a:xfrm>
          <a:prstGeom prst="rect">
            <a:avLst/>
          </a:prstGeom>
          <a:noFill/>
        </p:spPr>
        <p:txBody>
          <a:bodyPr wrap="square" lIns="0" tIns="0" rIns="0" bIns="0" rtlCol="1">
            <a:spAutoFit/>
          </a:bodyPr>
          <a:lstStyle/>
          <a:p>
            <a:pPr algn="ctr" defTabSz="685663">
              <a:lnSpc>
                <a:spcPts val="1300"/>
              </a:lnSpc>
              <a:spcAft>
                <a:spcPts val="200"/>
              </a:spcAft>
            </a:pPr>
            <a:r>
              <a:rPr lang="en-US" sz="1013" b="1" dirty="0">
                <a:solidFill>
                  <a:srgbClr val="494949"/>
                </a:solidFill>
                <a:latin typeface="Calibri" panose="020F0502020204030204" pitchFamily="34" charset="0"/>
                <a:ea typeface="微软雅黑" panose="020B0503020204020204" pitchFamily="34" charset="-122"/>
                <a:cs typeface="Lato" charset="0"/>
                <a:sym typeface="Calibri" panose="020F0502020204030204" pitchFamily="34" charset="0"/>
              </a:rPr>
              <a:t>Support</a:t>
            </a:r>
          </a:p>
          <a:p>
            <a:pPr algn="ctr" defTabSz="685663">
              <a:lnSpc>
                <a:spcPts val="1513"/>
              </a:lnSpc>
            </a:pPr>
            <a:r>
              <a:rPr lang="en-US" sz="900"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a:t>
            </a:r>
            <a:endParaRPr lang="en-US" sz="863"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endParaRPr>
          </a:p>
        </p:txBody>
      </p:sp>
      <p:sp>
        <p:nvSpPr>
          <p:cNvPr id="37" name="TextBox 36"/>
          <p:cNvSpPr txBox="1"/>
          <p:nvPr/>
        </p:nvSpPr>
        <p:spPr>
          <a:xfrm>
            <a:off x="1509814" y="2575637"/>
            <a:ext cx="1297253" cy="577081"/>
          </a:xfrm>
          <a:prstGeom prst="rect">
            <a:avLst/>
          </a:prstGeom>
          <a:noFill/>
        </p:spPr>
        <p:txBody>
          <a:bodyPr wrap="square" lIns="0" tIns="0" rIns="0" bIns="0" rtlCol="1">
            <a:spAutoFit/>
          </a:bodyPr>
          <a:lstStyle/>
          <a:p>
            <a:pPr algn="ctr" defTabSz="685663">
              <a:lnSpc>
                <a:spcPts val="1300"/>
              </a:lnSpc>
              <a:spcAft>
                <a:spcPts val="200"/>
              </a:spcAft>
            </a:pPr>
            <a:r>
              <a:rPr lang="en-US" sz="1013" b="1" dirty="0">
                <a:solidFill>
                  <a:srgbClr val="494949"/>
                </a:solidFill>
                <a:latin typeface="Calibri" panose="020F0502020204030204" pitchFamily="34" charset="0"/>
                <a:ea typeface="微软雅黑" panose="020B0503020204020204" pitchFamily="34" charset="-122"/>
                <a:cs typeface="Lato" charset="0"/>
                <a:sym typeface="Calibri" panose="020F0502020204030204" pitchFamily="34" charset="0"/>
              </a:rPr>
              <a:t>Structure</a:t>
            </a:r>
          </a:p>
          <a:p>
            <a:pPr algn="ctr" defTabSz="685663">
              <a:lnSpc>
                <a:spcPts val="1513"/>
              </a:lnSpc>
            </a:pPr>
            <a:r>
              <a:rPr lang="en-US" sz="900"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a:t>
            </a:r>
            <a:endParaRPr lang="en-US" sz="863"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endParaRPr>
          </a:p>
        </p:txBody>
      </p:sp>
      <p:sp>
        <p:nvSpPr>
          <p:cNvPr id="38" name="Shape 2690"/>
          <p:cNvSpPr/>
          <p:nvPr/>
        </p:nvSpPr>
        <p:spPr>
          <a:xfrm>
            <a:off x="3636064" y="2090500"/>
            <a:ext cx="264806" cy="240733"/>
          </a:xfrm>
          <a:custGeom>
            <a:avLst/>
            <a:gdLst/>
            <a:ahLst/>
            <a:cxnLst>
              <a:cxn ang="0">
                <a:pos x="wd2" y="hd2"/>
              </a:cxn>
              <a:cxn ang="5400000">
                <a:pos x="wd2" y="hd2"/>
              </a:cxn>
              <a:cxn ang="10800000">
                <a:pos x="wd2" y="hd2"/>
              </a:cxn>
              <a:cxn ang="16200000">
                <a:pos x="wd2" y="hd2"/>
              </a:cxn>
            </a:cxnLst>
            <a:rect l="0" t="0" r="r" b="b"/>
            <a:pathLst>
              <a:path w="21600" h="21600" extrusionOk="0">
                <a:moveTo>
                  <a:pt x="20618" y="11880"/>
                </a:moveTo>
                <a:cubicBezTo>
                  <a:pt x="20618" y="12476"/>
                  <a:pt x="20178" y="12960"/>
                  <a:pt x="19636" y="12960"/>
                </a:cubicBezTo>
                <a:lnTo>
                  <a:pt x="19636" y="8640"/>
                </a:lnTo>
                <a:cubicBezTo>
                  <a:pt x="20178" y="8640"/>
                  <a:pt x="20618" y="9124"/>
                  <a:pt x="20618" y="9720"/>
                </a:cubicBezTo>
                <a:cubicBezTo>
                  <a:pt x="20618" y="9720"/>
                  <a:pt x="20618" y="11880"/>
                  <a:pt x="20618" y="11880"/>
                </a:cubicBezTo>
                <a:close/>
                <a:moveTo>
                  <a:pt x="18655" y="19980"/>
                </a:moveTo>
                <a:cubicBezTo>
                  <a:pt x="18655" y="20279"/>
                  <a:pt x="18434" y="20520"/>
                  <a:pt x="18164" y="20520"/>
                </a:cubicBezTo>
                <a:cubicBezTo>
                  <a:pt x="17893" y="20520"/>
                  <a:pt x="17673" y="20279"/>
                  <a:pt x="17673" y="19980"/>
                </a:cubicBezTo>
                <a:lnTo>
                  <a:pt x="17673" y="1620"/>
                </a:lnTo>
                <a:cubicBezTo>
                  <a:pt x="17673" y="1322"/>
                  <a:pt x="17893" y="1080"/>
                  <a:pt x="18164" y="1080"/>
                </a:cubicBezTo>
                <a:cubicBezTo>
                  <a:pt x="18434" y="1080"/>
                  <a:pt x="18655" y="1322"/>
                  <a:pt x="18655" y="1620"/>
                </a:cubicBezTo>
                <a:cubicBezTo>
                  <a:pt x="18655" y="1620"/>
                  <a:pt x="18655" y="19980"/>
                  <a:pt x="18655" y="19980"/>
                </a:cubicBezTo>
                <a:close/>
                <a:moveTo>
                  <a:pt x="16691" y="18404"/>
                </a:moveTo>
                <a:lnTo>
                  <a:pt x="2944" y="13512"/>
                </a:lnTo>
                <a:cubicBezTo>
                  <a:pt x="2944" y="13508"/>
                  <a:pt x="2945" y="13504"/>
                  <a:pt x="2945" y="13500"/>
                </a:cubicBezTo>
                <a:lnTo>
                  <a:pt x="2945" y="8100"/>
                </a:lnTo>
                <a:cubicBezTo>
                  <a:pt x="2945" y="8096"/>
                  <a:pt x="2944" y="8093"/>
                  <a:pt x="2944" y="8089"/>
                </a:cubicBezTo>
                <a:lnTo>
                  <a:pt x="16691" y="3197"/>
                </a:lnTo>
                <a:cubicBezTo>
                  <a:pt x="16691" y="3197"/>
                  <a:pt x="16691" y="18404"/>
                  <a:pt x="16691" y="18404"/>
                </a:cubicBezTo>
                <a:close/>
                <a:moveTo>
                  <a:pt x="12480" y="18725"/>
                </a:moveTo>
                <a:cubicBezTo>
                  <a:pt x="12316" y="19294"/>
                  <a:pt x="11764" y="19608"/>
                  <a:pt x="11247" y="19428"/>
                </a:cubicBezTo>
                <a:lnTo>
                  <a:pt x="6102" y="17625"/>
                </a:lnTo>
                <a:cubicBezTo>
                  <a:pt x="5585" y="17444"/>
                  <a:pt x="5299" y="16837"/>
                  <a:pt x="5464" y="16269"/>
                </a:cubicBezTo>
                <a:lnTo>
                  <a:pt x="5654" y="15610"/>
                </a:lnTo>
                <a:lnTo>
                  <a:pt x="12661" y="18104"/>
                </a:lnTo>
                <a:cubicBezTo>
                  <a:pt x="12661" y="18104"/>
                  <a:pt x="12480" y="18725"/>
                  <a:pt x="12480" y="18725"/>
                </a:cubicBezTo>
                <a:close/>
                <a:moveTo>
                  <a:pt x="1964" y="13500"/>
                </a:moveTo>
                <a:lnTo>
                  <a:pt x="982" y="13500"/>
                </a:lnTo>
                <a:lnTo>
                  <a:pt x="982" y="8100"/>
                </a:lnTo>
                <a:lnTo>
                  <a:pt x="1964" y="8100"/>
                </a:lnTo>
                <a:cubicBezTo>
                  <a:pt x="1964" y="8100"/>
                  <a:pt x="1964" y="13500"/>
                  <a:pt x="1964" y="13500"/>
                </a:cubicBezTo>
                <a:close/>
                <a:moveTo>
                  <a:pt x="19636" y="7560"/>
                </a:moveTo>
                <a:lnTo>
                  <a:pt x="19636" y="1620"/>
                </a:lnTo>
                <a:cubicBezTo>
                  <a:pt x="19636" y="725"/>
                  <a:pt x="18977" y="0"/>
                  <a:pt x="18164" y="0"/>
                </a:cubicBezTo>
                <a:cubicBezTo>
                  <a:pt x="17350" y="0"/>
                  <a:pt x="16691" y="725"/>
                  <a:pt x="16691" y="1620"/>
                </a:cubicBezTo>
                <a:lnTo>
                  <a:pt x="16691" y="2062"/>
                </a:lnTo>
                <a:lnTo>
                  <a:pt x="2411" y="7144"/>
                </a:lnTo>
                <a:cubicBezTo>
                  <a:pt x="2276" y="7067"/>
                  <a:pt x="2126" y="7020"/>
                  <a:pt x="1964" y="7020"/>
                </a:cubicBezTo>
                <a:lnTo>
                  <a:pt x="982" y="7020"/>
                </a:lnTo>
                <a:cubicBezTo>
                  <a:pt x="440" y="7020"/>
                  <a:pt x="0" y="7504"/>
                  <a:pt x="0" y="8100"/>
                </a:cubicBezTo>
                <a:lnTo>
                  <a:pt x="0" y="13500"/>
                </a:lnTo>
                <a:cubicBezTo>
                  <a:pt x="0" y="14097"/>
                  <a:pt x="440" y="14580"/>
                  <a:pt x="982" y="14580"/>
                </a:cubicBezTo>
                <a:lnTo>
                  <a:pt x="1964" y="14580"/>
                </a:lnTo>
                <a:cubicBezTo>
                  <a:pt x="2126" y="14580"/>
                  <a:pt x="2276" y="14533"/>
                  <a:pt x="2411" y="14457"/>
                </a:cubicBezTo>
                <a:lnTo>
                  <a:pt x="4720" y="15278"/>
                </a:lnTo>
                <a:lnTo>
                  <a:pt x="4529" y="15941"/>
                </a:lnTo>
                <a:cubicBezTo>
                  <a:pt x="4199" y="17078"/>
                  <a:pt x="4770" y="18292"/>
                  <a:pt x="5803" y="18654"/>
                </a:cubicBezTo>
                <a:lnTo>
                  <a:pt x="10949" y="20456"/>
                </a:lnTo>
                <a:cubicBezTo>
                  <a:pt x="11983" y="20819"/>
                  <a:pt x="13087" y="20190"/>
                  <a:pt x="13416" y="19053"/>
                </a:cubicBezTo>
                <a:lnTo>
                  <a:pt x="13595" y="18437"/>
                </a:lnTo>
                <a:lnTo>
                  <a:pt x="16691" y="19538"/>
                </a:lnTo>
                <a:lnTo>
                  <a:pt x="16691" y="19980"/>
                </a:lnTo>
                <a:cubicBezTo>
                  <a:pt x="16691" y="20875"/>
                  <a:pt x="17350" y="21600"/>
                  <a:pt x="18164" y="21600"/>
                </a:cubicBezTo>
                <a:cubicBezTo>
                  <a:pt x="18977" y="21600"/>
                  <a:pt x="19636" y="20875"/>
                  <a:pt x="19636" y="19980"/>
                </a:cubicBezTo>
                <a:lnTo>
                  <a:pt x="19636" y="14040"/>
                </a:lnTo>
                <a:cubicBezTo>
                  <a:pt x="20721" y="14040"/>
                  <a:pt x="21600" y="13073"/>
                  <a:pt x="21600" y="11880"/>
                </a:cubicBezTo>
                <a:lnTo>
                  <a:pt x="21600" y="9720"/>
                </a:lnTo>
                <a:cubicBezTo>
                  <a:pt x="21600" y="8527"/>
                  <a:pt x="20721" y="7560"/>
                  <a:pt x="19636" y="7560"/>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494949"/>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39" name="Shape 2783"/>
          <p:cNvSpPr/>
          <p:nvPr/>
        </p:nvSpPr>
        <p:spPr>
          <a:xfrm>
            <a:off x="5257824" y="2111594"/>
            <a:ext cx="264806" cy="228696"/>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494949"/>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40" name="Shape 2645"/>
          <p:cNvSpPr/>
          <p:nvPr/>
        </p:nvSpPr>
        <p:spPr>
          <a:xfrm>
            <a:off x="2019598" y="2130357"/>
            <a:ext cx="264806" cy="19258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494949"/>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sp>
        <p:nvSpPr>
          <p:cNvPr id="41" name="Shape 2547"/>
          <p:cNvSpPr/>
          <p:nvPr/>
        </p:nvSpPr>
        <p:spPr>
          <a:xfrm>
            <a:off x="6900920" y="2119445"/>
            <a:ext cx="240716" cy="240716"/>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494949"/>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cxnSp>
        <p:nvCxnSpPr>
          <p:cNvPr id="27" name="直接连接符 26">
            <a:extLst>
              <a:ext uri="{FF2B5EF4-FFF2-40B4-BE49-F238E27FC236}">
                <a16:creationId xmlns:a16="http://schemas.microsoft.com/office/drawing/2014/main" xmlns="" id="{EFF5848B-C10C-41BE-8FF7-CD11B410EE60}"/>
              </a:ext>
            </a:extLst>
          </p:cNvPr>
          <p:cNvCxnSpPr>
            <a:cxnSpLocks/>
          </p:cNvCxnSpPr>
          <p:nvPr/>
        </p:nvCxnSpPr>
        <p:spPr>
          <a:xfrm>
            <a:off x="0" y="355094"/>
            <a:ext cx="5810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9" name="TextBox 12">
            <a:extLst>
              <a:ext uri="{FF2B5EF4-FFF2-40B4-BE49-F238E27FC236}">
                <a16:creationId xmlns:a16="http://schemas.microsoft.com/office/drawing/2014/main" xmlns="" id="{643DD794-67E4-4EB8-8AD1-B693B487B90E}"/>
              </a:ext>
            </a:extLst>
          </p:cNvPr>
          <p:cNvSpPr txBox="1"/>
          <p:nvPr/>
        </p:nvSpPr>
        <p:spPr>
          <a:xfrm>
            <a:off x="217525" y="502127"/>
            <a:ext cx="2383987" cy="343299"/>
          </a:xfrm>
          <a:prstGeom prst="rect">
            <a:avLst/>
          </a:prstGeom>
          <a:noFill/>
        </p:spPr>
        <p:txBody>
          <a:bodyPr wrap="none" rtlCol="0">
            <a:spAutoFit/>
          </a:bodyPr>
          <a:lstStyle/>
          <a:p>
            <a:pPr defTabSz="685663">
              <a:lnSpc>
                <a:spcPct val="80000"/>
              </a:lnSpc>
              <a:defRPr/>
            </a:pPr>
            <a:r>
              <a:rPr lang="zh-CN" alt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rPr>
              <a:t>请输入你的标题</a:t>
            </a:r>
            <a:endParaRPr 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endParaRPr>
          </a:p>
        </p:txBody>
      </p:sp>
      <p:sp>
        <p:nvSpPr>
          <p:cNvPr id="30" name="TextBox 14">
            <a:extLst>
              <a:ext uri="{FF2B5EF4-FFF2-40B4-BE49-F238E27FC236}">
                <a16:creationId xmlns:a16="http://schemas.microsoft.com/office/drawing/2014/main" xmlns="" id="{747C71D0-A399-4B26-BCBA-3079D6017140}"/>
              </a:ext>
            </a:extLst>
          </p:cNvPr>
          <p:cNvSpPr txBox="1"/>
          <p:nvPr/>
        </p:nvSpPr>
        <p:spPr>
          <a:xfrm>
            <a:off x="217525" y="821132"/>
            <a:ext cx="3870251" cy="224805"/>
          </a:xfrm>
          <a:prstGeom prst="rect">
            <a:avLst/>
          </a:prstGeom>
          <a:noFill/>
        </p:spPr>
        <p:txBody>
          <a:bodyPr wrap="square" rtlCol="0">
            <a:spAutoFit/>
          </a:bodyPr>
          <a:lstStyle/>
          <a:p>
            <a:pPr defTabSz="685663">
              <a:lnSpc>
                <a:spcPct val="80000"/>
              </a:lnSpc>
              <a:defRPr/>
            </a:pPr>
            <a:r>
              <a:rPr lang="en-US" altLang="zh-CN" sz="1050" dirty="0">
                <a:latin typeface="Calibri" panose="020F0502020204030204" pitchFamily="34" charset="0"/>
                <a:ea typeface="微软雅黑" panose="020B0503020204020204" pitchFamily="34" charset="-122"/>
                <a:cs typeface="Lato Light"/>
                <a:sym typeface="Calibri" panose="020F0502020204030204" pitchFamily="34" charset="0"/>
              </a:rPr>
              <a:t>Success Always Belongs For Those Who Are Prepared</a:t>
            </a:r>
          </a:p>
        </p:txBody>
      </p:sp>
    </p:spTree>
    <p:extLst>
      <p:ext uri="{BB962C8B-B14F-4D97-AF65-F5344CB8AC3E}">
        <p14:creationId xmlns:p14="http://schemas.microsoft.com/office/powerpoint/2010/main" val="32839762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Hexagon 22"/>
          <p:cNvSpPr/>
          <p:nvPr/>
        </p:nvSpPr>
        <p:spPr>
          <a:xfrm rot="5400000">
            <a:off x="4877835" y="1568345"/>
            <a:ext cx="2298798" cy="1981722"/>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 name="Hexagon 2"/>
          <p:cNvSpPr/>
          <p:nvPr/>
        </p:nvSpPr>
        <p:spPr>
          <a:xfrm rot="5400000">
            <a:off x="1900460" y="1568345"/>
            <a:ext cx="2298798" cy="1981722"/>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 name="Hexagon 21"/>
          <p:cNvSpPr/>
          <p:nvPr/>
        </p:nvSpPr>
        <p:spPr>
          <a:xfrm rot="5400000">
            <a:off x="3587528" y="1710523"/>
            <a:ext cx="1968945" cy="1697366"/>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 name="TextBox 23"/>
          <p:cNvSpPr txBox="1"/>
          <p:nvPr/>
        </p:nvSpPr>
        <p:spPr>
          <a:xfrm>
            <a:off x="5378608" y="3905250"/>
            <a:ext cx="1297253" cy="577081"/>
          </a:xfrm>
          <a:prstGeom prst="rect">
            <a:avLst/>
          </a:prstGeom>
          <a:noFill/>
        </p:spPr>
        <p:txBody>
          <a:bodyPr wrap="square" lIns="0" tIns="0" rIns="0" bIns="0" rtlCol="1">
            <a:spAutoFit/>
          </a:bodyPr>
          <a:lstStyle/>
          <a:p>
            <a:pPr algn="ctr" defTabSz="685663">
              <a:lnSpc>
                <a:spcPts val="1300"/>
              </a:lnSpc>
              <a:spcAft>
                <a:spcPts val="200"/>
              </a:spcAft>
            </a:pPr>
            <a:r>
              <a:rPr lang="en-US" sz="1013" b="1" dirty="0">
                <a:solidFill>
                  <a:srgbClr val="494949"/>
                </a:solidFill>
                <a:latin typeface="Calibri" panose="020F0502020204030204" pitchFamily="34" charset="0"/>
                <a:ea typeface="微软雅黑" panose="020B0503020204020204" pitchFamily="34" charset="-122"/>
                <a:cs typeface="Lato" charset="0"/>
                <a:sym typeface="Calibri" panose="020F0502020204030204" pitchFamily="34" charset="0"/>
              </a:rPr>
              <a:t>Project 2</a:t>
            </a:r>
          </a:p>
          <a:p>
            <a:pPr algn="ctr" defTabSz="685663">
              <a:lnSpc>
                <a:spcPts val="1513"/>
              </a:lnSpc>
            </a:pPr>
            <a:r>
              <a:rPr lang="en-US" sz="900"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a:t>
            </a:r>
            <a:endParaRPr lang="en-US" sz="863"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endParaRPr>
          </a:p>
        </p:txBody>
      </p:sp>
      <p:sp>
        <p:nvSpPr>
          <p:cNvPr id="32" name="TextBox 31"/>
          <p:cNvSpPr txBox="1"/>
          <p:nvPr/>
        </p:nvSpPr>
        <p:spPr>
          <a:xfrm>
            <a:off x="2401232" y="3905250"/>
            <a:ext cx="1297253" cy="577081"/>
          </a:xfrm>
          <a:prstGeom prst="rect">
            <a:avLst/>
          </a:prstGeom>
          <a:noFill/>
        </p:spPr>
        <p:txBody>
          <a:bodyPr wrap="square" lIns="0" tIns="0" rIns="0" bIns="0" rtlCol="1">
            <a:spAutoFit/>
          </a:bodyPr>
          <a:lstStyle/>
          <a:p>
            <a:pPr algn="ctr" defTabSz="685663">
              <a:lnSpc>
                <a:spcPts val="1300"/>
              </a:lnSpc>
              <a:spcAft>
                <a:spcPts val="200"/>
              </a:spcAft>
            </a:pPr>
            <a:r>
              <a:rPr lang="en-US" sz="1013" b="1" dirty="0">
                <a:solidFill>
                  <a:srgbClr val="494949"/>
                </a:solidFill>
                <a:latin typeface="Calibri" panose="020F0502020204030204" pitchFamily="34" charset="0"/>
                <a:ea typeface="微软雅黑" panose="020B0503020204020204" pitchFamily="34" charset="-122"/>
                <a:cs typeface="Lato" charset="0"/>
                <a:sym typeface="Calibri" panose="020F0502020204030204" pitchFamily="34" charset="0"/>
              </a:rPr>
              <a:t>Project 1</a:t>
            </a:r>
          </a:p>
          <a:p>
            <a:pPr algn="ctr" defTabSz="685663">
              <a:lnSpc>
                <a:spcPts val="1513"/>
              </a:lnSpc>
            </a:pPr>
            <a:r>
              <a:rPr lang="en-US" sz="900"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a:t>
            </a:r>
            <a:endParaRPr lang="en-US" sz="863" dirty="0">
              <a:solidFill>
                <a:srgbClr val="999999"/>
              </a:solidFill>
              <a:latin typeface="Calibri" panose="020F0502020204030204" pitchFamily="34" charset="0"/>
              <a:ea typeface="微软雅黑" panose="020B0503020204020204" pitchFamily="34" charset="-122"/>
              <a:cs typeface="Lato Light" charset="0"/>
              <a:sym typeface="Calibri" panose="020F0502020204030204" pitchFamily="34" charset="0"/>
            </a:endParaRPr>
          </a:p>
        </p:txBody>
      </p:sp>
      <p:sp>
        <p:nvSpPr>
          <p:cNvPr id="38" name="TextBox 37"/>
          <p:cNvSpPr txBox="1"/>
          <p:nvPr/>
        </p:nvSpPr>
        <p:spPr>
          <a:xfrm>
            <a:off x="3904045" y="2516923"/>
            <a:ext cx="1297253" cy="577081"/>
          </a:xfrm>
          <a:prstGeom prst="rect">
            <a:avLst/>
          </a:prstGeom>
          <a:noFill/>
        </p:spPr>
        <p:txBody>
          <a:bodyPr wrap="square" lIns="0" tIns="0" rIns="0" bIns="0" rtlCol="1">
            <a:spAutoFit/>
          </a:bodyPr>
          <a:lstStyle/>
          <a:p>
            <a:pPr algn="ctr" defTabSz="685663">
              <a:lnSpc>
                <a:spcPts val="1300"/>
              </a:lnSpc>
              <a:spcAft>
                <a:spcPts val="200"/>
              </a:spcAft>
            </a:pPr>
            <a:r>
              <a:rPr lang="en-US" sz="1013" b="1" dirty="0">
                <a:solidFill>
                  <a:srgbClr val="FFFFFF"/>
                </a:solidFill>
                <a:latin typeface="Calibri" panose="020F0502020204030204" pitchFamily="34" charset="0"/>
                <a:ea typeface="微软雅黑" panose="020B0503020204020204" pitchFamily="34" charset="-122"/>
                <a:cs typeface="Lato" charset="0"/>
                <a:sym typeface="Calibri" panose="020F0502020204030204" pitchFamily="34" charset="0"/>
              </a:rPr>
              <a:t>Layers</a:t>
            </a:r>
          </a:p>
          <a:p>
            <a:pPr algn="ctr" defTabSz="685663">
              <a:lnSpc>
                <a:spcPts val="1513"/>
              </a:lnSpc>
            </a:pPr>
            <a:r>
              <a:rPr lang="en-US" sz="900"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rPr>
              <a:t>Tools that allow people companies to create</a:t>
            </a:r>
            <a:endParaRPr lang="en-US" sz="863"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endParaRPr>
          </a:p>
        </p:txBody>
      </p:sp>
      <p:sp>
        <p:nvSpPr>
          <p:cNvPr id="39" name="Shape 2783"/>
          <p:cNvSpPr/>
          <p:nvPr/>
        </p:nvSpPr>
        <p:spPr>
          <a:xfrm>
            <a:off x="4397714" y="2062987"/>
            <a:ext cx="357605" cy="308841"/>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Calibri" panose="020F0502020204030204" pitchFamily="34" charset="0"/>
              <a:ea typeface="微软雅黑" panose="020B0503020204020204" pitchFamily="34" charset="-122"/>
              <a:cs typeface="Calibri" charset="0"/>
              <a:sym typeface="Calibri" panose="020F0502020204030204" pitchFamily="34" charset="0"/>
            </a:endParaRPr>
          </a:p>
        </p:txBody>
      </p:sp>
      <p:pic>
        <p:nvPicPr>
          <p:cNvPr id="10" name="图片占位符 9">
            <a:extLst>
              <a:ext uri="{FF2B5EF4-FFF2-40B4-BE49-F238E27FC236}">
                <a16:creationId xmlns:a16="http://schemas.microsoft.com/office/drawing/2014/main" xmlns="" id="{FBD17F78-D8DC-4E07-8ACA-D6AB2DB49BB4}"/>
              </a:ext>
            </a:extLst>
          </p:cNvPr>
          <p:cNvPicPr>
            <a:picLocks noGrp="1" noChangeAspect="1"/>
          </p:cNvPicPr>
          <p:nvPr>
            <p:ph type="pic" sz="quarter" idx="24"/>
          </p:nvPr>
        </p:nvPicPr>
        <p:blipFill>
          <a:blip r:embed="rId2" cstate="print">
            <a:extLst>
              <a:ext uri="{28A0092B-C50C-407E-A947-70E740481C1C}">
                <a14:useLocalDpi xmlns:a14="http://schemas.microsoft.com/office/drawing/2010/main" val="0"/>
              </a:ext>
            </a:extLst>
          </a:blip>
          <a:srcRect l="20109" r="20109"/>
          <a:stretch>
            <a:fillRect/>
          </a:stretch>
        </p:blipFill>
        <p:spPr/>
      </p:pic>
      <p:pic>
        <p:nvPicPr>
          <p:cNvPr id="12" name="图片占位符 11">
            <a:extLst>
              <a:ext uri="{FF2B5EF4-FFF2-40B4-BE49-F238E27FC236}">
                <a16:creationId xmlns:a16="http://schemas.microsoft.com/office/drawing/2014/main" xmlns="" id="{8602859E-F64A-43E1-BA0C-E055DD422C77}"/>
              </a:ext>
            </a:extLst>
          </p:cNvPr>
          <p:cNvPicPr>
            <a:picLocks noGrp="1" noChangeAspect="1"/>
          </p:cNvPicPr>
          <p:nvPr>
            <p:ph type="pic" sz="quarter" idx="23"/>
          </p:nvPr>
        </p:nvPicPr>
        <p:blipFill>
          <a:blip r:embed="rId3" cstate="print">
            <a:extLst>
              <a:ext uri="{28A0092B-C50C-407E-A947-70E740481C1C}">
                <a14:useLocalDpi xmlns:a14="http://schemas.microsoft.com/office/drawing/2010/main" val="0"/>
              </a:ext>
            </a:extLst>
          </a:blip>
          <a:srcRect l="21271" r="21271"/>
          <a:stretch>
            <a:fillRect/>
          </a:stretch>
        </p:blipFill>
        <p:spPr/>
      </p:pic>
      <p:cxnSp>
        <p:nvCxnSpPr>
          <p:cNvPr id="19" name="直接连接符 18">
            <a:extLst>
              <a:ext uri="{FF2B5EF4-FFF2-40B4-BE49-F238E27FC236}">
                <a16:creationId xmlns:a16="http://schemas.microsoft.com/office/drawing/2014/main" xmlns="" id="{7FE05B88-47C1-4304-886D-2131D058D1E1}"/>
              </a:ext>
            </a:extLst>
          </p:cNvPr>
          <p:cNvCxnSpPr>
            <a:cxnSpLocks/>
          </p:cNvCxnSpPr>
          <p:nvPr/>
        </p:nvCxnSpPr>
        <p:spPr>
          <a:xfrm>
            <a:off x="0" y="355094"/>
            <a:ext cx="5810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0" name="TextBox 12">
            <a:extLst>
              <a:ext uri="{FF2B5EF4-FFF2-40B4-BE49-F238E27FC236}">
                <a16:creationId xmlns:a16="http://schemas.microsoft.com/office/drawing/2014/main" xmlns="" id="{F2BB41B2-C341-4394-9423-FEF5609E164C}"/>
              </a:ext>
            </a:extLst>
          </p:cNvPr>
          <p:cNvSpPr txBox="1"/>
          <p:nvPr/>
        </p:nvSpPr>
        <p:spPr>
          <a:xfrm>
            <a:off x="217525" y="502127"/>
            <a:ext cx="2383987" cy="343299"/>
          </a:xfrm>
          <a:prstGeom prst="rect">
            <a:avLst/>
          </a:prstGeom>
          <a:noFill/>
        </p:spPr>
        <p:txBody>
          <a:bodyPr wrap="none" rtlCol="0">
            <a:spAutoFit/>
          </a:bodyPr>
          <a:lstStyle/>
          <a:p>
            <a:pPr defTabSz="685663">
              <a:lnSpc>
                <a:spcPct val="80000"/>
              </a:lnSpc>
              <a:defRPr/>
            </a:pPr>
            <a:r>
              <a:rPr lang="zh-CN" alt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rPr>
              <a:t>请输入你的标题</a:t>
            </a:r>
            <a:endParaRPr 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endParaRPr>
          </a:p>
        </p:txBody>
      </p:sp>
      <p:sp>
        <p:nvSpPr>
          <p:cNvPr id="21" name="TextBox 14">
            <a:extLst>
              <a:ext uri="{FF2B5EF4-FFF2-40B4-BE49-F238E27FC236}">
                <a16:creationId xmlns:a16="http://schemas.microsoft.com/office/drawing/2014/main" xmlns="" id="{795A66AB-45C2-4D0A-8859-20A074A560F2}"/>
              </a:ext>
            </a:extLst>
          </p:cNvPr>
          <p:cNvSpPr txBox="1"/>
          <p:nvPr/>
        </p:nvSpPr>
        <p:spPr>
          <a:xfrm>
            <a:off x="217525" y="821132"/>
            <a:ext cx="3870251" cy="224805"/>
          </a:xfrm>
          <a:prstGeom prst="rect">
            <a:avLst/>
          </a:prstGeom>
          <a:noFill/>
        </p:spPr>
        <p:txBody>
          <a:bodyPr wrap="square" rtlCol="0">
            <a:spAutoFit/>
          </a:bodyPr>
          <a:lstStyle/>
          <a:p>
            <a:pPr defTabSz="685663">
              <a:lnSpc>
                <a:spcPct val="80000"/>
              </a:lnSpc>
              <a:defRPr/>
            </a:pPr>
            <a:r>
              <a:rPr lang="en-US" altLang="zh-CN" sz="1050" dirty="0">
                <a:latin typeface="Calibri" panose="020F0502020204030204" pitchFamily="34" charset="0"/>
                <a:ea typeface="微软雅黑" panose="020B0503020204020204" pitchFamily="34" charset="-122"/>
                <a:cs typeface="Lato Light"/>
                <a:sym typeface="Calibri" panose="020F0502020204030204" pitchFamily="34" charset="0"/>
              </a:rPr>
              <a:t>Success Always Belongs For Those Who Are Prepared</a:t>
            </a:r>
          </a:p>
        </p:txBody>
      </p:sp>
    </p:spTree>
    <p:extLst>
      <p:ext uri="{BB962C8B-B14F-4D97-AF65-F5344CB8AC3E}">
        <p14:creationId xmlns:p14="http://schemas.microsoft.com/office/powerpoint/2010/main" val="2133240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20"/>
          <p:cNvSpPr>
            <a:spLocks noChangeArrowheads="1"/>
          </p:cNvSpPr>
          <p:nvPr/>
        </p:nvSpPr>
        <p:spPr bwMode="auto">
          <a:xfrm>
            <a:off x="3799242" y="1701760"/>
            <a:ext cx="1564608" cy="1565015"/>
          </a:xfrm>
          <a:prstGeom prst="ellipse">
            <a:avLst/>
          </a:prstGeom>
          <a:solidFill>
            <a:schemeClr val="accent2"/>
          </a:solidFill>
          <a:ln w="25400">
            <a:noFill/>
            <a:round/>
            <a:headEnd/>
            <a:tailEnd/>
          </a:ln>
          <a:extLst/>
        </p:spPr>
        <p:txBody>
          <a:bodyPr/>
          <a:lstStyle/>
          <a:p>
            <a:pPr defTabSz="685663"/>
            <a:endParaRPr lang="en-US">
              <a:solidFill>
                <a:srgbClr val="999999"/>
              </a:solidFill>
              <a:latin typeface="Calibri" panose="020F0502020204030204" pitchFamily="34" charset="0"/>
              <a:ea typeface="微软雅黑" panose="020B0503020204020204" pitchFamily="34" charset="-122"/>
              <a:cs typeface="Lato Light"/>
              <a:sym typeface="Calibri" panose="020F0502020204030204" pitchFamily="34" charset="0"/>
            </a:endParaRPr>
          </a:p>
        </p:txBody>
      </p:sp>
      <p:sp>
        <p:nvSpPr>
          <p:cNvPr id="21" name="Oval 1"/>
          <p:cNvSpPr>
            <a:spLocks noChangeArrowheads="1"/>
          </p:cNvSpPr>
          <p:nvPr/>
        </p:nvSpPr>
        <p:spPr bwMode="auto">
          <a:xfrm>
            <a:off x="1815907" y="1701760"/>
            <a:ext cx="1564608" cy="1565015"/>
          </a:xfrm>
          <a:prstGeom prst="ellipse">
            <a:avLst/>
          </a:prstGeom>
          <a:solidFill>
            <a:schemeClr val="accent1"/>
          </a:solidFill>
          <a:ln>
            <a:noFill/>
          </a:ln>
          <a:extLst/>
        </p:spPr>
        <p:txBody>
          <a:bodyPr/>
          <a:lstStyle/>
          <a:p>
            <a:pPr defTabSz="685663"/>
            <a:endParaRPr lang="en-US" dirty="0">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 name="Oval 21"/>
          <p:cNvSpPr>
            <a:spLocks noChangeArrowheads="1"/>
          </p:cNvSpPr>
          <p:nvPr/>
        </p:nvSpPr>
        <p:spPr bwMode="auto">
          <a:xfrm>
            <a:off x="5772571" y="1701760"/>
            <a:ext cx="1564609" cy="1565016"/>
          </a:xfrm>
          <a:prstGeom prst="ellipse">
            <a:avLst/>
          </a:prstGeom>
          <a:solidFill>
            <a:schemeClr val="accent3"/>
          </a:solidFill>
          <a:ln>
            <a:noFill/>
          </a:ln>
          <a:extLst/>
        </p:spPr>
        <p:txBody>
          <a:bodyPr/>
          <a:lstStyle/>
          <a:p>
            <a:pPr defTabSz="685663"/>
            <a:endParaRPr lang="en-US" dirty="0">
              <a:solidFill>
                <a:srgbClr val="999999"/>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 name="Right Arrow 22"/>
          <p:cNvSpPr/>
          <p:nvPr/>
        </p:nvSpPr>
        <p:spPr>
          <a:xfrm>
            <a:off x="5413352" y="2406218"/>
            <a:ext cx="320482" cy="158744"/>
          </a:xfrm>
          <a:prstGeom prst="rightArrow">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 name="Right Arrow 23"/>
          <p:cNvSpPr/>
          <p:nvPr/>
        </p:nvSpPr>
        <p:spPr>
          <a:xfrm>
            <a:off x="3442875" y="2406218"/>
            <a:ext cx="320482" cy="158744"/>
          </a:xfrm>
          <a:prstGeom prst="rightArrow">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663"/>
            <a:endParaRPr lang="en-US">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 name="Rectangle 31"/>
          <p:cNvSpPr/>
          <p:nvPr/>
        </p:nvSpPr>
        <p:spPr>
          <a:xfrm>
            <a:off x="4355445" y="2172634"/>
            <a:ext cx="457471" cy="400224"/>
          </a:xfrm>
          <a:prstGeom prst="rect">
            <a:avLst/>
          </a:prstGeom>
        </p:spPr>
        <p:txBody>
          <a:bodyPr wrap="none" lIns="68567" tIns="34283" rIns="68567" bIns="34283">
            <a:spAutoFit/>
          </a:bodyPr>
          <a:lstStyle/>
          <a:p>
            <a:pPr algn="ctr" defTabSz="685663">
              <a:lnSpc>
                <a:spcPct val="130000"/>
              </a:lnSpc>
            </a:pPr>
            <a:r>
              <a:rPr lang="en-US" sz="1800" b="1" dirty="0">
                <a:solidFill>
                  <a:srgbClr val="FFFFFF"/>
                </a:solidFill>
                <a:latin typeface="Calibri" panose="020F0502020204030204" pitchFamily="34" charset="0"/>
                <a:ea typeface="微软雅黑" panose="020B0503020204020204" pitchFamily="34" charset="-122"/>
                <a:cs typeface="Lato" charset="0"/>
                <a:sym typeface="Calibri" panose="020F0502020204030204" pitchFamily="34" charset="0"/>
              </a:rPr>
              <a:t>4M</a:t>
            </a:r>
          </a:p>
        </p:txBody>
      </p:sp>
      <p:sp>
        <p:nvSpPr>
          <p:cNvPr id="38" name="TextBox 37"/>
          <p:cNvSpPr txBox="1"/>
          <p:nvPr/>
        </p:nvSpPr>
        <p:spPr>
          <a:xfrm>
            <a:off x="4273463" y="2527292"/>
            <a:ext cx="616168" cy="230818"/>
          </a:xfrm>
          <a:prstGeom prst="rect">
            <a:avLst/>
          </a:prstGeom>
          <a:noFill/>
        </p:spPr>
        <p:txBody>
          <a:bodyPr wrap="none" lIns="68567" tIns="34283" rIns="68567" bIns="34283" rtlCol="0">
            <a:spAutoFit/>
          </a:bodyPr>
          <a:lstStyle/>
          <a:p>
            <a:pPr algn="ctr" defTabSz="685663"/>
            <a:r>
              <a:rPr lang="id-ID" sz="1050"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rPr>
              <a:t>Revenue</a:t>
            </a:r>
          </a:p>
        </p:txBody>
      </p:sp>
      <p:sp>
        <p:nvSpPr>
          <p:cNvPr id="39" name="Rectangle 38"/>
          <p:cNvSpPr/>
          <p:nvPr/>
        </p:nvSpPr>
        <p:spPr>
          <a:xfrm>
            <a:off x="6304456" y="2172634"/>
            <a:ext cx="502355" cy="400224"/>
          </a:xfrm>
          <a:prstGeom prst="rect">
            <a:avLst/>
          </a:prstGeom>
        </p:spPr>
        <p:txBody>
          <a:bodyPr wrap="none" lIns="68567" tIns="34283" rIns="68567" bIns="34283">
            <a:spAutoFit/>
          </a:bodyPr>
          <a:lstStyle/>
          <a:p>
            <a:pPr algn="ctr" defTabSz="685663">
              <a:lnSpc>
                <a:spcPct val="130000"/>
              </a:lnSpc>
            </a:pPr>
            <a:r>
              <a:rPr lang="en-US" sz="1800" b="1" dirty="0">
                <a:solidFill>
                  <a:srgbClr val="FFFFFF"/>
                </a:solidFill>
                <a:latin typeface="Calibri" panose="020F0502020204030204" pitchFamily="34" charset="0"/>
                <a:ea typeface="微软雅黑" panose="020B0503020204020204" pitchFamily="34" charset="-122"/>
                <a:cs typeface="Lato" charset="0"/>
                <a:sym typeface="Calibri" panose="020F0502020204030204" pitchFamily="34" charset="0"/>
              </a:rPr>
              <a:t>34B</a:t>
            </a:r>
          </a:p>
        </p:txBody>
      </p:sp>
      <p:sp>
        <p:nvSpPr>
          <p:cNvPr id="40" name="TextBox 39"/>
          <p:cNvSpPr txBox="1"/>
          <p:nvPr/>
        </p:nvSpPr>
        <p:spPr>
          <a:xfrm>
            <a:off x="6332279" y="2527292"/>
            <a:ext cx="441440" cy="230818"/>
          </a:xfrm>
          <a:prstGeom prst="rect">
            <a:avLst/>
          </a:prstGeom>
          <a:noFill/>
        </p:spPr>
        <p:txBody>
          <a:bodyPr wrap="none" lIns="68567" tIns="34283" rIns="68567" bIns="34283" rtlCol="0">
            <a:spAutoFit/>
          </a:bodyPr>
          <a:lstStyle/>
          <a:p>
            <a:pPr algn="ctr" defTabSz="685663"/>
            <a:r>
              <a:rPr lang="id-ID" sz="1050"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rPr>
              <a:t>Profit</a:t>
            </a:r>
          </a:p>
        </p:txBody>
      </p:sp>
      <p:sp>
        <p:nvSpPr>
          <p:cNvPr id="41" name="Rectangle 40"/>
          <p:cNvSpPr/>
          <p:nvPr/>
        </p:nvSpPr>
        <p:spPr>
          <a:xfrm>
            <a:off x="2358183" y="2172634"/>
            <a:ext cx="457471" cy="400224"/>
          </a:xfrm>
          <a:prstGeom prst="rect">
            <a:avLst/>
          </a:prstGeom>
        </p:spPr>
        <p:txBody>
          <a:bodyPr wrap="none" lIns="68567" tIns="34283" rIns="68567" bIns="34283">
            <a:spAutoFit/>
          </a:bodyPr>
          <a:lstStyle/>
          <a:p>
            <a:pPr algn="ctr" defTabSz="685663">
              <a:lnSpc>
                <a:spcPct val="130000"/>
              </a:lnSpc>
            </a:pPr>
            <a:r>
              <a:rPr lang="en-US" sz="1800" b="1" dirty="0">
                <a:solidFill>
                  <a:srgbClr val="FFFFFF"/>
                </a:solidFill>
                <a:latin typeface="Calibri" panose="020F0502020204030204" pitchFamily="34" charset="0"/>
                <a:ea typeface="微软雅黑" panose="020B0503020204020204" pitchFamily="34" charset="-122"/>
                <a:cs typeface="Lato" charset="0"/>
                <a:sym typeface="Calibri" panose="020F0502020204030204" pitchFamily="34" charset="0"/>
              </a:rPr>
              <a:t>3M</a:t>
            </a:r>
          </a:p>
        </p:txBody>
      </p:sp>
      <p:sp>
        <p:nvSpPr>
          <p:cNvPr id="42" name="TextBox 41"/>
          <p:cNvSpPr txBox="1"/>
          <p:nvPr/>
        </p:nvSpPr>
        <p:spPr>
          <a:xfrm>
            <a:off x="2206470" y="2527292"/>
            <a:ext cx="755630" cy="230818"/>
          </a:xfrm>
          <a:prstGeom prst="rect">
            <a:avLst/>
          </a:prstGeom>
          <a:noFill/>
        </p:spPr>
        <p:txBody>
          <a:bodyPr wrap="none" lIns="68567" tIns="34283" rIns="68567" bIns="34283" rtlCol="0">
            <a:spAutoFit/>
          </a:bodyPr>
          <a:lstStyle/>
          <a:p>
            <a:pPr algn="ctr" defTabSz="685663"/>
            <a:r>
              <a:rPr lang="id-ID" sz="1050" dirty="0">
                <a:solidFill>
                  <a:srgbClr val="FFFFFF"/>
                </a:solidFill>
                <a:latin typeface="Calibri" panose="020F0502020204030204" pitchFamily="34" charset="0"/>
                <a:ea typeface="微软雅黑" panose="020B0503020204020204" pitchFamily="34" charset="-122"/>
                <a:cs typeface="Lato Light" charset="0"/>
                <a:sym typeface="Calibri" panose="020F0502020204030204" pitchFamily="34" charset="0"/>
              </a:rPr>
              <a:t>Advertising</a:t>
            </a:r>
          </a:p>
        </p:txBody>
      </p:sp>
      <p:sp>
        <p:nvSpPr>
          <p:cNvPr id="46" name="TextBox 45"/>
          <p:cNvSpPr txBox="1"/>
          <p:nvPr/>
        </p:nvSpPr>
        <p:spPr>
          <a:xfrm>
            <a:off x="5799851" y="3515226"/>
            <a:ext cx="1511564" cy="56073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share, or exchange information</a:t>
            </a:r>
            <a:endParaRPr lang="en-US" sz="938" dirty="0">
              <a:solidFill>
                <a:srgbClr val="999999"/>
              </a:solidFill>
              <a:latin typeface="Calibri" panose="020F0502020204030204" pitchFamily="34" charset="0"/>
              <a:ea typeface="微软雅黑" panose="020B0503020204020204" pitchFamily="34" charset="-122"/>
              <a:cs typeface="Open Sans" panose="020B0606030504020204" pitchFamily="34" charset="0"/>
              <a:sym typeface="Calibri" panose="020F0502020204030204" pitchFamily="34" charset="0"/>
            </a:endParaRPr>
          </a:p>
        </p:txBody>
      </p:sp>
      <p:sp>
        <p:nvSpPr>
          <p:cNvPr id="47" name="TextBox 46"/>
          <p:cNvSpPr txBox="1"/>
          <p:nvPr/>
        </p:nvSpPr>
        <p:spPr>
          <a:xfrm>
            <a:off x="1828502" y="3515226"/>
            <a:ext cx="1511564" cy="56073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share, or exchange information</a:t>
            </a:r>
            <a:endParaRPr lang="en-US" sz="938" dirty="0">
              <a:solidFill>
                <a:srgbClr val="999999"/>
              </a:solidFill>
              <a:latin typeface="Calibri" panose="020F0502020204030204" pitchFamily="34" charset="0"/>
              <a:ea typeface="微软雅黑" panose="020B0503020204020204" pitchFamily="34" charset="-122"/>
              <a:cs typeface="Open Sans" panose="020B0606030504020204" pitchFamily="34" charset="0"/>
              <a:sym typeface="Calibri" panose="020F0502020204030204" pitchFamily="34" charset="0"/>
            </a:endParaRPr>
          </a:p>
        </p:txBody>
      </p:sp>
      <p:sp>
        <p:nvSpPr>
          <p:cNvPr id="48" name="TextBox 47"/>
          <p:cNvSpPr txBox="1"/>
          <p:nvPr/>
        </p:nvSpPr>
        <p:spPr>
          <a:xfrm>
            <a:off x="3821290" y="3515226"/>
            <a:ext cx="1511564" cy="560731"/>
          </a:xfrm>
          <a:prstGeom prst="rect">
            <a:avLst/>
          </a:prstGeom>
          <a:noFill/>
        </p:spPr>
        <p:txBody>
          <a:bodyPr wrap="square" lIns="0" tIns="0" rIns="0" bIns="0" rtlCol="0">
            <a:spAutoFit/>
          </a:bodyPr>
          <a:lstStyle/>
          <a:p>
            <a:pPr algn="ctr" defTabSz="685663">
              <a:lnSpc>
                <a:spcPts val="1513"/>
              </a:lnSpc>
            </a:pPr>
            <a:r>
              <a:rPr lang="en-US" sz="938" dirty="0">
                <a:solidFill>
                  <a:srgbClr val="999999"/>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share, or exchange information</a:t>
            </a:r>
            <a:endParaRPr lang="en-US" sz="938" dirty="0">
              <a:solidFill>
                <a:srgbClr val="999999"/>
              </a:solidFill>
              <a:latin typeface="Calibri" panose="020F0502020204030204" pitchFamily="34" charset="0"/>
              <a:ea typeface="微软雅黑" panose="020B0503020204020204" pitchFamily="34" charset="-122"/>
              <a:cs typeface="Open Sans" panose="020B0606030504020204" pitchFamily="34" charset="0"/>
              <a:sym typeface="Calibri" panose="020F0502020204030204" pitchFamily="34" charset="0"/>
            </a:endParaRPr>
          </a:p>
        </p:txBody>
      </p:sp>
      <p:cxnSp>
        <p:nvCxnSpPr>
          <p:cNvPr id="16" name="直接连接符 15">
            <a:extLst>
              <a:ext uri="{FF2B5EF4-FFF2-40B4-BE49-F238E27FC236}">
                <a16:creationId xmlns:a16="http://schemas.microsoft.com/office/drawing/2014/main" xmlns="" id="{F2CBAF9B-62BD-41E7-B2EB-4B22E0372800}"/>
              </a:ext>
            </a:extLst>
          </p:cNvPr>
          <p:cNvCxnSpPr>
            <a:cxnSpLocks/>
          </p:cNvCxnSpPr>
          <p:nvPr/>
        </p:nvCxnSpPr>
        <p:spPr>
          <a:xfrm>
            <a:off x="0" y="355094"/>
            <a:ext cx="5810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7" name="TextBox 12">
            <a:extLst>
              <a:ext uri="{FF2B5EF4-FFF2-40B4-BE49-F238E27FC236}">
                <a16:creationId xmlns:a16="http://schemas.microsoft.com/office/drawing/2014/main" xmlns="" id="{5536B340-7EF0-4BB0-B01B-0AC757F75BBF}"/>
              </a:ext>
            </a:extLst>
          </p:cNvPr>
          <p:cNvSpPr txBox="1"/>
          <p:nvPr/>
        </p:nvSpPr>
        <p:spPr>
          <a:xfrm>
            <a:off x="217525" y="502127"/>
            <a:ext cx="2383987" cy="343299"/>
          </a:xfrm>
          <a:prstGeom prst="rect">
            <a:avLst/>
          </a:prstGeom>
          <a:noFill/>
        </p:spPr>
        <p:txBody>
          <a:bodyPr wrap="none" rtlCol="0">
            <a:spAutoFit/>
          </a:bodyPr>
          <a:lstStyle/>
          <a:p>
            <a:pPr defTabSz="685663">
              <a:lnSpc>
                <a:spcPct val="80000"/>
              </a:lnSpc>
              <a:defRPr/>
            </a:pPr>
            <a:r>
              <a:rPr lang="zh-CN" alt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rPr>
              <a:t>请输入你的标题</a:t>
            </a:r>
            <a:endParaRPr 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endParaRPr>
          </a:p>
        </p:txBody>
      </p:sp>
      <p:sp>
        <p:nvSpPr>
          <p:cNvPr id="18" name="TextBox 14">
            <a:extLst>
              <a:ext uri="{FF2B5EF4-FFF2-40B4-BE49-F238E27FC236}">
                <a16:creationId xmlns:a16="http://schemas.microsoft.com/office/drawing/2014/main" xmlns="" id="{59FF289C-6FEE-4525-9A21-C4021413125B}"/>
              </a:ext>
            </a:extLst>
          </p:cNvPr>
          <p:cNvSpPr txBox="1"/>
          <p:nvPr/>
        </p:nvSpPr>
        <p:spPr>
          <a:xfrm>
            <a:off x="217525" y="821132"/>
            <a:ext cx="3870251" cy="224805"/>
          </a:xfrm>
          <a:prstGeom prst="rect">
            <a:avLst/>
          </a:prstGeom>
          <a:noFill/>
        </p:spPr>
        <p:txBody>
          <a:bodyPr wrap="square" rtlCol="0">
            <a:spAutoFit/>
          </a:bodyPr>
          <a:lstStyle/>
          <a:p>
            <a:pPr defTabSz="685663">
              <a:lnSpc>
                <a:spcPct val="80000"/>
              </a:lnSpc>
              <a:defRPr/>
            </a:pPr>
            <a:r>
              <a:rPr lang="en-US" altLang="zh-CN" sz="1050" dirty="0">
                <a:latin typeface="Calibri" panose="020F0502020204030204" pitchFamily="34" charset="0"/>
                <a:ea typeface="微软雅黑" panose="020B0503020204020204" pitchFamily="34" charset="-122"/>
                <a:cs typeface="Lato Light"/>
                <a:sym typeface="Calibri" panose="020F0502020204030204" pitchFamily="34" charset="0"/>
              </a:rPr>
              <a:t>Success Always Belongs For Those Who Are Prepared</a:t>
            </a:r>
          </a:p>
        </p:txBody>
      </p:sp>
    </p:spTree>
    <p:extLst>
      <p:ext uri="{BB962C8B-B14F-4D97-AF65-F5344CB8AC3E}">
        <p14:creationId xmlns:p14="http://schemas.microsoft.com/office/powerpoint/2010/main" val="1290221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3339795" y="3400308"/>
            <a:ext cx="663964" cy="248209"/>
          </a:xfrm>
          <a:prstGeom prst="rect">
            <a:avLst/>
          </a:prstGeom>
        </p:spPr>
        <p:txBody>
          <a:bodyPr wrap="none">
            <a:spAutoFit/>
          </a:bodyPr>
          <a:lstStyle/>
          <a:p>
            <a:pPr defTabSz="685663"/>
            <a:r>
              <a:rPr lang="en-US" sz="1013"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Project 2</a:t>
            </a:r>
          </a:p>
        </p:txBody>
      </p:sp>
      <p:sp>
        <p:nvSpPr>
          <p:cNvPr id="38" name="TextBox 37"/>
          <p:cNvSpPr txBox="1"/>
          <p:nvPr/>
        </p:nvSpPr>
        <p:spPr>
          <a:xfrm>
            <a:off x="3344083" y="3602710"/>
            <a:ext cx="2426214" cy="651781"/>
          </a:xfrm>
          <a:prstGeom prst="rect">
            <a:avLst/>
          </a:prstGeom>
          <a:noFill/>
        </p:spPr>
        <p:txBody>
          <a:bodyPr wrap="square" rtlCol="0">
            <a:spAutoFit/>
          </a:bodyPr>
          <a:lstStyle/>
          <a:p>
            <a:pPr defTabSz="685663">
              <a:lnSpc>
                <a:spcPts val="1513"/>
              </a:lnSpc>
              <a:defRPr/>
            </a:pPr>
            <a:r>
              <a:rPr lang="en-US" sz="900" dirty="0">
                <a:solidFill>
                  <a:srgbClr val="999999"/>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the exchange information, there are many effects that stem from Internet usage.</a:t>
            </a:r>
          </a:p>
        </p:txBody>
      </p:sp>
      <p:sp>
        <p:nvSpPr>
          <p:cNvPr id="39" name="Rectangle 38"/>
          <p:cNvSpPr/>
          <p:nvPr/>
        </p:nvSpPr>
        <p:spPr>
          <a:xfrm>
            <a:off x="5932446" y="3400308"/>
            <a:ext cx="663964" cy="248209"/>
          </a:xfrm>
          <a:prstGeom prst="rect">
            <a:avLst/>
          </a:prstGeom>
        </p:spPr>
        <p:txBody>
          <a:bodyPr wrap="none">
            <a:spAutoFit/>
          </a:bodyPr>
          <a:lstStyle/>
          <a:p>
            <a:pPr defTabSz="685663"/>
            <a:r>
              <a:rPr lang="en-US" sz="1013"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Project 3</a:t>
            </a:r>
          </a:p>
        </p:txBody>
      </p:sp>
      <p:sp>
        <p:nvSpPr>
          <p:cNvPr id="40" name="TextBox 39"/>
          <p:cNvSpPr txBox="1"/>
          <p:nvPr/>
        </p:nvSpPr>
        <p:spPr>
          <a:xfrm>
            <a:off x="5936733" y="3602710"/>
            <a:ext cx="2426214" cy="651781"/>
          </a:xfrm>
          <a:prstGeom prst="rect">
            <a:avLst/>
          </a:prstGeom>
          <a:noFill/>
        </p:spPr>
        <p:txBody>
          <a:bodyPr wrap="square" rtlCol="0">
            <a:spAutoFit/>
          </a:bodyPr>
          <a:lstStyle/>
          <a:p>
            <a:pPr defTabSz="685663">
              <a:lnSpc>
                <a:spcPts val="1513"/>
              </a:lnSpc>
              <a:defRPr/>
            </a:pPr>
            <a:r>
              <a:rPr lang="en-US" sz="900" dirty="0">
                <a:solidFill>
                  <a:srgbClr val="999999"/>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the exchange information, there are many effects that stem from Internet usage.</a:t>
            </a:r>
          </a:p>
        </p:txBody>
      </p:sp>
      <p:sp>
        <p:nvSpPr>
          <p:cNvPr id="41" name="Rectangle 40"/>
          <p:cNvSpPr/>
          <p:nvPr/>
        </p:nvSpPr>
        <p:spPr>
          <a:xfrm>
            <a:off x="748787" y="3400308"/>
            <a:ext cx="663964" cy="248209"/>
          </a:xfrm>
          <a:prstGeom prst="rect">
            <a:avLst/>
          </a:prstGeom>
        </p:spPr>
        <p:txBody>
          <a:bodyPr wrap="none">
            <a:spAutoFit/>
          </a:bodyPr>
          <a:lstStyle/>
          <a:p>
            <a:pPr defTabSz="685663"/>
            <a:r>
              <a:rPr lang="en-US" sz="1013" b="1" dirty="0">
                <a:solidFill>
                  <a:srgbClr val="494949"/>
                </a:solidFill>
                <a:latin typeface="Calibri" panose="020F0502020204030204" pitchFamily="34" charset="0"/>
                <a:ea typeface="微软雅黑" panose="020B0503020204020204" pitchFamily="34" charset="-122"/>
                <a:cs typeface="Lato Regular"/>
                <a:sym typeface="Calibri" panose="020F0502020204030204" pitchFamily="34" charset="0"/>
              </a:rPr>
              <a:t>Project 1</a:t>
            </a:r>
          </a:p>
        </p:txBody>
      </p:sp>
      <p:sp>
        <p:nvSpPr>
          <p:cNvPr id="42" name="TextBox 41"/>
          <p:cNvSpPr txBox="1"/>
          <p:nvPr/>
        </p:nvSpPr>
        <p:spPr>
          <a:xfrm>
            <a:off x="753075" y="3602710"/>
            <a:ext cx="2426214" cy="651781"/>
          </a:xfrm>
          <a:prstGeom prst="rect">
            <a:avLst/>
          </a:prstGeom>
          <a:noFill/>
        </p:spPr>
        <p:txBody>
          <a:bodyPr wrap="square" rtlCol="0">
            <a:spAutoFit/>
          </a:bodyPr>
          <a:lstStyle/>
          <a:p>
            <a:pPr defTabSz="685663">
              <a:lnSpc>
                <a:spcPts val="1513"/>
              </a:lnSpc>
              <a:defRPr/>
            </a:pPr>
            <a:r>
              <a:rPr lang="en-US" sz="900" dirty="0">
                <a:solidFill>
                  <a:srgbClr val="999999"/>
                </a:solidFill>
                <a:latin typeface="Calibri" panose="020F0502020204030204" pitchFamily="34" charset="0"/>
                <a:ea typeface="微软雅黑" panose="020B0503020204020204" pitchFamily="34" charset="-122"/>
                <a:cs typeface="Source Sans Pro Light" charset="0"/>
                <a:sym typeface="Calibri" panose="020F0502020204030204" pitchFamily="34" charset="0"/>
              </a:rPr>
              <a:t>Tools that allow people or companies to create the exchange information, there are many effects that stem from Internet usage.</a:t>
            </a:r>
          </a:p>
        </p:txBody>
      </p:sp>
      <p:cxnSp>
        <p:nvCxnSpPr>
          <p:cNvPr id="12" name="直接连接符 11">
            <a:extLst>
              <a:ext uri="{FF2B5EF4-FFF2-40B4-BE49-F238E27FC236}">
                <a16:creationId xmlns:a16="http://schemas.microsoft.com/office/drawing/2014/main" xmlns="" id="{5F2371DE-CE4E-45B4-B732-E1BBD12F7FD9}"/>
              </a:ext>
            </a:extLst>
          </p:cNvPr>
          <p:cNvCxnSpPr>
            <a:cxnSpLocks/>
          </p:cNvCxnSpPr>
          <p:nvPr/>
        </p:nvCxnSpPr>
        <p:spPr>
          <a:xfrm>
            <a:off x="0" y="355094"/>
            <a:ext cx="5810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xmlns="" id="{A8B24E3A-FFFC-40D3-9D33-43E8D0F51CED}"/>
              </a:ext>
            </a:extLst>
          </p:cNvPr>
          <p:cNvSpPr txBox="1"/>
          <p:nvPr/>
        </p:nvSpPr>
        <p:spPr>
          <a:xfrm>
            <a:off x="217525" y="502127"/>
            <a:ext cx="2383987" cy="343299"/>
          </a:xfrm>
          <a:prstGeom prst="rect">
            <a:avLst/>
          </a:prstGeom>
          <a:noFill/>
        </p:spPr>
        <p:txBody>
          <a:bodyPr wrap="none" rtlCol="0">
            <a:spAutoFit/>
          </a:bodyPr>
          <a:lstStyle/>
          <a:p>
            <a:pPr defTabSz="685663">
              <a:lnSpc>
                <a:spcPct val="80000"/>
              </a:lnSpc>
              <a:defRPr/>
            </a:pPr>
            <a:r>
              <a:rPr lang="zh-CN" alt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rPr>
              <a:t>请输入你的标题</a:t>
            </a:r>
            <a:endParaRPr lang="en-US" sz="2000" spc="450" dirty="0">
              <a:solidFill>
                <a:srgbClr val="445469"/>
              </a:solidFill>
              <a:latin typeface="Calibri" panose="020F0502020204030204" pitchFamily="34" charset="0"/>
              <a:ea typeface="微软雅黑" panose="020B0503020204020204" pitchFamily="34" charset="-122"/>
              <a:cs typeface="Arvo"/>
              <a:sym typeface="Calibri" panose="020F0502020204030204" pitchFamily="34" charset="0"/>
            </a:endParaRPr>
          </a:p>
        </p:txBody>
      </p:sp>
      <p:sp>
        <p:nvSpPr>
          <p:cNvPr id="14" name="TextBox 14">
            <a:extLst>
              <a:ext uri="{FF2B5EF4-FFF2-40B4-BE49-F238E27FC236}">
                <a16:creationId xmlns:a16="http://schemas.microsoft.com/office/drawing/2014/main" xmlns="" id="{A6F5AFCE-EC2A-400E-9FE0-2A2363C15FD3}"/>
              </a:ext>
            </a:extLst>
          </p:cNvPr>
          <p:cNvSpPr txBox="1"/>
          <p:nvPr/>
        </p:nvSpPr>
        <p:spPr>
          <a:xfrm>
            <a:off x="217525" y="821132"/>
            <a:ext cx="3870251" cy="224805"/>
          </a:xfrm>
          <a:prstGeom prst="rect">
            <a:avLst/>
          </a:prstGeom>
          <a:noFill/>
        </p:spPr>
        <p:txBody>
          <a:bodyPr wrap="square" rtlCol="0">
            <a:spAutoFit/>
          </a:bodyPr>
          <a:lstStyle/>
          <a:p>
            <a:pPr defTabSz="685663">
              <a:lnSpc>
                <a:spcPct val="80000"/>
              </a:lnSpc>
              <a:defRPr/>
            </a:pPr>
            <a:r>
              <a:rPr lang="en-US" altLang="zh-CN" sz="1050" dirty="0">
                <a:latin typeface="Calibri" panose="020F0502020204030204" pitchFamily="34" charset="0"/>
                <a:ea typeface="微软雅黑" panose="020B0503020204020204" pitchFamily="34" charset="-122"/>
                <a:cs typeface="Lato Light"/>
                <a:sym typeface="Calibri" panose="020F0502020204030204" pitchFamily="34" charset="0"/>
              </a:rPr>
              <a:t>Success Always Belongs For Those Who Are Prepared</a:t>
            </a:r>
          </a:p>
        </p:txBody>
      </p:sp>
      <p:pic>
        <p:nvPicPr>
          <p:cNvPr id="15" name="图片占位符 14">
            <a:extLst>
              <a:ext uri="{FF2B5EF4-FFF2-40B4-BE49-F238E27FC236}">
                <a16:creationId xmlns:a16="http://schemas.microsoft.com/office/drawing/2014/main" xmlns="" id="{358F05F7-48AB-4467-A696-965D97F25E41}"/>
              </a:ext>
            </a:extLst>
          </p:cNvPr>
          <p:cNvPicPr>
            <a:picLocks noGrp="1" noChangeAspect="1"/>
          </p:cNvPicPr>
          <p:nvPr>
            <p:ph type="pic" sz="quarter" idx="24"/>
          </p:nvPr>
        </p:nvPicPr>
        <p:blipFill>
          <a:blip r:embed="rId2" cstate="print">
            <a:extLst>
              <a:ext uri="{28A0092B-C50C-407E-A947-70E740481C1C}">
                <a14:useLocalDpi xmlns:a14="http://schemas.microsoft.com/office/drawing/2010/main" val="0"/>
              </a:ext>
            </a:extLst>
          </a:blip>
          <a:srcRect t="3799" b="3799"/>
          <a:stretch>
            <a:fillRect/>
          </a:stretch>
        </p:blipFill>
        <p:spPr/>
      </p:pic>
      <p:pic>
        <p:nvPicPr>
          <p:cNvPr id="19" name="图片占位符 18">
            <a:extLst>
              <a:ext uri="{FF2B5EF4-FFF2-40B4-BE49-F238E27FC236}">
                <a16:creationId xmlns:a16="http://schemas.microsoft.com/office/drawing/2014/main" xmlns="" id="{8E4BD3DB-FE87-4541-9D15-F87D9D96F0CE}"/>
              </a:ext>
            </a:extLst>
          </p:cNvPr>
          <p:cNvPicPr>
            <a:picLocks noGrp="1" noChangeAspect="1"/>
          </p:cNvPicPr>
          <p:nvPr>
            <p:ph type="pic" sz="quarter" idx="25"/>
          </p:nvPr>
        </p:nvPicPr>
        <p:blipFill>
          <a:blip r:embed="rId3" cstate="print">
            <a:extLst>
              <a:ext uri="{28A0092B-C50C-407E-A947-70E740481C1C}">
                <a14:useLocalDpi xmlns:a14="http://schemas.microsoft.com/office/drawing/2010/main" val="0"/>
              </a:ext>
            </a:extLst>
          </a:blip>
          <a:srcRect t="5188" b="5188"/>
          <a:stretch>
            <a:fillRect/>
          </a:stretch>
        </p:blipFill>
        <p:spPr/>
      </p:pic>
      <p:pic>
        <p:nvPicPr>
          <p:cNvPr id="17" name="图片占位符 16">
            <a:extLst>
              <a:ext uri="{FF2B5EF4-FFF2-40B4-BE49-F238E27FC236}">
                <a16:creationId xmlns:a16="http://schemas.microsoft.com/office/drawing/2014/main" xmlns="" id="{4D79FFA4-593E-41D9-BC5E-4B57CB8A0A3E}"/>
              </a:ext>
            </a:extLst>
          </p:cNvPr>
          <p:cNvPicPr>
            <a:picLocks noGrp="1" noChangeAspect="1"/>
          </p:cNvPicPr>
          <p:nvPr>
            <p:ph type="pic" sz="quarter" idx="23"/>
          </p:nvPr>
        </p:nvPicPr>
        <p:blipFill>
          <a:blip r:embed="rId4" cstate="print">
            <a:extLst>
              <a:ext uri="{28A0092B-C50C-407E-A947-70E740481C1C}">
                <a14:useLocalDpi xmlns:a14="http://schemas.microsoft.com/office/drawing/2010/main" val="0"/>
              </a:ext>
            </a:extLst>
          </a:blip>
          <a:srcRect t="1931" b="1931"/>
          <a:stretch>
            <a:fillRect/>
          </a:stretch>
        </p:blipFill>
        <p:spPr/>
      </p:pic>
    </p:spTree>
    <p:extLst>
      <p:ext uri="{BB962C8B-B14F-4D97-AF65-F5344CB8AC3E}">
        <p14:creationId xmlns:p14="http://schemas.microsoft.com/office/powerpoint/2010/main" val="27708606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902171" y="2554988"/>
            <a:ext cx="3758394" cy="512448"/>
          </a:xfrm>
          <a:prstGeom prst="rect">
            <a:avLst/>
          </a:prstGeom>
        </p:spPr>
        <p:txBody>
          <a:bodyPr wrap="square">
            <a:spAutoFit/>
          </a:bodyPr>
          <a:lstStyle/>
          <a:p>
            <a:pPr>
              <a:lnSpc>
                <a:spcPct val="130000"/>
              </a:lnSpc>
              <a:defRPr/>
            </a:pP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consectetuer</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Aenean</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commodo</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ligula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eget</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 dolor. Lorem ipsum dolor sit </a:t>
            </a:r>
            <a:r>
              <a:rPr lang="en-US" altLang="zh-CN" sz="1050" dirty="0" err="1">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050" dirty="0">
                <a:latin typeface="Calibri" panose="020F0502020204030204" pitchFamily="34" charset="0"/>
                <a:ea typeface="微软雅黑" panose="020B0503020204020204" pitchFamily="34" charset="-122"/>
                <a:cs typeface="+mn-ea"/>
                <a:sym typeface="Calibri" panose="020F0502020204030204" pitchFamily="34" charset="0"/>
              </a:rPr>
              <a:t>,</a:t>
            </a:r>
            <a:endParaRPr lang="zh-CN" altLang="en-US" sz="1050" dirty="0">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7" name="文本框 7"/>
          <p:cNvSpPr txBox="1">
            <a:spLocks noChangeArrowheads="1"/>
          </p:cNvSpPr>
          <p:nvPr/>
        </p:nvSpPr>
        <p:spPr bwMode="auto">
          <a:xfrm>
            <a:off x="2909562" y="1930220"/>
            <a:ext cx="2031325" cy="531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2400" dirty="0">
                <a:solidFill>
                  <a:schemeClr val="accent1"/>
                </a:solidFill>
                <a:ea typeface="微软雅黑" panose="020B0503020204020204" pitchFamily="34" charset="-122"/>
                <a:cs typeface="+mn-ea"/>
                <a:sym typeface="Calibri" panose="020F0502020204030204" pitchFamily="34" charset="0"/>
              </a:rPr>
              <a:t>输入章节标题</a:t>
            </a:r>
          </a:p>
        </p:txBody>
      </p:sp>
      <p:cxnSp>
        <p:nvCxnSpPr>
          <p:cNvPr id="11" name="直接连接符 10"/>
          <p:cNvCxnSpPr/>
          <p:nvPr/>
        </p:nvCxnSpPr>
        <p:spPr>
          <a:xfrm>
            <a:off x="3018485" y="2554988"/>
            <a:ext cx="26421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xmlns="" id="{AC54E3FD-553D-4E17-AACF-B811FC0169A3}"/>
              </a:ext>
            </a:extLst>
          </p:cNvPr>
          <p:cNvSpPr/>
          <p:nvPr/>
        </p:nvSpPr>
        <p:spPr>
          <a:xfrm>
            <a:off x="1506782" y="1995975"/>
            <a:ext cx="1151549" cy="1151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latin typeface="Calibri" panose="020F0502020204030204" pitchFamily="34" charset="0"/>
                <a:ea typeface="微软雅黑" panose="020B0503020204020204" pitchFamily="34" charset="-122"/>
                <a:sym typeface="Calibri" panose="020F0502020204030204" pitchFamily="34" charset="0"/>
              </a:rPr>
              <a:t>02</a:t>
            </a:r>
            <a:endParaRPr lang="zh-CN" altLang="en-US" sz="4400" dirty="0">
              <a:latin typeface="Calibri" panose="020F0502020204030204" pitchFamily="34" charset="0"/>
              <a:ea typeface="微软雅黑" panose="020B0503020204020204" pitchFamily="34" charset="-122"/>
              <a:sym typeface="Calibri" panose="020F0502020204030204" pitchFamily="34" charset="0"/>
            </a:endParaRPr>
          </a:p>
        </p:txBody>
      </p:sp>
    </p:spTree>
    <p:extLst>
      <p:ext uri="{BB962C8B-B14F-4D97-AF65-F5344CB8AC3E}">
        <p14:creationId xmlns:p14="http://schemas.microsoft.com/office/powerpoint/2010/main" val="3377425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2_Office 主题​​">
  <a:themeElements>
    <a:clrScheme name="自定义 97">
      <a:dk1>
        <a:srgbClr val="080808"/>
      </a:dk1>
      <a:lt1>
        <a:srgbClr val="FFFFFF"/>
      </a:lt1>
      <a:dk2>
        <a:srgbClr val="080808"/>
      </a:dk2>
      <a:lt2>
        <a:srgbClr val="FFFFFF"/>
      </a:lt2>
      <a:accent1>
        <a:srgbClr val="087AB4"/>
      </a:accent1>
      <a:accent2>
        <a:srgbClr val="454545"/>
      </a:accent2>
      <a:accent3>
        <a:srgbClr val="087AB4"/>
      </a:accent3>
      <a:accent4>
        <a:srgbClr val="454545"/>
      </a:accent4>
      <a:accent5>
        <a:srgbClr val="087AB4"/>
      </a:accent5>
      <a:accent6>
        <a:srgbClr val="454545"/>
      </a:accent6>
      <a:hlink>
        <a:srgbClr val="8064A1"/>
      </a:hlink>
      <a:folHlink>
        <a:srgbClr val="9BBB58"/>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A3A3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自定义 5">
      <a:dk1>
        <a:srgbClr val="999999"/>
      </a:dk1>
      <a:lt1>
        <a:srgbClr val="FFFFFF"/>
      </a:lt1>
      <a:dk2>
        <a:srgbClr val="494949"/>
      </a:dk2>
      <a:lt2>
        <a:srgbClr val="FFFFFF"/>
      </a:lt2>
      <a:accent1>
        <a:srgbClr val="FA4740"/>
      </a:accent1>
      <a:accent2>
        <a:srgbClr val="9CB1C9"/>
      </a:accent2>
      <a:accent3>
        <a:srgbClr val="FA4740"/>
      </a:accent3>
      <a:accent4>
        <a:srgbClr val="9CB1C9"/>
      </a:accent4>
      <a:accent5>
        <a:srgbClr val="FA4740"/>
      </a:accent5>
      <a:accent6>
        <a:srgbClr val="9CB1C9"/>
      </a:accent6>
      <a:hlink>
        <a:srgbClr val="F33B48"/>
      </a:hlink>
      <a:folHlink>
        <a:srgbClr val="FFC000"/>
      </a:folHlink>
    </a:clrScheme>
    <a:fontScheme name="标准1">
      <a:majorFont>
        <a:latin typeface="Calibri Light"/>
        <a:ea typeface="微软雅黑"/>
        <a:cs typeface=""/>
      </a:majorFont>
      <a:minorFont>
        <a:latin typeface="Calibri"/>
        <a:ea typeface="微软雅黑"/>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587</TotalTime>
  <Words>1545</Words>
  <Application>Microsoft Office PowerPoint</Application>
  <PresentationFormat>全屏显示(16:9)</PresentationFormat>
  <Paragraphs>283</Paragraphs>
  <Slides>26</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26</vt:i4>
      </vt:variant>
    </vt:vector>
  </HeadingPairs>
  <TitlesOfParts>
    <vt:vector size="42" baseType="lpstr">
      <vt:lpstr>Meiryo</vt:lpstr>
      <vt:lpstr>Source Sans Pro Light</vt:lpstr>
      <vt:lpstr>等线</vt:lpstr>
      <vt:lpstr>宋体</vt:lpstr>
      <vt:lpstr>微软雅黑</vt:lpstr>
      <vt:lpstr>Arial</vt:lpstr>
      <vt:lpstr>Arvo</vt:lpstr>
      <vt:lpstr>Calibri</vt:lpstr>
      <vt:lpstr>Calibri Light</vt:lpstr>
      <vt:lpstr>Lato</vt:lpstr>
      <vt:lpstr>Lato Light</vt:lpstr>
      <vt:lpstr>Lato Regular</vt:lpstr>
      <vt:lpstr>Open Sans</vt:lpstr>
      <vt:lpstr>2_Office 主题​​</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84</cp:revision>
  <dcterms:created xsi:type="dcterms:W3CDTF">2017-05-02T06:39:58Z</dcterms:created>
  <dcterms:modified xsi:type="dcterms:W3CDTF">2018-07-08T12:06:10Z</dcterms:modified>
</cp:coreProperties>
</file>