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700" r:id="rId2"/>
  </p:sldMasterIdLst>
  <p:notesMasterIdLst>
    <p:notesMasterId r:id="rId9"/>
  </p:notesMasterIdLst>
  <p:sldIdLst>
    <p:sldId id="256" r:id="rId3"/>
    <p:sldId id="258" r:id="rId4"/>
    <p:sldId id="257" r:id="rId5"/>
    <p:sldId id="259" r:id="rId6"/>
    <p:sldId id="260" r:id="rId7"/>
    <p:sldId id="261" r:id="rId8"/>
  </p:sldIdLst>
  <p:sldSz cx="12192000" cy="6858000"/>
  <p:notesSz cx="6858000" cy="9144000"/>
  <p:defaultTextStyle>
    <a:defPPr>
      <a:defRPr lang="zh-CN"/>
    </a:defPPr>
    <a:lvl1pPr algn="l" rtl="0" eaLnBrk="0" fontAlgn="base" hangingPunct="0">
      <a:spcBef>
        <a:spcPct val="0"/>
      </a:spcBef>
      <a:spcAft>
        <a:spcPct val="0"/>
      </a:spcAft>
      <a:defRPr sz="2800" kern="1200" baseline="-25000">
        <a:solidFill>
          <a:schemeClr val="tx1"/>
        </a:solidFill>
        <a:latin typeface="Bauhaus" pitchFamily="2" charset="0"/>
        <a:ea typeface="宋体" panose="02010600030101010101" pitchFamily="2" charset="-122"/>
        <a:cs typeface="+mn-cs"/>
      </a:defRPr>
    </a:lvl1pPr>
    <a:lvl2pPr marL="457200" algn="l" rtl="0" eaLnBrk="0" fontAlgn="base" hangingPunct="0">
      <a:spcBef>
        <a:spcPct val="0"/>
      </a:spcBef>
      <a:spcAft>
        <a:spcPct val="0"/>
      </a:spcAft>
      <a:defRPr sz="2800" kern="1200" baseline="-25000">
        <a:solidFill>
          <a:schemeClr val="tx1"/>
        </a:solidFill>
        <a:latin typeface="Bauhaus" pitchFamily="2" charset="0"/>
        <a:ea typeface="宋体" panose="02010600030101010101" pitchFamily="2" charset="-122"/>
        <a:cs typeface="+mn-cs"/>
      </a:defRPr>
    </a:lvl2pPr>
    <a:lvl3pPr marL="914400" algn="l" rtl="0" eaLnBrk="0" fontAlgn="base" hangingPunct="0">
      <a:spcBef>
        <a:spcPct val="0"/>
      </a:spcBef>
      <a:spcAft>
        <a:spcPct val="0"/>
      </a:spcAft>
      <a:defRPr sz="2800" kern="1200" baseline="-25000">
        <a:solidFill>
          <a:schemeClr val="tx1"/>
        </a:solidFill>
        <a:latin typeface="Bauhaus" pitchFamily="2" charset="0"/>
        <a:ea typeface="宋体" panose="02010600030101010101" pitchFamily="2" charset="-122"/>
        <a:cs typeface="+mn-cs"/>
      </a:defRPr>
    </a:lvl3pPr>
    <a:lvl4pPr marL="1371600" algn="l" rtl="0" eaLnBrk="0" fontAlgn="base" hangingPunct="0">
      <a:spcBef>
        <a:spcPct val="0"/>
      </a:spcBef>
      <a:spcAft>
        <a:spcPct val="0"/>
      </a:spcAft>
      <a:defRPr sz="2800" kern="1200" baseline="-25000">
        <a:solidFill>
          <a:schemeClr val="tx1"/>
        </a:solidFill>
        <a:latin typeface="Bauhaus" pitchFamily="2" charset="0"/>
        <a:ea typeface="宋体" panose="02010600030101010101" pitchFamily="2" charset="-122"/>
        <a:cs typeface="+mn-cs"/>
      </a:defRPr>
    </a:lvl4pPr>
    <a:lvl5pPr marL="1828800" algn="l" rtl="0" eaLnBrk="0" fontAlgn="base" hangingPunct="0">
      <a:spcBef>
        <a:spcPct val="0"/>
      </a:spcBef>
      <a:spcAft>
        <a:spcPct val="0"/>
      </a:spcAft>
      <a:defRPr sz="2800" kern="1200" baseline="-25000">
        <a:solidFill>
          <a:schemeClr val="tx1"/>
        </a:solidFill>
        <a:latin typeface="Bauhaus" pitchFamily="2" charset="0"/>
        <a:ea typeface="宋体" panose="02010600030101010101" pitchFamily="2" charset="-122"/>
        <a:cs typeface="+mn-cs"/>
      </a:defRPr>
    </a:lvl5pPr>
    <a:lvl6pPr marL="2286000" algn="l" defTabSz="914400" rtl="0" eaLnBrk="1" latinLnBrk="0" hangingPunct="1">
      <a:defRPr sz="2800" kern="1200" baseline="-25000">
        <a:solidFill>
          <a:schemeClr val="tx1"/>
        </a:solidFill>
        <a:latin typeface="Bauhaus" pitchFamily="2" charset="0"/>
        <a:ea typeface="宋体" panose="02010600030101010101" pitchFamily="2" charset="-122"/>
        <a:cs typeface="+mn-cs"/>
      </a:defRPr>
    </a:lvl6pPr>
    <a:lvl7pPr marL="2743200" algn="l" defTabSz="914400" rtl="0" eaLnBrk="1" latinLnBrk="0" hangingPunct="1">
      <a:defRPr sz="2800" kern="1200" baseline="-25000">
        <a:solidFill>
          <a:schemeClr val="tx1"/>
        </a:solidFill>
        <a:latin typeface="Bauhaus" pitchFamily="2" charset="0"/>
        <a:ea typeface="宋体" panose="02010600030101010101" pitchFamily="2" charset="-122"/>
        <a:cs typeface="+mn-cs"/>
      </a:defRPr>
    </a:lvl7pPr>
    <a:lvl8pPr marL="3200400" algn="l" defTabSz="914400" rtl="0" eaLnBrk="1" latinLnBrk="0" hangingPunct="1">
      <a:defRPr sz="2800" kern="1200" baseline="-25000">
        <a:solidFill>
          <a:schemeClr val="tx1"/>
        </a:solidFill>
        <a:latin typeface="Bauhaus" pitchFamily="2" charset="0"/>
        <a:ea typeface="宋体" panose="02010600030101010101" pitchFamily="2" charset="-122"/>
        <a:cs typeface="+mn-cs"/>
      </a:defRPr>
    </a:lvl8pPr>
    <a:lvl9pPr marL="3657600" algn="l" defTabSz="914400" rtl="0" eaLnBrk="1" latinLnBrk="0" hangingPunct="1">
      <a:defRPr sz="2800" kern="1200" baseline="-25000">
        <a:solidFill>
          <a:schemeClr val="tx1"/>
        </a:solidFill>
        <a:latin typeface="Bauhaus" pitchFamily="2"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6394"/>
    <a:srgbClr val="FF9900"/>
    <a:srgbClr val="FF9933"/>
    <a:srgbClr val="2E488A"/>
    <a:srgbClr val="2A51A0"/>
    <a:srgbClr val="2A46A0"/>
    <a:srgbClr val="1F3477"/>
    <a:srgbClr val="0C36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showGuides="1">
      <p:cViewPr varScale="1">
        <p:scale>
          <a:sx n="107" d="100"/>
          <a:sy n="107" d="100"/>
        </p:scale>
        <p:origin x="714" y="96"/>
      </p:cViewPr>
      <p:guideLst>
        <p:guide orient="horz" pos="216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Rot="1" noChangeAspect="1" noChangeArrowheads="1"/>
          </p:cNvSpPr>
          <p:nvPr>
            <p:ph type="sldImg" idx="2"/>
          </p:nvPr>
        </p:nvSpPr>
        <p:spPr bwMode="auto">
          <a:xfrm>
            <a:off x="409575" y="754063"/>
            <a:ext cx="5854700" cy="3294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5" name="Rectangle 3"/>
          <p:cNvSpPr>
            <a:spLocks noGrp="1" noChangeArrowheads="1"/>
          </p:cNvSpPr>
          <p:nvPr>
            <p:ph type="body" sz="quarter" idx="3"/>
          </p:nvPr>
        </p:nvSpPr>
        <p:spPr bwMode="auto">
          <a:xfrm>
            <a:off x="538163" y="4387850"/>
            <a:ext cx="5780087" cy="3952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6" name="Rectangle 4"/>
          <p:cNvSpPr>
            <a:spLocks noGrp="1" noChangeArrowheads="1"/>
          </p:cNvSpPr>
          <p:nvPr>
            <p:ph type="hdr" sz="quarter"/>
          </p:nvPr>
        </p:nvSpPr>
        <p:spPr bwMode="auto">
          <a:xfrm>
            <a:off x="0" y="0"/>
            <a:ext cx="29733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baseline="0" smtClean="0">
                <a:latin typeface="Arial" panose="020B0604020202020204" pitchFamily="34" charset="0"/>
              </a:defRPr>
            </a:lvl1pPr>
          </a:lstStyle>
          <a:p>
            <a:pPr>
              <a:defRPr/>
            </a:pPr>
            <a:endParaRPr lang="zh-CN" altLang="en-US"/>
          </a:p>
        </p:txBody>
      </p:sp>
      <p:sp>
        <p:nvSpPr>
          <p:cNvPr id="3077" name="Rectangle 5"/>
          <p:cNvSpPr>
            <a:spLocks noGrp="1" noChangeArrowheads="1"/>
          </p:cNvSpPr>
          <p:nvPr>
            <p:ph type="dt" idx="1"/>
          </p:nvPr>
        </p:nvSpPr>
        <p:spPr bwMode="auto">
          <a:xfrm>
            <a:off x="3884613" y="0"/>
            <a:ext cx="297338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baseline="0" smtClean="0">
                <a:latin typeface="Arial" panose="020B0604020202020204" pitchFamily="34" charset="0"/>
              </a:defRPr>
            </a:lvl1pPr>
          </a:lstStyle>
          <a:p>
            <a:pPr>
              <a:defRPr/>
            </a:pPr>
            <a:endParaRPr lang="zh-CN" altLang="en-US"/>
          </a:p>
        </p:txBody>
      </p:sp>
      <p:sp>
        <p:nvSpPr>
          <p:cNvPr id="3078" name="Rectangle 6"/>
          <p:cNvSpPr>
            <a:spLocks noGrp="1" noChangeArrowheads="1"/>
          </p:cNvSpPr>
          <p:nvPr>
            <p:ph type="ftr" sz="quarter" idx="4"/>
          </p:nvPr>
        </p:nvSpPr>
        <p:spPr bwMode="auto">
          <a:xfrm>
            <a:off x="0" y="8686800"/>
            <a:ext cx="29733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baseline="0" smtClean="0">
                <a:latin typeface="Arial" panose="020B0604020202020204" pitchFamily="34" charset="0"/>
              </a:defRPr>
            </a:lvl1pPr>
          </a:lstStyle>
          <a:p>
            <a:pPr>
              <a:defRPr/>
            </a:pPr>
            <a:endParaRPr lang="zh-CN" altLang="en-US"/>
          </a:p>
        </p:txBody>
      </p:sp>
      <p:sp>
        <p:nvSpPr>
          <p:cNvPr id="3079" name="Rectangle 7"/>
          <p:cNvSpPr>
            <a:spLocks noGrp="1" noChangeArrowheads="1"/>
          </p:cNvSpPr>
          <p:nvPr>
            <p:ph type="sldNum" sz="quarter" idx="5"/>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baseline="0" smtClean="0">
                <a:latin typeface="Arial" panose="020B0604020202020204" pitchFamily="34" charset="0"/>
              </a:defRPr>
            </a:lvl1pPr>
          </a:lstStyle>
          <a:p>
            <a:pPr>
              <a:defRPr/>
            </a:pPr>
            <a:fld id="{44B84AC2-29FC-42AF-941C-11DF8D300B4C}" type="slidenum">
              <a:rPr lang="zh-CN" altLang="en-US"/>
              <a:pPr>
                <a:defRPr/>
              </a:pPr>
              <a:t>‹#›</a:t>
            </a:fld>
            <a:endParaRPr lang="zh-CN" altLang="en-US"/>
          </a:p>
        </p:txBody>
      </p:sp>
    </p:spTree>
    <p:extLst>
      <p:ext uri="{BB962C8B-B14F-4D97-AF65-F5344CB8AC3E}">
        <p14:creationId xmlns:p14="http://schemas.microsoft.com/office/powerpoint/2010/main" val="32273933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52618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14400" y="2130430"/>
            <a:ext cx="10363200" cy="1470025"/>
          </a:xfrm>
        </p:spPr>
        <p:txBody>
          <a:bodyPr/>
          <a:lstStyle>
            <a:lvl1pPr>
              <a:defRPr/>
            </a:lvl1pPr>
          </a:lstStyle>
          <a:p>
            <a:pPr lvl="0"/>
            <a:r>
              <a:rPr lang="zh-CN" altLang="en-US" noProof="0" smtClean="0"/>
              <a:t>单击此处编辑母版标题样式</a:t>
            </a:r>
            <a:endParaRPr lang="zh-CN" altLang="zh-CN" noProof="0" smtClean="0"/>
          </a:p>
        </p:txBody>
      </p:sp>
      <p:sp>
        <p:nvSpPr>
          <p:cNvPr id="2051"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zh-CN" altLang="en-US" noProof="0" smtClean="0"/>
              <a:t>单击此处编辑母版副标题样式</a:t>
            </a:r>
            <a:endParaRPr lang="zh-CN" altLang="zh-CN" noProof="0" smtClean="0"/>
          </a:p>
        </p:txBody>
      </p:sp>
      <p:sp>
        <p:nvSpPr>
          <p:cNvPr id="4" name="Rectangle 4"/>
          <p:cNvSpPr>
            <a:spLocks noGrp="1" noChangeArrowheads="1"/>
          </p:cNvSpPr>
          <p:nvPr>
            <p:ph type="dt" sz="half" idx="10"/>
          </p:nvPr>
        </p:nvSpPr>
        <p:spPr/>
        <p:txBody>
          <a:bodyPr/>
          <a:lstStyle>
            <a:lvl1pPr>
              <a:defRPr sz="1400">
                <a:latin typeface="+mn-lt"/>
                <a:ea typeface="宋体" panose="02010600030101010101" pitchFamily="2" charset="-122"/>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sz="1400">
                <a:latin typeface="+mn-lt"/>
                <a:ea typeface="宋体" panose="02010600030101010101" pitchFamily="2" charset="-122"/>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sz="1400" smtClean="0">
                <a:latin typeface="+mn-lt"/>
                <a:ea typeface="宋体" panose="02010600030101010101" pitchFamily="2" charset="-122"/>
              </a:defRPr>
            </a:lvl1pPr>
          </a:lstStyle>
          <a:p>
            <a:pPr>
              <a:defRPr/>
            </a:pPr>
            <a:fld id="{85E44ACF-30C8-4EAC-9E9E-BB628A5CCBDD}" type="slidenum">
              <a:rPr lang="zh-CN" altLang="en-US"/>
              <a:pPr>
                <a:defRPr/>
              </a:pPr>
              <a:t>‹#›</a:t>
            </a:fld>
            <a:endParaRPr lang="zh-CN" altLang="en-US"/>
          </a:p>
        </p:txBody>
      </p:sp>
    </p:spTree>
    <p:extLst>
      <p:ext uri="{BB962C8B-B14F-4D97-AF65-F5344CB8AC3E}">
        <p14:creationId xmlns:p14="http://schemas.microsoft.com/office/powerpoint/2010/main" val="4100826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C803B695-5158-46B5-81D8-5EB547A5D423}" type="slidenum">
              <a:rPr lang="zh-CN" altLang="en-US"/>
              <a:pPr>
                <a:defRPr/>
              </a:pPr>
              <a:t>‹#›</a:t>
            </a:fld>
            <a:endParaRPr lang="zh-CN" altLang="en-US"/>
          </a:p>
        </p:txBody>
      </p:sp>
    </p:spTree>
    <p:extLst>
      <p:ext uri="{BB962C8B-B14F-4D97-AF65-F5344CB8AC3E}">
        <p14:creationId xmlns:p14="http://schemas.microsoft.com/office/powerpoint/2010/main" val="938788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3"/>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EA035A45-2114-4207-94D2-7FED95887CB9}" type="slidenum">
              <a:rPr lang="zh-CN" altLang="en-US"/>
              <a:pPr>
                <a:defRPr/>
              </a:pPr>
              <a:t>‹#›</a:t>
            </a:fld>
            <a:endParaRPr lang="zh-CN" altLang="en-US"/>
          </a:p>
        </p:txBody>
      </p:sp>
    </p:spTree>
    <p:extLst>
      <p:ext uri="{BB962C8B-B14F-4D97-AF65-F5344CB8AC3E}">
        <p14:creationId xmlns:p14="http://schemas.microsoft.com/office/powerpoint/2010/main" val="3516471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43"/>
            <a:ext cx="109728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F542AE50-DCE0-4989-8F6F-71115E086653}" type="slidenum">
              <a:rPr lang="zh-CN" altLang="en-US"/>
              <a:pPr>
                <a:defRPr/>
              </a:pPr>
              <a:t>‹#›</a:t>
            </a:fld>
            <a:endParaRPr lang="zh-CN" altLang="en-US"/>
          </a:p>
        </p:txBody>
      </p:sp>
    </p:spTree>
    <p:extLst>
      <p:ext uri="{BB962C8B-B14F-4D97-AF65-F5344CB8AC3E}">
        <p14:creationId xmlns:p14="http://schemas.microsoft.com/office/powerpoint/2010/main" val="4181865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87629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5963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77796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97175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73463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39546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2770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AD1FF5C-0B13-44DB-B599-3FAC97697864}" type="slidenum">
              <a:rPr lang="zh-CN" altLang="en-US"/>
              <a:pPr>
                <a:defRPr/>
              </a:pPr>
              <a:t>‹#›</a:t>
            </a:fld>
            <a:endParaRPr lang="zh-CN" altLang="en-US"/>
          </a:p>
        </p:txBody>
      </p:sp>
    </p:spTree>
    <p:extLst>
      <p:ext uri="{BB962C8B-B14F-4D97-AF65-F5344CB8AC3E}">
        <p14:creationId xmlns:p14="http://schemas.microsoft.com/office/powerpoint/2010/main" val="20913626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57735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00986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85128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7637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3"/>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8"/>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5779E90C-63A9-44E8-B880-769D77917A50}" type="slidenum">
              <a:rPr lang="zh-CN" altLang="en-US"/>
              <a:pPr>
                <a:defRPr/>
              </a:pPr>
              <a:t>‹#›</a:t>
            </a:fld>
            <a:endParaRPr lang="zh-CN" altLang="en-US"/>
          </a:p>
        </p:txBody>
      </p:sp>
    </p:spTree>
    <p:extLst>
      <p:ext uri="{BB962C8B-B14F-4D97-AF65-F5344CB8AC3E}">
        <p14:creationId xmlns:p14="http://schemas.microsoft.com/office/powerpoint/2010/main" val="3893299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5"/>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5"/>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BBA32A3C-BEA2-4EB6-B6B4-38DB5FFFAC44}" type="slidenum">
              <a:rPr lang="zh-CN" altLang="en-US"/>
              <a:pPr>
                <a:defRPr/>
              </a:pPr>
              <a:t>‹#›</a:t>
            </a:fld>
            <a:endParaRPr lang="zh-CN" altLang="en-US"/>
          </a:p>
        </p:txBody>
      </p:sp>
    </p:spTree>
    <p:extLst>
      <p:ext uri="{BB962C8B-B14F-4D97-AF65-F5344CB8AC3E}">
        <p14:creationId xmlns:p14="http://schemas.microsoft.com/office/powerpoint/2010/main" val="2810637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9"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319" y="2505075"/>
            <a:ext cx="51583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F58136EC-D3C3-4E53-967C-19956C395758}" type="slidenum">
              <a:rPr lang="zh-CN" altLang="en-US"/>
              <a:pPr>
                <a:defRPr/>
              </a:pPr>
              <a:t>‹#›</a:t>
            </a:fld>
            <a:endParaRPr lang="zh-CN" altLang="en-US"/>
          </a:p>
        </p:txBody>
      </p:sp>
    </p:spTree>
    <p:extLst>
      <p:ext uri="{BB962C8B-B14F-4D97-AF65-F5344CB8AC3E}">
        <p14:creationId xmlns:p14="http://schemas.microsoft.com/office/powerpoint/2010/main" val="582707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1D961D61-45BC-44A0-99DE-EF8492A89310}" type="slidenum">
              <a:rPr lang="zh-CN" altLang="en-US"/>
              <a:pPr>
                <a:defRPr/>
              </a:pPr>
              <a:t>‹#›</a:t>
            </a:fld>
            <a:endParaRPr lang="zh-CN" altLang="en-US"/>
          </a:p>
        </p:txBody>
      </p:sp>
    </p:spTree>
    <p:extLst>
      <p:ext uri="{BB962C8B-B14F-4D97-AF65-F5344CB8AC3E}">
        <p14:creationId xmlns:p14="http://schemas.microsoft.com/office/powerpoint/2010/main" val="311608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2AC787E2-4C84-4B10-AD30-A88BC09CFDF7}" type="slidenum">
              <a:rPr lang="zh-CN" altLang="en-US"/>
              <a:pPr>
                <a:defRPr/>
              </a:pPr>
              <a:t>‹#›</a:t>
            </a:fld>
            <a:endParaRPr lang="zh-CN" altLang="en-US"/>
          </a:p>
        </p:txBody>
      </p:sp>
    </p:spTree>
    <p:extLst>
      <p:ext uri="{BB962C8B-B14F-4D97-AF65-F5344CB8AC3E}">
        <p14:creationId xmlns:p14="http://schemas.microsoft.com/office/powerpoint/2010/main" val="2312106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21"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30"/>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21"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590CDE33-604D-44F2-8E8A-FE9C71B31597}" type="slidenum">
              <a:rPr lang="zh-CN" altLang="en-US"/>
              <a:pPr>
                <a:defRPr/>
              </a:pPr>
              <a:t>‹#›</a:t>
            </a:fld>
            <a:endParaRPr lang="zh-CN" altLang="en-US"/>
          </a:p>
        </p:txBody>
      </p:sp>
    </p:spTree>
    <p:extLst>
      <p:ext uri="{BB962C8B-B14F-4D97-AF65-F5344CB8AC3E}">
        <p14:creationId xmlns:p14="http://schemas.microsoft.com/office/powerpoint/2010/main" val="2312717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21"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30"/>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840321"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2C49C2D4-0AD0-4CEB-BC75-764449BA03AE}" type="slidenum">
              <a:rPr lang="zh-CN" altLang="en-US"/>
              <a:pPr>
                <a:defRPr/>
              </a:pPr>
              <a:t>‹#›</a:t>
            </a:fld>
            <a:endParaRPr lang="zh-CN" altLang="en-US"/>
          </a:p>
        </p:txBody>
      </p:sp>
    </p:spTree>
    <p:extLst>
      <p:ext uri="{BB962C8B-B14F-4D97-AF65-F5344CB8AC3E}">
        <p14:creationId xmlns:p14="http://schemas.microsoft.com/office/powerpoint/2010/main" val="4012995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09600" y="1600200"/>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900" baseline="0">
                <a:latin typeface="+mn-ea"/>
                <a:ea typeface="+mn-ea"/>
              </a:defRPr>
            </a:lvl1pPr>
          </a:lstStyle>
          <a:p>
            <a:pPr>
              <a:defRPr/>
            </a:pPr>
            <a:endParaRPr lang="zh-CN"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buFont typeface="Arial" panose="020B0604020202020204" pitchFamily="34" charset="0"/>
              <a:buNone/>
              <a:defRPr sz="900" baseline="0">
                <a:latin typeface="+mn-ea"/>
                <a:ea typeface="+mn-ea"/>
              </a:defRPr>
            </a:lvl1pPr>
          </a:lstStyle>
          <a:p>
            <a:pPr>
              <a:defRPr/>
            </a:pPr>
            <a:endParaRPr lang="zh-CN"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900" baseline="0" smtClean="0">
                <a:latin typeface="+mn-ea"/>
                <a:ea typeface="+mn-ea"/>
              </a:defRPr>
            </a:lvl1pPr>
          </a:lstStyle>
          <a:p>
            <a:pPr>
              <a:defRPr/>
            </a:pPr>
            <a:fld id="{034DC032-AF84-4D30-B260-2B67B3735B0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ctr" rtl="0" fontAlgn="base">
        <a:spcBef>
          <a:spcPct val="0"/>
        </a:spcBef>
        <a:spcAft>
          <a:spcPct val="0"/>
        </a:spcAft>
        <a:defRPr sz="3200" kern="1200">
          <a:solidFill>
            <a:schemeClr val="tx2"/>
          </a:solidFill>
          <a:latin typeface="+mj-lt"/>
          <a:ea typeface="+mj-ea"/>
          <a:cs typeface="+mj-cs"/>
        </a:defRPr>
      </a:lvl1pPr>
      <a:lvl2pPr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2pPr>
      <a:lvl3pPr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3pPr>
      <a:lvl4pPr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4pPr>
      <a:lvl5pPr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5pPr>
      <a:lvl6pPr marL="457200" algn="ctr" rtl="0" eaLnBrk="1" fontAlgn="base" hangingPunct="1">
        <a:spcBef>
          <a:spcPct val="0"/>
        </a:spcBef>
        <a:spcAft>
          <a:spcPct val="0"/>
        </a:spcAft>
        <a:defRPr sz="3200">
          <a:solidFill>
            <a:schemeClr val="tx2"/>
          </a:solidFill>
          <a:latin typeface="Arial" panose="020B0604020202020204" pitchFamily="34" charset="0"/>
          <a:ea typeface="微软雅黑" panose="020B0503020204020204" pitchFamily="34" charset="-122"/>
        </a:defRPr>
      </a:lvl6pPr>
      <a:lvl7pPr marL="914400" algn="ctr" rtl="0" eaLnBrk="1" fontAlgn="base" hangingPunct="1">
        <a:spcBef>
          <a:spcPct val="0"/>
        </a:spcBef>
        <a:spcAft>
          <a:spcPct val="0"/>
        </a:spcAft>
        <a:defRPr sz="3200">
          <a:solidFill>
            <a:schemeClr val="tx2"/>
          </a:solidFill>
          <a:latin typeface="Arial" panose="020B0604020202020204" pitchFamily="34" charset="0"/>
          <a:ea typeface="微软雅黑" panose="020B0503020204020204" pitchFamily="34" charset="-122"/>
        </a:defRPr>
      </a:lvl7pPr>
      <a:lvl8pPr marL="1371600" algn="ctr" rtl="0" eaLnBrk="1" fontAlgn="base" hangingPunct="1">
        <a:spcBef>
          <a:spcPct val="0"/>
        </a:spcBef>
        <a:spcAft>
          <a:spcPct val="0"/>
        </a:spcAft>
        <a:defRPr sz="3200">
          <a:solidFill>
            <a:schemeClr val="tx2"/>
          </a:solidFill>
          <a:latin typeface="Arial" panose="020B0604020202020204" pitchFamily="34" charset="0"/>
          <a:ea typeface="微软雅黑" panose="020B0503020204020204" pitchFamily="34" charset="-122"/>
        </a:defRPr>
      </a:lvl8pPr>
      <a:lvl9pPr marL="1828800" algn="ctr" rtl="0" eaLnBrk="1" fontAlgn="base" hangingPunct="1">
        <a:spcBef>
          <a:spcPct val="0"/>
        </a:spcBef>
        <a:spcAft>
          <a:spcPct val="0"/>
        </a:spcAft>
        <a:defRPr sz="32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kern="1200">
          <a:solidFill>
            <a:schemeClr val="tx1"/>
          </a:solidFill>
          <a:latin typeface="+mn-lt"/>
          <a:ea typeface="+mn-ea"/>
          <a:cs typeface="+mn-cs"/>
        </a:defRPr>
      </a:lvl1pPr>
      <a:lvl2pPr marL="742950" indent="-285750" algn="l" rtl="0" fontAlgn="base">
        <a:spcBef>
          <a:spcPct val="20000"/>
        </a:spcBef>
        <a:spcAft>
          <a:spcPct val="0"/>
        </a:spcAft>
        <a:buChar char="–"/>
        <a:defRPr kern="1200">
          <a:solidFill>
            <a:schemeClr val="tx1"/>
          </a:solidFill>
          <a:latin typeface="+mn-lt"/>
          <a:ea typeface="+mn-ea"/>
          <a:cs typeface="+mn-cs"/>
        </a:defRPr>
      </a:lvl2pPr>
      <a:lvl3pPr marL="1143000" indent="-228600" algn="l" rtl="0" fontAlgn="base">
        <a:spcBef>
          <a:spcPct val="20000"/>
        </a:spcBef>
        <a:spcAft>
          <a:spcPct val="0"/>
        </a:spcAft>
        <a:buChar char="•"/>
        <a:defRPr sz="1600" kern="1200">
          <a:solidFill>
            <a:schemeClr val="tx1"/>
          </a:solidFill>
          <a:latin typeface="+mn-lt"/>
          <a:ea typeface="+mn-ea"/>
          <a:cs typeface="+mn-cs"/>
        </a:defRPr>
      </a:lvl3pPr>
      <a:lvl4pPr marL="1600200" indent="-228600" algn="l" rtl="0" fontAlgn="base">
        <a:spcBef>
          <a:spcPct val="20000"/>
        </a:spcBef>
        <a:spcAft>
          <a:spcPct val="0"/>
        </a:spcAft>
        <a:buChar char="–"/>
        <a:defRPr sz="1400" kern="1200">
          <a:solidFill>
            <a:schemeClr val="tx1"/>
          </a:solidFill>
          <a:latin typeface="+mn-lt"/>
          <a:ea typeface="+mn-ea"/>
          <a:cs typeface="+mn-cs"/>
        </a:defRPr>
      </a:lvl4pPr>
      <a:lvl5pPr marL="2057400" indent="-228600" algn="l" rtl="0" fontAlgn="base">
        <a:spcBef>
          <a:spcPct val="20000"/>
        </a:spcBef>
        <a:spcAft>
          <a:spcPct val="0"/>
        </a:spcAft>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eaLnBrk="1" fontAlgn="auto" hangingPunct="1">
              <a:spcBef>
                <a:spcPts val="0"/>
              </a:spcBef>
              <a:spcAft>
                <a:spcPts val="0"/>
              </a:spcAft>
            </a:pPr>
            <a:fld id="{16E5758D-A3C3-4E88-8AC0-22500507BD7E}" type="datetimeFigureOut">
              <a:rPr lang="zh-CN" altLang="en-US" baseline="0" smtClean="0">
                <a:solidFill>
                  <a:prstClr val="black">
                    <a:tint val="75000"/>
                  </a:prstClr>
                </a:solidFill>
                <a:latin typeface="Calibri" panose="020F0502020204030204"/>
              </a:rPr>
              <a:pPr defTabSz="914172" eaLnBrk="1" fontAlgn="auto" hangingPunct="1">
                <a:spcBef>
                  <a:spcPts val="0"/>
                </a:spcBef>
                <a:spcAft>
                  <a:spcPts val="0"/>
                </a:spcAft>
              </a:pPr>
              <a:t>2017/2/1</a:t>
            </a:fld>
            <a:endParaRPr lang="zh-CN" altLang="en-US" baseline="0">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eaLnBrk="1" fontAlgn="auto" hangingPunct="1">
              <a:spcBef>
                <a:spcPts val="0"/>
              </a:spcBef>
              <a:spcAft>
                <a:spcPts val="0"/>
              </a:spcAft>
            </a:pPr>
            <a:endParaRPr lang="zh-CN" altLang="en-US" baseline="0">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eaLnBrk="1" fontAlgn="auto" hangingPunct="1">
              <a:spcBef>
                <a:spcPts val="0"/>
              </a:spcBef>
              <a:spcAft>
                <a:spcPts val="0"/>
              </a:spcAft>
            </a:pPr>
            <a:fld id="{AA4E786F-588D-4932-A7B2-AE3451FA4ACA}" type="slidenum">
              <a:rPr lang="zh-CN" altLang="en-US" baseline="0" smtClean="0">
                <a:solidFill>
                  <a:prstClr val="black">
                    <a:tint val="75000"/>
                  </a:prstClr>
                </a:solidFill>
                <a:latin typeface="Calibri" panose="020F0502020204030204"/>
              </a:rPr>
              <a:pPr defTabSz="914172" eaLnBrk="1" fontAlgn="auto" hangingPunct="1">
                <a:spcBef>
                  <a:spcPts val="0"/>
                </a:spcBef>
                <a:spcAft>
                  <a:spcPts val="0"/>
                </a:spcAft>
              </a:pPr>
              <a:t>‹#›</a:t>
            </a:fld>
            <a:endParaRPr lang="zh-CN" altLang="en-US" baseline="0">
              <a:solidFill>
                <a:prstClr val="black">
                  <a:tint val="75000"/>
                </a:prstClr>
              </a:solidFill>
              <a:latin typeface="Calibri" panose="020F0502020204030204"/>
            </a:endParaRPr>
          </a:p>
        </p:txBody>
      </p:sp>
    </p:spTree>
    <p:extLst>
      <p:ext uri="{BB962C8B-B14F-4D97-AF65-F5344CB8AC3E}">
        <p14:creationId xmlns:p14="http://schemas.microsoft.com/office/powerpoint/2010/main" val="214665474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098" name="Picture 2" descr="J:\123\0919\PPT设计\站酷活动_PPT设计_花.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0" y="1828800"/>
            <a:ext cx="20002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3"/>
          <p:cNvSpPr txBox="1">
            <a:spLocks noChangeArrowheads="1"/>
          </p:cNvSpPr>
          <p:nvPr/>
        </p:nvSpPr>
        <p:spPr bwMode="auto">
          <a:xfrm>
            <a:off x="4953000" y="2314575"/>
            <a:ext cx="5086350" cy="1431925"/>
          </a:xfrm>
          <a:prstGeom prst="rect">
            <a:avLst/>
          </a:prstGeom>
          <a:noFill/>
          <a:ln>
            <a:noFill/>
          </a:ln>
          <a:effectLst>
            <a:outerShdw dist="53882" dir="2700000" algn="ctr" rotWithShape="0">
              <a:srgbClr val="2566AD">
                <a:alpha val="50000"/>
              </a:srgbClr>
            </a:outerShdw>
          </a:effectLst>
          <a:extLst>
            <a:ext uri="{909E8E84-426E-40DD-AFC4-6F175D3DCCD1}">
              <a14:hiddenFill xmlns:a14="http://schemas.microsoft.com/office/drawing/2010/main">
                <a:solidFill>
                  <a:srgbClr val="D6E3FA"/>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800" baseline="-25000">
                <a:solidFill>
                  <a:schemeClr val="tx1"/>
                </a:solidFill>
                <a:latin typeface="Bauhaus" pitchFamily="2" charset="0"/>
                <a:ea typeface="宋体" panose="02010600030101010101" pitchFamily="2" charset="-122"/>
              </a:defRPr>
            </a:lvl1pPr>
            <a:lvl2pPr marL="742950" indent="-285750">
              <a:buFont typeface="Arial" panose="020B0604020202020204" pitchFamily="34" charset="0"/>
              <a:defRPr sz="2800" baseline="-25000">
                <a:solidFill>
                  <a:schemeClr val="tx1"/>
                </a:solidFill>
                <a:latin typeface="Bauhaus" pitchFamily="2" charset="0"/>
                <a:ea typeface="宋体" panose="02010600030101010101" pitchFamily="2" charset="-122"/>
              </a:defRPr>
            </a:lvl2pPr>
            <a:lvl3pPr marL="11430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3pPr>
            <a:lvl4pPr marL="16002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4pPr>
            <a:lvl5pPr marL="20574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9pPr>
          </a:lstStyle>
          <a:p>
            <a:pPr eaLnBrk="1" hangingPunct="1">
              <a:lnSpc>
                <a:spcPct val="150000"/>
              </a:lnSpc>
            </a:pPr>
            <a:r>
              <a:rPr lang="en-US" altLang="zh-CN" sz="5800" baseline="0">
                <a:solidFill>
                  <a:schemeClr val="bg1"/>
                </a:solidFill>
              </a:rPr>
              <a:t>WPS OFFICE</a:t>
            </a:r>
          </a:p>
        </p:txBody>
      </p:sp>
      <p:sp>
        <p:nvSpPr>
          <p:cNvPr id="4100" name="Text Box 4"/>
          <p:cNvSpPr txBox="1">
            <a:spLocks noChangeArrowheads="1"/>
          </p:cNvSpPr>
          <p:nvPr/>
        </p:nvSpPr>
        <p:spPr bwMode="auto">
          <a:xfrm>
            <a:off x="4972050" y="3276600"/>
            <a:ext cx="5086350" cy="762000"/>
          </a:xfrm>
          <a:prstGeom prst="rect">
            <a:avLst/>
          </a:prstGeom>
          <a:noFill/>
          <a:ln>
            <a:noFill/>
          </a:ln>
          <a:effectLst>
            <a:outerShdw dist="35921" dir="2700000" algn="ctr" rotWithShape="0">
              <a:srgbClr val="2566AD">
                <a:alpha val="50000"/>
              </a:srgbClr>
            </a:outerShdw>
          </a:effectLst>
          <a:extLst>
            <a:ext uri="{909E8E84-426E-40DD-AFC4-6F175D3DCCD1}">
              <a14:hiddenFill xmlns:a14="http://schemas.microsoft.com/office/drawing/2010/main">
                <a:solidFill>
                  <a:srgbClr val="D6E3FA"/>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800" baseline="-25000">
                <a:solidFill>
                  <a:schemeClr val="tx1"/>
                </a:solidFill>
                <a:latin typeface="Bauhaus" pitchFamily="2" charset="0"/>
                <a:ea typeface="宋体" panose="02010600030101010101" pitchFamily="2" charset="-122"/>
              </a:defRPr>
            </a:lvl1pPr>
            <a:lvl2pPr marL="742950" indent="-285750">
              <a:buFont typeface="Arial" panose="020B0604020202020204" pitchFamily="34" charset="0"/>
              <a:defRPr sz="2800" baseline="-25000">
                <a:solidFill>
                  <a:schemeClr val="tx1"/>
                </a:solidFill>
                <a:latin typeface="Bauhaus" pitchFamily="2" charset="0"/>
                <a:ea typeface="宋体" panose="02010600030101010101" pitchFamily="2" charset="-122"/>
              </a:defRPr>
            </a:lvl2pPr>
            <a:lvl3pPr marL="11430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3pPr>
            <a:lvl4pPr marL="16002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4pPr>
            <a:lvl5pPr marL="20574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9pPr>
          </a:lstStyle>
          <a:p>
            <a:pPr eaLnBrk="1" hangingPunct="1">
              <a:lnSpc>
                <a:spcPct val="150000"/>
              </a:lnSpc>
            </a:pPr>
            <a:r>
              <a:rPr lang="en-US" altLang="zh-CN" sz="2900" baseline="0">
                <a:solidFill>
                  <a:schemeClr val="bg1"/>
                </a:solidFill>
                <a:latin typeface="AvantGarde Bk BT" panose="020B0402020202090204" pitchFamily="34" charset="0"/>
              </a:rPr>
              <a:t>Simpli,Powerful And Free</a:t>
            </a:r>
          </a:p>
        </p:txBody>
      </p:sp>
      <p:pic>
        <p:nvPicPr>
          <p:cNvPr id="4101" name="Picture 5" descr="J:\123\0919\PPT设计\小鸟花瓣.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4600" y="3429000"/>
            <a:ext cx="3810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descr="J:\123\0919\PPT设计\小鸟花瓣2.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05800" y="2579688"/>
            <a:ext cx="609600"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122" name="Picture 2" descr="J:\123\0919\PPT设计\站酷活动_PPT设计_花.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7350" y="990600"/>
            <a:ext cx="154305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4876800" y="2238375"/>
            <a:ext cx="4572000" cy="1431925"/>
          </a:xfrm>
          <a:prstGeom prst="rect">
            <a:avLst/>
          </a:prstGeom>
          <a:noFill/>
          <a:ln>
            <a:noFill/>
          </a:ln>
          <a:effectLst>
            <a:outerShdw dist="53882" dir="2700000" algn="ctr" rotWithShape="0">
              <a:srgbClr val="2566AD">
                <a:alpha val="50000"/>
              </a:srgbClr>
            </a:outerShdw>
          </a:effectLst>
          <a:extLst>
            <a:ext uri="{909E8E84-426E-40DD-AFC4-6F175D3DCCD1}">
              <a14:hiddenFill xmlns:a14="http://schemas.microsoft.com/office/drawing/2010/main">
                <a:solidFill>
                  <a:srgbClr val="D6E3FA"/>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800" baseline="-25000">
                <a:solidFill>
                  <a:schemeClr val="tx1"/>
                </a:solidFill>
                <a:latin typeface="Bauhaus" pitchFamily="2" charset="0"/>
                <a:ea typeface="宋体" panose="02010600030101010101" pitchFamily="2" charset="-122"/>
              </a:defRPr>
            </a:lvl1pPr>
            <a:lvl2pPr marL="742950" indent="-285750">
              <a:buFont typeface="Arial" panose="020B0604020202020204" pitchFamily="34" charset="0"/>
              <a:defRPr sz="2800" baseline="-25000">
                <a:solidFill>
                  <a:schemeClr val="tx1"/>
                </a:solidFill>
                <a:latin typeface="Bauhaus" pitchFamily="2" charset="0"/>
                <a:ea typeface="宋体" panose="02010600030101010101" pitchFamily="2" charset="-122"/>
              </a:defRPr>
            </a:lvl2pPr>
            <a:lvl3pPr marL="11430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3pPr>
            <a:lvl4pPr marL="16002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4pPr>
            <a:lvl5pPr marL="20574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9pPr>
          </a:lstStyle>
          <a:p>
            <a:pPr eaLnBrk="1" hangingPunct="1">
              <a:lnSpc>
                <a:spcPct val="150000"/>
              </a:lnSpc>
            </a:pPr>
            <a:r>
              <a:rPr lang="en-US" altLang="zh-CN" sz="5800" baseline="0">
                <a:solidFill>
                  <a:schemeClr val="bg1"/>
                </a:solidFill>
              </a:rPr>
              <a:t>Catalog</a:t>
            </a:r>
          </a:p>
        </p:txBody>
      </p:sp>
      <p:sp>
        <p:nvSpPr>
          <p:cNvPr id="5124" name="Text Box 4"/>
          <p:cNvSpPr txBox="1">
            <a:spLocks noChangeArrowheads="1"/>
          </p:cNvSpPr>
          <p:nvPr/>
        </p:nvSpPr>
        <p:spPr bwMode="auto">
          <a:xfrm>
            <a:off x="5257800" y="3352800"/>
            <a:ext cx="1247775" cy="762000"/>
          </a:xfrm>
          <a:prstGeom prst="rect">
            <a:avLst/>
          </a:prstGeom>
          <a:noFill/>
          <a:ln>
            <a:noFill/>
          </a:ln>
          <a:effectLst>
            <a:outerShdw dist="35921" dir="2700000" algn="ctr" rotWithShape="0">
              <a:srgbClr val="2566AD">
                <a:alpha val="50000"/>
              </a:srgbClr>
            </a:outerShdw>
          </a:effectLst>
          <a:extLst>
            <a:ext uri="{909E8E84-426E-40DD-AFC4-6F175D3DCCD1}">
              <a14:hiddenFill xmlns:a14="http://schemas.microsoft.com/office/drawing/2010/main">
                <a:solidFill>
                  <a:srgbClr val="D6E3FA"/>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800" baseline="-25000">
                <a:solidFill>
                  <a:schemeClr val="tx1"/>
                </a:solidFill>
                <a:latin typeface="Bauhaus" pitchFamily="2" charset="0"/>
                <a:ea typeface="宋体" panose="02010600030101010101" pitchFamily="2" charset="-122"/>
              </a:defRPr>
            </a:lvl1pPr>
            <a:lvl2pPr marL="742950" indent="-285750">
              <a:buFont typeface="Arial" panose="020B0604020202020204" pitchFamily="34" charset="0"/>
              <a:defRPr sz="2800" baseline="-25000">
                <a:solidFill>
                  <a:schemeClr val="tx1"/>
                </a:solidFill>
                <a:latin typeface="Bauhaus" pitchFamily="2" charset="0"/>
                <a:ea typeface="宋体" panose="02010600030101010101" pitchFamily="2" charset="-122"/>
              </a:defRPr>
            </a:lvl2pPr>
            <a:lvl3pPr marL="11430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3pPr>
            <a:lvl4pPr marL="16002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4pPr>
            <a:lvl5pPr marL="20574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9pPr>
          </a:lstStyle>
          <a:p>
            <a:pPr eaLnBrk="1" hangingPunct="1">
              <a:lnSpc>
                <a:spcPct val="150000"/>
              </a:lnSpc>
            </a:pPr>
            <a:r>
              <a:rPr lang="en-US" altLang="zh-CN" sz="2900" baseline="0">
                <a:solidFill>
                  <a:schemeClr val="bg1"/>
                </a:solidFill>
                <a:latin typeface="AvantGarde Bk BT" panose="020B0402020202090204" pitchFamily="34" charset="0"/>
              </a:rPr>
              <a:t>Writer</a:t>
            </a:r>
          </a:p>
        </p:txBody>
      </p:sp>
      <p:sp>
        <p:nvSpPr>
          <p:cNvPr id="5125" name="Text Box 5"/>
          <p:cNvSpPr txBox="1">
            <a:spLocks noChangeArrowheads="1"/>
          </p:cNvSpPr>
          <p:nvPr/>
        </p:nvSpPr>
        <p:spPr bwMode="auto">
          <a:xfrm>
            <a:off x="5257800" y="3817938"/>
            <a:ext cx="2895600" cy="762000"/>
          </a:xfrm>
          <a:prstGeom prst="rect">
            <a:avLst/>
          </a:prstGeom>
          <a:noFill/>
          <a:ln>
            <a:noFill/>
          </a:ln>
          <a:effectLst>
            <a:outerShdw dist="35921" dir="2700000" algn="ctr" rotWithShape="0">
              <a:srgbClr val="2566AD">
                <a:alpha val="50000"/>
              </a:srgbClr>
            </a:outerShdw>
          </a:effectLst>
          <a:extLst>
            <a:ext uri="{909E8E84-426E-40DD-AFC4-6F175D3DCCD1}">
              <a14:hiddenFill xmlns:a14="http://schemas.microsoft.com/office/drawing/2010/main">
                <a:solidFill>
                  <a:srgbClr val="D6E3FA"/>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800" baseline="-25000">
                <a:solidFill>
                  <a:schemeClr val="tx1"/>
                </a:solidFill>
                <a:latin typeface="Bauhaus" pitchFamily="2" charset="0"/>
                <a:ea typeface="宋体" panose="02010600030101010101" pitchFamily="2" charset="-122"/>
              </a:defRPr>
            </a:lvl1pPr>
            <a:lvl2pPr marL="742950" indent="-285750">
              <a:buFont typeface="Arial" panose="020B0604020202020204" pitchFamily="34" charset="0"/>
              <a:defRPr sz="2800" baseline="-25000">
                <a:solidFill>
                  <a:schemeClr val="tx1"/>
                </a:solidFill>
                <a:latin typeface="Bauhaus" pitchFamily="2" charset="0"/>
                <a:ea typeface="宋体" panose="02010600030101010101" pitchFamily="2" charset="-122"/>
              </a:defRPr>
            </a:lvl2pPr>
            <a:lvl3pPr marL="11430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3pPr>
            <a:lvl4pPr marL="16002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4pPr>
            <a:lvl5pPr marL="20574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9pPr>
          </a:lstStyle>
          <a:p>
            <a:pPr eaLnBrk="1" hangingPunct="1">
              <a:lnSpc>
                <a:spcPct val="150000"/>
              </a:lnSpc>
            </a:pPr>
            <a:r>
              <a:rPr lang="en-US" altLang="zh-CN" sz="2900" baseline="0">
                <a:solidFill>
                  <a:schemeClr val="bg1"/>
                </a:solidFill>
                <a:latin typeface="AvantGarde Bk BT" panose="020B0402020202090204" pitchFamily="34" charset="0"/>
              </a:rPr>
              <a:t>Presentation</a:t>
            </a:r>
          </a:p>
        </p:txBody>
      </p:sp>
      <p:sp>
        <p:nvSpPr>
          <p:cNvPr id="5126" name="Text Box 6"/>
          <p:cNvSpPr txBox="1">
            <a:spLocks noChangeArrowheads="1"/>
          </p:cNvSpPr>
          <p:nvPr/>
        </p:nvSpPr>
        <p:spPr bwMode="auto">
          <a:xfrm>
            <a:off x="5257800" y="4275138"/>
            <a:ext cx="2895600" cy="762000"/>
          </a:xfrm>
          <a:prstGeom prst="rect">
            <a:avLst/>
          </a:prstGeom>
          <a:noFill/>
          <a:ln>
            <a:noFill/>
          </a:ln>
          <a:effectLst>
            <a:outerShdw dist="35921" dir="2700000" algn="ctr" rotWithShape="0">
              <a:srgbClr val="2566AD">
                <a:alpha val="50000"/>
              </a:srgbClr>
            </a:outerShdw>
          </a:effectLst>
          <a:extLst>
            <a:ext uri="{909E8E84-426E-40DD-AFC4-6F175D3DCCD1}">
              <a14:hiddenFill xmlns:a14="http://schemas.microsoft.com/office/drawing/2010/main">
                <a:solidFill>
                  <a:srgbClr val="D6E3FA"/>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800" baseline="-25000">
                <a:solidFill>
                  <a:schemeClr val="tx1"/>
                </a:solidFill>
                <a:latin typeface="Bauhaus" pitchFamily="2" charset="0"/>
                <a:ea typeface="宋体" panose="02010600030101010101" pitchFamily="2" charset="-122"/>
              </a:defRPr>
            </a:lvl1pPr>
            <a:lvl2pPr marL="742950" indent="-285750">
              <a:buFont typeface="Arial" panose="020B0604020202020204" pitchFamily="34" charset="0"/>
              <a:defRPr sz="2800" baseline="-25000">
                <a:solidFill>
                  <a:schemeClr val="tx1"/>
                </a:solidFill>
                <a:latin typeface="Bauhaus" pitchFamily="2" charset="0"/>
                <a:ea typeface="宋体" panose="02010600030101010101" pitchFamily="2" charset="-122"/>
              </a:defRPr>
            </a:lvl2pPr>
            <a:lvl3pPr marL="11430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3pPr>
            <a:lvl4pPr marL="16002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4pPr>
            <a:lvl5pPr marL="20574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9pPr>
          </a:lstStyle>
          <a:p>
            <a:pPr eaLnBrk="1" hangingPunct="1">
              <a:lnSpc>
                <a:spcPct val="150000"/>
              </a:lnSpc>
            </a:pPr>
            <a:r>
              <a:rPr lang="en-US" altLang="zh-CN" sz="2900" baseline="0">
                <a:solidFill>
                  <a:schemeClr val="bg1"/>
                </a:solidFill>
                <a:latin typeface="AvantGarde Bk BT" panose="020B0402020202090204" pitchFamily="34" charset="0"/>
              </a:rPr>
              <a:t>Spreadsheets</a:t>
            </a:r>
          </a:p>
        </p:txBody>
      </p:sp>
      <p:pic>
        <p:nvPicPr>
          <p:cNvPr id="5127" name="Picture 7" descr="J:\123\0919\PPT设计\小鸟花瓣.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86350" y="3048000"/>
            <a:ext cx="3810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8" descr="J:\123\0919\PPT设计\小鸟花瓣2.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10400" y="2667000"/>
            <a:ext cx="609600"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9" descr="J:\123\0919\PPT设计\花苞.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7275" y="3589338"/>
            <a:ext cx="390525"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0" descr="J:\123\0919\PPT设计\花苞.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7275" y="4046538"/>
            <a:ext cx="390525"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1" descr="J:\123\0919\PPT设计\花苞.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7275" y="4503738"/>
            <a:ext cx="390525"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J:\123\0919\PPT设计\站酷活动_PPT设计_花.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24200" y="1828800"/>
            <a:ext cx="20002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 Box 3"/>
          <p:cNvSpPr txBox="1">
            <a:spLocks noChangeArrowheads="1"/>
          </p:cNvSpPr>
          <p:nvPr/>
        </p:nvSpPr>
        <p:spPr bwMode="auto">
          <a:xfrm>
            <a:off x="5029200" y="2362200"/>
            <a:ext cx="4572000" cy="1463675"/>
          </a:xfrm>
          <a:prstGeom prst="rect">
            <a:avLst/>
          </a:prstGeom>
          <a:noFill/>
          <a:ln>
            <a:noFill/>
          </a:ln>
          <a:effectLst>
            <a:outerShdw dist="53882" dir="2700000" algn="ctr" rotWithShape="0">
              <a:srgbClr val="2566AD">
                <a:alpha val="50000"/>
              </a:srgbClr>
            </a:outerShdw>
          </a:effectLst>
          <a:extLst>
            <a:ext uri="{909E8E84-426E-40DD-AFC4-6F175D3DCCD1}">
              <a14:hiddenFill xmlns:a14="http://schemas.microsoft.com/office/drawing/2010/main">
                <a:solidFill>
                  <a:srgbClr val="D6E3FA"/>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800" baseline="-25000">
                <a:solidFill>
                  <a:schemeClr val="tx1"/>
                </a:solidFill>
                <a:latin typeface="Bauhaus" pitchFamily="2" charset="0"/>
                <a:ea typeface="宋体" panose="02010600030101010101" pitchFamily="2" charset="-122"/>
              </a:defRPr>
            </a:lvl1pPr>
            <a:lvl2pPr marL="742950" indent="-285750">
              <a:buFont typeface="Arial" panose="020B0604020202020204" pitchFamily="34" charset="0"/>
              <a:defRPr sz="2800" baseline="-25000">
                <a:solidFill>
                  <a:schemeClr val="tx1"/>
                </a:solidFill>
                <a:latin typeface="Bauhaus" pitchFamily="2" charset="0"/>
                <a:ea typeface="宋体" panose="02010600030101010101" pitchFamily="2" charset="-122"/>
              </a:defRPr>
            </a:lvl2pPr>
            <a:lvl3pPr marL="11430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3pPr>
            <a:lvl4pPr marL="16002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4pPr>
            <a:lvl5pPr marL="20574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9pPr>
          </a:lstStyle>
          <a:p>
            <a:pPr eaLnBrk="1" hangingPunct="1">
              <a:lnSpc>
                <a:spcPct val="150000"/>
              </a:lnSpc>
            </a:pPr>
            <a:r>
              <a:rPr lang="en-US" altLang="zh-CN" sz="6000" baseline="0">
                <a:solidFill>
                  <a:schemeClr val="bg1"/>
                </a:solidFill>
              </a:rPr>
              <a:t>Writer</a:t>
            </a:r>
          </a:p>
        </p:txBody>
      </p:sp>
      <p:pic>
        <p:nvPicPr>
          <p:cNvPr id="6148" name="Picture 4" descr="J:\123\0919\PPT设计\小鸟花瓣.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2743200"/>
            <a:ext cx="3810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descr="J:\123\0919\PPT设计\一组小鸟.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15200" y="3227388"/>
            <a:ext cx="121920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Picture 2" descr="J:\123\0919\PPT设计\站酷活动_PPT设计_花.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1150" y="533400"/>
            <a:ext cx="154305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Box 3"/>
          <p:cNvSpPr txBox="1">
            <a:spLocks noChangeArrowheads="1"/>
          </p:cNvSpPr>
          <p:nvPr/>
        </p:nvSpPr>
        <p:spPr bwMode="auto">
          <a:xfrm>
            <a:off x="4953000" y="1736725"/>
            <a:ext cx="2438400" cy="1463675"/>
          </a:xfrm>
          <a:prstGeom prst="rect">
            <a:avLst/>
          </a:prstGeom>
          <a:noFill/>
          <a:ln>
            <a:noFill/>
          </a:ln>
          <a:effectLst>
            <a:outerShdw dist="53882" dir="2700000" algn="ctr" rotWithShape="0">
              <a:srgbClr val="2566AD">
                <a:alpha val="50000"/>
              </a:srgbClr>
            </a:outerShdw>
          </a:effectLst>
          <a:extLst>
            <a:ext uri="{909E8E84-426E-40DD-AFC4-6F175D3DCCD1}">
              <a14:hiddenFill xmlns:a14="http://schemas.microsoft.com/office/drawing/2010/main">
                <a:solidFill>
                  <a:srgbClr val="D6E3FA"/>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800" baseline="-25000">
                <a:solidFill>
                  <a:schemeClr val="tx1"/>
                </a:solidFill>
                <a:latin typeface="Bauhaus" pitchFamily="2" charset="0"/>
                <a:ea typeface="宋体" panose="02010600030101010101" pitchFamily="2" charset="-122"/>
              </a:defRPr>
            </a:lvl1pPr>
            <a:lvl2pPr marL="742950" indent="-285750">
              <a:buFont typeface="Arial" panose="020B0604020202020204" pitchFamily="34" charset="0"/>
              <a:defRPr sz="2800" baseline="-25000">
                <a:solidFill>
                  <a:schemeClr val="tx1"/>
                </a:solidFill>
                <a:latin typeface="Bauhaus" pitchFamily="2" charset="0"/>
                <a:ea typeface="宋体" panose="02010600030101010101" pitchFamily="2" charset="-122"/>
              </a:defRPr>
            </a:lvl2pPr>
            <a:lvl3pPr marL="11430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3pPr>
            <a:lvl4pPr marL="16002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4pPr>
            <a:lvl5pPr marL="20574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9pPr>
          </a:lstStyle>
          <a:p>
            <a:pPr eaLnBrk="1" hangingPunct="1">
              <a:lnSpc>
                <a:spcPct val="150000"/>
              </a:lnSpc>
            </a:pPr>
            <a:r>
              <a:rPr lang="en-US" altLang="zh-CN" sz="6000" baseline="0">
                <a:solidFill>
                  <a:schemeClr val="bg1"/>
                </a:solidFill>
              </a:rPr>
              <a:t>Writer</a:t>
            </a:r>
          </a:p>
        </p:txBody>
      </p:sp>
      <p:pic>
        <p:nvPicPr>
          <p:cNvPr id="7172" name="Picture 4" descr="J:\123\0919\PPT设计\小鸟花瓣.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19900" y="2271713"/>
            <a:ext cx="381000"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J:\123\0919\PPT设计\小鸟花瓣2.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2514600"/>
            <a:ext cx="609600"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 Box 6"/>
          <p:cNvSpPr txBox="1">
            <a:spLocks noChangeArrowheads="1"/>
          </p:cNvSpPr>
          <p:nvPr/>
        </p:nvSpPr>
        <p:spPr bwMode="auto">
          <a:xfrm>
            <a:off x="2514600" y="3263900"/>
            <a:ext cx="7419975" cy="1554163"/>
          </a:xfrm>
          <a:prstGeom prst="rect">
            <a:avLst/>
          </a:prstGeom>
          <a:noFill/>
          <a:ln>
            <a:noFill/>
          </a:ln>
          <a:effectLst>
            <a:outerShdw dist="35921" dir="2700000" algn="ctr" rotWithShape="0">
              <a:srgbClr val="2566AD">
                <a:alpha val="50000"/>
              </a:srgbClr>
            </a:outerShdw>
          </a:effectLst>
          <a:extLst>
            <a:ext uri="{909E8E84-426E-40DD-AFC4-6F175D3DCCD1}">
              <a14:hiddenFill xmlns:a14="http://schemas.microsoft.com/office/drawing/2010/main">
                <a:solidFill>
                  <a:srgbClr val="D6E3FA"/>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800" baseline="-25000">
                <a:solidFill>
                  <a:schemeClr val="tx1"/>
                </a:solidFill>
                <a:latin typeface="Bauhaus" pitchFamily="2" charset="0"/>
                <a:ea typeface="宋体" panose="02010600030101010101" pitchFamily="2" charset="-122"/>
              </a:defRPr>
            </a:lvl1pPr>
            <a:lvl2pPr marL="742950" indent="-285750">
              <a:buFont typeface="Arial" panose="020B0604020202020204" pitchFamily="34" charset="0"/>
              <a:defRPr sz="2800" baseline="-25000">
                <a:solidFill>
                  <a:schemeClr val="tx1"/>
                </a:solidFill>
                <a:latin typeface="Bauhaus" pitchFamily="2" charset="0"/>
                <a:ea typeface="宋体" panose="02010600030101010101" pitchFamily="2" charset="-122"/>
              </a:defRPr>
            </a:lvl2pPr>
            <a:lvl3pPr marL="11430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3pPr>
            <a:lvl4pPr marL="16002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4pPr>
            <a:lvl5pPr marL="2057400" indent="-228600">
              <a:buFont typeface="Arial" panose="020B0604020202020204" pitchFamily="34" charset="0"/>
              <a:defRPr sz="2800" baseline="-25000">
                <a:solidFill>
                  <a:schemeClr val="tx1"/>
                </a:solidFill>
                <a:latin typeface="Bauhaus"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aseline="-25000">
                <a:solidFill>
                  <a:schemeClr val="tx1"/>
                </a:solidFill>
                <a:latin typeface="Bauhaus" pitchFamily="2" charset="0"/>
                <a:ea typeface="宋体" panose="02010600030101010101" pitchFamily="2" charset="-122"/>
              </a:defRPr>
            </a:lvl9pPr>
          </a:lstStyle>
          <a:p>
            <a:pPr eaLnBrk="1" hangingPunct="1"/>
            <a:r>
              <a:rPr lang="en-US" altLang="zh-CN" sz="1900" baseline="0">
                <a:solidFill>
                  <a:schemeClr val="bg1"/>
                </a:solidFill>
                <a:latin typeface="AvantGarde Bk BT" panose="020B0402020202090204" pitchFamily="34" charset="0"/>
              </a:rPr>
              <a:t>Kingsoft writer Professional 2012 is dependable and fast word processing software that is highly compatible with Microsoft Word,and can read and edit DOCand DOCX formats. This allows you to freely transfer  your office documents between Microsoft Word and Kingsoft writer Professional.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eaLnBrk="1" fontAlgn="auto" hangingPunct="1">
              <a:spcBef>
                <a:spcPts val="0"/>
              </a:spcBef>
              <a:spcAft>
                <a:spcPts val="0"/>
              </a:spcAft>
              <a:defRPr/>
            </a:pPr>
            <a:endParaRPr lang="zh-CN" altLang="en-US" sz="1800" baseline="0">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eaLnBrk="1" fontAlgn="auto" hangingPunct="1">
              <a:spcBef>
                <a:spcPts val="0"/>
              </a:spcBef>
              <a:spcAft>
                <a:spcPts val="0"/>
              </a:spcAft>
              <a:defRPr/>
            </a:pPr>
            <a:r>
              <a:rPr lang="en-US" altLang="zh-CN" baseline="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baseline="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eaLnBrk="1" fontAlgn="auto" hangingPunct="1">
              <a:spcBef>
                <a:spcPts val="0"/>
              </a:spcBef>
              <a:spcAft>
                <a:spcPts val="0"/>
              </a:spcAft>
              <a:defRPr/>
            </a:pPr>
            <a:r>
              <a:rPr lang="zh-CN" altLang="en-US" sz="3199" spc="200" baseline="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pc="200" baseline="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pc="200" baseline="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pc="200" baseline="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pc="200" baseline="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pc="200" baseline="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pc="200" baseline="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pc="200" baseline="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eaLnBrk="1" fontAlgn="auto" hangingPunct="1">
              <a:spcBef>
                <a:spcPts val="0"/>
              </a:spcBef>
              <a:spcAft>
                <a:spcPts val="0"/>
              </a:spcAft>
              <a:defRPr/>
            </a:pPr>
            <a:endParaRPr lang="zh-CN" altLang="en-US" sz="1800" baseline="0">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eaLnBrk="1" fontAlgn="auto" hangingPunct="1">
              <a:lnSpc>
                <a:spcPts val="2400"/>
              </a:lnSpc>
              <a:spcBef>
                <a:spcPts val="0"/>
              </a:spcBef>
              <a:spcAft>
                <a:spcPts val="0"/>
              </a:spcAft>
            </a:pP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baseline="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baseline="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baseline="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endParaRPr>
          </a:p>
          <a:p>
            <a:pPr defTabSz="914172" eaLnBrk="1" fontAlgn="auto" hangingPunct="1">
              <a:lnSpc>
                <a:spcPts val="2400"/>
              </a:lnSpc>
              <a:spcBef>
                <a:spcPts val="0"/>
              </a:spcBef>
              <a:spcAft>
                <a:spcPts val="0"/>
              </a:spcAft>
            </a:pP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baseline="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baseline="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endParaRPr>
          </a:p>
          <a:p>
            <a:pPr defTabSz="914172" eaLnBrk="1" fontAlgn="auto" hangingPunct="1">
              <a:lnSpc>
                <a:spcPts val="2400"/>
              </a:lnSpc>
              <a:spcBef>
                <a:spcPts val="0"/>
              </a:spcBef>
              <a:spcAft>
                <a:spcPts val="0"/>
              </a:spcAft>
            </a:pP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baseline="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baseline="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baseline="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48784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2800" b="0" i="0" u="none" strike="noStrike" cap="none" normalizeH="0" baseline="-25000" smtClean="0">
            <a:ln>
              <a:noFill/>
            </a:ln>
            <a:solidFill>
              <a:schemeClr val="tx1"/>
            </a:solidFill>
            <a:effectLst/>
            <a:latin typeface="Bauhaus" pitchFamily="2"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2800" b="0" i="0" u="none" strike="noStrike" cap="none" normalizeH="0" baseline="-25000" smtClean="0">
            <a:ln>
              <a:noFill/>
            </a:ln>
            <a:solidFill>
              <a:schemeClr val="tx1"/>
            </a:solidFill>
            <a:effectLst/>
            <a:latin typeface="Bauhaus" pitchFamily="2"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主题1" id="{0A0C9149-55F9-473B-82CE-BCCE96562209}" vid="{94E87EAF-638D-40B7-93BD-94AC49FED6CC}"/>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0</TotalTime>
  <Pages>0</Pages>
  <Words>127</Words>
  <Characters>0</Characters>
  <Application>Microsoft Office PowerPoint</Application>
  <DocSecurity>0</DocSecurity>
  <PresentationFormat>宽屏</PresentationFormat>
  <Lines>0</Lines>
  <Paragraphs>16</Paragraphs>
  <Slides>6</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vt:i4>
      </vt:variant>
    </vt:vector>
  </HeadingPairs>
  <TitlesOfParts>
    <vt:vector size="16" baseType="lpstr">
      <vt:lpstr>Meiryo</vt:lpstr>
      <vt:lpstr>宋体</vt:lpstr>
      <vt:lpstr>微软雅黑</vt:lpstr>
      <vt:lpstr>Arial</vt:lpstr>
      <vt:lpstr>AvantGarde Bk BT</vt:lpstr>
      <vt:lpstr>Bauhaus</vt:lpstr>
      <vt:lpstr>Calibri</vt:lpstr>
      <vt:lpstr>Calibri Light</vt:lpstr>
      <vt:lpstr>主题1</vt:lpstr>
      <vt:lpstr>Office Theme</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
  <cp:lastModifiedBy>Administrator</cp:lastModifiedBy>
  <cp:revision>29</cp:revision>
  <dcterms:created xsi:type="dcterms:W3CDTF">2012-09-21T09:22:25Z</dcterms:created>
  <dcterms:modified xsi:type="dcterms:W3CDTF">2017-02-01T04:29:29Z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2052-9.1.0.4953</vt:lpwstr>
  </property>
</Properties>
</file>