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7" r:id="rId24"/>
    <p:sldId id="279" r:id="rId25"/>
    <p:sldId id="280" r:id="rId26"/>
    <p:sldId id="282" r:id="rId27"/>
    <p:sldId id="28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837C"/>
    <a:srgbClr val="493C3B"/>
    <a:srgbClr val="DED4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37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FA0FF1-431A-4711-8080-234402B6154E}" type="datetimeFigureOut">
              <a:rPr lang="zh-CN" altLang="en-US" smtClean="0"/>
              <a:t>2018/7/9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6B8E4F-FB45-4753-96AB-3AA3E8DB9B6B}" type="slidenum">
              <a:rPr lang="zh-CN" altLang="en-US" smtClean="0"/>
              <a:t>‹#›</a:t>
            </a:fld>
            <a:endParaRPr lang="zh-CN" altLang="en-US"/>
          </a:p>
        </p:txBody>
      </p:sp>
    </p:spTree>
    <p:extLst>
      <p:ext uri="{BB962C8B-B14F-4D97-AF65-F5344CB8AC3E}">
        <p14:creationId xmlns:p14="http://schemas.microsoft.com/office/powerpoint/2010/main" val="957914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19917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95C488-FFFC-484E-BEC8-2DCD5128096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82E528EC-EF8E-45C8-8BC7-16DB0ABE01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C40AA4AF-CFD8-4FB4-9886-42E117E01F71}"/>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5" name="页脚占位符 4">
            <a:extLst>
              <a:ext uri="{FF2B5EF4-FFF2-40B4-BE49-F238E27FC236}">
                <a16:creationId xmlns="" xmlns:a16="http://schemas.microsoft.com/office/drawing/2014/main" id="{19EDC550-1AD6-4179-AEC1-43DA75673F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EC8EF1A-A0E4-4D50-9588-834E8AD7BD7D}"/>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2363318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6DAE9A5-210F-4D56-8928-1917C93E521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DD2B03AA-0761-43FA-BF58-2AEF18806D7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0607B6A-8867-4BDB-B980-006C64919EC1}"/>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5" name="页脚占位符 4">
            <a:extLst>
              <a:ext uri="{FF2B5EF4-FFF2-40B4-BE49-F238E27FC236}">
                <a16:creationId xmlns="" xmlns:a16="http://schemas.microsoft.com/office/drawing/2014/main" id="{7E15724F-92EC-4668-BD3C-BF33F59C9B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3BEBF5E-FB1E-4B65-BDA4-2E16D61C39A1}"/>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2721743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7FF73FA1-5810-48D9-BD0A-2FE1DA5E94E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993DD69-1A56-4A3F-8885-E290F11B9D1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EFE762F-5E82-4FB6-984E-E19B14BF0616}"/>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5" name="页脚占位符 4">
            <a:extLst>
              <a:ext uri="{FF2B5EF4-FFF2-40B4-BE49-F238E27FC236}">
                <a16:creationId xmlns="" xmlns:a16="http://schemas.microsoft.com/office/drawing/2014/main" id="{AB8056B0-7F0B-4E75-B809-B803788AE43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5B27E71-5B8F-4451-A4DF-31A715E59A9A}"/>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1758036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86636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40471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14807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1652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8064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51321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1882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4219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34DFD0-02A3-45AF-B3C6-A48F913E84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A3F1218-6B9F-40FD-BEFE-D04C1B84C4A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854E998-14F1-47BD-B28F-07BDDD62CF32}"/>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5" name="页脚占位符 4">
            <a:extLst>
              <a:ext uri="{FF2B5EF4-FFF2-40B4-BE49-F238E27FC236}">
                <a16:creationId xmlns="" xmlns:a16="http://schemas.microsoft.com/office/drawing/2014/main" id="{BE60DAE9-7DCF-4757-AEF8-30A0490F3D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75D96DD-EB0F-4DE6-AF83-F3BB23D321F2}"/>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21526940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12788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61872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9219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6E9EA27-243F-4C07-B837-F830FE96BBA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520B74D1-2A0C-4B17-BCEF-B9E658CEEC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41F02789-175C-4307-AC21-57D29006BE1F}"/>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5" name="页脚占位符 4">
            <a:extLst>
              <a:ext uri="{FF2B5EF4-FFF2-40B4-BE49-F238E27FC236}">
                <a16:creationId xmlns="" xmlns:a16="http://schemas.microsoft.com/office/drawing/2014/main" id="{AD715801-526D-4074-87EF-7CBC991B70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0D3A1E2-A93B-4A12-93B9-B8FD34B9E6F6}"/>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3140419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F1B5B3C-EFE9-49D9-AE3E-A699785029F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A80AF23D-C959-49FB-A324-0FDBB73DC6C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8E52CE5F-0045-43B0-8A5E-3DCB954F989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ED3C7C5-4951-449E-8A5D-3B0B22F2879D}"/>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6" name="页脚占位符 5">
            <a:extLst>
              <a:ext uri="{FF2B5EF4-FFF2-40B4-BE49-F238E27FC236}">
                <a16:creationId xmlns="" xmlns:a16="http://schemas.microsoft.com/office/drawing/2014/main" id="{2FCC27C9-6789-42C7-91FC-E78A406BB4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98E345B-93DA-4603-9554-2D4F3076987E}"/>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3810390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BF5490-DBAA-4EC0-B1A0-9CAAE6BAC7B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98297E1-2E71-4252-82E4-C1FA7167F6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33C04643-E629-458C-B545-DD312FF0708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F02DD09-3915-49DD-9132-39911863DE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A3CE2223-A34D-4394-99B0-7BA7DDB29CD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428A560B-C236-41EA-8AAC-277E7BDF7518}"/>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8" name="页脚占位符 7">
            <a:extLst>
              <a:ext uri="{FF2B5EF4-FFF2-40B4-BE49-F238E27FC236}">
                <a16:creationId xmlns="" xmlns:a16="http://schemas.microsoft.com/office/drawing/2014/main" id="{DDB9BD41-50C2-42AE-9B49-CE8811FBC0E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293DE422-B0D8-41BA-9D82-69D50533BCA6}"/>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3096674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99B2DAF-0DEC-45A5-BB12-62DF2997AEF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BCC0DF46-D231-4AE5-BE91-5C1A4E56E4C9}"/>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4" name="页脚占位符 3">
            <a:extLst>
              <a:ext uri="{FF2B5EF4-FFF2-40B4-BE49-F238E27FC236}">
                <a16:creationId xmlns="" xmlns:a16="http://schemas.microsoft.com/office/drawing/2014/main" id="{D70DFFDE-B600-49BE-8667-66741ED5800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26B1B1A-9805-445F-9988-9376C4DE4DB6}"/>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4233441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C4C853FB-1888-4D08-AFFC-A857ACA108DE}"/>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3" name="页脚占位符 2">
            <a:extLst>
              <a:ext uri="{FF2B5EF4-FFF2-40B4-BE49-F238E27FC236}">
                <a16:creationId xmlns="" xmlns:a16="http://schemas.microsoft.com/office/drawing/2014/main" id="{265A186B-617A-4A40-A7E3-B2C05713812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4A1E38DB-5D7F-4E6A-95FF-52C79E56EE31}"/>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361001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67B4534-D1FA-4C65-BE0D-DA14D9983DF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9290D3CB-6824-480E-B5D1-732E7BD0BB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90C79E6A-B0E4-4626-923E-C54BAAE518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D554FD6-DE80-495C-8924-2376216DCCF2}"/>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6" name="页脚占位符 5">
            <a:extLst>
              <a:ext uri="{FF2B5EF4-FFF2-40B4-BE49-F238E27FC236}">
                <a16:creationId xmlns="" xmlns:a16="http://schemas.microsoft.com/office/drawing/2014/main" id="{591D4F9A-3E76-49EB-A426-DA38D11E3D4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60864E0-F845-4178-B5E9-50CD10A7586C}"/>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2521203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A96305F-EB27-4D07-BA2F-905C828E2BD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50F4F010-50B0-4BC0-839F-421FC672F3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0CDA2B58-4906-4FE7-9EB3-3D69A4C588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E72C22B-F6D4-4CEE-9E26-66019E58FADA}"/>
              </a:ext>
            </a:extLst>
          </p:cNvPr>
          <p:cNvSpPr>
            <a:spLocks noGrp="1"/>
          </p:cNvSpPr>
          <p:nvPr>
            <p:ph type="dt" sz="half" idx="10"/>
          </p:nvPr>
        </p:nvSpPr>
        <p:spPr/>
        <p:txBody>
          <a:bodyPr/>
          <a:lstStyle/>
          <a:p>
            <a:fld id="{F41D7CC3-3971-4BAD-AF3D-E17101023A0A}" type="datetimeFigureOut">
              <a:rPr lang="zh-CN" altLang="en-US" smtClean="0"/>
              <a:t>2018/7/9</a:t>
            </a:fld>
            <a:endParaRPr lang="zh-CN" altLang="en-US"/>
          </a:p>
        </p:txBody>
      </p:sp>
      <p:sp>
        <p:nvSpPr>
          <p:cNvPr id="6" name="页脚占位符 5">
            <a:extLst>
              <a:ext uri="{FF2B5EF4-FFF2-40B4-BE49-F238E27FC236}">
                <a16:creationId xmlns="" xmlns:a16="http://schemas.microsoft.com/office/drawing/2014/main" id="{2122CFA2-FC69-4225-B92B-C6F21AFAFF4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14E3568-2E7A-47E7-8AD1-B4520E082555}"/>
              </a:ext>
            </a:extLst>
          </p:cNvPr>
          <p:cNvSpPr>
            <a:spLocks noGrp="1"/>
          </p:cNvSpPr>
          <p:nvPr>
            <p:ph type="sldNum" sz="quarter" idx="12"/>
          </p:nvPr>
        </p:nvSpPr>
        <p:spPr/>
        <p:txBody>
          <a:body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1861554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rgbClr val="DED4D0"/>
            </a:gs>
            <a:gs pos="100000">
              <a:schemeClr val="bg1">
                <a:lumMod val="95000"/>
              </a:schemeClr>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F374A34-F2F7-4AD0-9F32-B11A66BFFF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E3B076E-4C64-46BB-BEDD-6A53BE394D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03ABD14-3BBA-4B0F-B197-9215DCAF8B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1D7CC3-3971-4BAD-AF3D-E17101023A0A}" type="datetimeFigureOut">
              <a:rPr lang="zh-CN" altLang="en-US" smtClean="0"/>
              <a:t>2018/7/9</a:t>
            </a:fld>
            <a:endParaRPr lang="zh-CN" altLang="en-US"/>
          </a:p>
        </p:txBody>
      </p:sp>
      <p:sp>
        <p:nvSpPr>
          <p:cNvPr id="5" name="页脚占位符 4">
            <a:extLst>
              <a:ext uri="{FF2B5EF4-FFF2-40B4-BE49-F238E27FC236}">
                <a16:creationId xmlns="" xmlns:a16="http://schemas.microsoft.com/office/drawing/2014/main" id="{BBFF1DF7-F1F0-463C-9FDA-405AD228F5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AF616A71-5AA3-404A-9B1E-A3C7516404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5B78A3-D8F7-4CEA-90E0-ADEDCBA7D732}" type="slidenum">
              <a:rPr lang="zh-CN" altLang="en-US" smtClean="0"/>
              <a:t>‹#›</a:t>
            </a:fld>
            <a:endParaRPr lang="zh-CN" altLang="en-US"/>
          </a:p>
        </p:txBody>
      </p:sp>
    </p:spTree>
    <p:extLst>
      <p:ext uri="{BB962C8B-B14F-4D97-AF65-F5344CB8AC3E}">
        <p14:creationId xmlns:p14="http://schemas.microsoft.com/office/powerpoint/2010/main" val="25077595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75471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5.svg"/></Relationships>
</file>

<file path=ppt/slides/_rels/slide1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D70AB42D-9385-47A4-A0AA-70F64A70CBDD}"/>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466368" y="890825"/>
            <a:ext cx="9259265" cy="5076351"/>
          </a:xfrm>
          <a:prstGeom prst="rect">
            <a:avLst/>
          </a:prstGeom>
        </p:spPr>
      </p:pic>
      <p:pic>
        <p:nvPicPr>
          <p:cNvPr id="9" name="图片 8">
            <a:extLst>
              <a:ext uri="{FF2B5EF4-FFF2-40B4-BE49-F238E27FC236}">
                <a16:creationId xmlns="" xmlns:a16="http://schemas.microsoft.com/office/drawing/2014/main" id="{7C718EE6-C85C-48C5-B56C-16845A3EF2E5}"/>
              </a:ext>
            </a:extLst>
          </p:cNvPr>
          <p:cNvPicPr>
            <a:picLocks noChangeAspect="1"/>
          </p:cNvPicPr>
          <p:nvPr/>
        </p:nvPicPr>
        <p:blipFill rotWithShape="1">
          <a:blip r:embed="rId3">
            <a:extLst>
              <a:ext uri="{28A0092B-C50C-407E-A947-70E740481C1C}">
                <a14:useLocalDpi xmlns:a14="http://schemas.microsoft.com/office/drawing/2010/main" val="0"/>
              </a:ext>
            </a:extLst>
          </a:blip>
          <a:srcRect l="5732" t="3408"/>
          <a:stretch/>
        </p:blipFill>
        <p:spPr>
          <a:xfrm>
            <a:off x="0" y="0"/>
            <a:ext cx="3774381" cy="5425192"/>
          </a:xfrm>
          <a:prstGeom prst="rect">
            <a:avLst/>
          </a:prstGeom>
        </p:spPr>
      </p:pic>
      <p:pic>
        <p:nvPicPr>
          <p:cNvPr id="14" name="图片 13">
            <a:extLst>
              <a:ext uri="{FF2B5EF4-FFF2-40B4-BE49-F238E27FC236}">
                <a16:creationId xmlns="" xmlns:a16="http://schemas.microsoft.com/office/drawing/2014/main" id="{8A252E30-39A9-4F01-A677-AB540D227E3A}"/>
              </a:ext>
            </a:extLst>
          </p:cNvPr>
          <p:cNvPicPr>
            <a:picLocks noChangeAspect="1"/>
          </p:cNvPicPr>
          <p:nvPr/>
        </p:nvPicPr>
        <p:blipFill rotWithShape="1">
          <a:blip r:embed="rId3">
            <a:extLst>
              <a:ext uri="{28A0092B-C50C-407E-A947-70E740481C1C}">
                <a14:useLocalDpi xmlns:a14="http://schemas.microsoft.com/office/drawing/2010/main" val="0"/>
              </a:ext>
            </a:extLst>
          </a:blip>
          <a:srcRect l="5732" t="3408"/>
          <a:stretch/>
        </p:blipFill>
        <p:spPr>
          <a:xfrm flipH="1" flipV="1">
            <a:off x="8417620" y="1432809"/>
            <a:ext cx="3774380" cy="5425191"/>
          </a:xfrm>
          <a:prstGeom prst="rect">
            <a:avLst/>
          </a:prstGeom>
        </p:spPr>
      </p:pic>
      <p:sp>
        <p:nvSpPr>
          <p:cNvPr id="15" name="文本框 14">
            <a:extLst>
              <a:ext uri="{FF2B5EF4-FFF2-40B4-BE49-F238E27FC236}">
                <a16:creationId xmlns="" xmlns:a16="http://schemas.microsoft.com/office/drawing/2014/main" id="{C7E6264F-46B0-41E9-A7A0-80F37514182B}"/>
              </a:ext>
            </a:extLst>
          </p:cNvPr>
          <p:cNvSpPr txBox="1"/>
          <p:nvPr/>
        </p:nvSpPr>
        <p:spPr>
          <a:xfrm>
            <a:off x="3156734" y="2469342"/>
            <a:ext cx="5878533" cy="1200329"/>
          </a:xfrm>
          <a:prstGeom prst="rect">
            <a:avLst/>
          </a:prstGeom>
          <a:noFill/>
        </p:spPr>
        <p:txBody>
          <a:bodyPr wrap="none" rtlCol="0" anchor="ctr">
            <a:spAutoFit/>
          </a:bodyPr>
          <a:lstStyle/>
          <a:p>
            <a:pPr algn="ctr"/>
            <a:r>
              <a:rPr lang="zh-CN" altLang="en-US" sz="7200" dirty="0">
                <a:solidFill>
                  <a:srgbClr val="493C3B"/>
                </a:solidFill>
                <a:latin typeface="文悦古典明朝体 (非商业使用) W5" pitchFamily="50" charset="-122"/>
                <a:ea typeface="文悦古典明朝体 (非商业使用) W5" pitchFamily="50" charset="-122"/>
              </a:rPr>
              <a:t>国学传统文化</a:t>
            </a:r>
          </a:p>
        </p:txBody>
      </p:sp>
      <p:grpSp>
        <p:nvGrpSpPr>
          <p:cNvPr id="20" name="组合 19">
            <a:extLst>
              <a:ext uri="{FF2B5EF4-FFF2-40B4-BE49-F238E27FC236}">
                <a16:creationId xmlns="" xmlns:a16="http://schemas.microsoft.com/office/drawing/2014/main" id="{CB6E0C3F-C0DC-475D-9323-8243F827E668}"/>
              </a:ext>
            </a:extLst>
          </p:cNvPr>
          <p:cNvGrpSpPr/>
          <p:nvPr/>
        </p:nvGrpSpPr>
        <p:grpSpPr>
          <a:xfrm>
            <a:off x="3081582" y="3735439"/>
            <a:ext cx="6028837" cy="85061"/>
            <a:chOff x="3423684" y="3795823"/>
            <a:chExt cx="6028837" cy="85061"/>
          </a:xfrm>
        </p:grpSpPr>
        <p:cxnSp>
          <p:nvCxnSpPr>
            <p:cNvPr id="17" name="直接连接符 16">
              <a:extLst>
                <a:ext uri="{FF2B5EF4-FFF2-40B4-BE49-F238E27FC236}">
                  <a16:creationId xmlns="" xmlns:a16="http://schemas.microsoft.com/office/drawing/2014/main" id="{BAD30834-B161-4952-A371-04C5C5528FAB}"/>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 xmlns:a16="http://schemas.microsoft.com/office/drawing/2014/main" id="{80AA1A43-D514-465A-90A5-AE6B4D5F29CB}"/>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BA7412E7-56D5-46E2-96DB-ADE5F0F16B03}"/>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 xmlns:a16="http://schemas.microsoft.com/office/drawing/2014/main" id="{8A0FF26C-3450-4627-886F-A83367C212BC}"/>
              </a:ext>
            </a:extLst>
          </p:cNvPr>
          <p:cNvSpPr txBox="1"/>
          <p:nvPr/>
        </p:nvSpPr>
        <p:spPr>
          <a:xfrm>
            <a:off x="3579926" y="4033323"/>
            <a:ext cx="5032147" cy="461665"/>
          </a:xfrm>
          <a:prstGeom prst="rect">
            <a:avLst/>
          </a:prstGeom>
          <a:noFill/>
        </p:spPr>
        <p:txBody>
          <a:bodyPr wrap="none" rtlCol="0" anchor="ctr">
            <a:spAutoFit/>
          </a:bodyPr>
          <a:lstStyle/>
          <a:p>
            <a:pPr algn="ctr"/>
            <a:r>
              <a:rPr lang="zh-CN" altLang="en-US" sz="2400" spc="300" dirty="0">
                <a:solidFill>
                  <a:schemeClr val="tx1">
                    <a:lumMod val="65000"/>
                    <a:lumOff val="35000"/>
                  </a:schemeClr>
                </a:solidFill>
                <a:latin typeface="文悦古体仿宋 (非商业使用)" pitchFamily="50" charset="-122"/>
                <a:ea typeface="文悦古体仿宋 (非商业使用)" pitchFamily="50" charset="-122"/>
              </a:rPr>
              <a:t>课程培训｜文学鉴赏｜读书分享</a:t>
            </a:r>
          </a:p>
        </p:txBody>
      </p:sp>
    </p:spTree>
    <p:extLst>
      <p:ext uri="{BB962C8B-B14F-4D97-AF65-F5344CB8AC3E}">
        <p14:creationId xmlns:p14="http://schemas.microsoft.com/office/powerpoint/2010/main" val="32106331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5"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第二部分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grpSp>
        <p:nvGrpSpPr>
          <p:cNvPr id="6" name="组合 5">
            <a:extLst>
              <a:ext uri="{FF2B5EF4-FFF2-40B4-BE49-F238E27FC236}">
                <a16:creationId xmlns="" xmlns:a16="http://schemas.microsoft.com/office/drawing/2014/main" id="{9ABE195D-10F9-4CBA-9D5E-441E293F670C}"/>
              </a:ext>
            </a:extLst>
          </p:cNvPr>
          <p:cNvGrpSpPr/>
          <p:nvPr/>
        </p:nvGrpSpPr>
        <p:grpSpPr>
          <a:xfrm>
            <a:off x="1350587" y="1947402"/>
            <a:ext cx="2749471" cy="3616084"/>
            <a:chOff x="1569186" y="2000565"/>
            <a:chExt cx="2749471" cy="3616084"/>
          </a:xfrm>
        </p:grpSpPr>
        <p:pic>
          <p:nvPicPr>
            <p:cNvPr id="3" name="图片 2">
              <a:extLst>
                <a:ext uri="{FF2B5EF4-FFF2-40B4-BE49-F238E27FC236}">
                  <a16:creationId xmlns="" xmlns:a16="http://schemas.microsoft.com/office/drawing/2014/main" id="{164C3A3B-83D9-49C9-AB1D-B6B59E87D4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1718" y="3113567"/>
              <a:ext cx="2503082" cy="2503082"/>
            </a:xfrm>
            <a:prstGeom prst="rect">
              <a:avLst/>
            </a:prstGeom>
          </p:spPr>
        </p:pic>
        <p:sp>
          <p:nvSpPr>
            <p:cNvPr id="8" name="文本框 7">
              <a:extLst>
                <a:ext uri="{FF2B5EF4-FFF2-40B4-BE49-F238E27FC236}">
                  <a16:creationId xmlns="" xmlns:a16="http://schemas.microsoft.com/office/drawing/2014/main" id="{BAD14C11-71D2-4C2B-AF85-2C515544F00C}"/>
                </a:ext>
              </a:extLst>
            </p:cNvPr>
            <p:cNvSpPr txBox="1"/>
            <p:nvPr/>
          </p:nvSpPr>
          <p:spPr>
            <a:xfrm>
              <a:off x="1569186" y="2000565"/>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grpSp>
        <p:nvGrpSpPr>
          <p:cNvPr id="10" name="组合 9">
            <a:extLst>
              <a:ext uri="{FF2B5EF4-FFF2-40B4-BE49-F238E27FC236}">
                <a16:creationId xmlns="" xmlns:a16="http://schemas.microsoft.com/office/drawing/2014/main" id="{F76E9A7A-D1F1-499F-B10A-E595B323FEF1}"/>
              </a:ext>
            </a:extLst>
          </p:cNvPr>
          <p:cNvGrpSpPr/>
          <p:nvPr/>
        </p:nvGrpSpPr>
        <p:grpSpPr>
          <a:xfrm>
            <a:off x="4721265" y="1947402"/>
            <a:ext cx="2749471" cy="3616084"/>
            <a:chOff x="1569186" y="2000565"/>
            <a:chExt cx="2749471" cy="3616084"/>
          </a:xfrm>
        </p:grpSpPr>
        <p:pic>
          <p:nvPicPr>
            <p:cNvPr id="11" name="图片 10">
              <a:extLst>
                <a:ext uri="{FF2B5EF4-FFF2-40B4-BE49-F238E27FC236}">
                  <a16:creationId xmlns="" xmlns:a16="http://schemas.microsoft.com/office/drawing/2014/main" id="{14188C76-06A6-4C02-980C-A64779BA6A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1718" y="3113567"/>
              <a:ext cx="2503082" cy="2503082"/>
            </a:xfrm>
            <a:prstGeom prst="rect">
              <a:avLst/>
            </a:prstGeom>
          </p:spPr>
        </p:pic>
        <p:sp>
          <p:nvSpPr>
            <p:cNvPr id="12" name="文本框 11">
              <a:extLst>
                <a:ext uri="{FF2B5EF4-FFF2-40B4-BE49-F238E27FC236}">
                  <a16:creationId xmlns="" xmlns:a16="http://schemas.microsoft.com/office/drawing/2014/main" id="{E8CC5BFC-D05E-4F98-BAC6-FC297CD932C5}"/>
                </a:ext>
              </a:extLst>
            </p:cNvPr>
            <p:cNvSpPr txBox="1"/>
            <p:nvPr/>
          </p:nvSpPr>
          <p:spPr>
            <a:xfrm>
              <a:off x="1569186" y="2000565"/>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grpSp>
        <p:nvGrpSpPr>
          <p:cNvPr id="13" name="组合 12">
            <a:extLst>
              <a:ext uri="{FF2B5EF4-FFF2-40B4-BE49-F238E27FC236}">
                <a16:creationId xmlns="" xmlns:a16="http://schemas.microsoft.com/office/drawing/2014/main" id="{7BCBF5C0-63EE-4D64-9379-8FDE59A997E8}"/>
              </a:ext>
            </a:extLst>
          </p:cNvPr>
          <p:cNvGrpSpPr/>
          <p:nvPr/>
        </p:nvGrpSpPr>
        <p:grpSpPr>
          <a:xfrm>
            <a:off x="8091942" y="1947402"/>
            <a:ext cx="2749471" cy="3616084"/>
            <a:chOff x="1569186" y="2000565"/>
            <a:chExt cx="2749471" cy="3616084"/>
          </a:xfrm>
        </p:grpSpPr>
        <p:pic>
          <p:nvPicPr>
            <p:cNvPr id="14" name="图片 13">
              <a:extLst>
                <a:ext uri="{FF2B5EF4-FFF2-40B4-BE49-F238E27FC236}">
                  <a16:creationId xmlns="" xmlns:a16="http://schemas.microsoft.com/office/drawing/2014/main" id="{8F1B2EB7-37FE-458E-8D03-048BF3F650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1718" y="3113567"/>
              <a:ext cx="2503082" cy="2503082"/>
            </a:xfrm>
            <a:prstGeom prst="rect">
              <a:avLst/>
            </a:prstGeom>
          </p:spPr>
        </p:pic>
        <p:sp>
          <p:nvSpPr>
            <p:cNvPr id="15" name="文本框 14">
              <a:extLst>
                <a:ext uri="{FF2B5EF4-FFF2-40B4-BE49-F238E27FC236}">
                  <a16:creationId xmlns="" xmlns:a16="http://schemas.microsoft.com/office/drawing/2014/main" id="{F0877BAA-3601-49CC-B560-010229E64F56}"/>
                </a:ext>
              </a:extLst>
            </p:cNvPr>
            <p:cNvSpPr txBox="1"/>
            <p:nvPr/>
          </p:nvSpPr>
          <p:spPr>
            <a:xfrm>
              <a:off x="1569186" y="2000565"/>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spTree>
    <p:extLst>
      <p:ext uri="{BB962C8B-B14F-4D97-AF65-F5344CB8AC3E}">
        <p14:creationId xmlns:p14="http://schemas.microsoft.com/office/powerpoint/2010/main" val="20250094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5"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第二部分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3" name="图片 2">
            <a:extLst>
              <a:ext uri="{FF2B5EF4-FFF2-40B4-BE49-F238E27FC236}">
                <a16:creationId xmlns="" xmlns:a16="http://schemas.microsoft.com/office/drawing/2014/main" id="{6E4FD0D7-BD21-4BCC-943E-7D2FD399EF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3543" y="1015629"/>
            <a:ext cx="3795823" cy="5226648"/>
          </a:xfrm>
          <a:prstGeom prst="rect">
            <a:avLst/>
          </a:prstGeom>
        </p:spPr>
      </p:pic>
      <p:grpSp>
        <p:nvGrpSpPr>
          <p:cNvPr id="8" name="组合 7">
            <a:extLst>
              <a:ext uri="{FF2B5EF4-FFF2-40B4-BE49-F238E27FC236}">
                <a16:creationId xmlns="" xmlns:a16="http://schemas.microsoft.com/office/drawing/2014/main" id="{2EC3678E-FD7C-4775-8E07-569941B87727}"/>
              </a:ext>
            </a:extLst>
          </p:cNvPr>
          <p:cNvGrpSpPr/>
          <p:nvPr/>
        </p:nvGrpSpPr>
        <p:grpSpPr>
          <a:xfrm>
            <a:off x="1377046" y="1549105"/>
            <a:ext cx="5188429" cy="977704"/>
            <a:chOff x="1947279" y="1718502"/>
            <a:chExt cx="5188429" cy="977704"/>
          </a:xfrm>
        </p:grpSpPr>
        <p:pic>
          <p:nvPicPr>
            <p:cNvPr id="6" name="图片 5">
              <a:extLst>
                <a:ext uri="{FF2B5EF4-FFF2-40B4-BE49-F238E27FC236}">
                  <a16:creationId xmlns="" xmlns:a16="http://schemas.microsoft.com/office/drawing/2014/main" id="{B3EE9421-A27A-49BD-84DC-4D28F0F98CA6}"/>
                </a:ext>
              </a:extLst>
            </p:cNvPr>
            <p:cNvPicPr>
              <a:picLocks noChangeAspect="1"/>
            </p:cNvPicPr>
            <p:nvPr/>
          </p:nvPicPr>
          <p:blipFill>
            <a:blip r:embed="rId3"/>
            <a:stretch>
              <a:fillRect/>
            </a:stretch>
          </p:blipFill>
          <p:spPr>
            <a:xfrm>
              <a:off x="1947279" y="1777834"/>
              <a:ext cx="853897" cy="859040"/>
            </a:xfrm>
            <a:prstGeom prst="rect">
              <a:avLst/>
            </a:prstGeom>
          </p:spPr>
        </p:pic>
        <p:sp>
          <p:nvSpPr>
            <p:cNvPr id="7" name="文本框 6">
              <a:extLst>
                <a:ext uri="{FF2B5EF4-FFF2-40B4-BE49-F238E27FC236}">
                  <a16:creationId xmlns="" xmlns:a16="http://schemas.microsoft.com/office/drawing/2014/main" id="{1D84745C-A465-4627-8695-62F39A729828}"/>
                </a:ext>
              </a:extLst>
            </p:cNvPr>
            <p:cNvSpPr txBox="1"/>
            <p:nvPr/>
          </p:nvSpPr>
          <p:spPr>
            <a:xfrm>
              <a:off x="2949947" y="1718502"/>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grpSp>
      <p:grpSp>
        <p:nvGrpSpPr>
          <p:cNvPr id="9" name="组合 8">
            <a:extLst>
              <a:ext uri="{FF2B5EF4-FFF2-40B4-BE49-F238E27FC236}">
                <a16:creationId xmlns="" xmlns:a16="http://schemas.microsoft.com/office/drawing/2014/main" id="{D38F696C-CB8C-426E-BE91-12AE69AC58FA}"/>
              </a:ext>
            </a:extLst>
          </p:cNvPr>
          <p:cNvGrpSpPr/>
          <p:nvPr/>
        </p:nvGrpSpPr>
        <p:grpSpPr>
          <a:xfrm>
            <a:off x="1377046" y="2940148"/>
            <a:ext cx="5188429" cy="977704"/>
            <a:chOff x="1947279" y="1718502"/>
            <a:chExt cx="5188429" cy="977704"/>
          </a:xfrm>
        </p:grpSpPr>
        <p:pic>
          <p:nvPicPr>
            <p:cNvPr id="10" name="图片 9">
              <a:extLst>
                <a:ext uri="{FF2B5EF4-FFF2-40B4-BE49-F238E27FC236}">
                  <a16:creationId xmlns="" xmlns:a16="http://schemas.microsoft.com/office/drawing/2014/main" id="{EAEDA9B7-4A54-40E5-A38D-31FE3DC47CFD}"/>
                </a:ext>
              </a:extLst>
            </p:cNvPr>
            <p:cNvPicPr>
              <a:picLocks noChangeAspect="1"/>
            </p:cNvPicPr>
            <p:nvPr/>
          </p:nvPicPr>
          <p:blipFill>
            <a:blip r:embed="rId3"/>
            <a:stretch>
              <a:fillRect/>
            </a:stretch>
          </p:blipFill>
          <p:spPr>
            <a:xfrm>
              <a:off x="1947279" y="1777834"/>
              <a:ext cx="853897" cy="859040"/>
            </a:xfrm>
            <a:prstGeom prst="rect">
              <a:avLst/>
            </a:prstGeom>
          </p:spPr>
        </p:pic>
        <p:sp>
          <p:nvSpPr>
            <p:cNvPr id="11" name="文本框 10">
              <a:extLst>
                <a:ext uri="{FF2B5EF4-FFF2-40B4-BE49-F238E27FC236}">
                  <a16:creationId xmlns="" xmlns:a16="http://schemas.microsoft.com/office/drawing/2014/main" id="{C3A8A0DF-9DB5-4506-8074-05417C38EC89}"/>
                </a:ext>
              </a:extLst>
            </p:cNvPr>
            <p:cNvSpPr txBox="1"/>
            <p:nvPr/>
          </p:nvSpPr>
          <p:spPr>
            <a:xfrm>
              <a:off x="2949947" y="1718502"/>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grpSp>
      <p:grpSp>
        <p:nvGrpSpPr>
          <p:cNvPr id="12" name="组合 11">
            <a:extLst>
              <a:ext uri="{FF2B5EF4-FFF2-40B4-BE49-F238E27FC236}">
                <a16:creationId xmlns="" xmlns:a16="http://schemas.microsoft.com/office/drawing/2014/main" id="{8CE122AE-3C9C-4719-98DC-42F9F0373CC4}"/>
              </a:ext>
            </a:extLst>
          </p:cNvPr>
          <p:cNvGrpSpPr/>
          <p:nvPr/>
        </p:nvGrpSpPr>
        <p:grpSpPr>
          <a:xfrm>
            <a:off x="1377046" y="4331191"/>
            <a:ext cx="5188429" cy="977704"/>
            <a:chOff x="1947279" y="1718502"/>
            <a:chExt cx="5188429" cy="977704"/>
          </a:xfrm>
        </p:grpSpPr>
        <p:pic>
          <p:nvPicPr>
            <p:cNvPr id="13" name="图片 12">
              <a:extLst>
                <a:ext uri="{FF2B5EF4-FFF2-40B4-BE49-F238E27FC236}">
                  <a16:creationId xmlns="" xmlns:a16="http://schemas.microsoft.com/office/drawing/2014/main" id="{84DAEC5D-12CD-441F-A8BF-0C3E15A72E59}"/>
                </a:ext>
              </a:extLst>
            </p:cNvPr>
            <p:cNvPicPr>
              <a:picLocks noChangeAspect="1"/>
            </p:cNvPicPr>
            <p:nvPr/>
          </p:nvPicPr>
          <p:blipFill>
            <a:blip r:embed="rId3"/>
            <a:stretch>
              <a:fillRect/>
            </a:stretch>
          </p:blipFill>
          <p:spPr>
            <a:xfrm>
              <a:off x="1947279" y="1777834"/>
              <a:ext cx="853897" cy="859040"/>
            </a:xfrm>
            <a:prstGeom prst="rect">
              <a:avLst/>
            </a:prstGeom>
          </p:spPr>
        </p:pic>
        <p:sp>
          <p:nvSpPr>
            <p:cNvPr id="14" name="文本框 13">
              <a:extLst>
                <a:ext uri="{FF2B5EF4-FFF2-40B4-BE49-F238E27FC236}">
                  <a16:creationId xmlns="" xmlns:a16="http://schemas.microsoft.com/office/drawing/2014/main" id="{FA68AD1B-21A2-414C-9044-8A5C7CE3EEA4}"/>
                </a:ext>
              </a:extLst>
            </p:cNvPr>
            <p:cNvSpPr txBox="1"/>
            <p:nvPr/>
          </p:nvSpPr>
          <p:spPr>
            <a:xfrm>
              <a:off x="2949947" y="1718502"/>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grpSp>
    </p:spTree>
    <p:extLst>
      <p:ext uri="{BB962C8B-B14F-4D97-AF65-F5344CB8AC3E}">
        <p14:creationId xmlns:p14="http://schemas.microsoft.com/office/powerpoint/2010/main" val="38880863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nodeType="withEffect">
                                  <p:stCondLst>
                                    <p:cond delay="7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1000"/>
                                        <p:tgtEl>
                                          <p:spTgt spid="9"/>
                                        </p:tgtEl>
                                      </p:cBhvr>
                                    </p:animEffect>
                                  </p:childTnLst>
                                </p:cTn>
                              </p:par>
                              <p:par>
                                <p:cTn id="11" presetID="22" presetClass="entr" presetSubtype="8" fill="hold" nodeType="withEffect">
                                  <p:stCondLst>
                                    <p:cond delay="150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5"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第二部分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10" name="图片 9">
            <a:extLst>
              <a:ext uri="{FF2B5EF4-FFF2-40B4-BE49-F238E27FC236}">
                <a16:creationId xmlns="" xmlns:a16="http://schemas.microsoft.com/office/drawing/2014/main" id="{446481C4-902A-41B6-A6CB-13C2646E94A5}"/>
              </a:ext>
            </a:extLst>
          </p:cNvPr>
          <p:cNvPicPr>
            <a:picLocks noChangeAspect="1"/>
          </p:cNvPicPr>
          <p:nvPr/>
        </p:nvPicPr>
        <p:blipFill>
          <a:blip r:embed="rId2"/>
          <a:stretch>
            <a:fillRect/>
          </a:stretch>
        </p:blipFill>
        <p:spPr>
          <a:xfrm>
            <a:off x="5690750" y="1849437"/>
            <a:ext cx="5229978" cy="304982"/>
          </a:xfrm>
          <a:prstGeom prst="rect">
            <a:avLst/>
          </a:prstGeom>
        </p:spPr>
      </p:pic>
      <p:sp>
        <p:nvSpPr>
          <p:cNvPr id="11" name="文本框 10">
            <a:extLst>
              <a:ext uri="{FF2B5EF4-FFF2-40B4-BE49-F238E27FC236}">
                <a16:creationId xmlns="" xmlns:a16="http://schemas.microsoft.com/office/drawing/2014/main" id="{17C83345-B3E3-4E7B-A0AB-D881CE80FBE2}"/>
              </a:ext>
            </a:extLst>
          </p:cNvPr>
          <p:cNvSpPr txBox="1"/>
          <p:nvPr/>
        </p:nvSpPr>
        <p:spPr>
          <a:xfrm>
            <a:off x="5905082" y="2385252"/>
            <a:ext cx="4801314" cy="2318327"/>
          </a:xfrm>
          <a:prstGeom prst="rect">
            <a:avLst/>
          </a:prstGeom>
          <a:noFill/>
        </p:spPr>
        <p:txBody>
          <a:bodyPr vert="wordArtVertRtl"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p:txBody>
      </p:sp>
      <p:pic>
        <p:nvPicPr>
          <p:cNvPr id="12" name="图片 11">
            <a:extLst>
              <a:ext uri="{FF2B5EF4-FFF2-40B4-BE49-F238E27FC236}">
                <a16:creationId xmlns="" xmlns:a16="http://schemas.microsoft.com/office/drawing/2014/main" id="{9E5251BC-FB24-45C7-9878-201B3B3697EA}"/>
              </a:ext>
            </a:extLst>
          </p:cNvPr>
          <p:cNvPicPr>
            <a:picLocks noChangeAspect="1"/>
          </p:cNvPicPr>
          <p:nvPr/>
        </p:nvPicPr>
        <p:blipFill>
          <a:blip r:embed="rId2"/>
          <a:stretch>
            <a:fillRect/>
          </a:stretch>
        </p:blipFill>
        <p:spPr>
          <a:xfrm flipV="1">
            <a:off x="5690750" y="4934412"/>
            <a:ext cx="5229978" cy="304982"/>
          </a:xfrm>
          <a:prstGeom prst="rect">
            <a:avLst/>
          </a:prstGeom>
        </p:spPr>
      </p:pic>
      <p:pic>
        <p:nvPicPr>
          <p:cNvPr id="15" name="图片 14">
            <a:extLst>
              <a:ext uri="{FF2B5EF4-FFF2-40B4-BE49-F238E27FC236}">
                <a16:creationId xmlns="" xmlns:a16="http://schemas.microsoft.com/office/drawing/2014/main" id="{19955ED7-F44D-445E-8C22-5DDA0908F7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272" y="1177103"/>
            <a:ext cx="3785021" cy="4731277"/>
          </a:xfrm>
          <a:prstGeom prst="rect">
            <a:avLst/>
          </a:prstGeom>
        </p:spPr>
      </p:pic>
    </p:spTree>
    <p:extLst>
      <p:ext uri="{BB962C8B-B14F-4D97-AF65-F5344CB8AC3E}">
        <p14:creationId xmlns:p14="http://schemas.microsoft.com/office/powerpoint/2010/main" val="1593860457"/>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75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5"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第二部分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16" name="图片 15">
            <a:extLst>
              <a:ext uri="{FF2B5EF4-FFF2-40B4-BE49-F238E27FC236}">
                <a16:creationId xmlns="" xmlns:a16="http://schemas.microsoft.com/office/drawing/2014/main" id="{DC7832A0-8A50-4E6E-BB0D-F706001FCF8E}"/>
              </a:ext>
            </a:extLst>
          </p:cNvPr>
          <p:cNvPicPr>
            <a:picLocks noChangeAspect="1"/>
          </p:cNvPicPr>
          <p:nvPr/>
        </p:nvPicPr>
        <p:blipFill>
          <a:blip r:embed="rId2"/>
          <a:stretch>
            <a:fillRect/>
          </a:stretch>
        </p:blipFill>
        <p:spPr>
          <a:xfrm>
            <a:off x="5380874" y="1510624"/>
            <a:ext cx="6066046" cy="4432176"/>
          </a:xfrm>
          <a:prstGeom prst="rect">
            <a:avLst/>
          </a:prstGeom>
          <a:effectLst>
            <a:softEdge rad="31750"/>
          </a:effectLst>
        </p:spPr>
      </p:pic>
      <p:sp>
        <p:nvSpPr>
          <p:cNvPr id="17" name="文本框 16">
            <a:extLst>
              <a:ext uri="{FF2B5EF4-FFF2-40B4-BE49-F238E27FC236}">
                <a16:creationId xmlns="" xmlns:a16="http://schemas.microsoft.com/office/drawing/2014/main" id="{5539F2D4-ECF9-4C16-A8B1-393BF11230A3}"/>
              </a:ext>
            </a:extLst>
          </p:cNvPr>
          <p:cNvSpPr txBox="1"/>
          <p:nvPr/>
        </p:nvSpPr>
        <p:spPr>
          <a:xfrm>
            <a:off x="1218710" y="2218607"/>
            <a:ext cx="3262432" cy="3016210"/>
          </a:xfrm>
          <a:prstGeom prst="rect">
            <a:avLst/>
          </a:prstGeom>
          <a:noFill/>
        </p:spPr>
        <p:txBody>
          <a:bodyPr wrap="none" rtlCol="0" anchor="ctr">
            <a:spAutoFit/>
          </a:bodyPr>
          <a:lstStyle/>
          <a:p>
            <a:pPr algn="ctr">
              <a:lnSpc>
                <a:spcPts val="3800"/>
              </a:lnSpc>
            </a:pPr>
            <a:r>
              <a:rPr lang="zh-CN" altLang="en-US" sz="24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4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800"/>
              </a:lnSpc>
            </a:pPr>
            <a:r>
              <a:rPr lang="zh-CN" altLang="en-US" sz="24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800"/>
              </a:lnSpc>
            </a:pPr>
            <a:r>
              <a:rPr lang="zh-CN" altLang="en-US" sz="24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4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800"/>
              </a:lnSpc>
            </a:pPr>
            <a:r>
              <a:rPr lang="zh-CN" altLang="en-US" sz="24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800"/>
              </a:lnSpc>
            </a:pPr>
            <a:r>
              <a:rPr lang="zh-CN" altLang="en-US" sz="24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800"/>
              </a:lnSpc>
            </a:pPr>
            <a:r>
              <a:rPr lang="zh-CN" altLang="en-US" sz="24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spTree>
    <p:extLst>
      <p:ext uri="{BB962C8B-B14F-4D97-AF65-F5344CB8AC3E}">
        <p14:creationId xmlns:p14="http://schemas.microsoft.com/office/powerpoint/2010/main" val="340579476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1000"/>
                                        <p:tgtEl>
                                          <p:spTgt spid="16"/>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BDD4DAC0-05B4-4663-92E4-1B91E4AD1EC2}"/>
              </a:ext>
            </a:extLst>
          </p:cNvPr>
          <p:cNvPicPr>
            <a:picLocks noChangeAspect="1"/>
          </p:cNvPicPr>
          <p:nvPr/>
        </p:nvPicPr>
        <p:blipFill rotWithShape="1">
          <a:blip r:embed="rId2">
            <a:clrChange>
              <a:clrFrom>
                <a:srgbClr val="313236">
                  <a:alpha val="21569"/>
                </a:srgbClr>
              </a:clrFrom>
              <a:clrTo>
                <a:srgbClr val="313236">
                  <a:alpha val="0"/>
                </a:srgbClr>
              </a:clrTo>
            </a:clrChange>
            <a:extLst>
              <a:ext uri="{28A0092B-C50C-407E-A947-70E740481C1C}">
                <a14:useLocalDpi xmlns:a14="http://schemas.microsoft.com/office/drawing/2010/main" val="0"/>
              </a:ext>
            </a:extLst>
          </a:blip>
          <a:srcRect r="3494" b="34289"/>
          <a:stretch/>
        </p:blipFill>
        <p:spPr>
          <a:xfrm flipH="1">
            <a:off x="318977" y="1373296"/>
            <a:ext cx="11554046" cy="5050312"/>
          </a:xfrm>
          <a:prstGeom prst="rect">
            <a:avLst/>
          </a:prstGeom>
        </p:spPr>
      </p:pic>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5"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第二部分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sp>
        <p:nvSpPr>
          <p:cNvPr id="8" name="文本框 7">
            <a:extLst>
              <a:ext uri="{FF2B5EF4-FFF2-40B4-BE49-F238E27FC236}">
                <a16:creationId xmlns="" xmlns:a16="http://schemas.microsoft.com/office/drawing/2014/main" id="{A373703C-EFA2-48A5-822C-4E29E79E0D81}"/>
              </a:ext>
            </a:extLst>
          </p:cNvPr>
          <p:cNvSpPr txBox="1"/>
          <p:nvPr/>
        </p:nvSpPr>
        <p:spPr>
          <a:xfrm>
            <a:off x="4976304" y="1511524"/>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cxnSp>
        <p:nvCxnSpPr>
          <p:cNvPr id="11" name="直接连接符 10">
            <a:extLst>
              <a:ext uri="{FF2B5EF4-FFF2-40B4-BE49-F238E27FC236}">
                <a16:creationId xmlns="" xmlns:a16="http://schemas.microsoft.com/office/drawing/2014/main" id="{DC32B7D3-0228-4CA6-9E8F-DCE5F8D248CC}"/>
              </a:ext>
            </a:extLst>
          </p:cNvPr>
          <p:cNvCxnSpPr/>
          <p:nvPr/>
        </p:nvCxnSpPr>
        <p:spPr>
          <a:xfrm>
            <a:off x="8025951" y="1531674"/>
            <a:ext cx="0" cy="116958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DA85A6E4-5085-46BB-8A1E-33716C32D86C}"/>
              </a:ext>
            </a:extLst>
          </p:cNvPr>
          <p:cNvSpPr txBox="1"/>
          <p:nvPr/>
        </p:nvSpPr>
        <p:spPr>
          <a:xfrm>
            <a:off x="8326126" y="1511524"/>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spTree>
    <p:extLst>
      <p:ext uri="{BB962C8B-B14F-4D97-AF65-F5344CB8AC3E}">
        <p14:creationId xmlns:p14="http://schemas.microsoft.com/office/powerpoint/2010/main" val="34938184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1000"/>
                                        <p:tgtEl>
                                          <p:spTgt spid="11"/>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7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4424F974-213D-4F4B-9C56-2FCA5DFC573C}"/>
              </a:ext>
            </a:extLst>
          </p:cNvPr>
          <p:cNvPicPr>
            <a:picLocks noChangeAspect="1"/>
          </p:cNvPicPr>
          <p:nvPr/>
        </p:nvPicPr>
        <p:blipFill rotWithShape="1">
          <a:blip r:embed="rId2">
            <a:extLst>
              <a:ext uri="{28A0092B-C50C-407E-A947-70E740481C1C}">
                <a14:useLocalDpi xmlns:a14="http://schemas.microsoft.com/office/drawing/2010/main" val="0"/>
              </a:ext>
            </a:extLst>
          </a:blip>
          <a:srcRect l="31750"/>
          <a:stretch/>
        </p:blipFill>
        <p:spPr>
          <a:xfrm flipH="1">
            <a:off x="0" y="0"/>
            <a:ext cx="6240801" cy="6858000"/>
          </a:xfrm>
          <a:prstGeom prst="rect">
            <a:avLst/>
          </a:prstGeom>
        </p:spPr>
      </p:pic>
      <p:sp useBgFill="1">
        <p:nvSpPr>
          <p:cNvPr id="6" name="矩形 5">
            <a:extLst>
              <a:ext uri="{FF2B5EF4-FFF2-40B4-BE49-F238E27FC236}">
                <a16:creationId xmlns="" xmlns:a16="http://schemas.microsoft.com/office/drawing/2014/main" id="{2064BAF9-7A20-42DD-A7AB-995021B2FDF1}"/>
              </a:ext>
            </a:extLst>
          </p:cNvPr>
          <p:cNvSpPr/>
          <p:nvPr/>
        </p:nvSpPr>
        <p:spPr>
          <a:xfrm>
            <a:off x="159488" y="5007935"/>
            <a:ext cx="627321" cy="1594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a:extLst>
              <a:ext uri="{FF2B5EF4-FFF2-40B4-BE49-F238E27FC236}">
                <a16:creationId xmlns="" xmlns:a16="http://schemas.microsoft.com/office/drawing/2014/main" id="{21CB23F5-0CFD-470B-B07D-D84103261622}"/>
              </a:ext>
            </a:extLst>
          </p:cNvPr>
          <p:cNvSpPr/>
          <p:nvPr/>
        </p:nvSpPr>
        <p:spPr>
          <a:xfrm>
            <a:off x="4458586" y="3140148"/>
            <a:ext cx="1421219" cy="26014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0E389126-B3C9-48F0-A02A-BAD247031012}"/>
              </a:ext>
            </a:extLst>
          </p:cNvPr>
          <p:cNvGrpSpPr/>
          <p:nvPr/>
        </p:nvGrpSpPr>
        <p:grpSpPr>
          <a:xfrm>
            <a:off x="4975248" y="3809863"/>
            <a:ext cx="6028837" cy="85061"/>
            <a:chOff x="3423684" y="3795823"/>
            <a:chExt cx="6028837" cy="85061"/>
          </a:xfrm>
        </p:grpSpPr>
        <p:cxnSp>
          <p:nvCxnSpPr>
            <p:cNvPr id="10" name="直接连接符 9">
              <a:extLst>
                <a:ext uri="{FF2B5EF4-FFF2-40B4-BE49-F238E27FC236}">
                  <a16:creationId xmlns="" xmlns:a16="http://schemas.microsoft.com/office/drawing/2014/main" id="{E87603DE-9359-4035-AF8C-5C3764F7B140}"/>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 xmlns:a16="http://schemas.microsoft.com/office/drawing/2014/main" id="{4AE345C1-3BCF-40DB-94F5-4A822D2243B4}"/>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 xmlns:a16="http://schemas.microsoft.com/office/drawing/2014/main" id="{91BCEB0F-6D3B-47BE-ABE4-FF7005613542}"/>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AD5E6B0E-8008-47D2-BD8B-77E28F474470}"/>
              </a:ext>
            </a:extLst>
          </p:cNvPr>
          <p:cNvGrpSpPr/>
          <p:nvPr/>
        </p:nvGrpSpPr>
        <p:grpSpPr>
          <a:xfrm>
            <a:off x="6895592" y="1509824"/>
            <a:ext cx="2188150" cy="2284415"/>
            <a:chOff x="6895592" y="1509824"/>
            <a:chExt cx="2188150" cy="2284415"/>
          </a:xfrm>
        </p:grpSpPr>
        <p:pic>
          <p:nvPicPr>
            <p:cNvPr id="8" name="图片 7">
              <a:extLst>
                <a:ext uri="{FF2B5EF4-FFF2-40B4-BE49-F238E27FC236}">
                  <a16:creationId xmlns="" xmlns:a16="http://schemas.microsoft.com/office/drawing/2014/main" id="{ABC6F522-948A-4D22-A3E5-3893E173BC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5592" y="1509824"/>
              <a:ext cx="2188150" cy="2284415"/>
            </a:xfrm>
            <a:prstGeom prst="rect">
              <a:avLst/>
            </a:prstGeom>
          </p:spPr>
        </p:pic>
        <p:sp>
          <p:nvSpPr>
            <p:cNvPr id="13" name="文本框 12">
              <a:extLst>
                <a:ext uri="{FF2B5EF4-FFF2-40B4-BE49-F238E27FC236}">
                  <a16:creationId xmlns="" xmlns:a16="http://schemas.microsoft.com/office/drawing/2014/main" id="{FBDF9F20-A0B1-4346-AFFD-9BBBA7FD2239}"/>
                </a:ext>
              </a:extLst>
            </p:cNvPr>
            <p:cNvSpPr txBox="1"/>
            <p:nvPr/>
          </p:nvSpPr>
          <p:spPr>
            <a:xfrm>
              <a:off x="7529821" y="2222918"/>
              <a:ext cx="877163" cy="923330"/>
            </a:xfrm>
            <a:prstGeom prst="rect">
              <a:avLst/>
            </a:prstGeom>
            <a:noFill/>
          </p:spPr>
          <p:txBody>
            <a:bodyPr wrap="none" rtlCol="0" anchor="ctr">
              <a:spAutoFit/>
            </a:bodyPr>
            <a:lstStyle/>
            <a:p>
              <a:pPr algn="ctr"/>
              <a:r>
                <a:rPr lang="zh-CN" altLang="en-US" sz="5400" dirty="0">
                  <a:solidFill>
                    <a:schemeClr val="bg1"/>
                  </a:solidFill>
                  <a:latin typeface="文悦古典明朝体 (非商业使用) W5" pitchFamily="50" charset="-122"/>
                  <a:ea typeface="文悦古典明朝体 (非商业使用) W5" pitchFamily="50" charset="-122"/>
                </a:rPr>
                <a:t>叁</a:t>
              </a:r>
            </a:p>
          </p:txBody>
        </p:sp>
      </p:grpSp>
      <p:sp>
        <p:nvSpPr>
          <p:cNvPr id="15" name="文本框 14">
            <a:extLst>
              <a:ext uri="{FF2B5EF4-FFF2-40B4-BE49-F238E27FC236}">
                <a16:creationId xmlns="" xmlns:a16="http://schemas.microsoft.com/office/drawing/2014/main" id="{56228B9A-B487-46BA-9705-D1F6D2422C10}"/>
              </a:ext>
            </a:extLst>
          </p:cNvPr>
          <p:cNvSpPr txBox="1"/>
          <p:nvPr/>
        </p:nvSpPr>
        <p:spPr>
          <a:xfrm>
            <a:off x="4936852" y="4038142"/>
            <a:ext cx="6211957" cy="769441"/>
          </a:xfrm>
          <a:prstGeom prst="rect">
            <a:avLst/>
          </a:prstGeom>
          <a:noFill/>
        </p:spPr>
        <p:txBody>
          <a:bodyPr wrap="none" rtlCol="0">
            <a:spAutoFit/>
          </a:bodyPr>
          <a:lstStyle/>
          <a:p>
            <a:r>
              <a:rPr lang="zh-CN" altLang="en-US" sz="4400" spc="300" dirty="0">
                <a:solidFill>
                  <a:srgbClr val="493C3B"/>
                </a:solidFill>
                <a:latin typeface="文悦古体仿宋 (非商业使用)" pitchFamily="50" charset="-122"/>
                <a:ea typeface="文悦古体仿宋 (非商业使用)" pitchFamily="50" charset="-122"/>
              </a:rPr>
              <a:t>点击添加文本标题内容</a:t>
            </a:r>
          </a:p>
        </p:txBody>
      </p:sp>
      <p:grpSp>
        <p:nvGrpSpPr>
          <p:cNvPr id="16" name="组合 15">
            <a:extLst>
              <a:ext uri="{FF2B5EF4-FFF2-40B4-BE49-F238E27FC236}">
                <a16:creationId xmlns="" xmlns:a16="http://schemas.microsoft.com/office/drawing/2014/main" id="{8CCD13A0-DB9B-400B-92D0-86D93DB95DA9}"/>
              </a:ext>
            </a:extLst>
          </p:cNvPr>
          <p:cNvGrpSpPr/>
          <p:nvPr/>
        </p:nvGrpSpPr>
        <p:grpSpPr>
          <a:xfrm>
            <a:off x="4964615" y="4977055"/>
            <a:ext cx="6028837" cy="85061"/>
            <a:chOff x="3423684" y="3795823"/>
            <a:chExt cx="6028837" cy="85061"/>
          </a:xfrm>
        </p:grpSpPr>
        <p:cxnSp>
          <p:nvCxnSpPr>
            <p:cNvPr id="17" name="直接连接符 16">
              <a:extLst>
                <a:ext uri="{FF2B5EF4-FFF2-40B4-BE49-F238E27FC236}">
                  <a16:creationId xmlns="" xmlns:a16="http://schemas.microsoft.com/office/drawing/2014/main" id="{74A6DE2F-3CA7-44BF-A9CD-2333F7981655}"/>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 xmlns:a16="http://schemas.microsoft.com/office/drawing/2014/main" id="{303B2E0B-3E4E-4CF5-9F4F-5F1DD46D29E2}"/>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B6348092-AB6F-43ED-AB43-F3C7374229BF}"/>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pic>
        <p:nvPicPr>
          <p:cNvPr id="20" name="图片 19">
            <a:extLst>
              <a:ext uri="{FF2B5EF4-FFF2-40B4-BE49-F238E27FC236}">
                <a16:creationId xmlns="" xmlns:a16="http://schemas.microsoft.com/office/drawing/2014/main" id="{539DC00F-FD28-45A5-9C1A-5ACFAF383855}"/>
              </a:ext>
            </a:extLst>
          </p:cNvPr>
          <p:cNvPicPr>
            <a:picLocks noChangeAspect="1"/>
          </p:cNvPicPr>
          <p:nvPr/>
        </p:nvPicPr>
        <p:blipFill rotWithShape="1">
          <a:blip r:embed="rId2">
            <a:extLst>
              <a:ext uri="{28A0092B-C50C-407E-A947-70E740481C1C}">
                <a14:useLocalDpi xmlns:a14="http://schemas.microsoft.com/office/drawing/2010/main" val="0"/>
              </a:ext>
            </a:extLst>
          </a:blip>
          <a:srcRect l="31750" r="33606" b="53427"/>
          <a:stretch/>
        </p:blipFill>
        <p:spPr>
          <a:xfrm>
            <a:off x="9494874" y="0"/>
            <a:ext cx="2697126" cy="2719382"/>
          </a:xfrm>
          <a:prstGeom prst="rect">
            <a:avLst/>
          </a:prstGeom>
        </p:spPr>
      </p:pic>
    </p:spTree>
    <p:extLst>
      <p:ext uri="{BB962C8B-B14F-4D97-AF65-F5344CB8AC3E}">
        <p14:creationId xmlns:p14="http://schemas.microsoft.com/office/powerpoint/2010/main" val="2638140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500" fill="hold"/>
                                        <p:tgtEl>
                                          <p:spTgt spid="14"/>
                                        </p:tgtEl>
                                        <p:attrNameLst>
                                          <p:attrName>ppt_w</p:attrName>
                                        </p:attrNameLst>
                                      </p:cBhvr>
                                      <p:tavLst>
                                        <p:tav tm="0">
                                          <p:val>
                                            <p:fltVal val="0"/>
                                          </p:val>
                                        </p:tav>
                                        <p:tav tm="100000">
                                          <p:val>
                                            <p:strVal val="#ppt_w"/>
                                          </p:val>
                                        </p:tav>
                                      </p:tavLst>
                                    </p:anim>
                                    <p:anim calcmode="lin" valueType="num">
                                      <p:cBhvr>
                                        <p:cTn id="8" dur="1500" fill="hold"/>
                                        <p:tgtEl>
                                          <p:spTgt spid="14"/>
                                        </p:tgtEl>
                                        <p:attrNameLst>
                                          <p:attrName>ppt_h</p:attrName>
                                        </p:attrNameLst>
                                      </p:cBhvr>
                                      <p:tavLst>
                                        <p:tav tm="0">
                                          <p:val>
                                            <p:fltVal val="0"/>
                                          </p:val>
                                        </p:tav>
                                        <p:tav tm="100000">
                                          <p:val>
                                            <p:strVal val="#ppt_h"/>
                                          </p:val>
                                        </p:tav>
                                      </p:tavLst>
                                    </p:anim>
                                    <p:animEffect transition="in" filter="fade">
                                      <p:cBhvr>
                                        <p:cTn id="9" dur="1500"/>
                                        <p:tgtEl>
                                          <p:spTgt spid="14"/>
                                        </p:tgtEl>
                                      </p:cBhvr>
                                    </p:animEffect>
                                  </p:childTnLst>
                                </p:cTn>
                              </p:par>
                              <p:par>
                                <p:cTn id="10" presetID="10" presetClass="entr" presetSubtype="0"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par>
                                <p:cTn id="16" presetID="16" presetClass="entr" presetSubtype="37" fill="hold" grpId="0" nodeType="withEffect">
                                  <p:stCondLst>
                                    <p:cond delay="1750"/>
                                  </p:stCondLst>
                                  <p:childTnLst>
                                    <p:set>
                                      <p:cBhvr>
                                        <p:cTn id="17" dur="1" fill="hold">
                                          <p:stCondLst>
                                            <p:cond delay="0"/>
                                          </p:stCondLst>
                                        </p:cTn>
                                        <p:tgtEl>
                                          <p:spTgt spid="15"/>
                                        </p:tgtEl>
                                        <p:attrNameLst>
                                          <p:attrName>style.visibility</p:attrName>
                                        </p:attrNameLst>
                                      </p:cBhvr>
                                      <p:to>
                                        <p:strVal val="visible"/>
                                      </p:to>
                                    </p:set>
                                    <p:animEffect transition="in" filter="barn(outVertical)">
                                      <p:cBhvr>
                                        <p:cTn id="1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6AD82584-0D46-484B-9F1B-235F8EEEE4D9}"/>
              </a:ext>
            </a:extLst>
          </p:cNvPr>
          <p:cNvSpPr/>
          <p:nvPr/>
        </p:nvSpPr>
        <p:spPr>
          <a:xfrm>
            <a:off x="318977" y="2445488"/>
            <a:ext cx="11554046" cy="1912790"/>
          </a:xfrm>
          <a:prstGeom prst="rect">
            <a:avLst/>
          </a:prstGeom>
          <a:solidFill>
            <a:srgbClr val="9983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17821" y="203559"/>
            <a:ext cx="2156360"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第三部分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grpSp>
        <p:nvGrpSpPr>
          <p:cNvPr id="6" name="组合 5">
            <a:extLst>
              <a:ext uri="{FF2B5EF4-FFF2-40B4-BE49-F238E27FC236}">
                <a16:creationId xmlns="" xmlns:a16="http://schemas.microsoft.com/office/drawing/2014/main" id="{1F95810D-C748-47C5-9D2B-864E51EE169D}"/>
              </a:ext>
            </a:extLst>
          </p:cNvPr>
          <p:cNvGrpSpPr/>
          <p:nvPr/>
        </p:nvGrpSpPr>
        <p:grpSpPr>
          <a:xfrm>
            <a:off x="1224568" y="1667424"/>
            <a:ext cx="2749471" cy="4032470"/>
            <a:chOff x="1271357" y="1624892"/>
            <a:chExt cx="2749471" cy="4032470"/>
          </a:xfrm>
        </p:grpSpPr>
        <p:pic>
          <p:nvPicPr>
            <p:cNvPr id="2" name="图片 1">
              <a:extLst>
                <a:ext uri="{FF2B5EF4-FFF2-40B4-BE49-F238E27FC236}">
                  <a16:creationId xmlns="" xmlns:a16="http://schemas.microsoft.com/office/drawing/2014/main" id="{AE392757-02E1-40F9-866A-1D37F3F06CE0}"/>
                </a:ext>
              </a:extLst>
            </p:cNvPr>
            <p:cNvPicPr>
              <a:picLocks noChangeAspect="1"/>
            </p:cNvPicPr>
            <p:nvPr/>
          </p:nvPicPr>
          <p:blipFill>
            <a:blip r:embed="rId2"/>
            <a:stretch>
              <a:fillRect/>
            </a:stretch>
          </p:blipFill>
          <p:spPr>
            <a:xfrm rot="2700000">
              <a:off x="2062308" y="2776889"/>
              <a:ext cx="1167572" cy="1164924"/>
            </a:xfrm>
            <a:prstGeom prst="rect">
              <a:avLst/>
            </a:prstGeom>
          </p:spPr>
        </p:pic>
        <p:sp>
          <p:nvSpPr>
            <p:cNvPr id="10" name="文本框 9">
              <a:extLst>
                <a:ext uri="{FF2B5EF4-FFF2-40B4-BE49-F238E27FC236}">
                  <a16:creationId xmlns="" xmlns:a16="http://schemas.microsoft.com/office/drawing/2014/main" id="{914A2AD4-2636-4EF4-A0F4-CC128005F597}"/>
                </a:ext>
              </a:extLst>
            </p:cNvPr>
            <p:cNvSpPr txBox="1"/>
            <p:nvPr/>
          </p:nvSpPr>
          <p:spPr>
            <a:xfrm>
              <a:off x="1630431" y="1624892"/>
              <a:ext cx="2031325" cy="646331"/>
            </a:xfrm>
            <a:prstGeom prst="rect">
              <a:avLst/>
            </a:prstGeom>
            <a:noFill/>
          </p:spPr>
          <p:txBody>
            <a:bodyPr wrap="none" rtlCol="0" anchor="ctr">
              <a:spAutoFit/>
            </a:bodyPr>
            <a:lstStyle/>
            <a:p>
              <a:pPr algn="ctr"/>
              <a:r>
                <a:rPr lang="zh-CN" altLang="en-US" sz="3600" dirty="0">
                  <a:solidFill>
                    <a:srgbClr val="493C3B"/>
                  </a:solidFill>
                  <a:latin typeface="文悦古典明朝体 (非商业使用) W5" pitchFamily="50" charset="-122"/>
                  <a:ea typeface="文悦古典明朝体 (非商业使用) W5" pitchFamily="50" charset="-122"/>
                </a:rPr>
                <a:t>添加标题</a:t>
              </a:r>
            </a:p>
          </p:txBody>
        </p:sp>
        <p:sp>
          <p:nvSpPr>
            <p:cNvPr id="13" name="文本框 12">
              <a:extLst>
                <a:ext uri="{FF2B5EF4-FFF2-40B4-BE49-F238E27FC236}">
                  <a16:creationId xmlns="" xmlns:a16="http://schemas.microsoft.com/office/drawing/2014/main" id="{8724C90B-E321-421E-980F-786E2C4B5CB8}"/>
                </a:ext>
              </a:extLst>
            </p:cNvPr>
            <p:cNvSpPr txBox="1"/>
            <p:nvPr/>
          </p:nvSpPr>
          <p:spPr>
            <a:xfrm>
              <a:off x="1271357" y="4447479"/>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grpSp>
        <p:nvGrpSpPr>
          <p:cNvPr id="14" name="组合 13">
            <a:extLst>
              <a:ext uri="{FF2B5EF4-FFF2-40B4-BE49-F238E27FC236}">
                <a16:creationId xmlns="" xmlns:a16="http://schemas.microsoft.com/office/drawing/2014/main" id="{7372C909-0199-4EC2-AA9D-51D3BBA35925}"/>
              </a:ext>
            </a:extLst>
          </p:cNvPr>
          <p:cNvGrpSpPr/>
          <p:nvPr/>
        </p:nvGrpSpPr>
        <p:grpSpPr>
          <a:xfrm>
            <a:off x="4721265" y="1667424"/>
            <a:ext cx="2749471" cy="4032470"/>
            <a:chOff x="1271357" y="1624892"/>
            <a:chExt cx="2749471" cy="4032470"/>
          </a:xfrm>
        </p:grpSpPr>
        <p:pic>
          <p:nvPicPr>
            <p:cNvPr id="15" name="图片 14">
              <a:extLst>
                <a:ext uri="{FF2B5EF4-FFF2-40B4-BE49-F238E27FC236}">
                  <a16:creationId xmlns="" xmlns:a16="http://schemas.microsoft.com/office/drawing/2014/main" id="{B2CABFAA-9257-48DC-B116-7AEABBE0B741}"/>
                </a:ext>
              </a:extLst>
            </p:cNvPr>
            <p:cNvPicPr>
              <a:picLocks noChangeAspect="1"/>
            </p:cNvPicPr>
            <p:nvPr/>
          </p:nvPicPr>
          <p:blipFill>
            <a:blip r:embed="rId2"/>
            <a:stretch>
              <a:fillRect/>
            </a:stretch>
          </p:blipFill>
          <p:spPr>
            <a:xfrm rot="2700000">
              <a:off x="2062308" y="2776889"/>
              <a:ext cx="1167572" cy="1164924"/>
            </a:xfrm>
            <a:prstGeom prst="rect">
              <a:avLst/>
            </a:prstGeom>
          </p:spPr>
        </p:pic>
        <p:sp>
          <p:nvSpPr>
            <p:cNvPr id="16" name="文本框 15">
              <a:extLst>
                <a:ext uri="{FF2B5EF4-FFF2-40B4-BE49-F238E27FC236}">
                  <a16:creationId xmlns="" xmlns:a16="http://schemas.microsoft.com/office/drawing/2014/main" id="{8E0CF10D-6834-4A0E-896F-14406E53BF0C}"/>
                </a:ext>
              </a:extLst>
            </p:cNvPr>
            <p:cNvSpPr txBox="1"/>
            <p:nvPr/>
          </p:nvSpPr>
          <p:spPr>
            <a:xfrm>
              <a:off x="1630431" y="1624892"/>
              <a:ext cx="2031325" cy="646331"/>
            </a:xfrm>
            <a:prstGeom prst="rect">
              <a:avLst/>
            </a:prstGeom>
            <a:noFill/>
          </p:spPr>
          <p:txBody>
            <a:bodyPr wrap="none" rtlCol="0" anchor="ctr">
              <a:spAutoFit/>
            </a:bodyPr>
            <a:lstStyle/>
            <a:p>
              <a:pPr algn="ctr"/>
              <a:r>
                <a:rPr lang="zh-CN" altLang="en-US" sz="3600" dirty="0">
                  <a:solidFill>
                    <a:srgbClr val="493C3B"/>
                  </a:solidFill>
                  <a:latin typeface="文悦古典明朝体 (非商业使用) W5" pitchFamily="50" charset="-122"/>
                  <a:ea typeface="文悦古典明朝体 (非商业使用) W5" pitchFamily="50" charset="-122"/>
                </a:rPr>
                <a:t>添加标题</a:t>
              </a:r>
            </a:p>
          </p:txBody>
        </p:sp>
        <p:sp>
          <p:nvSpPr>
            <p:cNvPr id="17" name="文本框 16">
              <a:extLst>
                <a:ext uri="{FF2B5EF4-FFF2-40B4-BE49-F238E27FC236}">
                  <a16:creationId xmlns="" xmlns:a16="http://schemas.microsoft.com/office/drawing/2014/main" id="{96917536-0B29-4502-B919-C398686063C6}"/>
                </a:ext>
              </a:extLst>
            </p:cNvPr>
            <p:cNvSpPr txBox="1"/>
            <p:nvPr/>
          </p:nvSpPr>
          <p:spPr>
            <a:xfrm>
              <a:off x="1271357" y="4447479"/>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grpSp>
        <p:nvGrpSpPr>
          <p:cNvPr id="18" name="组合 17">
            <a:extLst>
              <a:ext uri="{FF2B5EF4-FFF2-40B4-BE49-F238E27FC236}">
                <a16:creationId xmlns="" xmlns:a16="http://schemas.microsoft.com/office/drawing/2014/main" id="{AD720EBB-1070-49C0-8D55-8D15807CA7E2}"/>
              </a:ext>
            </a:extLst>
          </p:cNvPr>
          <p:cNvGrpSpPr/>
          <p:nvPr/>
        </p:nvGrpSpPr>
        <p:grpSpPr>
          <a:xfrm>
            <a:off x="8217962" y="1667424"/>
            <a:ext cx="2749471" cy="4032470"/>
            <a:chOff x="1271357" y="1624892"/>
            <a:chExt cx="2749471" cy="4032470"/>
          </a:xfrm>
        </p:grpSpPr>
        <p:pic>
          <p:nvPicPr>
            <p:cNvPr id="19" name="图片 18">
              <a:extLst>
                <a:ext uri="{FF2B5EF4-FFF2-40B4-BE49-F238E27FC236}">
                  <a16:creationId xmlns="" xmlns:a16="http://schemas.microsoft.com/office/drawing/2014/main" id="{294891BA-CB2C-4031-A8EA-AFB9E59BB284}"/>
                </a:ext>
              </a:extLst>
            </p:cNvPr>
            <p:cNvPicPr>
              <a:picLocks noChangeAspect="1"/>
            </p:cNvPicPr>
            <p:nvPr/>
          </p:nvPicPr>
          <p:blipFill>
            <a:blip r:embed="rId2"/>
            <a:stretch>
              <a:fillRect/>
            </a:stretch>
          </p:blipFill>
          <p:spPr>
            <a:xfrm rot="2700000">
              <a:off x="2062308" y="2776889"/>
              <a:ext cx="1167572" cy="1164924"/>
            </a:xfrm>
            <a:prstGeom prst="rect">
              <a:avLst/>
            </a:prstGeom>
          </p:spPr>
        </p:pic>
        <p:sp>
          <p:nvSpPr>
            <p:cNvPr id="20" name="文本框 19">
              <a:extLst>
                <a:ext uri="{FF2B5EF4-FFF2-40B4-BE49-F238E27FC236}">
                  <a16:creationId xmlns="" xmlns:a16="http://schemas.microsoft.com/office/drawing/2014/main" id="{BC7637DF-9202-46BB-891B-3376132C8CB0}"/>
                </a:ext>
              </a:extLst>
            </p:cNvPr>
            <p:cNvSpPr txBox="1"/>
            <p:nvPr/>
          </p:nvSpPr>
          <p:spPr>
            <a:xfrm>
              <a:off x="1630431" y="1624892"/>
              <a:ext cx="2031325" cy="646331"/>
            </a:xfrm>
            <a:prstGeom prst="rect">
              <a:avLst/>
            </a:prstGeom>
            <a:noFill/>
          </p:spPr>
          <p:txBody>
            <a:bodyPr wrap="none" rtlCol="0" anchor="ctr">
              <a:spAutoFit/>
            </a:bodyPr>
            <a:lstStyle/>
            <a:p>
              <a:pPr algn="ctr"/>
              <a:r>
                <a:rPr lang="zh-CN" altLang="en-US" sz="3600" dirty="0">
                  <a:solidFill>
                    <a:srgbClr val="493C3B"/>
                  </a:solidFill>
                  <a:latin typeface="文悦古典明朝体 (非商业使用) W5" pitchFamily="50" charset="-122"/>
                  <a:ea typeface="文悦古典明朝体 (非商业使用) W5" pitchFamily="50" charset="-122"/>
                </a:rPr>
                <a:t>添加标题</a:t>
              </a:r>
            </a:p>
          </p:txBody>
        </p:sp>
        <p:sp>
          <p:nvSpPr>
            <p:cNvPr id="21" name="文本框 20">
              <a:extLst>
                <a:ext uri="{FF2B5EF4-FFF2-40B4-BE49-F238E27FC236}">
                  <a16:creationId xmlns="" xmlns:a16="http://schemas.microsoft.com/office/drawing/2014/main" id="{35D14A91-C3FA-4002-AF7D-9B117730C0CA}"/>
                </a:ext>
              </a:extLst>
            </p:cNvPr>
            <p:cNvSpPr txBox="1"/>
            <p:nvPr/>
          </p:nvSpPr>
          <p:spPr>
            <a:xfrm>
              <a:off x="1271357" y="4447479"/>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spTree>
    <p:extLst>
      <p:ext uri="{BB962C8B-B14F-4D97-AF65-F5344CB8AC3E}">
        <p14:creationId xmlns:p14="http://schemas.microsoft.com/office/powerpoint/2010/main" val="7348394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1+#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75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000" fill="hold"/>
                                        <p:tgtEl>
                                          <p:spTgt spid="14"/>
                                        </p:tgtEl>
                                        <p:attrNameLst>
                                          <p:attrName>ppt_x</p:attrName>
                                        </p:attrNameLst>
                                      </p:cBhvr>
                                      <p:tavLst>
                                        <p:tav tm="0">
                                          <p:val>
                                            <p:strVal val="1+#ppt_w/2"/>
                                          </p:val>
                                        </p:tav>
                                        <p:tav tm="100000">
                                          <p:val>
                                            <p:strVal val="#ppt_x"/>
                                          </p:val>
                                        </p:tav>
                                      </p:tavLst>
                                    </p:anim>
                                    <p:anim calcmode="lin" valueType="num">
                                      <p:cBhvr additive="base">
                                        <p:cTn id="15" dur="10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1+#ppt_w/2"/>
                                          </p:val>
                                        </p:tav>
                                        <p:tav tm="100000">
                                          <p:val>
                                            <p:strVal val="#ppt_x"/>
                                          </p:val>
                                        </p:tav>
                                      </p:tavLst>
                                    </p:anim>
                                    <p:anim calcmode="lin" valueType="num">
                                      <p:cBhvr additive="base">
                                        <p:cTn id="19"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1DEE8C6-6E97-47A4-A191-F149AD934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2832" y="26581"/>
            <a:ext cx="3860191" cy="6858000"/>
          </a:xfrm>
          <a:prstGeom prst="rect">
            <a:avLst/>
          </a:prstGeom>
        </p:spPr>
      </p:pic>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17821" y="203559"/>
            <a:ext cx="2156360"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第三部分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cxnSp>
        <p:nvCxnSpPr>
          <p:cNvPr id="11" name="直接连接符 10">
            <a:extLst>
              <a:ext uri="{FF2B5EF4-FFF2-40B4-BE49-F238E27FC236}">
                <a16:creationId xmlns="" xmlns:a16="http://schemas.microsoft.com/office/drawing/2014/main" id="{87A55E5E-43BC-47A1-84C0-C97713121FFE}"/>
              </a:ext>
            </a:extLst>
          </p:cNvPr>
          <p:cNvCxnSpPr/>
          <p:nvPr/>
        </p:nvCxnSpPr>
        <p:spPr>
          <a:xfrm>
            <a:off x="4321585" y="1877763"/>
            <a:ext cx="0" cy="3545959"/>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C465C2A7-2538-42B8-AF68-401F5FB2E1F3}"/>
              </a:ext>
            </a:extLst>
          </p:cNvPr>
          <p:cNvCxnSpPr>
            <a:cxnSpLocks/>
          </p:cNvCxnSpPr>
          <p:nvPr/>
        </p:nvCxnSpPr>
        <p:spPr>
          <a:xfrm>
            <a:off x="1449601" y="3650742"/>
            <a:ext cx="574396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pic>
        <p:nvPicPr>
          <p:cNvPr id="6" name="图形 5">
            <a:extLst>
              <a:ext uri="{FF2B5EF4-FFF2-40B4-BE49-F238E27FC236}">
                <a16:creationId xmlns="" xmlns:a16="http://schemas.microsoft.com/office/drawing/2014/main" id="{DAAFD25A-4589-45FD-B356-7B8D14D6B4C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927808" y="3254048"/>
            <a:ext cx="787554" cy="793388"/>
          </a:xfrm>
          <a:prstGeom prst="rect">
            <a:avLst/>
          </a:prstGeom>
        </p:spPr>
      </p:pic>
      <p:sp>
        <p:nvSpPr>
          <p:cNvPr id="14" name="文本框 13">
            <a:extLst>
              <a:ext uri="{FF2B5EF4-FFF2-40B4-BE49-F238E27FC236}">
                <a16:creationId xmlns="" xmlns:a16="http://schemas.microsoft.com/office/drawing/2014/main" id="{84AF9742-A981-4821-BEEE-83B3C9166DC0}"/>
              </a:ext>
            </a:extLst>
          </p:cNvPr>
          <p:cNvSpPr txBox="1"/>
          <p:nvPr/>
        </p:nvSpPr>
        <p:spPr>
          <a:xfrm>
            <a:off x="1239105" y="2092614"/>
            <a:ext cx="2749472" cy="1246495"/>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sp>
        <p:nvSpPr>
          <p:cNvPr id="22" name="文本框 21">
            <a:extLst>
              <a:ext uri="{FF2B5EF4-FFF2-40B4-BE49-F238E27FC236}">
                <a16:creationId xmlns="" xmlns:a16="http://schemas.microsoft.com/office/drawing/2014/main" id="{FE8B1BFD-FFA6-4CFC-A8EC-A2FE3C7742C8}"/>
              </a:ext>
            </a:extLst>
          </p:cNvPr>
          <p:cNvSpPr txBox="1"/>
          <p:nvPr/>
        </p:nvSpPr>
        <p:spPr>
          <a:xfrm>
            <a:off x="1239105" y="3941109"/>
            <a:ext cx="2749472" cy="1246495"/>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sp>
        <p:nvSpPr>
          <p:cNvPr id="23" name="文本框 22">
            <a:extLst>
              <a:ext uri="{FF2B5EF4-FFF2-40B4-BE49-F238E27FC236}">
                <a16:creationId xmlns="" xmlns:a16="http://schemas.microsoft.com/office/drawing/2014/main" id="{3F6B1D98-F8B4-4DEA-B036-805E5F430B44}"/>
              </a:ext>
            </a:extLst>
          </p:cNvPr>
          <p:cNvSpPr txBox="1"/>
          <p:nvPr/>
        </p:nvSpPr>
        <p:spPr>
          <a:xfrm>
            <a:off x="4712729" y="2092614"/>
            <a:ext cx="2749472" cy="1246495"/>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sp>
        <p:nvSpPr>
          <p:cNvPr id="24" name="文本框 23">
            <a:extLst>
              <a:ext uri="{FF2B5EF4-FFF2-40B4-BE49-F238E27FC236}">
                <a16:creationId xmlns="" xmlns:a16="http://schemas.microsoft.com/office/drawing/2014/main" id="{0BEE008A-5469-4018-AA60-40E22EDF8783}"/>
              </a:ext>
            </a:extLst>
          </p:cNvPr>
          <p:cNvSpPr txBox="1"/>
          <p:nvPr/>
        </p:nvSpPr>
        <p:spPr>
          <a:xfrm>
            <a:off x="4712729" y="3941109"/>
            <a:ext cx="2749472" cy="1246495"/>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spTree>
    <p:extLst>
      <p:ext uri="{BB962C8B-B14F-4D97-AF65-F5344CB8AC3E}">
        <p14:creationId xmlns:p14="http://schemas.microsoft.com/office/powerpoint/2010/main" val="38452000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10" presetClass="entr" presetSubtype="0" fill="hold" nodeType="withEffect">
                                  <p:stCondLst>
                                    <p:cond delay="7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par>
                                <p:cTn id="13" presetID="10" presetClass="entr" presetSubtype="0" fill="hold" nodeType="withEffect">
                                  <p:stCondLst>
                                    <p:cond delay="7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par>
                                <p:cTn id="16" presetID="10" presetClass="entr" presetSubtype="0" fill="hold" grpId="0" nodeType="withEffect">
                                  <p:stCondLst>
                                    <p:cond delay="15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childTnLst>
                                </p:cTn>
                              </p:par>
                              <p:par>
                                <p:cTn id="25" presetID="10" presetClass="entr" presetSubtype="0" fill="hold" grpId="0" nodeType="withEffect">
                                  <p:stCondLst>
                                    <p:cond delay="15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DA91862-3944-4190-8538-0A1DE65CEB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18977" y="818707"/>
            <a:ext cx="3745424" cy="6858000"/>
          </a:xfrm>
          <a:prstGeom prst="rect">
            <a:avLst/>
          </a:prstGeom>
        </p:spPr>
      </p:pic>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17821" y="203559"/>
            <a:ext cx="2156360"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第三部分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grpSp>
        <p:nvGrpSpPr>
          <p:cNvPr id="6" name="组合 5">
            <a:extLst>
              <a:ext uri="{FF2B5EF4-FFF2-40B4-BE49-F238E27FC236}">
                <a16:creationId xmlns="" xmlns:a16="http://schemas.microsoft.com/office/drawing/2014/main" id="{F3404F5C-AA05-4044-A1A9-C36AB1E100B2}"/>
              </a:ext>
            </a:extLst>
          </p:cNvPr>
          <p:cNvGrpSpPr/>
          <p:nvPr/>
        </p:nvGrpSpPr>
        <p:grpSpPr>
          <a:xfrm>
            <a:off x="5393753" y="1584874"/>
            <a:ext cx="5149917" cy="977704"/>
            <a:chOff x="5812357" y="1809926"/>
            <a:chExt cx="5149917" cy="977704"/>
          </a:xfrm>
        </p:grpSpPr>
        <p:pic>
          <p:nvPicPr>
            <p:cNvPr id="7" name="图片 6">
              <a:extLst>
                <a:ext uri="{FF2B5EF4-FFF2-40B4-BE49-F238E27FC236}">
                  <a16:creationId xmlns="" xmlns:a16="http://schemas.microsoft.com/office/drawing/2014/main" id="{458042CF-8171-4584-928D-0FC7225530E6}"/>
                </a:ext>
              </a:extLst>
            </p:cNvPr>
            <p:cNvPicPr>
              <a:picLocks noChangeAspect="1"/>
            </p:cNvPicPr>
            <p:nvPr/>
          </p:nvPicPr>
          <p:blipFill>
            <a:blip r:embed="rId3"/>
            <a:stretch>
              <a:fillRect/>
            </a:stretch>
          </p:blipFill>
          <p:spPr>
            <a:xfrm rot="16200000">
              <a:off x="5653145" y="2079004"/>
              <a:ext cx="757972" cy="439548"/>
            </a:xfrm>
            <a:prstGeom prst="rect">
              <a:avLst/>
            </a:prstGeom>
          </p:spPr>
        </p:pic>
        <p:sp>
          <p:nvSpPr>
            <p:cNvPr id="8" name="文本框 7">
              <a:extLst>
                <a:ext uri="{FF2B5EF4-FFF2-40B4-BE49-F238E27FC236}">
                  <a16:creationId xmlns="" xmlns:a16="http://schemas.microsoft.com/office/drawing/2014/main" id="{5492520E-4852-4055-A66D-E3D637BF840F}"/>
                </a:ext>
              </a:extLst>
            </p:cNvPr>
            <p:cNvSpPr txBox="1"/>
            <p:nvPr/>
          </p:nvSpPr>
          <p:spPr>
            <a:xfrm>
              <a:off x="6336965" y="1809926"/>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pic>
          <p:nvPicPr>
            <p:cNvPr id="9" name="图片 8">
              <a:extLst>
                <a:ext uri="{FF2B5EF4-FFF2-40B4-BE49-F238E27FC236}">
                  <a16:creationId xmlns="" xmlns:a16="http://schemas.microsoft.com/office/drawing/2014/main" id="{CBF5FE60-3EFA-4EA0-B8F9-68F1195A690F}"/>
                </a:ext>
              </a:extLst>
            </p:cNvPr>
            <p:cNvPicPr>
              <a:picLocks noChangeAspect="1"/>
            </p:cNvPicPr>
            <p:nvPr/>
          </p:nvPicPr>
          <p:blipFill>
            <a:blip r:embed="rId3"/>
            <a:stretch>
              <a:fillRect/>
            </a:stretch>
          </p:blipFill>
          <p:spPr>
            <a:xfrm rot="5400000" flipH="1">
              <a:off x="10363514" y="2079004"/>
              <a:ext cx="757972" cy="439548"/>
            </a:xfrm>
            <a:prstGeom prst="rect">
              <a:avLst/>
            </a:prstGeom>
          </p:spPr>
        </p:pic>
      </p:grpSp>
      <p:grpSp>
        <p:nvGrpSpPr>
          <p:cNvPr id="10" name="组合 9">
            <a:extLst>
              <a:ext uri="{FF2B5EF4-FFF2-40B4-BE49-F238E27FC236}">
                <a16:creationId xmlns="" xmlns:a16="http://schemas.microsoft.com/office/drawing/2014/main" id="{6CFCB9DE-ED7E-419E-9F31-1DA66D723AD6}"/>
              </a:ext>
            </a:extLst>
          </p:cNvPr>
          <p:cNvGrpSpPr/>
          <p:nvPr/>
        </p:nvGrpSpPr>
        <p:grpSpPr>
          <a:xfrm>
            <a:off x="5393753" y="3055563"/>
            <a:ext cx="5149917" cy="977704"/>
            <a:chOff x="5812357" y="1809926"/>
            <a:chExt cx="5149917" cy="977704"/>
          </a:xfrm>
        </p:grpSpPr>
        <p:pic>
          <p:nvPicPr>
            <p:cNvPr id="11" name="图片 10">
              <a:extLst>
                <a:ext uri="{FF2B5EF4-FFF2-40B4-BE49-F238E27FC236}">
                  <a16:creationId xmlns="" xmlns:a16="http://schemas.microsoft.com/office/drawing/2014/main" id="{971EC4A3-19B0-4622-9964-45A9641E6C6C}"/>
                </a:ext>
              </a:extLst>
            </p:cNvPr>
            <p:cNvPicPr>
              <a:picLocks noChangeAspect="1"/>
            </p:cNvPicPr>
            <p:nvPr/>
          </p:nvPicPr>
          <p:blipFill>
            <a:blip r:embed="rId3"/>
            <a:stretch>
              <a:fillRect/>
            </a:stretch>
          </p:blipFill>
          <p:spPr>
            <a:xfrm rot="16200000">
              <a:off x="5653145" y="2079004"/>
              <a:ext cx="757972" cy="439548"/>
            </a:xfrm>
            <a:prstGeom prst="rect">
              <a:avLst/>
            </a:prstGeom>
          </p:spPr>
        </p:pic>
        <p:sp>
          <p:nvSpPr>
            <p:cNvPr id="12" name="文本框 11">
              <a:extLst>
                <a:ext uri="{FF2B5EF4-FFF2-40B4-BE49-F238E27FC236}">
                  <a16:creationId xmlns="" xmlns:a16="http://schemas.microsoft.com/office/drawing/2014/main" id="{372DFA16-977A-4417-B7B2-77E27BA6B611}"/>
                </a:ext>
              </a:extLst>
            </p:cNvPr>
            <p:cNvSpPr txBox="1"/>
            <p:nvPr/>
          </p:nvSpPr>
          <p:spPr>
            <a:xfrm>
              <a:off x="6336965" y="1809926"/>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pic>
          <p:nvPicPr>
            <p:cNvPr id="13" name="图片 12">
              <a:extLst>
                <a:ext uri="{FF2B5EF4-FFF2-40B4-BE49-F238E27FC236}">
                  <a16:creationId xmlns="" xmlns:a16="http://schemas.microsoft.com/office/drawing/2014/main" id="{E71AAD16-3D04-4967-9797-F4B1B7014F2D}"/>
                </a:ext>
              </a:extLst>
            </p:cNvPr>
            <p:cNvPicPr>
              <a:picLocks noChangeAspect="1"/>
            </p:cNvPicPr>
            <p:nvPr/>
          </p:nvPicPr>
          <p:blipFill>
            <a:blip r:embed="rId3"/>
            <a:stretch>
              <a:fillRect/>
            </a:stretch>
          </p:blipFill>
          <p:spPr>
            <a:xfrm rot="5400000" flipH="1">
              <a:off x="10363514" y="2079004"/>
              <a:ext cx="757972" cy="439548"/>
            </a:xfrm>
            <a:prstGeom prst="rect">
              <a:avLst/>
            </a:prstGeom>
          </p:spPr>
        </p:pic>
      </p:grpSp>
      <p:grpSp>
        <p:nvGrpSpPr>
          <p:cNvPr id="14" name="组合 13">
            <a:extLst>
              <a:ext uri="{FF2B5EF4-FFF2-40B4-BE49-F238E27FC236}">
                <a16:creationId xmlns="" xmlns:a16="http://schemas.microsoft.com/office/drawing/2014/main" id="{8D67A3F8-EA82-42D7-A562-DBDB0F385816}"/>
              </a:ext>
            </a:extLst>
          </p:cNvPr>
          <p:cNvGrpSpPr/>
          <p:nvPr/>
        </p:nvGrpSpPr>
        <p:grpSpPr>
          <a:xfrm>
            <a:off x="5393753" y="4526253"/>
            <a:ext cx="5149917" cy="977704"/>
            <a:chOff x="5812357" y="1809926"/>
            <a:chExt cx="5149917" cy="977704"/>
          </a:xfrm>
        </p:grpSpPr>
        <p:pic>
          <p:nvPicPr>
            <p:cNvPr id="15" name="图片 14">
              <a:extLst>
                <a:ext uri="{FF2B5EF4-FFF2-40B4-BE49-F238E27FC236}">
                  <a16:creationId xmlns="" xmlns:a16="http://schemas.microsoft.com/office/drawing/2014/main" id="{96C49122-B152-48E1-8756-6444C8E917D6}"/>
                </a:ext>
              </a:extLst>
            </p:cNvPr>
            <p:cNvPicPr>
              <a:picLocks noChangeAspect="1"/>
            </p:cNvPicPr>
            <p:nvPr/>
          </p:nvPicPr>
          <p:blipFill>
            <a:blip r:embed="rId3"/>
            <a:stretch>
              <a:fillRect/>
            </a:stretch>
          </p:blipFill>
          <p:spPr>
            <a:xfrm rot="16200000">
              <a:off x="5653145" y="2079004"/>
              <a:ext cx="757972" cy="439548"/>
            </a:xfrm>
            <a:prstGeom prst="rect">
              <a:avLst/>
            </a:prstGeom>
          </p:spPr>
        </p:pic>
        <p:sp>
          <p:nvSpPr>
            <p:cNvPr id="16" name="文本框 15">
              <a:extLst>
                <a:ext uri="{FF2B5EF4-FFF2-40B4-BE49-F238E27FC236}">
                  <a16:creationId xmlns="" xmlns:a16="http://schemas.microsoft.com/office/drawing/2014/main" id="{5B072DC6-0F89-4C23-986E-D45D5D4B5CA1}"/>
                </a:ext>
              </a:extLst>
            </p:cNvPr>
            <p:cNvSpPr txBox="1"/>
            <p:nvPr/>
          </p:nvSpPr>
          <p:spPr>
            <a:xfrm>
              <a:off x="6336965" y="1809926"/>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pic>
          <p:nvPicPr>
            <p:cNvPr id="17" name="图片 16">
              <a:extLst>
                <a:ext uri="{FF2B5EF4-FFF2-40B4-BE49-F238E27FC236}">
                  <a16:creationId xmlns="" xmlns:a16="http://schemas.microsoft.com/office/drawing/2014/main" id="{FB9D06D4-5405-4B4F-BD5C-4E73A4699A11}"/>
                </a:ext>
              </a:extLst>
            </p:cNvPr>
            <p:cNvPicPr>
              <a:picLocks noChangeAspect="1"/>
            </p:cNvPicPr>
            <p:nvPr/>
          </p:nvPicPr>
          <p:blipFill>
            <a:blip r:embed="rId3"/>
            <a:stretch>
              <a:fillRect/>
            </a:stretch>
          </p:blipFill>
          <p:spPr>
            <a:xfrm rot="5400000" flipH="1">
              <a:off x="10363514" y="2079004"/>
              <a:ext cx="757972" cy="439548"/>
            </a:xfrm>
            <a:prstGeom prst="rect">
              <a:avLst/>
            </a:prstGeom>
          </p:spPr>
        </p:pic>
      </p:grpSp>
    </p:spTree>
    <p:extLst>
      <p:ext uri="{BB962C8B-B14F-4D97-AF65-F5344CB8AC3E}">
        <p14:creationId xmlns:p14="http://schemas.microsoft.com/office/powerpoint/2010/main" val="2480734985"/>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1000"/>
                                        <p:tgtEl>
                                          <p:spTgt spid="6"/>
                                        </p:tgtEl>
                                      </p:cBhvr>
                                    </p:animEffect>
                                  </p:childTnLst>
                                </p:cTn>
                              </p:par>
                              <p:par>
                                <p:cTn id="8" presetID="16" presetClass="entr" presetSubtype="37" fill="hold"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1000"/>
                                        <p:tgtEl>
                                          <p:spTgt spid="10"/>
                                        </p:tgtEl>
                                      </p:cBhvr>
                                    </p:animEffect>
                                  </p:childTnLst>
                                </p:cTn>
                              </p:par>
                              <p:par>
                                <p:cTn id="11" presetID="16" presetClass="entr" presetSubtype="37" fill="hold" nodeType="withEffect">
                                  <p:stCondLst>
                                    <p:cond delay="150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17821" y="203559"/>
            <a:ext cx="2156360"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第三部分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76" name="图片 75">
            <a:extLst>
              <a:ext uri="{FF2B5EF4-FFF2-40B4-BE49-F238E27FC236}">
                <a16:creationId xmlns="" xmlns:a16="http://schemas.microsoft.com/office/drawing/2014/main" id="{81593306-987D-4FD3-ACAA-0F4D0A5634DF}"/>
              </a:ext>
            </a:extLst>
          </p:cNvPr>
          <p:cNvPicPr>
            <a:picLocks noChangeAspect="1"/>
          </p:cNvPicPr>
          <p:nvPr/>
        </p:nvPicPr>
        <p:blipFill>
          <a:blip r:embed="rId2"/>
          <a:stretch>
            <a:fillRect/>
          </a:stretch>
        </p:blipFill>
        <p:spPr>
          <a:xfrm>
            <a:off x="651800" y="2777716"/>
            <a:ext cx="10888400" cy="3365284"/>
          </a:xfrm>
          <a:prstGeom prst="rect">
            <a:avLst/>
          </a:prstGeom>
          <a:effectLst>
            <a:softEdge rad="31750"/>
          </a:effectLst>
        </p:spPr>
      </p:pic>
      <p:sp>
        <p:nvSpPr>
          <p:cNvPr id="77" name="文本框 76">
            <a:extLst>
              <a:ext uri="{FF2B5EF4-FFF2-40B4-BE49-F238E27FC236}">
                <a16:creationId xmlns="" xmlns:a16="http://schemas.microsoft.com/office/drawing/2014/main" id="{49A370C4-84DD-4CA7-8873-BE89F01180A3}"/>
              </a:ext>
            </a:extLst>
          </p:cNvPr>
          <p:cNvSpPr txBox="1"/>
          <p:nvPr/>
        </p:nvSpPr>
        <p:spPr>
          <a:xfrm>
            <a:off x="1387018" y="1449325"/>
            <a:ext cx="9417963" cy="870046"/>
          </a:xfrm>
          <a:prstGeom prst="rect">
            <a:avLst/>
          </a:prstGeom>
          <a:noFill/>
        </p:spPr>
        <p:txBody>
          <a:bodyPr wrap="none" rtlCol="0" anchor="ctr">
            <a:spAutoFit/>
          </a:bodyPr>
          <a:lstStyle/>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点击添加内容点击添加内容点击添加内容点击添加内容点击添加内容点击添加内容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点击添加内容点击添加内容点击添加内容点击添加内容点击添加内容点击添加内容</a:t>
            </a:r>
          </a:p>
        </p:txBody>
      </p:sp>
    </p:spTree>
    <p:extLst>
      <p:ext uri="{BB962C8B-B14F-4D97-AF65-F5344CB8AC3E}">
        <p14:creationId xmlns:p14="http://schemas.microsoft.com/office/powerpoint/2010/main" val="746477822"/>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500"/>
                                        <p:tgtEl>
                                          <p:spTgt spid="76"/>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1000"/>
                                        <p:tgtEl>
                                          <p:spTgt spid="77"/>
                                        </p:tgtEl>
                                      </p:cBhvr>
                                    </p:animEffect>
                                    <p:anim calcmode="lin" valueType="num">
                                      <p:cBhvr>
                                        <p:cTn id="11" dur="1000" fill="hold"/>
                                        <p:tgtEl>
                                          <p:spTgt spid="77"/>
                                        </p:tgtEl>
                                        <p:attrNameLst>
                                          <p:attrName>ppt_x</p:attrName>
                                        </p:attrNameLst>
                                      </p:cBhvr>
                                      <p:tavLst>
                                        <p:tav tm="0">
                                          <p:val>
                                            <p:strVal val="#ppt_x"/>
                                          </p:val>
                                        </p:tav>
                                        <p:tav tm="100000">
                                          <p:val>
                                            <p:strVal val="#ppt_x"/>
                                          </p:val>
                                        </p:tav>
                                      </p:tavLst>
                                    </p:anim>
                                    <p:anim calcmode="lin" valueType="num">
                                      <p:cBhvr>
                                        <p:cTn id="12"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22DDDE89-0395-448B-ADE1-401F46616B7A}"/>
              </a:ext>
            </a:extLst>
          </p:cNvPr>
          <p:cNvPicPr>
            <a:picLocks noChangeAspect="1"/>
          </p:cNvPicPr>
          <p:nvPr/>
        </p:nvPicPr>
        <p:blipFill rotWithShape="1">
          <a:blip r:embed="rId2">
            <a:extLst>
              <a:ext uri="{28A0092B-C50C-407E-A947-70E740481C1C}">
                <a14:useLocalDpi xmlns:a14="http://schemas.microsoft.com/office/drawing/2010/main" val="0"/>
              </a:ext>
            </a:extLst>
          </a:blip>
          <a:srcRect t="-1" r="9232" b="31811"/>
          <a:stretch/>
        </p:blipFill>
        <p:spPr>
          <a:xfrm>
            <a:off x="5732383" y="84517"/>
            <a:ext cx="6459618" cy="6773483"/>
          </a:xfrm>
          <a:prstGeom prst="rect">
            <a:avLst/>
          </a:prstGeom>
        </p:spPr>
      </p:pic>
      <p:sp>
        <p:nvSpPr>
          <p:cNvPr id="6" name="文本框 5">
            <a:extLst>
              <a:ext uri="{FF2B5EF4-FFF2-40B4-BE49-F238E27FC236}">
                <a16:creationId xmlns="" xmlns:a16="http://schemas.microsoft.com/office/drawing/2014/main" id="{5BD63780-3DA7-4D37-A88C-896F7FEE3865}"/>
              </a:ext>
            </a:extLst>
          </p:cNvPr>
          <p:cNvSpPr txBox="1"/>
          <p:nvPr/>
        </p:nvSpPr>
        <p:spPr>
          <a:xfrm>
            <a:off x="1478415" y="676068"/>
            <a:ext cx="1877437" cy="1107996"/>
          </a:xfrm>
          <a:prstGeom prst="rect">
            <a:avLst/>
          </a:prstGeom>
          <a:noFill/>
        </p:spPr>
        <p:txBody>
          <a:bodyPr wrap="none" rtlCol="0" anchor="ctr">
            <a:spAutoFit/>
          </a:bodyPr>
          <a:lstStyle/>
          <a:p>
            <a:pPr algn="ctr"/>
            <a:r>
              <a:rPr lang="zh-CN" altLang="en-US" sz="6600" dirty="0">
                <a:solidFill>
                  <a:srgbClr val="493C3B"/>
                </a:solidFill>
                <a:latin typeface="文悦古典明朝体 (非商业使用) W5" pitchFamily="50" charset="-122"/>
                <a:ea typeface="文悦古典明朝体 (非商业使用) W5" pitchFamily="50" charset="-122"/>
              </a:rPr>
              <a:t>目录</a:t>
            </a:r>
          </a:p>
        </p:txBody>
      </p:sp>
      <p:cxnSp>
        <p:nvCxnSpPr>
          <p:cNvPr id="8" name="直接连接符 7">
            <a:extLst>
              <a:ext uri="{FF2B5EF4-FFF2-40B4-BE49-F238E27FC236}">
                <a16:creationId xmlns="" xmlns:a16="http://schemas.microsoft.com/office/drawing/2014/main" id="{1D173D2C-F265-4AA3-B11B-129464222245}"/>
              </a:ext>
            </a:extLst>
          </p:cNvPr>
          <p:cNvCxnSpPr/>
          <p:nvPr/>
        </p:nvCxnSpPr>
        <p:spPr>
          <a:xfrm>
            <a:off x="0" y="1688367"/>
            <a:ext cx="32641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B78E5CA8-709C-49B1-89DB-FC2BFD6F220E}"/>
              </a:ext>
            </a:extLst>
          </p:cNvPr>
          <p:cNvSpPr txBox="1"/>
          <p:nvPr/>
        </p:nvSpPr>
        <p:spPr>
          <a:xfrm>
            <a:off x="1611816" y="1784064"/>
            <a:ext cx="1775935" cy="400110"/>
          </a:xfrm>
          <a:prstGeom prst="rect">
            <a:avLst/>
          </a:prstGeom>
          <a:noFill/>
        </p:spPr>
        <p:txBody>
          <a:bodyPr wrap="none" rtlCol="0" anchor="ctr">
            <a:spAutoFit/>
          </a:bodyPr>
          <a:lstStyle/>
          <a:p>
            <a:pPr algn="ctr"/>
            <a:r>
              <a:rPr lang="en-US" altLang="zh-CN" sz="2000" spc="300" dirty="0">
                <a:solidFill>
                  <a:schemeClr val="tx1">
                    <a:lumMod val="50000"/>
                    <a:lumOff val="50000"/>
                  </a:schemeClr>
                </a:solidFill>
                <a:latin typeface="思源黑体 CN Light" panose="020B0300000000000000" pitchFamily="34" charset="-122"/>
                <a:ea typeface="思源黑体 CN Light" panose="020B0300000000000000" pitchFamily="34" charset="-122"/>
              </a:rPr>
              <a:t>CONTENTS</a:t>
            </a:r>
            <a:endParaRPr lang="zh-CN" altLang="en-US" sz="2000" spc="3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15" name="组合 14">
            <a:extLst>
              <a:ext uri="{FF2B5EF4-FFF2-40B4-BE49-F238E27FC236}">
                <a16:creationId xmlns="" xmlns:a16="http://schemas.microsoft.com/office/drawing/2014/main" id="{3CCCAB05-0F79-4903-91CF-07DF4897457B}"/>
              </a:ext>
            </a:extLst>
          </p:cNvPr>
          <p:cNvGrpSpPr/>
          <p:nvPr/>
        </p:nvGrpSpPr>
        <p:grpSpPr>
          <a:xfrm>
            <a:off x="1478415" y="2338062"/>
            <a:ext cx="3976023" cy="1107996"/>
            <a:chOff x="1478415" y="2444392"/>
            <a:chExt cx="3976023" cy="1107996"/>
          </a:xfrm>
        </p:grpSpPr>
        <p:grpSp>
          <p:nvGrpSpPr>
            <p:cNvPr id="13" name="组合 12">
              <a:extLst>
                <a:ext uri="{FF2B5EF4-FFF2-40B4-BE49-F238E27FC236}">
                  <a16:creationId xmlns="" xmlns:a16="http://schemas.microsoft.com/office/drawing/2014/main" id="{BD447A2D-A0EB-45D2-8AA1-57F649F30217}"/>
                </a:ext>
              </a:extLst>
            </p:cNvPr>
            <p:cNvGrpSpPr/>
            <p:nvPr/>
          </p:nvGrpSpPr>
          <p:grpSpPr>
            <a:xfrm>
              <a:off x="1478415" y="2444392"/>
              <a:ext cx="1061305" cy="1107996"/>
              <a:chOff x="1478415" y="2444392"/>
              <a:chExt cx="1061305" cy="1107996"/>
            </a:xfrm>
          </p:grpSpPr>
          <p:pic>
            <p:nvPicPr>
              <p:cNvPr id="11" name="图片 10">
                <a:extLst>
                  <a:ext uri="{FF2B5EF4-FFF2-40B4-BE49-F238E27FC236}">
                    <a16:creationId xmlns="" xmlns:a16="http://schemas.microsoft.com/office/drawing/2014/main" id="{D0A86919-C2E1-4DD6-BE96-9818F41F0B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8415" y="2444392"/>
                <a:ext cx="1061305" cy="1107996"/>
              </a:xfrm>
              <a:prstGeom prst="rect">
                <a:avLst/>
              </a:prstGeom>
            </p:spPr>
          </p:pic>
          <p:sp>
            <p:nvSpPr>
              <p:cNvPr id="12" name="文本框 11">
                <a:extLst>
                  <a:ext uri="{FF2B5EF4-FFF2-40B4-BE49-F238E27FC236}">
                    <a16:creationId xmlns="" xmlns:a16="http://schemas.microsoft.com/office/drawing/2014/main" id="{3622F62B-3562-444B-AB5F-DA1E27F3BD48}"/>
                  </a:ext>
                </a:extLst>
              </p:cNvPr>
              <p:cNvSpPr txBox="1"/>
              <p:nvPr/>
            </p:nvSpPr>
            <p:spPr>
              <a:xfrm>
                <a:off x="1817561" y="2788824"/>
                <a:ext cx="404278" cy="461665"/>
              </a:xfrm>
              <a:prstGeom prst="rect">
                <a:avLst/>
              </a:prstGeom>
              <a:noFill/>
            </p:spPr>
            <p:txBody>
              <a:bodyPr wrap="none" rtlCol="0" anchor="ctr">
                <a:spAutoFit/>
              </a:bodyPr>
              <a:lstStyle/>
              <a:p>
                <a:pPr algn="ctr"/>
                <a:r>
                  <a:rPr lang="en-US" altLang="zh-CN" sz="2400" b="1" spc="300" dirty="0">
                    <a:solidFill>
                      <a:schemeClr val="bg1"/>
                    </a:solidFill>
                    <a:latin typeface="思源黑体 CN Bold" panose="020B0800000000000000" pitchFamily="34" charset="-122"/>
                    <a:ea typeface="思源黑体 CN Bold" panose="020B0800000000000000" pitchFamily="34" charset="-122"/>
                  </a:rPr>
                  <a:t>1</a:t>
                </a:r>
                <a:endParaRPr lang="zh-CN" altLang="en-US" sz="2400" b="1" spc="300" dirty="0">
                  <a:solidFill>
                    <a:schemeClr val="bg1"/>
                  </a:solidFill>
                  <a:latin typeface="思源黑体 CN Bold" panose="020B0800000000000000" pitchFamily="34" charset="-122"/>
                  <a:ea typeface="思源黑体 CN Bold" panose="020B0800000000000000" pitchFamily="34" charset="-122"/>
                </a:endParaRPr>
              </a:p>
            </p:txBody>
          </p:sp>
        </p:grpSp>
        <p:sp>
          <p:nvSpPr>
            <p:cNvPr id="14" name="文本框 13">
              <a:extLst>
                <a:ext uri="{FF2B5EF4-FFF2-40B4-BE49-F238E27FC236}">
                  <a16:creationId xmlns="" xmlns:a16="http://schemas.microsoft.com/office/drawing/2014/main" id="{4CBC3A8B-AE00-4DA9-842F-893450F94515}"/>
                </a:ext>
              </a:extLst>
            </p:cNvPr>
            <p:cNvSpPr txBox="1"/>
            <p:nvPr/>
          </p:nvSpPr>
          <p:spPr>
            <a:xfrm>
              <a:off x="2499783" y="2696490"/>
              <a:ext cx="2954655" cy="646331"/>
            </a:xfrm>
            <a:prstGeom prst="rect">
              <a:avLst/>
            </a:prstGeom>
            <a:noFill/>
          </p:spPr>
          <p:txBody>
            <a:bodyPr wrap="none" rtlCol="0">
              <a:spAutoFit/>
            </a:bodyPr>
            <a:lstStyle/>
            <a:p>
              <a:r>
                <a:rPr lang="zh-CN" altLang="en-US" sz="3600" dirty="0">
                  <a:solidFill>
                    <a:srgbClr val="493C3B"/>
                  </a:solidFill>
                  <a:latin typeface="文悦古体仿宋 (非商业使用)" pitchFamily="50" charset="-122"/>
                  <a:ea typeface="文悦古体仿宋 (非商业使用)" pitchFamily="50" charset="-122"/>
                </a:rPr>
                <a:t>点击输入标题</a:t>
              </a:r>
            </a:p>
          </p:txBody>
        </p:sp>
      </p:grpSp>
      <p:grpSp>
        <p:nvGrpSpPr>
          <p:cNvPr id="16" name="组合 15">
            <a:extLst>
              <a:ext uri="{FF2B5EF4-FFF2-40B4-BE49-F238E27FC236}">
                <a16:creationId xmlns="" xmlns:a16="http://schemas.microsoft.com/office/drawing/2014/main" id="{7D0502FC-DAA0-42A5-9A09-85781899086C}"/>
              </a:ext>
            </a:extLst>
          </p:cNvPr>
          <p:cNvGrpSpPr/>
          <p:nvPr/>
        </p:nvGrpSpPr>
        <p:grpSpPr>
          <a:xfrm>
            <a:off x="1478415" y="3263166"/>
            <a:ext cx="3976023" cy="1107996"/>
            <a:chOff x="1478415" y="2444392"/>
            <a:chExt cx="3976023" cy="1107996"/>
          </a:xfrm>
        </p:grpSpPr>
        <p:grpSp>
          <p:nvGrpSpPr>
            <p:cNvPr id="17" name="组合 16">
              <a:extLst>
                <a:ext uri="{FF2B5EF4-FFF2-40B4-BE49-F238E27FC236}">
                  <a16:creationId xmlns="" xmlns:a16="http://schemas.microsoft.com/office/drawing/2014/main" id="{720733E9-2A08-4E10-9BFB-9A522618AF22}"/>
                </a:ext>
              </a:extLst>
            </p:cNvPr>
            <p:cNvGrpSpPr/>
            <p:nvPr/>
          </p:nvGrpSpPr>
          <p:grpSpPr>
            <a:xfrm>
              <a:off x="1478415" y="2444392"/>
              <a:ext cx="1061305" cy="1107996"/>
              <a:chOff x="1478415" y="2444392"/>
              <a:chExt cx="1061305" cy="1107996"/>
            </a:xfrm>
          </p:grpSpPr>
          <p:pic>
            <p:nvPicPr>
              <p:cNvPr id="19" name="图片 18">
                <a:extLst>
                  <a:ext uri="{FF2B5EF4-FFF2-40B4-BE49-F238E27FC236}">
                    <a16:creationId xmlns="" xmlns:a16="http://schemas.microsoft.com/office/drawing/2014/main" id="{58C17ED1-30C3-4C2C-8617-E89C81D5DB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8415" y="2444392"/>
                <a:ext cx="1061305" cy="1107996"/>
              </a:xfrm>
              <a:prstGeom prst="rect">
                <a:avLst/>
              </a:prstGeom>
            </p:spPr>
          </p:pic>
          <p:sp>
            <p:nvSpPr>
              <p:cNvPr id="20" name="文本框 19">
                <a:extLst>
                  <a:ext uri="{FF2B5EF4-FFF2-40B4-BE49-F238E27FC236}">
                    <a16:creationId xmlns="" xmlns:a16="http://schemas.microsoft.com/office/drawing/2014/main" id="{B37FDCD3-E267-4E11-BC44-09E660A32332}"/>
                  </a:ext>
                </a:extLst>
              </p:cNvPr>
              <p:cNvSpPr txBox="1"/>
              <p:nvPr/>
            </p:nvSpPr>
            <p:spPr>
              <a:xfrm>
                <a:off x="1817561" y="2788824"/>
                <a:ext cx="404278" cy="461665"/>
              </a:xfrm>
              <a:prstGeom prst="rect">
                <a:avLst/>
              </a:prstGeom>
              <a:noFill/>
            </p:spPr>
            <p:txBody>
              <a:bodyPr wrap="none" rtlCol="0" anchor="ctr">
                <a:spAutoFit/>
              </a:bodyPr>
              <a:lstStyle/>
              <a:p>
                <a:pPr algn="ctr"/>
                <a:r>
                  <a:rPr lang="en-US" altLang="zh-CN" sz="2400" b="1" spc="300" dirty="0">
                    <a:solidFill>
                      <a:schemeClr val="bg1"/>
                    </a:solidFill>
                    <a:latin typeface="思源黑体 CN Bold" panose="020B0800000000000000" pitchFamily="34" charset="-122"/>
                    <a:ea typeface="思源黑体 CN Bold" panose="020B0800000000000000" pitchFamily="34" charset="-122"/>
                  </a:rPr>
                  <a:t>2</a:t>
                </a:r>
                <a:endParaRPr lang="zh-CN" altLang="en-US" sz="2400" b="1" spc="300" dirty="0">
                  <a:solidFill>
                    <a:schemeClr val="bg1"/>
                  </a:solidFill>
                  <a:latin typeface="思源黑体 CN Bold" panose="020B0800000000000000" pitchFamily="34" charset="-122"/>
                  <a:ea typeface="思源黑体 CN Bold" panose="020B0800000000000000" pitchFamily="34" charset="-122"/>
                </a:endParaRPr>
              </a:p>
            </p:txBody>
          </p:sp>
        </p:grpSp>
        <p:sp>
          <p:nvSpPr>
            <p:cNvPr id="18" name="文本框 17">
              <a:extLst>
                <a:ext uri="{FF2B5EF4-FFF2-40B4-BE49-F238E27FC236}">
                  <a16:creationId xmlns="" xmlns:a16="http://schemas.microsoft.com/office/drawing/2014/main" id="{7D4C9741-5D89-4E96-96C4-EBCED55E2E33}"/>
                </a:ext>
              </a:extLst>
            </p:cNvPr>
            <p:cNvSpPr txBox="1"/>
            <p:nvPr/>
          </p:nvSpPr>
          <p:spPr>
            <a:xfrm>
              <a:off x="2499783" y="2696490"/>
              <a:ext cx="2954655" cy="646331"/>
            </a:xfrm>
            <a:prstGeom prst="rect">
              <a:avLst/>
            </a:prstGeom>
            <a:noFill/>
          </p:spPr>
          <p:txBody>
            <a:bodyPr wrap="none" rtlCol="0">
              <a:spAutoFit/>
            </a:bodyPr>
            <a:lstStyle/>
            <a:p>
              <a:r>
                <a:rPr lang="zh-CN" altLang="en-US" sz="3600" dirty="0">
                  <a:solidFill>
                    <a:srgbClr val="493C3B"/>
                  </a:solidFill>
                  <a:latin typeface="文悦古体仿宋 (非商业使用)" pitchFamily="50" charset="-122"/>
                  <a:ea typeface="文悦古体仿宋 (非商业使用)" pitchFamily="50" charset="-122"/>
                </a:rPr>
                <a:t>点击输入标题</a:t>
              </a:r>
            </a:p>
          </p:txBody>
        </p:sp>
      </p:grpSp>
      <p:grpSp>
        <p:nvGrpSpPr>
          <p:cNvPr id="21" name="组合 20">
            <a:extLst>
              <a:ext uri="{FF2B5EF4-FFF2-40B4-BE49-F238E27FC236}">
                <a16:creationId xmlns="" xmlns:a16="http://schemas.microsoft.com/office/drawing/2014/main" id="{2C79F246-0023-4BF6-AD0F-E13EAB4590BE}"/>
              </a:ext>
            </a:extLst>
          </p:cNvPr>
          <p:cNvGrpSpPr/>
          <p:nvPr/>
        </p:nvGrpSpPr>
        <p:grpSpPr>
          <a:xfrm>
            <a:off x="1478415" y="4188270"/>
            <a:ext cx="3976023" cy="1107996"/>
            <a:chOff x="1478415" y="2444392"/>
            <a:chExt cx="3976023" cy="1107996"/>
          </a:xfrm>
        </p:grpSpPr>
        <p:grpSp>
          <p:nvGrpSpPr>
            <p:cNvPr id="22" name="组合 21">
              <a:extLst>
                <a:ext uri="{FF2B5EF4-FFF2-40B4-BE49-F238E27FC236}">
                  <a16:creationId xmlns="" xmlns:a16="http://schemas.microsoft.com/office/drawing/2014/main" id="{70D98AD6-A42B-4AE3-BAB8-7A6A1AD8873B}"/>
                </a:ext>
              </a:extLst>
            </p:cNvPr>
            <p:cNvGrpSpPr/>
            <p:nvPr/>
          </p:nvGrpSpPr>
          <p:grpSpPr>
            <a:xfrm>
              <a:off x="1478415" y="2444392"/>
              <a:ext cx="1061305" cy="1107996"/>
              <a:chOff x="1478415" y="2444392"/>
              <a:chExt cx="1061305" cy="1107996"/>
            </a:xfrm>
          </p:grpSpPr>
          <p:pic>
            <p:nvPicPr>
              <p:cNvPr id="24" name="图片 23">
                <a:extLst>
                  <a:ext uri="{FF2B5EF4-FFF2-40B4-BE49-F238E27FC236}">
                    <a16:creationId xmlns="" xmlns:a16="http://schemas.microsoft.com/office/drawing/2014/main" id="{62D59C5A-E586-4C72-B0DC-0552427BB4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8415" y="2444392"/>
                <a:ext cx="1061305" cy="1107996"/>
              </a:xfrm>
              <a:prstGeom prst="rect">
                <a:avLst/>
              </a:prstGeom>
            </p:spPr>
          </p:pic>
          <p:sp>
            <p:nvSpPr>
              <p:cNvPr id="25" name="文本框 24">
                <a:extLst>
                  <a:ext uri="{FF2B5EF4-FFF2-40B4-BE49-F238E27FC236}">
                    <a16:creationId xmlns="" xmlns:a16="http://schemas.microsoft.com/office/drawing/2014/main" id="{EB459D59-C157-4680-879A-6E374B6C1355}"/>
                  </a:ext>
                </a:extLst>
              </p:cNvPr>
              <p:cNvSpPr txBox="1"/>
              <p:nvPr/>
            </p:nvSpPr>
            <p:spPr>
              <a:xfrm>
                <a:off x="1817561" y="2788824"/>
                <a:ext cx="404278" cy="461665"/>
              </a:xfrm>
              <a:prstGeom prst="rect">
                <a:avLst/>
              </a:prstGeom>
              <a:noFill/>
            </p:spPr>
            <p:txBody>
              <a:bodyPr wrap="none" rtlCol="0" anchor="ctr">
                <a:spAutoFit/>
              </a:bodyPr>
              <a:lstStyle/>
              <a:p>
                <a:pPr algn="ctr"/>
                <a:r>
                  <a:rPr lang="en-US" altLang="zh-CN" sz="2400" b="1" spc="300" dirty="0">
                    <a:solidFill>
                      <a:schemeClr val="bg1"/>
                    </a:solidFill>
                    <a:latin typeface="思源黑体 CN Bold" panose="020B0800000000000000" pitchFamily="34" charset="-122"/>
                    <a:ea typeface="思源黑体 CN Bold" panose="020B0800000000000000" pitchFamily="34" charset="-122"/>
                  </a:rPr>
                  <a:t>3</a:t>
                </a:r>
                <a:endParaRPr lang="zh-CN" altLang="en-US" sz="2400" b="1" spc="300" dirty="0">
                  <a:solidFill>
                    <a:schemeClr val="bg1"/>
                  </a:solidFill>
                  <a:latin typeface="思源黑体 CN Bold" panose="020B0800000000000000" pitchFamily="34" charset="-122"/>
                  <a:ea typeface="思源黑体 CN Bold" panose="020B0800000000000000" pitchFamily="34" charset="-122"/>
                </a:endParaRPr>
              </a:p>
            </p:txBody>
          </p:sp>
        </p:grpSp>
        <p:sp>
          <p:nvSpPr>
            <p:cNvPr id="23" name="文本框 22">
              <a:extLst>
                <a:ext uri="{FF2B5EF4-FFF2-40B4-BE49-F238E27FC236}">
                  <a16:creationId xmlns="" xmlns:a16="http://schemas.microsoft.com/office/drawing/2014/main" id="{144B1992-A977-49A3-8ACF-9800A673B0F8}"/>
                </a:ext>
              </a:extLst>
            </p:cNvPr>
            <p:cNvSpPr txBox="1"/>
            <p:nvPr/>
          </p:nvSpPr>
          <p:spPr>
            <a:xfrm>
              <a:off x="2499783" y="2696490"/>
              <a:ext cx="2954655" cy="646331"/>
            </a:xfrm>
            <a:prstGeom prst="rect">
              <a:avLst/>
            </a:prstGeom>
            <a:noFill/>
          </p:spPr>
          <p:txBody>
            <a:bodyPr wrap="none" rtlCol="0">
              <a:spAutoFit/>
            </a:bodyPr>
            <a:lstStyle/>
            <a:p>
              <a:r>
                <a:rPr lang="zh-CN" altLang="en-US" sz="3600" dirty="0">
                  <a:solidFill>
                    <a:srgbClr val="493C3B"/>
                  </a:solidFill>
                  <a:latin typeface="文悦古体仿宋 (非商业使用)" pitchFamily="50" charset="-122"/>
                  <a:ea typeface="文悦古体仿宋 (非商业使用)" pitchFamily="50" charset="-122"/>
                </a:rPr>
                <a:t>点击输入标题</a:t>
              </a:r>
            </a:p>
          </p:txBody>
        </p:sp>
      </p:grpSp>
      <p:grpSp>
        <p:nvGrpSpPr>
          <p:cNvPr id="26" name="组合 25">
            <a:extLst>
              <a:ext uri="{FF2B5EF4-FFF2-40B4-BE49-F238E27FC236}">
                <a16:creationId xmlns="" xmlns:a16="http://schemas.microsoft.com/office/drawing/2014/main" id="{D94876D9-83A3-4217-B898-05343CFB435D}"/>
              </a:ext>
            </a:extLst>
          </p:cNvPr>
          <p:cNvGrpSpPr/>
          <p:nvPr/>
        </p:nvGrpSpPr>
        <p:grpSpPr>
          <a:xfrm>
            <a:off x="1478415" y="5113374"/>
            <a:ext cx="3976023" cy="1107996"/>
            <a:chOff x="1478415" y="2444392"/>
            <a:chExt cx="3976023" cy="1107996"/>
          </a:xfrm>
        </p:grpSpPr>
        <p:grpSp>
          <p:nvGrpSpPr>
            <p:cNvPr id="27" name="组合 26">
              <a:extLst>
                <a:ext uri="{FF2B5EF4-FFF2-40B4-BE49-F238E27FC236}">
                  <a16:creationId xmlns="" xmlns:a16="http://schemas.microsoft.com/office/drawing/2014/main" id="{2493D545-FD6B-47F4-82C4-4933BB9B154C}"/>
                </a:ext>
              </a:extLst>
            </p:cNvPr>
            <p:cNvGrpSpPr/>
            <p:nvPr/>
          </p:nvGrpSpPr>
          <p:grpSpPr>
            <a:xfrm>
              <a:off x="1478415" y="2444392"/>
              <a:ext cx="1061305" cy="1107996"/>
              <a:chOff x="1478415" y="2444392"/>
              <a:chExt cx="1061305" cy="1107996"/>
            </a:xfrm>
          </p:grpSpPr>
          <p:pic>
            <p:nvPicPr>
              <p:cNvPr id="29" name="图片 28">
                <a:extLst>
                  <a:ext uri="{FF2B5EF4-FFF2-40B4-BE49-F238E27FC236}">
                    <a16:creationId xmlns="" xmlns:a16="http://schemas.microsoft.com/office/drawing/2014/main" id="{2D62D807-02B1-460E-9E0A-03CC513E62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8415" y="2444392"/>
                <a:ext cx="1061305" cy="1107996"/>
              </a:xfrm>
              <a:prstGeom prst="rect">
                <a:avLst/>
              </a:prstGeom>
            </p:spPr>
          </p:pic>
          <p:sp>
            <p:nvSpPr>
              <p:cNvPr id="30" name="文本框 29">
                <a:extLst>
                  <a:ext uri="{FF2B5EF4-FFF2-40B4-BE49-F238E27FC236}">
                    <a16:creationId xmlns="" xmlns:a16="http://schemas.microsoft.com/office/drawing/2014/main" id="{E2D3ECA2-3663-47F0-8BE0-6F065A0263DA}"/>
                  </a:ext>
                </a:extLst>
              </p:cNvPr>
              <p:cNvSpPr txBox="1"/>
              <p:nvPr/>
            </p:nvSpPr>
            <p:spPr>
              <a:xfrm>
                <a:off x="1817561" y="2788824"/>
                <a:ext cx="404278" cy="461665"/>
              </a:xfrm>
              <a:prstGeom prst="rect">
                <a:avLst/>
              </a:prstGeom>
              <a:noFill/>
            </p:spPr>
            <p:txBody>
              <a:bodyPr wrap="none" rtlCol="0" anchor="ctr">
                <a:spAutoFit/>
              </a:bodyPr>
              <a:lstStyle/>
              <a:p>
                <a:pPr algn="ctr"/>
                <a:r>
                  <a:rPr lang="en-US" altLang="zh-CN" sz="2400" b="1" spc="300" dirty="0">
                    <a:solidFill>
                      <a:schemeClr val="bg1"/>
                    </a:solidFill>
                    <a:latin typeface="思源黑体 CN Bold" panose="020B0800000000000000" pitchFamily="34" charset="-122"/>
                    <a:ea typeface="思源黑体 CN Bold" panose="020B0800000000000000" pitchFamily="34" charset="-122"/>
                  </a:rPr>
                  <a:t>4</a:t>
                </a:r>
                <a:endParaRPr lang="zh-CN" altLang="en-US" sz="2400" b="1" spc="300" dirty="0">
                  <a:solidFill>
                    <a:schemeClr val="bg1"/>
                  </a:solidFill>
                  <a:latin typeface="思源黑体 CN Bold" panose="020B0800000000000000" pitchFamily="34" charset="-122"/>
                  <a:ea typeface="思源黑体 CN Bold" panose="020B0800000000000000" pitchFamily="34" charset="-122"/>
                </a:endParaRPr>
              </a:p>
            </p:txBody>
          </p:sp>
        </p:grpSp>
        <p:sp>
          <p:nvSpPr>
            <p:cNvPr id="28" name="文本框 27">
              <a:extLst>
                <a:ext uri="{FF2B5EF4-FFF2-40B4-BE49-F238E27FC236}">
                  <a16:creationId xmlns="" xmlns:a16="http://schemas.microsoft.com/office/drawing/2014/main" id="{FF03716B-EAAB-438D-A7CF-9A703105D680}"/>
                </a:ext>
              </a:extLst>
            </p:cNvPr>
            <p:cNvSpPr txBox="1"/>
            <p:nvPr/>
          </p:nvSpPr>
          <p:spPr>
            <a:xfrm>
              <a:off x="2499783" y="2696490"/>
              <a:ext cx="2954655" cy="646331"/>
            </a:xfrm>
            <a:prstGeom prst="rect">
              <a:avLst/>
            </a:prstGeom>
            <a:noFill/>
          </p:spPr>
          <p:txBody>
            <a:bodyPr wrap="none" rtlCol="0">
              <a:spAutoFit/>
            </a:bodyPr>
            <a:lstStyle/>
            <a:p>
              <a:r>
                <a:rPr lang="zh-CN" altLang="en-US" sz="3600" dirty="0">
                  <a:solidFill>
                    <a:srgbClr val="493C3B"/>
                  </a:solidFill>
                  <a:latin typeface="文悦古体仿宋 (非商业使用)" pitchFamily="50" charset="-122"/>
                  <a:ea typeface="文悦古体仿宋 (非商业使用)" pitchFamily="50" charset="-122"/>
                </a:rPr>
                <a:t>点击输入标题</a:t>
              </a:r>
            </a:p>
          </p:txBody>
        </p:sp>
      </p:grpSp>
    </p:spTree>
    <p:extLst>
      <p:ext uri="{BB962C8B-B14F-4D97-AF65-F5344CB8AC3E}">
        <p14:creationId xmlns:p14="http://schemas.microsoft.com/office/powerpoint/2010/main" val="9866558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75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50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1000"/>
                                        <p:tgtEl>
                                          <p:spTgt spid="15"/>
                                        </p:tgtEl>
                                      </p:cBhvr>
                                    </p:animEffect>
                                  </p:childTnLst>
                                </p:cTn>
                              </p:par>
                              <p:par>
                                <p:cTn id="21" presetID="22" presetClass="entr" presetSubtype="8" fill="hold" nodeType="withEffect">
                                  <p:stCondLst>
                                    <p:cond delay="200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1000"/>
                                        <p:tgtEl>
                                          <p:spTgt spid="16"/>
                                        </p:tgtEl>
                                      </p:cBhvr>
                                    </p:animEffect>
                                  </p:childTnLst>
                                </p:cTn>
                              </p:par>
                              <p:par>
                                <p:cTn id="24" presetID="22" presetClass="entr" presetSubtype="8" fill="hold" nodeType="withEffect">
                                  <p:stCondLst>
                                    <p:cond delay="250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1000"/>
                                        <p:tgtEl>
                                          <p:spTgt spid="21"/>
                                        </p:tgtEl>
                                      </p:cBhvr>
                                    </p:animEffect>
                                  </p:childTnLst>
                                </p:cTn>
                              </p:par>
                              <p:par>
                                <p:cTn id="27" presetID="22" presetClass="entr" presetSubtype="8" fill="hold" nodeType="withEffect">
                                  <p:stCondLst>
                                    <p:cond delay="300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4424F974-213D-4F4B-9C56-2FCA5DFC573C}"/>
              </a:ext>
            </a:extLst>
          </p:cNvPr>
          <p:cNvPicPr>
            <a:picLocks noChangeAspect="1"/>
          </p:cNvPicPr>
          <p:nvPr/>
        </p:nvPicPr>
        <p:blipFill rotWithShape="1">
          <a:blip r:embed="rId2">
            <a:extLst>
              <a:ext uri="{28A0092B-C50C-407E-A947-70E740481C1C}">
                <a14:useLocalDpi xmlns:a14="http://schemas.microsoft.com/office/drawing/2010/main" val="0"/>
              </a:ext>
            </a:extLst>
          </a:blip>
          <a:srcRect l="31750"/>
          <a:stretch/>
        </p:blipFill>
        <p:spPr>
          <a:xfrm flipH="1">
            <a:off x="0" y="0"/>
            <a:ext cx="6240801" cy="6858000"/>
          </a:xfrm>
          <a:prstGeom prst="rect">
            <a:avLst/>
          </a:prstGeom>
        </p:spPr>
      </p:pic>
      <p:sp useBgFill="1">
        <p:nvSpPr>
          <p:cNvPr id="6" name="矩形 5">
            <a:extLst>
              <a:ext uri="{FF2B5EF4-FFF2-40B4-BE49-F238E27FC236}">
                <a16:creationId xmlns="" xmlns:a16="http://schemas.microsoft.com/office/drawing/2014/main" id="{2064BAF9-7A20-42DD-A7AB-995021B2FDF1}"/>
              </a:ext>
            </a:extLst>
          </p:cNvPr>
          <p:cNvSpPr/>
          <p:nvPr/>
        </p:nvSpPr>
        <p:spPr>
          <a:xfrm>
            <a:off x="159488" y="5007935"/>
            <a:ext cx="627321" cy="1594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a:extLst>
              <a:ext uri="{FF2B5EF4-FFF2-40B4-BE49-F238E27FC236}">
                <a16:creationId xmlns="" xmlns:a16="http://schemas.microsoft.com/office/drawing/2014/main" id="{21CB23F5-0CFD-470B-B07D-D84103261622}"/>
              </a:ext>
            </a:extLst>
          </p:cNvPr>
          <p:cNvSpPr/>
          <p:nvPr/>
        </p:nvSpPr>
        <p:spPr>
          <a:xfrm>
            <a:off x="4458586" y="3140148"/>
            <a:ext cx="1421219" cy="26014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0E389126-B3C9-48F0-A02A-BAD247031012}"/>
              </a:ext>
            </a:extLst>
          </p:cNvPr>
          <p:cNvGrpSpPr/>
          <p:nvPr/>
        </p:nvGrpSpPr>
        <p:grpSpPr>
          <a:xfrm>
            <a:off x="4975248" y="3809863"/>
            <a:ext cx="6028837" cy="85061"/>
            <a:chOff x="3423684" y="3795823"/>
            <a:chExt cx="6028837" cy="85061"/>
          </a:xfrm>
        </p:grpSpPr>
        <p:cxnSp>
          <p:nvCxnSpPr>
            <p:cNvPr id="10" name="直接连接符 9">
              <a:extLst>
                <a:ext uri="{FF2B5EF4-FFF2-40B4-BE49-F238E27FC236}">
                  <a16:creationId xmlns="" xmlns:a16="http://schemas.microsoft.com/office/drawing/2014/main" id="{E87603DE-9359-4035-AF8C-5C3764F7B140}"/>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 xmlns:a16="http://schemas.microsoft.com/office/drawing/2014/main" id="{4AE345C1-3BCF-40DB-94F5-4A822D2243B4}"/>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 xmlns:a16="http://schemas.microsoft.com/office/drawing/2014/main" id="{91BCEB0F-6D3B-47BE-ABE4-FF7005613542}"/>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AD5E6B0E-8008-47D2-BD8B-77E28F474470}"/>
              </a:ext>
            </a:extLst>
          </p:cNvPr>
          <p:cNvGrpSpPr/>
          <p:nvPr/>
        </p:nvGrpSpPr>
        <p:grpSpPr>
          <a:xfrm>
            <a:off x="6895592" y="1509824"/>
            <a:ext cx="2188150" cy="2284415"/>
            <a:chOff x="6895592" y="1509824"/>
            <a:chExt cx="2188150" cy="2284415"/>
          </a:xfrm>
        </p:grpSpPr>
        <p:pic>
          <p:nvPicPr>
            <p:cNvPr id="8" name="图片 7">
              <a:extLst>
                <a:ext uri="{FF2B5EF4-FFF2-40B4-BE49-F238E27FC236}">
                  <a16:creationId xmlns="" xmlns:a16="http://schemas.microsoft.com/office/drawing/2014/main" id="{ABC6F522-948A-4D22-A3E5-3893E173BC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5592" y="1509824"/>
              <a:ext cx="2188150" cy="2284415"/>
            </a:xfrm>
            <a:prstGeom prst="rect">
              <a:avLst/>
            </a:prstGeom>
          </p:spPr>
        </p:pic>
        <p:sp>
          <p:nvSpPr>
            <p:cNvPr id="13" name="文本框 12">
              <a:extLst>
                <a:ext uri="{FF2B5EF4-FFF2-40B4-BE49-F238E27FC236}">
                  <a16:creationId xmlns="" xmlns:a16="http://schemas.microsoft.com/office/drawing/2014/main" id="{FBDF9F20-A0B1-4346-AFFD-9BBBA7FD2239}"/>
                </a:ext>
              </a:extLst>
            </p:cNvPr>
            <p:cNvSpPr txBox="1"/>
            <p:nvPr/>
          </p:nvSpPr>
          <p:spPr>
            <a:xfrm>
              <a:off x="7529822" y="2222918"/>
              <a:ext cx="877163" cy="923330"/>
            </a:xfrm>
            <a:prstGeom prst="rect">
              <a:avLst/>
            </a:prstGeom>
            <a:noFill/>
          </p:spPr>
          <p:txBody>
            <a:bodyPr wrap="none" rtlCol="0" anchor="ctr">
              <a:spAutoFit/>
            </a:bodyPr>
            <a:lstStyle/>
            <a:p>
              <a:pPr algn="ctr"/>
              <a:r>
                <a:rPr lang="zh-CN" altLang="en-US" sz="5400" dirty="0">
                  <a:solidFill>
                    <a:schemeClr val="bg1"/>
                  </a:solidFill>
                  <a:latin typeface="文悦古典明朝体 (非商业使用) W5" pitchFamily="50" charset="-122"/>
                  <a:ea typeface="文悦古典明朝体 (非商业使用) W5" pitchFamily="50" charset="-122"/>
                </a:rPr>
                <a:t>肆</a:t>
              </a:r>
            </a:p>
          </p:txBody>
        </p:sp>
      </p:grpSp>
      <p:sp>
        <p:nvSpPr>
          <p:cNvPr id="15" name="文本框 14">
            <a:extLst>
              <a:ext uri="{FF2B5EF4-FFF2-40B4-BE49-F238E27FC236}">
                <a16:creationId xmlns="" xmlns:a16="http://schemas.microsoft.com/office/drawing/2014/main" id="{56228B9A-B487-46BA-9705-D1F6D2422C10}"/>
              </a:ext>
            </a:extLst>
          </p:cNvPr>
          <p:cNvSpPr txBox="1"/>
          <p:nvPr/>
        </p:nvSpPr>
        <p:spPr>
          <a:xfrm>
            <a:off x="4936852" y="4038142"/>
            <a:ext cx="6211957" cy="769441"/>
          </a:xfrm>
          <a:prstGeom prst="rect">
            <a:avLst/>
          </a:prstGeom>
          <a:noFill/>
        </p:spPr>
        <p:txBody>
          <a:bodyPr wrap="none" rtlCol="0">
            <a:spAutoFit/>
          </a:bodyPr>
          <a:lstStyle/>
          <a:p>
            <a:r>
              <a:rPr lang="zh-CN" altLang="en-US" sz="4400" spc="300" dirty="0">
                <a:solidFill>
                  <a:srgbClr val="493C3B"/>
                </a:solidFill>
                <a:latin typeface="文悦古体仿宋 (非商业使用)" pitchFamily="50" charset="-122"/>
                <a:ea typeface="文悦古体仿宋 (非商业使用)" pitchFamily="50" charset="-122"/>
              </a:rPr>
              <a:t>点击添加文本标题内容</a:t>
            </a:r>
          </a:p>
        </p:txBody>
      </p:sp>
      <p:grpSp>
        <p:nvGrpSpPr>
          <p:cNvPr id="16" name="组合 15">
            <a:extLst>
              <a:ext uri="{FF2B5EF4-FFF2-40B4-BE49-F238E27FC236}">
                <a16:creationId xmlns="" xmlns:a16="http://schemas.microsoft.com/office/drawing/2014/main" id="{8CCD13A0-DB9B-400B-92D0-86D93DB95DA9}"/>
              </a:ext>
            </a:extLst>
          </p:cNvPr>
          <p:cNvGrpSpPr/>
          <p:nvPr/>
        </p:nvGrpSpPr>
        <p:grpSpPr>
          <a:xfrm>
            <a:off x="4964615" y="4977055"/>
            <a:ext cx="6028837" cy="85061"/>
            <a:chOff x="3423684" y="3795823"/>
            <a:chExt cx="6028837" cy="85061"/>
          </a:xfrm>
        </p:grpSpPr>
        <p:cxnSp>
          <p:nvCxnSpPr>
            <p:cNvPr id="17" name="直接连接符 16">
              <a:extLst>
                <a:ext uri="{FF2B5EF4-FFF2-40B4-BE49-F238E27FC236}">
                  <a16:creationId xmlns="" xmlns:a16="http://schemas.microsoft.com/office/drawing/2014/main" id="{74A6DE2F-3CA7-44BF-A9CD-2333F7981655}"/>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 xmlns:a16="http://schemas.microsoft.com/office/drawing/2014/main" id="{303B2E0B-3E4E-4CF5-9F4F-5F1DD46D29E2}"/>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B6348092-AB6F-43ED-AB43-F3C7374229BF}"/>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pic>
        <p:nvPicPr>
          <p:cNvPr id="20" name="图片 19">
            <a:extLst>
              <a:ext uri="{FF2B5EF4-FFF2-40B4-BE49-F238E27FC236}">
                <a16:creationId xmlns="" xmlns:a16="http://schemas.microsoft.com/office/drawing/2014/main" id="{539DC00F-FD28-45A5-9C1A-5ACFAF383855}"/>
              </a:ext>
            </a:extLst>
          </p:cNvPr>
          <p:cNvPicPr>
            <a:picLocks noChangeAspect="1"/>
          </p:cNvPicPr>
          <p:nvPr/>
        </p:nvPicPr>
        <p:blipFill rotWithShape="1">
          <a:blip r:embed="rId2">
            <a:extLst>
              <a:ext uri="{28A0092B-C50C-407E-A947-70E740481C1C}">
                <a14:useLocalDpi xmlns:a14="http://schemas.microsoft.com/office/drawing/2010/main" val="0"/>
              </a:ext>
            </a:extLst>
          </a:blip>
          <a:srcRect l="31750" r="33606" b="53427"/>
          <a:stretch/>
        </p:blipFill>
        <p:spPr>
          <a:xfrm>
            <a:off x="9494874" y="0"/>
            <a:ext cx="2697126" cy="2719382"/>
          </a:xfrm>
          <a:prstGeom prst="rect">
            <a:avLst/>
          </a:prstGeom>
        </p:spPr>
      </p:pic>
    </p:spTree>
    <p:extLst>
      <p:ext uri="{BB962C8B-B14F-4D97-AF65-F5344CB8AC3E}">
        <p14:creationId xmlns:p14="http://schemas.microsoft.com/office/powerpoint/2010/main" val="27595570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500" fill="hold"/>
                                        <p:tgtEl>
                                          <p:spTgt spid="14"/>
                                        </p:tgtEl>
                                        <p:attrNameLst>
                                          <p:attrName>ppt_w</p:attrName>
                                        </p:attrNameLst>
                                      </p:cBhvr>
                                      <p:tavLst>
                                        <p:tav tm="0">
                                          <p:val>
                                            <p:fltVal val="0"/>
                                          </p:val>
                                        </p:tav>
                                        <p:tav tm="100000">
                                          <p:val>
                                            <p:strVal val="#ppt_w"/>
                                          </p:val>
                                        </p:tav>
                                      </p:tavLst>
                                    </p:anim>
                                    <p:anim calcmode="lin" valueType="num">
                                      <p:cBhvr>
                                        <p:cTn id="8" dur="1500" fill="hold"/>
                                        <p:tgtEl>
                                          <p:spTgt spid="14"/>
                                        </p:tgtEl>
                                        <p:attrNameLst>
                                          <p:attrName>ppt_h</p:attrName>
                                        </p:attrNameLst>
                                      </p:cBhvr>
                                      <p:tavLst>
                                        <p:tav tm="0">
                                          <p:val>
                                            <p:fltVal val="0"/>
                                          </p:val>
                                        </p:tav>
                                        <p:tav tm="100000">
                                          <p:val>
                                            <p:strVal val="#ppt_h"/>
                                          </p:val>
                                        </p:tav>
                                      </p:tavLst>
                                    </p:anim>
                                    <p:animEffect transition="in" filter="fade">
                                      <p:cBhvr>
                                        <p:cTn id="9" dur="1500"/>
                                        <p:tgtEl>
                                          <p:spTgt spid="14"/>
                                        </p:tgtEl>
                                      </p:cBhvr>
                                    </p:animEffect>
                                  </p:childTnLst>
                                </p:cTn>
                              </p:par>
                              <p:par>
                                <p:cTn id="10" presetID="10" presetClass="entr" presetSubtype="0"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par>
                                <p:cTn id="16" presetID="16" presetClass="entr" presetSubtype="37" fill="hold" grpId="0" nodeType="withEffect">
                                  <p:stCondLst>
                                    <p:cond delay="1750"/>
                                  </p:stCondLst>
                                  <p:childTnLst>
                                    <p:set>
                                      <p:cBhvr>
                                        <p:cTn id="17" dur="1" fill="hold">
                                          <p:stCondLst>
                                            <p:cond delay="0"/>
                                          </p:stCondLst>
                                        </p:cTn>
                                        <p:tgtEl>
                                          <p:spTgt spid="15"/>
                                        </p:tgtEl>
                                        <p:attrNameLst>
                                          <p:attrName>style.visibility</p:attrName>
                                        </p:attrNameLst>
                                      </p:cBhvr>
                                      <p:to>
                                        <p:strVal val="visible"/>
                                      </p:to>
                                    </p:set>
                                    <p:animEffect transition="in" filter="barn(outVertical)">
                                      <p:cBhvr>
                                        <p:cTn id="1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第四部分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7" name="图片 6">
            <a:extLst>
              <a:ext uri="{FF2B5EF4-FFF2-40B4-BE49-F238E27FC236}">
                <a16:creationId xmlns="" xmlns:a16="http://schemas.microsoft.com/office/drawing/2014/main" id="{7F105D96-0E27-42A6-90A2-59BD0DE0BF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1748" y="1599811"/>
            <a:ext cx="3828504" cy="3828504"/>
          </a:xfrm>
          <a:prstGeom prst="rect">
            <a:avLst/>
          </a:prstGeom>
        </p:spPr>
      </p:pic>
      <p:sp>
        <p:nvSpPr>
          <p:cNvPr id="8" name="文本框 7">
            <a:extLst>
              <a:ext uri="{FF2B5EF4-FFF2-40B4-BE49-F238E27FC236}">
                <a16:creationId xmlns="" xmlns:a16="http://schemas.microsoft.com/office/drawing/2014/main" id="{09934623-A317-4965-B8D7-9FC017B26255}"/>
              </a:ext>
            </a:extLst>
          </p:cNvPr>
          <p:cNvSpPr txBox="1"/>
          <p:nvPr/>
        </p:nvSpPr>
        <p:spPr>
          <a:xfrm>
            <a:off x="8010252" y="2007809"/>
            <a:ext cx="2236510"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p>
        </p:txBody>
      </p:sp>
      <p:sp>
        <p:nvSpPr>
          <p:cNvPr id="9" name="文本框 8">
            <a:extLst>
              <a:ext uri="{FF2B5EF4-FFF2-40B4-BE49-F238E27FC236}">
                <a16:creationId xmlns="" xmlns:a16="http://schemas.microsoft.com/office/drawing/2014/main" id="{F07AE384-779D-4606-9B76-2BBDBA56AA02}"/>
              </a:ext>
            </a:extLst>
          </p:cNvPr>
          <p:cNvSpPr txBox="1"/>
          <p:nvPr/>
        </p:nvSpPr>
        <p:spPr>
          <a:xfrm>
            <a:off x="8434956" y="3287175"/>
            <a:ext cx="2236510"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p>
        </p:txBody>
      </p:sp>
      <p:sp>
        <p:nvSpPr>
          <p:cNvPr id="10" name="文本框 9">
            <a:extLst>
              <a:ext uri="{FF2B5EF4-FFF2-40B4-BE49-F238E27FC236}">
                <a16:creationId xmlns="" xmlns:a16="http://schemas.microsoft.com/office/drawing/2014/main" id="{531536FF-49BD-4F5E-9AC9-896B1AF95C8E}"/>
              </a:ext>
            </a:extLst>
          </p:cNvPr>
          <p:cNvSpPr txBox="1"/>
          <p:nvPr/>
        </p:nvSpPr>
        <p:spPr>
          <a:xfrm>
            <a:off x="8010252" y="4566541"/>
            <a:ext cx="2236510"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p>
        </p:txBody>
      </p:sp>
      <p:sp>
        <p:nvSpPr>
          <p:cNvPr id="13" name="文本框 12">
            <a:extLst>
              <a:ext uri="{FF2B5EF4-FFF2-40B4-BE49-F238E27FC236}">
                <a16:creationId xmlns="" xmlns:a16="http://schemas.microsoft.com/office/drawing/2014/main" id="{E6B74CAF-4061-47D0-B515-2A0DEAF21D94}"/>
              </a:ext>
            </a:extLst>
          </p:cNvPr>
          <p:cNvSpPr txBox="1"/>
          <p:nvPr/>
        </p:nvSpPr>
        <p:spPr>
          <a:xfrm>
            <a:off x="2013778" y="2020008"/>
            <a:ext cx="2236510"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p>
        </p:txBody>
      </p:sp>
      <p:sp>
        <p:nvSpPr>
          <p:cNvPr id="14" name="文本框 13">
            <a:extLst>
              <a:ext uri="{FF2B5EF4-FFF2-40B4-BE49-F238E27FC236}">
                <a16:creationId xmlns="" xmlns:a16="http://schemas.microsoft.com/office/drawing/2014/main" id="{C128FAE8-C56A-4A9C-A99B-D2D8F64680EA}"/>
              </a:ext>
            </a:extLst>
          </p:cNvPr>
          <p:cNvSpPr txBox="1"/>
          <p:nvPr/>
        </p:nvSpPr>
        <p:spPr>
          <a:xfrm>
            <a:off x="1538857" y="3299374"/>
            <a:ext cx="2236510"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p>
        </p:txBody>
      </p:sp>
      <p:sp>
        <p:nvSpPr>
          <p:cNvPr id="15" name="文本框 14">
            <a:extLst>
              <a:ext uri="{FF2B5EF4-FFF2-40B4-BE49-F238E27FC236}">
                <a16:creationId xmlns="" xmlns:a16="http://schemas.microsoft.com/office/drawing/2014/main" id="{E52A8CF0-5B96-446D-9C6E-66795F0A38C1}"/>
              </a:ext>
            </a:extLst>
          </p:cNvPr>
          <p:cNvSpPr txBox="1"/>
          <p:nvPr/>
        </p:nvSpPr>
        <p:spPr>
          <a:xfrm>
            <a:off x="2013778" y="4578740"/>
            <a:ext cx="2236510"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a:t>
            </a:r>
          </a:p>
        </p:txBody>
      </p:sp>
    </p:spTree>
    <p:extLst>
      <p:ext uri="{BB962C8B-B14F-4D97-AF65-F5344CB8AC3E}">
        <p14:creationId xmlns:p14="http://schemas.microsoft.com/office/powerpoint/2010/main" val="10631590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2" presetClass="entr" presetSubtype="2" fill="hold" grpId="0"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1000" fill="hold"/>
                                        <p:tgtEl>
                                          <p:spTgt spid="13"/>
                                        </p:tgtEl>
                                        <p:attrNameLst>
                                          <p:attrName>ppt_x</p:attrName>
                                        </p:attrNameLst>
                                      </p:cBhvr>
                                      <p:tavLst>
                                        <p:tav tm="0">
                                          <p:val>
                                            <p:strVal val="1+#ppt_w/2"/>
                                          </p:val>
                                        </p:tav>
                                        <p:tav tm="100000">
                                          <p:val>
                                            <p:strVal val="#ppt_x"/>
                                          </p:val>
                                        </p:tav>
                                      </p:tavLst>
                                    </p:anim>
                                    <p:anim calcmode="lin" valueType="num">
                                      <p:cBhvr additive="base">
                                        <p:cTn id="11" dur="1000" fill="hold"/>
                                        <p:tgtEl>
                                          <p:spTgt spid="13"/>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75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000" fill="hold"/>
                                        <p:tgtEl>
                                          <p:spTgt spid="14"/>
                                        </p:tgtEl>
                                        <p:attrNameLst>
                                          <p:attrName>ppt_x</p:attrName>
                                        </p:attrNameLst>
                                      </p:cBhvr>
                                      <p:tavLst>
                                        <p:tav tm="0">
                                          <p:val>
                                            <p:strVal val="1+#ppt_w/2"/>
                                          </p:val>
                                        </p:tav>
                                        <p:tav tm="100000">
                                          <p:val>
                                            <p:strVal val="#ppt_x"/>
                                          </p:val>
                                        </p:tav>
                                      </p:tavLst>
                                    </p:anim>
                                    <p:anim calcmode="lin" valueType="num">
                                      <p:cBhvr additive="base">
                                        <p:cTn id="15" dur="10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000" fill="hold"/>
                                        <p:tgtEl>
                                          <p:spTgt spid="15"/>
                                        </p:tgtEl>
                                        <p:attrNameLst>
                                          <p:attrName>ppt_x</p:attrName>
                                        </p:attrNameLst>
                                      </p:cBhvr>
                                      <p:tavLst>
                                        <p:tav tm="0">
                                          <p:val>
                                            <p:strVal val="1+#ppt_w/2"/>
                                          </p:val>
                                        </p:tav>
                                        <p:tav tm="100000">
                                          <p:val>
                                            <p:strVal val="#ppt_x"/>
                                          </p:val>
                                        </p:tav>
                                      </p:tavLst>
                                    </p:anim>
                                    <p:anim calcmode="lin" valueType="num">
                                      <p:cBhvr additive="base">
                                        <p:cTn id="19" dur="10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5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0" fill="hold"/>
                                        <p:tgtEl>
                                          <p:spTgt spid="9"/>
                                        </p:tgtEl>
                                        <p:attrNameLst>
                                          <p:attrName>ppt_x</p:attrName>
                                        </p:attrNameLst>
                                      </p:cBhvr>
                                      <p:tavLst>
                                        <p:tav tm="0">
                                          <p:val>
                                            <p:strVal val="0-#ppt_w/2"/>
                                          </p:val>
                                        </p:tav>
                                        <p:tav tm="100000">
                                          <p:val>
                                            <p:strVal val="#ppt_x"/>
                                          </p:val>
                                        </p:tav>
                                      </p:tavLst>
                                    </p:anim>
                                    <p:anim calcmode="lin" valueType="num">
                                      <p:cBhvr additive="base">
                                        <p:cTn id="27" dur="10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75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1000" fill="hold"/>
                                        <p:tgtEl>
                                          <p:spTgt spid="10"/>
                                        </p:tgtEl>
                                        <p:attrNameLst>
                                          <p:attrName>ppt_x</p:attrName>
                                        </p:attrNameLst>
                                      </p:cBhvr>
                                      <p:tavLst>
                                        <p:tav tm="0">
                                          <p:val>
                                            <p:strVal val="0-#ppt_w/2"/>
                                          </p:val>
                                        </p:tav>
                                        <p:tav tm="100000">
                                          <p:val>
                                            <p:strVal val="#ppt_x"/>
                                          </p:val>
                                        </p:tav>
                                      </p:tavLst>
                                    </p:anim>
                                    <p:anim calcmode="lin" valueType="num">
                                      <p:cBhvr additive="base">
                                        <p:cTn id="31"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CFC057D-C46C-4142-B52F-C5BE674B63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2071" y="434391"/>
            <a:ext cx="4380952" cy="5600000"/>
          </a:xfrm>
          <a:prstGeom prst="rect">
            <a:avLst/>
          </a:prstGeom>
        </p:spPr>
      </p:pic>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第四部分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grpSp>
        <p:nvGrpSpPr>
          <p:cNvPr id="8" name="组合 7">
            <a:extLst>
              <a:ext uri="{FF2B5EF4-FFF2-40B4-BE49-F238E27FC236}">
                <a16:creationId xmlns="" xmlns:a16="http://schemas.microsoft.com/office/drawing/2014/main" id="{8C1B775D-4D5B-44A0-8499-224877070EA7}"/>
              </a:ext>
            </a:extLst>
          </p:cNvPr>
          <p:cNvGrpSpPr/>
          <p:nvPr/>
        </p:nvGrpSpPr>
        <p:grpSpPr>
          <a:xfrm>
            <a:off x="1311310" y="1581690"/>
            <a:ext cx="5188429" cy="977704"/>
            <a:chOff x="1947279" y="1718502"/>
            <a:chExt cx="5188429" cy="977704"/>
          </a:xfrm>
        </p:grpSpPr>
        <p:pic>
          <p:nvPicPr>
            <p:cNvPr id="9" name="图片 8">
              <a:extLst>
                <a:ext uri="{FF2B5EF4-FFF2-40B4-BE49-F238E27FC236}">
                  <a16:creationId xmlns="" xmlns:a16="http://schemas.microsoft.com/office/drawing/2014/main" id="{2F61EF1F-013F-48A4-98FF-1E524F1B69E6}"/>
                </a:ext>
              </a:extLst>
            </p:cNvPr>
            <p:cNvPicPr>
              <a:picLocks noChangeAspect="1"/>
            </p:cNvPicPr>
            <p:nvPr/>
          </p:nvPicPr>
          <p:blipFill>
            <a:blip r:embed="rId3"/>
            <a:stretch>
              <a:fillRect/>
            </a:stretch>
          </p:blipFill>
          <p:spPr>
            <a:xfrm>
              <a:off x="1947279" y="1777834"/>
              <a:ext cx="853897" cy="859040"/>
            </a:xfrm>
            <a:prstGeom prst="rect">
              <a:avLst/>
            </a:prstGeom>
          </p:spPr>
        </p:pic>
        <p:sp>
          <p:nvSpPr>
            <p:cNvPr id="10" name="文本框 9">
              <a:extLst>
                <a:ext uri="{FF2B5EF4-FFF2-40B4-BE49-F238E27FC236}">
                  <a16:creationId xmlns="" xmlns:a16="http://schemas.microsoft.com/office/drawing/2014/main" id="{0A3B64BC-13CA-4ABD-BAE9-D15DCEE3A110}"/>
                </a:ext>
              </a:extLst>
            </p:cNvPr>
            <p:cNvSpPr txBox="1"/>
            <p:nvPr/>
          </p:nvSpPr>
          <p:spPr>
            <a:xfrm>
              <a:off x="2949947" y="1718502"/>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grpSp>
      <p:grpSp>
        <p:nvGrpSpPr>
          <p:cNvPr id="11" name="组合 10">
            <a:extLst>
              <a:ext uri="{FF2B5EF4-FFF2-40B4-BE49-F238E27FC236}">
                <a16:creationId xmlns="" xmlns:a16="http://schemas.microsoft.com/office/drawing/2014/main" id="{D030DB8D-270F-4085-AB92-BAF878B32AC5}"/>
              </a:ext>
            </a:extLst>
          </p:cNvPr>
          <p:cNvGrpSpPr/>
          <p:nvPr/>
        </p:nvGrpSpPr>
        <p:grpSpPr>
          <a:xfrm>
            <a:off x="1311310" y="3034297"/>
            <a:ext cx="5188429" cy="977704"/>
            <a:chOff x="1947279" y="1718502"/>
            <a:chExt cx="5188429" cy="977704"/>
          </a:xfrm>
        </p:grpSpPr>
        <p:pic>
          <p:nvPicPr>
            <p:cNvPr id="12" name="图片 11">
              <a:extLst>
                <a:ext uri="{FF2B5EF4-FFF2-40B4-BE49-F238E27FC236}">
                  <a16:creationId xmlns="" xmlns:a16="http://schemas.microsoft.com/office/drawing/2014/main" id="{AEBF8F26-B91B-4B8B-9DC6-77D5508C0467}"/>
                </a:ext>
              </a:extLst>
            </p:cNvPr>
            <p:cNvPicPr>
              <a:picLocks noChangeAspect="1"/>
            </p:cNvPicPr>
            <p:nvPr/>
          </p:nvPicPr>
          <p:blipFill>
            <a:blip r:embed="rId3"/>
            <a:stretch>
              <a:fillRect/>
            </a:stretch>
          </p:blipFill>
          <p:spPr>
            <a:xfrm>
              <a:off x="1947279" y="1777834"/>
              <a:ext cx="853897" cy="859040"/>
            </a:xfrm>
            <a:prstGeom prst="rect">
              <a:avLst/>
            </a:prstGeom>
          </p:spPr>
        </p:pic>
        <p:sp>
          <p:nvSpPr>
            <p:cNvPr id="13" name="文本框 12">
              <a:extLst>
                <a:ext uri="{FF2B5EF4-FFF2-40B4-BE49-F238E27FC236}">
                  <a16:creationId xmlns="" xmlns:a16="http://schemas.microsoft.com/office/drawing/2014/main" id="{A452330D-7C5D-4281-B2F8-C29FD7B7A510}"/>
                </a:ext>
              </a:extLst>
            </p:cNvPr>
            <p:cNvSpPr txBox="1"/>
            <p:nvPr/>
          </p:nvSpPr>
          <p:spPr>
            <a:xfrm>
              <a:off x="2949947" y="1718502"/>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grpSp>
      <p:grpSp>
        <p:nvGrpSpPr>
          <p:cNvPr id="14" name="组合 13">
            <a:extLst>
              <a:ext uri="{FF2B5EF4-FFF2-40B4-BE49-F238E27FC236}">
                <a16:creationId xmlns="" xmlns:a16="http://schemas.microsoft.com/office/drawing/2014/main" id="{B34F6090-852E-445B-B88C-BE3B7FE8AC78}"/>
              </a:ext>
            </a:extLst>
          </p:cNvPr>
          <p:cNvGrpSpPr/>
          <p:nvPr/>
        </p:nvGrpSpPr>
        <p:grpSpPr>
          <a:xfrm>
            <a:off x="1311310" y="4486905"/>
            <a:ext cx="5188429" cy="977704"/>
            <a:chOff x="1947279" y="1718502"/>
            <a:chExt cx="5188429" cy="977704"/>
          </a:xfrm>
        </p:grpSpPr>
        <p:pic>
          <p:nvPicPr>
            <p:cNvPr id="15" name="图片 14">
              <a:extLst>
                <a:ext uri="{FF2B5EF4-FFF2-40B4-BE49-F238E27FC236}">
                  <a16:creationId xmlns="" xmlns:a16="http://schemas.microsoft.com/office/drawing/2014/main" id="{C4D91FD2-150C-47DE-B7C1-A134BE64EF6A}"/>
                </a:ext>
              </a:extLst>
            </p:cNvPr>
            <p:cNvPicPr>
              <a:picLocks noChangeAspect="1"/>
            </p:cNvPicPr>
            <p:nvPr/>
          </p:nvPicPr>
          <p:blipFill>
            <a:blip r:embed="rId3"/>
            <a:stretch>
              <a:fillRect/>
            </a:stretch>
          </p:blipFill>
          <p:spPr>
            <a:xfrm>
              <a:off x="1947279" y="1777834"/>
              <a:ext cx="853897" cy="859040"/>
            </a:xfrm>
            <a:prstGeom prst="rect">
              <a:avLst/>
            </a:prstGeom>
          </p:spPr>
        </p:pic>
        <p:sp>
          <p:nvSpPr>
            <p:cNvPr id="16" name="文本框 15">
              <a:extLst>
                <a:ext uri="{FF2B5EF4-FFF2-40B4-BE49-F238E27FC236}">
                  <a16:creationId xmlns="" xmlns:a16="http://schemas.microsoft.com/office/drawing/2014/main" id="{22E50346-D674-475C-82E1-BFDF39C881B9}"/>
                </a:ext>
              </a:extLst>
            </p:cNvPr>
            <p:cNvSpPr txBox="1"/>
            <p:nvPr/>
          </p:nvSpPr>
          <p:spPr>
            <a:xfrm>
              <a:off x="2949947" y="1718502"/>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grpSp>
    </p:spTree>
    <p:extLst>
      <p:ext uri="{BB962C8B-B14F-4D97-AF65-F5344CB8AC3E}">
        <p14:creationId xmlns:p14="http://schemas.microsoft.com/office/powerpoint/2010/main" val="215079082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par>
                                <p:cTn id="11" presetID="22" presetClass="entr" presetSubtype="8" fill="hold" nodeType="withEffect">
                                  <p:stCondLst>
                                    <p:cond delay="15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ADD9703-79B9-4395-A4FE-530F15369A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214" y="434391"/>
            <a:ext cx="4215561" cy="5915837"/>
          </a:xfrm>
          <a:prstGeom prst="rect">
            <a:avLst/>
          </a:prstGeom>
        </p:spPr>
      </p:pic>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第四部分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6" name="图片 5">
            <a:extLst>
              <a:ext uri="{FF2B5EF4-FFF2-40B4-BE49-F238E27FC236}">
                <a16:creationId xmlns="" xmlns:a16="http://schemas.microsoft.com/office/drawing/2014/main" id="{9389F985-4903-488C-B93D-69F9A57E2F0D}"/>
              </a:ext>
            </a:extLst>
          </p:cNvPr>
          <p:cNvPicPr>
            <a:picLocks noChangeAspect="1"/>
          </p:cNvPicPr>
          <p:nvPr/>
        </p:nvPicPr>
        <p:blipFill>
          <a:blip r:embed="rId3"/>
          <a:stretch>
            <a:fillRect/>
          </a:stretch>
        </p:blipFill>
        <p:spPr>
          <a:xfrm flipV="1">
            <a:off x="4974775" y="1833593"/>
            <a:ext cx="2239123" cy="1230906"/>
          </a:xfrm>
          <a:prstGeom prst="rect">
            <a:avLst/>
          </a:prstGeom>
        </p:spPr>
      </p:pic>
      <p:sp>
        <p:nvSpPr>
          <p:cNvPr id="7" name="文本框 6">
            <a:extLst>
              <a:ext uri="{FF2B5EF4-FFF2-40B4-BE49-F238E27FC236}">
                <a16:creationId xmlns="" xmlns:a16="http://schemas.microsoft.com/office/drawing/2014/main" id="{6CB0F28F-3374-4268-ABCA-950E7B8A04B4}"/>
              </a:ext>
            </a:extLst>
          </p:cNvPr>
          <p:cNvSpPr txBox="1"/>
          <p:nvPr/>
        </p:nvSpPr>
        <p:spPr>
          <a:xfrm>
            <a:off x="5550879" y="2427780"/>
            <a:ext cx="4801314" cy="2318327"/>
          </a:xfrm>
          <a:prstGeom prst="rect">
            <a:avLst/>
          </a:prstGeom>
          <a:noFill/>
        </p:spPr>
        <p:txBody>
          <a:bodyPr vert="wordArtVertRtl"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p:txBody>
      </p:sp>
      <p:pic>
        <p:nvPicPr>
          <p:cNvPr id="8" name="图片 7">
            <a:extLst>
              <a:ext uri="{FF2B5EF4-FFF2-40B4-BE49-F238E27FC236}">
                <a16:creationId xmlns="" xmlns:a16="http://schemas.microsoft.com/office/drawing/2014/main" id="{5EBE1419-5139-4449-B58C-85D6F48DFF02}"/>
              </a:ext>
            </a:extLst>
          </p:cNvPr>
          <p:cNvPicPr>
            <a:picLocks noChangeAspect="1"/>
          </p:cNvPicPr>
          <p:nvPr/>
        </p:nvPicPr>
        <p:blipFill>
          <a:blip r:embed="rId3"/>
          <a:stretch>
            <a:fillRect/>
          </a:stretch>
        </p:blipFill>
        <p:spPr>
          <a:xfrm flipH="1">
            <a:off x="8551769" y="4151920"/>
            <a:ext cx="2239123" cy="1230906"/>
          </a:xfrm>
          <a:prstGeom prst="rect">
            <a:avLst/>
          </a:prstGeom>
        </p:spPr>
      </p:pic>
    </p:spTree>
    <p:extLst>
      <p:ext uri="{BB962C8B-B14F-4D97-AF65-F5344CB8AC3E}">
        <p14:creationId xmlns:p14="http://schemas.microsoft.com/office/powerpoint/2010/main" val="265286777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75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3"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第四部分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22" name="图片 21">
            <a:extLst>
              <a:ext uri="{FF2B5EF4-FFF2-40B4-BE49-F238E27FC236}">
                <a16:creationId xmlns="" xmlns:a16="http://schemas.microsoft.com/office/drawing/2014/main" id="{9B4EC9DE-5918-45FF-9D86-5B20EC6E431C}"/>
              </a:ext>
            </a:extLst>
          </p:cNvPr>
          <p:cNvPicPr>
            <a:picLocks noChangeAspect="1"/>
          </p:cNvPicPr>
          <p:nvPr/>
        </p:nvPicPr>
        <p:blipFill>
          <a:blip r:embed="rId2"/>
          <a:stretch>
            <a:fillRect/>
          </a:stretch>
        </p:blipFill>
        <p:spPr>
          <a:xfrm>
            <a:off x="810310" y="1476370"/>
            <a:ext cx="10571380" cy="3139712"/>
          </a:xfrm>
          <a:prstGeom prst="rect">
            <a:avLst/>
          </a:prstGeom>
          <a:effectLst>
            <a:softEdge rad="31750"/>
          </a:effectLst>
        </p:spPr>
      </p:pic>
      <p:sp>
        <p:nvSpPr>
          <p:cNvPr id="23" name="文本框 22">
            <a:extLst>
              <a:ext uri="{FF2B5EF4-FFF2-40B4-BE49-F238E27FC236}">
                <a16:creationId xmlns="" xmlns:a16="http://schemas.microsoft.com/office/drawing/2014/main" id="{7FDF4DA6-6CC5-4188-B672-CB17E459AAA6}"/>
              </a:ext>
            </a:extLst>
          </p:cNvPr>
          <p:cNvSpPr txBox="1"/>
          <p:nvPr/>
        </p:nvSpPr>
        <p:spPr>
          <a:xfrm>
            <a:off x="1538728" y="4977397"/>
            <a:ext cx="2749471"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cxnSp>
        <p:nvCxnSpPr>
          <p:cNvPr id="24" name="直接连接符 23">
            <a:extLst>
              <a:ext uri="{FF2B5EF4-FFF2-40B4-BE49-F238E27FC236}">
                <a16:creationId xmlns="" xmlns:a16="http://schemas.microsoft.com/office/drawing/2014/main" id="{DFDF09F0-733E-4C2F-A1DC-222503DA1E6A}"/>
              </a:ext>
            </a:extLst>
          </p:cNvPr>
          <p:cNvCxnSpPr>
            <a:cxnSpLocks/>
          </p:cNvCxnSpPr>
          <p:nvPr/>
        </p:nvCxnSpPr>
        <p:spPr>
          <a:xfrm>
            <a:off x="4504732" y="4983759"/>
            <a:ext cx="0" cy="849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3288A815-7CF3-4266-950E-6D4FEB5C1501}"/>
              </a:ext>
            </a:extLst>
          </p:cNvPr>
          <p:cNvSpPr txBox="1"/>
          <p:nvPr/>
        </p:nvSpPr>
        <p:spPr>
          <a:xfrm>
            <a:off x="4721265" y="4977397"/>
            <a:ext cx="2749471"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cxnSp>
        <p:nvCxnSpPr>
          <p:cNvPr id="27" name="直接连接符 26">
            <a:extLst>
              <a:ext uri="{FF2B5EF4-FFF2-40B4-BE49-F238E27FC236}">
                <a16:creationId xmlns="" xmlns:a16="http://schemas.microsoft.com/office/drawing/2014/main" id="{314EB73B-E78A-4BD8-AAD7-955C940DA511}"/>
              </a:ext>
            </a:extLst>
          </p:cNvPr>
          <p:cNvCxnSpPr>
            <a:cxnSpLocks/>
          </p:cNvCxnSpPr>
          <p:nvPr/>
        </p:nvCxnSpPr>
        <p:spPr>
          <a:xfrm>
            <a:off x="7687269" y="4983759"/>
            <a:ext cx="0" cy="849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 xmlns:a16="http://schemas.microsoft.com/office/drawing/2014/main" id="{890FAE0D-DD0E-4F47-ABF6-1D7630A85D0B}"/>
              </a:ext>
            </a:extLst>
          </p:cNvPr>
          <p:cNvSpPr txBox="1"/>
          <p:nvPr/>
        </p:nvSpPr>
        <p:spPr>
          <a:xfrm>
            <a:off x="7903802" y="4977397"/>
            <a:ext cx="2749471" cy="861774"/>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spTree>
    <p:extLst>
      <p:ext uri="{BB962C8B-B14F-4D97-AF65-F5344CB8AC3E}">
        <p14:creationId xmlns:p14="http://schemas.microsoft.com/office/powerpoint/2010/main" val="42865233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vertical)">
                                      <p:cBhvr>
                                        <p:cTn id="7" dur="1500"/>
                                        <p:tgtEl>
                                          <p:spTgt spid="22"/>
                                        </p:tgtEl>
                                      </p:cBhvr>
                                    </p:animEffect>
                                  </p:childTnLst>
                                </p:cTn>
                              </p:par>
                              <p:par>
                                <p:cTn id="8" presetID="47" presetClass="entr" presetSubtype="0" fill="hold" grpId="0" nodeType="withEffect">
                                  <p:stCondLst>
                                    <p:cond delay="10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175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47" presetClass="entr" presetSubtype="0" fill="hold" grpId="0" nodeType="withEffect">
                                  <p:stCondLst>
                                    <p:cond delay="200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10" presetClass="entr" presetSubtype="0" fill="hold" nodeType="withEffect">
                                  <p:stCondLst>
                                    <p:cond delay="275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47" presetClass="entr" presetSubtype="0" fill="hold" grpId="0" nodeType="withEffect">
                                  <p:stCondLst>
                                    <p:cond delay="300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D70AB42D-9385-47A4-A0AA-70F64A70CBDD}"/>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466368" y="890825"/>
            <a:ext cx="9259265" cy="5076351"/>
          </a:xfrm>
          <a:prstGeom prst="rect">
            <a:avLst/>
          </a:prstGeom>
        </p:spPr>
      </p:pic>
      <p:pic>
        <p:nvPicPr>
          <p:cNvPr id="9" name="图片 8">
            <a:extLst>
              <a:ext uri="{FF2B5EF4-FFF2-40B4-BE49-F238E27FC236}">
                <a16:creationId xmlns="" xmlns:a16="http://schemas.microsoft.com/office/drawing/2014/main" id="{7C718EE6-C85C-48C5-B56C-16845A3EF2E5}"/>
              </a:ext>
            </a:extLst>
          </p:cNvPr>
          <p:cNvPicPr>
            <a:picLocks noChangeAspect="1"/>
          </p:cNvPicPr>
          <p:nvPr/>
        </p:nvPicPr>
        <p:blipFill rotWithShape="1">
          <a:blip r:embed="rId3">
            <a:extLst>
              <a:ext uri="{28A0092B-C50C-407E-A947-70E740481C1C}">
                <a14:useLocalDpi xmlns:a14="http://schemas.microsoft.com/office/drawing/2010/main" val="0"/>
              </a:ext>
            </a:extLst>
          </a:blip>
          <a:srcRect l="5732" t="3408"/>
          <a:stretch/>
        </p:blipFill>
        <p:spPr>
          <a:xfrm>
            <a:off x="0" y="0"/>
            <a:ext cx="3774381" cy="5425192"/>
          </a:xfrm>
          <a:prstGeom prst="rect">
            <a:avLst/>
          </a:prstGeom>
        </p:spPr>
      </p:pic>
      <p:pic>
        <p:nvPicPr>
          <p:cNvPr id="14" name="图片 13">
            <a:extLst>
              <a:ext uri="{FF2B5EF4-FFF2-40B4-BE49-F238E27FC236}">
                <a16:creationId xmlns="" xmlns:a16="http://schemas.microsoft.com/office/drawing/2014/main" id="{8A252E30-39A9-4F01-A677-AB540D227E3A}"/>
              </a:ext>
            </a:extLst>
          </p:cNvPr>
          <p:cNvPicPr>
            <a:picLocks noChangeAspect="1"/>
          </p:cNvPicPr>
          <p:nvPr/>
        </p:nvPicPr>
        <p:blipFill rotWithShape="1">
          <a:blip r:embed="rId3">
            <a:extLst>
              <a:ext uri="{28A0092B-C50C-407E-A947-70E740481C1C}">
                <a14:useLocalDpi xmlns:a14="http://schemas.microsoft.com/office/drawing/2010/main" val="0"/>
              </a:ext>
            </a:extLst>
          </a:blip>
          <a:srcRect l="5732" t="3408"/>
          <a:stretch/>
        </p:blipFill>
        <p:spPr>
          <a:xfrm flipH="1" flipV="1">
            <a:off x="8417620" y="1432809"/>
            <a:ext cx="3774380" cy="5425191"/>
          </a:xfrm>
          <a:prstGeom prst="rect">
            <a:avLst/>
          </a:prstGeom>
        </p:spPr>
      </p:pic>
      <p:sp>
        <p:nvSpPr>
          <p:cNvPr id="15" name="文本框 14">
            <a:extLst>
              <a:ext uri="{FF2B5EF4-FFF2-40B4-BE49-F238E27FC236}">
                <a16:creationId xmlns="" xmlns:a16="http://schemas.microsoft.com/office/drawing/2014/main" id="{C7E6264F-46B0-41E9-A7A0-80F37514182B}"/>
              </a:ext>
            </a:extLst>
          </p:cNvPr>
          <p:cNvSpPr txBox="1"/>
          <p:nvPr/>
        </p:nvSpPr>
        <p:spPr>
          <a:xfrm>
            <a:off x="3233683" y="2469342"/>
            <a:ext cx="5724644" cy="1200329"/>
          </a:xfrm>
          <a:prstGeom prst="rect">
            <a:avLst/>
          </a:prstGeom>
          <a:noFill/>
        </p:spPr>
        <p:txBody>
          <a:bodyPr wrap="none" rtlCol="0" anchor="ctr">
            <a:spAutoFit/>
          </a:bodyPr>
          <a:lstStyle/>
          <a:p>
            <a:pPr algn="ctr"/>
            <a:r>
              <a:rPr lang="zh-CN" altLang="en-US" sz="7200" dirty="0">
                <a:solidFill>
                  <a:srgbClr val="493C3B"/>
                </a:solidFill>
                <a:latin typeface="文悦古典明朝体 (非商业使用) W5" pitchFamily="50" charset="-122"/>
                <a:ea typeface="文悦古典明朝体 (非商业使用) W5" pitchFamily="50" charset="-122"/>
              </a:rPr>
              <a:t>感谢您的观看</a:t>
            </a:r>
          </a:p>
        </p:txBody>
      </p:sp>
      <p:grpSp>
        <p:nvGrpSpPr>
          <p:cNvPr id="20" name="组合 19">
            <a:extLst>
              <a:ext uri="{FF2B5EF4-FFF2-40B4-BE49-F238E27FC236}">
                <a16:creationId xmlns="" xmlns:a16="http://schemas.microsoft.com/office/drawing/2014/main" id="{CB6E0C3F-C0DC-475D-9323-8243F827E668}"/>
              </a:ext>
            </a:extLst>
          </p:cNvPr>
          <p:cNvGrpSpPr/>
          <p:nvPr/>
        </p:nvGrpSpPr>
        <p:grpSpPr>
          <a:xfrm>
            <a:off x="3081582" y="3735439"/>
            <a:ext cx="6028837" cy="85061"/>
            <a:chOff x="3423684" y="3795823"/>
            <a:chExt cx="6028837" cy="85061"/>
          </a:xfrm>
        </p:grpSpPr>
        <p:cxnSp>
          <p:nvCxnSpPr>
            <p:cNvPr id="17" name="直接连接符 16">
              <a:extLst>
                <a:ext uri="{FF2B5EF4-FFF2-40B4-BE49-F238E27FC236}">
                  <a16:creationId xmlns="" xmlns:a16="http://schemas.microsoft.com/office/drawing/2014/main" id="{BAD30834-B161-4952-A371-04C5C5528FAB}"/>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 xmlns:a16="http://schemas.microsoft.com/office/drawing/2014/main" id="{80AA1A43-D514-465A-90A5-AE6B4D5F29CB}"/>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BA7412E7-56D5-46E2-96DB-ADE5F0F16B03}"/>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 xmlns:a16="http://schemas.microsoft.com/office/drawing/2014/main" id="{8A0FF26C-3450-4627-886F-A83367C212BC}"/>
              </a:ext>
            </a:extLst>
          </p:cNvPr>
          <p:cNvSpPr txBox="1"/>
          <p:nvPr/>
        </p:nvSpPr>
        <p:spPr>
          <a:xfrm>
            <a:off x="3579926" y="4033323"/>
            <a:ext cx="5032147" cy="461665"/>
          </a:xfrm>
          <a:prstGeom prst="rect">
            <a:avLst/>
          </a:prstGeom>
          <a:noFill/>
        </p:spPr>
        <p:txBody>
          <a:bodyPr wrap="none" rtlCol="0" anchor="ctr">
            <a:spAutoFit/>
          </a:bodyPr>
          <a:lstStyle/>
          <a:p>
            <a:pPr algn="ctr"/>
            <a:r>
              <a:rPr lang="zh-CN" altLang="en-US" sz="2400" spc="300" dirty="0">
                <a:solidFill>
                  <a:schemeClr val="tx1">
                    <a:lumMod val="65000"/>
                    <a:lumOff val="35000"/>
                  </a:schemeClr>
                </a:solidFill>
                <a:latin typeface="文悦古体仿宋 (非商业使用)" pitchFamily="50" charset="-122"/>
                <a:ea typeface="文悦古体仿宋 (非商业使用)" pitchFamily="50" charset="-122"/>
              </a:rPr>
              <a:t>课程培训｜文学鉴赏｜读书分享</a:t>
            </a:r>
          </a:p>
        </p:txBody>
      </p:sp>
    </p:spTree>
    <p:extLst>
      <p:ext uri="{BB962C8B-B14F-4D97-AF65-F5344CB8AC3E}">
        <p14:creationId xmlns:p14="http://schemas.microsoft.com/office/powerpoint/2010/main" val="20412698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500"/>
                                        <p:tgtEl>
                                          <p:spTgt spid="7"/>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16" presetClass="entr" presetSubtype="37" fill="hold" nodeType="withEffect">
                                  <p:stCondLst>
                                    <p:cond delay="1500"/>
                                  </p:stCondLst>
                                  <p:childTnLst>
                                    <p:set>
                                      <p:cBhvr>
                                        <p:cTn id="14" dur="1" fill="hold">
                                          <p:stCondLst>
                                            <p:cond delay="0"/>
                                          </p:stCondLst>
                                        </p:cTn>
                                        <p:tgtEl>
                                          <p:spTgt spid="20"/>
                                        </p:tgtEl>
                                        <p:attrNameLst>
                                          <p:attrName>style.visibility</p:attrName>
                                        </p:attrNameLst>
                                      </p:cBhvr>
                                      <p:to>
                                        <p:strVal val="visible"/>
                                      </p:to>
                                    </p:set>
                                    <p:animEffect transition="in" filter="barn(outVertical)">
                                      <p:cBhvr>
                                        <p:cTn id="15" dur="1000"/>
                                        <p:tgtEl>
                                          <p:spTgt spid="20"/>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5617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4424F974-213D-4F4B-9C56-2FCA5DFC573C}"/>
              </a:ext>
            </a:extLst>
          </p:cNvPr>
          <p:cNvPicPr>
            <a:picLocks noChangeAspect="1"/>
          </p:cNvPicPr>
          <p:nvPr/>
        </p:nvPicPr>
        <p:blipFill rotWithShape="1">
          <a:blip r:embed="rId2">
            <a:extLst>
              <a:ext uri="{28A0092B-C50C-407E-A947-70E740481C1C}">
                <a14:useLocalDpi xmlns:a14="http://schemas.microsoft.com/office/drawing/2010/main" val="0"/>
              </a:ext>
            </a:extLst>
          </a:blip>
          <a:srcRect l="31750"/>
          <a:stretch/>
        </p:blipFill>
        <p:spPr>
          <a:xfrm flipH="1">
            <a:off x="0" y="0"/>
            <a:ext cx="6240801" cy="6858000"/>
          </a:xfrm>
          <a:prstGeom prst="rect">
            <a:avLst/>
          </a:prstGeom>
        </p:spPr>
      </p:pic>
      <p:sp useBgFill="1">
        <p:nvSpPr>
          <p:cNvPr id="6" name="矩形 5">
            <a:extLst>
              <a:ext uri="{FF2B5EF4-FFF2-40B4-BE49-F238E27FC236}">
                <a16:creationId xmlns="" xmlns:a16="http://schemas.microsoft.com/office/drawing/2014/main" id="{2064BAF9-7A20-42DD-A7AB-995021B2FDF1}"/>
              </a:ext>
            </a:extLst>
          </p:cNvPr>
          <p:cNvSpPr/>
          <p:nvPr/>
        </p:nvSpPr>
        <p:spPr>
          <a:xfrm>
            <a:off x="159488" y="5007935"/>
            <a:ext cx="627321" cy="1594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a:extLst>
              <a:ext uri="{FF2B5EF4-FFF2-40B4-BE49-F238E27FC236}">
                <a16:creationId xmlns="" xmlns:a16="http://schemas.microsoft.com/office/drawing/2014/main" id="{21CB23F5-0CFD-470B-B07D-D84103261622}"/>
              </a:ext>
            </a:extLst>
          </p:cNvPr>
          <p:cNvSpPr/>
          <p:nvPr/>
        </p:nvSpPr>
        <p:spPr>
          <a:xfrm>
            <a:off x="4458586" y="3140148"/>
            <a:ext cx="1421219" cy="26014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0E389126-B3C9-48F0-A02A-BAD247031012}"/>
              </a:ext>
            </a:extLst>
          </p:cNvPr>
          <p:cNvGrpSpPr/>
          <p:nvPr/>
        </p:nvGrpSpPr>
        <p:grpSpPr>
          <a:xfrm>
            <a:off x="4975248" y="3809863"/>
            <a:ext cx="6028837" cy="85061"/>
            <a:chOff x="3423684" y="3795823"/>
            <a:chExt cx="6028837" cy="85061"/>
          </a:xfrm>
        </p:grpSpPr>
        <p:cxnSp>
          <p:nvCxnSpPr>
            <p:cNvPr id="10" name="直接连接符 9">
              <a:extLst>
                <a:ext uri="{FF2B5EF4-FFF2-40B4-BE49-F238E27FC236}">
                  <a16:creationId xmlns="" xmlns:a16="http://schemas.microsoft.com/office/drawing/2014/main" id="{E87603DE-9359-4035-AF8C-5C3764F7B140}"/>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 xmlns:a16="http://schemas.microsoft.com/office/drawing/2014/main" id="{4AE345C1-3BCF-40DB-94F5-4A822D2243B4}"/>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 xmlns:a16="http://schemas.microsoft.com/office/drawing/2014/main" id="{91BCEB0F-6D3B-47BE-ABE4-FF7005613542}"/>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AD5E6B0E-8008-47D2-BD8B-77E28F474470}"/>
              </a:ext>
            </a:extLst>
          </p:cNvPr>
          <p:cNvGrpSpPr/>
          <p:nvPr/>
        </p:nvGrpSpPr>
        <p:grpSpPr>
          <a:xfrm>
            <a:off x="6895592" y="1509824"/>
            <a:ext cx="2188150" cy="2284415"/>
            <a:chOff x="6895592" y="1509824"/>
            <a:chExt cx="2188150" cy="2284415"/>
          </a:xfrm>
        </p:grpSpPr>
        <p:pic>
          <p:nvPicPr>
            <p:cNvPr id="8" name="图片 7">
              <a:extLst>
                <a:ext uri="{FF2B5EF4-FFF2-40B4-BE49-F238E27FC236}">
                  <a16:creationId xmlns="" xmlns:a16="http://schemas.microsoft.com/office/drawing/2014/main" id="{ABC6F522-948A-4D22-A3E5-3893E173BC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5592" y="1509824"/>
              <a:ext cx="2188150" cy="2284415"/>
            </a:xfrm>
            <a:prstGeom prst="rect">
              <a:avLst/>
            </a:prstGeom>
          </p:spPr>
        </p:pic>
        <p:sp>
          <p:nvSpPr>
            <p:cNvPr id="13" name="文本框 12">
              <a:extLst>
                <a:ext uri="{FF2B5EF4-FFF2-40B4-BE49-F238E27FC236}">
                  <a16:creationId xmlns="" xmlns:a16="http://schemas.microsoft.com/office/drawing/2014/main" id="{FBDF9F20-A0B1-4346-AFFD-9BBBA7FD2239}"/>
                </a:ext>
              </a:extLst>
            </p:cNvPr>
            <p:cNvSpPr txBox="1"/>
            <p:nvPr/>
          </p:nvSpPr>
          <p:spPr>
            <a:xfrm>
              <a:off x="7529820" y="2222918"/>
              <a:ext cx="877163" cy="923330"/>
            </a:xfrm>
            <a:prstGeom prst="rect">
              <a:avLst/>
            </a:prstGeom>
            <a:noFill/>
          </p:spPr>
          <p:txBody>
            <a:bodyPr wrap="none" rtlCol="0" anchor="ctr">
              <a:spAutoFit/>
            </a:bodyPr>
            <a:lstStyle/>
            <a:p>
              <a:pPr algn="ctr"/>
              <a:r>
                <a:rPr lang="zh-CN" altLang="en-US" sz="5400" dirty="0">
                  <a:solidFill>
                    <a:schemeClr val="bg1"/>
                  </a:solidFill>
                  <a:latin typeface="文悦古典明朝体 (非商业使用) W5" pitchFamily="50" charset="-122"/>
                  <a:ea typeface="文悦古典明朝体 (非商业使用) W5" pitchFamily="50" charset="-122"/>
                </a:rPr>
                <a:t>壹</a:t>
              </a:r>
            </a:p>
          </p:txBody>
        </p:sp>
      </p:grpSp>
      <p:sp>
        <p:nvSpPr>
          <p:cNvPr id="15" name="文本框 14">
            <a:extLst>
              <a:ext uri="{FF2B5EF4-FFF2-40B4-BE49-F238E27FC236}">
                <a16:creationId xmlns="" xmlns:a16="http://schemas.microsoft.com/office/drawing/2014/main" id="{56228B9A-B487-46BA-9705-D1F6D2422C10}"/>
              </a:ext>
            </a:extLst>
          </p:cNvPr>
          <p:cNvSpPr txBox="1"/>
          <p:nvPr/>
        </p:nvSpPr>
        <p:spPr>
          <a:xfrm>
            <a:off x="4936852" y="4038142"/>
            <a:ext cx="6211957" cy="769441"/>
          </a:xfrm>
          <a:prstGeom prst="rect">
            <a:avLst/>
          </a:prstGeom>
          <a:noFill/>
        </p:spPr>
        <p:txBody>
          <a:bodyPr wrap="none" rtlCol="0">
            <a:spAutoFit/>
          </a:bodyPr>
          <a:lstStyle/>
          <a:p>
            <a:r>
              <a:rPr lang="zh-CN" altLang="en-US" sz="4400" spc="300" dirty="0">
                <a:solidFill>
                  <a:srgbClr val="493C3B"/>
                </a:solidFill>
                <a:latin typeface="文悦古体仿宋 (非商业使用)" pitchFamily="50" charset="-122"/>
                <a:ea typeface="文悦古体仿宋 (非商业使用)" pitchFamily="50" charset="-122"/>
              </a:rPr>
              <a:t>点击添加文本标题内容</a:t>
            </a:r>
          </a:p>
        </p:txBody>
      </p:sp>
      <p:grpSp>
        <p:nvGrpSpPr>
          <p:cNvPr id="16" name="组合 15">
            <a:extLst>
              <a:ext uri="{FF2B5EF4-FFF2-40B4-BE49-F238E27FC236}">
                <a16:creationId xmlns="" xmlns:a16="http://schemas.microsoft.com/office/drawing/2014/main" id="{8CCD13A0-DB9B-400B-92D0-86D93DB95DA9}"/>
              </a:ext>
            </a:extLst>
          </p:cNvPr>
          <p:cNvGrpSpPr/>
          <p:nvPr/>
        </p:nvGrpSpPr>
        <p:grpSpPr>
          <a:xfrm>
            <a:off x="4964615" y="4977055"/>
            <a:ext cx="6028837" cy="85061"/>
            <a:chOff x="3423684" y="3795823"/>
            <a:chExt cx="6028837" cy="85061"/>
          </a:xfrm>
        </p:grpSpPr>
        <p:cxnSp>
          <p:nvCxnSpPr>
            <p:cNvPr id="17" name="直接连接符 16">
              <a:extLst>
                <a:ext uri="{FF2B5EF4-FFF2-40B4-BE49-F238E27FC236}">
                  <a16:creationId xmlns="" xmlns:a16="http://schemas.microsoft.com/office/drawing/2014/main" id="{74A6DE2F-3CA7-44BF-A9CD-2333F7981655}"/>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 xmlns:a16="http://schemas.microsoft.com/office/drawing/2014/main" id="{303B2E0B-3E4E-4CF5-9F4F-5F1DD46D29E2}"/>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B6348092-AB6F-43ED-AB43-F3C7374229BF}"/>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pic>
        <p:nvPicPr>
          <p:cNvPr id="20" name="图片 19">
            <a:extLst>
              <a:ext uri="{FF2B5EF4-FFF2-40B4-BE49-F238E27FC236}">
                <a16:creationId xmlns="" xmlns:a16="http://schemas.microsoft.com/office/drawing/2014/main" id="{539DC00F-FD28-45A5-9C1A-5ACFAF383855}"/>
              </a:ext>
            </a:extLst>
          </p:cNvPr>
          <p:cNvPicPr>
            <a:picLocks noChangeAspect="1"/>
          </p:cNvPicPr>
          <p:nvPr/>
        </p:nvPicPr>
        <p:blipFill rotWithShape="1">
          <a:blip r:embed="rId2">
            <a:extLst>
              <a:ext uri="{28A0092B-C50C-407E-A947-70E740481C1C}">
                <a14:useLocalDpi xmlns:a14="http://schemas.microsoft.com/office/drawing/2010/main" val="0"/>
              </a:ext>
            </a:extLst>
          </a:blip>
          <a:srcRect l="31750" r="33606" b="53427"/>
          <a:stretch/>
        </p:blipFill>
        <p:spPr>
          <a:xfrm>
            <a:off x="9494874" y="0"/>
            <a:ext cx="2697126" cy="2719382"/>
          </a:xfrm>
          <a:prstGeom prst="rect">
            <a:avLst/>
          </a:prstGeom>
        </p:spPr>
      </p:pic>
    </p:spTree>
    <p:extLst>
      <p:ext uri="{BB962C8B-B14F-4D97-AF65-F5344CB8AC3E}">
        <p14:creationId xmlns:p14="http://schemas.microsoft.com/office/powerpoint/2010/main" val="27126416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500" fill="hold"/>
                                        <p:tgtEl>
                                          <p:spTgt spid="14"/>
                                        </p:tgtEl>
                                        <p:attrNameLst>
                                          <p:attrName>ppt_w</p:attrName>
                                        </p:attrNameLst>
                                      </p:cBhvr>
                                      <p:tavLst>
                                        <p:tav tm="0">
                                          <p:val>
                                            <p:fltVal val="0"/>
                                          </p:val>
                                        </p:tav>
                                        <p:tav tm="100000">
                                          <p:val>
                                            <p:strVal val="#ppt_w"/>
                                          </p:val>
                                        </p:tav>
                                      </p:tavLst>
                                    </p:anim>
                                    <p:anim calcmode="lin" valueType="num">
                                      <p:cBhvr>
                                        <p:cTn id="8" dur="1500" fill="hold"/>
                                        <p:tgtEl>
                                          <p:spTgt spid="14"/>
                                        </p:tgtEl>
                                        <p:attrNameLst>
                                          <p:attrName>ppt_h</p:attrName>
                                        </p:attrNameLst>
                                      </p:cBhvr>
                                      <p:tavLst>
                                        <p:tav tm="0">
                                          <p:val>
                                            <p:fltVal val="0"/>
                                          </p:val>
                                        </p:tav>
                                        <p:tav tm="100000">
                                          <p:val>
                                            <p:strVal val="#ppt_h"/>
                                          </p:val>
                                        </p:tav>
                                      </p:tavLst>
                                    </p:anim>
                                    <p:animEffect transition="in" filter="fade">
                                      <p:cBhvr>
                                        <p:cTn id="9" dur="1500"/>
                                        <p:tgtEl>
                                          <p:spTgt spid="14"/>
                                        </p:tgtEl>
                                      </p:cBhvr>
                                    </p:animEffect>
                                  </p:childTnLst>
                                </p:cTn>
                              </p:par>
                              <p:par>
                                <p:cTn id="10" presetID="10" presetClass="entr" presetSubtype="0"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par>
                                <p:cTn id="16" presetID="16" presetClass="entr" presetSubtype="37" fill="hold" grpId="0" nodeType="withEffect">
                                  <p:stCondLst>
                                    <p:cond delay="1750"/>
                                  </p:stCondLst>
                                  <p:childTnLst>
                                    <p:set>
                                      <p:cBhvr>
                                        <p:cTn id="17" dur="1" fill="hold">
                                          <p:stCondLst>
                                            <p:cond delay="0"/>
                                          </p:stCondLst>
                                        </p:cTn>
                                        <p:tgtEl>
                                          <p:spTgt spid="15"/>
                                        </p:tgtEl>
                                        <p:attrNameLst>
                                          <p:attrName>style.visibility</p:attrName>
                                        </p:attrNameLst>
                                      </p:cBhvr>
                                      <p:to>
                                        <p:strVal val="visible"/>
                                      </p:to>
                                    </p:set>
                                    <p:animEffect transition="in" filter="barn(outVertical)">
                                      <p:cBhvr>
                                        <p:cTn id="1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2"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第一部分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grpSp>
        <p:nvGrpSpPr>
          <p:cNvPr id="13" name="组合 12">
            <a:extLst>
              <a:ext uri="{FF2B5EF4-FFF2-40B4-BE49-F238E27FC236}">
                <a16:creationId xmlns="" xmlns:a16="http://schemas.microsoft.com/office/drawing/2014/main" id="{FA48064E-DF4F-4D23-AF65-CD92FCFB7D43}"/>
              </a:ext>
            </a:extLst>
          </p:cNvPr>
          <p:cNvGrpSpPr/>
          <p:nvPr/>
        </p:nvGrpSpPr>
        <p:grpSpPr>
          <a:xfrm>
            <a:off x="1191004" y="1520452"/>
            <a:ext cx="2749471" cy="4146117"/>
            <a:chOff x="1847070" y="1913859"/>
            <a:chExt cx="2749471" cy="4146117"/>
          </a:xfrm>
        </p:grpSpPr>
        <p:pic>
          <p:nvPicPr>
            <p:cNvPr id="7" name="图片 6">
              <a:extLst>
                <a:ext uri="{FF2B5EF4-FFF2-40B4-BE49-F238E27FC236}">
                  <a16:creationId xmlns="" xmlns:a16="http://schemas.microsoft.com/office/drawing/2014/main" id="{14F4398C-BEF1-49B3-8A90-CD8B7596A6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6637" y="1913859"/>
              <a:ext cx="2030819" cy="2030819"/>
            </a:xfrm>
            <a:prstGeom prst="rect">
              <a:avLst/>
            </a:prstGeom>
          </p:spPr>
        </p:pic>
        <p:sp>
          <p:nvSpPr>
            <p:cNvPr id="8" name="文本框 7">
              <a:extLst>
                <a:ext uri="{FF2B5EF4-FFF2-40B4-BE49-F238E27FC236}">
                  <a16:creationId xmlns="" xmlns:a16="http://schemas.microsoft.com/office/drawing/2014/main" id="{D1444D5A-9968-4D74-9683-60C635F909B5}"/>
                </a:ext>
              </a:extLst>
            </p:cNvPr>
            <p:cNvSpPr txBox="1"/>
            <p:nvPr/>
          </p:nvSpPr>
          <p:spPr>
            <a:xfrm>
              <a:off x="2206143" y="4089779"/>
              <a:ext cx="2031325" cy="646331"/>
            </a:xfrm>
            <a:prstGeom prst="rect">
              <a:avLst/>
            </a:prstGeom>
            <a:noFill/>
          </p:spPr>
          <p:txBody>
            <a:bodyPr wrap="none" rtlCol="0" anchor="ctr">
              <a:spAutoFit/>
            </a:bodyPr>
            <a:lstStyle/>
            <a:p>
              <a:pPr algn="ctr"/>
              <a:r>
                <a:rPr lang="zh-CN" altLang="en-US" sz="3600" dirty="0">
                  <a:solidFill>
                    <a:srgbClr val="493C3B"/>
                  </a:solidFill>
                  <a:latin typeface="文悦古典明朝体 (非商业使用) W5" pitchFamily="50" charset="-122"/>
                  <a:ea typeface="文悦古典明朝体 (非商业使用) W5" pitchFamily="50" charset="-122"/>
                </a:rPr>
                <a:t>添加标题</a:t>
              </a:r>
            </a:p>
          </p:txBody>
        </p:sp>
        <p:cxnSp>
          <p:nvCxnSpPr>
            <p:cNvPr id="10" name="直接连接符 9">
              <a:extLst>
                <a:ext uri="{FF2B5EF4-FFF2-40B4-BE49-F238E27FC236}">
                  <a16:creationId xmlns="" xmlns:a16="http://schemas.microsoft.com/office/drawing/2014/main" id="{6FB4CBB6-D106-48BA-B1F5-1BBCF309EC21}"/>
                </a:ext>
              </a:extLst>
            </p:cNvPr>
            <p:cNvCxnSpPr>
              <a:cxnSpLocks/>
            </p:cNvCxnSpPr>
            <p:nvPr/>
          </p:nvCxnSpPr>
          <p:spPr>
            <a:xfrm>
              <a:off x="1976783" y="4768009"/>
              <a:ext cx="2490045"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CFDF2B0C-8D44-42D8-893B-82036F67AE99}"/>
                </a:ext>
              </a:extLst>
            </p:cNvPr>
            <p:cNvSpPr txBox="1"/>
            <p:nvPr/>
          </p:nvSpPr>
          <p:spPr>
            <a:xfrm>
              <a:off x="1847070" y="4850093"/>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grpSp>
        <p:nvGrpSpPr>
          <p:cNvPr id="14" name="组合 13">
            <a:extLst>
              <a:ext uri="{FF2B5EF4-FFF2-40B4-BE49-F238E27FC236}">
                <a16:creationId xmlns="" xmlns:a16="http://schemas.microsoft.com/office/drawing/2014/main" id="{5AB3DBF5-1508-488C-A261-4A0ED134E619}"/>
              </a:ext>
            </a:extLst>
          </p:cNvPr>
          <p:cNvGrpSpPr/>
          <p:nvPr/>
        </p:nvGrpSpPr>
        <p:grpSpPr>
          <a:xfrm>
            <a:off x="4721264" y="1520452"/>
            <a:ext cx="2749471" cy="4146117"/>
            <a:chOff x="1847070" y="1913859"/>
            <a:chExt cx="2749471" cy="4146117"/>
          </a:xfrm>
        </p:grpSpPr>
        <p:pic>
          <p:nvPicPr>
            <p:cNvPr id="15" name="图片 14">
              <a:extLst>
                <a:ext uri="{FF2B5EF4-FFF2-40B4-BE49-F238E27FC236}">
                  <a16:creationId xmlns="" xmlns:a16="http://schemas.microsoft.com/office/drawing/2014/main" id="{B087FAB7-2F24-4D2C-82B3-26DD958364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6637" y="1913859"/>
              <a:ext cx="2030819" cy="2030819"/>
            </a:xfrm>
            <a:prstGeom prst="rect">
              <a:avLst/>
            </a:prstGeom>
          </p:spPr>
        </p:pic>
        <p:sp>
          <p:nvSpPr>
            <p:cNvPr id="16" name="文本框 15">
              <a:extLst>
                <a:ext uri="{FF2B5EF4-FFF2-40B4-BE49-F238E27FC236}">
                  <a16:creationId xmlns="" xmlns:a16="http://schemas.microsoft.com/office/drawing/2014/main" id="{F84DC4E6-4936-4145-8CB5-D317F660B7F7}"/>
                </a:ext>
              </a:extLst>
            </p:cNvPr>
            <p:cNvSpPr txBox="1"/>
            <p:nvPr/>
          </p:nvSpPr>
          <p:spPr>
            <a:xfrm>
              <a:off x="2206143" y="4089779"/>
              <a:ext cx="2031325" cy="646331"/>
            </a:xfrm>
            <a:prstGeom prst="rect">
              <a:avLst/>
            </a:prstGeom>
            <a:noFill/>
          </p:spPr>
          <p:txBody>
            <a:bodyPr wrap="none" rtlCol="0" anchor="ctr">
              <a:spAutoFit/>
            </a:bodyPr>
            <a:lstStyle/>
            <a:p>
              <a:pPr algn="ctr"/>
              <a:r>
                <a:rPr lang="zh-CN" altLang="en-US" sz="3600" dirty="0">
                  <a:solidFill>
                    <a:srgbClr val="493C3B"/>
                  </a:solidFill>
                  <a:latin typeface="文悦古典明朝体 (非商业使用) W5" pitchFamily="50" charset="-122"/>
                  <a:ea typeface="文悦古典明朝体 (非商业使用) W5" pitchFamily="50" charset="-122"/>
                </a:rPr>
                <a:t>添加标题</a:t>
              </a:r>
            </a:p>
          </p:txBody>
        </p:sp>
        <p:cxnSp>
          <p:nvCxnSpPr>
            <p:cNvPr id="17" name="直接连接符 16">
              <a:extLst>
                <a:ext uri="{FF2B5EF4-FFF2-40B4-BE49-F238E27FC236}">
                  <a16:creationId xmlns="" xmlns:a16="http://schemas.microsoft.com/office/drawing/2014/main" id="{7B2F9562-2887-4482-A95B-05D991403333}"/>
                </a:ext>
              </a:extLst>
            </p:cNvPr>
            <p:cNvCxnSpPr>
              <a:cxnSpLocks/>
            </p:cNvCxnSpPr>
            <p:nvPr/>
          </p:nvCxnSpPr>
          <p:spPr>
            <a:xfrm>
              <a:off x="1976783" y="4768009"/>
              <a:ext cx="2490045"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F70DFEB2-98BA-4EC4-AB8E-1E9E50019A23}"/>
                </a:ext>
              </a:extLst>
            </p:cNvPr>
            <p:cNvSpPr txBox="1"/>
            <p:nvPr/>
          </p:nvSpPr>
          <p:spPr>
            <a:xfrm>
              <a:off x="1847070" y="4850093"/>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grpSp>
        <p:nvGrpSpPr>
          <p:cNvPr id="19" name="组合 18">
            <a:extLst>
              <a:ext uri="{FF2B5EF4-FFF2-40B4-BE49-F238E27FC236}">
                <a16:creationId xmlns="" xmlns:a16="http://schemas.microsoft.com/office/drawing/2014/main" id="{64BDB1E0-95AB-4AD2-9B44-387D543E7576}"/>
              </a:ext>
            </a:extLst>
          </p:cNvPr>
          <p:cNvGrpSpPr/>
          <p:nvPr/>
        </p:nvGrpSpPr>
        <p:grpSpPr>
          <a:xfrm>
            <a:off x="8251525" y="1520452"/>
            <a:ext cx="2749471" cy="4146117"/>
            <a:chOff x="1847070" y="1913859"/>
            <a:chExt cx="2749471" cy="4146117"/>
          </a:xfrm>
        </p:grpSpPr>
        <p:pic>
          <p:nvPicPr>
            <p:cNvPr id="20" name="图片 19">
              <a:extLst>
                <a:ext uri="{FF2B5EF4-FFF2-40B4-BE49-F238E27FC236}">
                  <a16:creationId xmlns="" xmlns:a16="http://schemas.microsoft.com/office/drawing/2014/main" id="{67D79EE6-5432-4370-A46E-F0ECAEAD0E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6637" y="1913859"/>
              <a:ext cx="2030819" cy="2030819"/>
            </a:xfrm>
            <a:prstGeom prst="rect">
              <a:avLst/>
            </a:prstGeom>
          </p:spPr>
        </p:pic>
        <p:sp>
          <p:nvSpPr>
            <p:cNvPr id="21" name="文本框 20">
              <a:extLst>
                <a:ext uri="{FF2B5EF4-FFF2-40B4-BE49-F238E27FC236}">
                  <a16:creationId xmlns="" xmlns:a16="http://schemas.microsoft.com/office/drawing/2014/main" id="{253EA3E9-EAFA-4F78-B38B-D2FBB9040884}"/>
                </a:ext>
              </a:extLst>
            </p:cNvPr>
            <p:cNvSpPr txBox="1"/>
            <p:nvPr/>
          </p:nvSpPr>
          <p:spPr>
            <a:xfrm>
              <a:off x="2206143" y="4089779"/>
              <a:ext cx="2031325" cy="646331"/>
            </a:xfrm>
            <a:prstGeom prst="rect">
              <a:avLst/>
            </a:prstGeom>
            <a:noFill/>
          </p:spPr>
          <p:txBody>
            <a:bodyPr wrap="none" rtlCol="0" anchor="ctr">
              <a:spAutoFit/>
            </a:bodyPr>
            <a:lstStyle/>
            <a:p>
              <a:pPr algn="ctr"/>
              <a:r>
                <a:rPr lang="zh-CN" altLang="en-US" sz="3600" dirty="0">
                  <a:solidFill>
                    <a:srgbClr val="493C3B"/>
                  </a:solidFill>
                  <a:latin typeface="文悦古典明朝体 (非商业使用) W5" pitchFamily="50" charset="-122"/>
                  <a:ea typeface="文悦古典明朝体 (非商业使用) W5" pitchFamily="50" charset="-122"/>
                </a:rPr>
                <a:t>添加标题</a:t>
              </a:r>
            </a:p>
          </p:txBody>
        </p:sp>
        <p:cxnSp>
          <p:nvCxnSpPr>
            <p:cNvPr id="22" name="直接连接符 21">
              <a:extLst>
                <a:ext uri="{FF2B5EF4-FFF2-40B4-BE49-F238E27FC236}">
                  <a16:creationId xmlns="" xmlns:a16="http://schemas.microsoft.com/office/drawing/2014/main" id="{277D2BAA-F4B7-4C58-8A6E-C47B62B8903E}"/>
                </a:ext>
              </a:extLst>
            </p:cNvPr>
            <p:cNvCxnSpPr>
              <a:cxnSpLocks/>
            </p:cNvCxnSpPr>
            <p:nvPr/>
          </p:nvCxnSpPr>
          <p:spPr>
            <a:xfrm>
              <a:off x="1976783" y="4768009"/>
              <a:ext cx="2490045"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F426374C-7BD9-40B2-A504-396EFA702456}"/>
                </a:ext>
              </a:extLst>
            </p:cNvPr>
            <p:cNvSpPr txBox="1"/>
            <p:nvPr/>
          </p:nvSpPr>
          <p:spPr>
            <a:xfrm>
              <a:off x="1847070" y="4850093"/>
              <a:ext cx="2749471" cy="1209883"/>
            </a:xfrm>
            <a:prstGeom prst="rect">
              <a:avLst/>
            </a:prstGeom>
            <a:noFill/>
          </p:spPr>
          <p:txBody>
            <a:bodyPr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a:t>
              </a:r>
            </a:p>
          </p:txBody>
        </p:sp>
      </p:grpSp>
    </p:spTree>
    <p:extLst>
      <p:ext uri="{BB962C8B-B14F-4D97-AF65-F5344CB8AC3E}">
        <p14:creationId xmlns:p14="http://schemas.microsoft.com/office/powerpoint/2010/main" val="19762633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5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2"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第一部分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7" name="图片 6">
            <a:extLst>
              <a:ext uri="{FF2B5EF4-FFF2-40B4-BE49-F238E27FC236}">
                <a16:creationId xmlns="" xmlns:a16="http://schemas.microsoft.com/office/drawing/2014/main" id="{7C4F685A-A7E8-4F9C-AA23-D9CC2042C9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6980" y="783759"/>
            <a:ext cx="3404629" cy="5290481"/>
          </a:xfrm>
          <a:prstGeom prst="rect">
            <a:avLst/>
          </a:prstGeom>
        </p:spPr>
      </p:pic>
      <p:grpSp>
        <p:nvGrpSpPr>
          <p:cNvPr id="11" name="组合 10">
            <a:extLst>
              <a:ext uri="{FF2B5EF4-FFF2-40B4-BE49-F238E27FC236}">
                <a16:creationId xmlns="" xmlns:a16="http://schemas.microsoft.com/office/drawing/2014/main" id="{CF9701B0-45E6-4FA0-9EA7-1C4D601A1F87}"/>
              </a:ext>
            </a:extLst>
          </p:cNvPr>
          <p:cNvGrpSpPr/>
          <p:nvPr/>
        </p:nvGrpSpPr>
        <p:grpSpPr>
          <a:xfrm>
            <a:off x="5545103" y="1598819"/>
            <a:ext cx="5149917" cy="977704"/>
            <a:chOff x="5812357" y="1809926"/>
            <a:chExt cx="5149917" cy="977704"/>
          </a:xfrm>
        </p:grpSpPr>
        <p:pic>
          <p:nvPicPr>
            <p:cNvPr id="8" name="图片 7">
              <a:extLst>
                <a:ext uri="{FF2B5EF4-FFF2-40B4-BE49-F238E27FC236}">
                  <a16:creationId xmlns="" xmlns:a16="http://schemas.microsoft.com/office/drawing/2014/main" id="{431A0EE5-DE33-46D4-8374-E8A11F05B910}"/>
                </a:ext>
              </a:extLst>
            </p:cNvPr>
            <p:cNvPicPr>
              <a:picLocks noChangeAspect="1"/>
            </p:cNvPicPr>
            <p:nvPr/>
          </p:nvPicPr>
          <p:blipFill>
            <a:blip r:embed="rId3"/>
            <a:stretch>
              <a:fillRect/>
            </a:stretch>
          </p:blipFill>
          <p:spPr>
            <a:xfrm rot="16200000">
              <a:off x="5653145" y="2079004"/>
              <a:ext cx="757972" cy="439548"/>
            </a:xfrm>
            <a:prstGeom prst="rect">
              <a:avLst/>
            </a:prstGeom>
          </p:spPr>
        </p:pic>
        <p:sp>
          <p:nvSpPr>
            <p:cNvPr id="9" name="文本框 8">
              <a:extLst>
                <a:ext uri="{FF2B5EF4-FFF2-40B4-BE49-F238E27FC236}">
                  <a16:creationId xmlns="" xmlns:a16="http://schemas.microsoft.com/office/drawing/2014/main" id="{E4A21C32-24D0-47D1-82F6-39280040A777}"/>
                </a:ext>
              </a:extLst>
            </p:cNvPr>
            <p:cNvSpPr txBox="1"/>
            <p:nvPr/>
          </p:nvSpPr>
          <p:spPr>
            <a:xfrm>
              <a:off x="6336965" y="1809926"/>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pic>
          <p:nvPicPr>
            <p:cNvPr id="10" name="图片 9">
              <a:extLst>
                <a:ext uri="{FF2B5EF4-FFF2-40B4-BE49-F238E27FC236}">
                  <a16:creationId xmlns="" xmlns:a16="http://schemas.microsoft.com/office/drawing/2014/main" id="{C04A29C6-8DE9-437A-A655-A700833C661C}"/>
                </a:ext>
              </a:extLst>
            </p:cNvPr>
            <p:cNvPicPr>
              <a:picLocks noChangeAspect="1"/>
            </p:cNvPicPr>
            <p:nvPr/>
          </p:nvPicPr>
          <p:blipFill>
            <a:blip r:embed="rId3"/>
            <a:stretch>
              <a:fillRect/>
            </a:stretch>
          </p:blipFill>
          <p:spPr>
            <a:xfrm rot="5400000" flipH="1">
              <a:off x="10363514" y="2079004"/>
              <a:ext cx="757972" cy="439548"/>
            </a:xfrm>
            <a:prstGeom prst="rect">
              <a:avLst/>
            </a:prstGeom>
          </p:spPr>
        </p:pic>
      </p:grpSp>
      <p:grpSp>
        <p:nvGrpSpPr>
          <p:cNvPr id="12" name="组合 11">
            <a:extLst>
              <a:ext uri="{FF2B5EF4-FFF2-40B4-BE49-F238E27FC236}">
                <a16:creationId xmlns="" xmlns:a16="http://schemas.microsoft.com/office/drawing/2014/main" id="{43F572AD-0502-439B-BB13-78B391E73D16}"/>
              </a:ext>
            </a:extLst>
          </p:cNvPr>
          <p:cNvGrpSpPr/>
          <p:nvPr/>
        </p:nvGrpSpPr>
        <p:grpSpPr>
          <a:xfrm>
            <a:off x="5545103" y="3057108"/>
            <a:ext cx="5149917" cy="977704"/>
            <a:chOff x="5812357" y="1809926"/>
            <a:chExt cx="5149917" cy="977704"/>
          </a:xfrm>
        </p:grpSpPr>
        <p:pic>
          <p:nvPicPr>
            <p:cNvPr id="13" name="图片 12">
              <a:extLst>
                <a:ext uri="{FF2B5EF4-FFF2-40B4-BE49-F238E27FC236}">
                  <a16:creationId xmlns="" xmlns:a16="http://schemas.microsoft.com/office/drawing/2014/main" id="{278F1698-889C-44E8-ACA8-C7D035082355}"/>
                </a:ext>
              </a:extLst>
            </p:cNvPr>
            <p:cNvPicPr>
              <a:picLocks noChangeAspect="1"/>
            </p:cNvPicPr>
            <p:nvPr/>
          </p:nvPicPr>
          <p:blipFill>
            <a:blip r:embed="rId3"/>
            <a:stretch>
              <a:fillRect/>
            </a:stretch>
          </p:blipFill>
          <p:spPr>
            <a:xfrm rot="16200000">
              <a:off x="5653145" y="2079004"/>
              <a:ext cx="757972" cy="439548"/>
            </a:xfrm>
            <a:prstGeom prst="rect">
              <a:avLst/>
            </a:prstGeom>
          </p:spPr>
        </p:pic>
        <p:sp>
          <p:nvSpPr>
            <p:cNvPr id="14" name="文本框 13">
              <a:extLst>
                <a:ext uri="{FF2B5EF4-FFF2-40B4-BE49-F238E27FC236}">
                  <a16:creationId xmlns="" xmlns:a16="http://schemas.microsoft.com/office/drawing/2014/main" id="{7E5E2B09-A351-4FF4-A497-7531FC380CFD}"/>
                </a:ext>
              </a:extLst>
            </p:cNvPr>
            <p:cNvSpPr txBox="1"/>
            <p:nvPr/>
          </p:nvSpPr>
          <p:spPr>
            <a:xfrm>
              <a:off x="6336965" y="1809926"/>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pic>
          <p:nvPicPr>
            <p:cNvPr id="15" name="图片 14">
              <a:extLst>
                <a:ext uri="{FF2B5EF4-FFF2-40B4-BE49-F238E27FC236}">
                  <a16:creationId xmlns="" xmlns:a16="http://schemas.microsoft.com/office/drawing/2014/main" id="{F4B44FB2-31E9-4DE3-A092-05E15474CE27}"/>
                </a:ext>
              </a:extLst>
            </p:cNvPr>
            <p:cNvPicPr>
              <a:picLocks noChangeAspect="1"/>
            </p:cNvPicPr>
            <p:nvPr/>
          </p:nvPicPr>
          <p:blipFill>
            <a:blip r:embed="rId3"/>
            <a:stretch>
              <a:fillRect/>
            </a:stretch>
          </p:blipFill>
          <p:spPr>
            <a:xfrm rot="5400000" flipH="1">
              <a:off x="10363514" y="2079004"/>
              <a:ext cx="757972" cy="439548"/>
            </a:xfrm>
            <a:prstGeom prst="rect">
              <a:avLst/>
            </a:prstGeom>
          </p:spPr>
        </p:pic>
      </p:grpSp>
      <p:grpSp>
        <p:nvGrpSpPr>
          <p:cNvPr id="16" name="组合 15">
            <a:extLst>
              <a:ext uri="{FF2B5EF4-FFF2-40B4-BE49-F238E27FC236}">
                <a16:creationId xmlns="" xmlns:a16="http://schemas.microsoft.com/office/drawing/2014/main" id="{B138D1DD-A897-4D7B-84BB-51ABE1C721D7}"/>
              </a:ext>
            </a:extLst>
          </p:cNvPr>
          <p:cNvGrpSpPr/>
          <p:nvPr/>
        </p:nvGrpSpPr>
        <p:grpSpPr>
          <a:xfrm>
            <a:off x="5545103" y="4515397"/>
            <a:ext cx="5149917" cy="977704"/>
            <a:chOff x="5812357" y="1809926"/>
            <a:chExt cx="5149917" cy="977704"/>
          </a:xfrm>
        </p:grpSpPr>
        <p:pic>
          <p:nvPicPr>
            <p:cNvPr id="17" name="图片 16">
              <a:extLst>
                <a:ext uri="{FF2B5EF4-FFF2-40B4-BE49-F238E27FC236}">
                  <a16:creationId xmlns="" xmlns:a16="http://schemas.microsoft.com/office/drawing/2014/main" id="{D0EA2EE9-9336-4221-9420-5D76810F8D47}"/>
                </a:ext>
              </a:extLst>
            </p:cNvPr>
            <p:cNvPicPr>
              <a:picLocks noChangeAspect="1"/>
            </p:cNvPicPr>
            <p:nvPr/>
          </p:nvPicPr>
          <p:blipFill>
            <a:blip r:embed="rId3"/>
            <a:stretch>
              <a:fillRect/>
            </a:stretch>
          </p:blipFill>
          <p:spPr>
            <a:xfrm rot="16200000">
              <a:off x="5653145" y="2079004"/>
              <a:ext cx="757972" cy="439548"/>
            </a:xfrm>
            <a:prstGeom prst="rect">
              <a:avLst/>
            </a:prstGeom>
          </p:spPr>
        </p:pic>
        <p:sp>
          <p:nvSpPr>
            <p:cNvPr id="18" name="文本框 17">
              <a:extLst>
                <a:ext uri="{FF2B5EF4-FFF2-40B4-BE49-F238E27FC236}">
                  <a16:creationId xmlns="" xmlns:a16="http://schemas.microsoft.com/office/drawing/2014/main" id="{00FD3BF7-A795-4CEB-BE30-B43E768CC84C}"/>
                </a:ext>
              </a:extLst>
            </p:cNvPr>
            <p:cNvSpPr txBox="1"/>
            <p:nvPr/>
          </p:nvSpPr>
          <p:spPr>
            <a:xfrm>
              <a:off x="6336965" y="1809926"/>
              <a:ext cx="4185761" cy="977704"/>
            </a:xfrm>
            <a:prstGeom prst="rect">
              <a:avLst/>
            </a:prstGeom>
            <a:noFill/>
          </p:spPr>
          <p:txBody>
            <a:bodyPr wrap="none" rtlCol="0" anchor="ctr">
              <a:spAutoFit/>
            </a:bodyPr>
            <a:lstStyle/>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6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600"/>
                </a:lnSpc>
              </a:pPr>
              <a:r>
                <a:rPr lang="zh-CN" altLang="en-US" sz="26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pic>
          <p:nvPicPr>
            <p:cNvPr id="19" name="图片 18">
              <a:extLst>
                <a:ext uri="{FF2B5EF4-FFF2-40B4-BE49-F238E27FC236}">
                  <a16:creationId xmlns="" xmlns:a16="http://schemas.microsoft.com/office/drawing/2014/main" id="{5606B569-EDD4-4CA1-969C-4DFBD30D845B}"/>
                </a:ext>
              </a:extLst>
            </p:cNvPr>
            <p:cNvPicPr>
              <a:picLocks noChangeAspect="1"/>
            </p:cNvPicPr>
            <p:nvPr/>
          </p:nvPicPr>
          <p:blipFill>
            <a:blip r:embed="rId3"/>
            <a:stretch>
              <a:fillRect/>
            </a:stretch>
          </p:blipFill>
          <p:spPr>
            <a:xfrm rot="5400000" flipH="1">
              <a:off x="10363514" y="2079004"/>
              <a:ext cx="757972" cy="439548"/>
            </a:xfrm>
            <a:prstGeom prst="rect">
              <a:avLst/>
            </a:prstGeom>
          </p:spPr>
        </p:pic>
      </p:grpSp>
    </p:spTree>
    <p:extLst>
      <p:ext uri="{BB962C8B-B14F-4D97-AF65-F5344CB8AC3E}">
        <p14:creationId xmlns:p14="http://schemas.microsoft.com/office/powerpoint/2010/main" val="342431740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1000"/>
                                        <p:tgtEl>
                                          <p:spTgt spid="11"/>
                                        </p:tgtEl>
                                      </p:cBhvr>
                                    </p:animEffect>
                                  </p:childTnLst>
                                </p:cTn>
                              </p:par>
                              <p:par>
                                <p:cTn id="8" presetID="16" presetClass="entr" presetSubtype="37" fill="hold" nodeType="withEffect">
                                  <p:stCondLst>
                                    <p:cond delay="750"/>
                                  </p:stCondLst>
                                  <p:childTnLst>
                                    <p:set>
                                      <p:cBhvr>
                                        <p:cTn id="9" dur="1" fill="hold">
                                          <p:stCondLst>
                                            <p:cond delay="0"/>
                                          </p:stCondLst>
                                        </p:cTn>
                                        <p:tgtEl>
                                          <p:spTgt spid="12"/>
                                        </p:tgtEl>
                                        <p:attrNameLst>
                                          <p:attrName>style.visibility</p:attrName>
                                        </p:attrNameLst>
                                      </p:cBhvr>
                                      <p:to>
                                        <p:strVal val="visible"/>
                                      </p:to>
                                    </p:set>
                                    <p:animEffect transition="in" filter="barn(outVertical)">
                                      <p:cBhvr>
                                        <p:cTn id="10" dur="1000"/>
                                        <p:tgtEl>
                                          <p:spTgt spid="12"/>
                                        </p:tgtEl>
                                      </p:cBhvr>
                                    </p:animEffect>
                                  </p:childTnLst>
                                </p:cTn>
                              </p:par>
                              <p:par>
                                <p:cTn id="11" presetID="16" presetClass="entr" presetSubtype="37" fill="hold" nodeType="withEffect">
                                  <p:stCondLst>
                                    <p:cond delay="1500"/>
                                  </p:stCondLst>
                                  <p:childTnLst>
                                    <p:set>
                                      <p:cBhvr>
                                        <p:cTn id="12" dur="1" fill="hold">
                                          <p:stCondLst>
                                            <p:cond delay="0"/>
                                          </p:stCondLst>
                                        </p:cTn>
                                        <p:tgtEl>
                                          <p:spTgt spid="16"/>
                                        </p:tgtEl>
                                        <p:attrNameLst>
                                          <p:attrName>style.visibility</p:attrName>
                                        </p:attrNameLst>
                                      </p:cBhvr>
                                      <p:to>
                                        <p:strVal val="visible"/>
                                      </p:to>
                                    </p:set>
                                    <p:animEffect transition="in" filter="barn(outVertical)">
                                      <p:cBhvr>
                                        <p:cTn id="1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2"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第一部分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7" name="图片 6">
            <a:extLst>
              <a:ext uri="{FF2B5EF4-FFF2-40B4-BE49-F238E27FC236}">
                <a16:creationId xmlns="" xmlns:a16="http://schemas.microsoft.com/office/drawing/2014/main" id="{7FF0F266-771D-4C6D-854A-1E2BDAEAF7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5326" y="1066058"/>
            <a:ext cx="3466212" cy="5108663"/>
          </a:xfrm>
          <a:prstGeom prst="rect">
            <a:avLst/>
          </a:prstGeom>
        </p:spPr>
      </p:pic>
      <p:pic>
        <p:nvPicPr>
          <p:cNvPr id="8" name="图片 7">
            <a:extLst>
              <a:ext uri="{FF2B5EF4-FFF2-40B4-BE49-F238E27FC236}">
                <a16:creationId xmlns="" xmlns:a16="http://schemas.microsoft.com/office/drawing/2014/main" id="{5ACF49A8-EFBE-4B2E-B1DD-CFF730BDA547}"/>
              </a:ext>
            </a:extLst>
          </p:cNvPr>
          <p:cNvPicPr>
            <a:picLocks noChangeAspect="1"/>
          </p:cNvPicPr>
          <p:nvPr/>
        </p:nvPicPr>
        <p:blipFill>
          <a:blip r:embed="rId3"/>
          <a:stretch>
            <a:fillRect/>
          </a:stretch>
        </p:blipFill>
        <p:spPr>
          <a:xfrm>
            <a:off x="1385704" y="1949711"/>
            <a:ext cx="5032895" cy="290078"/>
          </a:xfrm>
          <a:prstGeom prst="rect">
            <a:avLst/>
          </a:prstGeom>
        </p:spPr>
      </p:pic>
      <p:sp>
        <p:nvSpPr>
          <p:cNvPr id="9" name="文本框 8">
            <a:extLst>
              <a:ext uri="{FF2B5EF4-FFF2-40B4-BE49-F238E27FC236}">
                <a16:creationId xmlns="" xmlns:a16="http://schemas.microsoft.com/office/drawing/2014/main" id="{7F417F24-B67E-4DF9-B620-52B6B8BFAA5D}"/>
              </a:ext>
            </a:extLst>
          </p:cNvPr>
          <p:cNvSpPr txBox="1"/>
          <p:nvPr/>
        </p:nvSpPr>
        <p:spPr>
          <a:xfrm>
            <a:off x="1501494" y="2370491"/>
            <a:ext cx="4801314" cy="2318327"/>
          </a:xfrm>
          <a:prstGeom prst="rect">
            <a:avLst/>
          </a:prstGeom>
          <a:noFill/>
        </p:spPr>
        <p:txBody>
          <a:bodyPr vert="wordArtVertRtl" wrap="none" rtlCol="0" anchor="ctr">
            <a:spAutoFit/>
          </a:bodyPr>
          <a:lstStyle/>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a:p>
            <a:pPr algn="ctr">
              <a:lnSpc>
                <a:spcPts val="30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a:t>
            </a:r>
          </a:p>
        </p:txBody>
      </p:sp>
      <p:pic>
        <p:nvPicPr>
          <p:cNvPr id="10" name="图片 9">
            <a:extLst>
              <a:ext uri="{FF2B5EF4-FFF2-40B4-BE49-F238E27FC236}">
                <a16:creationId xmlns="" xmlns:a16="http://schemas.microsoft.com/office/drawing/2014/main" id="{1A8063B6-D8EE-492F-A3ED-54092A5B8A12}"/>
              </a:ext>
            </a:extLst>
          </p:cNvPr>
          <p:cNvPicPr>
            <a:picLocks noChangeAspect="1"/>
          </p:cNvPicPr>
          <p:nvPr/>
        </p:nvPicPr>
        <p:blipFill>
          <a:blip r:embed="rId3"/>
          <a:stretch>
            <a:fillRect/>
          </a:stretch>
        </p:blipFill>
        <p:spPr>
          <a:xfrm flipV="1">
            <a:off x="1385704" y="4849043"/>
            <a:ext cx="5032895" cy="290078"/>
          </a:xfrm>
          <a:prstGeom prst="rect">
            <a:avLst/>
          </a:prstGeom>
        </p:spPr>
      </p:pic>
    </p:spTree>
    <p:extLst>
      <p:ext uri="{BB962C8B-B14F-4D97-AF65-F5344CB8AC3E}">
        <p14:creationId xmlns:p14="http://schemas.microsoft.com/office/powerpoint/2010/main" val="2346542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2"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第一部分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3" name="图片 2">
            <a:extLst>
              <a:ext uri="{FF2B5EF4-FFF2-40B4-BE49-F238E27FC236}">
                <a16:creationId xmlns="" xmlns:a16="http://schemas.microsoft.com/office/drawing/2014/main" id="{F61657D1-95B5-4768-9710-5AA6519ED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4015" y="1595873"/>
            <a:ext cx="3963970" cy="3963970"/>
          </a:xfrm>
          <a:prstGeom prst="rect">
            <a:avLst/>
          </a:prstGeom>
        </p:spPr>
      </p:pic>
      <p:cxnSp>
        <p:nvCxnSpPr>
          <p:cNvPr id="7" name="直接连接符 6">
            <a:extLst>
              <a:ext uri="{FF2B5EF4-FFF2-40B4-BE49-F238E27FC236}">
                <a16:creationId xmlns="" xmlns:a16="http://schemas.microsoft.com/office/drawing/2014/main" id="{378A582F-2946-47F5-86DE-07501BD025FF}"/>
              </a:ext>
            </a:extLst>
          </p:cNvPr>
          <p:cNvCxnSpPr>
            <a:stCxn id="3" idx="1"/>
          </p:cNvCxnSpPr>
          <p:nvPr/>
        </p:nvCxnSpPr>
        <p:spPr>
          <a:xfrm flipH="1">
            <a:off x="1541721" y="3577858"/>
            <a:ext cx="2572294" cy="5314"/>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00835EF3-448B-48FB-99BB-66FF37414BDD}"/>
              </a:ext>
            </a:extLst>
          </p:cNvPr>
          <p:cNvCxnSpPr/>
          <p:nvPr/>
        </p:nvCxnSpPr>
        <p:spPr>
          <a:xfrm flipH="1">
            <a:off x="8077985" y="3577858"/>
            <a:ext cx="2572294" cy="5314"/>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DA9129EC-1B96-4D87-833B-2E684D27EDB4}"/>
              </a:ext>
            </a:extLst>
          </p:cNvPr>
          <p:cNvSpPr txBox="1"/>
          <p:nvPr/>
        </p:nvSpPr>
        <p:spPr>
          <a:xfrm>
            <a:off x="1196652" y="1999727"/>
            <a:ext cx="3262432" cy="1280415"/>
          </a:xfrm>
          <a:prstGeom prst="rect">
            <a:avLst/>
          </a:prstGeom>
          <a:noFill/>
        </p:spPr>
        <p:txBody>
          <a:bodyPr wrap="none" rtlCol="0" anchor="ctr">
            <a:spAutoFit/>
          </a:bodyPr>
          <a:lstStyle/>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sp>
        <p:nvSpPr>
          <p:cNvPr id="10" name="文本框 9">
            <a:extLst>
              <a:ext uri="{FF2B5EF4-FFF2-40B4-BE49-F238E27FC236}">
                <a16:creationId xmlns="" xmlns:a16="http://schemas.microsoft.com/office/drawing/2014/main" id="{876CB791-2753-4B85-A9E5-C40C5C9741AD}"/>
              </a:ext>
            </a:extLst>
          </p:cNvPr>
          <p:cNvSpPr txBox="1"/>
          <p:nvPr/>
        </p:nvSpPr>
        <p:spPr>
          <a:xfrm>
            <a:off x="1196652" y="3873613"/>
            <a:ext cx="3262432" cy="1280415"/>
          </a:xfrm>
          <a:prstGeom prst="rect">
            <a:avLst/>
          </a:prstGeom>
          <a:noFill/>
        </p:spPr>
        <p:txBody>
          <a:bodyPr wrap="none" rtlCol="0" anchor="ctr">
            <a:spAutoFit/>
          </a:bodyPr>
          <a:lstStyle/>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sp>
        <p:nvSpPr>
          <p:cNvPr id="11" name="文本框 10">
            <a:extLst>
              <a:ext uri="{FF2B5EF4-FFF2-40B4-BE49-F238E27FC236}">
                <a16:creationId xmlns="" xmlns:a16="http://schemas.microsoft.com/office/drawing/2014/main" id="{2295E1C7-F6CA-4FE0-93A5-93B44706FFA6}"/>
              </a:ext>
            </a:extLst>
          </p:cNvPr>
          <p:cNvSpPr txBox="1"/>
          <p:nvPr/>
        </p:nvSpPr>
        <p:spPr>
          <a:xfrm>
            <a:off x="7732916" y="1999727"/>
            <a:ext cx="3262432" cy="1280415"/>
          </a:xfrm>
          <a:prstGeom prst="rect">
            <a:avLst/>
          </a:prstGeom>
          <a:noFill/>
        </p:spPr>
        <p:txBody>
          <a:bodyPr wrap="none" rtlCol="0" anchor="ctr">
            <a:spAutoFit/>
          </a:bodyPr>
          <a:lstStyle/>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sp>
        <p:nvSpPr>
          <p:cNvPr id="12" name="文本框 11">
            <a:extLst>
              <a:ext uri="{FF2B5EF4-FFF2-40B4-BE49-F238E27FC236}">
                <a16:creationId xmlns="" xmlns:a16="http://schemas.microsoft.com/office/drawing/2014/main" id="{729F682E-CE4C-4ECC-AF7A-124F5579EC39}"/>
              </a:ext>
            </a:extLst>
          </p:cNvPr>
          <p:cNvSpPr txBox="1"/>
          <p:nvPr/>
        </p:nvSpPr>
        <p:spPr>
          <a:xfrm>
            <a:off x="7732916" y="3873613"/>
            <a:ext cx="3262432" cy="1280415"/>
          </a:xfrm>
          <a:prstGeom prst="rect">
            <a:avLst/>
          </a:prstGeom>
          <a:noFill/>
        </p:spPr>
        <p:txBody>
          <a:bodyPr wrap="none" rtlCol="0" anchor="ctr">
            <a:spAutoFit/>
          </a:bodyPr>
          <a:lstStyle/>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a:t>
            </a:r>
          </a:p>
        </p:txBody>
      </p:sp>
    </p:spTree>
    <p:extLst>
      <p:ext uri="{BB962C8B-B14F-4D97-AF65-F5344CB8AC3E}">
        <p14:creationId xmlns:p14="http://schemas.microsoft.com/office/powerpoint/2010/main" val="39526279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22" presetClass="entr" presetSubtype="2" fill="hold" nodeType="withEffect">
                                  <p:stCondLst>
                                    <p:cond delay="75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1000"/>
                                        <p:tgtEl>
                                          <p:spTgt spid="7"/>
                                        </p:tgtEl>
                                      </p:cBhvr>
                                    </p:animEffect>
                                  </p:childTnLst>
                                </p:cTn>
                              </p:par>
                              <p:par>
                                <p:cTn id="14" presetID="22" presetClass="entr" presetSubtype="8" fill="hold" nodeType="withEffect">
                                  <p:stCondLst>
                                    <p:cond delay="75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1000"/>
                                        <p:tgtEl>
                                          <p:spTgt spid="8"/>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5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1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4068511-3682-41D5-A02F-E38B67FB96D0}"/>
              </a:ext>
            </a:extLst>
          </p:cNvPr>
          <p:cNvSpPr/>
          <p:nvPr/>
        </p:nvSpPr>
        <p:spPr>
          <a:xfrm>
            <a:off x="318977" y="434392"/>
            <a:ext cx="11554046" cy="5989216"/>
          </a:xfrm>
          <a:prstGeom prst="rect">
            <a:avLst/>
          </a:prstGeom>
          <a:noFill/>
          <a:ln w="63500">
            <a:solidFill>
              <a:srgbClr val="998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文本框 4">
            <a:extLst>
              <a:ext uri="{FF2B5EF4-FFF2-40B4-BE49-F238E27FC236}">
                <a16:creationId xmlns="" xmlns:a16="http://schemas.microsoft.com/office/drawing/2014/main" id="{A7F4DC1F-F450-4BB2-87BD-7B760E243444}"/>
              </a:ext>
            </a:extLst>
          </p:cNvPr>
          <p:cNvSpPr txBox="1"/>
          <p:nvPr/>
        </p:nvSpPr>
        <p:spPr>
          <a:xfrm>
            <a:off x="5056292" y="203559"/>
            <a:ext cx="2079416" cy="461665"/>
          </a:xfrm>
          <a:prstGeom prst="rect">
            <a:avLst/>
          </a:prstGeom>
        </p:spPr>
        <p:txBody>
          <a:bodyPr wrap="none" rtlCol="0" anchor="ctr">
            <a:spAutoFit/>
          </a:bodyPr>
          <a:lstStyle/>
          <a:p>
            <a:pPr algn="ctr"/>
            <a:r>
              <a:rPr lang="en-US" altLang="zh-CN" sz="2400" b="1" dirty="0">
                <a:solidFill>
                  <a:srgbClr val="493C3B"/>
                </a:solidFill>
                <a:latin typeface="文悦古体仿宋 (非商业使用)" pitchFamily="50" charset="-122"/>
                <a:ea typeface="文悦古体仿宋 (非商业使用)" pitchFamily="50" charset="-122"/>
              </a:rPr>
              <a:t>·</a:t>
            </a:r>
            <a:r>
              <a:rPr lang="zh-CN" altLang="en-US" sz="2400" b="1" dirty="0">
                <a:solidFill>
                  <a:srgbClr val="493C3B"/>
                </a:solidFill>
                <a:latin typeface="文悦古体仿宋 (非商业使用)" pitchFamily="50" charset="-122"/>
                <a:ea typeface="文悦古体仿宋 (非商业使用)" pitchFamily="50" charset="-122"/>
              </a:rPr>
              <a:t>第一部分</a:t>
            </a:r>
            <a:r>
              <a:rPr lang="en-US" altLang="zh-CN" sz="2400" b="1" dirty="0">
                <a:solidFill>
                  <a:srgbClr val="493C3B"/>
                </a:solidFill>
                <a:latin typeface="文悦古体仿宋 (非商业使用)" pitchFamily="50" charset="-122"/>
                <a:ea typeface="文悦古体仿宋 (非商业使用)" pitchFamily="50" charset="-122"/>
              </a:rPr>
              <a:t>·</a:t>
            </a:r>
            <a:endParaRPr lang="zh-CN" altLang="en-US" sz="2400" b="1" dirty="0">
              <a:solidFill>
                <a:srgbClr val="493C3B"/>
              </a:solidFill>
              <a:latin typeface="文悦古体仿宋 (非商业使用)" pitchFamily="50" charset="-122"/>
              <a:ea typeface="文悦古体仿宋 (非商业使用)" pitchFamily="50" charset="-122"/>
            </a:endParaRPr>
          </a:p>
        </p:txBody>
      </p:sp>
      <p:pic>
        <p:nvPicPr>
          <p:cNvPr id="19" name="图片 18">
            <a:extLst>
              <a:ext uri="{FF2B5EF4-FFF2-40B4-BE49-F238E27FC236}">
                <a16:creationId xmlns="" xmlns:a16="http://schemas.microsoft.com/office/drawing/2014/main" id="{97A37E94-319D-4F27-BC21-B30940FE61F4}"/>
              </a:ext>
            </a:extLst>
          </p:cNvPr>
          <p:cNvPicPr>
            <a:picLocks noChangeAspect="1"/>
          </p:cNvPicPr>
          <p:nvPr/>
        </p:nvPicPr>
        <p:blipFill>
          <a:blip r:embed="rId2"/>
          <a:stretch>
            <a:fillRect/>
          </a:stretch>
        </p:blipFill>
        <p:spPr>
          <a:xfrm>
            <a:off x="938337" y="1407749"/>
            <a:ext cx="10315326" cy="3298222"/>
          </a:xfrm>
          <a:prstGeom prst="rect">
            <a:avLst/>
          </a:prstGeom>
          <a:effectLst>
            <a:softEdge rad="63500"/>
          </a:effectLst>
        </p:spPr>
      </p:pic>
      <p:sp>
        <p:nvSpPr>
          <p:cNvPr id="20" name="文本框 19">
            <a:extLst>
              <a:ext uri="{FF2B5EF4-FFF2-40B4-BE49-F238E27FC236}">
                <a16:creationId xmlns="" xmlns:a16="http://schemas.microsoft.com/office/drawing/2014/main" id="{7C7B8B7E-9743-44DE-BAD3-73FFE365C00B}"/>
              </a:ext>
            </a:extLst>
          </p:cNvPr>
          <p:cNvSpPr txBox="1"/>
          <p:nvPr/>
        </p:nvSpPr>
        <p:spPr>
          <a:xfrm>
            <a:off x="1387018" y="4936804"/>
            <a:ext cx="9417963" cy="870046"/>
          </a:xfrm>
          <a:prstGeom prst="rect">
            <a:avLst/>
          </a:prstGeom>
          <a:noFill/>
        </p:spPr>
        <p:txBody>
          <a:bodyPr wrap="none" rtlCol="0" anchor="ctr">
            <a:spAutoFit/>
          </a:bodyPr>
          <a:lstStyle/>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点击添加内容点击添加内容点击添加内容点击添加内容点击添加内容点击添加内容</a:t>
            </a:r>
            <a:endParaRPr lang="en-US" altLang="zh-CN" sz="2000" dirty="0">
              <a:solidFill>
                <a:schemeClr val="tx1">
                  <a:lumMod val="65000"/>
                  <a:lumOff val="35000"/>
                </a:schemeClr>
              </a:solidFill>
              <a:latin typeface="文悦古体仿宋 (非商业使用)" pitchFamily="50" charset="-122"/>
              <a:ea typeface="文悦古体仿宋 (非商业使用)" pitchFamily="50" charset="-122"/>
            </a:endParaRPr>
          </a:p>
          <a:p>
            <a:pPr algn="ctr">
              <a:lnSpc>
                <a:spcPts val="3200"/>
              </a:lnSpc>
            </a:pPr>
            <a:r>
              <a:rPr lang="zh-CN" altLang="en-US" sz="2000" dirty="0">
                <a:solidFill>
                  <a:schemeClr val="tx1">
                    <a:lumMod val="65000"/>
                    <a:lumOff val="35000"/>
                  </a:schemeClr>
                </a:solidFill>
                <a:latin typeface="文悦古体仿宋 (非商业使用)" pitchFamily="50" charset="-122"/>
                <a:ea typeface="文悦古体仿宋 (非商业使用)" pitchFamily="50" charset="-122"/>
              </a:rPr>
              <a:t>点击添加内容点击添加内容点击添加内容点击添加内容点击添加内容点击添加内容</a:t>
            </a:r>
          </a:p>
        </p:txBody>
      </p:sp>
    </p:spTree>
    <p:extLst>
      <p:ext uri="{BB962C8B-B14F-4D97-AF65-F5344CB8AC3E}">
        <p14:creationId xmlns:p14="http://schemas.microsoft.com/office/powerpoint/2010/main" val="1890114518"/>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vertical)">
                                      <p:cBhvr>
                                        <p:cTn id="7" dur="1500"/>
                                        <p:tgtEl>
                                          <p:spTgt spid="19"/>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4424F974-213D-4F4B-9C56-2FCA5DFC573C}"/>
              </a:ext>
            </a:extLst>
          </p:cNvPr>
          <p:cNvPicPr>
            <a:picLocks noChangeAspect="1"/>
          </p:cNvPicPr>
          <p:nvPr/>
        </p:nvPicPr>
        <p:blipFill rotWithShape="1">
          <a:blip r:embed="rId2">
            <a:extLst>
              <a:ext uri="{28A0092B-C50C-407E-A947-70E740481C1C}">
                <a14:useLocalDpi xmlns:a14="http://schemas.microsoft.com/office/drawing/2010/main" val="0"/>
              </a:ext>
            </a:extLst>
          </a:blip>
          <a:srcRect l="31750"/>
          <a:stretch/>
        </p:blipFill>
        <p:spPr>
          <a:xfrm flipH="1">
            <a:off x="0" y="0"/>
            <a:ext cx="6240801" cy="6858000"/>
          </a:xfrm>
          <a:prstGeom prst="rect">
            <a:avLst/>
          </a:prstGeom>
        </p:spPr>
      </p:pic>
      <p:sp useBgFill="1">
        <p:nvSpPr>
          <p:cNvPr id="6" name="矩形 5">
            <a:extLst>
              <a:ext uri="{FF2B5EF4-FFF2-40B4-BE49-F238E27FC236}">
                <a16:creationId xmlns="" xmlns:a16="http://schemas.microsoft.com/office/drawing/2014/main" id="{2064BAF9-7A20-42DD-A7AB-995021B2FDF1}"/>
              </a:ext>
            </a:extLst>
          </p:cNvPr>
          <p:cNvSpPr/>
          <p:nvPr/>
        </p:nvSpPr>
        <p:spPr>
          <a:xfrm>
            <a:off x="159488" y="5007935"/>
            <a:ext cx="627321" cy="1594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a:extLst>
              <a:ext uri="{FF2B5EF4-FFF2-40B4-BE49-F238E27FC236}">
                <a16:creationId xmlns="" xmlns:a16="http://schemas.microsoft.com/office/drawing/2014/main" id="{21CB23F5-0CFD-470B-B07D-D84103261622}"/>
              </a:ext>
            </a:extLst>
          </p:cNvPr>
          <p:cNvSpPr/>
          <p:nvPr/>
        </p:nvSpPr>
        <p:spPr>
          <a:xfrm>
            <a:off x="4458586" y="3140148"/>
            <a:ext cx="1421219" cy="26014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0E389126-B3C9-48F0-A02A-BAD247031012}"/>
              </a:ext>
            </a:extLst>
          </p:cNvPr>
          <p:cNvGrpSpPr/>
          <p:nvPr/>
        </p:nvGrpSpPr>
        <p:grpSpPr>
          <a:xfrm>
            <a:off x="4975248" y="3809863"/>
            <a:ext cx="6028837" cy="85061"/>
            <a:chOff x="3423684" y="3795823"/>
            <a:chExt cx="6028837" cy="85061"/>
          </a:xfrm>
        </p:grpSpPr>
        <p:cxnSp>
          <p:nvCxnSpPr>
            <p:cNvPr id="10" name="直接连接符 9">
              <a:extLst>
                <a:ext uri="{FF2B5EF4-FFF2-40B4-BE49-F238E27FC236}">
                  <a16:creationId xmlns="" xmlns:a16="http://schemas.microsoft.com/office/drawing/2014/main" id="{E87603DE-9359-4035-AF8C-5C3764F7B140}"/>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 xmlns:a16="http://schemas.microsoft.com/office/drawing/2014/main" id="{4AE345C1-3BCF-40DB-94F5-4A822D2243B4}"/>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 xmlns:a16="http://schemas.microsoft.com/office/drawing/2014/main" id="{91BCEB0F-6D3B-47BE-ABE4-FF7005613542}"/>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AD5E6B0E-8008-47D2-BD8B-77E28F474470}"/>
              </a:ext>
            </a:extLst>
          </p:cNvPr>
          <p:cNvGrpSpPr/>
          <p:nvPr/>
        </p:nvGrpSpPr>
        <p:grpSpPr>
          <a:xfrm>
            <a:off x="6895592" y="1509824"/>
            <a:ext cx="2188150" cy="2284415"/>
            <a:chOff x="6895592" y="1509824"/>
            <a:chExt cx="2188150" cy="2284415"/>
          </a:xfrm>
        </p:grpSpPr>
        <p:pic>
          <p:nvPicPr>
            <p:cNvPr id="8" name="图片 7">
              <a:extLst>
                <a:ext uri="{FF2B5EF4-FFF2-40B4-BE49-F238E27FC236}">
                  <a16:creationId xmlns="" xmlns:a16="http://schemas.microsoft.com/office/drawing/2014/main" id="{ABC6F522-948A-4D22-A3E5-3893E173BC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5592" y="1509824"/>
              <a:ext cx="2188150" cy="2284415"/>
            </a:xfrm>
            <a:prstGeom prst="rect">
              <a:avLst/>
            </a:prstGeom>
          </p:spPr>
        </p:pic>
        <p:sp>
          <p:nvSpPr>
            <p:cNvPr id="13" name="文本框 12">
              <a:extLst>
                <a:ext uri="{FF2B5EF4-FFF2-40B4-BE49-F238E27FC236}">
                  <a16:creationId xmlns="" xmlns:a16="http://schemas.microsoft.com/office/drawing/2014/main" id="{FBDF9F20-A0B1-4346-AFFD-9BBBA7FD2239}"/>
                </a:ext>
              </a:extLst>
            </p:cNvPr>
            <p:cNvSpPr txBox="1"/>
            <p:nvPr/>
          </p:nvSpPr>
          <p:spPr>
            <a:xfrm>
              <a:off x="7529820" y="2222918"/>
              <a:ext cx="877164" cy="923330"/>
            </a:xfrm>
            <a:prstGeom prst="rect">
              <a:avLst/>
            </a:prstGeom>
            <a:noFill/>
          </p:spPr>
          <p:txBody>
            <a:bodyPr wrap="none" rtlCol="0" anchor="ctr">
              <a:spAutoFit/>
            </a:bodyPr>
            <a:lstStyle/>
            <a:p>
              <a:pPr algn="ctr"/>
              <a:r>
                <a:rPr lang="zh-CN" altLang="en-US" sz="5400" dirty="0">
                  <a:solidFill>
                    <a:schemeClr val="bg1"/>
                  </a:solidFill>
                  <a:latin typeface="文悦古典明朝体 (非商业使用) W5" pitchFamily="50" charset="-122"/>
                  <a:ea typeface="文悦古典明朝体 (非商业使用) W5" pitchFamily="50" charset="-122"/>
                </a:rPr>
                <a:t>贰</a:t>
              </a:r>
            </a:p>
          </p:txBody>
        </p:sp>
      </p:grpSp>
      <p:sp>
        <p:nvSpPr>
          <p:cNvPr id="15" name="文本框 14">
            <a:extLst>
              <a:ext uri="{FF2B5EF4-FFF2-40B4-BE49-F238E27FC236}">
                <a16:creationId xmlns="" xmlns:a16="http://schemas.microsoft.com/office/drawing/2014/main" id="{56228B9A-B487-46BA-9705-D1F6D2422C10}"/>
              </a:ext>
            </a:extLst>
          </p:cNvPr>
          <p:cNvSpPr txBox="1"/>
          <p:nvPr/>
        </p:nvSpPr>
        <p:spPr>
          <a:xfrm>
            <a:off x="4936852" y="4038142"/>
            <a:ext cx="6211957" cy="769441"/>
          </a:xfrm>
          <a:prstGeom prst="rect">
            <a:avLst/>
          </a:prstGeom>
          <a:noFill/>
        </p:spPr>
        <p:txBody>
          <a:bodyPr wrap="none" rtlCol="0">
            <a:spAutoFit/>
          </a:bodyPr>
          <a:lstStyle/>
          <a:p>
            <a:r>
              <a:rPr lang="zh-CN" altLang="en-US" sz="4400" spc="300" dirty="0">
                <a:solidFill>
                  <a:srgbClr val="493C3B"/>
                </a:solidFill>
                <a:latin typeface="文悦古体仿宋 (非商业使用)" pitchFamily="50" charset="-122"/>
                <a:ea typeface="文悦古体仿宋 (非商业使用)" pitchFamily="50" charset="-122"/>
              </a:rPr>
              <a:t>点击添加文本标题内容</a:t>
            </a:r>
          </a:p>
        </p:txBody>
      </p:sp>
      <p:grpSp>
        <p:nvGrpSpPr>
          <p:cNvPr id="16" name="组合 15">
            <a:extLst>
              <a:ext uri="{FF2B5EF4-FFF2-40B4-BE49-F238E27FC236}">
                <a16:creationId xmlns="" xmlns:a16="http://schemas.microsoft.com/office/drawing/2014/main" id="{8CCD13A0-DB9B-400B-92D0-86D93DB95DA9}"/>
              </a:ext>
            </a:extLst>
          </p:cNvPr>
          <p:cNvGrpSpPr/>
          <p:nvPr/>
        </p:nvGrpSpPr>
        <p:grpSpPr>
          <a:xfrm>
            <a:off x="4964615" y="4977055"/>
            <a:ext cx="6028837" cy="85061"/>
            <a:chOff x="3423684" y="3795823"/>
            <a:chExt cx="6028837" cy="85061"/>
          </a:xfrm>
        </p:grpSpPr>
        <p:cxnSp>
          <p:nvCxnSpPr>
            <p:cNvPr id="17" name="直接连接符 16">
              <a:extLst>
                <a:ext uri="{FF2B5EF4-FFF2-40B4-BE49-F238E27FC236}">
                  <a16:creationId xmlns="" xmlns:a16="http://schemas.microsoft.com/office/drawing/2014/main" id="{74A6DE2F-3CA7-44BF-A9CD-2333F7981655}"/>
                </a:ext>
              </a:extLst>
            </p:cNvPr>
            <p:cNvCxnSpPr/>
            <p:nvPr/>
          </p:nvCxnSpPr>
          <p:spPr>
            <a:xfrm>
              <a:off x="3423684"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 xmlns:a16="http://schemas.microsoft.com/office/drawing/2014/main" id="{303B2E0B-3E4E-4CF5-9F4F-5F1DD46D29E2}"/>
                </a:ext>
              </a:extLst>
            </p:cNvPr>
            <p:cNvSpPr/>
            <p:nvPr/>
          </p:nvSpPr>
          <p:spPr>
            <a:xfrm>
              <a:off x="6395572" y="3795823"/>
              <a:ext cx="85061" cy="85061"/>
            </a:xfrm>
            <a:prstGeom prst="ellipse">
              <a:avLst/>
            </a:prstGeom>
            <a:solidFill>
              <a:srgbClr val="DED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B6348092-AB6F-43ED-AB43-F3C7374229BF}"/>
                </a:ext>
              </a:extLst>
            </p:cNvPr>
            <p:cNvCxnSpPr/>
            <p:nvPr/>
          </p:nvCxnSpPr>
          <p:spPr>
            <a:xfrm>
              <a:off x="6592363" y="3838353"/>
              <a:ext cx="2860158" cy="0"/>
            </a:xfrm>
            <a:prstGeom prst="line">
              <a:avLst/>
            </a:prstGeom>
            <a:ln>
              <a:solidFill>
                <a:srgbClr val="DED4D0"/>
              </a:solidFill>
            </a:ln>
          </p:spPr>
          <p:style>
            <a:lnRef idx="1">
              <a:schemeClr val="accent1"/>
            </a:lnRef>
            <a:fillRef idx="0">
              <a:schemeClr val="accent1"/>
            </a:fillRef>
            <a:effectRef idx="0">
              <a:schemeClr val="accent1"/>
            </a:effectRef>
            <a:fontRef idx="minor">
              <a:schemeClr val="tx1"/>
            </a:fontRef>
          </p:style>
        </p:cxnSp>
      </p:grpSp>
      <p:pic>
        <p:nvPicPr>
          <p:cNvPr id="20" name="图片 19">
            <a:extLst>
              <a:ext uri="{FF2B5EF4-FFF2-40B4-BE49-F238E27FC236}">
                <a16:creationId xmlns="" xmlns:a16="http://schemas.microsoft.com/office/drawing/2014/main" id="{539DC00F-FD28-45A5-9C1A-5ACFAF383855}"/>
              </a:ext>
            </a:extLst>
          </p:cNvPr>
          <p:cNvPicPr>
            <a:picLocks noChangeAspect="1"/>
          </p:cNvPicPr>
          <p:nvPr/>
        </p:nvPicPr>
        <p:blipFill rotWithShape="1">
          <a:blip r:embed="rId2">
            <a:extLst>
              <a:ext uri="{28A0092B-C50C-407E-A947-70E740481C1C}">
                <a14:useLocalDpi xmlns:a14="http://schemas.microsoft.com/office/drawing/2010/main" val="0"/>
              </a:ext>
            </a:extLst>
          </a:blip>
          <a:srcRect l="31750" r="33606" b="53427"/>
          <a:stretch/>
        </p:blipFill>
        <p:spPr>
          <a:xfrm>
            <a:off x="9494874" y="0"/>
            <a:ext cx="2697126" cy="2719382"/>
          </a:xfrm>
          <a:prstGeom prst="rect">
            <a:avLst/>
          </a:prstGeom>
        </p:spPr>
      </p:pic>
    </p:spTree>
    <p:extLst>
      <p:ext uri="{BB962C8B-B14F-4D97-AF65-F5344CB8AC3E}">
        <p14:creationId xmlns:p14="http://schemas.microsoft.com/office/powerpoint/2010/main" val="13531167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500" fill="hold"/>
                                        <p:tgtEl>
                                          <p:spTgt spid="14"/>
                                        </p:tgtEl>
                                        <p:attrNameLst>
                                          <p:attrName>ppt_w</p:attrName>
                                        </p:attrNameLst>
                                      </p:cBhvr>
                                      <p:tavLst>
                                        <p:tav tm="0">
                                          <p:val>
                                            <p:fltVal val="0"/>
                                          </p:val>
                                        </p:tav>
                                        <p:tav tm="100000">
                                          <p:val>
                                            <p:strVal val="#ppt_w"/>
                                          </p:val>
                                        </p:tav>
                                      </p:tavLst>
                                    </p:anim>
                                    <p:anim calcmode="lin" valueType="num">
                                      <p:cBhvr>
                                        <p:cTn id="8" dur="1500" fill="hold"/>
                                        <p:tgtEl>
                                          <p:spTgt spid="14"/>
                                        </p:tgtEl>
                                        <p:attrNameLst>
                                          <p:attrName>ppt_h</p:attrName>
                                        </p:attrNameLst>
                                      </p:cBhvr>
                                      <p:tavLst>
                                        <p:tav tm="0">
                                          <p:val>
                                            <p:fltVal val="0"/>
                                          </p:val>
                                        </p:tav>
                                        <p:tav tm="100000">
                                          <p:val>
                                            <p:strVal val="#ppt_h"/>
                                          </p:val>
                                        </p:tav>
                                      </p:tavLst>
                                    </p:anim>
                                    <p:animEffect transition="in" filter="fade">
                                      <p:cBhvr>
                                        <p:cTn id="9" dur="1500"/>
                                        <p:tgtEl>
                                          <p:spTgt spid="14"/>
                                        </p:tgtEl>
                                      </p:cBhvr>
                                    </p:animEffect>
                                  </p:childTnLst>
                                </p:cTn>
                              </p:par>
                              <p:par>
                                <p:cTn id="10" presetID="10" presetClass="entr" presetSubtype="0"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par>
                                <p:cTn id="16" presetID="16" presetClass="entr" presetSubtype="37" fill="hold" grpId="0" nodeType="withEffect">
                                  <p:stCondLst>
                                    <p:cond delay="1750"/>
                                  </p:stCondLst>
                                  <p:childTnLst>
                                    <p:set>
                                      <p:cBhvr>
                                        <p:cTn id="17" dur="1" fill="hold">
                                          <p:stCondLst>
                                            <p:cond delay="0"/>
                                          </p:stCondLst>
                                        </p:cTn>
                                        <p:tgtEl>
                                          <p:spTgt spid="15"/>
                                        </p:tgtEl>
                                        <p:attrNameLst>
                                          <p:attrName>style.visibility</p:attrName>
                                        </p:attrNameLst>
                                      </p:cBhvr>
                                      <p:to>
                                        <p:strVal val="visible"/>
                                      </p:to>
                                    </p:set>
                                    <p:animEffect transition="in" filter="barn(outVertical)">
                                      <p:cBhvr>
                                        <p:cTn id="1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TotalTime>
  <Words>1797</Words>
  <Application>Microsoft Office PowerPoint</Application>
  <PresentationFormat>宽屏</PresentationFormat>
  <Paragraphs>199</Paragraphs>
  <Slides>26</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Meiryo</vt:lpstr>
      <vt:lpstr>等线</vt:lpstr>
      <vt:lpstr>等线 Light</vt:lpstr>
      <vt:lpstr>思源黑体 CN Bold</vt:lpstr>
      <vt:lpstr>思源黑体 CN Light</vt:lpstr>
      <vt:lpstr>宋体</vt:lpstr>
      <vt:lpstr>微软雅黑</vt:lpstr>
      <vt:lpstr>文悦古典明朝体 (非商业使用) W5</vt:lpstr>
      <vt:lpstr>文悦古体仿宋 (非商业使用)</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158</cp:revision>
  <dcterms:created xsi:type="dcterms:W3CDTF">2017-11-28T03:42:44Z</dcterms:created>
  <dcterms:modified xsi:type="dcterms:W3CDTF">2018-07-09T09:09:32Z</dcterms:modified>
</cp:coreProperties>
</file>