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Lst>
  <p:notesMasterIdLst>
    <p:notesMasterId r:id="rId26"/>
  </p:notesMasterIdLst>
  <p:sldIdLst>
    <p:sldId id="256" r:id="rId4"/>
    <p:sldId id="257" r:id="rId5"/>
    <p:sldId id="259" r:id="rId6"/>
    <p:sldId id="258" r:id="rId7"/>
    <p:sldId id="260" r:id="rId8"/>
    <p:sldId id="261" r:id="rId9"/>
    <p:sldId id="269" r:id="rId10"/>
    <p:sldId id="270" r:id="rId11"/>
    <p:sldId id="276" r:id="rId12"/>
    <p:sldId id="263" r:id="rId13"/>
    <p:sldId id="271" r:id="rId14"/>
    <p:sldId id="277" r:id="rId15"/>
    <p:sldId id="265" r:id="rId16"/>
    <p:sldId id="272" r:id="rId17"/>
    <p:sldId id="273" r:id="rId18"/>
    <p:sldId id="278" r:id="rId19"/>
    <p:sldId id="267" r:id="rId20"/>
    <p:sldId id="274" r:id="rId21"/>
    <p:sldId id="275" r:id="rId22"/>
    <p:sldId id="268" r:id="rId23"/>
    <p:sldId id="280" r:id="rId24"/>
    <p:sldId id="279"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4" d="100"/>
          <a:sy n="114" d="100"/>
        </p:scale>
        <p:origin x="450" y="108"/>
      </p:cViewPr>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1111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dLbls>
            <c:spPr>
              <a:noFill/>
              <a:ln>
                <a:noFill/>
              </a:ln>
              <a:effectLst/>
            </c:spPr>
            <c:txPr>
              <a:bodyPr rot="0" spcFirstLastPara="1" vertOverflow="ellipsis" horzOverflow="overflow" vert="horz" wrap="square" lIns="38100" tIns="19050" rIns="38100" bIns="19050" anchor="ctr" anchorCtr="1">
                <a:spAutoFit/>
              </a:bodyPr>
              <a:lstStyle/>
              <a:p>
                <a:pPr>
                  <a:defRPr lang="zh-CN" sz="1195"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chemeClr val="accent2"/>
            </a:solidFill>
            <a:ln>
              <a:noFill/>
            </a:ln>
            <a:effectLst/>
          </c:spPr>
          <c:invertIfNegative val="0"/>
          <c:dLbls>
            <c:spPr>
              <a:noFill/>
              <a:ln>
                <a:noFill/>
              </a:ln>
              <a:effectLst/>
            </c:spPr>
            <c:txPr>
              <a:bodyPr rot="0" spcFirstLastPara="1" vertOverflow="ellipsis" horzOverflow="overflow" vert="horz" wrap="square" lIns="38100" tIns="19050" rIns="38100" bIns="19050" anchor="ctr" anchorCtr="1">
                <a:spAutoFit/>
              </a:bodyPr>
              <a:lstStyle/>
              <a:p>
                <a:pPr>
                  <a:defRPr lang="zh-CN" sz="1195"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er>
        <c:ser>
          <c:idx val="2"/>
          <c:order val="2"/>
          <c:tx>
            <c:strRef>
              <c:f>Sheet1!$D$1</c:f>
              <c:strCache>
                <c:ptCount val="1"/>
                <c:pt idx="0">
                  <c:v>系列 3</c:v>
                </c:pt>
              </c:strCache>
            </c:strRef>
          </c:tx>
          <c:spPr>
            <a:solidFill>
              <a:schemeClr val="accent3"/>
            </a:solidFill>
            <a:ln>
              <a:noFill/>
            </a:ln>
            <a:effectLst/>
          </c:spPr>
          <c:invertIfNegative val="0"/>
          <c:dLbls>
            <c:spPr>
              <a:noFill/>
              <a:ln>
                <a:noFill/>
              </a:ln>
              <a:effectLst/>
            </c:spPr>
            <c:txPr>
              <a:bodyPr rot="0" spcFirstLastPara="1" vertOverflow="ellipsis" horzOverflow="overflow" vert="horz" wrap="square" lIns="38100" tIns="19050" rIns="38100" bIns="19050" anchor="ctr" anchorCtr="1">
                <a:spAutoFit/>
              </a:bodyPr>
              <a:lstStyle/>
              <a:p>
                <a:pPr>
                  <a:defRPr lang="zh-CN" sz="1195"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er>
        <c:ser>
          <c:idx val="3"/>
          <c:order val="3"/>
          <c:tx>
            <c:strRef>
              <c:f>Sheet1!$E$1</c:f>
              <c:strCache>
                <c:ptCount val="1"/>
                <c:pt idx="0">
                  <c:v>系列4</c:v>
                </c:pt>
              </c:strCache>
            </c:strRef>
          </c:tx>
          <c:spPr>
            <a:solidFill>
              <a:schemeClr val="accent4"/>
            </a:solidFill>
            <a:ln>
              <a:noFill/>
            </a:ln>
            <a:effectLst/>
          </c:spPr>
          <c:invertIfNegative val="0"/>
          <c:dLbls>
            <c:spPr>
              <a:noFill/>
              <a:ln>
                <a:noFill/>
              </a:ln>
              <a:effectLst/>
            </c:spPr>
            <c:txPr>
              <a:bodyPr rot="0" spcFirstLastPara="1" vertOverflow="ellipsis" horzOverflow="overflow" vert="horz" wrap="square" lIns="38100" tIns="19050" rIns="38100" bIns="19050" anchor="ctr" anchorCtr="1">
                <a:spAutoFit/>
              </a:bodyPr>
              <a:lstStyle/>
              <a:p>
                <a:pPr>
                  <a:defRPr lang="zh-CN" sz="1195"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Sheet1!$E$2:$E$5</c:f>
              <c:numCache>
                <c:formatCode>General</c:formatCode>
                <c:ptCount val="4"/>
                <c:pt idx="0">
                  <c:v>3</c:v>
                </c:pt>
                <c:pt idx="1">
                  <c:v>1.5</c:v>
                </c:pt>
                <c:pt idx="2">
                  <c:v>2</c:v>
                </c:pt>
                <c:pt idx="3">
                  <c:v>3.5</c:v>
                </c:pt>
              </c:numCache>
            </c:numRef>
          </c:val>
        </c:ser>
        <c:dLbls>
          <c:dLblPos val="outEnd"/>
          <c:showLegendKey val="0"/>
          <c:showVal val="1"/>
          <c:showCatName val="0"/>
          <c:showSerName val="0"/>
          <c:showPercent val="0"/>
          <c:showBubbleSize val="0"/>
        </c:dLbls>
        <c:gapWidth val="219"/>
        <c:overlap val="-27"/>
        <c:axId val="265787504"/>
        <c:axId val="265788064"/>
      </c:barChart>
      <c:catAx>
        <c:axId val="265787504"/>
        <c:scaling>
          <c:orientation val="minMax"/>
        </c:scaling>
        <c:delete val="0"/>
        <c:axPos val="b"/>
        <c:numFmt formatCode="General" sourceLinked="1"/>
        <c:majorTickMark val="none"/>
        <c:minorTickMark val="none"/>
        <c:tickLblPos val="nextTo"/>
        <c:spPr>
          <a:noFill/>
          <a:ln w="9525" cap="flat" cmpd="sng" algn="ctr">
            <a:solidFill>
              <a:schemeClr val="bg1">
                <a:lumMod val="50000"/>
              </a:schemeClr>
            </a:solidFill>
            <a:round/>
          </a:ln>
          <a:effectLst/>
        </c:spPr>
        <c:txPr>
          <a:bodyPr rot="-60000000" spcFirstLastPara="1" vertOverflow="ellipsis" horzOverflow="overflow"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crossAx val="265788064"/>
        <c:crosses val="autoZero"/>
        <c:auto val="1"/>
        <c:lblAlgn val="ctr"/>
        <c:lblOffset val="100"/>
        <c:tickMarkSkip val="1"/>
        <c:noMultiLvlLbl val="0"/>
      </c:catAx>
      <c:valAx>
        <c:axId val="265788064"/>
        <c:scaling>
          <c:orientation val="minMax"/>
          <c:max val="5"/>
        </c:scaling>
        <c:delete val="0"/>
        <c:axPos val="l"/>
        <c:numFmt formatCode="General" sourceLinked="1"/>
        <c:majorTickMark val="none"/>
        <c:minorTickMark val="none"/>
        <c:tickLblPos val="nextTo"/>
        <c:spPr>
          <a:noFill/>
          <a:ln>
            <a:solidFill>
              <a:schemeClr val="tx1">
                <a:lumMod val="50000"/>
                <a:lumOff val="50000"/>
              </a:schemeClr>
            </a:solidFill>
          </a:ln>
          <a:effectLst/>
        </c:spPr>
        <c:txPr>
          <a:bodyPr rot="-60000000" spcFirstLastPara="1" vertOverflow="ellipsis" horzOverflow="overflow"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crossAx val="265787504"/>
        <c:crosses val="autoZero"/>
        <c:crossBetween val="between"/>
      </c:valAx>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E39757E-AD6C-48E1-A19C-03CAAABD59FE}" type="datetimeFigureOut">
              <a:rPr lang="zh-CN" altLang="en-US" smtClean="0"/>
              <a:t>2017/2/18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7889EC-ED09-41E3-8284-C77E9DD788FB}" type="slidenum">
              <a:rPr lang="zh-CN" altLang="en-US" smtClean="0"/>
              <a:t>‹#›</a:t>
            </a:fld>
            <a:endParaRPr lang="zh-CN" altLang="en-US"/>
          </a:p>
        </p:txBody>
      </p:sp>
    </p:spTree>
    <p:extLst>
      <p:ext uri="{BB962C8B-B14F-4D97-AF65-F5344CB8AC3E}">
        <p14:creationId xmlns:p14="http://schemas.microsoft.com/office/powerpoint/2010/main" val="23176878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22</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29625107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srcRect t="9501" b="5793"/>
          <a:stretch>
            <a:fillRect/>
          </a:stretch>
        </p:blipFill>
        <p:spPr>
          <a:xfrm>
            <a:off x="0" y="0"/>
            <a:ext cx="12192000" cy="6858000"/>
          </a:xfrm>
          <a:prstGeom prst="rect">
            <a:avLst/>
          </a:prstGeom>
        </p:spPr>
      </p:pic>
      <p:sp>
        <p:nvSpPr>
          <p:cNvPr id="8" name="矩形 7"/>
          <p:cNvSpPr/>
          <p:nvPr userDrawn="1"/>
        </p:nvSpPr>
        <p:spPr>
          <a:xfrm>
            <a:off x="0" y="0"/>
            <a:ext cx="12192000" cy="6858000"/>
          </a:xfrm>
          <a:prstGeom prst="rect">
            <a:avLst/>
          </a:prstGeom>
          <a:solidFill>
            <a:schemeClr val="tx2">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DFDC4EE-833E-49CE-8F3B-8209D8A5F01E}" type="datetimeFigureOut">
              <a:rPr lang="zh-CN" altLang="en-US" smtClean="0"/>
              <a:t>2017/2/18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7B79969-0E56-41F9-9BB8-FE38C29DAFC2}"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DFDC4EE-833E-49CE-8F3B-8209D8A5F01E}" type="datetimeFigureOut">
              <a:rPr lang="zh-CN" altLang="en-US" smtClean="0"/>
              <a:t>2017/2/18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7B79969-0E56-41F9-9BB8-FE38C29DAFC2}"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5999"/>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086" indent="0" algn="ctr">
              <a:buNone/>
              <a:defRPr sz="2000"/>
            </a:lvl2pPr>
            <a:lvl3pPr marL="914172" indent="0" algn="ctr">
              <a:buNone/>
              <a:defRPr sz="1800"/>
            </a:lvl3pPr>
            <a:lvl4pPr marL="1371257" indent="0" algn="ctr">
              <a:buNone/>
              <a:defRPr sz="1600"/>
            </a:lvl4pPr>
            <a:lvl5pPr marL="1828343" indent="0" algn="ctr">
              <a:buNone/>
              <a:defRPr sz="1600"/>
            </a:lvl5pPr>
            <a:lvl6pPr marL="2285429" indent="0" algn="ctr">
              <a:buNone/>
              <a:defRPr sz="1600"/>
            </a:lvl6pPr>
            <a:lvl7pPr marL="2742514" indent="0" algn="ctr">
              <a:buNone/>
              <a:defRPr sz="1600"/>
            </a:lvl7pPr>
            <a:lvl8pPr marL="3199600" indent="0" algn="ctr">
              <a:buNone/>
              <a:defRPr sz="1600"/>
            </a:lvl8pPr>
            <a:lvl9pPr marL="3656686"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203844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8917731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9"/>
            <a:ext cx="10515600" cy="2852737"/>
          </a:xfrm>
        </p:spPr>
        <p:txBody>
          <a:bodyPr anchor="b"/>
          <a:lstStyle>
            <a:lvl1pPr>
              <a:defRPr sz="5999"/>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4"/>
            <a:ext cx="10515600" cy="1500187"/>
          </a:xfrm>
        </p:spPr>
        <p:txBody>
          <a:bodyPr/>
          <a:lstStyle>
            <a:lvl1pPr marL="0" indent="0">
              <a:buNone/>
              <a:defRPr sz="2400">
                <a:solidFill>
                  <a:schemeClr val="tx1">
                    <a:tint val="75000"/>
                  </a:schemeClr>
                </a:solidFill>
              </a:defRPr>
            </a:lvl1pPr>
            <a:lvl2pPr marL="457086" indent="0">
              <a:buNone/>
              <a:defRPr sz="2000">
                <a:solidFill>
                  <a:schemeClr val="tx1">
                    <a:tint val="75000"/>
                  </a:schemeClr>
                </a:solidFill>
              </a:defRPr>
            </a:lvl2pPr>
            <a:lvl3pPr marL="914172" indent="0">
              <a:buNone/>
              <a:defRPr sz="1800">
                <a:solidFill>
                  <a:schemeClr val="tx1">
                    <a:tint val="75000"/>
                  </a:schemeClr>
                </a:solidFill>
              </a:defRPr>
            </a:lvl3pPr>
            <a:lvl4pPr marL="1371257" indent="0">
              <a:buNone/>
              <a:defRPr sz="1600">
                <a:solidFill>
                  <a:schemeClr val="tx1">
                    <a:tint val="75000"/>
                  </a:schemeClr>
                </a:solidFill>
              </a:defRPr>
            </a:lvl4pPr>
            <a:lvl5pPr marL="1828343" indent="0">
              <a:buNone/>
              <a:defRPr sz="1600">
                <a:solidFill>
                  <a:schemeClr val="tx1">
                    <a:tint val="75000"/>
                  </a:schemeClr>
                </a:solidFill>
              </a:defRPr>
            </a:lvl5pPr>
            <a:lvl6pPr marL="2285429" indent="0">
              <a:buNone/>
              <a:defRPr sz="1600">
                <a:solidFill>
                  <a:schemeClr val="tx1">
                    <a:tint val="75000"/>
                  </a:schemeClr>
                </a:solidFill>
              </a:defRPr>
            </a:lvl6pPr>
            <a:lvl7pPr marL="2742514" indent="0">
              <a:buNone/>
              <a:defRPr sz="1600">
                <a:solidFill>
                  <a:schemeClr val="tx1">
                    <a:tint val="75000"/>
                  </a:schemeClr>
                </a:solidFill>
              </a:defRPr>
            </a:lvl7pPr>
            <a:lvl8pPr marL="3199600" indent="0">
              <a:buNone/>
              <a:defRPr sz="1600">
                <a:solidFill>
                  <a:schemeClr val="tx1">
                    <a:tint val="75000"/>
                  </a:schemeClr>
                </a:solidFill>
              </a:defRPr>
            </a:lvl8pPr>
            <a:lvl9pPr marL="3656686"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541594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4418716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6"/>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086" indent="0">
              <a:buNone/>
              <a:defRPr sz="2000" b="1"/>
            </a:lvl2pPr>
            <a:lvl3pPr marL="914172" indent="0">
              <a:buNone/>
              <a:defRPr sz="1800" b="1"/>
            </a:lvl3pPr>
            <a:lvl4pPr marL="1371257" indent="0">
              <a:buNone/>
              <a:defRPr sz="1600" b="1"/>
            </a:lvl4pPr>
            <a:lvl5pPr marL="1828343" indent="0">
              <a:buNone/>
              <a:defRPr sz="1600" b="1"/>
            </a:lvl5pPr>
            <a:lvl6pPr marL="2285429" indent="0">
              <a:buNone/>
              <a:defRPr sz="1600" b="1"/>
            </a:lvl6pPr>
            <a:lvl7pPr marL="2742514" indent="0">
              <a:buNone/>
              <a:defRPr sz="1600" b="1"/>
            </a:lvl7pPr>
            <a:lvl8pPr marL="3199600" indent="0">
              <a:buNone/>
              <a:defRPr sz="1600" b="1"/>
            </a:lvl8pPr>
            <a:lvl9pPr marL="3656686"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086" indent="0">
              <a:buNone/>
              <a:defRPr sz="2000" b="1"/>
            </a:lvl2pPr>
            <a:lvl3pPr marL="914172" indent="0">
              <a:buNone/>
              <a:defRPr sz="1800" b="1"/>
            </a:lvl3pPr>
            <a:lvl4pPr marL="1371257" indent="0">
              <a:buNone/>
              <a:defRPr sz="1600" b="1"/>
            </a:lvl4pPr>
            <a:lvl5pPr marL="1828343" indent="0">
              <a:buNone/>
              <a:defRPr sz="1600" b="1"/>
            </a:lvl5pPr>
            <a:lvl6pPr marL="2285429" indent="0">
              <a:buNone/>
              <a:defRPr sz="1600" b="1"/>
            </a:lvl6pPr>
            <a:lvl7pPr marL="2742514" indent="0">
              <a:buNone/>
              <a:defRPr sz="1600" b="1"/>
            </a:lvl7pPr>
            <a:lvl8pPr marL="3199600" indent="0">
              <a:buNone/>
              <a:defRPr sz="1600" b="1"/>
            </a:lvl8pPr>
            <a:lvl9pPr marL="3656686"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2017/2/18</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5505515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2017/2/18</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705441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2017/2/18</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8161297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p:spPr>
        <p:txBody>
          <a:bodyPr anchor="b"/>
          <a:lstStyle>
            <a:lvl1pPr>
              <a:defRPr sz="3199"/>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6"/>
            <a:ext cx="6172200" cy="4873625"/>
          </a:xfrm>
        </p:spPr>
        <p:txBody>
          <a:bodyPr/>
          <a:lstStyle>
            <a:lvl1pPr>
              <a:defRPr sz="3199"/>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9" y="2057400"/>
            <a:ext cx="3932237" cy="3811588"/>
          </a:xfrm>
        </p:spPr>
        <p:txBody>
          <a:bodyPr/>
          <a:lstStyle>
            <a:lvl1pPr marL="0" indent="0">
              <a:buNone/>
              <a:defRPr sz="1600"/>
            </a:lvl1pPr>
            <a:lvl2pPr marL="457086" indent="0">
              <a:buNone/>
              <a:defRPr sz="1400"/>
            </a:lvl2pPr>
            <a:lvl3pPr marL="914172" indent="0">
              <a:buNone/>
              <a:defRPr sz="1200"/>
            </a:lvl3pPr>
            <a:lvl4pPr marL="1371257" indent="0">
              <a:buNone/>
              <a:defRPr sz="1000"/>
            </a:lvl4pPr>
            <a:lvl5pPr marL="1828343" indent="0">
              <a:buNone/>
              <a:defRPr sz="1000"/>
            </a:lvl5pPr>
            <a:lvl6pPr marL="2285429" indent="0">
              <a:buNone/>
              <a:defRPr sz="1000"/>
            </a:lvl6pPr>
            <a:lvl7pPr marL="2742514" indent="0">
              <a:buNone/>
              <a:defRPr sz="1000"/>
            </a:lvl7pPr>
            <a:lvl8pPr marL="3199600" indent="0">
              <a:buNone/>
              <a:defRPr sz="1000"/>
            </a:lvl8pPr>
            <a:lvl9pPr marL="3656686"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549608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DFDC4EE-833E-49CE-8F3B-8209D8A5F01E}" type="datetimeFigureOut">
              <a:rPr lang="zh-CN" altLang="en-US" smtClean="0"/>
              <a:t>2017/2/18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7B79969-0E56-41F9-9BB8-FE38C29DAFC2}"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p:spPr>
        <p:txBody>
          <a:bodyPr anchor="b"/>
          <a:lstStyle>
            <a:lvl1pPr>
              <a:defRPr sz="3199"/>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6"/>
            <a:ext cx="6172200" cy="4873625"/>
          </a:xfrm>
        </p:spPr>
        <p:txBody>
          <a:bodyPr anchor="t"/>
          <a:lstStyle>
            <a:lvl1pPr marL="0" indent="0">
              <a:buNone/>
              <a:defRPr sz="3199"/>
            </a:lvl1pPr>
            <a:lvl2pPr marL="457086" indent="0">
              <a:buNone/>
              <a:defRPr sz="2800"/>
            </a:lvl2pPr>
            <a:lvl3pPr marL="914172" indent="0">
              <a:buNone/>
              <a:defRPr sz="2400"/>
            </a:lvl3pPr>
            <a:lvl4pPr marL="1371257" indent="0">
              <a:buNone/>
              <a:defRPr sz="2000"/>
            </a:lvl4pPr>
            <a:lvl5pPr marL="1828343" indent="0">
              <a:buNone/>
              <a:defRPr sz="2000"/>
            </a:lvl5pPr>
            <a:lvl6pPr marL="2285429" indent="0">
              <a:buNone/>
              <a:defRPr sz="2000"/>
            </a:lvl6pPr>
            <a:lvl7pPr marL="2742514" indent="0">
              <a:buNone/>
              <a:defRPr sz="2000"/>
            </a:lvl7pPr>
            <a:lvl8pPr marL="3199600" indent="0">
              <a:buNone/>
              <a:defRPr sz="2000"/>
            </a:lvl8pPr>
            <a:lvl9pPr marL="3656686"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9" y="2057400"/>
            <a:ext cx="3932237" cy="3811588"/>
          </a:xfrm>
        </p:spPr>
        <p:txBody>
          <a:bodyPr/>
          <a:lstStyle>
            <a:lvl1pPr marL="0" indent="0">
              <a:buNone/>
              <a:defRPr sz="1600"/>
            </a:lvl1pPr>
            <a:lvl2pPr marL="457086" indent="0">
              <a:buNone/>
              <a:defRPr sz="1400"/>
            </a:lvl2pPr>
            <a:lvl3pPr marL="914172" indent="0">
              <a:buNone/>
              <a:defRPr sz="1200"/>
            </a:lvl3pPr>
            <a:lvl4pPr marL="1371257" indent="0">
              <a:buNone/>
              <a:defRPr sz="1000"/>
            </a:lvl4pPr>
            <a:lvl5pPr marL="1828343" indent="0">
              <a:buNone/>
              <a:defRPr sz="1000"/>
            </a:lvl5pPr>
            <a:lvl6pPr marL="2285429" indent="0">
              <a:buNone/>
              <a:defRPr sz="1000"/>
            </a:lvl6pPr>
            <a:lvl7pPr marL="2742514" indent="0">
              <a:buNone/>
              <a:defRPr sz="1000"/>
            </a:lvl7pPr>
            <a:lvl8pPr marL="3199600" indent="0">
              <a:buNone/>
              <a:defRPr sz="1000"/>
            </a:lvl8pPr>
            <a:lvl9pPr marL="3656686"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4103619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1032325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4825370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2017/2/18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6131394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2017/2/18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9549331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2017/2/18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9255964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2017/2/18</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3877251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2017/2/18</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5367371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2017/2/18</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7186290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2017/2/18</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31256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8DFDC4EE-833E-49CE-8F3B-8209D8A5F01E}" type="datetimeFigureOut">
              <a:rPr lang="zh-CN" altLang="en-US" smtClean="0"/>
              <a:t>2017/2/18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7B79969-0E56-41F9-9BB8-FE38C29DAFC2}"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2017/2/18</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9810084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2017/2/18</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8433637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2017/2/18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1717310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2017/2/18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709446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DFDC4EE-833E-49CE-8F3B-8209D8A5F01E}" type="datetimeFigureOut">
              <a:rPr lang="zh-CN" altLang="en-US" smtClean="0"/>
              <a:t>2017/2/18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7B79969-0E56-41F9-9BB8-FE38C29DAFC2}"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DFDC4EE-833E-49CE-8F3B-8209D8A5F01E}" type="datetimeFigureOut">
              <a:rPr lang="zh-CN" altLang="en-US" smtClean="0"/>
              <a:t>2017/2/18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7B79969-0E56-41F9-9BB8-FE38C29DAFC2}"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DFDC4EE-833E-49CE-8F3B-8209D8A5F01E}" type="datetimeFigureOut">
              <a:rPr lang="zh-CN" altLang="en-US" smtClean="0"/>
              <a:t>2017/2/18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7B79969-0E56-41F9-9BB8-FE38C29DAFC2}"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DFDC4EE-833E-49CE-8F3B-8209D8A5F01E}" type="datetimeFigureOut">
              <a:rPr lang="zh-CN" altLang="en-US" smtClean="0"/>
              <a:t>2017/2/18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7B79969-0E56-41F9-9BB8-FE38C29DAFC2}"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8DFDC4EE-833E-49CE-8F3B-8209D8A5F01E}" type="datetimeFigureOut">
              <a:rPr lang="zh-CN" altLang="en-US" smtClean="0"/>
              <a:t>2017/2/18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7B79969-0E56-41F9-9BB8-FE38C29DAFC2}"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8DFDC4EE-833E-49CE-8F3B-8209D8A5F01E}" type="datetimeFigureOut">
              <a:rPr lang="zh-CN" altLang="en-US" smtClean="0"/>
              <a:t>2017/2/18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7B79969-0E56-41F9-9BB8-FE38C29DAFC2}"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DFDC4EE-833E-49CE-8F3B-8209D8A5F01E}" type="datetimeFigureOut">
              <a:rPr lang="zh-CN" altLang="en-US" smtClean="0"/>
              <a:t>2017/2/18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7B79969-0E56-41F9-9BB8-FE38C29DAFC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1" y="365126"/>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1"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172"/>
            <a:fld id="{16E5758D-A3C3-4E88-8AC0-22500507BD7E}" type="datetimeFigureOut">
              <a:rPr lang="zh-CN" altLang="en-US" smtClean="0">
                <a:solidFill>
                  <a:prstClr val="black">
                    <a:tint val="75000"/>
                  </a:prstClr>
                </a:solidFill>
              </a:rPr>
              <a:pPr defTabSz="914172"/>
              <a:t>2017/2/18</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1"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172"/>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172"/>
            <a:fld id="{AA4E786F-588D-4932-A7B2-AE3451FA4ACA}" type="slidenum">
              <a:rPr lang="zh-CN" altLang="en-US" smtClean="0">
                <a:solidFill>
                  <a:prstClr val="black">
                    <a:tint val="75000"/>
                  </a:prstClr>
                </a:solidFill>
              </a:rPr>
              <a:pPr defTabSz="914172"/>
              <a:t>‹#›</a:t>
            </a:fld>
            <a:endParaRPr lang="zh-CN" altLang="en-US">
              <a:solidFill>
                <a:prstClr val="black">
                  <a:tint val="75000"/>
                </a:prstClr>
              </a:solidFill>
            </a:endParaRPr>
          </a:p>
        </p:txBody>
      </p:sp>
    </p:spTree>
    <p:extLst>
      <p:ext uri="{BB962C8B-B14F-4D97-AF65-F5344CB8AC3E}">
        <p14:creationId xmlns:p14="http://schemas.microsoft.com/office/powerpoint/2010/main" val="422585123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172" rtl="0" eaLnBrk="1" latinLnBrk="0" hangingPunct="1">
        <a:lnSpc>
          <a:spcPct val="90000"/>
        </a:lnSpc>
        <a:spcBef>
          <a:spcPct val="0"/>
        </a:spcBef>
        <a:buNone/>
        <a:defRPr sz="4399" kern="1200">
          <a:solidFill>
            <a:schemeClr val="tx1"/>
          </a:solidFill>
          <a:latin typeface="+mj-lt"/>
          <a:ea typeface="+mj-ea"/>
          <a:cs typeface="+mj-cs"/>
        </a:defRPr>
      </a:lvl1pPr>
    </p:titleStyle>
    <p:bodyStyle>
      <a:lvl1pPr marL="228543" indent="-228543" algn="l" defTabSz="914172"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629" indent="-228543" algn="l" defTabSz="914172"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715" indent="-228543" algn="l" defTabSz="914172"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800"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6886"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3972"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057"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143"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229"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172" rtl="0" eaLnBrk="1" latinLnBrk="0" hangingPunct="1">
        <a:defRPr sz="1800" kern="1200">
          <a:solidFill>
            <a:schemeClr val="tx1"/>
          </a:solidFill>
          <a:latin typeface="+mn-lt"/>
          <a:ea typeface="+mn-ea"/>
          <a:cs typeface="+mn-cs"/>
        </a:defRPr>
      </a:lvl1pPr>
      <a:lvl2pPr marL="457086" algn="l" defTabSz="914172" rtl="0" eaLnBrk="1" latinLnBrk="0" hangingPunct="1">
        <a:defRPr sz="1800" kern="1200">
          <a:solidFill>
            <a:schemeClr val="tx1"/>
          </a:solidFill>
          <a:latin typeface="+mn-lt"/>
          <a:ea typeface="+mn-ea"/>
          <a:cs typeface="+mn-cs"/>
        </a:defRPr>
      </a:lvl2pPr>
      <a:lvl3pPr marL="914172" algn="l" defTabSz="914172" rtl="0" eaLnBrk="1" latinLnBrk="0" hangingPunct="1">
        <a:defRPr sz="1800" kern="1200">
          <a:solidFill>
            <a:schemeClr val="tx1"/>
          </a:solidFill>
          <a:latin typeface="+mn-lt"/>
          <a:ea typeface="+mn-ea"/>
          <a:cs typeface="+mn-cs"/>
        </a:defRPr>
      </a:lvl3pPr>
      <a:lvl4pPr marL="1371257" algn="l" defTabSz="914172" rtl="0" eaLnBrk="1" latinLnBrk="0" hangingPunct="1">
        <a:defRPr sz="1800" kern="1200">
          <a:solidFill>
            <a:schemeClr val="tx1"/>
          </a:solidFill>
          <a:latin typeface="+mn-lt"/>
          <a:ea typeface="+mn-ea"/>
          <a:cs typeface="+mn-cs"/>
        </a:defRPr>
      </a:lvl4pPr>
      <a:lvl5pPr marL="1828343" algn="l" defTabSz="914172" rtl="0" eaLnBrk="1" latinLnBrk="0" hangingPunct="1">
        <a:defRPr sz="1800" kern="1200">
          <a:solidFill>
            <a:schemeClr val="tx1"/>
          </a:solidFill>
          <a:latin typeface="+mn-lt"/>
          <a:ea typeface="+mn-ea"/>
          <a:cs typeface="+mn-cs"/>
        </a:defRPr>
      </a:lvl5pPr>
      <a:lvl6pPr marL="2285429" algn="l" defTabSz="914172" rtl="0" eaLnBrk="1" latinLnBrk="0" hangingPunct="1">
        <a:defRPr sz="1800" kern="1200">
          <a:solidFill>
            <a:schemeClr val="tx1"/>
          </a:solidFill>
          <a:latin typeface="+mn-lt"/>
          <a:ea typeface="+mn-ea"/>
          <a:cs typeface="+mn-cs"/>
        </a:defRPr>
      </a:lvl6pPr>
      <a:lvl7pPr marL="2742514" algn="l" defTabSz="914172" rtl="0" eaLnBrk="1" latinLnBrk="0" hangingPunct="1">
        <a:defRPr sz="1800" kern="1200">
          <a:solidFill>
            <a:schemeClr val="tx1"/>
          </a:solidFill>
          <a:latin typeface="+mn-lt"/>
          <a:ea typeface="+mn-ea"/>
          <a:cs typeface="+mn-cs"/>
        </a:defRPr>
      </a:lvl7pPr>
      <a:lvl8pPr marL="3199600" algn="l" defTabSz="914172" rtl="0" eaLnBrk="1" latinLnBrk="0" hangingPunct="1">
        <a:defRPr sz="1800" kern="1200">
          <a:solidFill>
            <a:schemeClr val="tx1"/>
          </a:solidFill>
          <a:latin typeface="+mn-lt"/>
          <a:ea typeface="+mn-ea"/>
          <a:cs typeface="+mn-cs"/>
        </a:defRPr>
      </a:lvl8pPr>
      <a:lvl9pPr marL="3656686" algn="l" defTabSz="91417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DAEDD4-642A-46B3-9FB2-A65B34D35797}" type="datetimeFigureOut">
              <a:rPr lang="zh-CN" altLang="en-US" smtClean="0">
                <a:solidFill>
                  <a:prstClr val="black">
                    <a:tint val="75000"/>
                  </a:prstClr>
                </a:solidFill>
              </a:rPr>
              <a:pPr/>
              <a:t>2017/2/18</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0090645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3.xml"/></Relationships>
</file>

<file path=ppt/slides/_rels/slide22.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1"/>
          <p:cNvSpPr txBox="1"/>
          <p:nvPr/>
        </p:nvSpPr>
        <p:spPr>
          <a:xfrm>
            <a:off x="1427085" y="2226334"/>
            <a:ext cx="9337829" cy="1200300"/>
          </a:xfrm>
          <a:prstGeom prst="rect">
            <a:avLst/>
          </a:prstGeom>
          <a:noFill/>
        </p:spPr>
        <p:txBody>
          <a:bodyPr wrap="square" lIns="91413" tIns="45706" rIns="91413" bIns="45706" rtlCol="0">
            <a:spAutoFit/>
          </a:bodyPr>
          <a:lstStyle/>
          <a:p>
            <a:r>
              <a:rPr lang="zh-CN" altLang="en-US" sz="7200" b="1" dirty="0">
                <a:solidFill>
                  <a:schemeClr val="bg1"/>
                </a:solidFill>
                <a:latin typeface="微软雅黑" pitchFamily="34" charset="-122"/>
                <a:ea typeface="微软雅黑" pitchFamily="34" charset="-122"/>
              </a:rPr>
              <a:t>毕业论文答辩</a:t>
            </a:r>
            <a:r>
              <a:rPr lang="en-US" altLang="zh-CN" sz="7200" b="1" dirty="0">
                <a:solidFill>
                  <a:schemeClr val="bg1"/>
                </a:solidFill>
                <a:latin typeface="微软雅黑" pitchFamily="34" charset="-122"/>
                <a:ea typeface="微软雅黑" pitchFamily="34" charset="-122"/>
              </a:rPr>
              <a:t>PPT</a:t>
            </a:r>
            <a:r>
              <a:rPr lang="zh-CN" altLang="en-US" sz="7200" b="1" dirty="0">
                <a:solidFill>
                  <a:schemeClr val="bg1"/>
                </a:solidFill>
                <a:latin typeface="微软雅黑" pitchFamily="34" charset="-122"/>
                <a:ea typeface="微软雅黑" pitchFamily="34" charset="-122"/>
              </a:rPr>
              <a:t>模板</a:t>
            </a:r>
          </a:p>
        </p:txBody>
      </p:sp>
      <p:sp>
        <p:nvSpPr>
          <p:cNvPr id="7" name="矩形 6"/>
          <p:cNvSpPr/>
          <p:nvPr/>
        </p:nvSpPr>
        <p:spPr>
          <a:xfrm>
            <a:off x="3229762" y="3690519"/>
            <a:ext cx="6807371" cy="461665"/>
          </a:xfrm>
          <a:prstGeom prst="rect">
            <a:avLst/>
          </a:prstGeom>
        </p:spPr>
        <p:txBody>
          <a:bodyPr wrap="square">
            <a:spAutoFit/>
          </a:bodyPr>
          <a:lstStyle/>
          <a:p>
            <a:r>
              <a:rPr lang="en-US" altLang="zh-CN" sz="2400" dirty="0">
                <a:solidFill>
                  <a:schemeClr val="bg1"/>
                </a:solidFill>
                <a:latin typeface="微软雅黑" charset="0"/>
                <a:ea typeface="微软雅黑" charset="0"/>
              </a:rPr>
              <a:t>POWERPOINT OF GRADUATION TEPLY</a:t>
            </a:r>
          </a:p>
        </p:txBody>
      </p:sp>
      <p:grpSp>
        <p:nvGrpSpPr>
          <p:cNvPr id="14" name="组合 13"/>
          <p:cNvGrpSpPr/>
          <p:nvPr/>
        </p:nvGrpSpPr>
        <p:grpSpPr>
          <a:xfrm>
            <a:off x="3799682" y="4388310"/>
            <a:ext cx="5002665" cy="369332"/>
            <a:chOff x="3890299" y="3834953"/>
            <a:chExt cx="5002665" cy="369332"/>
          </a:xfrm>
        </p:grpSpPr>
        <p:sp>
          <p:nvSpPr>
            <p:cNvPr id="8" name="椭圆 7"/>
            <p:cNvSpPr/>
            <p:nvPr/>
          </p:nvSpPr>
          <p:spPr>
            <a:xfrm>
              <a:off x="3890299" y="3865732"/>
              <a:ext cx="307777" cy="3077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 name="KSO_Shape"/>
            <p:cNvSpPr/>
            <p:nvPr/>
          </p:nvSpPr>
          <p:spPr bwMode="auto">
            <a:xfrm>
              <a:off x="3957524" y="3908275"/>
              <a:ext cx="173326" cy="222689"/>
            </a:xfrm>
            <a:custGeom>
              <a:avLst/>
              <a:gdLst>
                <a:gd name="T0" fmla="*/ 646796 w 5367"/>
                <a:gd name="T1" fmla="*/ 843536 h 6897"/>
                <a:gd name="T2" fmla="*/ 520861 w 5367"/>
                <a:gd name="T3" fmla="*/ 880824 h 6897"/>
                <a:gd name="T4" fmla="*/ 403764 w 5367"/>
                <a:gd name="T5" fmla="*/ 946285 h 6897"/>
                <a:gd name="T6" fmla="*/ 297714 w 5367"/>
                <a:gd name="T7" fmla="*/ 1036605 h 6897"/>
                <a:gd name="T8" fmla="*/ 204644 w 5367"/>
                <a:gd name="T9" fmla="*/ 1149850 h 6897"/>
                <a:gd name="T10" fmla="*/ 126487 w 5367"/>
                <a:gd name="T11" fmla="*/ 1282429 h 6897"/>
                <a:gd name="T12" fmla="*/ 65729 w 5367"/>
                <a:gd name="T13" fmla="*/ 1432134 h 6897"/>
                <a:gd name="T14" fmla="*/ 23475 w 5367"/>
                <a:gd name="T15" fmla="*/ 1595648 h 6897"/>
                <a:gd name="T16" fmla="*/ 2209 w 5367"/>
                <a:gd name="T17" fmla="*/ 1771316 h 6897"/>
                <a:gd name="T18" fmla="*/ 1481389 w 5367"/>
                <a:gd name="T19" fmla="*/ 1905000 h 6897"/>
                <a:gd name="T20" fmla="*/ 1480009 w 5367"/>
                <a:gd name="T21" fmla="*/ 1771316 h 6897"/>
                <a:gd name="T22" fmla="*/ 1459020 w 5367"/>
                <a:gd name="T23" fmla="*/ 1595648 h 6897"/>
                <a:gd name="T24" fmla="*/ 1417041 w 5367"/>
                <a:gd name="T25" fmla="*/ 1432134 h 6897"/>
                <a:gd name="T26" fmla="*/ 1355731 w 5367"/>
                <a:gd name="T27" fmla="*/ 1282429 h 6897"/>
                <a:gd name="T28" fmla="*/ 1277850 w 5367"/>
                <a:gd name="T29" fmla="*/ 1149850 h 6897"/>
                <a:gd name="T30" fmla="*/ 1184780 w 5367"/>
                <a:gd name="T31" fmla="*/ 1036605 h 6897"/>
                <a:gd name="T32" fmla="*/ 1078730 w 5367"/>
                <a:gd name="T33" fmla="*/ 946285 h 6897"/>
                <a:gd name="T34" fmla="*/ 961633 w 5367"/>
                <a:gd name="T35" fmla="*/ 880824 h 6897"/>
                <a:gd name="T36" fmla="*/ 835422 w 5367"/>
                <a:gd name="T37" fmla="*/ 843536 h 6897"/>
                <a:gd name="T38" fmla="*/ 747875 w 5367"/>
                <a:gd name="T39" fmla="*/ 731120 h 6897"/>
                <a:gd name="T40" fmla="*/ 805043 w 5367"/>
                <a:gd name="T41" fmla="*/ 726701 h 6897"/>
                <a:gd name="T42" fmla="*/ 868286 w 5367"/>
                <a:gd name="T43" fmla="*/ 711786 h 6897"/>
                <a:gd name="T44" fmla="*/ 926559 w 5367"/>
                <a:gd name="T45" fmla="*/ 686927 h 6897"/>
                <a:gd name="T46" fmla="*/ 979032 w 5367"/>
                <a:gd name="T47" fmla="*/ 653230 h 6897"/>
                <a:gd name="T48" fmla="*/ 1024876 w 5367"/>
                <a:gd name="T49" fmla="*/ 611246 h 6897"/>
                <a:gd name="T50" fmla="*/ 1063264 w 5367"/>
                <a:gd name="T51" fmla="*/ 562358 h 6897"/>
                <a:gd name="T52" fmla="*/ 1092815 w 5367"/>
                <a:gd name="T53" fmla="*/ 507945 h 6897"/>
                <a:gd name="T54" fmla="*/ 1112699 w 5367"/>
                <a:gd name="T55" fmla="*/ 448008 h 6897"/>
                <a:gd name="T56" fmla="*/ 1121813 w 5367"/>
                <a:gd name="T57" fmla="*/ 384204 h 6897"/>
                <a:gd name="T58" fmla="*/ 1120432 w 5367"/>
                <a:gd name="T59" fmla="*/ 328134 h 6897"/>
                <a:gd name="T60" fmla="*/ 1108004 w 5367"/>
                <a:gd name="T61" fmla="*/ 265711 h 6897"/>
                <a:gd name="T62" fmla="*/ 1085358 w 5367"/>
                <a:gd name="T63" fmla="*/ 207155 h 6897"/>
                <a:gd name="T64" fmla="*/ 1053322 w 5367"/>
                <a:gd name="T65" fmla="*/ 153847 h 6897"/>
                <a:gd name="T66" fmla="*/ 1012725 w 5367"/>
                <a:gd name="T67" fmla="*/ 107168 h 6897"/>
                <a:gd name="T68" fmla="*/ 964671 w 5367"/>
                <a:gd name="T69" fmla="*/ 67395 h 6897"/>
                <a:gd name="T70" fmla="*/ 910541 w 5367"/>
                <a:gd name="T71" fmla="*/ 36183 h 6897"/>
                <a:gd name="T72" fmla="*/ 850335 w 5367"/>
                <a:gd name="T73" fmla="*/ 14087 h 6897"/>
                <a:gd name="T74" fmla="*/ 786263 w 5367"/>
                <a:gd name="T75" fmla="*/ 1933 h 6897"/>
                <a:gd name="T76" fmla="*/ 728819 w 5367"/>
                <a:gd name="T77" fmla="*/ 276 h 6897"/>
                <a:gd name="T78" fmla="*/ 663366 w 5367"/>
                <a:gd name="T79" fmla="*/ 9391 h 6897"/>
                <a:gd name="T80" fmla="*/ 602332 w 5367"/>
                <a:gd name="T81" fmla="*/ 28726 h 6897"/>
                <a:gd name="T82" fmla="*/ 546545 w 5367"/>
                <a:gd name="T83" fmla="*/ 57451 h 6897"/>
                <a:gd name="T84" fmla="*/ 496282 w 5367"/>
                <a:gd name="T85" fmla="*/ 95015 h 6897"/>
                <a:gd name="T86" fmla="*/ 453751 w 5367"/>
                <a:gd name="T87" fmla="*/ 139761 h 6897"/>
                <a:gd name="T88" fmla="*/ 418954 w 5367"/>
                <a:gd name="T89" fmla="*/ 191411 h 6897"/>
                <a:gd name="T90" fmla="*/ 393546 w 5367"/>
                <a:gd name="T91" fmla="*/ 248310 h 6897"/>
                <a:gd name="T92" fmla="*/ 378356 w 5367"/>
                <a:gd name="T93" fmla="*/ 309628 h 6897"/>
                <a:gd name="T94" fmla="*/ 373938 w 5367"/>
                <a:gd name="T95" fmla="*/ 365698 h 6897"/>
                <a:gd name="T96" fmla="*/ 380013 w 5367"/>
                <a:gd name="T97" fmla="*/ 430054 h 6897"/>
                <a:gd name="T98" fmla="*/ 396584 w 5367"/>
                <a:gd name="T99" fmla="*/ 491096 h 6897"/>
                <a:gd name="T100" fmla="*/ 423372 w 5367"/>
                <a:gd name="T101" fmla="*/ 547719 h 6897"/>
                <a:gd name="T102" fmla="*/ 459551 w 5367"/>
                <a:gd name="T103" fmla="*/ 597988 h 6897"/>
                <a:gd name="T104" fmla="*/ 503186 w 5367"/>
                <a:gd name="T105" fmla="*/ 641905 h 6897"/>
                <a:gd name="T106" fmla="*/ 554278 w 5367"/>
                <a:gd name="T107" fmla="*/ 678088 h 6897"/>
                <a:gd name="T108" fmla="*/ 610894 w 5367"/>
                <a:gd name="T109" fmla="*/ 705709 h 6897"/>
                <a:gd name="T110" fmla="*/ 672756 w 5367"/>
                <a:gd name="T111" fmla="*/ 723662 h 6897"/>
                <a:gd name="T112" fmla="*/ 738209 w 5367"/>
                <a:gd name="T113" fmla="*/ 730844 h 68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5367" h="6897">
                  <a:moveTo>
                    <a:pt x="2684" y="3025"/>
                  </a:moveTo>
                  <a:lnTo>
                    <a:pt x="2684" y="3025"/>
                  </a:lnTo>
                  <a:lnTo>
                    <a:pt x="2615" y="3026"/>
                  </a:lnTo>
                  <a:lnTo>
                    <a:pt x="2545" y="3029"/>
                  </a:lnTo>
                  <a:lnTo>
                    <a:pt x="2478" y="3035"/>
                  </a:lnTo>
                  <a:lnTo>
                    <a:pt x="2409" y="3043"/>
                  </a:lnTo>
                  <a:lnTo>
                    <a:pt x="2342" y="3054"/>
                  </a:lnTo>
                  <a:lnTo>
                    <a:pt x="2275" y="3066"/>
                  </a:lnTo>
                  <a:lnTo>
                    <a:pt x="2209" y="3081"/>
                  </a:lnTo>
                  <a:lnTo>
                    <a:pt x="2143" y="3099"/>
                  </a:lnTo>
                  <a:lnTo>
                    <a:pt x="2077" y="3118"/>
                  </a:lnTo>
                  <a:lnTo>
                    <a:pt x="2013" y="3140"/>
                  </a:lnTo>
                  <a:lnTo>
                    <a:pt x="1949" y="3163"/>
                  </a:lnTo>
                  <a:lnTo>
                    <a:pt x="1886" y="3189"/>
                  </a:lnTo>
                  <a:lnTo>
                    <a:pt x="1823" y="3217"/>
                  </a:lnTo>
                  <a:lnTo>
                    <a:pt x="1761" y="3247"/>
                  </a:lnTo>
                  <a:lnTo>
                    <a:pt x="1700" y="3279"/>
                  </a:lnTo>
                  <a:lnTo>
                    <a:pt x="1639" y="3313"/>
                  </a:lnTo>
                  <a:lnTo>
                    <a:pt x="1579" y="3349"/>
                  </a:lnTo>
                  <a:lnTo>
                    <a:pt x="1521" y="3386"/>
                  </a:lnTo>
                  <a:lnTo>
                    <a:pt x="1462" y="3426"/>
                  </a:lnTo>
                  <a:lnTo>
                    <a:pt x="1405" y="3468"/>
                  </a:lnTo>
                  <a:lnTo>
                    <a:pt x="1348" y="3511"/>
                  </a:lnTo>
                  <a:lnTo>
                    <a:pt x="1293" y="3556"/>
                  </a:lnTo>
                  <a:lnTo>
                    <a:pt x="1237" y="3603"/>
                  </a:lnTo>
                  <a:lnTo>
                    <a:pt x="1183" y="3651"/>
                  </a:lnTo>
                  <a:lnTo>
                    <a:pt x="1131" y="3702"/>
                  </a:lnTo>
                  <a:lnTo>
                    <a:pt x="1078" y="3753"/>
                  </a:lnTo>
                  <a:lnTo>
                    <a:pt x="1027" y="3807"/>
                  </a:lnTo>
                  <a:lnTo>
                    <a:pt x="976" y="3863"/>
                  </a:lnTo>
                  <a:lnTo>
                    <a:pt x="927" y="3920"/>
                  </a:lnTo>
                  <a:lnTo>
                    <a:pt x="880" y="3978"/>
                  </a:lnTo>
                  <a:lnTo>
                    <a:pt x="833" y="4038"/>
                  </a:lnTo>
                  <a:lnTo>
                    <a:pt x="786" y="4100"/>
                  </a:lnTo>
                  <a:lnTo>
                    <a:pt x="741" y="4163"/>
                  </a:lnTo>
                  <a:lnTo>
                    <a:pt x="698" y="4227"/>
                  </a:lnTo>
                  <a:lnTo>
                    <a:pt x="655" y="4293"/>
                  </a:lnTo>
                  <a:lnTo>
                    <a:pt x="613" y="4361"/>
                  </a:lnTo>
                  <a:lnTo>
                    <a:pt x="573" y="4429"/>
                  </a:lnTo>
                  <a:lnTo>
                    <a:pt x="533" y="4499"/>
                  </a:lnTo>
                  <a:lnTo>
                    <a:pt x="495" y="4570"/>
                  </a:lnTo>
                  <a:lnTo>
                    <a:pt x="458" y="4643"/>
                  </a:lnTo>
                  <a:lnTo>
                    <a:pt x="423" y="4717"/>
                  </a:lnTo>
                  <a:lnTo>
                    <a:pt x="388" y="4791"/>
                  </a:lnTo>
                  <a:lnTo>
                    <a:pt x="356" y="4868"/>
                  </a:lnTo>
                  <a:lnTo>
                    <a:pt x="324" y="4945"/>
                  </a:lnTo>
                  <a:lnTo>
                    <a:pt x="294" y="5024"/>
                  </a:lnTo>
                  <a:lnTo>
                    <a:pt x="265" y="5104"/>
                  </a:lnTo>
                  <a:lnTo>
                    <a:pt x="238" y="5185"/>
                  </a:lnTo>
                  <a:lnTo>
                    <a:pt x="211" y="5266"/>
                  </a:lnTo>
                  <a:lnTo>
                    <a:pt x="186" y="5349"/>
                  </a:lnTo>
                  <a:lnTo>
                    <a:pt x="163" y="5433"/>
                  </a:lnTo>
                  <a:lnTo>
                    <a:pt x="141" y="5518"/>
                  </a:lnTo>
                  <a:lnTo>
                    <a:pt x="121" y="5603"/>
                  </a:lnTo>
                  <a:lnTo>
                    <a:pt x="102" y="5690"/>
                  </a:lnTo>
                  <a:lnTo>
                    <a:pt x="85" y="5777"/>
                  </a:lnTo>
                  <a:lnTo>
                    <a:pt x="69" y="5866"/>
                  </a:lnTo>
                  <a:lnTo>
                    <a:pt x="54" y="5955"/>
                  </a:lnTo>
                  <a:lnTo>
                    <a:pt x="42" y="6045"/>
                  </a:lnTo>
                  <a:lnTo>
                    <a:pt x="31" y="6136"/>
                  </a:lnTo>
                  <a:lnTo>
                    <a:pt x="22" y="6227"/>
                  </a:lnTo>
                  <a:lnTo>
                    <a:pt x="14" y="6319"/>
                  </a:lnTo>
                  <a:lnTo>
                    <a:pt x="8" y="6413"/>
                  </a:lnTo>
                  <a:lnTo>
                    <a:pt x="4" y="6506"/>
                  </a:lnTo>
                  <a:lnTo>
                    <a:pt x="1" y="6600"/>
                  </a:lnTo>
                  <a:lnTo>
                    <a:pt x="0" y="6695"/>
                  </a:lnTo>
                  <a:lnTo>
                    <a:pt x="1" y="6796"/>
                  </a:lnTo>
                  <a:lnTo>
                    <a:pt x="5" y="6897"/>
                  </a:lnTo>
                  <a:lnTo>
                    <a:pt x="5364" y="6897"/>
                  </a:lnTo>
                  <a:lnTo>
                    <a:pt x="5366" y="6796"/>
                  </a:lnTo>
                  <a:lnTo>
                    <a:pt x="5367" y="6695"/>
                  </a:lnTo>
                  <a:lnTo>
                    <a:pt x="5367" y="6600"/>
                  </a:lnTo>
                  <a:lnTo>
                    <a:pt x="5364" y="6506"/>
                  </a:lnTo>
                  <a:lnTo>
                    <a:pt x="5359" y="6413"/>
                  </a:lnTo>
                  <a:lnTo>
                    <a:pt x="5353" y="6319"/>
                  </a:lnTo>
                  <a:lnTo>
                    <a:pt x="5346" y="6227"/>
                  </a:lnTo>
                  <a:lnTo>
                    <a:pt x="5337" y="6136"/>
                  </a:lnTo>
                  <a:lnTo>
                    <a:pt x="5325" y="6045"/>
                  </a:lnTo>
                  <a:lnTo>
                    <a:pt x="5313" y="5955"/>
                  </a:lnTo>
                  <a:lnTo>
                    <a:pt x="5298" y="5866"/>
                  </a:lnTo>
                  <a:lnTo>
                    <a:pt x="5283" y="5777"/>
                  </a:lnTo>
                  <a:lnTo>
                    <a:pt x="5266" y="5690"/>
                  </a:lnTo>
                  <a:lnTo>
                    <a:pt x="5247" y="5603"/>
                  </a:lnTo>
                  <a:lnTo>
                    <a:pt x="5226" y="5518"/>
                  </a:lnTo>
                  <a:lnTo>
                    <a:pt x="5205" y="5433"/>
                  </a:lnTo>
                  <a:lnTo>
                    <a:pt x="5181" y="5349"/>
                  </a:lnTo>
                  <a:lnTo>
                    <a:pt x="5157" y="5266"/>
                  </a:lnTo>
                  <a:lnTo>
                    <a:pt x="5131" y="5185"/>
                  </a:lnTo>
                  <a:lnTo>
                    <a:pt x="5103" y="5104"/>
                  </a:lnTo>
                  <a:lnTo>
                    <a:pt x="5073" y="5024"/>
                  </a:lnTo>
                  <a:lnTo>
                    <a:pt x="5043" y="4945"/>
                  </a:lnTo>
                  <a:lnTo>
                    <a:pt x="5012" y="4868"/>
                  </a:lnTo>
                  <a:lnTo>
                    <a:pt x="4979" y="4791"/>
                  </a:lnTo>
                  <a:lnTo>
                    <a:pt x="4945" y="4717"/>
                  </a:lnTo>
                  <a:lnTo>
                    <a:pt x="4909" y="4643"/>
                  </a:lnTo>
                  <a:lnTo>
                    <a:pt x="4872" y="4570"/>
                  </a:lnTo>
                  <a:lnTo>
                    <a:pt x="4834" y="4499"/>
                  </a:lnTo>
                  <a:lnTo>
                    <a:pt x="4796" y="4429"/>
                  </a:lnTo>
                  <a:lnTo>
                    <a:pt x="4755" y="4361"/>
                  </a:lnTo>
                  <a:lnTo>
                    <a:pt x="4713" y="4293"/>
                  </a:lnTo>
                  <a:lnTo>
                    <a:pt x="4671" y="4227"/>
                  </a:lnTo>
                  <a:lnTo>
                    <a:pt x="4627" y="4163"/>
                  </a:lnTo>
                  <a:lnTo>
                    <a:pt x="4582" y="4100"/>
                  </a:lnTo>
                  <a:lnTo>
                    <a:pt x="4536" y="4038"/>
                  </a:lnTo>
                  <a:lnTo>
                    <a:pt x="4489" y="3978"/>
                  </a:lnTo>
                  <a:lnTo>
                    <a:pt x="4440" y="3920"/>
                  </a:lnTo>
                  <a:lnTo>
                    <a:pt x="4391" y="3863"/>
                  </a:lnTo>
                  <a:lnTo>
                    <a:pt x="4340" y="3807"/>
                  </a:lnTo>
                  <a:lnTo>
                    <a:pt x="4290" y="3753"/>
                  </a:lnTo>
                  <a:lnTo>
                    <a:pt x="4238" y="3702"/>
                  </a:lnTo>
                  <a:lnTo>
                    <a:pt x="4184" y="3651"/>
                  </a:lnTo>
                  <a:lnTo>
                    <a:pt x="4130" y="3603"/>
                  </a:lnTo>
                  <a:lnTo>
                    <a:pt x="4076" y="3556"/>
                  </a:lnTo>
                  <a:lnTo>
                    <a:pt x="4020" y="3511"/>
                  </a:lnTo>
                  <a:lnTo>
                    <a:pt x="3963" y="3468"/>
                  </a:lnTo>
                  <a:lnTo>
                    <a:pt x="3906" y="3426"/>
                  </a:lnTo>
                  <a:lnTo>
                    <a:pt x="3848" y="3386"/>
                  </a:lnTo>
                  <a:lnTo>
                    <a:pt x="3788" y="3349"/>
                  </a:lnTo>
                  <a:lnTo>
                    <a:pt x="3728" y="3313"/>
                  </a:lnTo>
                  <a:lnTo>
                    <a:pt x="3668" y="3279"/>
                  </a:lnTo>
                  <a:lnTo>
                    <a:pt x="3607" y="3247"/>
                  </a:lnTo>
                  <a:lnTo>
                    <a:pt x="3545" y="3217"/>
                  </a:lnTo>
                  <a:lnTo>
                    <a:pt x="3482" y="3189"/>
                  </a:lnTo>
                  <a:lnTo>
                    <a:pt x="3419" y="3163"/>
                  </a:lnTo>
                  <a:lnTo>
                    <a:pt x="3355" y="3140"/>
                  </a:lnTo>
                  <a:lnTo>
                    <a:pt x="3290" y="3118"/>
                  </a:lnTo>
                  <a:lnTo>
                    <a:pt x="3225" y="3099"/>
                  </a:lnTo>
                  <a:lnTo>
                    <a:pt x="3159" y="3081"/>
                  </a:lnTo>
                  <a:lnTo>
                    <a:pt x="3093" y="3066"/>
                  </a:lnTo>
                  <a:lnTo>
                    <a:pt x="3025" y="3054"/>
                  </a:lnTo>
                  <a:lnTo>
                    <a:pt x="2958" y="3043"/>
                  </a:lnTo>
                  <a:lnTo>
                    <a:pt x="2891" y="3035"/>
                  </a:lnTo>
                  <a:lnTo>
                    <a:pt x="2822" y="3029"/>
                  </a:lnTo>
                  <a:lnTo>
                    <a:pt x="2753" y="3026"/>
                  </a:lnTo>
                  <a:lnTo>
                    <a:pt x="2684" y="3025"/>
                  </a:lnTo>
                  <a:close/>
                  <a:moveTo>
                    <a:pt x="2708" y="2647"/>
                  </a:moveTo>
                  <a:lnTo>
                    <a:pt x="2708" y="2647"/>
                  </a:lnTo>
                  <a:lnTo>
                    <a:pt x="2743" y="2646"/>
                  </a:lnTo>
                  <a:lnTo>
                    <a:pt x="2778" y="2645"/>
                  </a:lnTo>
                  <a:lnTo>
                    <a:pt x="2813" y="2643"/>
                  </a:lnTo>
                  <a:lnTo>
                    <a:pt x="2847" y="2640"/>
                  </a:lnTo>
                  <a:lnTo>
                    <a:pt x="2882" y="2636"/>
                  </a:lnTo>
                  <a:lnTo>
                    <a:pt x="2915" y="2631"/>
                  </a:lnTo>
                  <a:lnTo>
                    <a:pt x="2949" y="2626"/>
                  </a:lnTo>
                  <a:lnTo>
                    <a:pt x="2982" y="2620"/>
                  </a:lnTo>
                  <a:lnTo>
                    <a:pt x="3014" y="2613"/>
                  </a:lnTo>
                  <a:lnTo>
                    <a:pt x="3047" y="2605"/>
                  </a:lnTo>
                  <a:lnTo>
                    <a:pt x="3079" y="2596"/>
                  </a:lnTo>
                  <a:lnTo>
                    <a:pt x="3112" y="2587"/>
                  </a:lnTo>
                  <a:lnTo>
                    <a:pt x="3144" y="2577"/>
                  </a:lnTo>
                  <a:lnTo>
                    <a:pt x="3175" y="2566"/>
                  </a:lnTo>
                  <a:lnTo>
                    <a:pt x="3205" y="2555"/>
                  </a:lnTo>
                  <a:lnTo>
                    <a:pt x="3236" y="2542"/>
                  </a:lnTo>
                  <a:lnTo>
                    <a:pt x="3266" y="2530"/>
                  </a:lnTo>
                  <a:lnTo>
                    <a:pt x="3297" y="2517"/>
                  </a:lnTo>
                  <a:lnTo>
                    <a:pt x="3326" y="2502"/>
                  </a:lnTo>
                  <a:lnTo>
                    <a:pt x="3355" y="2487"/>
                  </a:lnTo>
                  <a:lnTo>
                    <a:pt x="3383" y="2472"/>
                  </a:lnTo>
                  <a:lnTo>
                    <a:pt x="3411" y="2455"/>
                  </a:lnTo>
                  <a:lnTo>
                    <a:pt x="3439" y="2438"/>
                  </a:lnTo>
                  <a:lnTo>
                    <a:pt x="3466" y="2421"/>
                  </a:lnTo>
                  <a:lnTo>
                    <a:pt x="3493" y="2403"/>
                  </a:lnTo>
                  <a:lnTo>
                    <a:pt x="3519" y="2384"/>
                  </a:lnTo>
                  <a:lnTo>
                    <a:pt x="3545" y="2365"/>
                  </a:lnTo>
                  <a:lnTo>
                    <a:pt x="3571" y="2345"/>
                  </a:lnTo>
                  <a:lnTo>
                    <a:pt x="3596" y="2324"/>
                  </a:lnTo>
                  <a:lnTo>
                    <a:pt x="3619" y="2303"/>
                  </a:lnTo>
                  <a:lnTo>
                    <a:pt x="3643" y="2282"/>
                  </a:lnTo>
                  <a:lnTo>
                    <a:pt x="3667" y="2259"/>
                  </a:lnTo>
                  <a:lnTo>
                    <a:pt x="3689" y="2237"/>
                  </a:lnTo>
                  <a:lnTo>
                    <a:pt x="3711" y="2213"/>
                  </a:lnTo>
                  <a:lnTo>
                    <a:pt x="3733" y="2189"/>
                  </a:lnTo>
                  <a:lnTo>
                    <a:pt x="3754" y="2165"/>
                  </a:lnTo>
                  <a:lnTo>
                    <a:pt x="3774" y="2140"/>
                  </a:lnTo>
                  <a:lnTo>
                    <a:pt x="3795" y="2115"/>
                  </a:lnTo>
                  <a:lnTo>
                    <a:pt x="3814" y="2089"/>
                  </a:lnTo>
                  <a:lnTo>
                    <a:pt x="3832" y="2063"/>
                  </a:lnTo>
                  <a:lnTo>
                    <a:pt x="3850" y="2036"/>
                  </a:lnTo>
                  <a:lnTo>
                    <a:pt x="3868" y="2010"/>
                  </a:lnTo>
                  <a:lnTo>
                    <a:pt x="3884" y="1983"/>
                  </a:lnTo>
                  <a:lnTo>
                    <a:pt x="3900" y="1954"/>
                  </a:lnTo>
                  <a:lnTo>
                    <a:pt x="3915" y="1925"/>
                  </a:lnTo>
                  <a:lnTo>
                    <a:pt x="3930" y="1897"/>
                  </a:lnTo>
                  <a:lnTo>
                    <a:pt x="3944" y="1868"/>
                  </a:lnTo>
                  <a:lnTo>
                    <a:pt x="3957" y="1839"/>
                  </a:lnTo>
                  <a:lnTo>
                    <a:pt x="3970" y="1808"/>
                  </a:lnTo>
                  <a:lnTo>
                    <a:pt x="3981" y="1778"/>
                  </a:lnTo>
                  <a:lnTo>
                    <a:pt x="3993" y="1748"/>
                  </a:lnTo>
                  <a:lnTo>
                    <a:pt x="4003" y="1717"/>
                  </a:lnTo>
                  <a:lnTo>
                    <a:pt x="4012" y="1686"/>
                  </a:lnTo>
                  <a:lnTo>
                    <a:pt x="4021" y="1654"/>
                  </a:lnTo>
                  <a:lnTo>
                    <a:pt x="4029" y="1622"/>
                  </a:lnTo>
                  <a:lnTo>
                    <a:pt x="4036" y="1590"/>
                  </a:lnTo>
                  <a:lnTo>
                    <a:pt x="4042" y="1557"/>
                  </a:lnTo>
                  <a:lnTo>
                    <a:pt x="4048" y="1525"/>
                  </a:lnTo>
                  <a:lnTo>
                    <a:pt x="4052" y="1492"/>
                  </a:lnTo>
                  <a:lnTo>
                    <a:pt x="4057" y="1459"/>
                  </a:lnTo>
                  <a:lnTo>
                    <a:pt x="4060" y="1425"/>
                  </a:lnTo>
                  <a:lnTo>
                    <a:pt x="4062" y="1391"/>
                  </a:lnTo>
                  <a:lnTo>
                    <a:pt x="4063" y="1357"/>
                  </a:lnTo>
                  <a:lnTo>
                    <a:pt x="4063" y="1324"/>
                  </a:lnTo>
                  <a:lnTo>
                    <a:pt x="4063" y="1289"/>
                  </a:lnTo>
                  <a:lnTo>
                    <a:pt x="4062" y="1255"/>
                  </a:lnTo>
                  <a:lnTo>
                    <a:pt x="4060" y="1221"/>
                  </a:lnTo>
                  <a:lnTo>
                    <a:pt x="4057" y="1188"/>
                  </a:lnTo>
                  <a:lnTo>
                    <a:pt x="4052" y="1155"/>
                  </a:lnTo>
                  <a:lnTo>
                    <a:pt x="4048" y="1121"/>
                  </a:lnTo>
                  <a:lnTo>
                    <a:pt x="4042" y="1089"/>
                  </a:lnTo>
                  <a:lnTo>
                    <a:pt x="4036" y="1057"/>
                  </a:lnTo>
                  <a:lnTo>
                    <a:pt x="4029" y="1025"/>
                  </a:lnTo>
                  <a:lnTo>
                    <a:pt x="4021" y="993"/>
                  </a:lnTo>
                  <a:lnTo>
                    <a:pt x="4012" y="962"/>
                  </a:lnTo>
                  <a:lnTo>
                    <a:pt x="4003" y="930"/>
                  </a:lnTo>
                  <a:lnTo>
                    <a:pt x="3993" y="899"/>
                  </a:lnTo>
                  <a:lnTo>
                    <a:pt x="3981" y="868"/>
                  </a:lnTo>
                  <a:lnTo>
                    <a:pt x="3970" y="838"/>
                  </a:lnTo>
                  <a:lnTo>
                    <a:pt x="3957" y="809"/>
                  </a:lnTo>
                  <a:lnTo>
                    <a:pt x="3944" y="778"/>
                  </a:lnTo>
                  <a:lnTo>
                    <a:pt x="3930" y="750"/>
                  </a:lnTo>
                  <a:lnTo>
                    <a:pt x="3915" y="721"/>
                  </a:lnTo>
                  <a:lnTo>
                    <a:pt x="3900" y="693"/>
                  </a:lnTo>
                  <a:lnTo>
                    <a:pt x="3884" y="665"/>
                  </a:lnTo>
                  <a:lnTo>
                    <a:pt x="3868" y="638"/>
                  </a:lnTo>
                  <a:lnTo>
                    <a:pt x="3850" y="610"/>
                  </a:lnTo>
                  <a:lnTo>
                    <a:pt x="3832" y="584"/>
                  </a:lnTo>
                  <a:lnTo>
                    <a:pt x="3814" y="557"/>
                  </a:lnTo>
                  <a:lnTo>
                    <a:pt x="3795" y="532"/>
                  </a:lnTo>
                  <a:lnTo>
                    <a:pt x="3774" y="506"/>
                  </a:lnTo>
                  <a:lnTo>
                    <a:pt x="3754" y="481"/>
                  </a:lnTo>
                  <a:lnTo>
                    <a:pt x="3733" y="458"/>
                  </a:lnTo>
                  <a:lnTo>
                    <a:pt x="3711" y="433"/>
                  </a:lnTo>
                  <a:lnTo>
                    <a:pt x="3689" y="411"/>
                  </a:lnTo>
                  <a:lnTo>
                    <a:pt x="3667" y="388"/>
                  </a:lnTo>
                  <a:lnTo>
                    <a:pt x="3643" y="366"/>
                  </a:lnTo>
                  <a:lnTo>
                    <a:pt x="3619" y="344"/>
                  </a:lnTo>
                  <a:lnTo>
                    <a:pt x="3596" y="323"/>
                  </a:lnTo>
                  <a:lnTo>
                    <a:pt x="3571" y="303"/>
                  </a:lnTo>
                  <a:lnTo>
                    <a:pt x="3545" y="282"/>
                  </a:lnTo>
                  <a:lnTo>
                    <a:pt x="3519" y="263"/>
                  </a:lnTo>
                  <a:lnTo>
                    <a:pt x="3493" y="244"/>
                  </a:lnTo>
                  <a:lnTo>
                    <a:pt x="3466" y="226"/>
                  </a:lnTo>
                  <a:lnTo>
                    <a:pt x="3439" y="208"/>
                  </a:lnTo>
                  <a:lnTo>
                    <a:pt x="3411" y="191"/>
                  </a:lnTo>
                  <a:lnTo>
                    <a:pt x="3383" y="176"/>
                  </a:lnTo>
                  <a:lnTo>
                    <a:pt x="3355" y="160"/>
                  </a:lnTo>
                  <a:lnTo>
                    <a:pt x="3326" y="145"/>
                  </a:lnTo>
                  <a:lnTo>
                    <a:pt x="3297" y="131"/>
                  </a:lnTo>
                  <a:lnTo>
                    <a:pt x="3266" y="117"/>
                  </a:lnTo>
                  <a:lnTo>
                    <a:pt x="3236" y="104"/>
                  </a:lnTo>
                  <a:lnTo>
                    <a:pt x="3205" y="92"/>
                  </a:lnTo>
                  <a:lnTo>
                    <a:pt x="3175" y="80"/>
                  </a:lnTo>
                  <a:lnTo>
                    <a:pt x="3144" y="70"/>
                  </a:lnTo>
                  <a:lnTo>
                    <a:pt x="3112" y="60"/>
                  </a:lnTo>
                  <a:lnTo>
                    <a:pt x="3079" y="51"/>
                  </a:lnTo>
                  <a:lnTo>
                    <a:pt x="3047" y="42"/>
                  </a:lnTo>
                  <a:lnTo>
                    <a:pt x="3014" y="34"/>
                  </a:lnTo>
                  <a:lnTo>
                    <a:pt x="2982" y="27"/>
                  </a:lnTo>
                  <a:lnTo>
                    <a:pt x="2949" y="20"/>
                  </a:lnTo>
                  <a:lnTo>
                    <a:pt x="2915" y="15"/>
                  </a:lnTo>
                  <a:lnTo>
                    <a:pt x="2882" y="10"/>
                  </a:lnTo>
                  <a:lnTo>
                    <a:pt x="2847" y="7"/>
                  </a:lnTo>
                  <a:lnTo>
                    <a:pt x="2813" y="4"/>
                  </a:lnTo>
                  <a:lnTo>
                    <a:pt x="2778" y="1"/>
                  </a:lnTo>
                  <a:lnTo>
                    <a:pt x="2743" y="0"/>
                  </a:lnTo>
                  <a:lnTo>
                    <a:pt x="2708" y="0"/>
                  </a:lnTo>
                  <a:lnTo>
                    <a:pt x="2673" y="0"/>
                  </a:lnTo>
                  <a:lnTo>
                    <a:pt x="2639" y="1"/>
                  </a:lnTo>
                  <a:lnTo>
                    <a:pt x="2605" y="4"/>
                  </a:lnTo>
                  <a:lnTo>
                    <a:pt x="2570" y="7"/>
                  </a:lnTo>
                  <a:lnTo>
                    <a:pt x="2536" y="10"/>
                  </a:lnTo>
                  <a:lnTo>
                    <a:pt x="2503" y="15"/>
                  </a:lnTo>
                  <a:lnTo>
                    <a:pt x="2469" y="20"/>
                  </a:lnTo>
                  <a:lnTo>
                    <a:pt x="2436" y="27"/>
                  </a:lnTo>
                  <a:lnTo>
                    <a:pt x="2402" y="34"/>
                  </a:lnTo>
                  <a:lnTo>
                    <a:pt x="2370" y="42"/>
                  </a:lnTo>
                  <a:lnTo>
                    <a:pt x="2338" y="51"/>
                  </a:lnTo>
                  <a:lnTo>
                    <a:pt x="2306" y="60"/>
                  </a:lnTo>
                  <a:lnTo>
                    <a:pt x="2274" y="70"/>
                  </a:lnTo>
                  <a:lnTo>
                    <a:pt x="2243" y="80"/>
                  </a:lnTo>
                  <a:lnTo>
                    <a:pt x="2212" y="92"/>
                  </a:lnTo>
                  <a:lnTo>
                    <a:pt x="2181" y="104"/>
                  </a:lnTo>
                  <a:lnTo>
                    <a:pt x="2152" y="117"/>
                  </a:lnTo>
                  <a:lnTo>
                    <a:pt x="2121" y="131"/>
                  </a:lnTo>
                  <a:lnTo>
                    <a:pt x="2092" y="145"/>
                  </a:lnTo>
                  <a:lnTo>
                    <a:pt x="2063" y="160"/>
                  </a:lnTo>
                  <a:lnTo>
                    <a:pt x="2035" y="176"/>
                  </a:lnTo>
                  <a:lnTo>
                    <a:pt x="2007" y="191"/>
                  </a:lnTo>
                  <a:lnTo>
                    <a:pt x="1979" y="208"/>
                  </a:lnTo>
                  <a:lnTo>
                    <a:pt x="1952" y="226"/>
                  </a:lnTo>
                  <a:lnTo>
                    <a:pt x="1925" y="244"/>
                  </a:lnTo>
                  <a:lnTo>
                    <a:pt x="1899" y="263"/>
                  </a:lnTo>
                  <a:lnTo>
                    <a:pt x="1873" y="282"/>
                  </a:lnTo>
                  <a:lnTo>
                    <a:pt x="1847" y="303"/>
                  </a:lnTo>
                  <a:lnTo>
                    <a:pt x="1822" y="323"/>
                  </a:lnTo>
                  <a:lnTo>
                    <a:pt x="1797" y="344"/>
                  </a:lnTo>
                  <a:lnTo>
                    <a:pt x="1774" y="366"/>
                  </a:lnTo>
                  <a:lnTo>
                    <a:pt x="1751" y="388"/>
                  </a:lnTo>
                  <a:lnTo>
                    <a:pt x="1728" y="411"/>
                  </a:lnTo>
                  <a:lnTo>
                    <a:pt x="1706" y="433"/>
                  </a:lnTo>
                  <a:lnTo>
                    <a:pt x="1685" y="458"/>
                  </a:lnTo>
                  <a:lnTo>
                    <a:pt x="1664" y="481"/>
                  </a:lnTo>
                  <a:lnTo>
                    <a:pt x="1643" y="506"/>
                  </a:lnTo>
                  <a:lnTo>
                    <a:pt x="1623" y="532"/>
                  </a:lnTo>
                  <a:lnTo>
                    <a:pt x="1604" y="557"/>
                  </a:lnTo>
                  <a:lnTo>
                    <a:pt x="1586" y="584"/>
                  </a:lnTo>
                  <a:lnTo>
                    <a:pt x="1568" y="610"/>
                  </a:lnTo>
                  <a:lnTo>
                    <a:pt x="1550" y="638"/>
                  </a:lnTo>
                  <a:lnTo>
                    <a:pt x="1533" y="665"/>
                  </a:lnTo>
                  <a:lnTo>
                    <a:pt x="1517" y="693"/>
                  </a:lnTo>
                  <a:lnTo>
                    <a:pt x="1503" y="721"/>
                  </a:lnTo>
                  <a:lnTo>
                    <a:pt x="1488" y="750"/>
                  </a:lnTo>
                  <a:lnTo>
                    <a:pt x="1474" y="778"/>
                  </a:lnTo>
                  <a:lnTo>
                    <a:pt x="1461" y="809"/>
                  </a:lnTo>
                  <a:lnTo>
                    <a:pt x="1448" y="838"/>
                  </a:lnTo>
                  <a:lnTo>
                    <a:pt x="1436" y="868"/>
                  </a:lnTo>
                  <a:lnTo>
                    <a:pt x="1425" y="899"/>
                  </a:lnTo>
                  <a:lnTo>
                    <a:pt x="1415" y="930"/>
                  </a:lnTo>
                  <a:lnTo>
                    <a:pt x="1406" y="962"/>
                  </a:lnTo>
                  <a:lnTo>
                    <a:pt x="1397" y="993"/>
                  </a:lnTo>
                  <a:lnTo>
                    <a:pt x="1389" y="1025"/>
                  </a:lnTo>
                  <a:lnTo>
                    <a:pt x="1381" y="1057"/>
                  </a:lnTo>
                  <a:lnTo>
                    <a:pt x="1376" y="1089"/>
                  </a:lnTo>
                  <a:lnTo>
                    <a:pt x="1370" y="1121"/>
                  </a:lnTo>
                  <a:lnTo>
                    <a:pt x="1366" y="1155"/>
                  </a:lnTo>
                  <a:lnTo>
                    <a:pt x="1361" y="1188"/>
                  </a:lnTo>
                  <a:lnTo>
                    <a:pt x="1358" y="1221"/>
                  </a:lnTo>
                  <a:lnTo>
                    <a:pt x="1355" y="1255"/>
                  </a:lnTo>
                  <a:lnTo>
                    <a:pt x="1354" y="1289"/>
                  </a:lnTo>
                  <a:lnTo>
                    <a:pt x="1354" y="1324"/>
                  </a:lnTo>
                  <a:lnTo>
                    <a:pt x="1354" y="1357"/>
                  </a:lnTo>
                  <a:lnTo>
                    <a:pt x="1355" y="1391"/>
                  </a:lnTo>
                  <a:lnTo>
                    <a:pt x="1358" y="1425"/>
                  </a:lnTo>
                  <a:lnTo>
                    <a:pt x="1361" y="1459"/>
                  </a:lnTo>
                  <a:lnTo>
                    <a:pt x="1366" y="1492"/>
                  </a:lnTo>
                  <a:lnTo>
                    <a:pt x="1370" y="1525"/>
                  </a:lnTo>
                  <a:lnTo>
                    <a:pt x="1376" y="1557"/>
                  </a:lnTo>
                  <a:lnTo>
                    <a:pt x="1381" y="1590"/>
                  </a:lnTo>
                  <a:lnTo>
                    <a:pt x="1389" y="1622"/>
                  </a:lnTo>
                  <a:lnTo>
                    <a:pt x="1397" y="1654"/>
                  </a:lnTo>
                  <a:lnTo>
                    <a:pt x="1406" y="1686"/>
                  </a:lnTo>
                  <a:lnTo>
                    <a:pt x="1415" y="1717"/>
                  </a:lnTo>
                  <a:lnTo>
                    <a:pt x="1425" y="1748"/>
                  </a:lnTo>
                  <a:lnTo>
                    <a:pt x="1436" y="1778"/>
                  </a:lnTo>
                  <a:lnTo>
                    <a:pt x="1448" y="1808"/>
                  </a:lnTo>
                  <a:lnTo>
                    <a:pt x="1461" y="1839"/>
                  </a:lnTo>
                  <a:lnTo>
                    <a:pt x="1474" y="1868"/>
                  </a:lnTo>
                  <a:lnTo>
                    <a:pt x="1488" y="1897"/>
                  </a:lnTo>
                  <a:lnTo>
                    <a:pt x="1503" y="1925"/>
                  </a:lnTo>
                  <a:lnTo>
                    <a:pt x="1517" y="1954"/>
                  </a:lnTo>
                  <a:lnTo>
                    <a:pt x="1533" y="1983"/>
                  </a:lnTo>
                  <a:lnTo>
                    <a:pt x="1550" y="2010"/>
                  </a:lnTo>
                  <a:lnTo>
                    <a:pt x="1568" y="2036"/>
                  </a:lnTo>
                  <a:lnTo>
                    <a:pt x="1586" y="2063"/>
                  </a:lnTo>
                  <a:lnTo>
                    <a:pt x="1604" y="2089"/>
                  </a:lnTo>
                  <a:lnTo>
                    <a:pt x="1623" y="2115"/>
                  </a:lnTo>
                  <a:lnTo>
                    <a:pt x="1643" y="2140"/>
                  </a:lnTo>
                  <a:lnTo>
                    <a:pt x="1664" y="2165"/>
                  </a:lnTo>
                  <a:lnTo>
                    <a:pt x="1685" y="2189"/>
                  </a:lnTo>
                  <a:lnTo>
                    <a:pt x="1706" y="2213"/>
                  </a:lnTo>
                  <a:lnTo>
                    <a:pt x="1728" y="2237"/>
                  </a:lnTo>
                  <a:lnTo>
                    <a:pt x="1751" y="2259"/>
                  </a:lnTo>
                  <a:lnTo>
                    <a:pt x="1774" y="2282"/>
                  </a:lnTo>
                  <a:lnTo>
                    <a:pt x="1797" y="2303"/>
                  </a:lnTo>
                  <a:lnTo>
                    <a:pt x="1822" y="2324"/>
                  </a:lnTo>
                  <a:lnTo>
                    <a:pt x="1847" y="2345"/>
                  </a:lnTo>
                  <a:lnTo>
                    <a:pt x="1873" y="2365"/>
                  </a:lnTo>
                  <a:lnTo>
                    <a:pt x="1899" y="2384"/>
                  </a:lnTo>
                  <a:lnTo>
                    <a:pt x="1925" y="2403"/>
                  </a:lnTo>
                  <a:lnTo>
                    <a:pt x="1952" y="2421"/>
                  </a:lnTo>
                  <a:lnTo>
                    <a:pt x="1979" y="2438"/>
                  </a:lnTo>
                  <a:lnTo>
                    <a:pt x="2007" y="2455"/>
                  </a:lnTo>
                  <a:lnTo>
                    <a:pt x="2035" y="2472"/>
                  </a:lnTo>
                  <a:lnTo>
                    <a:pt x="2063" y="2487"/>
                  </a:lnTo>
                  <a:lnTo>
                    <a:pt x="2092" y="2502"/>
                  </a:lnTo>
                  <a:lnTo>
                    <a:pt x="2121" y="2517"/>
                  </a:lnTo>
                  <a:lnTo>
                    <a:pt x="2152" y="2530"/>
                  </a:lnTo>
                  <a:lnTo>
                    <a:pt x="2181" y="2542"/>
                  </a:lnTo>
                  <a:lnTo>
                    <a:pt x="2212" y="2555"/>
                  </a:lnTo>
                  <a:lnTo>
                    <a:pt x="2243" y="2566"/>
                  </a:lnTo>
                  <a:lnTo>
                    <a:pt x="2274" y="2577"/>
                  </a:lnTo>
                  <a:lnTo>
                    <a:pt x="2306" y="2587"/>
                  </a:lnTo>
                  <a:lnTo>
                    <a:pt x="2338" y="2596"/>
                  </a:lnTo>
                  <a:lnTo>
                    <a:pt x="2370" y="2605"/>
                  </a:lnTo>
                  <a:lnTo>
                    <a:pt x="2402" y="2613"/>
                  </a:lnTo>
                  <a:lnTo>
                    <a:pt x="2436" y="2620"/>
                  </a:lnTo>
                  <a:lnTo>
                    <a:pt x="2469" y="2626"/>
                  </a:lnTo>
                  <a:lnTo>
                    <a:pt x="2503" y="2631"/>
                  </a:lnTo>
                  <a:lnTo>
                    <a:pt x="2536" y="2636"/>
                  </a:lnTo>
                  <a:lnTo>
                    <a:pt x="2570" y="2640"/>
                  </a:lnTo>
                  <a:lnTo>
                    <a:pt x="2605" y="2643"/>
                  </a:lnTo>
                  <a:lnTo>
                    <a:pt x="2639" y="2645"/>
                  </a:lnTo>
                  <a:lnTo>
                    <a:pt x="2673" y="2646"/>
                  </a:lnTo>
                  <a:lnTo>
                    <a:pt x="2708" y="2647"/>
                  </a:lnTo>
                  <a:close/>
                </a:path>
              </a:pathLst>
            </a:custGeom>
            <a:solidFill>
              <a:schemeClr val="accent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chemeClr val="bg1"/>
                </a:solidFill>
              </a:endParaRPr>
            </a:p>
          </p:txBody>
        </p:sp>
        <p:sp>
          <p:nvSpPr>
            <p:cNvPr id="10" name="文本框 9"/>
            <p:cNvSpPr txBox="1"/>
            <p:nvPr/>
          </p:nvSpPr>
          <p:spPr>
            <a:xfrm>
              <a:off x="4198075" y="3834953"/>
              <a:ext cx="2173993" cy="369332"/>
            </a:xfrm>
            <a:prstGeom prst="rect">
              <a:avLst/>
            </a:prstGeom>
            <a:noFill/>
          </p:spPr>
          <p:txBody>
            <a:bodyPr wrap="none" rtlCol="0">
              <a:spAutoFit/>
            </a:bodyPr>
            <a:lstStyle/>
            <a:p>
              <a:r>
                <a:rPr lang="zh-CN" altLang="en-US" dirty="0">
                  <a:solidFill>
                    <a:schemeClr val="bg1"/>
                  </a:solidFill>
                </a:rPr>
                <a:t>答辩学生</a:t>
              </a:r>
              <a:r>
                <a:rPr lang="zh-CN" altLang="en-US" dirty="0" smtClean="0">
                  <a:solidFill>
                    <a:schemeClr val="bg1"/>
                  </a:solidFill>
                </a:rPr>
                <a:t>：</a:t>
              </a:r>
              <a:r>
                <a:rPr lang="zh-CN" altLang="en-US" dirty="0">
                  <a:solidFill>
                    <a:schemeClr val="bg1"/>
                  </a:solidFill>
                </a:rPr>
                <a:t>优</a:t>
              </a:r>
              <a:r>
                <a:rPr lang="zh-CN" altLang="en-US" dirty="0" smtClean="0">
                  <a:solidFill>
                    <a:schemeClr val="bg1"/>
                  </a:solidFill>
                </a:rPr>
                <a:t>品</a:t>
              </a:r>
              <a:r>
                <a:rPr lang="en-US" altLang="zh-CN" dirty="0" smtClean="0">
                  <a:solidFill>
                    <a:schemeClr val="bg1"/>
                  </a:solidFill>
                </a:rPr>
                <a:t>PPT</a:t>
              </a:r>
              <a:endParaRPr lang="zh-CN" altLang="en-US" dirty="0">
                <a:solidFill>
                  <a:schemeClr val="bg1"/>
                </a:solidFill>
              </a:endParaRPr>
            </a:p>
          </p:txBody>
        </p:sp>
        <p:sp>
          <p:nvSpPr>
            <p:cNvPr id="11" name="椭圆 10"/>
            <p:cNvSpPr/>
            <p:nvPr/>
          </p:nvSpPr>
          <p:spPr>
            <a:xfrm>
              <a:off x="6517385" y="3865732"/>
              <a:ext cx="307777" cy="3077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12" name="KSO_Shape"/>
            <p:cNvSpPr/>
            <p:nvPr/>
          </p:nvSpPr>
          <p:spPr bwMode="auto">
            <a:xfrm>
              <a:off x="6578801" y="3908276"/>
              <a:ext cx="234822" cy="222688"/>
            </a:xfrm>
            <a:custGeom>
              <a:avLst/>
              <a:gdLst/>
              <a:ahLst/>
              <a:cxnLst/>
              <a:rect l="0" t="0" r="r" b="b"/>
              <a:pathLst>
                <a:path w="1917701" h="1819275">
                  <a:moveTo>
                    <a:pt x="711992" y="795933"/>
                  </a:moveTo>
                  <a:lnTo>
                    <a:pt x="722042" y="796197"/>
                  </a:lnTo>
                  <a:lnTo>
                    <a:pt x="731828" y="796462"/>
                  </a:lnTo>
                  <a:lnTo>
                    <a:pt x="742143" y="796991"/>
                  </a:lnTo>
                  <a:lnTo>
                    <a:pt x="751929" y="797784"/>
                  </a:lnTo>
                  <a:lnTo>
                    <a:pt x="761979" y="798577"/>
                  </a:lnTo>
                  <a:lnTo>
                    <a:pt x="771765" y="799635"/>
                  </a:lnTo>
                  <a:lnTo>
                    <a:pt x="781551" y="800957"/>
                  </a:lnTo>
                  <a:lnTo>
                    <a:pt x="791337" y="802544"/>
                  </a:lnTo>
                  <a:lnTo>
                    <a:pt x="800858" y="804130"/>
                  </a:lnTo>
                  <a:lnTo>
                    <a:pt x="810644" y="805981"/>
                  </a:lnTo>
                  <a:lnTo>
                    <a:pt x="820166" y="807832"/>
                  </a:lnTo>
                  <a:lnTo>
                    <a:pt x="829687" y="810212"/>
                  </a:lnTo>
                  <a:lnTo>
                    <a:pt x="839473" y="812592"/>
                  </a:lnTo>
                  <a:lnTo>
                    <a:pt x="848994" y="814972"/>
                  </a:lnTo>
                  <a:lnTo>
                    <a:pt x="858252" y="817616"/>
                  </a:lnTo>
                  <a:lnTo>
                    <a:pt x="867773" y="820525"/>
                  </a:lnTo>
                  <a:lnTo>
                    <a:pt x="886551" y="826871"/>
                  </a:lnTo>
                  <a:lnTo>
                    <a:pt x="905065" y="833746"/>
                  </a:lnTo>
                  <a:lnTo>
                    <a:pt x="923315" y="841415"/>
                  </a:lnTo>
                  <a:lnTo>
                    <a:pt x="941300" y="849612"/>
                  </a:lnTo>
                  <a:lnTo>
                    <a:pt x="959284" y="858603"/>
                  </a:lnTo>
                  <a:lnTo>
                    <a:pt x="976740" y="868122"/>
                  </a:lnTo>
                  <a:lnTo>
                    <a:pt x="993932" y="878170"/>
                  </a:lnTo>
                  <a:lnTo>
                    <a:pt x="1011123" y="889012"/>
                  </a:lnTo>
                  <a:lnTo>
                    <a:pt x="1003189" y="891392"/>
                  </a:lnTo>
                  <a:lnTo>
                    <a:pt x="995254" y="893772"/>
                  </a:lnTo>
                  <a:lnTo>
                    <a:pt x="987055" y="896416"/>
                  </a:lnTo>
                  <a:lnTo>
                    <a:pt x="979121" y="899325"/>
                  </a:lnTo>
                  <a:lnTo>
                    <a:pt x="971186" y="902762"/>
                  </a:lnTo>
                  <a:lnTo>
                    <a:pt x="962987" y="905936"/>
                  </a:lnTo>
                  <a:lnTo>
                    <a:pt x="955053" y="909638"/>
                  </a:lnTo>
                  <a:lnTo>
                    <a:pt x="947383" y="913604"/>
                  </a:lnTo>
                  <a:lnTo>
                    <a:pt x="939448" y="917835"/>
                  </a:lnTo>
                  <a:lnTo>
                    <a:pt x="932043" y="922066"/>
                  </a:lnTo>
                  <a:lnTo>
                    <a:pt x="924637" y="926826"/>
                  </a:lnTo>
                  <a:lnTo>
                    <a:pt x="917231" y="931850"/>
                  </a:lnTo>
                  <a:lnTo>
                    <a:pt x="910090" y="936874"/>
                  </a:lnTo>
                  <a:lnTo>
                    <a:pt x="902949" y="942427"/>
                  </a:lnTo>
                  <a:lnTo>
                    <a:pt x="896073" y="948509"/>
                  </a:lnTo>
                  <a:lnTo>
                    <a:pt x="889461" y="954326"/>
                  </a:lnTo>
                  <a:lnTo>
                    <a:pt x="883113" y="960937"/>
                  </a:lnTo>
                  <a:lnTo>
                    <a:pt x="877030" y="967812"/>
                  </a:lnTo>
                  <a:lnTo>
                    <a:pt x="871211" y="974952"/>
                  </a:lnTo>
                  <a:lnTo>
                    <a:pt x="865393" y="982356"/>
                  </a:lnTo>
                  <a:lnTo>
                    <a:pt x="859838" y="990024"/>
                  </a:lnTo>
                  <a:lnTo>
                    <a:pt x="854813" y="998486"/>
                  </a:lnTo>
                  <a:lnTo>
                    <a:pt x="850052" y="1006683"/>
                  </a:lnTo>
                  <a:lnTo>
                    <a:pt x="845556" y="1015674"/>
                  </a:lnTo>
                  <a:lnTo>
                    <a:pt x="841324" y="1025193"/>
                  </a:lnTo>
                  <a:lnTo>
                    <a:pt x="837886" y="1034713"/>
                  </a:lnTo>
                  <a:lnTo>
                    <a:pt x="834183" y="1044761"/>
                  </a:lnTo>
                  <a:lnTo>
                    <a:pt x="831274" y="1055074"/>
                  </a:lnTo>
                  <a:lnTo>
                    <a:pt x="828629" y="1066180"/>
                  </a:lnTo>
                  <a:lnTo>
                    <a:pt x="826249" y="1077550"/>
                  </a:lnTo>
                  <a:lnTo>
                    <a:pt x="824398" y="1089185"/>
                  </a:lnTo>
                  <a:lnTo>
                    <a:pt x="823340" y="1101349"/>
                  </a:lnTo>
                  <a:lnTo>
                    <a:pt x="822017" y="1115893"/>
                  </a:lnTo>
                  <a:lnTo>
                    <a:pt x="821488" y="1129907"/>
                  </a:lnTo>
                  <a:lnTo>
                    <a:pt x="821488" y="1143129"/>
                  </a:lnTo>
                  <a:lnTo>
                    <a:pt x="821753" y="1156086"/>
                  </a:lnTo>
                  <a:lnTo>
                    <a:pt x="822546" y="1168514"/>
                  </a:lnTo>
                  <a:lnTo>
                    <a:pt x="824133" y="1180413"/>
                  </a:lnTo>
                  <a:lnTo>
                    <a:pt x="825984" y="1192048"/>
                  </a:lnTo>
                  <a:lnTo>
                    <a:pt x="828100" y="1203154"/>
                  </a:lnTo>
                  <a:lnTo>
                    <a:pt x="830745" y="1213731"/>
                  </a:lnTo>
                  <a:lnTo>
                    <a:pt x="833654" y="1224044"/>
                  </a:lnTo>
                  <a:lnTo>
                    <a:pt x="836828" y="1233828"/>
                  </a:lnTo>
                  <a:lnTo>
                    <a:pt x="840531" y="1243348"/>
                  </a:lnTo>
                  <a:lnTo>
                    <a:pt x="844763" y="1252338"/>
                  </a:lnTo>
                  <a:lnTo>
                    <a:pt x="848994" y="1260800"/>
                  </a:lnTo>
                  <a:lnTo>
                    <a:pt x="853491" y="1269262"/>
                  </a:lnTo>
                  <a:lnTo>
                    <a:pt x="858516" y="1276930"/>
                  </a:lnTo>
                  <a:lnTo>
                    <a:pt x="863806" y="1284334"/>
                  </a:lnTo>
                  <a:lnTo>
                    <a:pt x="869360" y="1291474"/>
                  </a:lnTo>
                  <a:lnTo>
                    <a:pt x="874914" y="1298349"/>
                  </a:lnTo>
                  <a:lnTo>
                    <a:pt x="880997" y="1304960"/>
                  </a:lnTo>
                  <a:lnTo>
                    <a:pt x="887080" y="1311042"/>
                  </a:lnTo>
                  <a:lnTo>
                    <a:pt x="893428" y="1316859"/>
                  </a:lnTo>
                  <a:lnTo>
                    <a:pt x="900040" y="1322412"/>
                  </a:lnTo>
                  <a:lnTo>
                    <a:pt x="906652" y="1327436"/>
                  </a:lnTo>
                  <a:lnTo>
                    <a:pt x="913264" y="1332196"/>
                  </a:lnTo>
                  <a:lnTo>
                    <a:pt x="920405" y="1336956"/>
                  </a:lnTo>
                  <a:lnTo>
                    <a:pt x="927546" y="1341187"/>
                  </a:lnTo>
                  <a:lnTo>
                    <a:pt x="934687" y="1345417"/>
                  </a:lnTo>
                  <a:lnTo>
                    <a:pt x="941828" y="1349119"/>
                  </a:lnTo>
                  <a:lnTo>
                    <a:pt x="949234" y="1352821"/>
                  </a:lnTo>
                  <a:lnTo>
                    <a:pt x="956904" y="1355995"/>
                  </a:lnTo>
                  <a:lnTo>
                    <a:pt x="964310" y="1358903"/>
                  </a:lnTo>
                  <a:lnTo>
                    <a:pt x="971715" y="1361812"/>
                  </a:lnTo>
                  <a:lnTo>
                    <a:pt x="979121" y="1364456"/>
                  </a:lnTo>
                  <a:lnTo>
                    <a:pt x="986526" y="1366836"/>
                  </a:lnTo>
                  <a:lnTo>
                    <a:pt x="993932" y="1368952"/>
                  </a:lnTo>
                  <a:lnTo>
                    <a:pt x="1008479" y="1372654"/>
                  </a:lnTo>
                  <a:lnTo>
                    <a:pt x="1023025" y="1375562"/>
                  </a:lnTo>
                  <a:lnTo>
                    <a:pt x="1037043" y="1378471"/>
                  </a:lnTo>
                  <a:lnTo>
                    <a:pt x="1050532" y="1380058"/>
                  </a:lnTo>
                  <a:lnTo>
                    <a:pt x="1063227" y="1381380"/>
                  </a:lnTo>
                  <a:lnTo>
                    <a:pt x="1075129" y="1382438"/>
                  </a:lnTo>
                  <a:lnTo>
                    <a:pt x="1086237" y="1382702"/>
                  </a:lnTo>
                  <a:lnTo>
                    <a:pt x="1096287" y="1383231"/>
                  </a:lnTo>
                  <a:lnTo>
                    <a:pt x="1105015" y="1383495"/>
                  </a:lnTo>
                  <a:lnTo>
                    <a:pt x="1112421" y="1383231"/>
                  </a:lnTo>
                  <a:lnTo>
                    <a:pt x="1122736" y="1382702"/>
                  </a:lnTo>
                  <a:lnTo>
                    <a:pt x="1126703" y="1382438"/>
                  </a:lnTo>
                  <a:lnTo>
                    <a:pt x="1126703" y="1394337"/>
                  </a:lnTo>
                  <a:lnTo>
                    <a:pt x="1126968" y="1406236"/>
                  </a:lnTo>
                  <a:lnTo>
                    <a:pt x="1127232" y="1417607"/>
                  </a:lnTo>
                  <a:lnTo>
                    <a:pt x="1128025" y="1428977"/>
                  </a:lnTo>
                  <a:lnTo>
                    <a:pt x="1129083" y="1439554"/>
                  </a:lnTo>
                  <a:lnTo>
                    <a:pt x="1130141" y="1450131"/>
                  </a:lnTo>
                  <a:lnTo>
                    <a:pt x="1131728" y="1460444"/>
                  </a:lnTo>
                  <a:lnTo>
                    <a:pt x="1133580" y="1470228"/>
                  </a:lnTo>
                  <a:lnTo>
                    <a:pt x="1135431" y="1480012"/>
                  </a:lnTo>
                  <a:lnTo>
                    <a:pt x="1137547" y="1489267"/>
                  </a:lnTo>
                  <a:lnTo>
                    <a:pt x="1139927" y="1498522"/>
                  </a:lnTo>
                  <a:lnTo>
                    <a:pt x="1142572" y="1507513"/>
                  </a:lnTo>
                  <a:lnTo>
                    <a:pt x="1145481" y="1515710"/>
                  </a:lnTo>
                  <a:lnTo>
                    <a:pt x="1148391" y="1524172"/>
                  </a:lnTo>
                  <a:lnTo>
                    <a:pt x="1151564" y="1532105"/>
                  </a:lnTo>
                  <a:lnTo>
                    <a:pt x="1155003" y="1539773"/>
                  </a:lnTo>
                  <a:lnTo>
                    <a:pt x="1158441" y="1547442"/>
                  </a:lnTo>
                  <a:lnTo>
                    <a:pt x="1162408" y="1554581"/>
                  </a:lnTo>
                  <a:lnTo>
                    <a:pt x="1166111" y="1561721"/>
                  </a:lnTo>
                  <a:lnTo>
                    <a:pt x="1170078" y="1568596"/>
                  </a:lnTo>
                  <a:lnTo>
                    <a:pt x="1174575" y="1575207"/>
                  </a:lnTo>
                  <a:lnTo>
                    <a:pt x="1178806" y="1581553"/>
                  </a:lnTo>
                  <a:lnTo>
                    <a:pt x="1183038" y="1587370"/>
                  </a:lnTo>
                  <a:lnTo>
                    <a:pt x="1187799" y="1593452"/>
                  </a:lnTo>
                  <a:lnTo>
                    <a:pt x="1192560" y="1599005"/>
                  </a:lnTo>
                  <a:lnTo>
                    <a:pt x="1197320" y="1604558"/>
                  </a:lnTo>
                  <a:lnTo>
                    <a:pt x="1202346" y="1609582"/>
                  </a:lnTo>
                  <a:lnTo>
                    <a:pt x="1207635" y="1614607"/>
                  </a:lnTo>
                  <a:lnTo>
                    <a:pt x="1212660" y="1619366"/>
                  </a:lnTo>
                  <a:lnTo>
                    <a:pt x="1217950" y="1624126"/>
                  </a:lnTo>
                  <a:lnTo>
                    <a:pt x="1223240" y="1628357"/>
                  </a:lnTo>
                  <a:lnTo>
                    <a:pt x="1229058" y="1632852"/>
                  </a:lnTo>
                  <a:lnTo>
                    <a:pt x="1234348" y="1636819"/>
                  </a:lnTo>
                  <a:lnTo>
                    <a:pt x="1239902" y="1640521"/>
                  </a:lnTo>
                  <a:lnTo>
                    <a:pt x="1245721" y="1644487"/>
                  </a:lnTo>
                  <a:lnTo>
                    <a:pt x="1251540" y="1647660"/>
                  </a:lnTo>
                  <a:lnTo>
                    <a:pt x="1263177" y="1654271"/>
                  </a:lnTo>
                  <a:lnTo>
                    <a:pt x="1274814" y="1660353"/>
                  </a:lnTo>
                  <a:lnTo>
                    <a:pt x="1286716" y="1665377"/>
                  </a:lnTo>
                  <a:lnTo>
                    <a:pt x="1298882" y="1670137"/>
                  </a:lnTo>
                  <a:lnTo>
                    <a:pt x="1310784" y="1673839"/>
                  </a:lnTo>
                  <a:lnTo>
                    <a:pt x="1322686" y="1677541"/>
                  </a:lnTo>
                  <a:lnTo>
                    <a:pt x="1334588" y="1680714"/>
                  </a:lnTo>
                  <a:lnTo>
                    <a:pt x="1346225" y="1683094"/>
                  </a:lnTo>
                  <a:lnTo>
                    <a:pt x="1357862" y="1685474"/>
                  </a:lnTo>
                  <a:lnTo>
                    <a:pt x="1368971" y="1687325"/>
                  </a:lnTo>
                  <a:lnTo>
                    <a:pt x="1380079" y="1688382"/>
                  </a:lnTo>
                  <a:lnTo>
                    <a:pt x="1390658" y="1689705"/>
                  </a:lnTo>
                  <a:lnTo>
                    <a:pt x="1401238" y="1690498"/>
                  </a:lnTo>
                  <a:lnTo>
                    <a:pt x="1411024" y="1690762"/>
                  </a:lnTo>
                  <a:lnTo>
                    <a:pt x="1411817" y="1709537"/>
                  </a:lnTo>
                  <a:lnTo>
                    <a:pt x="1412346" y="1728311"/>
                  </a:lnTo>
                  <a:lnTo>
                    <a:pt x="1412875" y="1747086"/>
                  </a:lnTo>
                  <a:lnTo>
                    <a:pt x="1412875" y="1766125"/>
                  </a:lnTo>
                  <a:lnTo>
                    <a:pt x="1412346" y="1792832"/>
                  </a:lnTo>
                  <a:lnTo>
                    <a:pt x="1411553" y="1819275"/>
                  </a:lnTo>
                  <a:lnTo>
                    <a:pt x="793" y="1811078"/>
                  </a:lnTo>
                  <a:lnTo>
                    <a:pt x="264" y="1784635"/>
                  </a:lnTo>
                  <a:lnTo>
                    <a:pt x="0" y="1757928"/>
                  </a:lnTo>
                  <a:lnTo>
                    <a:pt x="529" y="1733071"/>
                  </a:lnTo>
                  <a:lnTo>
                    <a:pt x="1058" y="1708215"/>
                  </a:lnTo>
                  <a:lnTo>
                    <a:pt x="2645" y="1683623"/>
                  </a:lnTo>
                  <a:lnTo>
                    <a:pt x="4232" y="1659031"/>
                  </a:lnTo>
                  <a:lnTo>
                    <a:pt x="6612" y="1634968"/>
                  </a:lnTo>
                  <a:lnTo>
                    <a:pt x="8992" y="1610905"/>
                  </a:lnTo>
                  <a:lnTo>
                    <a:pt x="12166" y="1587106"/>
                  </a:lnTo>
                  <a:lnTo>
                    <a:pt x="15340" y="1563307"/>
                  </a:lnTo>
                  <a:lnTo>
                    <a:pt x="19307" y="1539773"/>
                  </a:lnTo>
                  <a:lnTo>
                    <a:pt x="23804" y="1516503"/>
                  </a:lnTo>
                  <a:lnTo>
                    <a:pt x="28300" y="1493762"/>
                  </a:lnTo>
                  <a:lnTo>
                    <a:pt x="33590" y="1470757"/>
                  </a:lnTo>
                  <a:lnTo>
                    <a:pt x="38879" y="1448280"/>
                  </a:lnTo>
                  <a:lnTo>
                    <a:pt x="44962" y="1425804"/>
                  </a:lnTo>
                  <a:lnTo>
                    <a:pt x="51045" y="1403856"/>
                  </a:lnTo>
                  <a:lnTo>
                    <a:pt x="57658" y="1382173"/>
                  </a:lnTo>
                  <a:lnTo>
                    <a:pt x="64799" y="1360754"/>
                  </a:lnTo>
                  <a:lnTo>
                    <a:pt x="72204" y="1339336"/>
                  </a:lnTo>
                  <a:lnTo>
                    <a:pt x="79874" y="1318710"/>
                  </a:lnTo>
                  <a:lnTo>
                    <a:pt x="88073" y="1298085"/>
                  </a:lnTo>
                  <a:lnTo>
                    <a:pt x="96272" y="1277459"/>
                  </a:lnTo>
                  <a:lnTo>
                    <a:pt x="105265" y="1257627"/>
                  </a:lnTo>
                  <a:lnTo>
                    <a:pt x="114522" y="1238059"/>
                  </a:lnTo>
                  <a:lnTo>
                    <a:pt x="123779" y="1218491"/>
                  </a:lnTo>
                  <a:lnTo>
                    <a:pt x="133565" y="1199452"/>
                  </a:lnTo>
                  <a:lnTo>
                    <a:pt x="143615" y="1180678"/>
                  </a:lnTo>
                  <a:lnTo>
                    <a:pt x="153930" y="1162432"/>
                  </a:lnTo>
                  <a:lnTo>
                    <a:pt x="165038" y="1144451"/>
                  </a:lnTo>
                  <a:lnTo>
                    <a:pt x="176147" y="1126734"/>
                  </a:lnTo>
                  <a:lnTo>
                    <a:pt x="187255" y="1109546"/>
                  </a:lnTo>
                  <a:lnTo>
                    <a:pt x="198892" y="1092623"/>
                  </a:lnTo>
                  <a:lnTo>
                    <a:pt x="210794" y="1075964"/>
                  </a:lnTo>
                  <a:lnTo>
                    <a:pt x="222960" y="1059834"/>
                  </a:lnTo>
                  <a:lnTo>
                    <a:pt x="235391" y="1044232"/>
                  </a:lnTo>
                  <a:lnTo>
                    <a:pt x="248351" y="1028895"/>
                  </a:lnTo>
                  <a:lnTo>
                    <a:pt x="261310" y="1013823"/>
                  </a:lnTo>
                  <a:lnTo>
                    <a:pt x="274799" y="999544"/>
                  </a:lnTo>
                  <a:lnTo>
                    <a:pt x="288288" y="985529"/>
                  </a:lnTo>
                  <a:lnTo>
                    <a:pt x="302041" y="971779"/>
                  </a:lnTo>
                  <a:lnTo>
                    <a:pt x="316059" y="958557"/>
                  </a:lnTo>
                  <a:lnTo>
                    <a:pt x="330341" y="946129"/>
                  </a:lnTo>
                  <a:lnTo>
                    <a:pt x="344888" y="933965"/>
                  </a:lnTo>
                  <a:lnTo>
                    <a:pt x="359963" y="922066"/>
                  </a:lnTo>
                  <a:lnTo>
                    <a:pt x="374774" y="910695"/>
                  </a:lnTo>
                  <a:lnTo>
                    <a:pt x="389850" y="899589"/>
                  </a:lnTo>
                  <a:lnTo>
                    <a:pt x="405454" y="889541"/>
                  </a:lnTo>
                  <a:lnTo>
                    <a:pt x="420794" y="879757"/>
                  </a:lnTo>
                  <a:lnTo>
                    <a:pt x="436664" y="870238"/>
                  </a:lnTo>
                  <a:lnTo>
                    <a:pt x="452533" y="861511"/>
                  </a:lnTo>
                  <a:lnTo>
                    <a:pt x="468666" y="853314"/>
                  </a:lnTo>
                  <a:lnTo>
                    <a:pt x="485064" y="845646"/>
                  </a:lnTo>
                  <a:lnTo>
                    <a:pt x="501727" y="838242"/>
                  </a:lnTo>
                  <a:lnTo>
                    <a:pt x="518389" y="831631"/>
                  </a:lnTo>
                  <a:lnTo>
                    <a:pt x="535316" y="825285"/>
                  </a:lnTo>
                  <a:lnTo>
                    <a:pt x="552243" y="819732"/>
                  </a:lnTo>
                  <a:lnTo>
                    <a:pt x="569435" y="814972"/>
                  </a:lnTo>
                  <a:lnTo>
                    <a:pt x="586891" y="810477"/>
                  </a:lnTo>
                  <a:lnTo>
                    <a:pt x="604347" y="806510"/>
                  </a:lnTo>
                  <a:lnTo>
                    <a:pt x="622067" y="803337"/>
                  </a:lnTo>
                  <a:lnTo>
                    <a:pt x="639787" y="800693"/>
                  </a:lnTo>
                  <a:lnTo>
                    <a:pt x="657508" y="798577"/>
                  </a:lnTo>
                  <a:lnTo>
                    <a:pt x="675757" y="796991"/>
                  </a:lnTo>
                  <a:lnTo>
                    <a:pt x="693742" y="796197"/>
                  </a:lnTo>
                  <a:lnTo>
                    <a:pt x="711992" y="795933"/>
                  </a:lnTo>
                  <a:close/>
                  <a:moveTo>
                    <a:pt x="1463280" y="660400"/>
                  </a:moveTo>
                  <a:lnTo>
                    <a:pt x="1469893" y="660400"/>
                  </a:lnTo>
                  <a:lnTo>
                    <a:pt x="1477034" y="660665"/>
                  </a:lnTo>
                  <a:lnTo>
                    <a:pt x="1483912" y="660929"/>
                  </a:lnTo>
                  <a:lnTo>
                    <a:pt x="1490789" y="661988"/>
                  </a:lnTo>
                  <a:lnTo>
                    <a:pt x="1497666" y="663046"/>
                  </a:lnTo>
                  <a:lnTo>
                    <a:pt x="1504279" y="664898"/>
                  </a:lnTo>
                  <a:lnTo>
                    <a:pt x="1510891" y="666750"/>
                  </a:lnTo>
                  <a:lnTo>
                    <a:pt x="1516975" y="668867"/>
                  </a:lnTo>
                  <a:lnTo>
                    <a:pt x="1523323" y="671248"/>
                  </a:lnTo>
                  <a:lnTo>
                    <a:pt x="1529142" y="673894"/>
                  </a:lnTo>
                  <a:lnTo>
                    <a:pt x="1535226" y="676804"/>
                  </a:lnTo>
                  <a:lnTo>
                    <a:pt x="1540780" y="679979"/>
                  </a:lnTo>
                  <a:lnTo>
                    <a:pt x="1546599" y="683683"/>
                  </a:lnTo>
                  <a:lnTo>
                    <a:pt x="1551625" y="687123"/>
                  </a:lnTo>
                  <a:lnTo>
                    <a:pt x="1556915" y="691356"/>
                  </a:lnTo>
                  <a:lnTo>
                    <a:pt x="1561676" y="695590"/>
                  </a:lnTo>
                  <a:lnTo>
                    <a:pt x="1566437" y="700088"/>
                  </a:lnTo>
                  <a:lnTo>
                    <a:pt x="1570934" y="704850"/>
                  </a:lnTo>
                  <a:lnTo>
                    <a:pt x="1575431" y="709613"/>
                  </a:lnTo>
                  <a:lnTo>
                    <a:pt x="1579134" y="714640"/>
                  </a:lnTo>
                  <a:lnTo>
                    <a:pt x="1583101" y="719931"/>
                  </a:lnTo>
                  <a:lnTo>
                    <a:pt x="1586540" y="725223"/>
                  </a:lnTo>
                  <a:lnTo>
                    <a:pt x="1589978" y="731044"/>
                  </a:lnTo>
                  <a:lnTo>
                    <a:pt x="1592888" y="736600"/>
                  </a:lnTo>
                  <a:lnTo>
                    <a:pt x="1595533" y="742685"/>
                  </a:lnTo>
                  <a:lnTo>
                    <a:pt x="1597914" y="748771"/>
                  </a:lnTo>
                  <a:lnTo>
                    <a:pt x="1600030" y="754856"/>
                  </a:lnTo>
                  <a:lnTo>
                    <a:pt x="1601881" y="761206"/>
                  </a:lnTo>
                  <a:lnTo>
                    <a:pt x="1603204" y="767556"/>
                  </a:lnTo>
                  <a:lnTo>
                    <a:pt x="1604526" y="774435"/>
                  </a:lnTo>
                  <a:lnTo>
                    <a:pt x="1605320" y="781050"/>
                  </a:lnTo>
                  <a:lnTo>
                    <a:pt x="1605584" y="787665"/>
                  </a:lnTo>
                  <a:lnTo>
                    <a:pt x="1605849" y="794544"/>
                  </a:lnTo>
                  <a:lnTo>
                    <a:pt x="1604791" y="967581"/>
                  </a:lnTo>
                  <a:lnTo>
                    <a:pt x="1781745" y="968375"/>
                  </a:lnTo>
                  <a:lnTo>
                    <a:pt x="1788887" y="968640"/>
                  </a:lnTo>
                  <a:lnTo>
                    <a:pt x="1795764" y="969169"/>
                  </a:lnTo>
                  <a:lnTo>
                    <a:pt x="1802641" y="970227"/>
                  </a:lnTo>
                  <a:lnTo>
                    <a:pt x="1809518" y="971285"/>
                  </a:lnTo>
                  <a:lnTo>
                    <a:pt x="1815866" y="972873"/>
                  </a:lnTo>
                  <a:lnTo>
                    <a:pt x="1822479" y="974725"/>
                  </a:lnTo>
                  <a:lnTo>
                    <a:pt x="1828827" y="977106"/>
                  </a:lnTo>
                  <a:lnTo>
                    <a:pt x="1834911" y="979488"/>
                  </a:lnTo>
                  <a:lnTo>
                    <a:pt x="1840994" y="982133"/>
                  </a:lnTo>
                  <a:lnTo>
                    <a:pt x="1846813" y="985044"/>
                  </a:lnTo>
                  <a:lnTo>
                    <a:pt x="1852633" y="988219"/>
                  </a:lnTo>
                  <a:lnTo>
                    <a:pt x="1857923" y="991923"/>
                  </a:lnTo>
                  <a:lnTo>
                    <a:pt x="1863213" y="995363"/>
                  </a:lnTo>
                  <a:lnTo>
                    <a:pt x="1868503" y="999596"/>
                  </a:lnTo>
                  <a:lnTo>
                    <a:pt x="1873264" y="1003829"/>
                  </a:lnTo>
                  <a:lnTo>
                    <a:pt x="1878025" y="1008327"/>
                  </a:lnTo>
                  <a:lnTo>
                    <a:pt x="1882522" y="1012825"/>
                  </a:lnTo>
                  <a:lnTo>
                    <a:pt x="1886754" y="1017852"/>
                  </a:lnTo>
                  <a:lnTo>
                    <a:pt x="1890986" y="1022879"/>
                  </a:lnTo>
                  <a:lnTo>
                    <a:pt x="1894689" y="1027906"/>
                  </a:lnTo>
                  <a:lnTo>
                    <a:pt x="1898128" y="1033463"/>
                  </a:lnTo>
                  <a:lnTo>
                    <a:pt x="1901302" y="1039283"/>
                  </a:lnTo>
                  <a:lnTo>
                    <a:pt x="1904211" y="1044840"/>
                  </a:lnTo>
                  <a:lnTo>
                    <a:pt x="1907385" y="1050660"/>
                  </a:lnTo>
                  <a:lnTo>
                    <a:pt x="1909766" y="1056746"/>
                  </a:lnTo>
                  <a:lnTo>
                    <a:pt x="1911882" y="1063096"/>
                  </a:lnTo>
                  <a:lnTo>
                    <a:pt x="1913469" y="1069181"/>
                  </a:lnTo>
                  <a:lnTo>
                    <a:pt x="1915056" y="1075796"/>
                  </a:lnTo>
                  <a:lnTo>
                    <a:pt x="1916114" y="1082410"/>
                  </a:lnTo>
                  <a:lnTo>
                    <a:pt x="1916908" y="1089290"/>
                  </a:lnTo>
                  <a:lnTo>
                    <a:pt x="1917436" y="1095640"/>
                  </a:lnTo>
                  <a:lnTo>
                    <a:pt x="1917701" y="1102783"/>
                  </a:lnTo>
                  <a:lnTo>
                    <a:pt x="1917436" y="1109663"/>
                  </a:lnTo>
                  <a:lnTo>
                    <a:pt x="1916908" y="1116277"/>
                  </a:lnTo>
                  <a:lnTo>
                    <a:pt x="1915849" y="1123156"/>
                  </a:lnTo>
                  <a:lnTo>
                    <a:pt x="1914791" y="1129506"/>
                  </a:lnTo>
                  <a:lnTo>
                    <a:pt x="1913204" y="1136121"/>
                  </a:lnTo>
                  <a:lnTo>
                    <a:pt x="1911088" y="1142471"/>
                  </a:lnTo>
                  <a:lnTo>
                    <a:pt x="1908972" y="1148556"/>
                  </a:lnTo>
                  <a:lnTo>
                    <a:pt x="1906592" y="1154642"/>
                  </a:lnTo>
                  <a:lnTo>
                    <a:pt x="1903682" y="1160463"/>
                  </a:lnTo>
                  <a:lnTo>
                    <a:pt x="1900773" y="1166283"/>
                  </a:lnTo>
                  <a:lnTo>
                    <a:pt x="1897599" y="1171840"/>
                  </a:lnTo>
                  <a:lnTo>
                    <a:pt x="1893896" y="1177131"/>
                  </a:lnTo>
                  <a:lnTo>
                    <a:pt x="1889928" y="1182158"/>
                  </a:lnTo>
                  <a:lnTo>
                    <a:pt x="1885960" y="1187450"/>
                  </a:lnTo>
                  <a:lnTo>
                    <a:pt x="1881728" y="1192213"/>
                  </a:lnTo>
                  <a:lnTo>
                    <a:pt x="1876967" y="1196975"/>
                  </a:lnTo>
                  <a:lnTo>
                    <a:pt x="1872206" y="1201208"/>
                  </a:lnTo>
                  <a:lnTo>
                    <a:pt x="1867445" y="1205442"/>
                  </a:lnTo>
                  <a:lnTo>
                    <a:pt x="1862155" y="1209411"/>
                  </a:lnTo>
                  <a:lnTo>
                    <a:pt x="1856600" y="1212850"/>
                  </a:lnTo>
                  <a:lnTo>
                    <a:pt x="1851046" y="1216554"/>
                  </a:lnTo>
                  <a:lnTo>
                    <a:pt x="1845491" y="1219465"/>
                  </a:lnTo>
                  <a:lnTo>
                    <a:pt x="1839407" y="1222375"/>
                  </a:lnTo>
                  <a:lnTo>
                    <a:pt x="1833588" y="1225021"/>
                  </a:lnTo>
                  <a:lnTo>
                    <a:pt x="1827240" y="1227402"/>
                  </a:lnTo>
                  <a:lnTo>
                    <a:pt x="1821156" y="1229519"/>
                  </a:lnTo>
                  <a:lnTo>
                    <a:pt x="1814544" y="1231371"/>
                  </a:lnTo>
                  <a:lnTo>
                    <a:pt x="1807931" y="1232958"/>
                  </a:lnTo>
                  <a:lnTo>
                    <a:pt x="1801054" y="1234017"/>
                  </a:lnTo>
                  <a:lnTo>
                    <a:pt x="1794177" y="1234546"/>
                  </a:lnTo>
                  <a:lnTo>
                    <a:pt x="1787300" y="1235340"/>
                  </a:lnTo>
                  <a:lnTo>
                    <a:pt x="1780158" y="1235340"/>
                  </a:lnTo>
                  <a:lnTo>
                    <a:pt x="1603204" y="1234281"/>
                  </a:lnTo>
                  <a:lnTo>
                    <a:pt x="1602410" y="1407319"/>
                  </a:lnTo>
                  <a:lnTo>
                    <a:pt x="1602146" y="1413933"/>
                  </a:lnTo>
                  <a:lnTo>
                    <a:pt x="1601617" y="1420813"/>
                  </a:lnTo>
                  <a:lnTo>
                    <a:pt x="1600559" y="1427692"/>
                  </a:lnTo>
                  <a:lnTo>
                    <a:pt x="1599501" y="1434306"/>
                  </a:lnTo>
                  <a:lnTo>
                    <a:pt x="1597914" y="1440392"/>
                  </a:lnTo>
                  <a:lnTo>
                    <a:pt x="1595798" y="1446742"/>
                  </a:lnTo>
                  <a:lnTo>
                    <a:pt x="1593682" y="1453092"/>
                  </a:lnTo>
                  <a:lnTo>
                    <a:pt x="1591301" y="1459177"/>
                  </a:lnTo>
                  <a:lnTo>
                    <a:pt x="1588656" y="1464998"/>
                  </a:lnTo>
                  <a:lnTo>
                    <a:pt x="1585482" y="1470819"/>
                  </a:lnTo>
                  <a:lnTo>
                    <a:pt x="1582043" y="1476111"/>
                  </a:lnTo>
                  <a:lnTo>
                    <a:pt x="1578605" y="1481931"/>
                  </a:lnTo>
                  <a:lnTo>
                    <a:pt x="1574637" y="1486958"/>
                  </a:lnTo>
                  <a:lnTo>
                    <a:pt x="1570670" y="1491986"/>
                  </a:lnTo>
                  <a:lnTo>
                    <a:pt x="1566437" y="1496748"/>
                  </a:lnTo>
                  <a:lnTo>
                    <a:pt x="1561941" y="1501511"/>
                  </a:lnTo>
                  <a:lnTo>
                    <a:pt x="1557180" y="1505744"/>
                  </a:lnTo>
                  <a:lnTo>
                    <a:pt x="1552154" y="1509713"/>
                  </a:lnTo>
                  <a:lnTo>
                    <a:pt x="1546864" y="1513946"/>
                  </a:lnTo>
                  <a:lnTo>
                    <a:pt x="1541309" y="1517650"/>
                  </a:lnTo>
                  <a:lnTo>
                    <a:pt x="1536019" y="1521090"/>
                  </a:lnTo>
                  <a:lnTo>
                    <a:pt x="1530200" y="1524000"/>
                  </a:lnTo>
                  <a:lnTo>
                    <a:pt x="1524381" y="1527175"/>
                  </a:lnTo>
                  <a:lnTo>
                    <a:pt x="1518297" y="1529821"/>
                  </a:lnTo>
                  <a:lnTo>
                    <a:pt x="1511949" y="1532202"/>
                  </a:lnTo>
                  <a:lnTo>
                    <a:pt x="1505601" y="1534319"/>
                  </a:lnTo>
                  <a:lnTo>
                    <a:pt x="1499253" y="1535906"/>
                  </a:lnTo>
                  <a:lnTo>
                    <a:pt x="1492640" y="1537494"/>
                  </a:lnTo>
                  <a:lnTo>
                    <a:pt x="1485763" y="1538288"/>
                  </a:lnTo>
                  <a:lnTo>
                    <a:pt x="1478886" y="1539346"/>
                  </a:lnTo>
                  <a:lnTo>
                    <a:pt x="1472009" y="1539875"/>
                  </a:lnTo>
                  <a:lnTo>
                    <a:pt x="1464867" y="1539875"/>
                  </a:lnTo>
                  <a:lnTo>
                    <a:pt x="1458255" y="1539611"/>
                  </a:lnTo>
                  <a:lnTo>
                    <a:pt x="1451113" y="1539346"/>
                  </a:lnTo>
                  <a:lnTo>
                    <a:pt x="1444236" y="1538288"/>
                  </a:lnTo>
                  <a:lnTo>
                    <a:pt x="1437623" y="1536965"/>
                  </a:lnTo>
                  <a:lnTo>
                    <a:pt x="1431010" y="1535377"/>
                  </a:lnTo>
                  <a:lnTo>
                    <a:pt x="1424398" y="1533525"/>
                  </a:lnTo>
                  <a:lnTo>
                    <a:pt x="1418314" y="1531673"/>
                  </a:lnTo>
                  <a:lnTo>
                    <a:pt x="1411966" y="1529292"/>
                  </a:lnTo>
                  <a:lnTo>
                    <a:pt x="1406147" y="1526381"/>
                  </a:lnTo>
                  <a:lnTo>
                    <a:pt x="1400063" y="1523471"/>
                  </a:lnTo>
                  <a:lnTo>
                    <a:pt x="1394509" y="1520296"/>
                  </a:lnTo>
                  <a:lnTo>
                    <a:pt x="1388690" y="1516592"/>
                  </a:lnTo>
                  <a:lnTo>
                    <a:pt x="1383399" y="1512888"/>
                  </a:lnTo>
                  <a:lnTo>
                    <a:pt x="1378374" y="1508919"/>
                  </a:lnTo>
                  <a:lnTo>
                    <a:pt x="1373348" y="1504686"/>
                  </a:lnTo>
                  <a:lnTo>
                    <a:pt x="1368852" y="1500188"/>
                  </a:lnTo>
                  <a:lnTo>
                    <a:pt x="1364355" y="1495425"/>
                  </a:lnTo>
                  <a:lnTo>
                    <a:pt x="1359858" y="1490663"/>
                  </a:lnTo>
                  <a:lnTo>
                    <a:pt x="1356155" y="1485636"/>
                  </a:lnTo>
                  <a:lnTo>
                    <a:pt x="1352188" y="1480344"/>
                  </a:lnTo>
                  <a:lnTo>
                    <a:pt x="1348749" y="1475052"/>
                  </a:lnTo>
                  <a:lnTo>
                    <a:pt x="1345311" y="1469496"/>
                  </a:lnTo>
                  <a:lnTo>
                    <a:pt x="1342401" y="1463675"/>
                  </a:lnTo>
                  <a:lnTo>
                    <a:pt x="1339756" y="1457854"/>
                  </a:lnTo>
                  <a:lnTo>
                    <a:pt x="1337375" y="1451504"/>
                  </a:lnTo>
                  <a:lnTo>
                    <a:pt x="1335259" y="1445154"/>
                  </a:lnTo>
                  <a:lnTo>
                    <a:pt x="1333408" y="1439069"/>
                  </a:lnTo>
                  <a:lnTo>
                    <a:pt x="1332085" y="1432454"/>
                  </a:lnTo>
                  <a:lnTo>
                    <a:pt x="1330763" y="1425840"/>
                  </a:lnTo>
                  <a:lnTo>
                    <a:pt x="1329969" y="1419490"/>
                  </a:lnTo>
                  <a:lnTo>
                    <a:pt x="1329440" y="1412611"/>
                  </a:lnTo>
                  <a:lnTo>
                    <a:pt x="1329440" y="1405731"/>
                  </a:lnTo>
                  <a:lnTo>
                    <a:pt x="1330234" y="1232958"/>
                  </a:lnTo>
                  <a:lnTo>
                    <a:pt x="1153279" y="1231636"/>
                  </a:lnTo>
                  <a:lnTo>
                    <a:pt x="1146402" y="1231371"/>
                  </a:lnTo>
                  <a:lnTo>
                    <a:pt x="1139525" y="1231106"/>
                  </a:lnTo>
                  <a:lnTo>
                    <a:pt x="1132648" y="1230048"/>
                  </a:lnTo>
                  <a:lnTo>
                    <a:pt x="1125771" y="1228990"/>
                  </a:lnTo>
                  <a:lnTo>
                    <a:pt x="1119423" y="1227138"/>
                  </a:lnTo>
                  <a:lnTo>
                    <a:pt x="1112810" y="1225286"/>
                  </a:lnTo>
                  <a:lnTo>
                    <a:pt x="1106462" y="1223433"/>
                  </a:lnTo>
                  <a:lnTo>
                    <a:pt x="1100378" y="1221052"/>
                  </a:lnTo>
                  <a:lnTo>
                    <a:pt x="1094295" y="1218406"/>
                  </a:lnTo>
                  <a:lnTo>
                    <a:pt x="1088476" y="1215231"/>
                  </a:lnTo>
                  <a:lnTo>
                    <a:pt x="1082656" y="1212056"/>
                  </a:lnTo>
                  <a:lnTo>
                    <a:pt x="1077102" y="1208352"/>
                  </a:lnTo>
                  <a:lnTo>
                    <a:pt x="1071812" y="1204648"/>
                  </a:lnTo>
                  <a:lnTo>
                    <a:pt x="1066786" y="1200679"/>
                  </a:lnTo>
                  <a:lnTo>
                    <a:pt x="1062025" y="1196446"/>
                  </a:lnTo>
                  <a:lnTo>
                    <a:pt x="1057264" y="1192213"/>
                  </a:lnTo>
                  <a:lnTo>
                    <a:pt x="1052767" y="1187450"/>
                  </a:lnTo>
                  <a:lnTo>
                    <a:pt x="1048271" y="1182688"/>
                  </a:lnTo>
                  <a:lnTo>
                    <a:pt x="1044303" y="1177396"/>
                  </a:lnTo>
                  <a:lnTo>
                    <a:pt x="1040600" y="1172104"/>
                  </a:lnTo>
                  <a:lnTo>
                    <a:pt x="1036897" y="1166813"/>
                  </a:lnTo>
                  <a:lnTo>
                    <a:pt x="1033723" y="1161256"/>
                  </a:lnTo>
                  <a:lnTo>
                    <a:pt x="1030549" y="1155435"/>
                  </a:lnTo>
                  <a:lnTo>
                    <a:pt x="1027904" y="1149615"/>
                  </a:lnTo>
                  <a:lnTo>
                    <a:pt x="1025523" y="1143265"/>
                  </a:lnTo>
                  <a:lnTo>
                    <a:pt x="1023407" y="1137444"/>
                  </a:lnTo>
                  <a:lnTo>
                    <a:pt x="1021820" y="1130829"/>
                  </a:lnTo>
                  <a:lnTo>
                    <a:pt x="1020233" y="1124215"/>
                  </a:lnTo>
                  <a:lnTo>
                    <a:pt x="1019175" y="1117600"/>
                  </a:lnTo>
                  <a:lnTo>
                    <a:pt x="1018117" y="1111250"/>
                  </a:lnTo>
                  <a:lnTo>
                    <a:pt x="1017853" y="1104371"/>
                  </a:lnTo>
                  <a:lnTo>
                    <a:pt x="1017588" y="1097492"/>
                  </a:lnTo>
                  <a:lnTo>
                    <a:pt x="1017853" y="1090613"/>
                  </a:lnTo>
                  <a:lnTo>
                    <a:pt x="1018382" y="1083733"/>
                  </a:lnTo>
                  <a:lnTo>
                    <a:pt x="1019440" y="1077383"/>
                  </a:lnTo>
                  <a:lnTo>
                    <a:pt x="1020498" y="1070769"/>
                  </a:lnTo>
                  <a:lnTo>
                    <a:pt x="1022085" y="1064154"/>
                  </a:lnTo>
                  <a:lnTo>
                    <a:pt x="1024201" y="1057804"/>
                  </a:lnTo>
                  <a:lnTo>
                    <a:pt x="1026317" y="1051719"/>
                  </a:lnTo>
                  <a:lnTo>
                    <a:pt x="1028697" y="1045633"/>
                  </a:lnTo>
                  <a:lnTo>
                    <a:pt x="1031607" y="1039813"/>
                  </a:lnTo>
                  <a:lnTo>
                    <a:pt x="1034516" y="1033992"/>
                  </a:lnTo>
                  <a:lnTo>
                    <a:pt x="1037690" y="1028435"/>
                  </a:lnTo>
                  <a:lnTo>
                    <a:pt x="1041394" y="1023144"/>
                  </a:lnTo>
                  <a:lnTo>
                    <a:pt x="1045361" y="1017852"/>
                  </a:lnTo>
                  <a:lnTo>
                    <a:pt x="1049329" y="1012825"/>
                  </a:lnTo>
                  <a:lnTo>
                    <a:pt x="1053561" y="1008063"/>
                  </a:lnTo>
                  <a:lnTo>
                    <a:pt x="1058057" y="1003565"/>
                  </a:lnTo>
                  <a:lnTo>
                    <a:pt x="1062818" y="999067"/>
                  </a:lnTo>
                  <a:lnTo>
                    <a:pt x="1067844" y="994833"/>
                  </a:lnTo>
                  <a:lnTo>
                    <a:pt x="1073134" y="990865"/>
                  </a:lnTo>
                  <a:lnTo>
                    <a:pt x="1078689" y="987160"/>
                  </a:lnTo>
                  <a:lnTo>
                    <a:pt x="1083979" y="983721"/>
                  </a:lnTo>
                  <a:lnTo>
                    <a:pt x="1089798" y="980546"/>
                  </a:lnTo>
                  <a:lnTo>
                    <a:pt x="1095617" y="977635"/>
                  </a:lnTo>
                  <a:lnTo>
                    <a:pt x="1101701" y="975254"/>
                  </a:lnTo>
                  <a:lnTo>
                    <a:pt x="1108049" y="972873"/>
                  </a:lnTo>
                  <a:lnTo>
                    <a:pt x="1114133" y="970756"/>
                  </a:lnTo>
                  <a:lnTo>
                    <a:pt x="1120745" y="968904"/>
                  </a:lnTo>
                  <a:lnTo>
                    <a:pt x="1127358" y="967581"/>
                  </a:lnTo>
                  <a:lnTo>
                    <a:pt x="1134235" y="966258"/>
                  </a:lnTo>
                  <a:lnTo>
                    <a:pt x="1141112" y="965465"/>
                  </a:lnTo>
                  <a:lnTo>
                    <a:pt x="1147989" y="965200"/>
                  </a:lnTo>
                  <a:lnTo>
                    <a:pt x="1155131" y="964935"/>
                  </a:lnTo>
                  <a:lnTo>
                    <a:pt x="1332085" y="965994"/>
                  </a:lnTo>
                  <a:lnTo>
                    <a:pt x="1332879" y="793221"/>
                  </a:lnTo>
                  <a:lnTo>
                    <a:pt x="1333143" y="786342"/>
                  </a:lnTo>
                  <a:lnTo>
                    <a:pt x="1333672" y="779463"/>
                  </a:lnTo>
                  <a:lnTo>
                    <a:pt x="1334730" y="772583"/>
                  </a:lnTo>
                  <a:lnTo>
                    <a:pt x="1335788" y="765969"/>
                  </a:lnTo>
                  <a:lnTo>
                    <a:pt x="1337375" y="759883"/>
                  </a:lnTo>
                  <a:lnTo>
                    <a:pt x="1339227" y="753269"/>
                  </a:lnTo>
                  <a:lnTo>
                    <a:pt x="1341608" y="747448"/>
                  </a:lnTo>
                  <a:lnTo>
                    <a:pt x="1343988" y="741098"/>
                  </a:lnTo>
                  <a:lnTo>
                    <a:pt x="1346633" y="735013"/>
                  </a:lnTo>
                  <a:lnTo>
                    <a:pt x="1349807" y="729456"/>
                  </a:lnTo>
                  <a:lnTo>
                    <a:pt x="1353246" y="723900"/>
                  </a:lnTo>
                  <a:lnTo>
                    <a:pt x="1356684" y="718344"/>
                  </a:lnTo>
                  <a:lnTo>
                    <a:pt x="1360652" y="713317"/>
                  </a:lnTo>
                  <a:lnTo>
                    <a:pt x="1364355" y="708290"/>
                  </a:lnTo>
                  <a:lnTo>
                    <a:pt x="1368852" y="703527"/>
                  </a:lnTo>
                  <a:lnTo>
                    <a:pt x="1373348" y="698765"/>
                  </a:lnTo>
                  <a:lnTo>
                    <a:pt x="1378109" y="694267"/>
                  </a:lnTo>
                  <a:lnTo>
                    <a:pt x="1383135" y="690298"/>
                  </a:lnTo>
                  <a:lnTo>
                    <a:pt x="1388161" y="686329"/>
                  </a:lnTo>
                  <a:lnTo>
                    <a:pt x="1393451" y="682890"/>
                  </a:lnTo>
                  <a:lnTo>
                    <a:pt x="1399270" y="679186"/>
                  </a:lnTo>
                  <a:lnTo>
                    <a:pt x="1404824" y="676275"/>
                  </a:lnTo>
                  <a:lnTo>
                    <a:pt x="1410908" y="673365"/>
                  </a:lnTo>
                  <a:lnTo>
                    <a:pt x="1416992" y="670454"/>
                  </a:lnTo>
                  <a:lnTo>
                    <a:pt x="1423075" y="668073"/>
                  </a:lnTo>
                  <a:lnTo>
                    <a:pt x="1429688" y="666221"/>
                  </a:lnTo>
                  <a:lnTo>
                    <a:pt x="1436036" y="664369"/>
                  </a:lnTo>
                  <a:lnTo>
                    <a:pt x="1442649" y="662781"/>
                  </a:lnTo>
                  <a:lnTo>
                    <a:pt x="1449261" y="661988"/>
                  </a:lnTo>
                  <a:lnTo>
                    <a:pt x="1456138" y="660929"/>
                  </a:lnTo>
                  <a:lnTo>
                    <a:pt x="1463280" y="660400"/>
                  </a:lnTo>
                  <a:close/>
                  <a:moveTo>
                    <a:pt x="714108" y="0"/>
                  </a:moveTo>
                  <a:lnTo>
                    <a:pt x="723364" y="0"/>
                  </a:lnTo>
                  <a:lnTo>
                    <a:pt x="732621" y="264"/>
                  </a:lnTo>
                  <a:lnTo>
                    <a:pt x="741349" y="529"/>
                  </a:lnTo>
                  <a:lnTo>
                    <a:pt x="750606" y="1058"/>
                  </a:lnTo>
                  <a:lnTo>
                    <a:pt x="759599" y="2115"/>
                  </a:lnTo>
                  <a:lnTo>
                    <a:pt x="768591" y="3173"/>
                  </a:lnTo>
                  <a:lnTo>
                    <a:pt x="777319" y="4495"/>
                  </a:lnTo>
                  <a:lnTo>
                    <a:pt x="786312" y="5817"/>
                  </a:lnTo>
                  <a:lnTo>
                    <a:pt x="795040" y="7404"/>
                  </a:lnTo>
                  <a:lnTo>
                    <a:pt x="803503" y="9520"/>
                  </a:lnTo>
                  <a:lnTo>
                    <a:pt x="812231" y="11635"/>
                  </a:lnTo>
                  <a:lnTo>
                    <a:pt x="820959" y="14015"/>
                  </a:lnTo>
                  <a:lnTo>
                    <a:pt x="829158" y="16395"/>
                  </a:lnTo>
                  <a:lnTo>
                    <a:pt x="837622" y="19039"/>
                  </a:lnTo>
                  <a:lnTo>
                    <a:pt x="845821" y="21948"/>
                  </a:lnTo>
                  <a:lnTo>
                    <a:pt x="853755" y="24856"/>
                  </a:lnTo>
                  <a:lnTo>
                    <a:pt x="861954" y="28294"/>
                  </a:lnTo>
                  <a:lnTo>
                    <a:pt x="869889" y="31732"/>
                  </a:lnTo>
                  <a:lnTo>
                    <a:pt x="877559" y="35434"/>
                  </a:lnTo>
                  <a:lnTo>
                    <a:pt x="885493" y="39136"/>
                  </a:lnTo>
                  <a:lnTo>
                    <a:pt x="892899" y="43102"/>
                  </a:lnTo>
                  <a:lnTo>
                    <a:pt x="900569" y="47333"/>
                  </a:lnTo>
                  <a:lnTo>
                    <a:pt x="907710" y="51299"/>
                  </a:lnTo>
                  <a:lnTo>
                    <a:pt x="915116" y="56059"/>
                  </a:lnTo>
                  <a:lnTo>
                    <a:pt x="922257" y="60554"/>
                  </a:lnTo>
                  <a:lnTo>
                    <a:pt x="929398" y="65314"/>
                  </a:lnTo>
                  <a:lnTo>
                    <a:pt x="936274" y="70338"/>
                  </a:lnTo>
                  <a:lnTo>
                    <a:pt x="943151" y="75362"/>
                  </a:lnTo>
                  <a:lnTo>
                    <a:pt x="949763" y="80915"/>
                  </a:lnTo>
                  <a:lnTo>
                    <a:pt x="956111" y="86204"/>
                  </a:lnTo>
                  <a:lnTo>
                    <a:pt x="962458" y="91757"/>
                  </a:lnTo>
                  <a:lnTo>
                    <a:pt x="968806" y="97575"/>
                  </a:lnTo>
                  <a:lnTo>
                    <a:pt x="974889" y="103392"/>
                  </a:lnTo>
                  <a:lnTo>
                    <a:pt x="980972" y="109474"/>
                  </a:lnTo>
                  <a:lnTo>
                    <a:pt x="986526" y="115556"/>
                  </a:lnTo>
                  <a:lnTo>
                    <a:pt x="992080" y="121902"/>
                  </a:lnTo>
                  <a:lnTo>
                    <a:pt x="997635" y="128513"/>
                  </a:lnTo>
                  <a:lnTo>
                    <a:pt x="1002924" y="134859"/>
                  </a:lnTo>
                  <a:lnTo>
                    <a:pt x="1008214" y="141470"/>
                  </a:lnTo>
                  <a:lnTo>
                    <a:pt x="1013239" y="148345"/>
                  </a:lnTo>
                  <a:lnTo>
                    <a:pt x="1018000" y="155220"/>
                  </a:lnTo>
                  <a:lnTo>
                    <a:pt x="1022761" y="162360"/>
                  </a:lnTo>
                  <a:lnTo>
                    <a:pt x="1027257" y="169499"/>
                  </a:lnTo>
                  <a:lnTo>
                    <a:pt x="1031489" y="176903"/>
                  </a:lnTo>
                  <a:lnTo>
                    <a:pt x="1035720" y="184043"/>
                  </a:lnTo>
                  <a:lnTo>
                    <a:pt x="1039688" y="191711"/>
                  </a:lnTo>
                  <a:lnTo>
                    <a:pt x="1043655" y="199115"/>
                  </a:lnTo>
                  <a:lnTo>
                    <a:pt x="1047093" y="206784"/>
                  </a:lnTo>
                  <a:lnTo>
                    <a:pt x="1050532" y="214717"/>
                  </a:lnTo>
                  <a:lnTo>
                    <a:pt x="1053705" y="222650"/>
                  </a:lnTo>
                  <a:lnTo>
                    <a:pt x="1057144" y="230318"/>
                  </a:lnTo>
                  <a:lnTo>
                    <a:pt x="1059788" y="238780"/>
                  </a:lnTo>
                  <a:lnTo>
                    <a:pt x="1062433" y="246713"/>
                  </a:lnTo>
                  <a:lnTo>
                    <a:pt x="1064814" y="255175"/>
                  </a:lnTo>
                  <a:lnTo>
                    <a:pt x="1067194" y="263372"/>
                  </a:lnTo>
                  <a:lnTo>
                    <a:pt x="1069310" y="271834"/>
                  </a:lnTo>
                  <a:lnTo>
                    <a:pt x="1070897" y="280031"/>
                  </a:lnTo>
                  <a:lnTo>
                    <a:pt x="1072484" y="288757"/>
                  </a:lnTo>
                  <a:lnTo>
                    <a:pt x="1074071" y="297219"/>
                  </a:lnTo>
                  <a:lnTo>
                    <a:pt x="1075129" y="305945"/>
                  </a:lnTo>
                  <a:lnTo>
                    <a:pt x="1076186" y="314936"/>
                  </a:lnTo>
                  <a:lnTo>
                    <a:pt x="1076980" y="323397"/>
                  </a:lnTo>
                  <a:lnTo>
                    <a:pt x="1077509" y="332388"/>
                  </a:lnTo>
                  <a:lnTo>
                    <a:pt x="1077773" y="341379"/>
                  </a:lnTo>
                  <a:lnTo>
                    <a:pt x="1077773" y="350369"/>
                  </a:lnTo>
                  <a:lnTo>
                    <a:pt x="1077509" y="359360"/>
                  </a:lnTo>
                  <a:lnTo>
                    <a:pt x="1077244" y="368350"/>
                  </a:lnTo>
                  <a:lnTo>
                    <a:pt x="1076716" y="377341"/>
                  </a:lnTo>
                  <a:lnTo>
                    <a:pt x="1075658" y="385803"/>
                  </a:lnTo>
                  <a:lnTo>
                    <a:pt x="1074600" y="394793"/>
                  </a:lnTo>
                  <a:lnTo>
                    <a:pt x="1073277" y="403519"/>
                  </a:lnTo>
                  <a:lnTo>
                    <a:pt x="1071955" y="411981"/>
                  </a:lnTo>
                  <a:lnTo>
                    <a:pt x="1070103" y="420707"/>
                  </a:lnTo>
                  <a:lnTo>
                    <a:pt x="1068252" y="428905"/>
                  </a:lnTo>
                  <a:lnTo>
                    <a:pt x="1065872" y="437366"/>
                  </a:lnTo>
                  <a:lnTo>
                    <a:pt x="1063756" y="445564"/>
                  </a:lnTo>
                  <a:lnTo>
                    <a:pt x="1061111" y="454026"/>
                  </a:lnTo>
                  <a:lnTo>
                    <a:pt x="1058466" y="461958"/>
                  </a:lnTo>
                  <a:lnTo>
                    <a:pt x="1055557" y="469891"/>
                  </a:lnTo>
                  <a:lnTo>
                    <a:pt x="1052383" y="478089"/>
                  </a:lnTo>
                  <a:lnTo>
                    <a:pt x="1048945" y="485757"/>
                  </a:lnTo>
                  <a:lnTo>
                    <a:pt x="1045506" y="493426"/>
                  </a:lnTo>
                  <a:lnTo>
                    <a:pt x="1041804" y="501358"/>
                  </a:lnTo>
                  <a:lnTo>
                    <a:pt x="1038101" y="508762"/>
                  </a:lnTo>
                  <a:lnTo>
                    <a:pt x="1033869" y="516166"/>
                  </a:lnTo>
                  <a:lnTo>
                    <a:pt x="1029637" y="523570"/>
                  </a:lnTo>
                  <a:lnTo>
                    <a:pt x="1025141" y="530710"/>
                  </a:lnTo>
                  <a:lnTo>
                    <a:pt x="1020380" y="537850"/>
                  </a:lnTo>
                  <a:lnTo>
                    <a:pt x="1015620" y="544725"/>
                  </a:lnTo>
                  <a:lnTo>
                    <a:pt x="1010859" y="551864"/>
                  </a:lnTo>
                  <a:lnTo>
                    <a:pt x="1005834" y="558211"/>
                  </a:lnTo>
                  <a:lnTo>
                    <a:pt x="1000544" y="564821"/>
                  </a:lnTo>
                  <a:lnTo>
                    <a:pt x="995254" y="571432"/>
                  </a:lnTo>
                  <a:lnTo>
                    <a:pt x="989436" y="578043"/>
                  </a:lnTo>
                  <a:lnTo>
                    <a:pt x="983882" y="584125"/>
                  </a:lnTo>
                  <a:lnTo>
                    <a:pt x="977798" y="590207"/>
                  </a:lnTo>
                  <a:lnTo>
                    <a:pt x="971980" y="596024"/>
                  </a:lnTo>
                  <a:lnTo>
                    <a:pt x="965632" y="601842"/>
                  </a:lnTo>
                  <a:lnTo>
                    <a:pt x="959549" y="607659"/>
                  </a:lnTo>
                  <a:lnTo>
                    <a:pt x="953201" y="612948"/>
                  </a:lnTo>
                  <a:lnTo>
                    <a:pt x="946325" y="618501"/>
                  </a:lnTo>
                  <a:lnTo>
                    <a:pt x="939713" y="623789"/>
                  </a:lnTo>
                  <a:lnTo>
                    <a:pt x="933100" y="628813"/>
                  </a:lnTo>
                  <a:lnTo>
                    <a:pt x="926224" y="633573"/>
                  </a:lnTo>
                  <a:lnTo>
                    <a:pt x="919083" y="638333"/>
                  </a:lnTo>
                  <a:lnTo>
                    <a:pt x="911942" y="642828"/>
                  </a:lnTo>
                  <a:lnTo>
                    <a:pt x="904536" y="647323"/>
                  </a:lnTo>
                  <a:lnTo>
                    <a:pt x="897131" y="651290"/>
                  </a:lnTo>
                  <a:lnTo>
                    <a:pt x="889461" y="655521"/>
                  </a:lnTo>
                  <a:lnTo>
                    <a:pt x="881791" y="659487"/>
                  </a:lnTo>
                  <a:lnTo>
                    <a:pt x="874120" y="663189"/>
                  </a:lnTo>
                  <a:lnTo>
                    <a:pt x="866186" y="666627"/>
                  </a:lnTo>
                  <a:lnTo>
                    <a:pt x="857987" y="670064"/>
                  </a:lnTo>
                  <a:lnTo>
                    <a:pt x="850052" y="672973"/>
                  </a:lnTo>
                  <a:lnTo>
                    <a:pt x="841853" y="676146"/>
                  </a:lnTo>
                  <a:lnTo>
                    <a:pt x="833654" y="679055"/>
                  </a:lnTo>
                  <a:lnTo>
                    <a:pt x="825455" y="681699"/>
                  </a:lnTo>
                  <a:lnTo>
                    <a:pt x="816992" y="684079"/>
                  </a:lnTo>
                  <a:lnTo>
                    <a:pt x="808264" y="686195"/>
                  </a:lnTo>
                  <a:lnTo>
                    <a:pt x="799800" y="688310"/>
                  </a:lnTo>
                  <a:lnTo>
                    <a:pt x="791072" y="690161"/>
                  </a:lnTo>
                  <a:lnTo>
                    <a:pt x="782609" y="691483"/>
                  </a:lnTo>
                  <a:lnTo>
                    <a:pt x="773616" y="693070"/>
                  </a:lnTo>
                  <a:lnTo>
                    <a:pt x="764624" y="694128"/>
                  </a:lnTo>
                  <a:lnTo>
                    <a:pt x="755632" y="695185"/>
                  </a:lnTo>
                  <a:lnTo>
                    <a:pt x="746639" y="695714"/>
                  </a:lnTo>
                  <a:lnTo>
                    <a:pt x="737647" y="696243"/>
                  </a:lnTo>
                  <a:lnTo>
                    <a:pt x="728390" y="696507"/>
                  </a:lnTo>
                  <a:lnTo>
                    <a:pt x="719133" y="696507"/>
                  </a:lnTo>
                  <a:lnTo>
                    <a:pt x="709876" y="696507"/>
                  </a:lnTo>
                  <a:lnTo>
                    <a:pt x="700883" y="695979"/>
                  </a:lnTo>
                  <a:lnTo>
                    <a:pt x="691891" y="695450"/>
                  </a:lnTo>
                  <a:lnTo>
                    <a:pt x="682898" y="694392"/>
                  </a:lnTo>
                  <a:lnTo>
                    <a:pt x="673906" y="693599"/>
                  </a:lnTo>
                  <a:lnTo>
                    <a:pt x="664913" y="692541"/>
                  </a:lnTo>
                  <a:lnTo>
                    <a:pt x="656186" y="690954"/>
                  </a:lnTo>
                  <a:lnTo>
                    <a:pt x="647458" y="689103"/>
                  </a:lnTo>
                  <a:lnTo>
                    <a:pt x="638730" y="687252"/>
                  </a:lnTo>
                  <a:lnTo>
                    <a:pt x="630266" y="684872"/>
                  </a:lnTo>
                  <a:lnTo>
                    <a:pt x="621538" y="683021"/>
                  </a:lnTo>
                  <a:lnTo>
                    <a:pt x="613339" y="680113"/>
                  </a:lnTo>
                  <a:lnTo>
                    <a:pt x="604876" y="677468"/>
                  </a:lnTo>
                  <a:lnTo>
                    <a:pt x="596676" y="674824"/>
                  </a:lnTo>
                  <a:lnTo>
                    <a:pt x="588478" y="671651"/>
                  </a:lnTo>
                  <a:lnTo>
                    <a:pt x="580543" y="668213"/>
                  </a:lnTo>
                  <a:lnTo>
                    <a:pt x="572873" y="665040"/>
                  </a:lnTo>
                  <a:lnTo>
                    <a:pt x="564674" y="661603"/>
                  </a:lnTo>
                  <a:lnTo>
                    <a:pt x="557004" y="657636"/>
                  </a:lnTo>
                  <a:lnTo>
                    <a:pt x="549598" y="653405"/>
                  </a:lnTo>
                  <a:lnTo>
                    <a:pt x="541928" y="649439"/>
                  </a:lnTo>
                  <a:lnTo>
                    <a:pt x="534787" y="645208"/>
                  </a:lnTo>
                  <a:lnTo>
                    <a:pt x="527382" y="640713"/>
                  </a:lnTo>
                  <a:lnTo>
                    <a:pt x="520241" y="635953"/>
                  </a:lnTo>
                  <a:lnTo>
                    <a:pt x="513364" y="631193"/>
                  </a:lnTo>
                  <a:lnTo>
                    <a:pt x="506223" y="626169"/>
                  </a:lnTo>
                  <a:lnTo>
                    <a:pt x="499611" y="621145"/>
                  </a:lnTo>
                  <a:lnTo>
                    <a:pt x="492734" y="615592"/>
                  </a:lnTo>
                  <a:lnTo>
                    <a:pt x="486122" y="610303"/>
                  </a:lnTo>
                  <a:lnTo>
                    <a:pt x="480039" y="604750"/>
                  </a:lnTo>
                  <a:lnTo>
                    <a:pt x="473691" y="598933"/>
                  </a:lnTo>
                  <a:lnTo>
                    <a:pt x="467873" y="593115"/>
                  </a:lnTo>
                  <a:lnTo>
                    <a:pt x="461790" y="587298"/>
                  </a:lnTo>
                  <a:lnTo>
                    <a:pt x="455971" y="580952"/>
                  </a:lnTo>
                  <a:lnTo>
                    <a:pt x="450152" y="574605"/>
                  </a:lnTo>
                  <a:lnTo>
                    <a:pt x="444863" y="568523"/>
                  </a:lnTo>
                  <a:lnTo>
                    <a:pt x="439573" y="561913"/>
                  </a:lnTo>
                  <a:lnTo>
                    <a:pt x="434283" y="555038"/>
                  </a:lnTo>
                  <a:lnTo>
                    <a:pt x="429258" y="548162"/>
                  </a:lnTo>
                  <a:lnTo>
                    <a:pt x="424497" y="541287"/>
                  </a:lnTo>
                  <a:lnTo>
                    <a:pt x="419737" y="534148"/>
                  </a:lnTo>
                  <a:lnTo>
                    <a:pt x="415240" y="527008"/>
                  </a:lnTo>
                  <a:lnTo>
                    <a:pt x="411009" y="519868"/>
                  </a:lnTo>
                  <a:lnTo>
                    <a:pt x="406777" y="512464"/>
                  </a:lnTo>
                  <a:lnTo>
                    <a:pt x="402545" y="505060"/>
                  </a:lnTo>
                  <a:lnTo>
                    <a:pt x="398842" y="497392"/>
                  </a:lnTo>
                  <a:lnTo>
                    <a:pt x="395140" y="489988"/>
                  </a:lnTo>
                  <a:lnTo>
                    <a:pt x="391966" y="481791"/>
                  </a:lnTo>
                  <a:lnTo>
                    <a:pt x="388792" y="474122"/>
                  </a:lnTo>
                  <a:lnTo>
                    <a:pt x="385618" y="466189"/>
                  </a:lnTo>
                  <a:lnTo>
                    <a:pt x="382709" y="458256"/>
                  </a:lnTo>
                  <a:lnTo>
                    <a:pt x="380064" y="449795"/>
                  </a:lnTo>
                  <a:lnTo>
                    <a:pt x="377684" y="441862"/>
                  </a:lnTo>
                  <a:lnTo>
                    <a:pt x="375303" y="433400"/>
                  </a:lnTo>
                  <a:lnTo>
                    <a:pt x="373187" y="425203"/>
                  </a:lnTo>
                  <a:lnTo>
                    <a:pt x="371336" y="416477"/>
                  </a:lnTo>
                  <a:lnTo>
                    <a:pt x="370014" y="407750"/>
                  </a:lnTo>
                  <a:lnTo>
                    <a:pt x="368427" y="399289"/>
                  </a:lnTo>
                  <a:lnTo>
                    <a:pt x="367369" y="390562"/>
                  </a:lnTo>
                  <a:lnTo>
                    <a:pt x="366311" y="382101"/>
                  </a:lnTo>
                  <a:lnTo>
                    <a:pt x="365517" y="373110"/>
                  </a:lnTo>
                  <a:lnTo>
                    <a:pt x="364988" y="364120"/>
                  </a:lnTo>
                  <a:lnTo>
                    <a:pt x="364724" y="355129"/>
                  </a:lnTo>
                  <a:lnTo>
                    <a:pt x="364724" y="346403"/>
                  </a:lnTo>
                  <a:lnTo>
                    <a:pt x="364988" y="337412"/>
                  </a:lnTo>
                  <a:lnTo>
                    <a:pt x="365253" y="328422"/>
                  </a:lnTo>
                  <a:lnTo>
                    <a:pt x="365782" y="319695"/>
                  </a:lnTo>
                  <a:lnTo>
                    <a:pt x="366575" y="310705"/>
                  </a:lnTo>
                  <a:lnTo>
                    <a:pt x="367898" y="301979"/>
                  </a:lnTo>
                  <a:lnTo>
                    <a:pt x="368956" y="292988"/>
                  </a:lnTo>
                  <a:lnTo>
                    <a:pt x="370542" y="284791"/>
                  </a:lnTo>
                  <a:lnTo>
                    <a:pt x="372394" y="276064"/>
                  </a:lnTo>
                  <a:lnTo>
                    <a:pt x="374245" y="267603"/>
                  </a:lnTo>
                  <a:lnTo>
                    <a:pt x="376626" y="259141"/>
                  </a:lnTo>
                  <a:lnTo>
                    <a:pt x="378477" y="250944"/>
                  </a:lnTo>
                  <a:lnTo>
                    <a:pt x="381386" y="242746"/>
                  </a:lnTo>
                  <a:lnTo>
                    <a:pt x="384031" y="234549"/>
                  </a:lnTo>
                  <a:lnTo>
                    <a:pt x="386940" y="226616"/>
                  </a:lnTo>
                  <a:lnTo>
                    <a:pt x="390114" y="218683"/>
                  </a:lnTo>
                  <a:lnTo>
                    <a:pt x="393553" y="210750"/>
                  </a:lnTo>
                  <a:lnTo>
                    <a:pt x="396991" y="203082"/>
                  </a:lnTo>
                  <a:lnTo>
                    <a:pt x="400694" y="195678"/>
                  </a:lnTo>
                  <a:lnTo>
                    <a:pt x="404396" y="187745"/>
                  </a:lnTo>
                  <a:lnTo>
                    <a:pt x="408628" y="180341"/>
                  </a:lnTo>
                  <a:lnTo>
                    <a:pt x="412860" y="173201"/>
                  </a:lnTo>
                  <a:lnTo>
                    <a:pt x="417356" y="165797"/>
                  </a:lnTo>
                  <a:lnTo>
                    <a:pt x="422117" y="158658"/>
                  </a:lnTo>
                  <a:lnTo>
                    <a:pt x="426878" y="151783"/>
                  </a:lnTo>
                  <a:lnTo>
                    <a:pt x="431638" y="144907"/>
                  </a:lnTo>
                  <a:lnTo>
                    <a:pt x="436664" y="138297"/>
                  </a:lnTo>
                  <a:lnTo>
                    <a:pt x="441953" y="131686"/>
                  </a:lnTo>
                  <a:lnTo>
                    <a:pt x="447243" y="125075"/>
                  </a:lnTo>
                  <a:lnTo>
                    <a:pt x="453062" y="118993"/>
                  </a:lnTo>
                  <a:lnTo>
                    <a:pt x="458616" y="112647"/>
                  </a:lnTo>
                  <a:lnTo>
                    <a:pt x="464434" y="106301"/>
                  </a:lnTo>
                  <a:lnTo>
                    <a:pt x="470518" y="100483"/>
                  </a:lnTo>
                  <a:lnTo>
                    <a:pt x="476865" y="94666"/>
                  </a:lnTo>
                  <a:lnTo>
                    <a:pt x="482948" y="89113"/>
                  </a:lnTo>
                  <a:lnTo>
                    <a:pt x="489560" y="83560"/>
                  </a:lnTo>
                  <a:lnTo>
                    <a:pt x="496172" y="78271"/>
                  </a:lnTo>
                  <a:lnTo>
                    <a:pt x="502520" y="72983"/>
                  </a:lnTo>
                  <a:lnTo>
                    <a:pt x="509397" y="67958"/>
                  </a:lnTo>
                  <a:lnTo>
                    <a:pt x="516538" y="62934"/>
                  </a:lnTo>
                  <a:lnTo>
                    <a:pt x="523414" y="58175"/>
                  </a:lnTo>
                  <a:lnTo>
                    <a:pt x="530820" y="53679"/>
                  </a:lnTo>
                  <a:lnTo>
                    <a:pt x="537961" y="49184"/>
                  </a:lnTo>
                  <a:lnTo>
                    <a:pt x="545367" y="45217"/>
                  </a:lnTo>
                  <a:lnTo>
                    <a:pt x="553301" y="40987"/>
                  </a:lnTo>
                  <a:lnTo>
                    <a:pt x="560707" y="37020"/>
                  </a:lnTo>
                  <a:lnTo>
                    <a:pt x="568377" y="33583"/>
                  </a:lnTo>
                  <a:lnTo>
                    <a:pt x="576311" y="29881"/>
                  </a:lnTo>
                  <a:lnTo>
                    <a:pt x="584510" y="26707"/>
                  </a:lnTo>
                  <a:lnTo>
                    <a:pt x="592445" y="23534"/>
                  </a:lnTo>
                  <a:lnTo>
                    <a:pt x="600379" y="20361"/>
                  </a:lnTo>
                  <a:lnTo>
                    <a:pt x="608843" y="17717"/>
                  </a:lnTo>
                  <a:lnTo>
                    <a:pt x="617042" y="15073"/>
                  </a:lnTo>
                  <a:lnTo>
                    <a:pt x="625505" y="12693"/>
                  </a:lnTo>
                  <a:lnTo>
                    <a:pt x="633969" y="10313"/>
                  </a:lnTo>
                  <a:lnTo>
                    <a:pt x="642697" y="8462"/>
                  </a:lnTo>
                  <a:lnTo>
                    <a:pt x="651425" y="6875"/>
                  </a:lnTo>
                  <a:lnTo>
                    <a:pt x="659888" y="5024"/>
                  </a:lnTo>
                  <a:lnTo>
                    <a:pt x="668881" y="3702"/>
                  </a:lnTo>
                  <a:lnTo>
                    <a:pt x="677873" y="2644"/>
                  </a:lnTo>
                  <a:lnTo>
                    <a:pt x="686601" y="1851"/>
                  </a:lnTo>
                  <a:lnTo>
                    <a:pt x="695858" y="793"/>
                  </a:lnTo>
                  <a:lnTo>
                    <a:pt x="704851" y="264"/>
                  </a:lnTo>
                  <a:lnTo>
                    <a:pt x="714108" y="0"/>
                  </a:lnTo>
                  <a:close/>
                </a:path>
              </a:pathLst>
            </a:custGeom>
            <a:solidFill>
              <a:schemeClr val="accent1"/>
            </a:solidFill>
            <a:ln>
              <a:noFill/>
            </a:ln>
          </p:spPr>
          <p:txBody>
            <a:bodyPr anchor="ctr">
              <a:scene3d>
                <a:camera prst="orthographicFront"/>
                <a:lightRig rig="threePt" dir="t"/>
              </a:scene3d>
              <a:sp3d>
                <a:contourClr>
                  <a:srgbClr val="FFFFFF"/>
                </a:contourClr>
              </a:sp3d>
            </a:bodyPr>
            <a:lstStyle/>
            <a:p>
              <a:pPr algn="ctr" eaLnBrk="0" fontAlgn="base" hangingPunct="0">
                <a:spcBef>
                  <a:spcPct val="0"/>
                </a:spcBef>
                <a:spcAft>
                  <a:spcPct val="0"/>
                </a:spcAft>
              </a:pPr>
              <a:endParaRPr lang="zh-CN" altLang="en-US" dirty="0">
                <a:solidFill>
                  <a:schemeClr val="bg1"/>
                </a:solidFill>
                <a:latin typeface="Calibri" pitchFamily="34" charset="0"/>
                <a:ea typeface="宋体" pitchFamily="2" charset="-122"/>
              </a:endParaRPr>
            </a:p>
          </p:txBody>
        </p:sp>
        <p:sp>
          <p:nvSpPr>
            <p:cNvPr id="13" name="文本框 12"/>
            <p:cNvSpPr txBox="1"/>
            <p:nvPr/>
          </p:nvSpPr>
          <p:spPr>
            <a:xfrm>
              <a:off x="6861639" y="3834953"/>
              <a:ext cx="2031325" cy="369332"/>
            </a:xfrm>
            <a:prstGeom prst="rect">
              <a:avLst/>
            </a:prstGeom>
            <a:noFill/>
          </p:spPr>
          <p:txBody>
            <a:bodyPr wrap="none" rtlCol="0">
              <a:spAutoFit/>
            </a:bodyPr>
            <a:lstStyle/>
            <a:p>
              <a:r>
                <a:rPr lang="zh-CN" altLang="en-US" dirty="0">
                  <a:solidFill>
                    <a:schemeClr val="bg1"/>
                  </a:solidFill>
                </a:rPr>
                <a:t>指导教师</a:t>
              </a:r>
              <a:r>
                <a:rPr lang="zh-CN" altLang="en-US" dirty="0" smtClean="0">
                  <a:solidFill>
                    <a:schemeClr val="bg1"/>
                  </a:solidFill>
                </a:rPr>
                <a:t>：</a:t>
              </a:r>
              <a:r>
                <a:rPr lang="zh-CN" altLang="en-US" dirty="0">
                  <a:solidFill>
                    <a:schemeClr val="bg1"/>
                  </a:solidFill>
                </a:rPr>
                <a:t>代用名</a:t>
              </a:r>
            </a:p>
          </p:txBody>
        </p:sp>
      </p:grpSp>
      <p:sp>
        <p:nvSpPr>
          <p:cNvPr id="16" name="矩形 15"/>
          <p:cNvSpPr/>
          <p:nvPr/>
        </p:nvSpPr>
        <p:spPr>
          <a:xfrm>
            <a:off x="2910981" y="3615583"/>
            <a:ext cx="6455604" cy="600017"/>
          </a:xfrm>
          <a:prstGeom prst="rect">
            <a:avLst/>
          </a:prstGeom>
          <a:noFill/>
          <a:ln w="349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1700"/>
                                  </p:stCondLst>
                                  <p:iterate type="lt">
                                    <p:tmPct val="23333"/>
                                  </p:iterate>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0"/>
            <a:ext cx="12192000" cy="10595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0" y="1099029"/>
            <a:ext cx="12192000"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903170" y="2694214"/>
            <a:ext cx="1494972" cy="1494972"/>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accent1"/>
              </a:solidFill>
              <a:effectLst/>
              <a:uLnTx/>
              <a:uFillTx/>
              <a:cs typeface="+mn-ea"/>
              <a:sym typeface="+mn-lt"/>
            </a:endParaRPr>
          </a:p>
        </p:txBody>
      </p:sp>
      <p:sp>
        <p:nvSpPr>
          <p:cNvPr id="10" name="椭圆 9"/>
          <p:cNvSpPr/>
          <p:nvPr/>
        </p:nvSpPr>
        <p:spPr>
          <a:xfrm>
            <a:off x="3761828" y="2694214"/>
            <a:ext cx="1494972" cy="1494972"/>
          </a:xfrm>
          <a:prstGeom prst="ellipse">
            <a:avLst/>
          </a:prstGeom>
          <a:solidFill>
            <a:schemeClr val="accent2"/>
          </a:solidFill>
          <a:ln w="12700" cap="flat" cmpd="sng" algn="ctr">
            <a:noFill/>
            <a:prstDash val="solid"/>
            <a:miter lim="800000"/>
          </a:ln>
          <a:effectLst/>
        </p:spPr>
        <p:txBody>
          <a:bodyPr rtlCol="0" anchor="ctr"/>
          <a:lstStyle/>
          <a:p>
            <a:pPr algn="ctr"/>
            <a:endParaRPr lang="zh-CN" altLang="en-US" kern="0">
              <a:solidFill>
                <a:schemeClr val="accent1"/>
              </a:solidFill>
              <a:cs typeface="+mn-ea"/>
              <a:sym typeface="+mn-lt"/>
            </a:endParaRPr>
          </a:p>
        </p:txBody>
      </p:sp>
      <p:sp>
        <p:nvSpPr>
          <p:cNvPr id="11" name="椭圆 10"/>
          <p:cNvSpPr/>
          <p:nvPr/>
        </p:nvSpPr>
        <p:spPr>
          <a:xfrm>
            <a:off x="6862005" y="2694214"/>
            <a:ext cx="1494972" cy="1494972"/>
          </a:xfrm>
          <a:prstGeom prst="ellipse">
            <a:avLst/>
          </a:prstGeom>
          <a:solidFill>
            <a:schemeClr val="accent3"/>
          </a:solidFill>
          <a:ln w="12700" cap="flat" cmpd="sng" algn="ctr">
            <a:noFill/>
            <a:prstDash val="solid"/>
            <a:miter lim="800000"/>
          </a:ln>
          <a:effectLst/>
        </p:spPr>
        <p:txBody>
          <a:bodyPr rtlCol="0" anchor="ctr"/>
          <a:lstStyle/>
          <a:p>
            <a:pPr algn="ctr"/>
            <a:endParaRPr lang="zh-CN" altLang="en-US" kern="0">
              <a:solidFill>
                <a:schemeClr val="accent1"/>
              </a:solidFill>
              <a:cs typeface="+mn-ea"/>
              <a:sym typeface="+mn-lt"/>
            </a:endParaRPr>
          </a:p>
        </p:txBody>
      </p:sp>
      <p:sp>
        <p:nvSpPr>
          <p:cNvPr id="12" name="椭圆 11"/>
          <p:cNvSpPr/>
          <p:nvPr/>
        </p:nvSpPr>
        <p:spPr>
          <a:xfrm>
            <a:off x="9732456" y="2694214"/>
            <a:ext cx="1494972" cy="1494972"/>
          </a:xfrm>
          <a:prstGeom prst="ellipse">
            <a:avLst/>
          </a:prstGeom>
          <a:solidFill>
            <a:schemeClr val="accent4"/>
          </a:solidFill>
          <a:ln w="12700" cap="flat" cmpd="sng" algn="ctr">
            <a:noFill/>
            <a:prstDash val="solid"/>
            <a:miter lim="800000"/>
          </a:ln>
          <a:effectLst/>
        </p:spPr>
        <p:txBody>
          <a:bodyPr rtlCol="0" anchor="ctr"/>
          <a:lstStyle/>
          <a:p>
            <a:pPr algn="ctr"/>
            <a:endParaRPr lang="zh-CN" altLang="en-US" kern="0">
              <a:solidFill>
                <a:schemeClr val="accent1"/>
              </a:solidFill>
              <a:cs typeface="+mn-ea"/>
              <a:sym typeface="+mn-lt"/>
            </a:endParaRPr>
          </a:p>
        </p:txBody>
      </p:sp>
      <p:sp>
        <p:nvSpPr>
          <p:cNvPr id="13" name="文本框 12"/>
          <p:cNvSpPr txBox="1"/>
          <p:nvPr/>
        </p:nvSpPr>
        <p:spPr>
          <a:xfrm>
            <a:off x="385410" y="4333380"/>
            <a:ext cx="2530492" cy="1338828"/>
          </a:xfrm>
          <a:prstGeom prst="rect">
            <a:avLst/>
          </a:prstGeom>
          <a:noFill/>
        </p:spPr>
        <p:txBody>
          <a:bodyPr wrap="square" rtlCol="0">
            <a:spAutoFit/>
          </a:bodyPr>
          <a:lstStyle/>
          <a:p>
            <a:pPr algn="ctr">
              <a:lnSpc>
                <a:spcPct val="150000"/>
              </a:lnSpc>
            </a:pPr>
            <a:r>
              <a:rPr lang="zh-CN" altLang="en-US" dirty="0">
                <a:solidFill>
                  <a:schemeClr val="tx1">
                    <a:lumMod val="65000"/>
                    <a:lumOff val="35000"/>
                  </a:schemeClr>
                </a:solidFill>
                <a:cs typeface="+mn-ea"/>
                <a:sym typeface="+mn-lt"/>
              </a:rPr>
              <a:t>请在这里添加相应的文字内容请在这里添加相应的文字内容</a:t>
            </a:r>
          </a:p>
        </p:txBody>
      </p:sp>
      <p:sp>
        <p:nvSpPr>
          <p:cNvPr id="14" name="文本框 13"/>
          <p:cNvSpPr txBox="1"/>
          <p:nvPr/>
        </p:nvSpPr>
        <p:spPr>
          <a:xfrm>
            <a:off x="3255861" y="4333380"/>
            <a:ext cx="2530492" cy="1338828"/>
          </a:xfrm>
          <a:prstGeom prst="rect">
            <a:avLst/>
          </a:prstGeom>
          <a:noFill/>
        </p:spPr>
        <p:txBody>
          <a:bodyPr wrap="square" rtlCol="0">
            <a:spAutoFit/>
          </a:bodyPr>
          <a:lstStyle/>
          <a:p>
            <a:pPr algn="ctr">
              <a:lnSpc>
                <a:spcPct val="150000"/>
              </a:lnSpc>
            </a:pPr>
            <a:r>
              <a:rPr lang="zh-CN" altLang="en-US" dirty="0">
                <a:solidFill>
                  <a:schemeClr val="tx1">
                    <a:lumMod val="65000"/>
                    <a:lumOff val="35000"/>
                  </a:schemeClr>
                </a:solidFill>
                <a:cs typeface="+mn-ea"/>
                <a:sym typeface="+mn-lt"/>
              </a:rPr>
              <a:t>请在这里添加相应的文字内容请在这里添加相应的文字内容</a:t>
            </a:r>
          </a:p>
        </p:txBody>
      </p:sp>
      <p:sp>
        <p:nvSpPr>
          <p:cNvPr id="15" name="文本框 14"/>
          <p:cNvSpPr txBox="1"/>
          <p:nvPr/>
        </p:nvSpPr>
        <p:spPr>
          <a:xfrm>
            <a:off x="6344245" y="4333380"/>
            <a:ext cx="2530492" cy="1338828"/>
          </a:xfrm>
          <a:prstGeom prst="rect">
            <a:avLst/>
          </a:prstGeom>
          <a:noFill/>
        </p:spPr>
        <p:txBody>
          <a:bodyPr wrap="square" rtlCol="0">
            <a:spAutoFit/>
          </a:bodyPr>
          <a:lstStyle/>
          <a:p>
            <a:pPr algn="ctr">
              <a:lnSpc>
                <a:spcPct val="150000"/>
              </a:lnSpc>
            </a:pPr>
            <a:r>
              <a:rPr lang="zh-CN" altLang="en-US" dirty="0">
                <a:solidFill>
                  <a:schemeClr val="tx1">
                    <a:lumMod val="65000"/>
                    <a:lumOff val="35000"/>
                  </a:schemeClr>
                </a:solidFill>
                <a:cs typeface="+mn-ea"/>
                <a:sym typeface="+mn-lt"/>
              </a:rPr>
              <a:t>请在这里添加相应的文字内容请在这里添加相应的文字内容</a:t>
            </a:r>
          </a:p>
        </p:txBody>
      </p:sp>
      <p:sp>
        <p:nvSpPr>
          <p:cNvPr id="16" name="文本框 15"/>
          <p:cNvSpPr txBox="1"/>
          <p:nvPr/>
        </p:nvSpPr>
        <p:spPr>
          <a:xfrm>
            <a:off x="9214696" y="4333380"/>
            <a:ext cx="2530492" cy="1338828"/>
          </a:xfrm>
          <a:prstGeom prst="rect">
            <a:avLst/>
          </a:prstGeom>
          <a:noFill/>
        </p:spPr>
        <p:txBody>
          <a:bodyPr wrap="square" rtlCol="0">
            <a:spAutoFit/>
          </a:bodyPr>
          <a:lstStyle/>
          <a:p>
            <a:pPr algn="ctr">
              <a:lnSpc>
                <a:spcPct val="150000"/>
              </a:lnSpc>
            </a:pPr>
            <a:r>
              <a:rPr lang="zh-CN" altLang="en-US" dirty="0">
                <a:solidFill>
                  <a:schemeClr val="tx1">
                    <a:lumMod val="65000"/>
                    <a:lumOff val="35000"/>
                  </a:schemeClr>
                </a:solidFill>
                <a:cs typeface="+mn-ea"/>
                <a:sym typeface="+mn-lt"/>
              </a:rPr>
              <a:t>请在这里添加相应的文字内容请在这里添加相应的文字内容</a:t>
            </a:r>
          </a:p>
        </p:txBody>
      </p:sp>
      <p:cxnSp>
        <p:nvCxnSpPr>
          <p:cNvPr id="17" name="直接连接符 16"/>
          <p:cNvCxnSpPr/>
          <p:nvPr/>
        </p:nvCxnSpPr>
        <p:spPr>
          <a:xfrm>
            <a:off x="563680" y="2416671"/>
            <a:ext cx="2199822" cy="0"/>
          </a:xfrm>
          <a:prstGeom prst="line">
            <a:avLst/>
          </a:prstGeom>
          <a:noFill/>
          <a:ln w="6350" cap="flat" cmpd="sng" algn="ctr">
            <a:solidFill>
              <a:schemeClr val="accent1"/>
            </a:solidFill>
            <a:prstDash val="solid"/>
            <a:miter lim="800000"/>
            <a:headEnd type="oval"/>
            <a:tailEnd type="oval"/>
          </a:ln>
          <a:effectLst/>
        </p:spPr>
      </p:cxnSp>
      <p:cxnSp>
        <p:nvCxnSpPr>
          <p:cNvPr id="18" name="直接连接符 17"/>
          <p:cNvCxnSpPr/>
          <p:nvPr/>
        </p:nvCxnSpPr>
        <p:spPr>
          <a:xfrm>
            <a:off x="3402130" y="2416671"/>
            <a:ext cx="2199822" cy="0"/>
          </a:xfrm>
          <a:prstGeom prst="line">
            <a:avLst/>
          </a:prstGeom>
          <a:noFill/>
          <a:ln w="6350" cap="flat" cmpd="sng" algn="ctr">
            <a:solidFill>
              <a:schemeClr val="accent2"/>
            </a:solidFill>
            <a:prstDash val="solid"/>
            <a:miter lim="800000"/>
            <a:headEnd type="oval"/>
            <a:tailEnd type="oval"/>
          </a:ln>
          <a:effectLst/>
        </p:spPr>
      </p:cxnSp>
      <p:cxnSp>
        <p:nvCxnSpPr>
          <p:cNvPr id="19" name="直接连接符 18"/>
          <p:cNvCxnSpPr/>
          <p:nvPr/>
        </p:nvCxnSpPr>
        <p:spPr>
          <a:xfrm>
            <a:off x="6507280" y="2416671"/>
            <a:ext cx="2199822" cy="0"/>
          </a:xfrm>
          <a:prstGeom prst="line">
            <a:avLst/>
          </a:prstGeom>
          <a:noFill/>
          <a:ln w="6350" cap="flat" cmpd="sng" algn="ctr">
            <a:solidFill>
              <a:schemeClr val="accent3"/>
            </a:solidFill>
            <a:prstDash val="solid"/>
            <a:miter lim="800000"/>
            <a:headEnd type="oval"/>
            <a:tailEnd type="oval"/>
          </a:ln>
          <a:effectLst/>
        </p:spPr>
      </p:cxnSp>
      <p:cxnSp>
        <p:nvCxnSpPr>
          <p:cNvPr id="20" name="直接连接符 19"/>
          <p:cNvCxnSpPr/>
          <p:nvPr/>
        </p:nvCxnSpPr>
        <p:spPr>
          <a:xfrm>
            <a:off x="9383830" y="2416671"/>
            <a:ext cx="2199822" cy="0"/>
          </a:xfrm>
          <a:prstGeom prst="line">
            <a:avLst/>
          </a:prstGeom>
          <a:noFill/>
          <a:ln w="6350" cap="flat" cmpd="sng" algn="ctr">
            <a:solidFill>
              <a:schemeClr val="accent4"/>
            </a:solidFill>
            <a:prstDash val="solid"/>
            <a:miter lim="800000"/>
            <a:headEnd type="oval"/>
            <a:tailEnd type="oval"/>
          </a:ln>
          <a:effectLst/>
        </p:spPr>
      </p:cxnSp>
      <p:sp>
        <p:nvSpPr>
          <p:cNvPr id="21" name="KSO_Shape"/>
          <p:cNvSpPr/>
          <p:nvPr/>
        </p:nvSpPr>
        <p:spPr>
          <a:xfrm>
            <a:off x="1310026" y="2999098"/>
            <a:ext cx="681260" cy="819150"/>
          </a:xfrm>
          <a:custGeom>
            <a:avLst/>
            <a:gdLst>
              <a:gd name="connsiteX0" fmla="*/ 331068 w 1208088"/>
              <a:gd name="connsiteY0" fmla="*/ 665573 h 1452563"/>
              <a:gd name="connsiteX1" fmla="*/ 508820 w 1208088"/>
              <a:gd name="connsiteY1" fmla="*/ 932822 h 1452563"/>
              <a:gd name="connsiteX2" fmla="*/ 369158 w 1208088"/>
              <a:gd name="connsiteY2" fmla="*/ 932822 h 1452563"/>
              <a:gd name="connsiteX3" fmla="*/ 369158 w 1208088"/>
              <a:gd name="connsiteY3" fmla="*/ 983727 h 1452563"/>
              <a:gd name="connsiteX4" fmla="*/ 534213 w 1208088"/>
              <a:gd name="connsiteY4" fmla="*/ 983727 h 1452563"/>
              <a:gd name="connsiteX5" fmla="*/ 534213 w 1208088"/>
              <a:gd name="connsiteY5" fmla="*/ 1034632 h 1452563"/>
              <a:gd name="connsiteX6" fmla="*/ 369158 w 1208088"/>
              <a:gd name="connsiteY6" fmla="*/ 1034632 h 1452563"/>
              <a:gd name="connsiteX7" fmla="*/ 369158 w 1208088"/>
              <a:gd name="connsiteY7" fmla="*/ 1085536 h 1452563"/>
              <a:gd name="connsiteX8" fmla="*/ 534213 w 1208088"/>
              <a:gd name="connsiteY8" fmla="*/ 1085536 h 1452563"/>
              <a:gd name="connsiteX9" fmla="*/ 534213 w 1208088"/>
              <a:gd name="connsiteY9" fmla="*/ 1238250 h 1452563"/>
              <a:gd name="connsiteX10" fmla="*/ 673875 w 1208088"/>
              <a:gd name="connsiteY10" fmla="*/ 1238250 h 1452563"/>
              <a:gd name="connsiteX11" fmla="*/ 673875 w 1208088"/>
              <a:gd name="connsiteY11" fmla="*/ 1085536 h 1452563"/>
              <a:gd name="connsiteX12" fmla="*/ 864324 w 1208088"/>
              <a:gd name="connsiteY12" fmla="*/ 1085536 h 1452563"/>
              <a:gd name="connsiteX13" fmla="*/ 864324 w 1208088"/>
              <a:gd name="connsiteY13" fmla="*/ 1034632 h 1452563"/>
              <a:gd name="connsiteX14" fmla="*/ 673875 w 1208088"/>
              <a:gd name="connsiteY14" fmla="*/ 1034632 h 1452563"/>
              <a:gd name="connsiteX15" fmla="*/ 673875 w 1208088"/>
              <a:gd name="connsiteY15" fmla="*/ 983727 h 1452563"/>
              <a:gd name="connsiteX16" fmla="*/ 864324 w 1208088"/>
              <a:gd name="connsiteY16" fmla="*/ 983727 h 1452563"/>
              <a:gd name="connsiteX17" fmla="*/ 864324 w 1208088"/>
              <a:gd name="connsiteY17" fmla="*/ 932822 h 1452563"/>
              <a:gd name="connsiteX18" fmla="*/ 699268 w 1208088"/>
              <a:gd name="connsiteY18" fmla="*/ 932822 h 1452563"/>
              <a:gd name="connsiteX19" fmla="*/ 877020 w 1208088"/>
              <a:gd name="connsiteY19" fmla="*/ 665573 h 1452563"/>
              <a:gd name="connsiteX20" fmla="*/ 737358 w 1208088"/>
              <a:gd name="connsiteY20" fmla="*/ 665573 h 1452563"/>
              <a:gd name="connsiteX21" fmla="*/ 597696 w 1208088"/>
              <a:gd name="connsiteY21" fmla="*/ 881918 h 1452563"/>
              <a:gd name="connsiteX22" fmla="*/ 458034 w 1208088"/>
              <a:gd name="connsiteY22" fmla="*/ 665573 h 1452563"/>
              <a:gd name="connsiteX23" fmla="*/ 331068 w 1208088"/>
              <a:gd name="connsiteY23" fmla="*/ 665573 h 1452563"/>
              <a:gd name="connsiteX24" fmla="*/ 719206 w 1208088"/>
              <a:gd name="connsiteY24" fmla="*/ 0 h 1452563"/>
              <a:gd name="connsiteX25" fmla="*/ 727454 w 1208088"/>
              <a:gd name="connsiteY25" fmla="*/ 317 h 1452563"/>
              <a:gd name="connsiteX26" fmla="*/ 736654 w 1208088"/>
              <a:gd name="connsiteY26" fmla="*/ 952 h 1452563"/>
              <a:gd name="connsiteX27" fmla="*/ 746172 w 1208088"/>
              <a:gd name="connsiteY27" fmla="*/ 2538 h 1452563"/>
              <a:gd name="connsiteX28" fmla="*/ 756641 w 1208088"/>
              <a:gd name="connsiteY28" fmla="*/ 4125 h 1452563"/>
              <a:gd name="connsiteX29" fmla="*/ 767428 w 1208088"/>
              <a:gd name="connsiteY29" fmla="*/ 6028 h 1452563"/>
              <a:gd name="connsiteX30" fmla="*/ 778849 w 1208088"/>
              <a:gd name="connsiteY30" fmla="*/ 8567 h 1452563"/>
              <a:gd name="connsiteX31" fmla="*/ 791222 w 1208088"/>
              <a:gd name="connsiteY31" fmla="*/ 11422 h 1452563"/>
              <a:gd name="connsiteX32" fmla="*/ 804546 w 1208088"/>
              <a:gd name="connsiteY32" fmla="*/ 14913 h 1452563"/>
              <a:gd name="connsiteX33" fmla="*/ 818822 w 1208088"/>
              <a:gd name="connsiteY33" fmla="*/ 18720 h 1452563"/>
              <a:gd name="connsiteX34" fmla="*/ 833416 w 1208088"/>
              <a:gd name="connsiteY34" fmla="*/ 23480 h 1452563"/>
              <a:gd name="connsiteX35" fmla="*/ 829609 w 1208088"/>
              <a:gd name="connsiteY35" fmla="*/ 36171 h 1452563"/>
              <a:gd name="connsiteX36" fmla="*/ 825802 w 1208088"/>
              <a:gd name="connsiteY36" fmla="*/ 48228 h 1452563"/>
              <a:gd name="connsiteX37" fmla="*/ 818188 w 1208088"/>
              <a:gd name="connsiteY37" fmla="*/ 70439 h 1452563"/>
              <a:gd name="connsiteX38" fmla="*/ 810256 w 1208088"/>
              <a:gd name="connsiteY38" fmla="*/ 91063 h 1452563"/>
              <a:gd name="connsiteX39" fmla="*/ 802960 w 1208088"/>
              <a:gd name="connsiteY39" fmla="*/ 108831 h 1452563"/>
              <a:gd name="connsiteX40" fmla="*/ 795663 w 1208088"/>
              <a:gd name="connsiteY40" fmla="*/ 125013 h 1452563"/>
              <a:gd name="connsiteX41" fmla="*/ 788684 w 1208088"/>
              <a:gd name="connsiteY41" fmla="*/ 138974 h 1452563"/>
              <a:gd name="connsiteX42" fmla="*/ 782021 w 1208088"/>
              <a:gd name="connsiteY42" fmla="*/ 151983 h 1452563"/>
              <a:gd name="connsiteX43" fmla="*/ 775994 w 1208088"/>
              <a:gd name="connsiteY43" fmla="*/ 163405 h 1452563"/>
              <a:gd name="connsiteX44" fmla="*/ 764572 w 1208088"/>
              <a:gd name="connsiteY44" fmla="*/ 183077 h 1452563"/>
              <a:gd name="connsiteX45" fmla="*/ 760131 w 1208088"/>
              <a:gd name="connsiteY45" fmla="*/ 191644 h 1452563"/>
              <a:gd name="connsiteX46" fmla="*/ 756007 w 1208088"/>
              <a:gd name="connsiteY46" fmla="*/ 200211 h 1452563"/>
              <a:gd name="connsiteX47" fmla="*/ 752517 w 1208088"/>
              <a:gd name="connsiteY47" fmla="*/ 207826 h 1452563"/>
              <a:gd name="connsiteX48" fmla="*/ 749662 w 1208088"/>
              <a:gd name="connsiteY48" fmla="*/ 215759 h 1452563"/>
              <a:gd name="connsiteX49" fmla="*/ 748393 w 1208088"/>
              <a:gd name="connsiteY49" fmla="*/ 219566 h 1452563"/>
              <a:gd name="connsiteX50" fmla="*/ 747441 w 1208088"/>
              <a:gd name="connsiteY50" fmla="*/ 223374 h 1452563"/>
              <a:gd name="connsiteX51" fmla="*/ 746806 w 1208088"/>
              <a:gd name="connsiteY51" fmla="*/ 227181 h 1452563"/>
              <a:gd name="connsiteX52" fmla="*/ 746489 w 1208088"/>
              <a:gd name="connsiteY52" fmla="*/ 231623 h 1452563"/>
              <a:gd name="connsiteX53" fmla="*/ 748076 w 1208088"/>
              <a:gd name="connsiteY53" fmla="*/ 231623 h 1452563"/>
              <a:gd name="connsiteX54" fmla="*/ 750931 w 1208088"/>
              <a:gd name="connsiteY54" fmla="*/ 231623 h 1452563"/>
              <a:gd name="connsiteX55" fmla="*/ 753786 w 1208088"/>
              <a:gd name="connsiteY55" fmla="*/ 231940 h 1452563"/>
              <a:gd name="connsiteX56" fmla="*/ 756324 w 1208088"/>
              <a:gd name="connsiteY56" fmla="*/ 232258 h 1452563"/>
              <a:gd name="connsiteX57" fmla="*/ 758862 w 1208088"/>
              <a:gd name="connsiteY57" fmla="*/ 233210 h 1452563"/>
              <a:gd name="connsiteX58" fmla="*/ 761400 w 1208088"/>
              <a:gd name="connsiteY58" fmla="*/ 233844 h 1452563"/>
              <a:gd name="connsiteX59" fmla="*/ 763621 w 1208088"/>
              <a:gd name="connsiteY59" fmla="*/ 234796 h 1452563"/>
              <a:gd name="connsiteX60" fmla="*/ 765842 w 1208088"/>
              <a:gd name="connsiteY60" fmla="*/ 236065 h 1452563"/>
              <a:gd name="connsiteX61" fmla="*/ 768062 w 1208088"/>
              <a:gd name="connsiteY61" fmla="*/ 237334 h 1452563"/>
              <a:gd name="connsiteX62" fmla="*/ 769966 w 1208088"/>
              <a:gd name="connsiteY62" fmla="*/ 238921 h 1452563"/>
              <a:gd name="connsiteX63" fmla="*/ 771552 w 1208088"/>
              <a:gd name="connsiteY63" fmla="*/ 240190 h 1452563"/>
              <a:gd name="connsiteX64" fmla="*/ 772821 w 1208088"/>
              <a:gd name="connsiteY64" fmla="*/ 242094 h 1452563"/>
              <a:gd name="connsiteX65" fmla="*/ 774090 w 1208088"/>
              <a:gd name="connsiteY65" fmla="*/ 243680 h 1452563"/>
              <a:gd name="connsiteX66" fmla="*/ 775042 w 1208088"/>
              <a:gd name="connsiteY66" fmla="*/ 245901 h 1452563"/>
              <a:gd name="connsiteX67" fmla="*/ 775676 w 1208088"/>
              <a:gd name="connsiteY67" fmla="*/ 247805 h 1452563"/>
              <a:gd name="connsiteX68" fmla="*/ 775994 w 1208088"/>
              <a:gd name="connsiteY68" fmla="*/ 249709 h 1452563"/>
              <a:gd name="connsiteX69" fmla="*/ 776311 w 1208088"/>
              <a:gd name="connsiteY69" fmla="*/ 251930 h 1452563"/>
              <a:gd name="connsiteX70" fmla="*/ 776311 w 1208088"/>
              <a:gd name="connsiteY70" fmla="*/ 253834 h 1452563"/>
              <a:gd name="connsiteX71" fmla="*/ 775676 w 1208088"/>
              <a:gd name="connsiteY71" fmla="*/ 255420 h 1452563"/>
              <a:gd name="connsiteX72" fmla="*/ 775359 w 1208088"/>
              <a:gd name="connsiteY72" fmla="*/ 257324 h 1452563"/>
              <a:gd name="connsiteX73" fmla="*/ 774407 w 1208088"/>
              <a:gd name="connsiteY73" fmla="*/ 258910 h 1452563"/>
              <a:gd name="connsiteX74" fmla="*/ 773456 w 1208088"/>
              <a:gd name="connsiteY74" fmla="*/ 260497 h 1452563"/>
              <a:gd name="connsiteX75" fmla="*/ 772186 w 1208088"/>
              <a:gd name="connsiteY75" fmla="*/ 262083 h 1452563"/>
              <a:gd name="connsiteX76" fmla="*/ 769331 w 1208088"/>
              <a:gd name="connsiteY76" fmla="*/ 265256 h 1452563"/>
              <a:gd name="connsiteX77" fmla="*/ 765524 w 1208088"/>
              <a:gd name="connsiteY77" fmla="*/ 267794 h 1452563"/>
              <a:gd name="connsiteX78" fmla="*/ 761717 w 1208088"/>
              <a:gd name="connsiteY78" fmla="*/ 269698 h 1452563"/>
              <a:gd name="connsiteX79" fmla="*/ 756958 w 1208088"/>
              <a:gd name="connsiteY79" fmla="*/ 270967 h 1452563"/>
              <a:gd name="connsiteX80" fmla="*/ 752200 w 1208088"/>
              <a:gd name="connsiteY80" fmla="*/ 271919 h 1452563"/>
              <a:gd name="connsiteX81" fmla="*/ 756324 w 1208088"/>
              <a:gd name="connsiteY81" fmla="*/ 284611 h 1452563"/>
              <a:gd name="connsiteX82" fmla="*/ 757910 w 1208088"/>
              <a:gd name="connsiteY82" fmla="*/ 289053 h 1452563"/>
              <a:gd name="connsiteX83" fmla="*/ 760448 w 1208088"/>
              <a:gd name="connsiteY83" fmla="*/ 293812 h 1452563"/>
              <a:gd name="connsiteX84" fmla="*/ 763621 w 1208088"/>
              <a:gd name="connsiteY84" fmla="*/ 299206 h 1452563"/>
              <a:gd name="connsiteX85" fmla="*/ 768062 w 1208088"/>
              <a:gd name="connsiteY85" fmla="*/ 304283 h 1452563"/>
              <a:gd name="connsiteX86" fmla="*/ 772504 w 1208088"/>
              <a:gd name="connsiteY86" fmla="*/ 309677 h 1452563"/>
              <a:gd name="connsiteX87" fmla="*/ 777580 w 1208088"/>
              <a:gd name="connsiteY87" fmla="*/ 315706 h 1452563"/>
              <a:gd name="connsiteX88" fmla="*/ 783608 w 1208088"/>
              <a:gd name="connsiteY88" fmla="*/ 321417 h 1452563"/>
              <a:gd name="connsiteX89" fmla="*/ 789952 w 1208088"/>
              <a:gd name="connsiteY89" fmla="*/ 327445 h 1452563"/>
              <a:gd name="connsiteX90" fmla="*/ 796615 w 1208088"/>
              <a:gd name="connsiteY90" fmla="*/ 333791 h 1452563"/>
              <a:gd name="connsiteX91" fmla="*/ 803912 w 1208088"/>
              <a:gd name="connsiteY91" fmla="*/ 339820 h 1452563"/>
              <a:gd name="connsiteX92" fmla="*/ 819774 w 1208088"/>
              <a:gd name="connsiteY92" fmla="*/ 353146 h 1452563"/>
              <a:gd name="connsiteX93" fmla="*/ 836588 w 1208088"/>
              <a:gd name="connsiteY93" fmla="*/ 366155 h 1452563"/>
              <a:gd name="connsiteX94" fmla="*/ 854672 w 1208088"/>
              <a:gd name="connsiteY94" fmla="*/ 379798 h 1452563"/>
              <a:gd name="connsiteX95" fmla="*/ 891472 w 1208088"/>
              <a:gd name="connsiteY95" fmla="*/ 407720 h 1452563"/>
              <a:gd name="connsiteX96" fmla="*/ 928274 w 1208088"/>
              <a:gd name="connsiteY96" fmla="*/ 435008 h 1452563"/>
              <a:gd name="connsiteX97" fmla="*/ 945405 w 1208088"/>
              <a:gd name="connsiteY97" fmla="*/ 448334 h 1452563"/>
              <a:gd name="connsiteX98" fmla="*/ 961902 w 1208088"/>
              <a:gd name="connsiteY98" fmla="*/ 461343 h 1452563"/>
              <a:gd name="connsiteX99" fmla="*/ 976496 w 1208088"/>
              <a:gd name="connsiteY99" fmla="*/ 474034 h 1452563"/>
              <a:gd name="connsiteX100" fmla="*/ 983158 w 1208088"/>
              <a:gd name="connsiteY100" fmla="*/ 479746 h 1452563"/>
              <a:gd name="connsiteX101" fmla="*/ 989186 w 1208088"/>
              <a:gd name="connsiteY101" fmla="*/ 485457 h 1452563"/>
              <a:gd name="connsiteX102" fmla="*/ 996482 w 1208088"/>
              <a:gd name="connsiteY102" fmla="*/ 493072 h 1452563"/>
              <a:gd name="connsiteX103" fmla="*/ 1003779 w 1208088"/>
              <a:gd name="connsiteY103" fmla="*/ 501004 h 1452563"/>
              <a:gd name="connsiteX104" fmla="*/ 1011393 w 1208088"/>
              <a:gd name="connsiteY104" fmla="*/ 510206 h 1452563"/>
              <a:gd name="connsiteX105" fmla="*/ 1019007 w 1208088"/>
              <a:gd name="connsiteY105" fmla="*/ 519725 h 1452563"/>
              <a:gd name="connsiteX106" fmla="*/ 1026938 w 1208088"/>
              <a:gd name="connsiteY106" fmla="*/ 530830 h 1452563"/>
              <a:gd name="connsiteX107" fmla="*/ 1034552 w 1208088"/>
              <a:gd name="connsiteY107" fmla="*/ 542252 h 1452563"/>
              <a:gd name="connsiteX108" fmla="*/ 1042801 w 1208088"/>
              <a:gd name="connsiteY108" fmla="*/ 554309 h 1452563"/>
              <a:gd name="connsiteX109" fmla="*/ 1050732 w 1208088"/>
              <a:gd name="connsiteY109" fmla="*/ 567318 h 1452563"/>
              <a:gd name="connsiteX110" fmla="*/ 1058663 w 1208088"/>
              <a:gd name="connsiteY110" fmla="*/ 581279 h 1452563"/>
              <a:gd name="connsiteX111" fmla="*/ 1066912 w 1208088"/>
              <a:gd name="connsiteY111" fmla="*/ 595557 h 1452563"/>
              <a:gd name="connsiteX112" fmla="*/ 1074843 w 1208088"/>
              <a:gd name="connsiteY112" fmla="*/ 610153 h 1452563"/>
              <a:gd name="connsiteX113" fmla="*/ 1083092 w 1208088"/>
              <a:gd name="connsiteY113" fmla="*/ 626017 h 1452563"/>
              <a:gd name="connsiteX114" fmla="*/ 1091023 w 1208088"/>
              <a:gd name="connsiteY114" fmla="*/ 641882 h 1452563"/>
              <a:gd name="connsiteX115" fmla="*/ 1098954 w 1208088"/>
              <a:gd name="connsiteY115" fmla="*/ 658698 h 1452563"/>
              <a:gd name="connsiteX116" fmla="*/ 1106568 w 1208088"/>
              <a:gd name="connsiteY116" fmla="*/ 675832 h 1452563"/>
              <a:gd name="connsiteX117" fmla="*/ 1114499 w 1208088"/>
              <a:gd name="connsiteY117" fmla="*/ 693283 h 1452563"/>
              <a:gd name="connsiteX118" fmla="*/ 1122113 w 1208088"/>
              <a:gd name="connsiteY118" fmla="*/ 711369 h 1452563"/>
              <a:gd name="connsiteX119" fmla="*/ 1129727 w 1208088"/>
              <a:gd name="connsiteY119" fmla="*/ 729772 h 1452563"/>
              <a:gd name="connsiteX120" fmla="*/ 1136707 w 1208088"/>
              <a:gd name="connsiteY120" fmla="*/ 748492 h 1452563"/>
              <a:gd name="connsiteX121" fmla="*/ 1143686 w 1208088"/>
              <a:gd name="connsiteY121" fmla="*/ 768164 h 1452563"/>
              <a:gd name="connsiteX122" fmla="*/ 1150348 w 1208088"/>
              <a:gd name="connsiteY122" fmla="*/ 787519 h 1452563"/>
              <a:gd name="connsiteX123" fmla="*/ 1157011 w 1208088"/>
              <a:gd name="connsiteY123" fmla="*/ 807191 h 1452563"/>
              <a:gd name="connsiteX124" fmla="*/ 1163038 w 1208088"/>
              <a:gd name="connsiteY124" fmla="*/ 826863 h 1452563"/>
              <a:gd name="connsiteX125" fmla="*/ 1169066 w 1208088"/>
              <a:gd name="connsiteY125" fmla="*/ 847170 h 1452563"/>
              <a:gd name="connsiteX126" fmla="*/ 1174460 w 1208088"/>
              <a:gd name="connsiteY126" fmla="*/ 867477 h 1452563"/>
              <a:gd name="connsiteX127" fmla="*/ 1179853 w 1208088"/>
              <a:gd name="connsiteY127" fmla="*/ 887783 h 1452563"/>
              <a:gd name="connsiteX128" fmla="*/ 1184929 w 1208088"/>
              <a:gd name="connsiteY128" fmla="*/ 908407 h 1452563"/>
              <a:gd name="connsiteX129" fmla="*/ 1189370 w 1208088"/>
              <a:gd name="connsiteY129" fmla="*/ 929031 h 1452563"/>
              <a:gd name="connsiteX130" fmla="*/ 1193177 w 1208088"/>
              <a:gd name="connsiteY130" fmla="*/ 949655 h 1452563"/>
              <a:gd name="connsiteX131" fmla="*/ 1196667 w 1208088"/>
              <a:gd name="connsiteY131" fmla="*/ 970279 h 1452563"/>
              <a:gd name="connsiteX132" fmla="*/ 1200157 w 1208088"/>
              <a:gd name="connsiteY132" fmla="*/ 990903 h 1452563"/>
              <a:gd name="connsiteX133" fmla="*/ 1202695 w 1208088"/>
              <a:gd name="connsiteY133" fmla="*/ 1011845 h 1452563"/>
              <a:gd name="connsiteX134" fmla="*/ 1204916 w 1208088"/>
              <a:gd name="connsiteY134" fmla="*/ 1032151 h 1452563"/>
              <a:gd name="connsiteX135" fmla="*/ 1206502 w 1208088"/>
              <a:gd name="connsiteY135" fmla="*/ 1052458 h 1452563"/>
              <a:gd name="connsiteX136" fmla="*/ 1207454 w 1208088"/>
              <a:gd name="connsiteY136" fmla="*/ 1072447 h 1452563"/>
              <a:gd name="connsiteX137" fmla="*/ 1208088 w 1208088"/>
              <a:gd name="connsiteY137" fmla="*/ 1092437 h 1452563"/>
              <a:gd name="connsiteX138" fmla="*/ 1207771 w 1208088"/>
              <a:gd name="connsiteY138" fmla="*/ 1112426 h 1452563"/>
              <a:gd name="connsiteX139" fmla="*/ 1207136 w 1208088"/>
              <a:gd name="connsiteY139" fmla="*/ 1131781 h 1452563"/>
              <a:gd name="connsiteX140" fmla="*/ 1205867 w 1208088"/>
              <a:gd name="connsiteY140" fmla="*/ 1151453 h 1452563"/>
              <a:gd name="connsiteX141" fmla="*/ 1203646 w 1208088"/>
              <a:gd name="connsiteY141" fmla="*/ 1170173 h 1452563"/>
              <a:gd name="connsiteX142" fmla="*/ 1201108 w 1208088"/>
              <a:gd name="connsiteY142" fmla="*/ 1188893 h 1452563"/>
              <a:gd name="connsiteX143" fmla="*/ 1199522 w 1208088"/>
              <a:gd name="connsiteY143" fmla="*/ 1197778 h 1452563"/>
              <a:gd name="connsiteX144" fmla="*/ 1197302 w 1208088"/>
              <a:gd name="connsiteY144" fmla="*/ 1206979 h 1452563"/>
              <a:gd name="connsiteX145" fmla="*/ 1195398 w 1208088"/>
              <a:gd name="connsiteY145" fmla="*/ 1215863 h 1452563"/>
              <a:gd name="connsiteX146" fmla="*/ 1193177 w 1208088"/>
              <a:gd name="connsiteY146" fmla="*/ 1224747 h 1452563"/>
              <a:gd name="connsiteX147" fmla="*/ 1190956 w 1208088"/>
              <a:gd name="connsiteY147" fmla="*/ 1233314 h 1452563"/>
              <a:gd name="connsiteX148" fmla="*/ 1188418 w 1208088"/>
              <a:gd name="connsiteY148" fmla="*/ 1242199 h 1452563"/>
              <a:gd name="connsiteX149" fmla="*/ 1185563 w 1208088"/>
              <a:gd name="connsiteY149" fmla="*/ 1250448 h 1452563"/>
              <a:gd name="connsiteX150" fmla="*/ 1182708 w 1208088"/>
              <a:gd name="connsiteY150" fmla="*/ 1259015 h 1452563"/>
              <a:gd name="connsiteX151" fmla="*/ 1179218 w 1208088"/>
              <a:gd name="connsiteY151" fmla="*/ 1266947 h 1452563"/>
              <a:gd name="connsiteX152" fmla="*/ 1175728 w 1208088"/>
              <a:gd name="connsiteY152" fmla="*/ 1275197 h 1452563"/>
              <a:gd name="connsiteX153" fmla="*/ 1172239 w 1208088"/>
              <a:gd name="connsiteY153" fmla="*/ 1283129 h 1452563"/>
              <a:gd name="connsiteX154" fmla="*/ 1168749 w 1208088"/>
              <a:gd name="connsiteY154" fmla="*/ 1291062 h 1452563"/>
              <a:gd name="connsiteX155" fmla="*/ 1164625 w 1208088"/>
              <a:gd name="connsiteY155" fmla="*/ 1298677 h 1452563"/>
              <a:gd name="connsiteX156" fmla="*/ 1160183 w 1208088"/>
              <a:gd name="connsiteY156" fmla="*/ 1305974 h 1452563"/>
              <a:gd name="connsiteX157" fmla="*/ 1155742 w 1208088"/>
              <a:gd name="connsiteY157" fmla="*/ 1313589 h 1452563"/>
              <a:gd name="connsiteX158" fmla="*/ 1151300 w 1208088"/>
              <a:gd name="connsiteY158" fmla="*/ 1320570 h 1452563"/>
              <a:gd name="connsiteX159" fmla="*/ 1146542 w 1208088"/>
              <a:gd name="connsiteY159" fmla="*/ 1327867 h 1452563"/>
              <a:gd name="connsiteX160" fmla="*/ 1141148 w 1208088"/>
              <a:gd name="connsiteY160" fmla="*/ 1334531 h 1452563"/>
              <a:gd name="connsiteX161" fmla="*/ 1135755 w 1208088"/>
              <a:gd name="connsiteY161" fmla="*/ 1341194 h 1452563"/>
              <a:gd name="connsiteX162" fmla="*/ 1130362 w 1208088"/>
              <a:gd name="connsiteY162" fmla="*/ 1347857 h 1452563"/>
              <a:gd name="connsiteX163" fmla="*/ 1124334 w 1208088"/>
              <a:gd name="connsiteY163" fmla="*/ 1354203 h 1452563"/>
              <a:gd name="connsiteX164" fmla="*/ 1118306 w 1208088"/>
              <a:gd name="connsiteY164" fmla="*/ 1360548 h 1452563"/>
              <a:gd name="connsiteX165" fmla="*/ 1112278 w 1208088"/>
              <a:gd name="connsiteY165" fmla="*/ 1366577 h 1452563"/>
              <a:gd name="connsiteX166" fmla="*/ 1105299 w 1208088"/>
              <a:gd name="connsiteY166" fmla="*/ 1372288 h 1452563"/>
              <a:gd name="connsiteX167" fmla="*/ 1098637 w 1208088"/>
              <a:gd name="connsiteY167" fmla="*/ 1378000 h 1452563"/>
              <a:gd name="connsiteX168" fmla="*/ 1091657 w 1208088"/>
              <a:gd name="connsiteY168" fmla="*/ 1383394 h 1452563"/>
              <a:gd name="connsiteX169" fmla="*/ 1084360 w 1208088"/>
              <a:gd name="connsiteY169" fmla="*/ 1388470 h 1452563"/>
              <a:gd name="connsiteX170" fmla="*/ 1076746 w 1208088"/>
              <a:gd name="connsiteY170" fmla="*/ 1393230 h 1452563"/>
              <a:gd name="connsiteX171" fmla="*/ 1068815 w 1208088"/>
              <a:gd name="connsiteY171" fmla="*/ 1398306 h 1452563"/>
              <a:gd name="connsiteX172" fmla="*/ 1061201 w 1208088"/>
              <a:gd name="connsiteY172" fmla="*/ 1402748 h 1452563"/>
              <a:gd name="connsiteX173" fmla="*/ 1052636 w 1208088"/>
              <a:gd name="connsiteY173" fmla="*/ 1407190 h 1452563"/>
              <a:gd name="connsiteX174" fmla="*/ 1044070 w 1208088"/>
              <a:gd name="connsiteY174" fmla="*/ 1411633 h 1452563"/>
              <a:gd name="connsiteX175" fmla="*/ 1035187 w 1208088"/>
              <a:gd name="connsiteY175" fmla="*/ 1415440 h 1452563"/>
              <a:gd name="connsiteX176" fmla="*/ 1025986 w 1208088"/>
              <a:gd name="connsiteY176" fmla="*/ 1418930 h 1452563"/>
              <a:gd name="connsiteX177" fmla="*/ 1016469 w 1208088"/>
              <a:gd name="connsiteY177" fmla="*/ 1422420 h 1452563"/>
              <a:gd name="connsiteX178" fmla="*/ 1006634 w 1208088"/>
              <a:gd name="connsiteY178" fmla="*/ 1425593 h 1452563"/>
              <a:gd name="connsiteX179" fmla="*/ 996800 w 1208088"/>
              <a:gd name="connsiteY179" fmla="*/ 1428766 h 1452563"/>
              <a:gd name="connsiteX180" fmla="*/ 986330 w 1208088"/>
              <a:gd name="connsiteY180" fmla="*/ 1431305 h 1452563"/>
              <a:gd name="connsiteX181" fmla="*/ 976178 w 1208088"/>
              <a:gd name="connsiteY181" fmla="*/ 1433843 h 1452563"/>
              <a:gd name="connsiteX182" fmla="*/ 965074 w 1208088"/>
              <a:gd name="connsiteY182" fmla="*/ 1436064 h 1452563"/>
              <a:gd name="connsiteX183" fmla="*/ 953971 w 1208088"/>
              <a:gd name="connsiteY183" fmla="*/ 1437968 h 1452563"/>
              <a:gd name="connsiteX184" fmla="*/ 942550 w 1208088"/>
              <a:gd name="connsiteY184" fmla="*/ 1439554 h 1452563"/>
              <a:gd name="connsiteX185" fmla="*/ 930812 w 1208088"/>
              <a:gd name="connsiteY185" fmla="*/ 1440823 h 1452563"/>
              <a:gd name="connsiteX186" fmla="*/ 918756 w 1208088"/>
              <a:gd name="connsiteY186" fmla="*/ 1442093 h 1452563"/>
              <a:gd name="connsiteX187" fmla="*/ 906383 w 1208088"/>
              <a:gd name="connsiteY187" fmla="*/ 1443044 h 1452563"/>
              <a:gd name="connsiteX188" fmla="*/ 893693 w 1208088"/>
              <a:gd name="connsiteY188" fmla="*/ 1443362 h 1452563"/>
              <a:gd name="connsiteX189" fmla="*/ 740144 w 1208088"/>
              <a:gd name="connsiteY189" fmla="*/ 1448756 h 1452563"/>
              <a:gd name="connsiteX190" fmla="*/ 652583 w 1208088"/>
              <a:gd name="connsiteY190" fmla="*/ 1451611 h 1452563"/>
              <a:gd name="connsiteX191" fmla="*/ 613244 w 1208088"/>
              <a:gd name="connsiteY191" fmla="*/ 1452563 h 1452563"/>
              <a:gd name="connsiteX192" fmla="*/ 604044 w 1208088"/>
              <a:gd name="connsiteY192" fmla="*/ 1452563 h 1452563"/>
              <a:gd name="connsiteX193" fmla="*/ 595161 w 1208088"/>
              <a:gd name="connsiteY193" fmla="*/ 1452563 h 1452563"/>
              <a:gd name="connsiteX194" fmla="*/ 555505 w 1208088"/>
              <a:gd name="connsiteY194" fmla="*/ 1451611 h 1452563"/>
              <a:gd name="connsiteX195" fmla="*/ 467944 w 1208088"/>
              <a:gd name="connsiteY195" fmla="*/ 1448756 h 1452563"/>
              <a:gd name="connsiteX196" fmla="*/ 314395 w 1208088"/>
              <a:gd name="connsiteY196" fmla="*/ 1443362 h 1452563"/>
              <a:gd name="connsiteX197" fmla="*/ 302022 w 1208088"/>
              <a:gd name="connsiteY197" fmla="*/ 1443044 h 1452563"/>
              <a:gd name="connsiteX198" fmla="*/ 289332 w 1208088"/>
              <a:gd name="connsiteY198" fmla="*/ 1442093 h 1452563"/>
              <a:gd name="connsiteX199" fmla="*/ 277276 w 1208088"/>
              <a:gd name="connsiteY199" fmla="*/ 1440823 h 1452563"/>
              <a:gd name="connsiteX200" fmla="*/ 265856 w 1208088"/>
              <a:gd name="connsiteY200" fmla="*/ 1439554 h 1452563"/>
              <a:gd name="connsiteX201" fmla="*/ 254117 w 1208088"/>
              <a:gd name="connsiteY201" fmla="*/ 1437968 h 1452563"/>
              <a:gd name="connsiteX202" fmla="*/ 243014 w 1208088"/>
              <a:gd name="connsiteY202" fmla="*/ 1436064 h 1452563"/>
              <a:gd name="connsiteX203" fmla="*/ 232227 w 1208088"/>
              <a:gd name="connsiteY203" fmla="*/ 1433843 h 1452563"/>
              <a:gd name="connsiteX204" fmla="*/ 221758 w 1208088"/>
              <a:gd name="connsiteY204" fmla="*/ 1431305 h 1452563"/>
              <a:gd name="connsiteX205" fmla="*/ 211288 w 1208088"/>
              <a:gd name="connsiteY205" fmla="*/ 1428766 h 1452563"/>
              <a:gd name="connsiteX206" fmla="*/ 201454 w 1208088"/>
              <a:gd name="connsiteY206" fmla="*/ 1425593 h 1452563"/>
              <a:gd name="connsiteX207" fmla="*/ 191619 w 1208088"/>
              <a:gd name="connsiteY207" fmla="*/ 1422420 h 1452563"/>
              <a:gd name="connsiteX208" fmla="*/ 182419 w 1208088"/>
              <a:gd name="connsiteY208" fmla="*/ 1418930 h 1452563"/>
              <a:gd name="connsiteX209" fmla="*/ 172901 w 1208088"/>
              <a:gd name="connsiteY209" fmla="*/ 1415440 h 1452563"/>
              <a:gd name="connsiteX210" fmla="*/ 164336 w 1208088"/>
              <a:gd name="connsiteY210" fmla="*/ 1411633 h 1452563"/>
              <a:gd name="connsiteX211" fmla="*/ 155452 w 1208088"/>
              <a:gd name="connsiteY211" fmla="*/ 1407190 h 1452563"/>
              <a:gd name="connsiteX212" fmla="*/ 147521 w 1208088"/>
              <a:gd name="connsiteY212" fmla="*/ 1402748 h 1452563"/>
              <a:gd name="connsiteX213" fmla="*/ 139273 w 1208088"/>
              <a:gd name="connsiteY213" fmla="*/ 1398306 h 1452563"/>
              <a:gd name="connsiteX214" fmla="*/ 131342 w 1208088"/>
              <a:gd name="connsiteY214" fmla="*/ 1393230 h 1452563"/>
              <a:gd name="connsiteX215" fmla="*/ 123728 w 1208088"/>
              <a:gd name="connsiteY215" fmla="*/ 1388470 h 1452563"/>
              <a:gd name="connsiteX216" fmla="*/ 116431 w 1208088"/>
              <a:gd name="connsiteY216" fmla="*/ 1383394 h 1452563"/>
              <a:gd name="connsiteX217" fmla="*/ 109768 w 1208088"/>
              <a:gd name="connsiteY217" fmla="*/ 1378000 h 1452563"/>
              <a:gd name="connsiteX218" fmla="*/ 102789 w 1208088"/>
              <a:gd name="connsiteY218" fmla="*/ 1372288 h 1452563"/>
              <a:gd name="connsiteX219" fmla="*/ 96127 w 1208088"/>
              <a:gd name="connsiteY219" fmla="*/ 1366577 h 1452563"/>
              <a:gd name="connsiteX220" fmla="*/ 89782 w 1208088"/>
              <a:gd name="connsiteY220" fmla="*/ 1360548 h 1452563"/>
              <a:gd name="connsiteX221" fmla="*/ 83754 w 1208088"/>
              <a:gd name="connsiteY221" fmla="*/ 1354203 h 1452563"/>
              <a:gd name="connsiteX222" fmla="*/ 78044 w 1208088"/>
              <a:gd name="connsiteY222" fmla="*/ 1347857 h 1452563"/>
              <a:gd name="connsiteX223" fmla="*/ 72333 w 1208088"/>
              <a:gd name="connsiteY223" fmla="*/ 1341194 h 1452563"/>
              <a:gd name="connsiteX224" fmla="*/ 66940 w 1208088"/>
              <a:gd name="connsiteY224" fmla="*/ 1334531 h 1452563"/>
              <a:gd name="connsiteX225" fmla="*/ 61864 w 1208088"/>
              <a:gd name="connsiteY225" fmla="*/ 1327867 h 1452563"/>
              <a:gd name="connsiteX226" fmla="*/ 56788 w 1208088"/>
              <a:gd name="connsiteY226" fmla="*/ 1320570 h 1452563"/>
              <a:gd name="connsiteX227" fmla="*/ 52346 w 1208088"/>
              <a:gd name="connsiteY227" fmla="*/ 1313589 h 1452563"/>
              <a:gd name="connsiteX228" fmla="*/ 47905 w 1208088"/>
              <a:gd name="connsiteY228" fmla="*/ 1305974 h 1452563"/>
              <a:gd name="connsiteX229" fmla="*/ 43780 w 1208088"/>
              <a:gd name="connsiteY229" fmla="*/ 1298677 h 1452563"/>
              <a:gd name="connsiteX230" fmla="*/ 39339 w 1208088"/>
              <a:gd name="connsiteY230" fmla="*/ 1291062 h 1452563"/>
              <a:gd name="connsiteX231" fmla="*/ 35849 w 1208088"/>
              <a:gd name="connsiteY231" fmla="*/ 1283129 h 1452563"/>
              <a:gd name="connsiteX232" fmla="*/ 32360 w 1208088"/>
              <a:gd name="connsiteY232" fmla="*/ 1275197 h 1452563"/>
              <a:gd name="connsiteX233" fmla="*/ 28870 w 1208088"/>
              <a:gd name="connsiteY233" fmla="*/ 1266947 h 1452563"/>
              <a:gd name="connsiteX234" fmla="*/ 25697 w 1208088"/>
              <a:gd name="connsiteY234" fmla="*/ 1259015 h 1452563"/>
              <a:gd name="connsiteX235" fmla="*/ 22525 w 1208088"/>
              <a:gd name="connsiteY235" fmla="*/ 1250448 h 1452563"/>
              <a:gd name="connsiteX236" fmla="*/ 19670 w 1208088"/>
              <a:gd name="connsiteY236" fmla="*/ 1242199 h 1452563"/>
              <a:gd name="connsiteX237" fmla="*/ 17132 w 1208088"/>
              <a:gd name="connsiteY237" fmla="*/ 1233314 h 1452563"/>
              <a:gd name="connsiteX238" fmla="*/ 14911 w 1208088"/>
              <a:gd name="connsiteY238" fmla="*/ 1224747 h 1452563"/>
              <a:gd name="connsiteX239" fmla="*/ 12690 w 1208088"/>
              <a:gd name="connsiteY239" fmla="*/ 1215863 h 1452563"/>
              <a:gd name="connsiteX240" fmla="*/ 10786 w 1208088"/>
              <a:gd name="connsiteY240" fmla="*/ 1206979 h 1452563"/>
              <a:gd name="connsiteX241" fmla="*/ 8883 w 1208088"/>
              <a:gd name="connsiteY241" fmla="*/ 1197778 h 1452563"/>
              <a:gd name="connsiteX242" fmla="*/ 7297 w 1208088"/>
              <a:gd name="connsiteY242" fmla="*/ 1188893 h 1452563"/>
              <a:gd name="connsiteX243" fmla="*/ 4442 w 1208088"/>
              <a:gd name="connsiteY243" fmla="*/ 1170173 h 1452563"/>
              <a:gd name="connsiteX244" fmla="*/ 2221 w 1208088"/>
              <a:gd name="connsiteY244" fmla="*/ 1151453 h 1452563"/>
              <a:gd name="connsiteX245" fmla="*/ 952 w 1208088"/>
              <a:gd name="connsiteY245" fmla="*/ 1131781 h 1452563"/>
              <a:gd name="connsiteX246" fmla="*/ 317 w 1208088"/>
              <a:gd name="connsiteY246" fmla="*/ 1112426 h 1452563"/>
              <a:gd name="connsiteX247" fmla="*/ 0 w 1208088"/>
              <a:gd name="connsiteY247" fmla="*/ 1092437 h 1452563"/>
              <a:gd name="connsiteX248" fmla="*/ 634 w 1208088"/>
              <a:gd name="connsiteY248" fmla="*/ 1072447 h 1452563"/>
              <a:gd name="connsiteX249" fmla="*/ 1586 w 1208088"/>
              <a:gd name="connsiteY249" fmla="*/ 1052458 h 1452563"/>
              <a:gd name="connsiteX250" fmla="*/ 3172 w 1208088"/>
              <a:gd name="connsiteY250" fmla="*/ 1032151 h 1452563"/>
              <a:gd name="connsiteX251" fmla="*/ 5393 w 1208088"/>
              <a:gd name="connsiteY251" fmla="*/ 1011845 h 1452563"/>
              <a:gd name="connsiteX252" fmla="*/ 8248 w 1208088"/>
              <a:gd name="connsiteY252" fmla="*/ 990903 h 1452563"/>
              <a:gd name="connsiteX253" fmla="*/ 11421 w 1208088"/>
              <a:gd name="connsiteY253" fmla="*/ 970279 h 1452563"/>
              <a:gd name="connsiteX254" fmla="*/ 14911 w 1208088"/>
              <a:gd name="connsiteY254" fmla="*/ 949655 h 1452563"/>
              <a:gd name="connsiteX255" fmla="*/ 19035 w 1208088"/>
              <a:gd name="connsiteY255" fmla="*/ 929031 h 1452563"/>
              <a:gd name="connsiteX256" fmla="*/ 23476 w 1208088"/>
              <a:gd name="connsiteY256" fmla="*/ 908407 h 1452563"/>
              <a:gd name="connsiteX257" fmla="*/ 28235 w 1208088"/>
              <a:gd name="connsiteY257" fmla="*/ 887783 h 1452563"/>
              <a:gd name="connsiteX258" fmla="*/ 33628 w 1208088"/>
              <a:gd name="connsiteY258" fmla="*/ 867477 h 1452563"/>
              <a:gd name="connsiteX259" fmla="*/ 39022 w 1208088"/>
              <a:gd name="connsiteY259" fmla="*/ 847170 h 1452563"/>
              <a:gd name="connsiteX260" fmla="*/ 45050 w 1208088"/>
              <a:gd name="connsiteY260" fmla="*/ 826863 h 1452563"/>
              <a:gd name="connsiteX261" fmla="*/ 51077 w 1208088"/>
              <a:gd name="connsiteY261" fmla="*/ 807191 h 1452563"/>
              <a:gd name="connsiteX262" fmla="*/ 58057 w 1208088"/>
              <a:gd name="connsiteY262" fmla="*/ 787519 h 1452563"/>
              <a:gd name="connsiteX263" fmla="*/ 64402 w 1208088"/>
              <a:gd name="connsiteY263" fmla="*/ 768164 h 1452563"/>
              <a:gd name="connsiteX264" fmla="*/ 71381 w 1208088"/>
              <a:gd name="connsiteY264" fmla="*/ 748492 h 1452563"/>
              <a:gd name="connsiteX265" fmla="*/ 78678 w 1208088"/>
              <a:gd name="connsiteY265" fmla="*/ 729772 h 1452563"/>
              <a:gd name="connsiteX266" fmla="*/ 85975 w 1208088"/>
              <a:gd name="connsiteY266" fmla="*/ 711369 h 1452563"/>
              <a:gd name="connsiteX267" fmla="*/ 93906 w 1208088"/>
              <a:gd name="connsiteY267" fmla="*/ 693283 h 1452563"/>
              <a:gd name="connsiteX268" fmla="*/ 101520 w 1208088"/>
              <a:gd name="connsiteY268" fmla="*/ 675832 h 1452563"/>
              <a:gd name="connsiteX269" fmla="*/ 109134 w 1208088"/>
              <a:gd name="connsiteY269" fmla="*/ 658698 h 1452563"/>
              <a:gd name="connsiteX270" fmla="*/ 117065 w 1208088"/>
              <a:gd name="connsiteY270" fmla="*/ 641882 h 1452563"/>
              <a:gd name="connsiteX271" fmla="*/ 124996 w 1208088"/>
              <a:gd name="connsiteY271" fmla="*/ 626017 h 1452563"/>
              <a:gd name="connsiteX272" fmla="*/ 133245 w 1208088"/>
              <a:gd name="connsiteY272" fmla="*/ 610153 h 1452563"/>
              <a:gd name="connsiteX273" fmla="*/ 141176 w 1208088"/>
              <a:gd name="connsiteY273" fmla="*/ 595557 h 1452563"/>
              <a:gd name="connsiteX274" fmla="*/ 149425 w 1208088"/>
              <a:gd name="connsiteY274" fmla="*/ 581279 h 1452563"/>
              <a:gd name="connsiteX275" fmla="*/ 157356 w 1208088"/>
              <a:gd name="connsiteY275" fmla="*/ 567318 h 1452563"/>
              <a:gd name="connsiteX276" fmla="*/ 165604 w 1208088"/>
              <a:gd name="connsiteY276" fmla="*/ 554309 h 1452563"/>
              <a:gd name="connsiteX277" fmla="*/ 173536 w 1208088"/>
              <a:gd name="connsiteY277" fmla="*/ 542252 h 1452563"/>
              <a:gd name="connsiteX278" fmla="*/ 181467 w 1208088"/>
              <a:gd name="connsiteY278" fmla="*/ 530830 h 1452563"/>
              <a:gd name="connsiteX279" fmla="*/ 189081 w 1208088"/>
              <a:gd name="connsiteY279" fmla="*/ 519725 h 1452563"/>
              <a:gd name="connsiteX280" fmla="*/ 197012 w 1208088"/>
              <a:gd name="connsiteY280" fmla="*/ 510206 h 1452563"/>
              <a:gd name="connsiteX281" fmla="*/ 204309 w 1208088"/>
              <a:gd name="connsiteY281" fmla="*/ 501004 h 1452563"/>
              <a:gd name="connsiteX282" fmla="*/ 211606 w 1208088"/>
              <a:gd name="connsiteY282" fmla="*/ 493072 h 1452563"/>
              <a:gd name="connsiteX283" fmla="*/ 218902 w 1208088"/>
              <a:gd name="connsiteY283" fmla="*/ 485457 h 1452563"/>
              <a:gd name="connsiteX284" fmla="*/ 225248 w 1208088"/>
              <a:gd name="connsiteY284" fmla="*/ 479428 h 1452563"/>
              <a:gd name="connsiteX285" fmla="*/ 232862 w 1208088"/>
              <a:gd name="connsiteY285" fmla="*/ 473083 h 1452563"/>
              <a:gd name="connsiteX286" fmla="*/ 248407 w 1208088"/>
              <a:gd name="connsiteY286" fmla="*/ 460074 h 1452563"/>
              <a:gd name="connsiteX287" fmla="*/ 265538 w 1208088"/>
              <a:gd name="connsiteY287" fmla="*/ 446430 h 1452563"/>
              <a:gd name="connsiteX288" fmla="*/ 283622 w 1208088"/>
              <a:gd name="connsiteY288" fmla="*/ 432469 h 1452563"/>
              <a:gd name="connsiteX289" fmla="*/ 322009 w 1208088"/>
              <a:gd name="connsiteY289" fmla="*/ 404548 h 1452563"/>
              <a:gd name="connsiteX290" fmla="*/ 360396 w 1208088"/>
              <a:gd name="connsiteY290" fmla="*/ 375991 h 1452563"/>
              <a:gd name="connsiteX291" fmla="*/ 379114 w 1208088"/>
              <a:gd name="connsiteY291" fmla="*/ 362030 h 1452563"/>
              <a:gd name="connsiteX292" fmla="*/ 396562 w 1208088"/>
              <a:gd name="connsiteY292" fmla="*/ 348387 h 1452563"/>
              <a:gd name="connsiteX293" fmla="*/ 412742 w 1208088"/>
              <a:gd name="connsiteY293" fmla="*/ 335060 h 1452563"/>
              <a:gd name="connsiteX294" fmla="*/ 420039 w 1208088"/>
              <a:gd name="connsiteY294" fmla="*/ 328397 h 1452563"/>
              <a:gd name="connsiteX295" fmla="*/ 427018 w 1208088"/>
              <a:gd name="connsiteY295" fmla="*/ 322369 h 1452563"/>
              <a:gd name="connsiteX296" fmla="*/ 433364 w 1208088"/>
              <a:gd name="connsiteY296" fmla="*/ 316340 h 1452563"/>
              <a:gd name="connsiteX297" fmla="*/ 439391 w 1208088"/>
              <a:gd name="connsiteY297" fmla="*/ 309994 h 1452563"/>
              <a:gd name="connsiteX298" fmla="*/ 444784 w 1208088"/>
              <a:gd name="connsiteY298" fmla="*/ 304283 h 1452563"/>
              <a:gd name="connsiteX299" fmla="*/ 449226 w 1208088"/>
              <a:gd name="connsiteY299" fmla="*/ 298572 h 1452563"/>
              <a:gd name="connsiteX300" fmla="*/ 453033 w 1208088"/>
              <a:gd name="connsiteY300" fmla="*/ 293178 h 1452563"/>
              <a:gd name="connsiteX301" fmla="*/ 456523 w 1208088"/>
              <a:gd name="connsiteY301" fmla="*/ 287784 h 1452563"/>
              <a:gd name="connsiteX302" fmla="*/ 459061 w 1208088"/>
              <a:gd name="connsiteY302" fmla="*/ 283024 h 1452563"/>
              <a:gd name="connsiteX303" fmla="*/ 460647 w 1208088"/>
              <a:gd name="connsiteY303" fmla="*/ 277948 h 1452563"/>
              <a:gd name="connsiteX304" fmla="*/ 461282 w 1208088"/>
              <a:gd name="connsiteY304" fmla="*/ 274775 h 1452563"/>
              <a:gd name="connsiteX305" fmla="*/ 461916 w 1208088"/>
              <a:gd name="connsiteY305" fmla="*/ 271919 h 1452563"/>
              <a:gd name="connsiteX306" fmla="*/ 456840 w 1208088"/>
              <a:gd name="connsiteY306" fmla="*/ 270967 h 1452563"/>
              <a:gd name="connsiteX307" fmla="*/ 452081 w 1208088"/>
              <a:gd name="connsiteY307" fmla="*/ 269698 h 1452563"/>
              <a:gd name="connsiteX308" fmla="*/ 448274 w 1208088"/>
              <a:gd name="connsiteY308" fmla="*/ 267794 h 1452563"/>
              <a:gd name="connsiteX309" fmla="*/ 444784 w 1208088"/>
              <a:gd name="connsiteY309" fmla="*/ 265256 h 1452563"/>
              <a:gd name="connsiteX310" fmla="*/ 441929 w 1208088"/>
              <a:gd name="connsiteY310" fmla="*/ 262083 h 1452563"/>
              <a:gd name="connsiteX311" fmla="*/ 440660 w 1208088"/>
              <a:gd name="connsiteY311" fmla="*/ 260497 h 1452563"/>
              <a:gd name="connsiteX312" fmla="*/ 439708 w 1208088"/>
              <a:gd name="connsiteY312" fmla="*/ 258910 h 1452563"/>
              <a:gd name="connsiteX313" fmla="*/ 438757 w 1208088"/>
              <a:gd name="connsiteY313" fmla="*/ 257324 h 1452563"/>
              <a:gd name="connsiteX314" fmla="*/ 438440 w 1208088"/>
              <a:gd name="connsiteY314" fmla="*/ 255420 h 1452563"/>
              <a:gd name="connsiteX315" fmla="*/ 438122 w 1208088"/>
              <a:gd name="connsiteY315" fmla="*/ 253834 h 1452563"/>
              <a:gd name="connsiteX316" fmla="*/ 437488 w 1208088"/>
              <a:gd name="connsiteY316" fmla="*/ 251930 h 1452563"/>
              <a:gd name="connsiteX317" fmla="*/ 438122 w 1208088"/>
              <a:gd name="connsiteY317" fmla="*/ 250026 h 1452563"/>
              <a:gd name="connsiteX318" fmla="*/ 438440 w 1208088"/>
              <a:gd name="connsiteY318" fmla="*/ 248122 h 1452563"/>
              <a:gd name="connsiteX319" fmla="*/ 438757 w 1208088"/>
              <a:gd name="connsiteY319" fmla="*/ 246536 h 1452563"/>
              <a:gd name="connsiteX320" fmla="*/ 439708 w 1208088"/>
              <a:gd name="connsiteY320" fmla="*/ 244315 h 1452563"/>
              <a:gd name="connsiteX321" fmla="*/ 440660 w 1208088"/>
              <a:gd name="connsiteY321" fmla="*/ 242728 h 1452563"/>
              <a:gd name="connsiteX322" fmla="*/ 441929 w 1208088"/>
              <a:gd name="connsiteY322" fmla="*/ 241142 h 1452563"/>
              <a:gd name="connsiteX323" fmla="*/ 444784 w 1208088"/>
              <a:gd name="connsiteY323" fmla="*/ 238286 h 1452563"/>
              <a:gd name="connsiteX324" fmla="*/ 448274 w 1208088"/>
              <a:gd name="connsiteY324" fmla="*/ 236065 h 1452563"/>
              <a:gd name="connsiteX325" fmla="*/ 452081 w 1208088"/>
              <a:gd name="connsiteY325" fmla="*/ 234161 h 1452563"/>
              <a:gd name="connsiteX326" fmla="*/ 456840 w 1208088"/>
              <a:gd name="connsiteY326" fmla="*/ 232575 h 1452563"/>
              <a:gd name="connsiteX327" fmla="*/ 461916 w 1208088"/>
              <a:gd name="connsiteY327" fmla="*/ 231940 h 1452563"/>
              <a:gd name="connsiteX328" fmla="*/ 460647 w 1208088"/>
              <a:gd name="connsiteY328" fmla="*/ 227498 h 1452563"/>
              <a:gd name="connsiteX329" fmla="*/ 459378 w 1208088"/>
              <a:gd name="connsiteY329" fmla="*/ 223374 h 1452563"/>
              <a:gd name="connsiteX330" fmla="*/ 457792 w 1208088"/>
              <a:gd name="connsiteY330" fmla="*/ 219249 h 1452563"/>
              <a:gd name="connsiteX331" fmla="*/ 456206 w 1208088"/>
              <a:gd name="connsiteY331" fmla="*/ 215124 h 1452563"/>
              <a:gd name="connsiteX332" fmla="*/ 451764 w 1208088"/>
              <a:gd name="connsiteY332" fmla="*/ 206874 h 1452563"/>
              <a:gd name="connsiteX333" fmla="*/ 447005 w 1208088"/>
              <a:gd name="connsiteY333" fmla="*/ 198307 h 1452563"/>
              <a:gd name="connsiteX334" fmla="*/ 441295 w 1208088"/>
              <a:gd name="connsiteY334" fmla="*/ 189423 h 1452563"/>
              <a:gd name="connsiteX335" fmla="*/ 434632 w 1208088"/>
              <a:gd name="connsiteY335" fmla="*/ 180222 h 1452563"/>
              <a:gd name="connsiteX336" fmla="*/ 420039 w 1208088"/>
              <a:gd name="connsiteY336" fmla="*/ 159598 h 1452563"/>
              <a:gd name="connsiteX337" fmla="*/ 412108 w 1208088"/>
              <a:gd name="connsiteY337" fmla="*/ 147541 h 1452563"/>
              <a:gd name="connsiteX338" fmla="*/ 403542 w 1208088"/>
              <a:gd name="connsiteY338" fmla="*/ 134532 h 1452563"/>
              <a:gd name="connsiteX339" fmla="*/ 394024 w 1208088"/>
              <a:gd name="connsiteY339" fmla="*/ 120254 h 1452563"/>
              <a:gd name="connsiteX340" fmla="*/ 384190 w 1208088"/>
              <a:gd name="connsiteY340" fmla="*/ 104706 h 1452563"/>
              <a:gd name="connsiteX341" fmla="*/ 374355 w 1208088"/>
              <a:gd name="connsiteY341" fmla="*/ 87573 h 1452563"/>
              <a:gd name="connsiteX342" fmla="*/ 363886 w 1208088"/>
              <a:gd name="connsiteY342" fmla="*/ 68535 h 1452563"/>
              <a:gd name="connsiteX343" fmla="*/ 353099 w 1208088"/>
              <a:gd name="connsiteY343" fmla="*/ 47911 h 1452563"/>
              <a:gd name="connsiteX344" fmla="*/ 341996 w 1208088"/>
              <a:gd name="connsiteY344" fmla="*/ 25066 h 1452563"/>
              <a:gd name="connsiteX345" fmla="*/ 352782 w 1208088"/>
              <a:gd name="connsiteY345" fmla="*/ 20307 h 1452563"/>
              <a:gd name="connsiteX346" fmla="*/ 362617 w 1208088"/>
              <a:gd name="connsiteY346" fmla="*/ 15865 h 1452563"/>
              <a:gd name="connsiteX347" fmla="*/ 372134 w 1208088"/>
              <a:gd name="connsiteY347" fmla="*/ 13009 h 1452563"/>
              <a:gd name="connsiteX348" fmla="*/ 380700 w 1208088"/>
              <a:gd name="connsiteY348" fmla="*/ 11105 h 1452563"/>
              <a:gd name="connsiteX349" fmla="*/ 388948 w 1208088"/>
              <a:gd name="connsiteY349" fmla="*/ 9836 h 1452563"/>
              <a:gd name="connsiteX350" fmla="*/ 396562 w 1208088"/>
              <a:gd name="connsiteY350" fmla="*/ 9519 h 1452563"/>
              <a:gd name="connsiteX351" fmla="*/ 403859 w 1208088"/>
              <a:gd name="connsiteY351" fmla="*/ 9519 h 1452563"/>
              <a:gd name="connsiteX352" fmla="*/ 410522 w 1208088"/>
              <a:gd name="connsiteY352" fmla="*/ 10471 h 1452563"/>
              <a:gd name="connsiteX353" fmla="*/ 416549 w 1208088"/>
              <a:gd name="connsiteY353" fmla="*/ 12057 h 1452563"/>
              <a:gd name="connsiteX354" fmla="*/ 422894 w 1208088"/>
              <a:gd name="connsiteY354" fmla="*/ 14278 h 1452563"/>
              <a:gd name="connsiteX355" fmla="*/ 428288 w 1208088"/>
              <a:gd name="connsiteY355" fmla="*/ 16816 h 1452563"/>
              <a:gd name="connsiteX356" fmla="*/ 433681 w 1208088"/>
              <a:gd name="connsiteY356" fmla="*/ 19989 h 1452563"/>
              <a:gd name="connsiteX357" fmla="*/ 439074 w 1208088"/>
              <a:gd name="connsiteY357" fmla="*/ 23162 h 1452563"/>
              <a:gd name="connsiteX358" fmla="*/ 443833 w 1208088"/>
              <a:gd name="connsiteY358" fmla="*/ 26970 h 1452563"/>
              <a:gd name="connsiteX359" fmla="*/ 448592 w 1208088"/>
              <a:gd name="connsiteY359" fmla="*/ 30777 h 1452563"/>
              <a:gd name="connsiteX360" fmla="*/ 453033 w 1208088"/>
              <a:gd name="connsiteY360" fmla="*/ 34585 h 1452563"/>
              <a:gd name="connsiteX361" fmla="*/ 462550 w 1208088"/>
              <a:gd name="connsiteY361" fmla="*/ 43152 h 1452563"/>
              <a:gd name="connsiteX362" fmla="*/ 471434 w 1208088"/>
              <a:gd name="connsiteY362" fmla="*/ 51401 h 1452563"/>
              <a:gd name="connsiteX363" fmla="*/ 476510 w 1208088"/>
              <a:gd name="connsiteY363" fmla="*/ 55843 h 1452563"/>
              <a:gd name="connsiteX364" fmla="*/ 481268 w 1208088"/>
              <a:gd name="connsiteY364" fmla="*/ 59651 h 1452563"/>
              <a:gd name="connsiteX365" fmla="*/ 486027 w 1208088"/>
              <a:gd name="connsiteY365" fmla="*/ 63141 h 1452563"/>
              <a:gd name="connsiteX366" fmla="*/ 491738 w 1208088"/>
              <a:gd name="connsiteY366" fmla="*/ 66314 h 1452563"/>
              <a:gd name="connsiteX367" fmla="*/ 497131 w 1208088"/>
              <a:gd name="connsiteY367" fmla="*/ 69170 h 1452563"/>
              <a:gd name="connsiteX368" fmla="*/ 502841 w 1208088"/>
              <a:gd name="connsiteY368" fmla="*/ 72025 h 1452563"/>
              <a:gd name="connsiteX369" fmla="*/ 509186 w 1208088"/>
              <a:gd name="connsiteY369" fmla="*/ 73929 h 1452563"/>
              <a:gd name="connsiteX370" fmla="*/ 515531 w 1208088"/>
              <a:gd name="connsiteY370" fmla="*/ 75198 h 1452563"/>
              <a:gd name="connsiteX371" fmla="*/ 522194 w 1208088"/>
              <a:gd name="connsiteY371" fmla="*/ 76150 h 1452563"/>
              <a:gd name="connsiteX372" fmla="*/ 529808 w 1208088"/>
              <a:gd name="connsiteY372" fmla="*/ 76150 h 1452563"/>
              <a:gd name="connsiteX373" fmla="*/ 537739 w 1208088"/>
              <a:gd name="connsiteY373" fmla="*/ 75515 h 1452563"/>
              <a:gd name="connsiteX374" fmla="*/ 546304 w 1208088"/>
              <a:gd name="connsiteY374" fmla="*/ 74246 h 1452563"/>
              <a:gd name="connsiteX375" fmla="*/ 557408 w 1208088"/>
              <a:gd name="connsiteY375" fmla="*/ 68218 h 1452563"/>
              <a:gd name="connsiteX376" fmla="*/ 568195 w 1208088"/>
              <a:gd name="connsiteY376" fmla="*/ 62824 h 1452563"/>
              <a:gd name="connsiteX377" fmla="*/ 587864 w 1208088"/>
              <a:gd name="connsiteY377" fmla="*/ 51719 h 1452563"/>
              <a:gd name="connsiteX378" fmla="*/ 605313 w 1208088"/>
              <a:gd name="connsiteY378" fmla="*/ 41882 h 1452563"/>
              <a:gd name="connsiteX379" fmla="*/ 620858 w 1208088"/>
              <a:gd name="connsiteY379" fmla="*/ 32681 h 1452563"/>
              <a:gd name="connsiteX380" fmla="*/ 635452 w 1208088"/>
              <a:gd name="connsiteY380" fmla="*/ 24749 h 1452563"/>
              <a:gd name="connsiteX381" fmla="*/ 648776 w 1208088"/>
              <a:gd name="connsiteY381" fmla="*/ 17134 h 1452563"/>
              <a:gd name="connsiteX382" fmla="*/ 655438 w 1208088"/>
              <a:gd name="connsiteY382" fmla="*/ 13961 h 1452563"/>
              <a:gd name="connsiteX383" fmla="*/ 661784 w 1208088"/>
              <a:gd name="connsiteY383" fmla="*/ 11422 h 1452563"/>
              <a:gd name="connsiteX384" fmla="*/ 668446 w 1208088"/>
              <a:gd name="connsiteY384" fmla="*/ 8884 h 1452563"/>
              <a:gd name="connsiteX385" fmla="*/ 675108 w 1208088"/>
              <a:gd name="connsiteY385" fmla="*/ 6663 h 1452563"/>
              <a:gd name="connsiteX386" fmla="*/ 682088 w 1208088"/>
              <a:gd name="connsiteY386" fmla="*/ 4759 h 1452563"/>
              <a:gd name="connsiteX387" fmla="*/ 688750 w 1208088"/>
              <a:gd name="connsiteY387" fmla="*/ 3173 h 1452563"/>
              <a:gd name="connsiteX388" fmla="*/ 695729 w 1208088"/>
              <a:gd name="connsiteY388" fmla="*/ 1586 h 1452563"/>
              <a:gd name="connsiteX389" fmla="*/ 703343 w 1208088"/>
              <a:gd name="connsiteY389" fmla="*/ 635 h 1452563"/>
              <a:gd name="connsiteX390" fmla="*/ 710957 w 1208088"/>
              <a:gd name="connsiteY390" fmla="*/ 317 h 1452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Lst>
            <a:rect l="l" t="t" r="r" b="b"/>
            <a:pathLst>
              <a:path w="1208088" h="1452563">
                <a:moveTo>
                  <a:pt x="331068" y="665573"/>
                </a:moveTo>
                <a:cubicBezTo>
                  <a:pt x="331068" y="665573"/>
                  <a:pt x="331068" y="665573"/>
                  <a:pt x="508820" y="932822"/>
                </a:cubicBezTo>
                <a:cubicBezTo>
                  <a:pt x="508820" y="932822"/>
                  <a:pt x="508820" y="932822"/>
                  <a:pt x="369158" y="932822"/>
                </a:cubicBezTo>
                <a:cubicBezTo>
                  <a:pt x="369158" y="932822"/>
                  <a:pt x="369158" y="932822"/>
                  <a:pt x="369158" y="983727"/>
                </a:cubicBezTo>
                <a:cubicBezTo>
                  <a:pt x="369158" y="983727"/>
                  <a:pt x="369158" y="983727"/>
                  <a:pt x="534213" y="983727"/>
                </a:cubicBezTo>
                <a:cubicBezTo>
                  <a:pt x="534213" y="983727"/>
                  <a:pt x="534213" y="983727"/>
                  <a:pt x="534213" y="1034632"/>
                </a:cubicBezTo>
                <a:cubicBezTo>
                  <a:pt x="534213" y="1034632"/>
                  <a:pt x="534213" y="1034632"/>
                  <a:pt x="369158" y="1034632"/>
                </a:cubicBezTo>
                <a:cubicBezTo>
                  <a:pt x="369158" y="1034632"/>
                  <a:pt x="369158" y="1034632"/>
                  <a:pt x="369158" y="1085536"/>
                </a:cubicBezTo>
                <a:cubicBezTo>
                  <a:pt x="369158" y="1085536"/>
                  <a:pt x="369158" y="1085536"/>
                  <a:pt x="534213" y="1085536"/>
                </a:cubicBezTo>
                <a:cubicBezTo>
                  <a:pt x="534213" y="1085536"/>
                  <a:pt x="534213" y="1085536"/>
                  <a:pt x="534213" y="1238250"/>
                </a:cubicBezTo>
                <a:cubicBezTo>
                  <a:pt x="534213" y="1238250"/>
                  <a:pt x="534213" y="1238250"/>
                  <a:pt x="673875" y="1238250"/>
                </a:cubicBezTo>
                <a:cubicBezTo>
                  <a:pt x="673875" y="1238250"/>
                  <a:pt x="673875" y="1238250"/>
                  <a:pt x="673875" y="1085536"/>
                </a:cubicBezTo>
                <a:cubicBezTo>
                  <a:pt x="673875" y="1085536"/>
                  <a:pt x="673875" y="1085536"/>
                  <a:pt x="864324" y="1085536"/>
                </a:cubicBezTo>
                <a:cubicBezTo>
                  <a:pt x="864324" y="1085536"/>
                  <a:pt x="864324" y="1085536"/>
                  <a:pt x="864324" y="1034632"/>
                </a:cubicBezTo>
                <a:cubicBezTo>
                  <a:pt x="864324" y="1034632"/>
                  <a:pt x="864324" y="1034632"/>
                  <a:pt x="673875" y="1034632"/>
                </a:cubicBezTo>
                <a:cubicBezTo>
                  <a:pt x="673875" y="1034632"/>
                  <a:pt x="673875" y="1034632"/>
                  <a:pt x="673875" y="983727"/>
                </a:cubicBezTo>
                <a:cubicBezTo>
                  <a:pt x="673875" y="983727"/>
                  <a:pt x="673875" y="983727"/>
                  <a:pt x="864324" y="983727"/>
                </a:cubicBezTo>
                <a:cubicBezTo>
                  <a:pt x="864324" y="983727"/>
                  <a:pt x="864324" y="983727"/>
                  <a:pt x="864324" y="932822"/>
                </a:cubicBezTo>
                <a:cubicBezTo>
                  <a:pt x="864324" y="932822"/>
                  <a:pt x="864324" y="932822"/>
                  <a:pt x="699268" y="932822"/>
                </a:cubicBezTo>
                <a:cubicBezTo>
                  <a:pt x="699268" y="932822"/>
                  <a:pt x="699268" y="932822"/>
                  <a:pt x="877020" y="665573"/>
                </a:cubicBezTo>
                <a:cubicBezTo>
                  <a:pt x="877020" y="665573"/>
                  <a:pt x="877020" y="665573"/>
                  <a:pt x="737358" y="665573"/>
                </a:cubicBezTo>
                <a:cubicBezTo>
                  <a:pt x="737358" y="665573"/>
                  <a:pt x="737358" y="665573"/>
                  <a:pt x="597696" y="881918"/>
                </a:cubicBezTo>
                <a:cubicBezTo>
                  <a:pt x="597696" y="881918"/>
                  <a:pt x="597696" y="881918"/>
                  <a:pt x="458034" y="665573"/>
                </a:cubicBezTo>
                <a:cubicBezTo>
                  <a:pt x="458034" y="665573"/>
                  <a:pt x="458034" y="665573"/>
                  <a:pt x="331068" y="665573"/>
                </a:cubicBezTo>
                <a:close/>
                <a:moveTo>
                  <a:pt x="719206" y="0"/>
                </a:moveTo>
                <a:lnTo>
                  <a:pt x="727454" y="317"/>
                </a:lnTo>
                <a:lnTo>
                  <a:pt x="736654" y="952"/>
                </a:lnTo>
                <a:lnTo>
                  <a:pt x="746172" y="2538"/>
                </a:lnTo>
                <a:lnTo>
                  <a:pt x="756641" y="4125"/>
                </a:lnTo>
                <a:lnTo>
                  <a:pt x="767428" y="6028"/>
                </a:lnTo>
                <a:lnTo>
                  <a:pt x="778849" y="8567"/>
                </a:lnTo>
                <a:lnTo>
                  <a:pt x="791222" y="11422"/>
                </a:lnTo>
                <a:lnTo>
                  <a:pt x="804546" y="14913"/>
                </a:lnTo>
                <a:lnTo>
                  <a:pt x="818822" y="18720"/>
                </a:lnTo>
                <a:lnTo>
                  <a:pt x="833416" y="23480"/>
                </a:lnTo>
                <a:lnTo>
                  <a:pt x="829609" y="36171"/>
                </a:lnTo>
                <a:lnTo>
                  <a:pt x="825802" y="48228"/>
                </a:lnTo>
                <a:lnTo>
                  <a:pt x="818188" y="70439"/>
                </a:lnTo>
                <a:lnTo>
                  <a:pt x="810256" y="91063"/>
                </a:lnTo>
                <a:lnTo>
                  <a:pt x="802960" y="108831"/>
                </a:lnTo>
                <a:lnTo>
                  <a:pt x="795663" y="125013"/>
                </a:lnTo>
                <a:lnTo>
                  <a:pt x="788684" y="138974"/>
                </a:lnTo>
                <a:lnTo>
                  <a:pt x="782021" y="151983"/>
                </a:lnTo>
                <a:lnTo>
                  <a:pt x="775994" y="163405"/>
                </a:lnTo>
                <a:lnTo>
                  <a:pt x="764572" y="183077"/>
                </a:lnTo>
                <a:lnTo>
                  <a:pt x="760131" y="191644"/>
                </a:lnTo>
                <a:lnTo>
                  <a:pt x="756007" y="200211"/>
                </a:lnTo>
                <a:lnTo>
                  <a:pt x="752517" y="207826"/>
                </a:lnTo>
                <a:lnTo>
                  <a:pt x="749662" y="215759"/>
                </a:lnTo>
                <a:lnTo>
                  <a:pt x="748393" y="219566"/>
                </a:lnTo>
                <a:lnTo>
                  <a:pt x="747441" y="223374"/>
                </a:lnTo>
                <a:lnTo>
                  <a:pt x="746806" y="227181"/>
                </a:lnTo>
                <a:lnTo>
                  <a:pt x="746489" y="231623"/>
                </a:lnTo>
                <a:lnTo>
                  <a:pt x="748076" y="231623"/>
                </a:lnTo>
                <a:lnTo>
                  <a:pt x="750931" y="231623"/>
                </a:lnTo>
                <a:lnTo>
                  <a:pt x="753786" y="231940"/>
                </a:lnTo>
                <a:lnTo>
                  <a:pt x="756324" y="232258"/>
                </a:lnTo>
                <a:lnTo>
                  <a:pt x="758862" y="233210"/>
                </a:lnTo>
                <a:lnTo>
                  <a:pt x="761400" y="233844"/>
                </a:lnTo>
                <a:lnTo>
                  <a:pt x="763621" y="234796"/>
                </a:lnTo>
                <a:lnTo>
                  <a:pt x="765842" y="236065"/>
                </a:lnTo>
                <a:lnTo>
                  <a:pt x="768062" y="237334"/>
                </a:lnTo>
                <a:lnTo>
                  <a:pt x="769966" y="238921"/>
                </a:lnTo>
                <a:lnTo>
                  <a:pt x="771552" y="240190"/>
                </a:lnTo>
                <a:lnTo>
                  <a:pt x="772821" y="242094"/>
                </a:lnTo>
                <a:lnTo>
                  <a:pt x="774090" y="243680"/>
                </a:lnTo>
                <a:lnTo>
                  <a:pt x="775042" y="245901"/>
                </a:lnTo>
                <a:lnTo>
                  <a:pt x="775676" y="247805"/>
                </a:lnTo>
                <a:lnTo>
                  <a:pt x="775994" y="249709"/>
                </a:lnTo>
                <a:lnTo>
                  <a:pt x="776311" y="251930"/>
                </a:lnTo>
                <a:lnTo>
                  <a:pt x="776311" y="253834"/>
                </a:lnTo>
                <a:lnTo>
                  <a:pt x="775676" y="255420"/>
                </a:lnTo>
                <a:lnTo>
                  <a:pt x="775359" y="257324"/>
                </a:lnTo>
                <a:lnTo>
                  <a:pt x="774407" y="258910"/>
                </a:lnTo>
                <a:lnTo>
                  <a:pt x="773456" y="260497"/>
                </a:lnTo>
                <a:lnTo>
                  <a:pt x="772186" y="262083"/>
                </a:lnTo>
                <a:lnTo>
                  <a:pt x="769331" y="265256"/>
                </a:lnTo>
                <a:lnTo>
                  <a:pt x="765524" y="267794"/>
                </a:lnTo>
                <a:lnTo>
                  <a:pt x="761717" y="269698"/>
                </a:lnTo>
                <a:lnTo>
                  <a:pt x="756958" y="270967"/>
                </a:lnTo>
                <a:lnTo>
                  <a:pt x="752200" y="271919"/>
                </a:lnTo>
                <a:lnTo>
                  <a:pt x="756324" y="284611"/>
                </a:lnTo>
                <a:lnTo>
                  <a:pt x="757910" y="289053"/>
                </a:lnTo>
                <a:lnTo>
                  <a:pt x="760448" y="293812"/>
                </a:lnTo>
                <a:lnTo>
                  <a:pt x="763621" y="299206"/>
                </a:lnTo>
                <a:lnTo>
                  <a:pt x="768062" y="304283"/>
                </a:lnTo>
                <a:lnTo>
                  <a:pt x="772504" y="309677"/>
                </a:lnTo>
                <a:lnTo>
                  <a:pt x="777580" y="315706"/>
                </a:lnTo>
                <a:lnTo>
                  <a:pt x="783608" y="321417"/>
                </a:lnTo>
                <a:lnTo>
                  <a:pt x="789952" y="327445"/>
                </a:lnTo>
                <a:lnTo>
                  <a:pt x="796615" y="333791"/>
                </a:lnTo>
                <a:lnTo>
                  <a:pt x="803912" y="339820"/>
                </a:lnTo>
                <a:lnTo>
                  <a:pt x="819774" y="353146"/>
                </a:lnTo>
                <a:lnTo>
                  <a:pt x="836588" y="366155"/>
                </a:lnTo>
                <a:lnTo>
                  <a:pt x="854672" y="379798"/>
                </a:lnTo>
                <a:lnTo>
                  <a:pt x="891472" y="407720"/>
                </a:lnTo>
                <a:lnTo>
                  <a:pt x="928274" y="435008"/>
                </a:lnTo>
                <a:lnTo>
                  <a:pt x="945405" y="448334"/>
                </a:lnTo>
                <a:lnTo>
                  <a:pt x="961902" y="461343"/>
                </a:lnTo>
                <a:lnTo>
                  <a:pt x="976496" y="474034"/>
                </a:lnTo>
                <a:lnTo>
                  <a:pt x="983158" y="479746"/>
                </a:lnTo>
                <a:lnTo>
                  <a:pt x="989186" y="485457"/>
                </a:lnTo>
                <a:lnTo>
                  <a:pt x="996482" y="493072"/>
                </a:lnTo>
                <a:lnTo>
                  <a:pt x="1003779" y="501004"/>
                </a:lnTo>
                <a:lnTo>
                  <a:pt x="1011393" y="510206"/>
                </a:lnTo>
                <a:lnTo>
                  <a:pt x="1019007" y="519725"/>
                </a:lnTo>
                <a:lnTo>
                  <a:pt x="1026938" y="530830"/>
                </a:lnTo>
                <a:lnTo>
                  <a:pt x="1034552" y="542252"/>
                </a:lnTo>
                <a:lnTo>
                  <a:pt x="1042801" y="554309"/>
                </a:lnTo>
                <a:lnTo>
                  <a:pt x="1050732" y="567318"/>
                </a:lnTo>
                <a:lnTo>
                  <a:pt x="1058663" y="581279"/>
                </a:lnTo>
                <a:lnTo>
                  <a:pt x="1066912" y="595557"/>
                </a:lnTo>
                <a:lnTo>
                  <a:pt x="1074843" y="610153"/>
                </a:lnTo>
                <a:lnTo>
                  <a:pt x="1083092" y="626017"/>
                </a:lnTo>
                <a:lnTo>
                  <a:pt x="1091023" y="641882"/>
                </a:lnTo>
                <a:lnTo>
                  <a:pt x="1098954" y="658698"/>
                </a:lnTo>
                <a:lnTo>
                  <a:pt x="1106568" y="675832"/>
                </a:lnTo>
                <a:lnTo>
                  <a:pt x="1114499" y="693283"/>
                </a:lnTo>
                <a:lnTo>
                  <a:pt x="1122113" y="711369"/>
                </a:lnTo>
                <a:lnTo>
                  <a:pt x="1129727" y="729772"/>
                </a:lnTo>
                <a:lnTo>
                  <a:pt x="1136707" y="748492"/>
                </a:lnTo>
                <a:lnTo>
                  <a:pt x="1143686" y="768164"/>
                </a:lnTo>
                <a:lnTo>
                  <a:pt x="1150348" y="787519"/>
                </a:lnTo>
                <a:lnTo>
                  <a:pt x="1157011" y="807191"/>
                </a:lnTo>
                <a:lnTo>
                  <a:pt x="1163038" y="826863"/>
                </a:lnTo>
                <a:lnTo>
                  <a:pt x="1169066" y="847170"/>
                </a:lnTo>
                <a:lnTo>
                  <a:pt x="1174460" y="867477"/>
                </a:lnTo>
                <a:lnTo>
                  <a:pt x="1179853" y="887783"/>
                </a:lnTo>
                <a:lnTo>
                  <a:pt x="1184929" y="908407"/>
                </a:lnTo>
                <a:lnTo>
                  <a:pt x="1189370" y="929031"/>
                </a:lnTo>
                <a:lnTo>
                  <a:pt x="1193177" y="949655"/>
                </a:lnTo>
                <a:lnTo>
                  <a:pt x="1196667" y="970279"/>
                </a:lnTo>
                <a:lnTo>
                  <a:pt x="1200157" y="990903"/>
                </a:lnTo>
                <a:lnTo>
                  <a:pt x="1202695" y="1011845"/>
                </a:lnTo>
                <a:lnTo>
                  <a:pt x="1204916" y="1032151"/>
                </a:lnTo>
                <a:lnTo>
                  <a:pt x="1206502" y="1052458"/>
                </a:lnTo>
                <a:lnTo>
                  <a:pt x="1207454" y="1072447"/>
                </a:lnTo>
                <a:lnTo>
                  <a:pt x="1208088" y="1092437"/>
                </a:lnTo>
                <a:lnTo>
                  <a:pt x="1207771" y="1112426"/>
                </a:lnTo>
                <a:lnTo>
                  <a:pt x="1207136" y="1131781"/>
                </a:lnTo>
                <a:lnTo>
                  <a:pt x="1205867" y="1151453"/>
                </a:lnTo>
                <a:lnTo>
                  <a:pt x="1203646" y="1170173"/>
                </a:lnTo>
                <a:lnTo>
                  <a:pt x="1201108" y="1188893"/>
                </a:lnTo>
                <a:lnTo>
                  <a:pt x="1199522" y="1197778"/>
                </a:lnTo>
                <a:lnTo>
                  <a:pt x="1197302" y="1206979"/>
                </a:lnTo>
                <a:lnTo>
                  <a:pt x="1195398" y="1215863"/>
                </a:lnTo>
                <a:lnTo>
                  <a:pt x="1193177" y="1224747"/>
                </a:lnTo>
                <a:lnTo>
                  <a:pt x="1190956" y="1233314"/>
                </a:lnTo>
                <a:lnTo>
                  <a:pt x="1188418" y="1242199"/>
                </a:lnTo>
                <a:lnTo>
                  <a:pt x="1185563" y="1250448"/>
                </a:lnTo>
                <a:lnTo>
                  <a:pt x="1182708" y="1259015"/>
                </a:lnTo>
                <a:lnTo>
                  <a:pt x="1179218" y="1266947"/>
                </a:lnTo>
                <a:lnTo>
                  <a:pt x="1175728" y="1275197"/>
                </a:lnTo>
                <a:lnTo>
                  <a:pt x="1172239" y="1283129"/>
                </a:lnTo>
                <a:lnTo>
                  <a:pt x="1168749" y="1291062"/>
                </a:lnTo>
                <a:lnTo>
                  <a:pt x="1164625" y="1298677"/>
                </a:lnTo>
                <a:lnTo>
                  <a:pt x="1160183" y="1305974"/>
                </a:lnTo>
                <a:lnTo>
                  <a:pt x="1155742" y="1313589"/>
                </a:lnTo>
                <a:lnTo>
                  <a:pt x="1151300" y="1320570"/>
                </a:lnTo>
                <a:lnTo>
                  <a:pt x="1146542" y="1327867"/>
                </a:lnTo>
                <a:lnTo>
                  <a:pt x="1141148" y="1334531"/>
                </a:lnTo>
                <a:lnTo>
                  <a:pt x="1135755" y="1341194"/>
                </a:lnTo>
                <a:lnTo>
                  <a:pt x="1130362" y="1347857"/>
                </a:lnTo>
                <a:lnTo>
                  <a:pt x="1124334" y="1354203"/>
                </a:lnTo>
                <a:lnTo>
                  <a:pt x="1118306" y="1360548"/>
                </a:lnTo>
                <a:lnTo>
                  <a:pt x="1112278" y="1366577"/>
                </a:lnTo>
                <a:lnTo>
                  <a:pt x="1105299" y="1372288"/>
                </a:lnTo>
                <a:lnTo>
                  <a:pt x="1098637" y="1378000"/>
                </a:lnTo>
                <a:lnTo>
                  <a:pt x="1091657" y="1383394"/>
                </a:lnTo>
                <a:lnTo>
                  <a:pt x="1084360" y="1388470"/>
                </a:lnTo>
                <a:lnTo>
                  <a:pt x="1076746" y="1393230"/>
                </a:lnTo>
                <a:lnTo>
                  <a:pt x="1068815" y="1398306"/>
                </a:lnTo>
                <a:lnTo>
                  <a:pt x="1061201" y="1402748"/>
                </a:lnTo>
                <a:lnTo>
                  <a:pt x="1052636" y="1407190"/>
                </a:lnTo>
                <a:lnTo>
                  <a:pt x="1044070" y="1411633"/>
                </a:lnTo>
                <a:lnTo>
                  <a:pt x="1035187" y="1415440"/>
                </a:lnTo>
                <a:lnTo>
                  <a:pt x="1025986" y="1418930"/>
                </a:lnTo>
                <a:lnTo>
                  <a:pt x="1016469" y="1422420"/>
                </a:lnTo>
                <a:lnTo>
                  <a:pt x="1006634" y="1425593"/>
                </a:lnTo>
                <a:lnTo>
                  <a:pt x="996800" y="1428766"/>
                </a:lnTo>
                <a:lnTo>
                  <a:pt x="986330" y="1431305"/>
                </a:lnTo>
                <a:lnTo>
                  <a:pt x="976178" y="1433843"/>
                </a:lnTo>
                <a:lnTo>
                  <a:pt x="965074" y="1436064"/>
                </a:lnTo>
                <a:lnTo>
                  <a:pt x="953971" y="1437968"/>
                </a:lnTo>
                <a:lnTo>
                  <a:pt x="942550" y="1439554"/>
                </a:lnTo>
                <a:lnTo>
                  <a:pt x="930812" y="1440823"/>
                </a:lnTo>
                <a:lnTo>
                  <a:pt x="918756" y="1442093"/>
                </a:lnTo>
                <a:lnTo>
                  <a:pt x="906383" y="1443044"/>
                </a:lnTo>
                <a:lnTo>
                  <a:pt x="893693" y="1443362"/>
                </a:lnTo>
                <a:lnTo>
                  <a:pt x="740144" y="1448756"/>
                </a:lnTo>
                <a:lnTo>
                  <a:pt x="652583" y="1451611"/>
                </a:lnTo>
                <a:lnTo>
                  <a:pt x="613244" y="1452563"/>
                </a:lnTo>
                <a:lnTo>
                  <a:pt x="604044" y="1452563"/>
                </a:lnTo>
                <a:lnTo>
                  <a:pt x="595161" y="1452563"/>
                </a:lnTo>
                <a:lnTo>
                  <a:pt x="555505" y="1451611"/>
                </a:lnTo>
                <a:lnTo>
                  <a:pt x="467944" y="1448756"/>
                </a:lnTo>
                <a:lnTo>
                  <a:pt x="314395" y="1443362"/>
                </a:lnTo>
                <a:lnTo>
                  <a:pt x="302022" y="1443044"/>
                </a:lnTo>
                <a:lnTo>
                  <a:pt x="289332" y="1442093"/>
                </a:lnTo>
                <a:lnTo>
                  <a:pt x="277276" y="1440823"/>
                </a:lnTo>
                <a:lnTo>
                  <a:pt x="265856" y="1439554"/>
                </a:lnTo>
                <a:lnTo>
                  <a:pt x="254117" y="1437968"/>
                </a:lnTo>
                <a:lnTo>
                  <a:pt x="243014" y="1436064"/>
                </a:lnTo>
                <a:lnTo>
                  <a:pt x="232227" y="1433843"/>
                </a:lnTo>
                <a:lnTo>
                  <a:pt x="221758" y="1431305"/>
                </a:lnTo>
                <a:lnTo>
                  <a:pt x="211288" y="1428766"/>
                </a:lnTo>
                <a:lnTo>
                  <a:pt x="201454" y="1425593"/>
                </a:lnTo>
                <a:lnTo>
                  <a:pt x="191619" y="1422420"/>
                </a:lnTo>
                <a:lnTo>
                  <a:pt x="182419" y="1418930"/>
                </a:lnTo>
                <a:lnTo>
                  <a:pt x="172901" y="1415440"/>
                </a:lnTo>
                <a:lnTo>
                  <a:pt x="164336" y="1411633"/>
                </a:lnTo>
                <a:lnTo>
                  <a:pt x="155452" y="1407190"/>
                </a:lnTo>
                <a:lnTo>
                  <a:pt x="147521" y="1402748"/>
                </a:lnTo>
                <a:lnTo>
                  <a:pt x="139273" y="1398306"/>
                </a:lnTo>
                <a:lnTo>
                  <a:pt x="131342" y="1393230"/>
                </a:lnTo>
                <a:lnTo>
                  <a:pt x="123728" y="1388470"/>
                </a:lnTo>
                <a:lnTo>
                  <a:pt x="116431" y="1383394"/>
                </a:lnTo>
                <a:lnTo>
                  <a:pt x="109768" y="1378000"/>
                </a:lnTo>
                <a:lnTo>
                  <a:pt x="102789" y="1372288"/>
                </a:lnTo>
                <a:lnTo>
                  <a:pt x="96127" y="1366577"/>
                </a:lnTo>
                <a:lnTo>
                  <a:pt x="89782" y="1360548"/>
                </a:lnTo>
                <a:lnTo>
                  <a:pt x="83754" y="1354203"/>
                </a:lnTo>
                <a:lnTo>
                  <a:pt x="78044" y="1347857"/>
                </a:lnTo>
                <a:lnTo>
                  <a:pt x="72333" y="1341194"/>
                </a:lnTo>
                <a:lnTo>
                  <a:pt x="66940" y="1334531"/>
                </a:lnTo>
                <a:lnTo>
                  <a:pt x="61864" y="1327867"/>
                </a:lnTo>
                <a:lnTo>
                  <a:pt x="56788" y="1320570"/>
                </a:lnTo>
                <a:lnTo>
                  <a:pt x="52346" y="1313589"/>
                </a:lnTo>
                <a:lnTo>
                  <a:pt x="47905" y="1305974"/>
                </a:lnTo>
                <a:lnTo>
                  <a:pt x="43780" y="1298677"/>
                </a:lnTo>
                <a:lnTo>
                  <a:pt x="39339" y="1291062"/>
                </a:lnTo>
                <a:lnTo>
                  <a:pt x="35849" y="1283129"/>
                </a:lnTo>
                <a:lnTo>
                  <a:pt x="32360" y="1275197"/>
                </a:lnTo>
                <a:lnTo>
                  <a:pt x="28870" y="1266947"/>
                </a:lnTo>
                <a:lnTo>
                  <a:pt x="25697" y="1259015"/>
                </a:lnTo>
                <a:lnTo>
                  <a:pt x="22525" y="1250448"/>
                </a:lnTo>
                <a:lnTo>
                  <a:pt x="19670" y="1242199"/>
                </a:lnTo>
                <a:lnTo>
                  <a:pt x="17132" y="1233314"/>
                </a:lnTo>
                <a:lnTo>
                  <a:pt x="14911" y="1224747"/>
                </a:lnTo>
                <a:lnTo>
                  <a:pt x="12690" y="1215863"/>
                </a:lnTo>
                <a:lnTo>
                  <a:pt x="10786" y="1206979"/>
                </a:lnTo>
                <a:lnTo>
                  <a:pt x="8883" y="1197778"/>
                </a:lnTo>
                <a:lnTo>
                  <a:pt x="7297" y="1188893"/>
                </a:lnTo>
                <a:lnTo>
                  <a:pt x="4442" y="1170173"/>
                </a:lnTo>
                <a:lnTo>
                  <a:pt x="2221" y="1151453"/>
                </a:lnTo>
                <a:lnTo>
                  <a:pt x="952" y="1131781"/>
                </a:lnTo>
                <a:lnTo>
                  <a:pt x="317" y="1112426"/>
                </a:lnTo>
                <a:lnTo>
                  <a:pt x="0" y="1092437"/>
                </a:lnTo>
                <a:lnTo>
                  <a:pt x="634" y="1072447"/>
                </a:lnTo>
                <a:lnTo>
                  <a:pt x="1586" y="1052458"/>
                </a:lnTo>
                <a:lnTo>
                  <a:pt x="3172" y="1032151"/>
                </a:lnTo>
                <a:lnTo>
                  <a:pt x="5393" y="1011845"/>
                </a:lnTo>
                <a:lnTo>
                  <a:pt x="8248" y="990903"/>
                </a:lnTo>
                <a:lnTo>
                  <a:pt x="11421" y="970279"/>
                </a:lnTo>
                <a:lnTo>
                  <a:pt x="14911" y="949655"/>
                </a:lnTo>
                <a:lnTo>
                  <a:pt x="19035" y="929031"/>
                </a:lnTo>
                <a:lnTo>
                  <a:pt x="23476" y="908407"/>
                </a:lnTo>
                <a:lnTo>
                  <a:pt x="28235" y="887783"/>
                </a:lnTo>
                <a:lnTo>
                  <a:pt x="33628" y="867477"/>
                </a:lnTo>
                <a:lnTo>
                  <a:pt x="39022" y="847170"/>
                </a:lnTo>
                <a:lnTo>
                  <a:pt x="45050" y="826863"/>
                </a:lnTo>
                <a:lnTo>
                  <a:pt x="51077" y="807191"/>
                </a:lnTo>
                <a:lnTo>
                  <a:pt x="58057" y="787519"/>
                </a:lnTo>
                <a:lnTo>
                  <a:pt x="64402" y="768164"/>
                </a:lnTo>
                <a:lnTo>
                  <a:pt x="71381" y="748492"/>
                </a:lnTo>
                <a:lnTo>
                  <a:pt x="78678" y="729772"/>
                </a:lnTo>
                <a:lnTo>
                  <a:pt x="85975" y="711369"/>
                </a:lnTo>
                <a:lnTo>
                  <a:pt x="93906" y="693283"/>
                </a:lnTo>
                <a:lnTo>
                  <a:pt x="101520" y="675832"/>
                </a:lnTo>
                <a:lnTo>
                  <a:pt x="109134" y="658698"/>
                </a:lnTo>
                <a:lnTo>
                  <a:pt x="117065" y="641882"/>
                </a:lnTo>
                <a:lnTo>
                  <a:pt x="124996" y="626017"/>
                </a:lnTo>
                <a:lnTo>
                  <a:pt x="133245" y="610153"/>
                </a:lnTo>
                <a:lnTo>
                  <a:pt x="141176" y="595557"/>
                </a:lnTo>
                <a:lnTo>
                  <a:pt x="149425" y="581279"/>
                </a:lnTo>
                <a:lnTo>
                  <a:pt x="157356" y="567318"/>
                </a:lnTo>
                <a:lnTo>
                  <a:pt x="165604" y="554309"/>
                </a:lnTo>
                <a:lnTo>
                  <a:pt x="173536" y="542252"/>
                </a:lnTo>
                <a:lnTo>
                  <a:pt x="181467" y="530830"/>
                </a:lnTo>
                <a:lnTo>
                  <a:pt x="189081" y="519725"/>
                </a:lnTo>
                <a:lnTo>
                  <a:pt x="197012" y="510206"/>
                </a:lnTo>
                <a:lnTo>
                  <a:pt x="204309" y="501004"/>
                </a:lnTo>
                <a:lnTo>
                  <a:pt x="211606" y="493072"/>
                </a:lnTo>
                <a:lnTo>
                  <a:pt x="218902" y="485457"/>
                </a:lnTo>
                <a:lnTo>
                  <a:pt x="225248" y="479428"/>
                </a:lnTo>
                <a:lnTo>
                  <a:pt x="232862" y="473083"/>
                </a:lnTo>
                <a:lnTo>
                  <a:pt x="248407" y="460074"/>
                </a:lnTo>
                <a:lnTo>
                  <a:pt x="265538" y="446430"/>
                </a:lnTo>
                <a:lnTo>
                  <a:pt x="283622" y="432469"/>
                </a:lnTo>
                <a:lnTo>
                  <a:pt x="322009" y="404548"/>
                </a:lnTo>
                <a:lnTo>
                  <a:pt x="360396" y="375991"/>
                </a:lnTo>
                <a:lnTo>
                  <a:pt x="379114" y="362030"/>
                </a:lnTo>
                <a:lnTo>
                  <a:pt x="396562" y="348387"/>
                </a:lnTo>
                <a:lnTo>
                  <a:pt x="412742" y="335060"/>
                </a:lnTo>
                <a:lnTo>
                  <a:pt x="420039" y="328397"/>
                </a:lnTo>
                <a:lnTo>
                  <a:pt x="427018" y="322369"/>
                </a:lnTo>
                <a:lnTo>
                  <a:pt x="433364" y="316340"/>
                </a:lnTo>
                <a:lnTo>
                  <a:pt x="439391" y="309994"/>
                </a:lnTo>
                <a:lnTo>
                  <a:pt x="444784" y="304283"/>
                </a:lnTo>
                <a:lnTo>
                  <a:pt x="449226" y="298572"/>
                </a:lnTo>
                <a:lnTo>
                  <a:pt x="453033" y="293178"/>
                </a:lnTo>
                <a:lnTo>
                  <a:pt x="456523" y="287784"/>
                </a:lnTo>
                <a:lnTo>
                  <a:pt x="459061" y="283024"/>
                </a:lnTo>
                <a:lnTo>
                  <a:pt x="460647" y="277948"/>
                </a:lnTo>
                <a:lnTo>
                  <a:pt x="461282" y="274775"/>
                </a:lnTo>
                <a:lnTo>
                  <a:pt x="461916" y="271919"/>
                </a:lnTo>
                <a:lnTo>
                  <a:pt x="456840" y="270967"/>
                </a:lnTo>
                <a:lnTo>
                  <a:pt x="452081" y="269698"/>
                </a:lnTo>
                <a:lnTo>
                  <a:pt x="448274" y="267794"/>
                </a:lnTo>
                <a:lnTo>
                  <a:pt x="444784" y="265256"/>
                </a:lnTo>
                <a:lnTo>
                  <a:pt x="441929" y="262083"/>
                </a:lnTo>
                <a:lnTo>
                  <a:pt x="440660" y="260497"/>
                </a:lnTo>
                <a:lnTo>
                  <a:pt x="439708" y="258910"/>
                </a:lnTo>
                <a:lnTo>
                  <a:pt x="438757" y="257324"/>
                </a:lnTo>
                <a:lnTo>
                  <a:pt x="438440" y="255420"/>
                </a:lnTo>
                <a:lnTo>
                  <a:pt x="438122" y="253834"/>
                </a:lnTo>
                <a:lnTo>
                  <a:pt x="437488" y="251930"/>
                </a:lnTo>
                <a:lnTo>
                  <a:pt x="438122" y="250026"/>
                </a:lnTo>
                <a:lnTo>
                  <a:pt x="438440" y="248122"/>
                </a:lnTo>
                <a:lnTo>
                  <a:pt x="438757" y="246536"/>
                </a:lnTo>
                <a:lnTo>
                  <a:pt x="439708" y="244315"/>
                </a:lnTo>
                <a:lnTo>
                  <a:pt x="440660" y="242728"/>
                </a:lnTo>
                <a:lnTo>
                  <a:pt x="441929" y="241142"/>
                </a:lnTo>
                <a:lnTo>
                  <a:pt x="444784" y="238286"/>
                </a:lnTo>
                <a:lnTo>
                  <a:pt x="448274" y="236065"/>
                </a:lnTo>
                <a:lnTo>
                  <a:pt x="452081" y="234161"/>
                </a:lnTo>
                <a:lnTo>
                  <a:pt x="456840" y="232575"/>
                </a:lnTo>
                <a:lnTo>
                  <a:pt x="461916" y="231940"/>
                </a:lnTo>
                <a:lnTo>
                  <a:pt x="460647" y="227498"/>
                </a:lnTo>
                <a:lnTo>
                  <a:pt x="459378" y="223374"/>
                </a:lnTo>
                <a:lnTo>
                  <a:pt x="457792" y="219249"/>
                </a:lnTo>
                <a:lnTo>
                  <a:pt x="456206" y="215124"/>
                </a:lnTo>
                <a:lnTo>
                  <a:pt x="451764" y="206874"/>
                </a:lnTo>
                <a:lnTo>
                  <a:pt x="447005" y="198307"/>
                </a:lnTo>
                <a:lnTo>
                  <a:pt x="441295" y="189423"/>
                </a:lnTo>
                <a:lnTo>
                  <a:pt x="434632" y="180222"/>
                </a:lnTo>
                <a:lnTo>
                  <a:pt x="420039" y="159598"/>
                </a:lnTo>
                <a:lnTo>
                  <a:pt x="412108" y="147541"/>
                </a:lnTo>
                <a:lnTo>
                  <a:pt x="403542" y="134532"/>
                </a:lnTo>
                <a:lnTo>
                  <a:pt x="394024" y="120254"/>
                </a:lnTo>
                <a:lnTo>
                  <a:pt x="384190" y="104706"/>
                </a:lnTo>
                <a:lnTo>
                  <a:pt x="374355" y="87573"/>
                </a:lnTo>
                <a:lnTo>
                  <a:pt x="363886" y="68535"/>
                </a:lnTo>
                <a:lnTo>
                  <a:pt x="353099" y="47911"/>
                </a:lnTo>
                <a:lnTo>
                  <a:pt x="341996" y="25066"/>
                </a:lnTo>
                <a:lnTo>
                  <a:pt x="352782" y="20307"/>
                </a:lnTo>
                <a:lnTo>
                  <a:pt x="362617" y="15865"/>
                </a:lnTo>
                <a:lnTo>
                  <a:pt x="372134" y="13009"/>
                </a:lnTo>
                <a:lnTo>
                  <a:pt x="380700" y="11105"/>
                </a:lnTo>
                <a:lnTo>
                  <a:pt x="388948" y="9836"/>
                </a:lnTo>
                <a:lnTo>
                  <a:pt x="396562" y="9519"/>
                </a:lnTo>
                <a:lnTo>
                  <a:pt x="403859" y="9519"/>
                </a:lnTo>
                <a:lnTo>
                  <a:pt x="410522" y="10471"/>
                </a:lnTo>
                <a:lnTo>
                  <a:pt x="416549" y="12057"/>
                </a:lnTo>
                <a:lnTo>
                  <a:pt x="422894" y="14278"/>
                </a:lnTo>
                <a:lnTo>
                  <a:pt x="428288" y="16816"/>
                </a:lnTo>
                <a:lnTo>
                  <a:pt x="433681" y="19989"/>
                </a:lnTo>
                <a:lnTo>
                  <a:pt x="439074" y="23162"/>
                </a:lnTo>
                <a:lnTo>
                  <a:pt x="443833" y="26970"/>
                </a:lnTo>
                <a:lnTo>
                  <a:pt x="448592" y="30777"/>
                </a:lnTo>
                <a:lnTo>
                  <a:pt x="453033" y="34585"/>
                </a:lnTo>
                <a:lnTo>
                  <a:pt x="462550" y="43152"/>
                </a:lnTo>
                <a:lnTo>
                  <a:pt x="471434" y="51401"/>
                </a:lnTo>
                <a:lnTo>
                  <a:pt x="476510" y="55843"/>
                </a:lnTo>
                <a:lnTo>
                  <a:pt x="481268" y="59651"/>
                </a:lnTo>
                <a:lnTo>
                  <a:pt x="486027" y="63141"/>
                </a:lnTo>
                <a:lnTo>
                  <a:pt x="491738" y="66314"/>
                </a:lnTo>
                <a:lnTo>
                  <a:pt x="497131" y="69170"/>
                </a:lnTo>
                <a:lnTo>
                  <a:pt x="502841" y="72025"/>
                </a:lnTo>
                <a:lnTo>
                  <a:pt x="509186" y="73929"/>
                </a:lnTo>
                <a:lnTo>
                  <a:pt x="515531" y="75198"/>
                </a:lnTo>
                <a:lnTo>
                  <a:pt x="522194" y="76150"/>
                </a:lnTo>
                <a:lnTo>
                  <a:pt x="529808" y="76150"/>
                </a:lnTo>
                <a:lnTo>
                  <a:pt x="537739" y="75515"/>
                </a:lnTo>
                <a:lnTo>
                  <a:pt x="546304" y="74246"/>
                </a:lnTo>
                <a:lnTo>
                  <a:pt x="557408" y="68218"/>
                </a:lnTo>
                <a:lnTo>
                  <a:pt x="568195" y="62824"/>
                </a:lnTo>
                <a:lnTo>
                  <a:pt x="587864" y="51719"/>
                </a:lnTo>
                <a:lnTo>
                  <a:pt x="605313" y="41882"/>
                </a:lnTo>
                <a:lnTo>
                  <a:pt x="620858" y="32681"/>
                </a:lnTo>
                <a:lnTo>
                  <a:pt x="635452" y="24749"/>
                </a:lnTo>
                <a:lnTo>
                  <a:pt x="648776" y="17134"/>
                </a:lnTo>
                <a:lnTo>
                  <a:pt x="655438" y="13961"/>
                </a:lnTo>
                <a:lnTo>
                  <a:pt x="661784" y="11422"/>
                </a:lnTo>
                <a:lnTo>
                  <a:pt x="668446" y="8884"/>
                </a:lnTo>
                <a:lnTo>
                  <a:pt x="675108" y="6663"/>
                </a:lnTo>
                <a:lnTo>
                  <a:pt x="682088" y="4759"/>
                </a:lnTo>
                <a:lnTo>
                  <a:pt x="688750" y="3173"/>
                </a:lnTo>
                <a:lnTo>
                  <a:pt x="695729" y="1586"/>
                </a:lnTo>
                <a:lnTo>
                  <a:pt x="703343" y="635"/>
                </a:lnTo>
                <a:lnTo>
                  <a:pt x="710957" y="317"/>
                </a:lnTo>
                <a:close/>
              </a:path>
            </a:pathLst>
          </a:custGeom>
          <a:solidFill>
            <a:schemeClr val="bg1"/>
          </a:solidFill>
          <a:ln w="12700" cap="flat" cmpd="sng" algn="ctr">
            <a:noFill/>
            <a:prstDash val="solid"/>
            <a:miter lim="800000"/>
          </a:ln>
          <a:effec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accent1"/>
              </a:solidFill>
              <a:effectLst/>
              <a:uLnTx/>
              <a:uFillTx/>
              <a:cs typeface="+mn-ea"/>
              <a:sym typeface="+mn-lt"/>
            </a:endParaRPr>
          </a:p>
        </p:txBody>
      </p:sp>
      <p:sp>
        <p:nvSpPr>
          <p:cNvPr id="22" name="KSO_Shape"/>
          <p:cNvSpPr/>
          <p:nvPr/>
        </p:nvSpPr>
        <p:spPr bwMode="auto">
          <a:xfrm>
            <a:off x="4224895" y="3032124"/>
            <a:ext cx="554292" cy="819151"/>
          </a:xfrm>
          <a:custGeom>
            <a:avLst/>
            <a:gdLst/>
            <a:ahLst/>
            <a:cxnLst/>
            <a:rect l="0" t="0" r="r" b="b"/>
            <a:pathLst>
              <a:path w="760413" h="1123951">
                <a:moveTo>
                  <a:pt x="556062" y="689979"/>
                </a:moveTo>
                <a:lnTo>
                  <a:pt x="552429" y="690206"/>
                </a:lnTo>
                <a:lnTo>
                  <a:pt x="549250" y="690432"/>
                </a:lnTo>
                <a:lnTo>
                  <a:pt x="546299" y="690886"/>
                </a:lnTo>
                <a:lnTo>
                  <a:pt x="543120" y="691339"/>
                </a:lnTo>
                <a:lnTo>
                  <a:pt x="539941" y="692020"/>
                </a:lnTo>
                <a:lnTo>
                  <a:pt x="536989" y="692927"/>
                </a:lnTo>
                <a:lnTo>
                  <a:pt x="534038" y="694060"/>
                </a:lnTo>
                <a:lnTo>
                  <a:pt x="531086" y="694967"/>
                </a:lnTo>
                <a:lnTo>
                  <a:pt x="528361" y="696328"/>
                </a:lnTo>
                <a:lnTo>
                  <a:pt x="525637" y="697688"/>
                </a:lnTo>
                <a:lnTo>
                  <a:pt x="520414" y="701089"/>
                </a:lnTo>
                <a:lnTo>
                  <a:pt x="515419" y="704717"/>
                </a:lnTo>
                <a:lnTo>
                  <a:pt x="510878" y="708798"/>
                </a:lnTo>
                <a:lnTo>
                  <a:pt x="506791" y="713106"/>
                </a:lnTo>
                <a:lnTo>
                  <a:pt x="503158" y="718094"/>
                </a:lnTo>
                <a:lnTo>
                  <a:pt x="499752" y="723536"/>
                </a:lnTo>
                <a:lnTo>
                  <a:pt x="498617" y="726257"/>
                </a:lnTo>
                <a:lnTo>
                  <a:pt x="497027" y="728978"/>
                </a:lnTo>
                <a:lnTo>
                  <a:pt x="496119" y="731925"/>
                </a:lnTo>
                <a:lnTo>
                  <a:pt x="495211" y="734873"/>
                </a:lnTo>
                <a:lnTo>
                  <a:pt x="494076" y="737820"/>
                </a:lnTo>
                <a:lnTo>
                  <a:pt x="493622" y="740768"/>
                </a:lnTo>
                <a:lnTo>
                  <a:pt x="492940" y="744169"/>
                </a:lnTo>
                <a:lnTo>
                  <a:pt x="492713" y="747116"/>
                </a:lnTo>
                <a:lnTo>
                  <a:pt x="492259" y="750291"/>
                </a:lnTo>
                <a:lnTo>
                  <a:pt x="492032" y="753918"/>
                </a:lnTo>
                <a:lnTo>
                  <a:pt x="492259" y="757093"/>
                </a:lnTo>
                <a:lnTo>
                  <a:pt x="492713" y="760267"/>
                </a:lnTo>
                <a:lnTo>
                  <a:pt x="492940" y="763215"/>
                </a:lnTo>
                <a:lnTo>
                  <a:pt x="493622" y="766616"/>
                </a:lnTo>
                <a:lnTo>
                  <a:pt x="494076" y="769563"/>
                </a:lnTo>
                <a:lnTo>
                  <a:pt x="495211" y="772511"/>
                </a:lnTo>
                <a:lnTo>
                  <a:pt x="496119" y="775458"/>
                </a:lnTo>
                <a:lnTo>
                  <a:pt x="497027" y="778406"/>
                </a:lnTo>
                <a:lnTo>
                  <a:pt x="498617" y="781353"/>
                </a:lnTo>
                <a:lnTo>
                  <a:pt x="499752" y="784074"/>
                </a:lnTo>
                <a:lnTo>
                  <a:pt x="503158" y="789289"/>
                </a:lnTo>
                <a:lnTo>
                  <a:pt x="506791" y="794277"/>
                </a:lnTo>
                <a:lnTo>
                  <a:pt x="510878" y="798585"/>
                </a:lnTo>
                <a:lnTo>
                  <a:pt x="515419" y="802667"/>
                </a:lnTo>
                <a:lnTo>
                  <a:pt x="520414" y="806521"/>
                </a:lnTo>
                <a:lnTo>
                  <a:pt x="525637" y="809695"/>
                </a:lnTo>
                <a:lnTo>
                  <a:pt x="528361" y="810829"/>
                </a:lnTo>
                <a:lnTo>
                  <a:pt x="531086" y="812416"/>
                </a:lnTo>
                <a:lnTo>
                  <a:pt x="534038" y="813323"/>
                </a:lnTo>
                <a:lnTo>
                  <a:pt x="536989" y="814457"/>
                </a:lnTo>
                <a:lnTo>
                  <a:pt x="539941" y="815364"/>
                </a:lnTo>
                <a:lnTo>
                  <a:pt x="543120" y="816044"/>
                </a:lnTo>
                <a:lnTo>
                  <a:pt x="546299" y="816724"/>
                </a:lnTo>
                <a:lnTo>
                  <a:pt x="549250" y="816951"/>
                </a:lnTo>
                <a:lnTo>
                  <a:pt x="552429" y="817178"/>
                </a:lnTo>
                <a:lnTo>
                  <a:pt x="556062" y="817404"/>
                </a:lnTo>
                <a:lnTo>
                  <a:pt x="559241" y="817178"/>
                </a:lnTo>
                <a:lnTo>
                  <a:pt x="562420" y="816951"/>
                </a:lnTo>
                <a:lnTo>
                  <a:pt x="565371" y="816724"/>
                </a:lnTo>
                <a:lnTo>
                  <a:pt x="568777" y="816044"/>
                </a:lnTo>
                <a:lnTo>
                  <a:pt x="571729" y="815364"/>
                </a:lnTo>
                <a:lnTo>
                  <a:pt x="574681" y="814457"/>
                </a:lnTo>
                <a:lnTo>
                  <a:pt x="577633" y="813323"/>
                </a:lnTo>
                <a:lnTo>
                  <a:pt x="580811" y="812416"/>
                </a:lnTo>
                <a:lnTo>
                  <a:pt x="583536" y="811056"/>
                </a:lnTo>
                <a:lnTo>
                  <a:pt x="586261" y="809695"/>
                </a:lnTo>
                <a:lnTo>
                  <a:pt x="591483" y="806521"/>
                </a:lnTo>
                <a:lnTo>
                  <a:pt x="596478" y="802667"/>
                </a:lnTo>
                <a:lnTo>
                  <a:pt x="601019" y="798585"/>
                </a:lnTo>
                <a:lnTo>
                  <a:pt x="604879" y="794277"/>
                </a:lnTo>
                <a:lnTo>
                  <a:pt x="608739" y="789289"/>
                </a:lnTo>
                <a:lnTo>
                  <a:pt x="611918" y="784074"/>
                </a:lnTo>
                <a:lnTo>
                  <a:pt x="613280" y="781353"/>
                </a:lnTo>
                <a:lnTo>
                  <a:pt x="614643" y="778406"/>
                </a:lnTo>
                <a:lnTo>
                  <a:pt x="615551" y="775458"/>
                </a:lnTo>
                <a:lnTo>
                  <a:pt x="616686" y="772511"/>
                </a:lnTo>
                <a:lnTo>
                  <a:pt x="617595" y="769563"/>
                </a:lnTo>
                <a:lnTo>
                  <a:pt x="618276" y="766616"/>
                </a:lnTo>
                <a:lnTo>
                  <a:pt x="618957" y="763215"/>
                </a:lnTo>
                <a:lnTo>
                  <a:pt x="619184" y="760267"/>
                </a:lnTo>
                <a:lnTo>
                  <a:pt x="619411" y="757093"/>
                </a:lnTo>
                <a:lnTo>
                  <a:pt x="619638" y="753918"/>
                </a:lnTo>
                <a:lnTo>
                  <a:pt x="619411" y="750291"/>
                </a:lnTo>
                <a:lnTo>
                  <a:pt x="619184" y="747116"/>
                </a:lnTo>
                <a:lnTo>
                  <a:pt x="618957" y="744169"/>
                </a:lnTo>
                <a:lnTo>
                  <a:pt x="618276" y="740768"/>
                </a:lnTo>
                <a:lnTo>
                  <a:pt x="617595" y="737820"/>
                </a:lnTo>
                <a:lnTo>
                  <a:pt x="616686" y="734873"/>
                </a:lnTo>
                <a:lnTo>
                  <a:pt x="615551" y="731925"/>
                </a:lnTo>
                <a:lnTo>
                  <a:pt x="614643" y="728978"/>
                </a:lnTo>
                <a:lnTo>
                  <a:pt x="613280" y="726257"/>
                </a:lnTo>
                <a:lnTo>
                  <a:pt x="611918" y="723536"/>
                </a:lnTo>
                <a:lnTo>
                  <a:pt x="608739" y="718094"/>
                </a:lnTo>
                <a:lnTo>
                  <a:pt x="604879" y="713106"/>
                </a:lnTo>
                <a:lnTo>
                  <a:pt x="601019" y="708798"/>
                </a:lnTo>
                <a:lnTo>
                  <a:pt x="596478" y="704717"/>
                </a:lnTo>
                <a:lnTo>
                  <a:pt x="591483" y="701089"/>
                </a:lnTo>
                <a:lnTo>
                  <a:pt x="586261" y="697688"/>
                </a:lnTo>
                <a:lnTo>
                  <a:pt x="583536" y="696328"/>
                </a:lnTo>
                <a:lnTo>
                  <a:pt x="580811" y="694967"/>
                </a:lnTo>
                <a:lnTo>
                  <a:pt x="577633" y="694060"/>
                </a:lnTo>
                <a:lnTo>
                  <a:pt x="574681" y="692927"/>
                </a:lnTo>
                <a:lnTo>
                  <a:pt x="571729" y="692020"/>
                </a:lnTo>
                <a:lnTo>
                  <a:pt x="568777" y="691339"/>
                </a:lnTo>
                <a:lnTo>
                  <a:pt x="565371" y="690886"/>
                </a:lnTo>
                <a:lnTo>
                  <a:pt x="562420" y="690432"/>
                </a:lnTo>
                <a:lnTo>
                  <a:pt x="559241" y="690206"/>
                </a:lnTo>
                <a:lnTo>
                  <a:pt x="556062" y="689979"/>
                </a:lnTo>
                <a:close/>
                <a:moveTo>
                  <a:pt x="199810" y="689979"/>
                </a:moveTo>
                <a:lnTo>
                  <a:pt x="196631" y="690206"/>
                </a:lnTo>
                <a:lnTo>
                  <a:pt x="193453" y="690886"/>
                </a:lnTo>
                <a:lnTo>
                  <a:pt x="190047" y="691339"/>
                </a:lnTo>
                <a:lnTo>
                  <a:pt x="187095" y="692020"/>
                </a:lnTo>
                <a:lnTo>
                  <a:pt x="184143" y="692927"/>
                </a:lnTo>
                <a:lnTo>
                  <a:pt x="181192" y="694060"/>
                </a:lnTo>
                <a:lnTo>
                  <a:pt x="178240" y="694967"/>
                </a:lnTo>
                <a:lnTo>
                  <a:pt x="175515" y="696328"/>
                </a:lnTo>
                <a:lnTo>
                  <a:pt x="172563" y="697688"/>
                </a:lnTo>
                <a:lnTo>
                  <a:pt x="167341" y="701089"/>
                </a:lnTo>
                <a:lnTo>
                  <a:pt x="162573" y="704490"/>
                </a:lnTo>
                <a:lnTo>
                  <a:pt x="158032" y="708798"/>
                </a:lnTo>
                <a:lnTo>
                  <a:pt x="153945" y="713106"/>
                </a:lnTo>
                <a:lnTo>
                  <a:pt x="150085" y="718094"/>
                </a:lnTo>
                <a:lnTo>
                  <a:pt x="146906" y="723536"/>
                </a:lnTo>
                <a:lnTo>
                  <a:pt x="145771" y="726257"/>
                </a:lnTo>
                <a:lnTo>
                  <a:pt x="144408" y="728978"/>
                </a:lnTo>
                <a:lnTo>
                  <a:pt x="143273" y="731925"/>
                </a:lnTo>
                <a:lnTo>
                  <a:pt x="142138" y="734646"/>
                </a:lnTo>
                <a:lnTo>
                  <a:pt x="141457" y="737820"/>
                </a:lnTo>
                <a:lnTo>
                  <a:pt x="140775" y="740768"/>
                </a:lnTo>
                <a:lnTo>
                  <a:pt x="140321" y="743942"/>
                </a:lnTo>
                <a:lnTo>
                  <a:pt x="139640" y="747116"/>
                </a:lnTo>
                <a:lnTo>
                  <a:pt x="139413" y="750291"/>
                </a:lnTo>
                <a:lnTo>
                  <a:pt x="139413" y="753692"/>
                </a:lnTo>
                <a:lnTo>
                  <a:pt x="139413" y="756866"/>
                </a:lnTo>
                <a:lnTo>
                  <a:pt x="139640" y="760040"/>
                </a:lnTo>
                <a:lnTo>
                  <a:pt x="140321" y="763215"/>
                </a:lnTo>
                <a:lnTo>
                  <a:pt x="140775" y="766616"/>
                </a:lnTo>
                <a:lnTo>
                  <a:pt x="141457" y="769563"/>
                </a:lnTo>
                <a:lnTo>
                  <a:pt x="142138" y="772511"/>
                </a:lnTo>
                <a:lnTo>
                  <a:pt x="143273" y="775458"/>
                </a:lnTo>
                <a:lnTo>
                  <a:pt x="144408" y="778406"/>
                </a:lnTo>
                <a:lnTo>
                  <a:pt x="145771" y="781353"/>
                </a:lnTo>
                <a:lnTo>
                  <a:pt x="146906" y="784074"/>
                </a:lnTo>
                <a:lnTo>
                  <a:pt x="150085" y="789289"/>
                </a:lnTo>
                <a:lnTo>
                  <a:pt x="153945" y="794277"/>
                </a:lnTo>
                <a:lnTo>
                  <a:pt x="158032" y="798585"/>
                </a:lnTo>
                <a:lnTo>
                  <a:pt x="162573" y="802667"/>
                </a:lnTo>
                <a:lnTo>
                  <a:pt x="167341" y="806521"/>
                </a:lnTo>
                <a:lnTo>
                  <a:pt x="172563" y="809695"/>
                </a:lnTo>
                <a:lnTo>
                  <a:pt x="175515" y="810829"/>
                </a:lnTo>
                <a:lnTo>
                  <a:pt x="178240" y="812190"/>
                </a:lnTo>
                <a:lnTo>
                  <a:pt x="181192" y="813323"/>
                </a:lnTo>
                <a:lnTo>
                  <a:pt x="184143" y="814457"/>
                </a:lnTo>
                <a:lnTo>
                  <a:pt x="187095" y="815137"/>
                </a:lnTo>
                <a:lnTo>
                  <a:pt x="190047" y="815817"/>
                </a:lnTo>
                <a:lnTo>
                  <a:pt x="193453" y="816724"/>
                </a:lnTo>
                <a:lnTo>
                  <a:pt x="196631" y="816951"/>
                </a:lnTo>
                <a:lnTo>
                  <a:pt x="199810" y="817178"/>
                </a:lnTo>
                <a:lnTo>
                  <a:pt x="203216" y="817178"/>
                </a:lnTo>
                <a:lnTo>
                  <a:pt x="206395" y="817178"/>
                </a:lnTo>
                <a:lnTo>
                  <a:pt x="209574" y="816951"/>
                </a:lnTo>
                <a:lnTo>
                  <a:pt x="212752" y="816724"/>
                </a:lnTo>
                <a:lnTo>
                  <a:pt x="215931" y="815817"/>
                </a:lnTo>
                <a:lnTo>
                  <a:pt x="219110" y="815137"/>
                </a:lnTo>
                <a:lnTo>
                  <a:pt x="222062" y="814457"/>
                </a:lnTo>
                <a:lnTo>
                  <a:pt x="225013" y="813323"/>
                </a:lnTo>
                <a:lnTo>
                  <a:pt x="227738" y="812190"/>
                </a:lnTo>
                <a:lnTo>
                  <a:pt x="230463" y="810829"/>
                </a:lnTo>
                <a:lnTo>
                  <a:pt x="233415" y="809695"/>
                </a:lnTo>
                <a:lnTo>
                  <a:pt x="238637" y="806521"/>
                </a:lnTo>
                <a:lnTo>
                  <a:pt x="243632" y="802667"/>
                </a:lnTo>
                <a:lnTo>
                  <a:pt x="247946" y="798585"/>
                </a:lnTo>
                <a:lnTo>
                  <a:pt x="252260" y="794277"/>
                </a:lnTo>
                <a:lnTo>
                  <a:pt x="255666" y="789289"/>
                </a:lnTo>
                <a:lnTo>
                  <a:pt x="259072" y="784074"/>
                </a:lnTo>
                <a:lnTo>
                  <a:pt x="260434" y="781353"/>
                </a:lnTo>
                <a:lnTo>
                  <a:pt x="261797" y="778406"/>
                </a:lnTo>
                <a:lnTo>
                  <a:pt x="262932" y="775458"/>
                </a:lnTo>
                <a:lnTo>
                  <a:pt x="264067" y="772511"/>
                </a:lnTo>
                <a:lnTo>
                  <a:pt x="264748" y="769563"/>
                </a:lnTo>
                <a:lnTo>
                  <a:pt x="265430" y="766616"/>
                </a:lnTo>
                <a:lnTo>
                  <a:pt x="265884" y="763215"/>
                </a:lnTo>
                <a:lnTo>
                  <a:pt x="266565" y="760040"/>
                </a:lnTo>
                <a:lnTo>
                  <a:pt x="266792" y="756866"/>
                </a:lnTo>
                <a:lnTo>
                  <a:pt x="266792" y="753692"/>
                </a:lnTo>
                <a:lnTo>
                  <a:pt x="266792" y="750291"/>
                </a:lnTo>
                <a:lnTo>
                  <a:pt x="266565" y="747116"/>
                </a:lnTo>
                <a:lnTo>
                  <a:pt x="265884" y="743942"/>
                </a:lnTo>
                <a:lnTo>
                  <a:pt x="265430" y="740768"/>
                </a:lnTo>
                <a:lnTo>
                  <a:pt x="264748" y="737820"/>
                </a:lnTo>
                <a:lnTo>
                  <a:pt x="264067" y="734646"/>
                </a:lnTo>
                <a:lnTo>
                  <a:pt x="262932" y="731925"/>
                </a:lnTo>
                <a:lnTo>
                  <a:pt x="261797" y="728978"/>
                </a:lnTo>
                <a:lnTo>
                  <a:pt x="260434" y="726257"/>
                </a:lnTo>
                <a:lnTo>
                  <a:pt x="259072" y="723536"/>
                </a:lnTo>
                <a:lnTo>
                  <a:pt x="255666" y="718094"/>
                </a:lnTo>
                <a:lnTo>
                  <a:pt x="252260" y="713106"/>
                </a:lnTo>
                <a:lnTo>
                  <a:pt x="247946" y="708798"/>
                </a:lnTo>
                <a:lnTo>
                  <a:pt x="243632" y="704490"/>
                </a:lnTo>
                <a:lnTo>
                  <a:pt x="238637" y="701089"/>
                </a:lnTo>
                <a:lnTo>
                  <a:pt x="233415" y="697688"/>
                </a:lnTo>
                <a:lnTo>
                  <a:pt x="230463" y="696328"/>
                </a:lnTo>
                <a:lnTo>
                  <a:pt x="227738" y="694967"/>
                </a:lnTo>
                <a:lnTo>
                  <a:pt x="225013" y="694060"/>
                </a:lnTo>
                <a:lnTo>
                  <a:pt x="222062" y="692927"/>
                </a:lnTo>
                <a:lnTo>
                  <a:pt x="219110" y="692020"/>
                </a:lnTo>
                <a:lnTo>
                  <a:pt x="215931" y="691339"/>
                </a:lnTo>
                <a:lnTo>
                  <a:pt x="212752" y="690886"/>
                </a:lnTo>
                <a:lnTo>
                  <a:pt x="209574" y="690206"/>
                </a:lnTo>
                <a:lnTo>
                  <a:pt x="206395" y="689979"/>
                </a:lnTo>
                <a:lnTo>
                  <a:pt x="203216" y="689979"/>
                </a:lnTo>
                <a:lnTo>
                  <a:pt x="199810" y="689979"/>
                </a:lnTo>
                <a:close/>
                <a:moveTo>
                  <a:pt x="201627" y="243083"/>
                </a:moveTo>
                <a:lnTo>
                  <a:pt x="197313" y="243310"/>
                </a:lnTo>
                <a:lnTo>
                  <a:pt x="193453" y="243763"/>
                </a:lnTo>
                <a:lnTo>
                  <a:pt x="189366" y="244443"/>
                </a:lnTo>
                <a:lnTo>
                  <a:pt x="185733" y="245123"/>
                </a:lnTo>
                <a:lnTo>
                  <a:pt x="181873" y="246257"/>
                </a:lnTo>
                <a:lnTo>
                  <a:pt x="178467" y="247391"/>
                </a:lnTo>
                <a:lnTo>
                  <a:pt x="174834" y="248978"/>
                </a:lnTo>
                <a:lnTo>
                  <a:pt x="171428" y="250112"/>
                </a:lnTo>
                <a:lnTo>
                  <a:pt x="168476" y="251926"/>
                </a:lnTo>
                <a:lnTo>
                  <a:pt x="165525" y="253739"/>
                </a:lnTo>
                <a:lnTo>
                  <a:pt x="162346" y="255780"/>
                </a:lnTo>
                <a:lnTo>
                  <a:pt x="159621" y="257594"/>
                </a:lnTo>
                <a:lnTo>
                  <a:pt x="156896" y="259861"/>
                </a:lnTo>
                <a:lnTo>
                  <a:pt x="154399" y="262129"/>
                </a:lnTo>
                <a:lnTo>
                  <a:pt x="152128" y="264623"/>
                </a:lnTo>
                <a:lnTo>
                  <a:pt x="149858" y="267117"/>
                </a:lnTo>
                <a:lnTo>
                  <a:pt x="148041" y="269838"/>
                </a:lnTo>
                <a:lnTo>
                  <a:pt x="145998" y="272558"/>
                </a:lnTo>
                <a:lnTo>
                  <a:pt x="144181" y="275506"/>
                </a:lnTo>
                <a:lnTo>
                  <a:pt x="142365" y="278454"/>
                </a:lnTo>
                <a:lnTo>
                  <a:pt x="141002" y="281628"/>
                </a:lnTo>
                <a:lnTo>
                  <a:pt x="139640" y="284575"/>
                </a:lnTo>
                <a:lnTo>
                  <a:pt x="138505" y="287750"/>
                </a:lnTo>
                <a:lnTo>
                  <a:pt x="137143" y="291151"/>
                </a:lnTo>
                <a:lnTo>
                  <a:pt x="136461" y="294325"/>
                </a:lnTo>
                <a:lnTo>
                  <a:pt x="135553" y="297726"/>
                </a:lnTo>
                <a:lnTo>
                  <a:pt x="134872" y="301354"/>
                </a:lnTo>
                <a:lnTo>
                  <a:pt x="134418" y="304755"/>
                </a:lnTo>
                <a:lnTo>
                  <a:pt x="133964" y="308156"/>
                </a:lnTo>
                <a:lnTo>
                  <a:pt x="133737" y="315412"/>
                </a:lnTo>
                <a:lnTo>
                  <a:pt x="133737" y="408600"/>
                </a:lnTo>
                <a:lnTo>
                  <a:pt x="133737" y="412908"/>
                </a:lnTo>
                <a:lnTo>
                  <a:pt x="133964" y="416989"/>
                </a:lnTo>
                <a:lnTo>
                  <a:pt x="134418" y="420844"/>
                </a:lnTo>
                <a:lnTo>
                  <a:pt x="134872" y="424698"/>
                </a:lnTo>
                <a:lnTo>
                  <a:pt x="136007" y="428326"/>
                </a:lnTo>
                <a:lnTo>
                  <a:pt x="136688" y="432180"/>
                </a:lnTo>
                <a:lnTo>
                  <a:pt x="138051" y="435581"/>
                </a:lnTo>
                <a:lnTo>
                  <a:pt x="139186" y="438756"/>
                </a:lnTo>
                <a:lnTo>
                  <a:pt x="140775" y="442157"/>
                </a:lnTo>
                <a:lnTo>
                  <a:pt x="142138" y="445331"/>
                </a:lnTo>
                <a:lnTo>
                  <a:pt x="143954" y="448279"/>
                </a:lnTo>
                <a:lnTo>
                  <a:pt x="145998" y="451226"/>
                </a:lnTo>
                <a:lnTo>
                  <a:pt x="148041" y="453947"/>
                </a:lnTo>
                <a:lnTo>
                  <a:pt x="150085" y="456895"/>
                </a:lnTo>
                <a:lnTo>
                  <a:pt x="152355" y="459389"/>
                </a:lnTo>
                <a:lnTo>
                  <a:pt x="154626" y="461429"/>
                </a:lnTo>
                <a:lnTo>
                  <a:pt x="157124" y="463697"/>
                </a:lnTo>
                <a:lnTo>
                  <a:pt x="159848" y="465964"/>
                </a:lnTo>
                <a:lnTo>
                  <a:pt x="162573" y="468005"/>
                </a:lnTo>
                <a:lnTo>
                  <a:pt x="165525" y="470045"/>
                </a:lnTo>
                <a:lnTo>
                  <a:pt x="168476" y="471406"/>
                </a:lnTo>
                <a:lnTo>
                  <a:pt x="171428" y="473220"/>
                </a:lnTo>
                <a:lnTo>
                  <a:pt x="174607" y="474807"/>
                </a:lnTo>
                <a:lnTo>
                  <a:pt x="178013" y="475940"/>
                </a:lnTo>
                <a:lnTo>
                  <a:pt x="181192" y="477074"/>
                </a:lnTo>
                <a:lnTo>
                  <a:pt x="184597" y="477981"/>
                </a:lnTo>
                <a:lnTo>
                  <a:pt x="187776" y="478888"/>
                </a:lnTo>
                <a:lnTo>
                  <a:pt x="191409" y="479795"/>
                </a:lnTo>
                <a:lnTo>
                  <a:pt x="195042" y="480248"/>
                </a:lnTo>
                <a:lnTo>
                  <a:pt x="198675" y="480702"/>
                </a:lnTo>
                <a:lnTo>
                  <a:pt x="202308" y="480702"/>
                </a:lnTo>
                <a:lnTo>
                  <a:pt x="206168" y="480929"/>
                </a:lnTo>
                <a:lnTo>
                  <a:pt x="554246" y="480929"/>
                </a:lnTo>
                <a:lnTo>
                  <a:pt x="557879" y="480702"/>
                </a:lnTo>
                <a:lnTo>
                  <a:pt x="561739" y="480702"/>
                </a:lnTo>
                <a:lnTo>
                  <a:pt x="565144" y="480248"/>
                </a:lnTo>
                <a:lnTo>
                  <a:pt x="569004" y="479795"/>
                </a:lnTo>
                <a:lnTo>
                  <a:pt x="572410" y="478888"/>
                </a:lnTo>
                <a:lnTo>
                  <a:pt x="576043" y="477981"/>
                </a:lnTo>
                <a:lnTo>
                  <a:pt x="579222" y="477074"/>
                </a:lnTo>
                <a:lnTo>
                  <a:pt x="582401" y="475940"/>
                </a:lnTo>
                <a:lnTo>
                  <a:pt x="585580" y="474807"/>
                </a:lnTo>
                <a:lnTo>
                  <a:pt x="588985" y="473220"/>
                </a:lnTo>
                <a:lnTo>
                  <a:pt x="591937" y="471406"/>
                </a:lnTo>
                <a:lnTo>
                  <a:pt x="594889" y="470045"/>
                </a:lnTo>
                <a:lnTo>
                  <a:pt x="597614" y="468005"/>
                </a:lnTo>
                <a:lnTo>
                  <a:pt x="600338" y="465964"/>
                </a:lnTo>
                <a:lnTo>
                  <a:pt x="603063" y="463697"/>
                </a:lnTo>
                <a:lnTo>
                  <a:pt x="605561" y="461429"/>
                </a:lnTo>
                <a:lnTo>
                  <a:pt x="607831" y="459389"/>
                </a:lnTo>
                <a:lnTo>
                  <a:pt x="610329" y="456895"/>
                </a:lnTo>
                <a:lnTo>
                  <a:pt x="612372" y="453947"/>
                </a:lnTo>
                <a:lnTo>
                  <a:pt x="614416" y="451226"/>
                </a:lnTo>
                <a:lnTo>
                  <a:pt x="616459" y="448279"/>
                </a:lnTo>
                <a:lnTo>
                  <a:pt x="618049" y="445331"/>
                </a:lnTo>
                <a:lnTo>
                  <a:pt x="619638" y="442157"/>
                </a:lnTo>
                <a:lnTo>
                  <a:pt x="621227" y="438756"/>
                </a:lnTo>
                <a:lnTo>
                  <a:pt x="622363" y="435581"/>
                </a:lnTo>
                <a:lnTo>
                  <a:pt x="623725" y="432180"/>
                </a:lnTo>
                <a:lnTo>
                  <a:pt x="624633" y="428326"/>
                </a:lnTo>
                <a:lnTo>
                  <a:pt x="625314" y="424698"/>
                </a:lnTo>
                <a:lnTo>
                  <a:pt x="625769" y="420844"/>
                </a:lnTo>
                <a:lnTo>
                  <a:pt x="626450" y="416989"/>
                </a:lnTo>
                <a:lnTo>
                  <a:pt x="626677" y="412908"/>
                </a:lnTo>
                <a:lnTo>
                  <a:pt x="626677" y="408600"/>
                </a:lnTo>
                <a:lnTo>
                  <a:pt x="626677" y="315412"/>
                </a:lnTo>
                <a:lnTo>
                  <a:pt x="626450" y="308156"/>
                </a:lnTo>
                <a:lnTo>
                  <a:pt x="626223" y="304755"/>
                </a:lnTo>
                <a:lnTo>
                  <a:pt x="625314" y="301354"/>
                </a:lnTo>
                <a:lnTo>
                  <a:pt x="624860" y="297726"/>
                </a:lnTo>
                <a:lnTo>
                  <a:pt x="624179" y="294325"/>
                </a:lnTo>
                <a:lnTo>
                  <a:pt x="623044" y="291151"/>
                </a:lnTo>
                <a:lnTo>
                  <a:pt x="621909" y="287750"/>
                </a:lnTo>
                <a:lnTo>
                  <a:pt x="620773" y="284575"/>
                </a:lnTo>
                <a:lnTo>
                  <a:pt x="619411" y="281628"/>
                </a:lnTo>
                <a:lnTo>
                  <a:pt x="617822" y="278454"/>
                </a:lnTo>
                <a:lnTo>
                  <a:pt x="616232" y="275506"/>
                </a:lnTo>
                <a:lnTo>
                  <a:pt x="614416" y="272558"/>
                </a:lnTo>
                <a:lnTo>
                  <a:pt x="612372" y="269838"/>
                </a:lnTo>
                <a:lnTo>
                  <a:pt x="610329" y="267117"/>
                </a:lnTo>
                <a:lnTo>
                  <a:pt x="608058" y="264623"/>
                </a:lnTo>
                <a:lnTo>
                  <a:pt x="606015" y="262129"/>
                </a:lnTo>
                <a:lnTo>
                  <a:pt x="603517" y="259861"/>
                </a:lnTo>
                <a:lnTo>
                  <a:pt x="600565" y="257594"/>
                </a:lnTo>
                <a:lnTo>
                  <a:pt x="597841" y="255780"/>
                </a:lnTo>
                <a:lnTo>
                  <a:pt x="595116" y="253739"/>
                </a:lnTo>
                <a:lnTo>
                  <a:pt x="591937" y="251926"/>
                </a:lnTo>
                <a:lnTo>
                  <a:pt x="588985" y="250112"/>
                </a:lnTo>
                <a:lnTo>
                  <a:pt x="585352" y="248978"/>
                </a:lnTo>
                <a:lnTo>
                  <a:pt x="582174" y="247391"/>
                </a:lnTo>
                <a:lnTo>
                  <a:pt x="578541" y="246257"/>
                </a:lnTo>
                <a:lnTo>
                  <a:pt x="574681" y="245123"/>
                </a:lnTo>
                <a:lnTo>
                  <a:pt x="571048" y="244443"/>
                </a:lnTo>
                <a:lnTo>
                  <a:pt x="566961" y="243763"/>
                </a:lnTo>
                <a:lnTo>
                  <a:pt x="562874" y="243310"/>
                </a:lnTo>
                <a:lnTo>
                  <a:pt x="558787" y="243083"/>
                </a:lnTo>
                <a:lnTo>
                  <a:pt x="554246" y="243083"/>
                </a:lnTo>
                <a:lnTo>
                  <a:pt x="206168" y="243083"/>
                </a:lnTo>
                <a:lnTo>
                  <a:pt x="201627" y="243083"/>
                </a:lnTo>
                <a:close/>
                <a:moveTo>
                  <a:pt x="297217" y="126767"/>
                </a:moveTo>
                <a:lnTo>
                  <a:pt x="294493" y="126994"/>
                </a:lnTo>
                <a:lnTo>
                  <a:pt x="291768" y="127448"/>
                </a:lnTo>
                <a:lnTo>
                  <a:pt x="289043" y="127901"/>
                </a:lnTo>
                <a:lnTo>
                  <a:pt x="286546" y="128355"/>
                </a:lnTo>
                <a:lnTo>
                  <a:pt x="284048" y="129035"/>
                </a:lnTo>
                <a:lnTo>
                  <a:pt x="281778" y="130168"/>
                </a:lnTo>
                <a:lnTo>
                  <a:pt x="279507" y="131075"/>
                </a:lnTo>
                <a:lnTo>
                  <a:pt x="277464" y="132436"/>
                </a:lnTo>
                <a:lnTo>
                  <a:pt x="275647" y="133796"/>
                </a:lnTo>
                <a:lnTo>
                  <a:pt x="274058" y="135157"/>
                </a:lnTo>
                <a:lnTo>
                  <a:pt x="272468" y="136517"/>
                </a:lnTo>
                <a:lnTo>
                  <a:pt x="271333" y="138331"/>
                </a:lnTo>
                <a:lnTo>
                  <a:pt x="270198" y="140145"/>
                </a:lnTo>
                <a:lnTo>
                  <a:pt x="269744" y="141732"/>
                </a:lnTo>
                <a:lnTo>
                  <a:pt x="269290" y="143546"/>
                </a:lnTo>
                <a:lnTo>
                  <a:pt x="269062" y="145586"/>
                </a:lnTo>
                <a:lnTo>
                  <a:pt x="269062" y="178236"/>
                </a:lnTo>
                <a:lnTo>
                  <a:pt x="269290" y="179824"/>
                </a:lnTo>
                <a:lnTo>
                  <a:pt x="269517" y="181864"/>
                </a:lnTo>
                <a:lnTo>
                  <a:pt x="270198" y="183678"/>
                </a:lnTo>
                <a:lnTo>
                  <a:pt x="271333" y="185492"/>
                </a:lnTo>
                <a:lnTo>
                  <a:pt x="272468" y="186852"/>
                </a:lnTo>
                <a:lnTo>
                  <a:pt x="273831" y="188439"/>
                </a:lnTo>
                <a:lnTo>
                  <a:pt x="275420" y="189800"/>
                </a:lnTo>
                <a:lnTo>
                  <a:pt x="277237" y="191387"/>
                </a:lnTo>
                <a:lnTo>
                  <a:pt x="279280" y="192294"/>
                </a:lnTo>
                <a:lnTo>
                  <a:pt x="281324" y="193654"/>
                </a:lnTo>
                <a:lnTo>
                  <a:pt x="283821" y="194561"/>
                </a:lnTo>
                <a:lnTo>
                  <a:pt x="286319" y="195468"/>
                </a:lnTo>
                <a:lnTo>
                  <a:pt x="288816" y="196149"/>
                </a:lnTo>
                <a:lnTo>
                  <a:pt x="291541" y="196375"/>
                </a:lnTo>
                <a:lnTo>
                  <a:pt x="294266" y="196829"/>
                </a:lnTo>
                <a:lnTo>
                  <a:pt x="297217" y="196829"/>
                </a:lnTo>
                <a:lnTo>
                  <a:pt x="463423" y="196829"/>
                </a:lnTo>
                <a:lnTo>
                  <a:pt x="466148" y="196829"/>
                </a:lnTo>
                <a:lnTo>
                  <a:pt x="468872" y="196375"/>
                </a:lnTo>
                <a:lnTo>
                  <a:pt x="471597" y="196149"/>
                </a:lnTo>
                <a:lnTo>
                  <a:pt x="474322" y="195468"/>
                </a:lnTo>
                <a:lnTo>
                  <a:pt x="476592" y="194561"/>
                </a:lnTo>
                <a:lnTo>
                  <a:pt x="479090" y="193654"/>
                </a:lnTo>
                <a:lnTo>
                  <a:pt x="481133" y="192294"/>
                </a:lnTo>
                <a:lnTo>
                  <a:pt x="483177" y="191387"/>
                </a:lnTo>
                <a:lnTo>
                  <a:pt x="485220" y="189800"/>
                </a:lnTo>
                <a:lnTo>
                  <a:pt x="486583" y="188439"/>
                </a:lnTo>
                <a:lnTo>
                  <a:pt x="488172" y="186852"/>
                </a:lnTo>
                <a:lnTo>
                  <a:pt x="489080" y="185492"/>
                </a:lnTo>
                <a:lnTo>
                  <a:pt x="490216" y="183678"/>
                </a:lnTo>
                <a:lnTo>
                  <a:pt x="490897" y="181864"/>
                </a:lnTo>
                <a:lnTo>
                  <a:pt x="491124" y="179824"/>
                </a:lnTo>
                <a:lnTo>
                  <a:pt x="491351" y="178236"/>
                </a:lnTo>
                <a:lnTo>
                  <a:pt x="491351" y="145586"/>
                </a:lnTo>
                <a:lnTo>
                  <a:pt x="491124" y="143546"/>
                </a:lnTo>
                <a:lnTo>
                  <a:pt x="490897" y="141732"/>
                </a:lnTo>
                <a:lnTo>
                  <a:pt x="490216" y="140145"/>
                </a:lnTo>
                <a:lnTo>
                  <a:pt x="489080" y="138331"/>
                </a:lnTo>
                <a:lnTo>
                  <a:pt x="487945" y="136517"/>
                </a:lnTo>
                <a:lnTo>
                  <a:pt x="486356" y="135157"/>
                </a:lnTo>
                <a:lnTo>
                  <a:pt x="484766" y="133796"/>
                </a:lnTo>
                <a:lnTo>
                  <a:pt x="482950" y="132436"/>
                </a:lnTo>
                <a:lnTo>
                  <a:pt x="480906" y="131075"/>
                </a:lnTo>
                <a:lnTo>
                  <a:pt x="478636" y="130168"/>
                </a:lnTo>
                <a:lnTo>
                  <a:pt x="476365" y="129035"/>
                </a:lnTo>
                <a:lnTo>
                  <a:pt x="473868" y="128355"/>
                </a:lnTo>
                <a:lnTo>
                  <a:pt x="471370" y="127901"/>
                </a:lnTo>
                <a:lnTo>
                  <a:pt x="468872" y="127448"/>
                </a:lnTo>
                <a:lnTo>
                  <a:pt x="466148" y="126994"/>
                </a:lnTo>
                <a:lnTo>
                  <a:pt x="463423" y="126767"/>
                </a:lnTo>
                <a:lnTo>
                  <a:pt x="297217" y="126767"/>
                </a:lnTo>
                <a:close/>
                <a:moveTo>
                  <a:pt x="201400" y="96838"/>
                </a:moveTo>
                <a:lnTo>
                  <a:pt x="380774" y="96838"/>
                </a:lnTo>
                <a:lnTo>
                  <a:pt x="559241" y="96838"/>
                </a:lnTo>
                <a:lnTo>
                  <a:pt x="566961" y="97292"/>
                </a:lnTo>
                <a:lnTo>
                  <a:pt x="574454" y="97745"/>
                </a:lnTo>
                <a:lnTo>
                  <a:pt x="581947" y="98652"/>
                </a:lnTo>
                <a:lnTo>
                  <a:pt x="589439" y="100013"/>
                </a:lnTo>
                <a:lnTo>
                  <a:pt x="596705" y="101600"/>
                </a:lnTo>
                <a:lnTo>
                  <a:pt x="603744" y="103640"/>
                </a:lnTo>
                <a:lnTo>
                  <a:pt x="610329" y="105908"/>
                </a:lnTo>
                <a:lnTo>
                  <a:pt x="617140" y="108629"/>
                </a:lnTo>
                <a:lnTo>
                  <a:pt x="623725" y="111349"/>
                </a:lnTo>
                <a:lnTo>
                  <a:pt x="629856" y="114524"/>
                </a:lnTo>
                <a:lnTo>
                  <a:pt x="636213" y="118378"/>
                </a:lnTo>
                <a:lnTo>
                  <a:pt x="641890" y="122006"/>
                </a:lnTo>
                <a:lnTo>
                  <a:pt x="647566" y="126087"/>
                </a:lnTo>
                <a:lnTo>
                  <a:pt x="653015" y="130395"/>
                </a:lnTo>
                <a:lnTo>
                  <a:pt x="658011" y="134930"/>
                </a:lnTo>
                <a:lnTo>
                  <a:pt x="663006" y="139465"/>
                </a:lnTo>
                <a:lnTo>
                  <a:pt x="667774" y="144453"/>
                </a:lnTo>
                <a:lnTo>
                  <a:pt x="672315" y="149668"/>
                </a:lnTo>
                <a:lnTo>
                  <a:pt x="676629" y="155336"/>
                </a:lnTo>
                <a:lnTo>
                  <a:pt x="680489" y="160778"/>
                </a:lnTo>
                <a:lnTo>
                  <a:pt x="684349" y="166446"/>
                </a:lnTo>
                <a:lnTo>
                  <a:pt x="687528" y="172115"/>
                </a:lnTo>
                <a:lnTo>
                  <a:pt x="690707" y="178236"/>
                </a:lnTo>
                <a:lnTo>
                  <a:pt x="693431" y="184358"/>
                </a:lnTo>
                <a:lnTo>
                  <a:pt x="695929" y="190707"/>
                </a:lnTo>
                <a:lnTo>
                  <a:pt x="698200" y="197055"/>
                </a:lnTo>
                <a:lnTo>
                  <a:pt x="700016" y="203631"/>
                </a:lnTo>
                <a:lnTo>
                  <a:pt x="701378" y="209979"/>
                </a:lnTo>
                <a:lnTo>
                  <a:pt x="702741" y="216781"/>
                </a:lnTo>
                <a:lnTo>
                  <a:pt x="703649" y="223584"/>
                </a:lnTo>
                <a:lnTo>
                  <a:pt x="704330" y="230159"/>
                </a:lnTo>
                <a:lnTo>
                  <a:pt x="704557" y="237188"/>
                </a:lnTo>
                <a:lnTo>
                  <a:pt x="704557" y="754825"/>
                </a:lnTo>
                <a:lnTo>
                  <a:pt x="704330" y="761627"/>
                </a:lnTo>
                <a:lnTo>
                  <a:pt x="703649" y="767976"/>
                </a:lnTo>
                <a:lnTo>
                  <a:pt x="702968" y="774551"/>
                </a:lnTo>
                <a:lnTo>
                  <a:pt x="702060" y="780673"/>
                </a:lnTo>
                <a:lnTo>
                  <a:pt x="700470" y="787022"/>
                </a:lnTo>
                <a:lnTo>
                  <a:pt x="698881" y="793144"/>
                </a:lnTo>
                <a:lnTo>
                  <a:pt x="697064" y="799266"/>
                </a:lnTo>
                <a:lnTo>
                  <a:pt x="694794" y="805161"/>
                </a:lnTo>
                <a:lnTo>
                  <a:pt x="692523" y="810829"/>
                </a:lnTo>
                <a:lnTo>
                  <a:pt x="689799" y="816271"/>
                </a:lnTo>
                <a:lnTo>
                  <a:pt x="687074" y="821939"/>
                </a:lnTo>
                <a:lnTo>
                  <a:pt x="683668" y="827381"/>
                </a:lnTo>
                <a:lnTo>
                  <a:pt x="680489" y="832596"/>
                </a:lnTo>
                <a:lnTo>
                  <a:pt x="677083" y="837584"/>
                </a:lnTo>
                <a:lnTo>
                  <a:pt x="673450" y="842345"/>
                </a:lnTo>
                <a:lnTo>
                  <a:pt x="669591" y="847107"/>
                </a:lnTo>
                <a:lnTo>
                  <a:pt x="665504" y="851415"/>
                </a:lnTo>
                <a:lnTo>
                  <a:pt x="661644" y="855723"/>
                </a:lnTo>
                <a:lnTo>
                  <a:pt x="657329" y="860031"/>
                </a:lnTo>
                <a:lnTo>
                  <a:pt x="652788" y="863885"/>
                </a:lnTo>
                <a:lnTo>
                  <a:pt x="648247" y="867740"/>
                </a:lnTo>
                <a:lnTo>
                  <a:pt x="643479" y="871141"/>
                </a:lnTo>
                <a:lnTo>
                  <a:pt x="638938" y="874542"/>
                </a:lnTo>
                <a:lnTo>
                  <a:pt x="633943" y="877489"/>
                </a:lnTo>
                <a:lnTo>
                  <a:pt x="629174" y="880210"/>
                </a:lnTo>
                <a:lnTo>
                  <a:pt x="624179" y="882931"/>
                </a:lnTo>
                <a:lnTo>
                  <a:pt x="618957" y="885198"/>
                </a:lnTo>
                <a:lnTo>
                  <a:pt x="613962" y="887239"/>
                </a:lnTo>
                <a:lnTo>
                  <a:pt x="608739" y="888826"/>
                </a:lnTo>
                <a:lnTo>
                  <a:pt x="603517" y="890640"/>
                </a:lnTo>
                <a:lnTo>
                  <a:pt x="598068" y="892001"/>
                </a:lnTo>
                <a:lnTo>
                  <a:pt x="592845" y="892907"/>
                </a:lnTo>
                <a:lnTo>
                  <a:pt x="760413" y="1123951"/>
                </a:lnTo>
                <a:lnTo>
                  <a:pt x="663914" y="1123951"/>
                </a:lnTo>
                <a:lnTo>
                  <a:pt x="544028" y="968184"/>
                </a:lnTo>
                <a:lnTo>
                  <a:pt x="216385" y="968184"/>
                </a:lnTo>
                <a:lnTo>
                  <a:pt x="96499" y="1123951"/>
                </a:lnTo>
                <a:lnTo>
                  <a:pt x="0" y="1123951"/>
                </a:lnTo>
                <a:lnTo>
                  <a:pt x="167341" y="892681"/>
                </a:lnTo>
                <a:lnTo>
                  <a:pt x="162119" y="892001"/>
                </a:lnTo>
                <a:lnTo>
                  <a:pt x="156896" y="890413"/>
                </a:lnTo>
                <a:lnTo>
                  <a:pt x="151674" y="888826"/>
                </a:lnTo>
                <a:lnTo>
                  <a:pt x="146452" y="887239"/>
                </a:lnTo>
                <a:lnTo>
                  <a:pt x="141457" y="885198"/>
                </a:lnTo>
                <a:lnTo>
                  <a:pt x="136234" y="882704"/>
                </a:lnTo>
                <a:lnTo>
                  <a:pt x="131239" y="880210"/>
                </a:lnTo>
                <a:lnTo>
                  <a:pt x="126471" y="877489"/>
                </a:lnTo>
                <a:lnTo>
                  <a:pt x="121476" y="874542"/>
                </a:lnTo>
                <a:lnTo>
                  <a:pt x="116707" y="870914"/>
                </a:lnTo>
                <a:lnTo>
                  <a:pt x="111939" y="867513"/>
                </a:lnTo>
                <a:lnTo>
                  <a:pt x="107625" y="863885"/>
                </a:lnTo>
                <a:lnTo>
                  <a:pt x="103311" y="860031"/>
                </a:lnTo>
                <a:lnTo>
                  <a:pt x="98770" y="855723"/>
                </a:lnTo>
                <a:lnTo>
                  <a:pt x="94683" y="851415"/>
                </a:lnTo>
                <a:lnTo>
                  <a:pt x="90823" y="847107"/>
                </a:lnTo>
                <a:lnTo>
                  <a:pt x="86736" y="842345"/>
                </a:lnTo>
                <a:lnTo>
                  <a:pt x="83330" y="837584"/>
                </a:lnTo>
                <a:lnTo>
                  <a:pt x="79924" y="832369"/>
                </a:lnTo>
                <a:lnTo>
                  <a:pt x="76518" y="827381"/>
                </a:lnTo>
                <a:lnTo>
                  <a:pt x="73339" y="821939"/>
                </a:lnTo>
                <a:lnTo>
                  <a:pt x="70615" y="816271"/>
                </a:lnTo>
                <a:lnTo>
                  <a:pt x="67890" y="810829"/>
                </a:lnTo>
                <a:lnTo>
                  <a:pt x="65620" y="804934"/>
                </a:lnTo>
                <a:lnTo>
                  <a:pt x="63349" y="799266"/>
                </a:lnTo>
                <a:lnTo>
                  <a:pt x="61533" y="793144"/>
                </a:lnTo>
                <a:lnTo>
                  <a:pt x="59943" y="787022"/>
                </a:lnTo>
                <a:lnTo>
                  <a:pt x="58581" y="780673"/>
                </a:lnTo>
                <a:lnTo>
                  <a:pt x="57445" y="774551"/>
                </a:lnTo>
                <a:lnTo>
                  <a:pt x="56537" y="767976"/>
                </a:lnTo>
                <a:lnTo>
                  <a:pt x="56083" y="761627"/>
                </a:lnTo>
                <a:lnTo>
                  <a:pt x="56083" y="754825"/>
                </a:lnTo>
                <a:lnTo>
                  <a:pt x="56083" y="237188"/>
                </a:lnTo>
                <a:lnTo>
                  <a:pt x="56083" y="230159"/>
                </a:lnTo>
                <a:lnTo>
                  <a:pt x="56537" y="223584"/>
                </a:lnTo>
                <a:lnTo>
                  <a:pt x="57673" y="216781"/>
                </a:lnTo>
                <a:lnTo>
                  <a:pt x="58808" y="209979"/>
                </a:lnTo>
                <a:lnTo>
                  <a:pt x="60397" y="203631"/>
                </a:lnTo>
                <a:lnTo>
                  <a:pt x="62441" y="197055"/>
                </a:lnTo>
                <a:lnTo>
                  <a:pt x="64257" y="190707"/>
                </a:lnTo>
                <a:lnTo>
                  <a:pt x="66755" y="184358"/>
                </a:lnTo>
                <a:lnTo>
                  <a:pt x="69934" y="178236"/>
                </a:lnTo>
                <a:lnTo>
                  <a:pt x="72885" y="172115"/>
                </a:lnTo>
                <a:lnTo>
                  <a:pt x="76291" y="166446"/>
                </a:lnTo>
                <a:lnTo>
                  <a:pt x="79924" y="160778"/>
                </a:lnTo>
                <a:lnTo>
                  <a:pt x="83784" y="155336"/>
                </a:lnTo>
                <a:lnTo>
                  <a:pt x="88098" y="149668"/>
                </a:lnTo>
                <a:lnTo>
                  <a:pt x="92639" y="144453"/>
                </a:lnTo>
                <a:lnTo>
                  <a:pt x="97181" y="139465"/>
                </a:lnTo>
                <a:lnTo>
                  <a:pt x="102176" y="134930"/>
                </a:lnTo>
                <a:lnTo>
                  <a:pt x="107625" y="130395"/>
                </a:lnTo>
                <a:lnTo>
                  <a:pt x="112847" y="126087"/>
                </a:lnTo>
                <a:lnTo>
                  <a:pt x="118524" y="122006"/>
                </a:lnTo>
                <a:lnTo>
                  <a:pt x="124427" y="118378"/>
                </a:lnTo>
                <a:lnTo>
                  <a:pt x="130558" y="114524"/>
                </a:lnTo>
                <a:lnTo>
                  <a:pt x="136688" y="111349"/>
                </a:lnTo>
                <a:lnTo>
                  <a:pt x="143273" y="108629"/>
                </a:lnTo>
                <a:lnTo>
                  <a:pt x="149858" y="105908"/>
                </a:lnTo>
                <a:lnTo>
                  <a:pt x="156669" y="103640"/>
                </a:lnTo>
                <a:lnTo>
                  <a:pt x="163708" y="101600"/>
                </a:lnTo>
                <a:lnTo>
                  <a:pt x="170974" y="100013"/>
                </a:lnTo>
                <a:lnTo>
                  <a:pt x="178467" y="98652"/>
                </a:lnTo>
                <a:lnTo>
                  <a:pt x="185960" y="97745"/>
                </a:lnTo>
                <a:lnTo>
                  <a:pt x="193453" y="97292"/>
                </a:lnTo>
                <a:lnTo>
                  <a:pt x="201400" y="96838"/>
                </a:lnTo>
                <a:close/>
                <a:moveTo>
                  <a:pt x="435148" y="0"/>
                </a:moveTo>
                <a:lnTo>
                  <a:pt x="439850" y="0"/>
                </a:lnTo>
                <a:lnTo>
                  <a:pt x="444105" y="0"/>
                </a:lnTo>
                <a:lnTo>
                  <a:pt x="448583" y="673"/>
                </a:lnTo>
                <a:lnTo>
                  <a:pt x="452838" y="1796"/>
                </a:lnTo>
                <a:lnTo>
                  <a:pt x="457093" y="3367"/>
                </a:lnTo>
                <a:lnTo>
                  <a:pt x="460900" y="5163"/>
                </a:lnTo>
                <a:lnTo>
                  <a:pt x="464482" y="7408"/>
                </a:lnTo>
                <a:lnTo>
                  <a:pt x="467841" y="10102"/>
                </a:lnTo>
                <a:lnTo>
                  <a:pt x="470976" y="12796"/>
                </a:lnTo>
                <a:lnTo>
                  <a:pt x="473887" y="15939"/>
                </a:lnTo>
                <a:lnTo>
                  <a:pt x="476351" y="19306"/>
                </a:lnTo>
                <a:lnTo>
                  <a:pt x="478590" y="23123"/>
                </a:lnTo>
                <a:lnTo>
                  <a:pt x="480605" y="27164"/>
                </a:lnTo>
                <a:lnTo>
                  <a:pt x="482173" y="30980"/>
                </a:lnTo>
                <a:lnTo>
                  <a:pt x="483069" y="35470"/>
                </a:lnTo>
                <a:lnTo>
                  <a:pt x="483740" y="39960"/>
                </a:lnTo>
                <a:lnTo>
                  <a:pt x="484188" y="44225"/>
                </a:lnTo>
                <a:lnTo>
                  <a:pt x="483740" y="48715"/>
                </a:lnTo>
                <a:lnTo>
                  <a:pt x="483069" y="53205"/>
                </a:lnTo>
                <a:lnTo>
                  <a:pt x="482173" y="57695"/>
                </a:lnTo>
                <a:lnTo>
                  <a:pt x="480605" y="61511"/>
                </a:lnTo>
                <a:lnTo>
                  <a:pt x="478590" y="65552"/>
                </a:lnTo>
                <a:lnTo>
                  <a:pt x="476351" y="69144"/>
                </a:lnTo>
                <a:lnTo>
                  <a:pt x="473887" y="72736"/>
                </a:lnTo>
                <a:lnTo>
                  <a:pt x="470976" y="75879"/>
                </a:lnTo>
                <a:lnTo>
                  <a:pt x="467841" y="78573"/>
                </a:lnTo>
                <a:lnTo>
                  <a:pt x="464482" y="81267"/>
                </a:lnTo>
                <a:lnTo>
                  <a:pt x="460900" y="83512"/>
                </a:lnTo>
                <a:lnTo>
                  <a:pt x="457093" y="85308"/>
                </a:lnTo>
                <a:lnTo>
                  <a:pt x="452838" y="86655"/>
                </a:lnTo>
                <a:lnTo>
                  <a:pt x="448583" y="88002"/>
                </a:lnTo>
                <a:lnTo>
                  <a:pt x="444105" y="88675"/>
                </a:lnTo>
                <a:lnTo>
                  <a:pt x="439850" y="88900"/>
                </a:lnTo>
                <a:lnTo>
                  <a:pt x="435148" y="88675"/>
                </a:lnTo>
                <a:lnTo>
                  <a:pt x="430669" y="88002"/>
                </a:lnTo>
                <a:lnTo>
                  <a:pt x="426414" y="86655"/>
                </a:lnTo>
                <a:lnTo>
                  <a:pt x="422384" y="85308"/>
                </a:lnTo>
                <a:lnTo>
                  <a:pt x="418353" y="83512"/>
                </a:lnTo>
                <a:lnTo>
                  <a:pt x="414994" y="81267"/>
                </a:lnTo>
                <a:lnTo>
                  <a:pt x="411411" y="78573"/>
                </a:lnTo>
                <a:lnTo>
                  <a:pt x="408276" y="75879"/>
                </a:lnTo>
                <a:lnTo>
                  <a:pt x="405365" y="72736"/>
                </a:lnTo>
                <a:lnTo>
                  <a:pt x="402902" y="69144"/>
                </a:lnTo>
                <a:lnTo>
                  <a:pt x="400663" y="65552"/>
                </a:lnTo>
                <a:lnTo>
                  <a:pt x="398647" y="61511"/>
                </a:lnTo>
                <a:lnTo>
                  <a:pt x="397304" y="57695"/>
                </a:lnTo>
                <a:lnTo>
                  <a:pt x="396184" y="53205"/>
                </a:lnTo>
                <a:lnTo>
                  <a:pt x="395512" y="48715"/>
                </a:lnTo>
                <a:lnTo>
                  <a:pt x="395288" y="44225"/>
                </a:lnTo>
                <a:lnTo>
                  <a:pt x="395512" y="39960"/>
                </a:lnTo>
                <a:lnTo>
                  <a:pt x="396184" y="35470"/>
                </a:lnTo>
                <a:lnTo>
                  <a:pt x="397304" y="30980"/>
                </a:lnTo>
                <a:lnTo>
                  <a:pt x="398647" y="27164"/>
                </a:lnTo>
                <a:lnTo>
                  <a:pt x="400663" y="23123"/>
                </a:lnTo>
                <a:lnTo>
                  <a:pt x="402902" y="19306"/>
                </a:lnTo>
                <a:lnTo>
                  <a:pt x="405365" y="15939"/>
                </a:lnTo>
                <a:lnTo>
                  <a:pt x="408276" y="12796"/>
                </a:lnTo>
                <a:lnTo>
                  <a:pt x="411411" y="10102"/>
                </a:lnTo>
                <a:lnTo>
                  <a:pt x="414994" y="7408"/>
                </a:lnTo>
                <a:lnTo>
                  <a:pt x="418353" y="5163"/>
                </a:lnTo>
                <a:lnTo>
                  <a:pt x="422384" y="3367"/>
                </a:lnTo>
                <a:lnTo>
                  <a:pt x="426414" y="1796"/>
                </a:lnTo>
                <a:lnTo>
                  <a:pt x="430669" y="673"/>
                </a:lnTo>
                <a:lnTo>
                  <a:pt x="435148" y="0"/>
                </a:lnTo>
                <a:close/>
                <a:moveTo>
                  <a:pt x="315210" y="0"/>
                </a:moveTo>
                <a:lnTo>
                  <a:pt x="319996" y="0"/>
                </a:lnTo>
                <a:lnTo>
                  <a:pt x="324555" y="0"/>
                </a:lnTo>
                <a:lnTo>
                  <a:pt x="329113" y="673"/>
                </a:lnTo>
                <a:lnTo>
                  <a:pt x="333216" y="1796"/>
                </a:lnTo>
                <a:lnTo>
                  <a:pt x="337547" y="3367"/>
                </a:lnTo>
                <a:lnTo>
                  <a:pt x="341650" y="5163"/>
                </a:lnTo>
                <a:lnTo>
                  <a:pt x="345296" y="7408"/>
                </a:lnTo>
                <a:lnTo>
                  <a:pt x="348943" y="10102"/>
                </a:lnTo>
                <a:lnTo>
                  <a:pt x="351906" y="12796"/>
                </a:lnTo>
                <a:lnTo>
                  <a:pt x="354869" y="15939"/>
                </a:lnTo>
                <a:lnTo>
                  <a:pt x="357377" y="19306"/>
                </a:lnTo>
                <a:lnTo>
                  <a:pt x="359656" y="23123"/>
                </a:lnTo>
                <a:lnTo>
                  <a:pt x="361707" y="27164"/>
                </a:lnTo>
                <a:lnTo>
                  <a:pt x="363075" y="30980"/>
                </a:lnTo>
                <a:lnTo>
                  <a:pt x="364442" y="35470"/>
                </a:lnTo>
                <a:lnTo>
                  <a:pt x="364898" y="39960"/>
                </a:lnTo>
                <a:lnTo>
                  <a:pt x="365126" y="44225"/>
                </a:lnTo>
                <a:lnTo>
                  <a:pt x="364898" y="48715"/>
                </a:lnTo>
                <a:lnTo>
                  <a:pt x="364442" y="53205"/>
                </a:lnTo>
                <a:lnTo>
                  <a:pt x="363075" y="57695"/>
                </a:lnTo>
                <a:lnTo>
                  <a:pt x="361707" y="61511"/>
                </a:lnTo>
                <a:lnTo>
                  <a:pt x="359656" y="65552"/>
                </a:lnTo>
                <a:lnTo>
                  <a:pt x="357377" y="69144"/>
                </a:lnTo>
                <a:lnTo>
                  <a:pt x="354869" y="72736"/>
                </a:lnTo>
                <a:lnTo>
                  <a:pt x="351906" y="75879"/>
                </a:lnTo>
                <a:lnTo>
                  <a:pt x="348943" y="78573"/>
                </a:lnTo>
                <a:lnTo>
                  <a:pt x="345296" y="81267"/>
                </a:lnTo>
                <a:lnTo>
                  <a:pt x="341650" y="83512"/>
                </a:lnTo>
                <a:lnTo>
                  <a:pt x="337547" y="85308"/>
                </a:lnTo>
                <a:lnTo>
                  <a:pt x="333216" y="86655"/>
                </a:lnTo>
                <a:lnTo>
                  <a:pt x="329113" y="88002"/>
                </a:lnTo>
                <a:lnTo>
                  <a:pt x="324555" y="88675"/>
                </a:lnTo>
                <a:lnTo>
                  <a:pt x="319996" y="88900"/>
                </a:lnTo>
                <a:lnTo>
                  <a:pt x="315210" y="88675"/>
                </a:lnTo>
                <a:lnTo>
                  <a:pt x="310651" y="88002"/>
                </a:lnTo>
                <a:lnTo>
                  <a:pt x="306548" y="86655"/>
                </a:lnTo>
                <a:lnTo>
                  <a:pt x="302446" y="85308"/>
                </a:lnTo>
                <a:lnTo>
                  <a:pt x="298571" y="83512"/>
                </a:lnTo>
                <a:lnTo>
                  <a:pt x="294696" y="81267"/>
                </a:lnTo>
                <a:lnTo>
                  <a:pt x="291277" y="78573"/>
                </a:lnTo>
                <a:lnTo>
                  <a:pt x="287858" y="75879"/>
                </a:lnTo>
                <a:lnTo>
                  <a:pt x="284895" y="72736"/>
                </a:lnTo>
                <a:lnTo>
                  <a:pt x="282388" y="69144"/>
                </a:lnTo>
                <a:lnTo>
                  <a:pt x="280109" y="65552"/>
                </a:lnTo>
                <a:lnTo>
                  <a:pt x="278285" y="61511"/>
                </a:lnTo>
                <a:lnTo>
                  <a:pt x="276690" y="57695"/>
                </a:lnTo>
                <a:lnTo>
                  <a:pt x="275778" y="53205"/>
                </a:lnTo>
                <a:lnTo>
                  <a:pt x="274866" y="48715"/>
                </a:lnTo>
                <a:lnTo>
                  <a:pt x="274638" y="44225"/>
                </a:lnTo>
                <a:lnTo>
                  <a:pt x="274866" y="39960"/>
                </a:lnTo>
                <a:lnTo>
                  <a:pt x="275778" y="35470"/>
                </a:lnTo>
                <a:lnTo>
                  <a:pt x="276690" y="30980"/>
                </a:lnTo>
                <a:lnTo>
                  <a:pt x="278285" y="27164"/>
                </a:lnTo>
                <a:lnTo>
                  <a:pt x="280109" y="23123"/>
                </a:lnTo>
                <a:lnTo>
                  <a:pt x="282388" y="19306"/>
                </a:lnTo>
                <a:lnTo>
                  <a:pt x="284895" y="15939"/>
                </a:lnTo>
                <a:lnTo>
                  <a:pt x="287858" y="12796"/>
                </a:lnTo>
                <a:lnTo>
                  <a:pt x="291277" y="10102"/>
                </a:lnTo>
                <a:lnTo>
                  <a:pt x="294696" y="7408"/>
                </a:lnTo>
                <a:lnTo>
                  <a:pt x="298571" y="5163"/>
                </a:lnTo>
                <a:lnTo>
                  <a:pt x="302446" y="3367"/>
                </a:lnTo>
                <a:lnTo>
                  <a:pt x="306548" y="1796"/>
                </a:lnTo>
                <a:lnTo>
                  <a:pt x="310651" y="673"/>
                </a:lnTo>
                <a:lnTo>
                  <a:pt x="315210" y="0"/>
                </a:lnTo>
                <a:close/>
              </a:path>
            </a:pathLst>
          </a:custGeom>
          <a:solidFill>
            <a:schemeClr val="bg1"/>
          </a:solidFill>
          <a:ln w="12700" cap="flat" cmpd="sng" algn="ctr">
            <a:noFill/>
            <a:prstDash val="solid"/>
            <a:miter lim="800000"/>
          </a:ln>
          <a:effectLst/>
        </p:spPr>
        <p:txBody>
          <a:bodyPr anchor="ctr">
            <a:scene3d>
              <a:camera prst="orthographicFront"/>
              <a:lightRig rig="threePt" dir="t"/>
            </a:scene3d>
            <a:sp3d>
              <a:contourClr>
                <a:srgbClr val="FFFFFF"/>
              </a:contourClr>
            </a:sp3d>
          </a:bodyPr>
          <a:lstStyle/>
          <a:p>
            <a:pPr algn="ctr"/>
            <a:endParaRPr lang="zh-CN" altLang="en-US">
              <a:solidFill>
                <a:schemeClr val="accent1"/>
              </a:solidFill>
              <a:cs typeface="+mn-ea"/>
              <a:sym typeface="+mn-lt"/>
            </a:endParaRPr>
          </a:p>
        </p:txBody>
      </p:sp>
      <p:sp>
        <p:nvSpPr>
          <p:cNvPr id="23" name="KSO_Shape"/>
          <p:cNvSpPr/>
          <p:nvPr/>
        </p:nvSpPr>
        <p:spPr>
          <a:xfrm>
            <a:off x="7197616" y="3128797"/>
            <a:ext cx="819150" cy="689451"/>
          </a:xfrm>
          <a:custGeom>
            <a:avLst/>
            <a:gdLst>
              <a:gd name="connsiteX0" fmla="*/ 2733675 w 5559425"/>
              <a:gd name="connsiteY0" fmla="*/ 1498599 h 4676774"/>
              <a:gd name="connsiteX1" fmla="*/ 2708275 w 5559425"/>
              <a:gd name="connsiteY1" fmla="*/ 1501774 h 4676774"/>
              <a:gd name="connsiteX2" fmla="*/ 2689225 w 5559425"/>
              <a:gd name="connsiteY2" fmla="*/ 1511299 h 4676774"/>
              <a:gd name="connsiteX3" fmla="*/ 2673350 w 5559425"/>
              <a:gd name="connsiteY3" fmla="*/ 1520824 h 4676774"/>
              <a:gd name="connsiteX4" fmla="*/ 2663825 w 5559425"/>
              <a:gd name="connsiteY4" fmla="*/ 1536699 h 4676774"/>
              <a:gd name="connsiteX5" fmla="*/ 2657475 w 5559425"/>
              <a:gd name="connsiteY5" fmla="*/ 1555749 h 4676774"/>
              <a:gd name="connsiteX6" fmla="*/ 2654300 w 5559425"/>
              <a:gd name="connsiteY6" fmla="*/ 1577974 h 4676774"/>
              <a:gd name="connsiteX7" fmla="*/ 2654300 w 5559425"/>
              <a:gd name="connsiteY7" fmla="*/ 1603374 h 4676774"/>
              <a:gd name="connsiteX8" fmla="*/ 2654300 w 5559425"/>
              <a:gd name="connsiteY8" fmla="*/ 1758949 h 4676774"/>
              <a:gd name="connsiteX9" fmla="*/ 2593975 w 5559425"/>
              <a:gd name="connsiteY9" fmla="*/ 1771649 h 4676774"/>
              <a:gd name="connsiteX10" fmla="*/ 2540000 w 5559425"/>
              <a:gd name="connsiteY10" fmla="*/ 1787524 h 4676774"/>
              <a:gd name="connsiteX11" fmla="*/ 2492375 w 5559425"/>
              <a:gd name="connsiteY11" fmla="*/ 1806574 h 4676774"/>
              <a:gd name="connsiteX12" fmla="*/ 2444750 w 5559425"/>
              <a:gd name="connsiteY12" fmla="*/ 1828799 h 4676774"/>
              <a:gd name="connsiteX13" fmla="*/ 2400300 w 5559425"/>
              <a:gd name="connsiteY13" fmla="*/ 1854199 h 4676774"/>
              <a:gd name="connsiteX14" fmla="*/ 2362200 w 5559425"/>
              <a:gd name="connsiteY14" fmla="*/ 1879599 h 4676774"/>
              <a:gd name="connsiteX15" fmla="*/ 2327275 w 5559425"/>
              <a:gd name="connsiteY15" fmla="*/ 1911349 h 4676774"/>
              <a:gd name="connsiteX16" fmla="*/ 2292350 w 5559425"/>
              <a:gd name="connsiteY16" fmla="*/ 1943099 h 4676774"/>
              <a:gd name="connsiteX17" fmla="*/ 2266950 w 5559425"/>
              <a:gd name="connsiteY17" fmla="*/ 1978024 h 4676774"/>
              <a:gd name="connsiteX18" fmla="*/ 2241550 w 5559425"/>
              <a:gd name="connsiteY18" fmla="*/ 2016124 h 4676774"/>
              <a:gd name="connsiteX19" fmla="*/ 2219325 w 5559425"/>
              <a:gd name="connsiteY19" fmla="*/ 2054224 h 4676774"/>
              <a:gd name="connsiteX20" fmla="*/ 2203450 w 5559425"/>
              <a:gd name="connsiteY20" fmla="*/ 2092324 h 4676774"/>
              <a:gd name="connsiteX21" fmla="*/ 2190750 w 5559425"/>
              <a:gd name="connsiteY21" fmla="*/ 2130424 h 4676774"/>
              <a:gd name="connsiteX22" fmla="*/ 2181225 w 5559425"/>
              <a:gd name="connsiteY22" fmla="*/ 2168524 h 4676774"/>
              <a:gd name="connsiteX23" fmla="*/ 2174875 w 5559425"/>
              <a:gd name="connsiteY23" fmla="*/ 2209799 h 4676774"/>
              <a:gd name="connsiteX24" fmla="*/ 2171700 w 5559425"/>
              <a:gd name="connsiteY24" fmla="*/ 2251074 h 4676774"/>
              <a:gd name="connsiteX25" fmla="*/ 2174875 w 5559425"/>
              <a:gd name="connsiteY25" fmla="*/ 2314574 h 4676774"/>
              <a:gd name="connsiteX26" fmla="*/ 2184400 w 5559425"/>
              <a:gd name="connsiteY26" fmla="*/ 2371724 h 4676774"/>
              <a:gd name="connsiteX27" fmla="*/ 2197100 w 5559425"/>
              <a:gd name="connsiteY27" fmla="*/ 2425699 h 4676774"/>
              <a:gd name="connsiteX28" fmla="*/ 2216150 w 5559425"/>
              <a:gd name="connsiteY28" fmla="*/ 2476499 h 4676774"/>
              <a:gd name="connsiteX29" fmla="*/ 2238375 w 5559425"/>
              <a:gd name="connsiteY29" fmla="*/ 2520949 h 4676774"/>
              <a:gd name="connsiteX30" fmla="*/ 2266950 w 5559425"/>
              <a:gd name="connsiteY30" fmla="*/ 2562224 h 4676774"/>
              <a:gd name="connsiteX31" fmla="*/ 2298700 w 5559425"/>
              <a:gd name="connsiteY31" fmla="*/ 2603499 h 4676774"/>
              <a:gd name="connsiteX32" fmla="*/ 2333625 w 5559425"/>
              <a:gd name="connsiteY32" fmla="*/ 2638424 h 4676774"/>
              <a:gd name="connsiteX33" fmla="*/ 2371725 w 5559425"/>
              <a:gd name="connsiteY33" fmla="*/ 2670174 h 4676774"/>
              <a:gd name="connsiteX34" fmla="*/ 2413000 w 5559425"/>
              <a:gd name="connsiteY34" fmla="*/ 2701924 h 4676774"/>
              <a:gd name="connsiteX35" fmla="*/ 2457450 w 5559425"/>
              <a:gd name="connsiteY35" fmla="*/ 2730499 h 4676774"/>
              <a:gd name="connsiteX36" fmla="*/ 2501900 w 5559425"/>
              <a:gd name="connsiteY36" fmla="*/ 2755899 h 4676774"/>
              <a:gd name="connsiteX37" fmla="*/ 2600325 w 5559425"/>
              <a:gd name="connsiteY37" fmla="*/ 2803524 h 4676774"/>
              <a:gd name="connsiteX38" fmla="*/ 2701925 w 5559425"/>
              <a:gd name="connsiteY38" fmla="*/ 2844799 h 4676774"/>
              <a:gd name="connsiteX39" fmla="*/ 2790825 w 5559425"/>
              <a:gd name="connsiteY39" fmla="*/ 2882899 h 4676774"/>
              <a:gd name="connsiteX40" fmla="*/ 2863850 w 5559425"/>
              <a:gd name="connsiteY40" fmla="*/ 2920999 h 4676774"/>
              <a:gd name="connsiteX41" fmla="*/ 2924175 w 5559425"/>
              <a:gd name="connsiteY41" fmla="*/ 2955924 h 4676774"/>
              <a:gd name="connsiteX42" fmla="*/ 2946400 w 5559425"/>
              <a:gd name="connsiteY42" fmla="*/ 2974974 h 4676774"/>
              <a:gd name="connsiteX43" fmla="*/ 2968625 w 5559425"/>
              <a:gd name="connsiteY43" fmla="*/ 2994024 h 4676774"/>
              <a:gd name="connsiteX44" fmla="*/ 2984500 w 5559425"/>
              <a:gd name="connsiteY44" fmla="*/ 3009899 h 4676774"/>
              <a:gd name="connsiteX45" fmla="*/ 3000375 w 5559425"/>
              <a:gd name="connsiteY45" fmla="*/ 3032124 h 4676774"/>
              <a:gd name="connsiteX46" fmla="*/ 3013075 w 5559425"/>
              <a:gd name="connsiteY46" fmla="*/ 3051174 h 4676774"/>
              <a:gd name="connsiteX47" fmla="*/ 3022600 w 5559425"/>
              <a:gd name="connsiteY47" fmla="*/ 3073399 h 4676774"/>
              <a:gd name="connsiteX48" fmla="*/ 3028950 w 5559425"/>
              <a:gd name="connsiteY48" fmla="*/ 3095624 h 4676774"/>
              <a:gd name="connsiteX49" fmla="*/ 3035300 w 5559425"/>
              <a:gd name="connsiteY49" fmla="*/ 3121024 h 4676774"/>
              <a:gd name="connsiteX50" fmla="*/ 3038475 w 5559425"/>
              <a:gd name="connsiteY50" fmla="*/ 3146424 h 4676774"/>
              <a:gd name="connsiteX51" fmla="*/ 3041650 w 5559425"/>
              <a:gd name="connsiteY51" fmla="*/ 3171824 h 4676774"/>
              <a:gd name="connsiteX52" fmla="*/ 3038475 w 5559425"/>
              <a:gd name="connsiteY52" fmla="*/ 3203574 h 4676774"/>
              <a:gd name="connsiteX53" fmla="*/ 3032125 w 5559425"/>
              <a:gd name="connsiteY53" fmla="*/ 3232149 h 4676774"/>
              <a:gd name="connsiteX54" fmla="*/ 3025775 w 5559425"/>
              <a:gd name="connsiteY54" fmla="*/ 3257549 h 4676774"/>
              <a:gd name="connsiteX55" fmla="*/ 3013075 w 5559425"/>
              <a:gd name="connsiteY55" fmla="*/ 3279774 h 4676774"/>
              <a:gd name="connsiteX56" fmla="*/ 2997200 w 5559425"/>
              <a:gd name="connsiteY56" fmla="*/ 3301999 h 4676774"/>
              <a:gd name="connsiteX57" fmla="*/ 2978150 w 5559425"/>
              <a:gd name="connsiteY57" fmla="*/ 3317874 h 4676774"/>
              <a:gd name="connsiteX58" fmla="*/ 2955925 w 5559425"/>
              <a:gd name="connsiteY58" fmla="*/ 3333749 h 4676774"/>
              <a:gd name="connsiteX59" fmla="*/ 2927350 w 5559425"/>
              <a:gd name="connsiteY59" fmla="*/ 3349624 h 4676774"/>
              <a:gd name="connsiteX60" fmla="*/ 2898775 w 5559425"/>
              <a:gd name="connsiteY60" fmla="*/ 3359149 h 4676774"/>
              <a:gd name="connsiteX61" fmla="*/ 2870200 w 5559425"/>
              <a:gd name="connsiteY61" fmla="*/ 3371849 h 4676774"/>
              <a:gd name="connsiteX62" fmla="*/ 2803525 w 5559425"/>
              <a:gd name="connsiteY62" fmla="*/ 3384549 h 4676774"/>
              <a:gd name="connsiteX63" fmla="*/ 2733675 w 5559425"/>
              <a:gd name="connsiteY63" fmla="*/ 3394074 h 4676774"/>
              <a:gd name="connsiteX64" fmla="*/ 2657475 w 5559425"/>
              <a:gd name="connsiteY64" fmla="*/ 3397249 h 4676774"/>
              <a:gd name="connsiteX65" fmla="*/ 2581275 w 5559425"/>
              <a:gd name="connsiteY65" fmla="*/ 3397249 h 4676774"/>
              <a:gd name="connsiteX66" fmla="*/ 2517775 w 5559425"/>
              <a:gd name="connsiteY66" fmla="*/ 3390899 h 4676774"/>
              <a:gd name="connsiteX67" fmla="*/ 2457450 w 5559425"/>
              <a:gd name="connsiteY67" fmla="*/ 3384549 h 4676774"/>
              <a:gd name="connsiteX68" fmla="*/ 2406650 w 5559425"/>
              <a:gd name="connsiteY68" fmla="*/ 3375024 h 4676774"/>
              <a:gd name="connsiteX69" fmla="*/ 2324100 w 5559425"/>
              <a:gd name="connsiteY69" fmla="*/ 3349624 h 4676774"/>
              <a:gd name="connsiteX70" fmla="*/ 2257425 w 5559425"/>
              <a:gd name="connsiteY70" fmla="*/ 3324224 h 4676774"/>
              <a:gd name="connsiteX71" fmla="*/ 2232025 w 5559425"/>
              <a:gd name="connsiteY71" fmla="*/ 3314699 h 4676774"/>
              <a:gd name="connsiteX72" fmla="*/ 2212975 w 5559425"/>
              <a:gd name="connsiteY72" fmla="*/ 3308349 h 4676774"/>
              <a:gd name="connsiteX73" fmla="*/ 2203450 w 5559425"/>
              <a:gd name="connsiteY73" fmla="*/ 3311524 h 4676774"/>
              <a:gd name="connsiteX74" fmla="*/ 2193925 w 5559425"/>
              <a:gd name="connsiteY74" fmla="*/ 3317874 h 4676774"/>
              <a:gd name="connsiteX75" fmla="*/ 2184400 w 5559425"/>
              <a:gd name="connsiteY75" fmla="*/ 3330574 h 4676774"/>
              <a:gd name="connsiteX76" fmla="*/ 2174875 w 5559425"/>
              <a:gd name="connsiteY76" fmla="*/ 3346449 h 4676774"/>
              <a:gd name="connsiteX77" fmla="*/ 2159000 w 5559425"/>
              <a:gd name="connsiteY77" fmla="*/ 3390899 h 4676774"/>
              <a:gd name="connsiteX78" fmla="*/ 2146300 w 5559425"/>
              <a:gd name="connsiteY78" fmla="*/ 3441699 h 4676774"/>
              <a:gd name="connsiteX79" fmla="*/ 2133600 w 5559425"/>
              <a:gd name="connsiteY79" fmla="*/ 3495674 h 4676774"/>
              <a:gd name="connsiteX80" fmla="*/ 2130425 w 5559425"/>
              <a:gd name="connsiteY80" fmla="*/ 3546474 h 4676774"/>
              <a:gd name="connsiteX81" fmla="*/ 2130425 w 5559425"/>
              <a:gd name="connsiteY81" fmla="*/ 3568699 h 4676774"/>
              <a:gd name="connsiteX82" fmla="*/ 2130425 w 5559425"/>
              <a:gd name="connsiteY82" fmla="*/ 3587749 h 4676774"/>
              <a:gd name="connsiteX83" fmla="*/ 2133600 w 5559425"/>
              <a:gd name="connsiteY83" fmla="*/ 3600449 h 4676774"/>
              <a:gd name="connsiteX84" fmla="*/ 2139950 w 5559425"/>
              <a:gd name="connsiteY84" fmla="*/ 3606799 h 4676774"/>
              <a:gd name="connsiteX85" fmla="*/ 2168525 w 5559425"/>
              <a:gd name="connsiteY85" fmla="*/ 3622674 h 4676774"/>
              <a:gd name="connsiteX86" fmla="*/ 2203450 w 5559425"/>
              <a:gd name="connsiteY86" fmla="*/ 3641724 h 4676774"/>
              <a:gd name="connsiteX87" fmla="*/ 2247900 w 5559425"/>
              <a:gd name="connsiteY87" fmla="*/ 3657599 h 4676774"/>
              <a:gd name="connsiteX88" fmla="*/ 2301875 w 5559425"/>
              <a:gd name="connsiteY88" fmla="*/ 3673474 h 4676774"/>
              <a:gd name="connsiteX89" fmla="*/ 2362200 w 5559425"/>
              <a:gd name="connsiteY89" fmla="*/ 3689349 h 4676774"/>
              <a:gd name="connsiteX90" fmla="*/ 2432050 w 5559425"/>
              <a:gd name="connsiteY90" fmla="*/ 3702049 h 4676774"/>
              <a:gd name="connsiteX91" fmla="*/ 2511425 w 5559425"/>
              <a:gd name="connsiteY91" fmla="*/ 3711574 h 4676774"/>
              <a:gd name="connsiteX92" fmla="*/ 2597150 w 5559425"/>
              <a:gd name="connsiteY92" fmla="*/ 3717924 h 4676774"/>
              <a:gd name="connsiteX93" fmla="*/ 2597150 w 5559425"/>
              <a:gd name="connsiteY93" fmla="*/ 3829049 h 4676774"/>
              <a:gd name="connsiteX94" fmla="*/ 2597150 w 5559425"/>
              <a:gd name="connsiteY94" fmla="*/ 3860799 h 4676774"/>
              <a:gd name="connsiteX95" fmla="*/ 2603500 w 5559425"/>
              <a:gd name="connsiteY95" fmla="*/ 3886199 h 4676774"/>
              <a:gd name="connsiteX96" fmla="*/ 2609850 w 5559425"/>
              <a:gd name="connsiteY96" fmla="*/ 3905249 h 4676774"/>
              <a:gd name="connsiteX97" fmla="*/ 2619375 w 5559425"/>
              <a:gd name="connsiteY97" fmla="*/ 3921124 h 4676774"/>
              <a:gd name="connsiteX98" fmla="*/ 2632075 w 5559425"/>
              <a:gd name="connsiteY98" fmla="*/ 3930649 h 4676774"/>
              <a:gd name="connsiteX99" fmla="*/ 2647950 w 5559425"/>
              <a:gd name="connsiteY99" fmla="*/ 3936999 h 4676774"/>
              <a:gd name="connsiteX100" fmla="*/ 2670175 w 5559425"/>
              <a:gd name="connsiteY100" fmla="*/ 3940174 h 4676774"/>
              <a:gd name="connsiteX101" fmla="*/ 2695575 w 5559425"/>
              <a:gd name="connsiteY101" fmla="*/ 3940174 h 4676774"/>
              <a:gd name="connsiteX102" fmla="*/ 2879725 w 5559425"/>
              <a:gd name="connsiteY102" fmla="*/ 3940174 h 4676774"/>
              <a:gd name="connsiteX103" fmla="*/ 2905125 w 5559425"/>
              <a:gd name="connsiteY103" fmla="*/ 3940174 h 4676774"/>
              <a:gd name="connsiteX104" fmla="*/ 2924175 w 5559425"/>
              <a:gd name="connsiteY104" fmla="*/ 3936999 h 4676774"/>
              <a:gd name="connsiteX105" fmla="*/ 2940050 w 5559425"/>
              <a:gd name="connsiteY105" fmla="*/ 3930649 h 4676774"/>
              <a:gd name="connsiteX106" fmla="*/ 2946400 w 5559425"/>
              <a:gd name="connsiteY106" fmla="*/ 3924299 h 4676774"/>
              <a:gd name="connsiteX107" fmla="*/ 2952750 w 5559425"/>
              <a:gd name="connsiteY107" fmla="*/ 3911599 h 4676774"/>
              <a:gd name="connsiteX108" fmla="*/ 2959100 w 5559425"/>
              <a:gd name="connsiteY108" fmla="*/ 3892549 h 4676774"/>
              <a:gd name="connsiteX109" fmla="*/ 2959100 w 5559425"/>
              <a:gd name="connsiteY109" fmla="*/ 3870324 h 4676774"/>
              <a:gd name="connsiteX110" fmla="*/ 2962275 w 5559425"/>
              <a:gd name="connsiteY110" fmla="*/ 3841749 h 4676774"/>
              <a:gd name="connsiteX111" fmla="*/ 2962275 w 5559425"/>
              <a:gd name="connsiteY111" fmla="*/ 3689349 h 4676774"/>
              <a:gd name="connsiteX112" fmla="*/ 3009900 w 5559425"/>
              <a:gd name="connsiteY112" fmla="*/ 3679824 h 4676774"/>
              <a:gd name="connsiteX113" fmla="*/ 3057525 w 5559425"/>
              <a:gd name="connsiteY113" fmla="*/ 3663949 h 4676774"/>
              <a:gd name="connsiteX114" fmla="*/ 3101975 w 5559425"/>
              <a:gd name="connsiteY114" fmla="*/ 3648074 h 4676774"/>
              <a:gd name="connsiteX115" fmla="*/ 3146425 w 5559425"/>
              <a:gd name="connsiteY115" fmla="*/ 3629024 h 4676774"/>
              <a:gd name="connsiteX116" fmla="*/ 3187700 w 5559425"/>
              <a:gd name="connsiteY116" fmla="*/ 3609974 h 4676774"/>
              <a:gd name="connsiteX117" fmla="*/ 3225800 w 5559425"/>
              <a:gd name="connsiteY117" fmla="*/ 3584574 h 4676774"/>
              <a:gd name="connsiteX118" fmla="*/ 3260725 w 5559425"/>
              <a:gd name="connsiteY118" fmla="*/ 3555999 h 4676774"/>
              <a:gd name="connsiteX119" fmla="*/ 3295650 w 5559425"/>
              <a:gd name="connsiteY119" fmla="*/ 3527424 h 4676774"/>
              <a:gd name="connsiteX120" fmla="*/ 3324225 w 5559425"/>
              <a:gd name="connsiteY120" fmla="*/ 3492499 h 4676774"/>
              <a:gd name="connsiteX121" fmla="*/ 3349625 w 5559425"/>
              <a:gd name="connsiteY121" fmla="*/ 3454399 h 4676774"/>
              <a:gd name="connsiteX122" fmla="*/ 3371850 w 5559425"/>
              <a:gd name="connsiteY122" fmla="*/ 3413124 h 4676774"/>
              <a:gd name="connsiteX123" fmla="*/ 3390900 w 5559425"/>
              <a:gd name="connsiteY123" fmla="*/ 3371849 h 4676774"/>
              <a:gd name="connsiteX124" fmla="*/ 3406775 w 5559425"/>
              <a:gd name="connsiteY124" fmla="*/ 3324224 h 4676774"/>
              <a:gd name="connsiteX125" fmla="*/ 3419475 w 5559425"/>
              <a:gd name="connsiteY125" fmla="*/ 3270249 h 4676774"/>
              <a:gd name="connsiteX126" fmla="*/ 3425825 w 5559425"/>
              <a:gd name="connsiteY126" fmla="*/ 3216274 h 4676774"/>
              <a:gd name="connsiteX127" fmla="*/ 3429000 w 5559425"/>
              <a:gd name="connsiteY127" fmla="*/ 3155949 h 4676774"/>
              <a:gd name="connsiteX128" fmla="*/ 3425825 w 5559425"/>
              <a:gd name="connsiteY128" fmla="*/ 3101974 h 4676774"/>
              <a:gd name="connsiteX129" fmla="*/ 3419475 w 5559425"/>
              <a:gd name="connsiteY129" fmla="*/ 3051174 h 4676774"/>
              <a:gd name="connsiteX130" fmla="*/ 3406775 w 5559425"/>
              <a:gd name="connsiteY130" fmla="*/ 3003549 h 4676774"/>
              <a:gd name="connsiteX131" fmla="*/ 3394075 w 5559425"/>
              <a:gd name="connsiteY131" fmla="*/ 2955924 h 4676774"/>
              <a:gd name="connsiteX132" fmla="*/ 3371850 w 5559425"/>
              <a:gd name="connsiteY132" fmla="*/ 2911474 h 4676774"/>
              <a:gd name="connsiteX133" fmla="*/ 3349625 w 5559425"/>
              <a:gd name="connsiteY133" fmla="*/ 2870199 h 4676774"/>
              <a:gd name="connsiteX134" fmla="*/ 3317875 w 5559425"/>
              <a:gd name="connsiteY134" fmla="*/ 2828924 h 4676774"/>
              <a:gd name="connsiteX135" fmla="*/ 3286125 w 5559425"/>
              <a:gd name="connsiteY135" fmla="*/ 2790824 h 4676774"/>
              <a:gd name="connsiteX136" fmla="*/ 3248025 w 5559425"/>
              <a:gd name="connsiteY136" fmla="*/ 2755899 h 4676774"/>
              <a:gd name="connsiteX137" fmla="*/ 3206750 w 5559425"/>
              <a:gd name="connsiteY137" fmla="*/ 2720974 h 4676774"/>
              <a:gd name="connsiteX138" fmla="*/ 3162300 w 5559425"/>
              <a:gd name="connsiteY138" fmla="*/ 2689224 h 4676774"/>
              <a:gd name="connsiteX139" fmla="*/ 3114675 w 5559425"/>
              <a:gd name="connsiteY139" fmla="*/ 2657474 h 4676774"/>
              <a:gd name="connsiteX140" fmla="*/ 3063875 w 5559425"/>
              <a:gd name="connsiteY140" fmla="*/ 2625724 h 4676774"/>
              <a:gd name="connsiteX141" fmla="*/ 3006725 w 5559425"/>
              <a:gd name="connsiteY141" fmla="*/ 2597149 h 4676774"/>
              <a:gd name="connsiteX142" fmla="*/ 2946400 w 5559425"/>
              <a:gd name="connsiteY142" fmla="*/ 2568574 h 4676774"/>
              <a:gd name="connsiteX143" fmla="*/ 2886075 w 5559425"/>
              <a:gd name="connsiteY143" fmla="*/ 2539999 h 4676774"/>
              <a:gd name="connsiteX144" fmla="*/ 2806700 w 5559425"/>
              <a:gd name="connsiteY144" fmla="*/ 2508249 h 4676774"/>
              <a:gd name="connsiteX145" fmla="*/ 2740025 w 5559425"/>
              <a:gd name="connsiteY145" fmla="*/ 2476499 h 4676774"/>
              <a:gd name="connsiteX146" fmla="*/ 2682875 w 5559425"/>
              <a:gd name="connsiteY146" fmla="*/ 2441574 h 4676774"/>
              <a:gd name="connsiteX147" fmla="*/ 2635250 w 5559425"/>
              <a:gd name="connsiteY147" fmla="*/ 2409824 h 4676774"/>
              <a:gd name="connsiteX148" fmla="*/ 2616200 w 5559425"/>
              <a:gd name="connsiteY148" fmla="*/ 2393949 h 4676774"/>
              <a:gd name="connsiteX149" fmla="*/ 2600325 w 5559425"/>
              <a:gd name="connsiteY149" fmla="*/ 2378074 h 4676774"/>
              <a:gd name="connsiteX150" fmla="*/ 2587625 w 5559425"/>
              <a:gd name="connsiteY150" fmla="*/ 2359024 h 4676774"/>
              <a:gd name="connsiteX151" fmla="*/ 2574925 w 5559425"/>
              <a:gd name="connsiteY151" fmla="*/ 2339974 h 4676774"/>
              <a:gd name="connsiteX152" fmla="*/ 2565400 w 5559425"/>
              <a:gd name="connsiteY152" fmla="*/ 2320924 h 4676774"/>
              <a:gd name="connsiteX153" fmla="*/ 2559050 w 5559425"/>
              <a:gd name="connsiteY153" fmla="*/ 2298699 h 4676774"/>
              <a:gd name="connsiteX154" fmla="*/ 2555875 w 5559425"/>
              <a:gd name="connsiteY154" fmla="*/ 2276474 h 4676774"/>
              <a:gd name="connsiteX155" fmla="*/ 2552700 w 5559425"/>
              <a:gd name="connsiteY155" fmla="*/ 2251074 h 4676774"/>
              <a:gd name="connsiteX156" fmla="*/ 2555875 w 5559425"/>
              <a:gd name="connsiteY156" fmla="*/ 2228849 h 4676774"/>
              <a:gd name="connsiteX157" fmla="*/ 2559050 w 5559425"/>
              <a:gd name="connsiteY157" fmla="*/ 2206624 h 4676774"/>
              <a:gd name="connsiteX158" fmla="*/ 2562225 w 5559425"/>
              <a:gd name="connsiteY158" fmla="*/ 2184399 h 4676774"/>
              <a:gd name="connsiteX159" fmla="*/ 2571750 w 5559425"/>
              <a:gd name="connsiteY159" fmla="*/ 2162174 h 4676774"/>
              <a:gd name="connsiteX160" fmla="*/ 2581275 w 5559425"/>
              <a:gd name="connsiteY160" fmla="*/ 2143124 h 4676774"/>
              <a:gd name="connsiteX161" fmla="*/ 2593975 w 5559425"/>
              <a:gd name="connsiteY161" fmla="*/ 2124074 h 4676774"/>
              <a:gd name="connsiteX162" fmla="*/ 2609850 w 5559425"/>
              <a:gd name="connsiteY162" fmla="*/ 2108199 h 4676774"/>
              <a:gd name="connsiteX163" fmla="*/ 2625725 w 5559425"/>
              <a:gd name="connsiteY163" fmla="*/ 2092324 h 4676774"/>
              <a:gd name="connsiteX164" fmla="*/ 2644775 w 5559425"/>
              <a:gd name="connsiteY164" fmla="*/ 2079624 h 4676774"/>
              <a:gd name="connsiteX165" fmla="*/ 2667000 w 5559425"/>
              <a:gd name="connsiteY165" fmla="*/ 2066924 h 4676774"/>
              <a:gd name="connsiteX166" fmla="*/ 2695575 w 5559425"/>
              <a:gd name="connsiteY166" fmla="*/ 2057399 h 4676774"/>
              <a:gd name="connsiteX167" fmla="*/ 2724150 w 5559425"/>
              <a:gd name="connsiteY167" fmla="*/ 2047874 h 4676774"/>
              <a:gd name="connsiteX168" fmla="*/ 2759075 w 5559425"/>
              <a:gd name="connsiteY168" fmla="*/ 2041524 h 4676774"/>
              <a:gd name="connsiteX169" fmla="*/ 2797175 w 5559425"/>
              <a:gd name="connsiteY169" fmla="*/ 2038349 h 4676774"/>
              <a:gd name="connsiteX170" fmla="*/ 2838450 w 5559425"/>
              <a:gd name="connsiteY170" fmla="*/ 2035174 h 4676774"/>
              <a:gd name="connsiteX171" fmla="*/ 2886075 w 5559425"/>
              <a:gd name="connsiteY171" fmla="*/ 2035174 h 4676774"/>
              <a:gd name="connsiteX172" fmla="*/ 2933700 w 5559425"/>
              <a:gd name="connsiteY172" fmla="*/ 2035174 h 4676774"/>
              <a:gd name="connsiteX173" fmla="*/ 2981325 w 5559425"/>
              <a:gd name="connsiteY173" fmla="*/ 2038349 h 4676774"/>
              <a:gd name="connsiteX174" fmla="*/ 3032125 w 5559425"/>
              <a:gd name="connsiteY174" fmla="*/ 2044699 h 4676774"/>
              <a:gd name="connsiteX175" fmla="*/ 3079750 w 5559425"/>
              <a:gd name="connsiteY175" fmla="*/ 2054224 h 4676774"/>
              <a:gd name="connsiteX176" fmla="*/ 3165475 w 5559425"/>
              <a:gd name="connsiteY176" fmla="*/ 2073274 h 4676774"/>
              <a:gd name="connsiteX177" fmla="*/ 3225800 w 5559425"/>
              <a:gd name="connsiteY177" fmla="*/ 2089149 h 4676774"/>
              <a:gd name="connsiteX178" fmla="*/ 3238500 w 5559425"/>
              <a:gd name="connsiteY178" fmla="*/ 2089149 h 4676774"/>
              <a:gd name="connsiteX179" fmla="*/ 3251200 w 5559425"/>
              <a:gd name="connsiteY179" fmla="*/ 2082799 h 4676774"/>
              <a:gd name="connsiteX180" fmla="*/ 3260725 w 5559425"/>
              <a:gd name="connsiteY180" fmla="*/ 2073274 h 4676774"/>
              <a:gd name="connsiteX181" fmla="*/ 3273425 w 5559425"/>
              <a:gd name="connsiteY181" fmla="*/ 2054224 h 4676774"/>
              <a:gd name="connsiteX182" fmla="*/ 3295650 w 5559425"/>
              <a:gd name="connsiteY182" fmla="*/ 2006599 h 4676774"/>
              <a:gd name="connsiteX183" fmla="*/ 3311525 w 5559425"/>
              <a:gd name="connsiteY183" fmla="*/ 1958974 h 4676774"/>
              <a:gd name="connsiteX184" fmla="*/ 3321050 w 5559425"/>
              <a:gd name="connsiteY184" fmla="*/ 1904999 h 4676774"/>
              <a:gd name="connsiteX185" fmla="*/ 3324225 w 5559425"/>
              <a:gd name="connsiteY185" fmla="*/ 1857374 h 4676774"/>
              <a:gd name="connsiteX186" fmla="*/ 3324225 w 5559425"/>
              <a:gd name="connsiteY186" fmla="*/ 1835149 h 4676774"/>
              <a:gd name="connsiteX187" fmla="*/ 3317875 w 5559425"/>
              <a:gd name="connsiteY187" fmla="*/ 1819274 h 4676774"/>
              <a:gd name="connsiteX188" fmla="*/ 3311525 w 5559425"/>
              <a:gd name="connsiteY188" fmla="*/ 1806574 h 4676774"/>
              <a:gd name="connsiteX189" fmla="*/ 3298825 w 5559425"/>
              <a:gd name="connsiteY189" fmla="*/ 1797049 h 4676774"/>
              <a:gd name="connsiteX190" fmla="*/ 3254375 w 5559425"/>
              <a:gd name="connsiteY190" fmla="*/ 1784349 h 4676774"/>
              <a:gd name="connsiteX191" fmla="*/ 3197225 w 5559425"/>
              <a:gd name="connsiteY191" fmla="*/ 1768474 h 4676774"/>
              <a:gd name="connsiteX192" fmla="*/ 3159125 w 5559425"/>
              <a:gd name="connsiteY192" fmla="*/ 1762124 h 4676774"/>
              <a:gd name="connsiteX193" fmla="*/ 3117850 w 5559425"/>
              <a:gd name="connsiteY193" fmla="*/ 1755774 h 4676774"/>
              <a:gd name="connsiteX194" fmla="*/ 3019425 w 5559425"/>
              <a:gd name="connsiteY194" fmla="*/ 1746249 h 4676774"/>
              <a:gd name="connsiteX195" fmla="*/ 3019425 w 5559425"/>
              <a:gd name="connsiteY195" fmla="*/ 1609724 h 4676774"/>
              <a:gd name="connsiteX196" fmla="*/ 3019425 w 5559425"/>
              <a:gd name="connsiteY196" fmla="*/ 1555749 h 4676774"/>
              <a:gd name="connsiteX197" fmla="*/ 3016250 w 5559425"/>
              <a:gd name="connsiteY197" fmla="*/ 1533524 h 4676774"/>
              <a:gd name="connsiteX198" fmla="*/ 3009900 w 5559425"/>
              <a:gd name="connsiteY198" fmla="*/ 1520824 h 4676774"/>
              <a:gd name="connsiteX199" fmla="*/ 3003550 w 5559425"/>
              <a:gd name="connsiteY199" fmla="*/ 1511299 h 4676774"/>
              <a:gd name="connsiteX200" fmla="*/ 2990850 w 5559425"/>
              <a:gd name="connsiteY200" fmla="*/ 1501774 h 4676774"/>
              <a:gd name="connsiteX201" fmla="*/ 2968625 w 5559425"/>
              <a:gd name="connsiteY201" fmla="*/ 1498599 h 4676774"/>
              <a:gd name="connsiteX202" fmla="*/ 2943225 w 5559425"/>
              <a:gd name="connsiteY202" fmla="*/ 1498599 h 4676774"/>
              <a:gd name="connsiteX203" fmla="*/ 2762250 w 5559425"/>
              <a:gd name="connsiteY203" fmla="*/ 1498599 h 4676774"/>
              <a:gd name="connsiteX204" fmla="*/ 2077933 w 5559425"/>
              <a:gd name="connsiteY204" fmla="*/ 438148 h 4676774"/>
              <a:gd name="connsiteX205" fmla="*/ 2048669 w 5559425"/>
              <a:gd name="connsiteY205" fmla="*/ 467412 h 4676774"/>
              <a:gd name="connsiteX206" fmla="*/ 2048669 w 5559425"/>
              <a:gd name="connsiteY206" fmla="*/ 769928 h 4676774"/>
              <a:gd name="connsiteX207" fmla="*/ 2075397 w 5559425"/>
              <a:gd name="connsiteY207" fmla="*/ 778225 h 4676774"/>
              <a:gd name="connsiteX208" fmla="*/ 2174524 w 5559425"/>
              <a:gd name="connsiteY208" fmla="*/ 877352 h 4676774"/>
              <a:gd name="connsiteX209" fmla="*/ 2184888 w 5559425"/>
              <a:gd name="connsiteY209" fmla="*/ 928686 h 4676774"/>
              <a:gd name="connsiteX210" fmla="*/ 3371361 w 5559425"/>
              <a:gd name="connsiteY210" fmla="*/ 928686 h 4676774"/>
              <a:gd name="connsiteX211" fmla="*/ 3381725 w 5559425"/>
              <a:gd name="connsiteY211" fmla="*/ 877352 h 4676774"/>
              <a:gd name="connsiteX212" fmla="*/ 3480853 w 5559425"/>
              <a:gd name="connsiteY212" fmla="*/ 778224 h 4676774"/>
              <a:gd name="connsiteX213" fmla="*/ 3507582 w 5559425"/>
              <a:gd name="connsiteY213" fmla="*/ 769927 h 4676774"/>
              <a:gd name="connsiteX214" fmla="*/ 3507582 w 5559425"/>
              <a:gd name="connsiteY214" fmla="*/ 467412 h 4676774"/>
              <a:gd name="connsiteX215" fmla="*/ 3478318 w 5559425"/>
              <a:gd name="connsiteY215" fmla="*/ 438148 h 4676774"/>
              <a:gd name="connsiteX216" fmla="*/ 2060754 w 5559425"/>
              <a:gd name="connsiteY216" fmla="*/ 0 h 4676774"/>
              <a:gd name="connsiteX217" fmla="*/ 3495494 w 5559425"/>
              <a:gd name="connsiteY217" fmla="*/ 0 h 4676774"/>
              <a:gd name="connsiteX218" fmla="*/ 3949699 w 5559425"/>
              <a:gd name="connsiteY218" fmla="*/ 454204 h 4676774"/>
              <a:gd name="connsiteX219" fmla="*/ 3949699 w 5559425"/>
              <a:gd name="connsiteY219" fmla="*/ 772638 h 4676774"/>
              <a:gd name="connsiteX220" fmla="*/ 3967697 w 5559425"/>
              <a:gd name="connsiteY220" fmla="*/ 778224 h 4676774"/>
              <a:gd name="connsiteX221" fmla="*/ 4066824 w 5559425"/>
              <a:gd name="connsiteY221" fmla="*/ 877352 h 4676774"/>
              <a:gd name="connsiteX222" fmla="*/ 4077188 w 5559425"/>
              <a:gd name="connsiteY222" fmla="*/ 928686 h 4676774"/>
              <a:gd name="connsiteX223" fmla="*/ 5316011 w 5559425"/>
              <a:gd name="connsiteY223" fmla="*/ 928686 h 4676774"/>
              <a:gd name="connsiteX224" fmla="*/ 5559425 w 5559425"/>
              <a:gd name="connsiteY224" fmla="*/ 1172100 h 4676774"/>
              <a:gd name="connsiteX225" fmla="*/ 5559425 w 5559425"/>
              <a:gd name="connsiteY225" fmla="*/ 4355572 h 4676774"/>
              <a:gd name="connsiteX226" fmla="*/ 5316011 w 5559425"/>
              <a:gd name="connsiteY226" fmla="*/ 4598986 h 4676774"/>
              <a:gd name="connsiteX227" fmla="*/ 4950129 w 5559425"/>
              <a:gd name="connsiteY227" fmla="*/ 4598986 h 4676774"/>
              <a:gd name="connsiteX228" fmla="*/ 4924434 w 5559425"/>
              <a:gd name="connsiteY228" fmla="*/ 4637096 h 4676774"/>
              <a:gd name="connsiteX229" fmla="*/ 4828643 w 5559425"/>
              <a:gd name="connsiteY229" fmla="*/ 4676774 h 4676774"/>
              <a:gd name="connsiteX230" fmla="*/ 4572531 w 5559425"/>
              <a:gd name="connsiteY230" fmla="*/ 4676774 h 4676774"/>
              <a:gd name="connsiteX231" fmla="*/ 4476740 w 5559425"/>
              <a:gd name="connsiteY231" fmla="*/ 4637096 h 4676774"/>
              <a:gd name="connsiteX232" fmla="*/ 4451046 w 5559425"/>
              <a:gd name="connsiteY232" fmla="*/ 4598986 h 4676774"/>
              <a:gd name="connsiteX233" fmla="*/ 1063928 w 5559425"/>
              <a:gd name="connsiteY233" fmla="*/ 4598986 h 4676774"/>
              <a:gd name="connsiteX234" fmla="*/ 1038234 w 5559425"/>
              <a:gd name="connsiteY234" fmla="*/ 4637096 h 4676774"/>
              <a:gd name="connsiteX235" fmla="*/ 942443 w 5559425"/>
              <a:gd name="connsiteY235" fmla="*/ 4676774 h 4676774"/>
              <a:gd name="connsiteX236" fmla="*/ 686331 w 5559425"/>
              <a:gd name="connsiteY236" fmla="*/ 4676774 h 4676774"/>
              <a:gd name="connsiteX237" fmla="*/ 590540 w 5559425"/>
              <a:gd name="connsiteY237" fmla="*/ 4637096 h 4676774"/>
              <a:gd name="connsiteX238" fmla="*/ 564846 w 5559425"/>
              <a:gd name="connsiteY238" fmla="*/ 4598986 h 4676774"/>
              <a:gd name="connsiteX239" fmla="*/ 243414 w 5559425"/>
              <a:gd name="connsiteY239" fmla="*/ 4598986 h 4676774"/>
              <a:gd name="connsiteX240" fmla="*/ 0 w 5559425"/>
              <a:gd name="connsiteY240" fmla="*/ 4355572 h 4676774"/>
              <a:gd name="connsiteX241" fmla="*/ 0 w 5559425"/>
              <a:gd name="connsiteY241" fmla="*/ 1172100 h 4676774"/>
              <a:gd name="connsiteX242" fmla="*/ 243414 w 5559425"/>
              <a:gd name="connsiteY242" fmla="*/ 928686 h 4676774"/>
              <a:gd name="connsiteX243" fmla="*/ 1479061 w 5559425"/>
              <a:gd name="connsiteY243" fmla="*/ 928686 h 4676774"/>
              <a:gd name="connsiteX244" fmla="*/ 1489425 w 5559425"/>
              <a:gd name="connsiteY244" fmla="*/ 877352 h 4676774"/>
              <a:gd name="connsiteX245" fmla="*/ 1588552 w 5559425"/>
              <a:gd name="connsiteY245" fmla="*/ 778225 h 4676774"/>
              <a:gd name="connsiteX246" fmla="*/ 1606549 w 5559425"/>
              <a:gd name="connsiteY246" fmla="*/ 772638 h 4676774"/>
              <a:gd name="connsiteX247" fmla="*/ 1606549 w 5559425"/>
              <a:gd name="connsiteY247" fmla="*/ 454204 h 4676774"/>
              <a:gd name="connsiteX248" fmla="*/ 2060754 w 5559425"/>
              <a:gd name="connsiteY248" fmla="*/ 0 h 4676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Lst>
            <a:rect l="l" t="t" r="r" b="b"/>
            <a:pathLst>
              <a:path w="5559425" h="4676774">
                <a:moveTo>
                  <a:pt x="2733675" y="1498599"/>
                </a:moveTo>
                <a:lnTo>
                  <a:pt x="2708275" y="1501774"/>
                </a:lnTo>
                <a:lnTo>
                  <a:pt x="2689225" y="1511299"/>
                </a:lnTo>
                <a:lnTo>
                  <a:pt x="2673350" y="1520824"/>
                </a:lnTo>
                <a:lnTo>
                  <a:pt x="2663825" y="1536699"/>
                </a:lnTo>
                <a:lnTo>
                  <a:pt x="2657475" y="1555749"/>
                </a:lnTo>
                <a:lnTo>
                  <a:pt x="2654300" y="1577974"/>
                </a:lnTo>
                <a:lnTo>
                  <a:pt x="2654300" y="1603374"/>
                </a:lnTo>
                <a:lnTo>
                  <a:pt x="2654300" y="1758949"/>
                </a:lnTo>
                <a:lnTo>
                  <a:pt x="2593975" y="1771649"/>
                </a:lnTo>
                <a:lnTo>
                  <a:pt x="2540000" y="1787524"/>
                </a:lnTo>
                <a:lnTo>
                  <a:pt x="2492375" y="1806574"/>
                </a:lnTo>
                <a:lnTo>
                  <a:pt x="2444750" y="1828799"/>
                </a:lnTo>
                <a:lnTo>
                  <a:pt x="2400300" y="1854199"/>
                </a:lnTo>
                <a:lnTo>
                  <a:pt x="2362200" y="1879599"/>
                </a:lnTo>
                <a:lnTo>
                  <a:pt x="2327275" y="1911349"/>
                </a:lnTo>
                <a:lnTo>
                  <a:pt x="2292350" y="1943099"/>
                </a:lnTo>
                <a:lnTo>
                  <a:pt x="2266950" y="1978024"/>
                </a:lnTo>
                <a:lnTo>
                  <a:pt x="2241550" y="2016124"/>
                </a:lnTo>
                <a:lnTo>
                  <a:pt x="2219325" y="2054224"/>
                </a:lnTo>
                <a:lnTo>
                  <a:pt x="2203450" y="2092324"/>
                </a:lnTo>
                <a:lnTo>
                  <a:pt x="2190750" y="2130424"/>
                </a:lnTo>
                <a:lnTo>
                  <a:pt x="2181225" y="2168524"/>
                </a:lnTo>
                <a:lnTo>
                  <a:pt x="2174875" y="2209799"/>
                </a:lnTo>
                <a:lnTo>
                  <a:pt x="2171700" y="2251074"/>
                </a:lnTo>
                <a:lnTo>
                  <a:pt x="2174875" y="2314574"/>
                </a:lnTo>
                <a:lnTo>
                  <a:pt x="2184400" y="2371724"/>
                </a:lnTo>
                <a:lnTo>
                  <a:pt x="2197100" y="2425699"/>
                </a:lnTo>
                <a:lnTo>
                  <a:pt x="2216150" y="2476499"/>
                </a:lnTo>
                <a:lnTo>
                  <a:pt x="2238375" y="2520949"/>
                </a:lnTo>
                <a:lnTo>
                  <a:pt x="2266950" y="2562224"/>
                </a:lnTo>
                <a:lnTo>
                  <a:pt x="2298700" y="2603499"/>
                </a:lnTo>
                <a:lnTo>
                  <a:pt x="2333625" y="2638424"/>
                </a:lnTo>
                <a:lnTo>
                  <a:pt x="2371725" y="2670174"/>
                </a:lnTo>
                <a:lnTo>
                  <a:pt x="2413000" y="2701924"/>
                </a:lnTo>
                <a:lnTo>
                  <a:pt x="2457450" y="2730499"/>
                </a:lnTo>
                <a:lnTo>
                  <a:pt x="2501900" y="2755899"/>
                </a:lnTo>
                <a:lnTo>
                  <a:pt x="2600325" y="2803524"/>
                </a:lnTo>
                <a:lnTo>
                  <a:pt x="2701925" y="2844799"/>
                </a:lnTo>
                <a:lnTo>
                  <a:pt x="2790825" y="2882899"/>
                </a:lnTo>
                <a:lnTo>
                  <a:pt x="2863850" y="2920999"/>
                </a:lnTo>
                <a:lnTo>
                  <a:pt x="2924175" y="2955924"/>
                </a:lnTo>
                <a:lnTo>
                  <a:pt x="2946400" y="2974974"/>
                </a:lnTo>
                <a:lnTo>
                  <a:pt x="2968625" y="2994024"/>
                </a:lnTo>
                <a:lnTo>
                  <a:pt x="2984500" y="3009899"/>
                </a:lnTo>
                <a:lnTo>
                  <a:pt x="3000375" y="3032124"/>
                </a:lnTo>
                <a:lnTo>
                  <a:pt x="3013075" y="3051174"/>
                </a:lnTo>
                <a:lnTo>
                  <a:pt x="3022600" y="3073399"/>
                </a:lnTo>
                <a:lnTo>
                  <a:pt x="3028950" y="3095624"/>
                </a:lnTo>
                <a:lnTo>
                  <a:pt x="3035300" y="3121024"/>
                </a:lnTo>
                <a:lnTo>
                  <a:pt x="3038475" y="3146424"/>
                </a:lnTo>
                <a:lnTo>
                  <a:pt x="3041650" y="3171824"/>
                </a:lnTo>
                <a:lnTo>
                  <a:pt x="3038475" y="3203574"/>
                </a:lnTo>
                <a:lnTo>
                  <a:pt x="3032125" y="3232149"/>
                </a:lnTo>
                <a:lnTo>
                  <a:pt x="3025775" y="3257549"/>
                </a:lnTo>
                <a:lnTo>
                  <a:pt x="3013075" y="3279774"/>
                </a:lnTo>
                <a:lnTo>
                  <a:pt x="2997200" y="3301999"/>
                </a:lnTo>
                <a:lnTo>
                  <a:pt x="2978150" y="3317874"/>
                </a:lnTo>
                <a:lnTo>
                  <a:pt x="2955925" y="3333749"/>
                </a:lnTo>
                <a:lnTo>
                  <a:pt x="2927350" y="3349624"/>
                </a:lnTo>
                <a:lnTo>
                  <a:pt x="2898775" y="3359149"/>
                </a:lnTo>
                <a:lnTo>
                  <a:pt x="2870200" y="3371849"/>
                </a:lnTo>
                <a:lnTo>
                  <a:pt x="2803525" y="3384549"/>
                </a:lnTo>
                <a:lnTo>
                  <a:pt x="2733675" y="3394074"/>
                </a:lnTo>
                <a:lnTo>
                  <a:pt x="2657475" y="3397249"/>
                </a:lnTo>
                <a:lnTo>
                  <a:pt x="2581275" y="3397249"/>
                </a:lnTo>
                <a:lnTo>
                  <a:pt x="2517775" y="3390899"/>
                </a:lnTo>
                <a:lnTo>
                  <a:pt x="2457450" y="3384549"/>
                </a:lnTo>
                <a:lnTo>
                  <a:pt x="2406650" y="3375024"/>
                </a:lnTo>
                <a:lnTo>
                  <a:pt x="2324100" y="3349624"/>
                </a:lnTo>
                <a:lnTo>
                  <a:pt x="2257425" y="3324224"/>
                </a:lnTo>
                <a:lnTo>
                  <a:pt x="2232025" y="3314699"/>
                </a:lnTo>
                <a:lnTo>
                  <a:pt x="2212975" y="3308349"/>
                </a:lnTo>
                <a:lnTo>
                  <a:pt x="2203450" y="3311524"/>
                </a:lnTo>
                <a:lnTo>
                  <a:pt x="2193925" y="3317874"/>
                </a:lnTo>
                <a:lnTo>
                  <a:pt x="2184400" y="3330574"/>
                </a:lnTo>
                <a:lnTo>
                  <a:pt x="2174875" y="3346449"/>
                </a:lnTo>
                <a:lnTo>
                  <a:pt x="2159000" y="3390899"/>
                </a:lnTo>
                <a:lnTo>
                  <a:pt x="2146300" y="3441699"/>
                </a:lnTo>
                <a:lnTo>
                  <a:pt x="2133600" y="3495674"/>
                </a:lnTo>
                <a:lnTo>
                  <a:pt x="2130425" y="3546474"/>
                </a:lnTo>
                <a:lnTo>
                  <a:pt x="2130425" y="3568699"/>
                </a:lnTo>
                <a:lnTo>
                  <a:pt x="2130425" y="3587749"/>
                </a:lnTo>
                <a:lnTo>
                  <a:pt x="2133600" y="3600449"/>
                </a:lnTo>
                <a:lnTo>
                  <a:pt x="2139950" y="3606799"/>
                </a:lnTo>
                <a:lnTo>
                  <a:pt x="2168525" y="3622674"/>
                </a:lnTo>
                <a:lnTo>
                  <a:pt x="2203450" y="3641724"/>
                </a:lnTo>
                <a:lnTo>
                  <a:pt x="2247900" y="3657599"/>
                </a:lnTo>
                <a:lnTo>
                  <a:pt x="2301875" y="3673474"/>
                </a:lnTo>
                <a:lnTo>
                  <a:pt x="2362200" y="3689349"/>
                </a:lnTo>
                <a:lnTo>
                  <a:pt x="2432050" y="3702049"/>
                </a:lnTo>
                <a:lnTo>
                  <a:pt x="2511425" y="3711574"/>
                </a:lnTo>
                <a:lnTo>
                  <a:pt x="2597150" y="3717924"/>
                </a:lnTo>
                <a:lnTo>
                  <a:pt x="2597150" y="3829049"/>
                </a:lnTo>
                <a:lnTo>
                  <a:pt x="2597150" y="3860799"/>
                </a:lnTo>
                <a:lnTo>
                  <a:pt x="2603500" y="3886199"/>
                </a:lnTo>
                <a:lnTo>
                  <a:pt x="2609850" y="3905249"/>
                </a:lnTo>
                <a:lnTo>
                  <a:pt x="2619375" y="3921124"/>
                </a:lnTo>
                <a:lnTo>
                  <a:pt x="2632075" y="3930649"/>
                </a:lnTo>
                <a:lnTo>
                  <a:pt x="2647950" y="3936999"/>
                </a:lnTo>
                <a:lnTo>
                  <a:pt x="2670175" y="3940174"/>
                </a:lnTo>
                <a:lnTo>
                  <a:pt x="2695575" y="3940174"/>
                </a:lnTo>
                <a:lnTo>
                  <a:pt x="2879725" y="3940174"/>
                </a:lnTo>
                <a:lnTo>
                  <a:pt x="2905125" y="3940174"/>
                </a:lnTo>
                <a:lnTo>
                  <a:pt x="2924175" y="3936999"/>
                </a:lnTo>
                <a:lnTo>
                  <a:pt x="2940050" y="3930649"/>
                </a:lnTo>
                <a:lnTo>
                  <a:pt x="2946400" y="3924299"/>
                </a:lnTo>
                <a:lnTo>
                  <a:pt x="2952750" y="3911599"/>
                </a:lnTo>
                <a:lnTo>
                  <a:pt x="2959100" y="3892549"/>
                </a:lnTo>
                <a:lnTo>
                  <a:pt x="2959100" y="3870324"/>
                </a:lnTo>
                <a:lnTo>
                  <a:pt x="2962275" y="3841749"/>
                </a:lnTo>
                <a:lnTo>
                  <a:pt x="2962275" y="3689349"/>
                </a:lnTo>
                <a:lnTo>
                  <a:pt x="3009900" y="3679824"/>
                </a:lnTo>
                <a:lnTo>
                  <a:pt x="3057525" y="3663949"/>
                </a:lnTo>
                <a:lnTo>
                  <a:pt x="3101975" y="3648074"/>
                </a:lnTo>
                <a:lnTo>
                  <a:pt x="3146425" y="3629024"/>
                </a:lnTo>
                <a:lnTo>
                  <a:pt x="3187700" y="3609974"/>
                </a:lnTo>
                <a:lnTo>
                  <a:pt x="3225800" y="3584574"/>
                </a:lnTo>
                <a:lnTo>
                  <a:pt x="3260725" y="3555999"/>
                </a:lnTo>
                <a:lnTo>
                  <a:pt x="3295650" y="3527424"/>
                </a:lnTo>
                <a:lnTo>
                  <a:pt x="3324225" y="3492499"/>
                </a:lnTo>
                <a:lnTo>
                  <a:pt x="3349625" y="3454399"/>
                </a:lnTo>
                <a:lnTo>
                  <a:pt x="3371850" y="3413124"/>
                </a:lnTo>
                <a:lnTo>
                  <a:pt x="3390900" y="3371849"/>
                </a:lnTo>
                <a:lnTo>
                  <a:pt x="3406775" y="3324224"/>
                </a:lnTo>
                <a:lnTo>
                  <a:pt x="3419475" y="3270249"/>
                </a:lnTo>
                <a:lnTo>
                  <a:pt x="3425825" y="3216274"/>
                </a:lnTo>
                <a:lnTo>
                  <a:pt x="3429000" y="3155949"/>
                </a:lnTo>
                <a:lnTo>
                  <a:pt x="3425825" y="3101974"/>
                </a:lnTo>
                <a:lnTo>
                  <a:pt x="3419475" y="3051174"/>
                </a:lnTo>
                <a:lnTo>
                  <a:pt x="3406775" y="3003549"/>
                </a:lnTo>
                <a:lnTo>
                  <a:pt x="3394075" y="2955924"/>
                </a:lnTo>
                <a:lnTo>
                  <a:pt x="3371850" y="2911474"/>
                </a:lnTo>
                <a:lnTo>
                  <a:pt x="3349625" y="2870199"/>
                </a:lnTo>
                <a:lnTo>
                  <a:pt x="3317875" y="2828924"/>
                </a:lnTo>
                <a:lnTo>
                  <a:pt x="3286125" y="2790824"/>
                </a:lnTo>
                <a:lnTo>
                  <a:pt x="3248025" y="2755899"/>
                </a:lnTo>
                <a:lnTo>
                  <a:pt x="3206750" y="2720974"/>
                </a:lnTo>
                <a:lnTo>
                  <a:pt x="3162300" y="2689224"/>
                </a:lnTo>
                <a:lnTo>
                  <a:pt x="3114675" y="2657474"/>
                </a:lnTo>
                <a:lnTo>
                  <a:pt x="3063875" y="2625724"/>
                </a:lnTo>
                <a:lnTo>
                  <a:pt x="3006725" y="2597149"/>
                </a:lnTo>
                <a:lnTo>
                  <a:pt x="2946400" y="2568574"/>
                </a:lnTo>
                <a:lnTo>
                  <a:pt x="2886075" y="2539999"/>
                </a:lnTo>
                <a:lnTo>
                  <a:pt x="2806700" y="2508249"/>
                </a:lnTo>
                <a:lnTo>
                  <a:pt x="2740025" y="2476499"/>
                </a:lnTo>
                <a:lnTo>
                  <a:pt x="2682875" y="2441574"/>
                </a:lnTo>
                <a:lnTo>
                  <a:pt x="2635250" y="2409824"/>
                </a:lnTo>
                <a:lnTo>
                  <a:pt x="2616200" y="2393949"/>
                </a:lnTo>
                <a:lnTo>
                  <a:pt x="2600325" y="2378074"/>
                </a:lnTo>
                <a:lnTo>
                  <a:pt x="2587625" y="2359024"/>
                </a:lnTo>
                <a:lnTo>
                  <a:pt x="2574925" y="2339974"/>
                </a:lnTo>
                <a:lnTo>
                  <a:pt x="2565400" y="2320924"/>
                </a:lnTo>
                <a:lnTo>
                  <a:pt x="2559050" y="2298699"/>
                </a:lnTo>
                <a:lnTo>
                  <a:pt x="2555875" y="2276474"/>
                </a:lnTo>
                <a:lnTo>
                  <a:pt x="2552700" y="2251074"/>
                </a:lnTo>
                <a:lnTo>
                  <a:pt x="2555875" y="2228849"/>
                </a:lnTo>
                <a:lnTo>
                  <a:pt x="2559050" y="2206624"/>
                </a:lnTo>
                <a:lnTo>
                  <a:pt x="2562225" y="2184399"/>
                </a:lnTo>
                <a:lnTo>
                  <a:pt x="2571750" y="2162174"/>
                </a:lnTo>
                <a:lnTo>
                  <a:pt x="2581275" y="2143124"/>
                </a:lnTo>
                <a:lnTo>
                  <a:pt x="2593975" y="2124074"/>
                </a:lnTo>
                <a:lnTo>
                  <a:pt x="2609850" y="2108199"/>
                </a:lnTo>
                <a:lnTo>
                  <a:pt x="2625725" y="2092324"/>
                </a:lnTo>
                <a:lnTo>
                  <a:pt x="2644775" y="2079624"/>
                </a:lnTo>
                <a:lnTo>
                  <a:pt x="2667000" y="2066924"/>
                </a:lnTo>
                <a:lnTo>
                  <a:pt x="2695575" y="2057399"/>
                </a:lnTo>
                <a:lnTo>
                  <a:pt x="2724150" y="2047874"/>
                </a:lnTo>
                <a:lnTo>
                  <a:pt x="2759075" y="2041524"/>
                </a:lnTo>
                <a:lnTo>
                  <a:pt x="2797175" y="2038349"/>
                </a:lnTo>
                <a:lnTo>
                  <a:pt x="2838450" y="2035174"/>
                </a:lnTo>
                <a:lnTo>
                  <a:pt x="2886075" y="2035174"/>
                </a:lnTo>
                <a:lnTo>
                  <a:pt x="2933700" y="2035174"/>
                </a:lnTo>
                <a:lnTo>
                  <a:pt x="2981325" y="2038349"/>
                </a:lnTo>
                <a:lnTo>
                  <a:pt x="3032125" y="2044699"/>
                </a:lnTo>
                <a:lnTo>
                  <a:pt x="3079750" y="2054224"/>
                </a:lnTo>
                <a:lnTo>
                  <a:pt x="3165475" y="2073274"/>
                </a:lnTo>
                <a:lnTo>
                  <a:pt x="3225800" y="2089149"/>
                </a:lnTo>
                <a:lnTo>
                  <a:pt x="3238500" y="2089149"/>
                </a:lnTo>
                <a:lnTo>
                  <a:pt x="3251200" y="2082799"/>
                </a:lnTo>
                <a:lnTo>
                  <a:pt x="3260725" y="2073274"/>
                </a:lnTo>
                <a:lnTo>
                  <a:pt x="3273425" y="2054224"/>
                </a:lnTo>
                <a:lnTo>
                  <a:pt x="3295650" y="2006599"/>
                </a:lnTo>
                <a:lnTo>
                  <a:pt x="3311525" y="1958974"/>
                </a:lnTo>
                <a:lnTo>
                  <a:pt x="3321050" y="1904999"/>
                </a:lnTo>
                <a:lnTo>
                  <a:pt x="3324225" y="1857374"/>
                </a:lnTo>
                <a:lnTo>
                  <a:pt x="3324225" y="1835149"/>
                </a:lnTo>
                <a:lnTo>
                  <a:pt x="3317875" y="1819274"/>
                </a:lnTo>
                <a:lnTo>
                  <a:pt x="3311525" y="1806574"/>
                </a:lnTo>
                <a:lnTo>
                  <a:pt x="3298825" y="1797049"/>
                </a:lnTo>
                <a:lnTo>
                  <a:pt x="3254375" y="1784349"/>
                </a:lnTo>
                <a:lnTo>
                  <a:pt x="3197225" y="1768474"/>
                </a:lnTo>
                <a:lnTo>
                  <a:pt x="3159125" y="1762124"/>
                </a:lnTo>
                <a:lnTo>
                  <a:pt x="3117850" y="1755774"/>
                </a:lnTo>
                <a:lnTo>
                  <a:pt x="3019425" y="1746249"/>
                </a:lnTo>
                <a:lnTo>
                  <a:pt x="3019425" y="1609724"/>
                </a:lnTo>
                <a:lnTo>
                  <a:pt x="3019425" y="1555749"/>
                </a:lnTo>
                <a:lnTo>
                  <a:pt x="3016250" y="1533524"/>
                </a:lnTo>
                <a:lnTo>
                  <a:pt x="3009900" y="1520824"/>
                </a:lnTo>
                <a:lnTo>
                  <a:pt x="3003550" y="1511299"/>
                </a:lnTo>
                <a:lnTo>
                  <a:pt x="2990850" y="1501774"/>
                </a:lnTo>
                <a:lnTo>
                  <a:pt x="2968625" y="1498599"/>
                </a:lnTo>
                <a:lnTo>
                  <a:pt x="2943225" y="1498599"/>
                </a:lnTo>
                <a:lnTo>
                  <a:pt x="2762250" y="1498599"/>
                </a:lnTo>
                <a:close/>
                <a:moveTo>
                  <a:pt x="2077933" y="438148"/>
                </a:moveTo>
                <a:cubicBezTo>
                  <a:pt x="2061771" y="438148"/>
                  <a:pt x="2048669" y="451250"/>
                  <a:pt x="2048669" y="467412"/>
                </a:cubicBezTo>
                <a:lnTo>
                  <a:pt x="2048669" y="769928"/>
                </a:lnTo>
                <a:lnTo>
                  <a:pt x="2075397" y="778225"/>
                </a:lnTo>
                <a:cubicBezTo>
                  <a:pt x="2119967" y="797076"/>
                  <a:pt x="2155673" y="832782"/>
                  <a:pt x="2174524" y="877352"/>
                </a:cubicBezTo>
                <a:lnTo>
                  <a:pt x="2184888" y="928686"/>
                </a:lnTo>
                <a:lnTo>
                  <a:pt x="3371361" y="928686"/>
                </a:lnTo>
                <a:lnTo>
                  <a:pt x="3381725" y="877352"/>
                </a:lnTo>
                <a:cubicBezTo>
                  <a:pt x="3400577" y="832782"/>
                  <a:pt x="3436283" y="797076"/>
                  <a:pt x="3480853" y="778224"/>
                </a:cubicBezTo>
                <a:lnTo>
                  <a:pt x="3507582" y="769927"/>
                </a:lnTo>
                <a:lnTo>
                  <a:pt x="3507582" y="467412"/>
                </a:lnTo>
                <a:cubicBezTo>
                  <a:pt x="3507582" y="451250"/>
                  <a:pt x="3494480" y="438148"/>
                  <a:pt x="3478318" y="438148"/>
                </a:cubicBezTo>
                <a:close/>
                <a:moveTo>
                  <a:pt x="2060754" y="0"/>
                </a:moveTo>
                <a:lnTo>
                  <a:pt x="3495494" y="0"/>
                </a:lnTo>
                <a:cubicBezTo>
                  <a:pt x="3746344" y="0"/>
                  <a:pt x="3949699" y="203354"/>
                  <a:pt x="3949699" y="454204"/>
                </a:cubicBezTo>
                <a:lnTo>
                  <a:pt x="3949699" y="772638"/>
                </a:lnTo>
                <a:lnTo>
                  <a:pt x="3967697" y="778224"/>
                </a:lnTo>
                <a:cubicBezTo>
                  <a:pt x="4012267" y="797076"/>
                  <a:pt x="4047973" y="832782"/>
                  <a:pt x="4066824" y="877352"/>
                </a:cubicBezTo>
                <a:lnTo>
                  <a:pt x="4077188" y="928686"/>
                </a:lnTo>
                <a:lnTo>
                  <a:pt x="5316011" y="928686"/>
                </a:lnTo>
                <a:cubicBezTo>
                  <a:pt x="5450445" y="928686"/>
                  <a:pt x="5559425" y="1037666"/>
                  <a:pt x="5559425" y="1172100"/>
                </a:cubicBezTo>
                <a:lnTo>
                  <a:pt x="5559425" y="4355572"/>
                </a:lnTo>
                <a:cubicBezTo>
                  <a:pt x="5559425" y="4490006"/>
                  <a:pt x="5450445" y="4598986"/>
                  <a:pt x="5316011" y="4598986"/>
                </a:cubicBezTo>
                <a:lnTo>
                  <a:pt x="4950129" y="4598986"/>
                </a:lnTo>
                <a:lnTo>
                  <a:pt x="4924434" y="4637096"/>
                </a:lnTo>
                <a:cubicBezTo>
                  <a:pt x="4899919" y="4661611"/>
                  <a:pt x="4866052" y="4676774"/>
                  <a:pt x="4828643" y="4676774"/>
                </a:cubicBezTo>
                <a:lnTo>
                  <a:pt x="4572531" y="4676774"/>
                </a:lnTo>
                <a:cubicBezTo>
                  <a:pt x="4535123" y="4676774"/>
                  <a:pt x="4501256" y="4661611"/>
                  <a:pt x="4476740" y="4637096"/>
                </a:cubicBezTo>
                <a:lnTo>
                  <a:pt x="4451046" y="4598986"/>
                </a:lnTo>
                <a:lnTo>
                  <a:pt x="1063928" y="4598986"/>
                </a:lnTo>
                <a:lnTo>
                  <a:pt x="1038234" y="4637096"/>
                </a:lnTo>
                <a:cubicBezTo>
                  <a:pt x="1013719" y="4661611"/>
                  <a:pt x="979851" y="4676774"/>
                  <a:pt x="942443" y="4676774"/>
                </a:cubicBezTo>
                <a:lnTo>
                  <a:pt x="686331" y="4676774"/>
                </a:lnTo>
                <a:cubicBezTo>
                  <a:pt x="648922" y="4676774"/>
                  <a:pt x="615055" y="4661611"/>
                  <a:pt x="590540" y="4637096"/>
                </a:cubicBezTo>
                <a:lnTo>
                  <a:pt x="564846" y="4598986"/>
                </a:lnTo>
                <a:lnTo>
                  <a:pt x="243414" y="4598986"/>
                </a:lnTo>
                <a:cubicBezTo>
                  <a:pt x="108980" y="4598986"/>
                  <a:pt x="0" y="4490006"/>
                  <a:pt x="0" y="4355572"/>
                </a:cubicBezTo>
                <a:lnTo>
                  <a:pt x="0" y="1172100"/>
                </a:lnTo>
                <a:cubicBezTo>
                  <a:pt x="0" y="1037666"/>
                  <a:pt x="108980" y="928686"/>
                  <a:pt x="243414" y="928686"/>
                </a:cubicBezTo>
                <a:lnTo>
                  <a:pt x="1479061" y="928686"/>
                </a:lnTo>
                <a:lnTo>
                  <a:pt x="1489425" y="877352"/>
                </a:lnTo>
                <a:cubicBezTo>
                  <a:pt x="1508276" y="832782"/>
                  <a:pt x="1543982" y="797076"/>
                  <a:pt x="1588552" y="778225"/>
                </a:cubicBezTo>
                <a:lnTo>
                  <a:pt x="1606549" y="772638"/>
                </a:lnTo>
                <a:lnTo>
                  <a:pt x="1606549" y="454204"/>
                </a:lnTo>
                <a:cubicBezTo>
                  <a:pt x="1606549" y="203354"/>
                  <a:pt x="1809904" y="0"/>
                  <a:pt x="2060754" y="0"/>
                </a:cubicBezTo>
                <a:close/>
              </a:path>
            </a:pathLst>
          </a:custGeom>
          <a:solidFill>
            <a:schemeClr val="bg1"/>
          </a:solidFill>
          <a:ln w="12700" cap="flat" cmpd="sng" algn="ctr">
            <a:noFill/>
            <a:prstDash val="solid"/>
            <a:miter lim="800000"/>
          </a:ln>
          <a:effectLst/>
        </p:spPr>
        <p:txBody>
          <a:bodyPr anchor="ctr">
            <a:scene3d>
              <a:camera prst="orthographicFront"/>
              <a:lightRig rig="threePt" dir="t"/>
            </a:scene3d>
            <a:sp3d>
              <a:contourClr>
                <a:srgbClr val="FFFFFF"/>
              </a:contourClr>
            </a:sp3d>
          </a:bodyPr>
          <a:lstStyle/>
          <a:p>
            <a:pPr algn="ctr"/>
            <a:endParaRPr lang="zh-CN" altLang="en-US">
              <a:solidFill>
                <a:schemeClr val="accent1"/>
              </a:solidFill>
              <a:cs typeface="+mn-ea"/>
              <a:sym typeface="+mn-lt"/>
            </a:endParaRPr>
          </a:p>
        </p:txBody>
      </p:sp>
      <p:sp>
        <p:nvSpPr>
          <p:cNvPr id="24" name="KSO_Shape"/>
          <p:cNvSpPr/>
          <p:nvPr/>
        </p:nvSpPr>
        <p:spPr bwMode="auto">
          <a:xfrm>
            <a:off x="10092893" y="3209346"/>
            <a:ext cx="774097" cy="528352"/>
          </a:xfrm>
          <a:custGeom>
            <a:avLst/>
            <a:gdLst>
              <a:gd name="T0" fmla="*/ 1793051 w 3431"/>
              <a:gd name="T1" fmla="*/ 289112 h 2339"/>
              <a:gd name="T2" fmla="*/ 1793051 w 3431"/>
              <a:gd name="T3" fmla="*/ 285439 h 2339"/>
              <a:gd name="T4" fmla="*/ 0 w 3431"/>
              <a:gd name="T5" fmla="*/ 285439 h 2339"/>
              <a:gd name="T6" fmla="*/ 0 w 3431"/>
              <a:gd name="T7" fmla="*/ 161084 h 2339"/>
              <a:gd name="T8" fmla="*/ 161096 w 3431"/>
              <a:gd name="T9" fmla="*/ 0 h 2339"/>
              <a:gd name="T10" fmla="*/ 1628281 w 3431"/>
              <a:gd name="T11" fmla="*/ 0 h 2339"/>
              <a:gd name="T12" fmla="*/ 1794625 w 3431"/>
              <a:gd name="T13" fmla="*/ 161084 h 2339"/>
              <a:gd name="T14" fmla="*/ 1794625 w 3431"/>
              <a:gd name="T15" fmla="*/ 289112 h 2339"/>
              <a:gd name="T16" fmla="*/ 1793051 w 3431"/>
              <a:gd name="T17" fmla="*/ 289112 h 2339"/>
              <a:gd name="T18" fmla="*/ 1800397 w 3431"/>
              <a:gd name="T19" fmla="*/ 578223 h 2339"/>
              <a:gd name="T20" fmla="*/ 1800397 w 3431"/>
              <a:gd name="T21" fmla="*/ 1073018 h 2339"/>
              <a:gd name="T22" fmla="*/ 1628281 w 3431"/>
              <a:gd name="T23" fmla="*/ 1227281 h 2339"/>
              <a:gd name="T24" fmla="*/ 161096 w 3431"/>
              <a:gd name="T25" fmla="*/ 1227281 h 2339"/>
              <a:gd name="T26" fmla="*/ 0 w 3431"/>
              <a:gd name="T27" fmla="*/ 1073018 h 2339"/>
              <a:gd name="T28" fmla="*/ 0 w 3431"/>
              <a:gd name="T29" fmla="*/ 578223 h 2339"/>
              <a:gd name="T30" fmla="*/ 1800397 w 3431"/>
              <a:gd name="T31" fmla="*/ 578223 h 2339"/>
              <a:gd name="T32" fmla="*/ 685316 w 3431"/>
              <a:gd name="T33" fmla="*/ 793876 h 2339"/>
              <a:gd name="T34" fmla="*/ 431864 w 3431"/>
              <a:gd name="T35" fmla="*/ 793876 h 2339"/>
              <a:gd name="T36" fmla="*/ 431864 w 3431"/>
              <a:gd name="T37" fmla="*/ 900391 h 2339"/>
              <a:gd name="T38" fmla="*/ 685316 w 3431"/>
              <a:gd name="T39" fmla="*/ 900391 h 2339"/>
              <a:gd name="T40" fmla="*/ 685316 w 3431"/>
              <a:gd name="T41" fmla="*/ 793876 h 2339"/>
              <a:gd name="T42" fmla="*/ 1010132 w 3431"/>
              <a:gd name="T43" fmla="*/ 793876 h 2339"/>
              <a:gd name="T44" fmla="*/ 791839 w 3431"/>
              <a:gd name="T45" fmla="*/ 793876 h 2339"/>
              <a:gd name="T46" fmla="*/ 791839 w 3431"/>
              <a:gd name="T47" fmla="*/ 900391 h 2339"/>
              <a:gd name="T48" fmla="*/ 1010132 w 3431"/>
              <a:gd name="T49" fmla="*/ 900391 h 2339"/>
              <a:gd name="T50" fmla="*/ 1010132 w 3431"/>
              <a:gd name="T51" fmla="*/ 793876 h 2339"/>
              <a:gd name="T52" fmla="*/ 1367483 w 3431"/>
              <a:gd name="T53" fmla="*/ 793876 h 2339"/>
              <a:gd name="T54" fmla="*/ 1078349 w 3431"/>
              <a:gd name="T55" fmla="*/ 793876 h 2339"/>
              <a:gd name="T56" fmla="*/ 1078349 w 3431"/>
              <a:gd name="T57" fmla="*/ 900391 h 2339"/>
              <a:gd name="T58" fmla="*/ 1367483 w 3431"/>
              <a:gd name="T59" fmla="*/ 900391 h 2339"/>
              <a:gd name="T60" fmla="*/ 1367483 w 3431"/>
              <a:gd name="T61" fmla="*/ 793876 h 2339"/>
              <a:gd name="T62" fmla="*/ 108097 w 3431"/>
              <a:gd name="T63" fmla="*/ 1077741 h 2339"/>
              <a:gd name="T64" fmla="*/ 1369057 w 3431"/>
              <a:gd name="T65" fmla="*/ 1077741 h 2339"/>
              <a:gd name="T66" fmla="*/ 1369057 w 3431"/>
              <a:gd name="T67" fmla="*/ 972275 h 2339"/>
              <a:gd name="T68" fmla="*/ 108097 w 3431"/>
              <a:gd name="T69" fmla="*/ 972275 h 2339"/>
              <a:gd name="T70" fmla="*/ 108097 w 3431"/>
              <a:gd name="T71" fmla="*/ 1077741 h 2339"/>
              <a:gd name="T72" fmla="*/ 108097 w 3431"/>
              <a:gd name="T73" fmla="*/ 900391 h 2339"/>
              <a:gd name="T74" fmla="*/ 361549 w 3431"/>
              <a:gd name="T75" fmla="*/ 900391 h 2339"/>
              <a:gd name="T76" fmla="*/ 361549 w 3431"/>
              <a:gd name="T77" fmla="*/ 793876 h 2339"/>
              <a:gd name="T78" fmla="*/ 108097 w 3431"/>
              <a:gd name="T79" fmla="*/ 793876 h 2339"/>
              <a:gd name="T80" fmla="*/ 108097 w 3431"/>
              <a:gd name="T81" fmla="*/ 900391 h 233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3431" h="2339">
                <a:moveTo>
                  <a:pt x="3417" y="551"/>
                </a:moveTo>
                <a:cubicBezTo>
                  <a:pt x="3417" y="544"/>
                  <a:pt x="3417" y="544"/>
                  <a:pt x="3417" y="544"/>
                </a:cubicBezTo>
                <a:cubicBezTo>
                  <a:pt x="0" y="544"/>
                  <a:pt x="0" y="544"/>
                  <a:pt x="0" y="544"/>
                </a:cubicBezTo>
                <a:cubicBezTo>
                  <a:pt x="0" y="307"/>
                  <a:pt x="0" y="307"/>
                  <a:pt x="0" y="307"/>
                </a:cubicBezTo>
                <a:cubicBezTo>
                  <a:pt x="0" y="138"/>
                  <a:pt x="138" y="0"/>
                  <a:pt x="307" y="0"/>
                </a:cubicBezTo>
                <a:cubicBezTo>
                  <a:pt x="3103" y="0"/>
                  <a:pt x="3103" y="0"/>
                  <a:pt x="3103" y="0"/>
                </a:cubicBezTo>
                <a:cubicBezTo>
                  <a:pt x="3273" y="0"/>
                  <a:pt x="3420" y="138"/>
                  <a:pt x="3420" y="307"/>
                </a:cubicBezTo>
                <a:cubicBezTo>
                  <a:pt x="3420" y="551"/>
                  <a:pt x="3420" y="551"/>
                  <a:pt x="3420" y="551"/>
                </a:cubicBezTo>
                <a:lnTo>
                  <a:pt x="3417" y="551"/>
                </a:lnTo>
                <a:close/>
                <a:moveTo>
                  <a:pt x="3431" y="1102"/>
                </a:moveTo>
                <a:cubicBezTo>
                  <a:pt x="3431" y="2045"/>
                  <a:pt x="3431" y="2045"/>
                  <a:pt x="3431" y="2045"/>
                </a:cubicBezTo>
                <a:cubicBezTo>
                  <a:pt x="3431" y="2215"/>
                  <a:pt x="3273" y="2339"/>
                  <a:pt x="3103" y="2339"/>
                </a:cubicBezTo>
                <a:cubicBezTo>
                  <a:pt x="307" y="2339"/>
                  <a:pt x="307" y="2339"/>
                  <a:pt x="307" y="2339"/>
                </a:cubicBezTo>
                <a:cubicBezTo>
                  <a:pt x="138" y="2339"/>
                  <a:pt x="0" y="2215"/>
                  <a:pt x="0" y="2045"/>
                </a:cubicBezTo>
                <a:cubicBezTo>
                  <a:pt x="0" y="1102"/>
                  <a:pt x="0" y="1102"/>
                  <a:pt x="0" y="1102"/>
                </a:cubicBezTo>
                <a:lnTo>
                  <a:pt x="3431" y="1102"/>
                </a:lnTo>
                <a:close/>
                <a:moveTo>
                  <a:pt x="1306" y="1513"/>
                </a:moveTo>
                <a:cubicBezTo>
                  <a:pt x="823" y="1513"/>
                  <a:pt x="823" y="1513"/>
                  <a:pt x="823" y="1513"/>
                </a:cubicBezTo>
                <a:cubicBezTo>
                  <a:pt x="823" y="1716"/>
                  <a:pt x="823" y="1716"/>
                  <a:pt x="823" y="1716"/>
                </a:cubicBezTo>
                <a:cubicBezTo>
                  <a:pt x="1306" y="1716"/>
                  <a:pt x="1306" y="1716"/>
                  <a:pt x="1306" y="1716"/>
                </a:cubicBezTo>
                <a:lnTo>
                  <a:pt x="1306" y="1513"/>
                </a:lnTo>
                <a:close/>
                <a:moveTo>
                  <a:pt x="1925" y="1513"/>
                </a:moveTo>
                <a:cubicBezTo>
                  <a:pt x="1509" y="1513"/>
                  <a:pt x="1509" y="1513"/>
                  <a:pt x="1509" y="1513"/>
                </a:cubicBezTo>
                <a:cubicBezTo>
                  <a:pt x="1509" y="1716"/>
                  <a:pt x="1509" y="1716"/>
                  <a:pt x="1509" y="1716"/>
                </a:cubicBezTo>
                <a:cubicBezTo>
                  <a:pt x="1925" y="1716"/>
                  <a:pt x="1925" y="1716"/>
                  <a:pt x="1925" y="1716"/>
                </a:cubicBezTo>
                <a:lnTo>
                  <a:pt x="1925" y="1513"/>
                </a:lnTo>
                <a:close/>
                <a:moveTo>
                  <a:pt x="2606" y="1513"/>
                </a:moveTo>
                <a:cubicBezTo>
                  <a:pt x="2055" y="1513"/>
                  <a:pt x="2055" y="1513"/>
                  <a:pt x="2055" y="1513"/>
                </a:cubicBezTo>
                <a:cubicBezTo>
                  <a:pt x="2055" y="1716"/>
                  <a:pt x="2055" y="1716"/>
                  <a:pt x="2055" y="1716"/>
                </a:cubicBezTo>
                <a:cubicBezTo>
                  <a:pt x="2606" y="1716"/>
                  <a:pt x="2606" y="1716"/>
                  <a:pt x="2606" y="1716"/>
                </a:cubicBezTo>
                <a:lnTo>
                  <a:pt x="2606" y="1513"/>
                </a:lnTo>
                <a:close/>
                <a:moveTo>
                  <a:pt x="206" y="2054"/>
                </a:moveTo>
                <a:cubicBezTo>
                  <a:pt x="2609" y="2054"/>
                  <a:pt x="2609" y="2054"/>
                  <a:pt x="2609" y="2054"/>
                </a:cubicBezTo>
                <a:cubicBezTo>
                  <a:pt x="2609" y="1853"/>
                  <a:pt x="2609" y="1853"/>
                  <a:pt x="2609" y="1853"/>
                </a:cubicBezTo>
                <a:cubicBezTo>
                  <a:pt x="206" y="1853"/>
                  <a:pt x="206" y="1853"/>
                  <a:pt x="206" y="1853"/>
                </a:cubicBezTo>
                <a:lnTo>
                  <a:pt x="206" y="2054"/>
                </a:lnTo>
                <a:close/>
                <a:moveTo>
                  <a:pt x="206" y="1716"/>
                </a:moveTo>
                <a:cubicBezTo>
                  <a:pt x="689" y="1716"/>
                  <a:pt x="689" y="1716"/>
                  <a:pt x="689" y="1716"/>
                </a:cubicBezTo>
                <a:cubicBezTo>
                  <a:pt x="689" y="1513"/>
                  <a:pt x="689" y="1513"/>
                  <a:pt x="689" y="1513"/>
                </a:cubicBezTo>
                <a:cubicBezTo>
                  <a:pt x="206" y="1513"/>
                  <a:pt x="206" y="1513"/>
                  <a:pt x="206" y="1513"/>
                </a:cubicBezTo>
                <a:lnTo>
                  <a:pt x="206" y="1716"/>
                </a:lnTo>
                <a:close/>
              </a:path>
            </a:pathLst>
          </a:custGeom>
          <a:solidFill>
            <a:schemeClr val="bg1"/>
          </a:solidFill>
          <a:ln w="12700" cap="flat" cmpd="sng" algn="ctr">
            <a:noFill/>
            <a:prstDash val="solid"/>
            <a:miter lim="800000"/>
          </a:ln>
          <a:effectLst/>
        </p:spPr>
        <p:txBody>
          <a:bodyPr anchor="ctr">
            <a:scene3d>
              <a:camera prst="orthographicFront"/>
              <a:lightRig rig="threePt" dir="t"/>
            </a:scene3d>
            <a:sp3d>
              <a:contourClr>
                <a:srgbClr val="FFFFFF"/>
              </a:contourClr>
            </a:sp3d>
          </a:bodyPr>
          <a:lstStyle/>
          <a:p>
            <a:pPr algn="ctr"/>
            <a:endParaRPr lang="zh-CN" altLang="en-US">
              <a:solidFill>
                <a:schemeClr val="accent1"/>
              </a:solidFill>
              <a:cs typeface="+mn-ea"/>
              <a:sym typeface="+mn-lt"/>
            </a:endParaRPr>
          </a:p>
        </p:txBody>
      </p:sp>
      <p:sp>
        <p:nvSpPr>
          <p:cNvPr id="25" name="文本框 24"/>
          <p:cNvSpPr txBox="1"/>
          <p:nvPr/>
        </p:nvSpPr>
        <p:spPr>
          <a:xfrm>
            <a:off x="563680" y="1939074"/>
            <a:ext cx="2236510" cy="400110"/>
          </a:xfrm>
          <a:prstGeom prst="rect">
            <a:avLst/>
          </a:prstGeom>
          <a:noFill/>
        </p:spPr>
        <p:txBody>
          <a:bodyPr wrap="none" rtlCol="0">
            <a:spAutoFit/>
          </a:bodyPr>
          <a:lstStyle/>
          <a:p>
            <a:r>
              <a:rPr lang="zh-CN" altLang="en-US" sz="2000" b="1" dirty="0">
                <a:solidFill>
                  <a:schemeClr val="accent1"/>
                </a:solidFill>
                <a:cs typeface="+mn-ea"/>
                <a:sym typeface="+mn-lt"/>
              </a:rPr>
              <a:t>请在这里添加标题</a:t>
            </a:r>
          </a:p>
        </p:txBody>
      </p:sp>
      <p:sp>
        <p:nvSpPr>
          <p:cNvPr id="26" name="文本框 25"/>
          <p:cNvSpPr txBox="1"/>
          <p:nvPr/>
        </p:nvSpPr>
        <p:spPr>
          <a:xfrm>
            <a:off x="3402852" y="1939074"/>
            <a:ext cx="2236510" cy="400110"/>
          </a:xfrm>
          <a:prstGeom prst="rect">
            <a:avLst/>
          </a:prstGeom>
          <a:noFill/>
        </p:spPr>
        <p:txBody>
          <a:bodyPr wrap="none" rtlCol="0">
            <a:spAutoFit/>
          </a:bodyPr>
          <a:lstStyle/>
          <a:p>
            <a:r>
              <a:rPr lang="zh-CN" altLang="en-US" sz="2000" b="1" dirty="0">
                <a:solidFill>
                  <a:schemeClr val="accent2"/>
                </a:solidFill>
                <a:cs typeface="+mn-ea"/>
                <a:sym typeface="+mn-lt"/>
              </a:rPr>
              <a:t>请在这里添加标题</a:t>
            </a:r>
          </a:p>
        </p:txBody>
      </p:sp>
      <p:sp>
        <p:nvSpPr>
          <p:cNvPr id="27" name="文本框 26"/>
          <p:cNvSpPr txBox="1"/>
          <p:nvPr/>
        </p:nvSpPr>
        <p:spPr>
          <a:xfrm>
            <a:off x="6488936" y="1939074"/>
            <a:ext cx="2236510" cy="400110"/>
          </a:xfrm>
          <a:prstGeom prst="rect">
            <a:avLst/>
          </a:prstGeom>
          <a:noFill/>
        </p:spPr>
        <p:txBody>
          <a:bodyPr wrap="none" rtlCol="0">
            <a:spAutoFit/>
          </a:bodyPr>
          <a:lstStyle/>
          <a:p>
            <a:r>
              <a:rPr lang="zh-CN" altLang="en-US" sz="2000" b="1" dirty="0">
                <a:solidFill>
                  <a:schemeClr val="accent3"/>
                </a:solidFill>
                <a:cs typeface="+mn-ea"/>
                <a:sym typeface="+mn-lt"/>
              </a:rPr>
              <a:t>请在这里添加标题</a:t>
            </a:r>
          </a:p>
        </p:txBody>
      </p:sp>
      <p:sp>
        <p:nvSpPr>
          <p:cNvPr id="28" name="文本框 27"/>
          <p:cNvSpPr txBox="1"/>
          <p:nvPr/>
        </p:nvSpPr>
        <p:spPr>
          <a:xfrm>
            <a:off x="9361686" y="1939074"/>
            <a:ext cx="2236510" cy="400110"/>
          </a:xfrm>
          <a:prstGeom prst="rect">
            <a:avLst/>
          </a:prstGeom>
          <a:noFill/>
        </p:spPr>
        <p:txBody>
          <a:bodyPr wrap="none" rtlCol="0">
            <a:spAutoFit/>
          </a:bodyPr>
          <a:lstStyle/>
          <a:p>
            <a:r>
              <a:rPr lang="zh-CN" altLang="en-US" sz="2000" b="1" dirty="0">
                <a:solidFill>
                  <a:schemeClr val="accent4"/>
                </a:solidFill>
                <a:cs typeface="+mn-ea"/>
                <a:sym typeface="+mn-lt"/>
              </a:rPr>
              <a:t>请在这里添加标题</a:t>
            </a:r>
          </a:p>
        </p:txBody>
      </p:sp>
      <p:grpSp>
        <p:nvGrpSpPr>
          <p:cNvPr id="29" name="组合 28"/>
          <p:cNvGrpSpPr>
            <a:grpSpLocks noChangeAspect="1"/>
          </p:cNvGrpSpPr>
          <p:nvPr/>
        </p:nvGrpSpPr>
        <p:grpSpPr>
          <a:xfrm>
            <a:off x="202799" y="287672"/>
            <a:ext cx="609210" cy="609210"/>
            <a:chOff x="456294" y="1959430"/>
            <a:chExt cx="2148114" cy="2148114"/>
          </a:xfrm>
        </p:grpSpPr>
        <p:sp>
          <p:nvSpPr>
            <p:cNvPr id="30" name="椭圆 29"/>
            <p:cNvSpPr/>
            <p:nvPr/>
          </p:nvSpPr>
          <p:spPr>
            <a:xfrm>
              <a:off x="456294" y="1959430"/>
              <a:ext cx="2148114" cy="2148114"/>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rgbClr val="F38E02"/>
                </a:solidFill>
                <a:latin typeface="Arial" pitchFamily="34" charset="0"/>
                <a:ea typeface="微软雅黑" pitchFamily="34" charset="-122"/>
                <a:sym typeface="Arial" pitchFamily="34" charset="0"/>
              </a:endParaRPr>
            </a:p>
          </p:txBody>
        </p:sp>
        <p:pic>
          <p:nvPicPr>
            <p:cNvPr id="31" name="图片 30"/>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833665" y="2319827"/>
              <a:ext cx="1393372" cy="1427320"/>
            </a:xfrm>
            <a:prstGeom prst="rect">
              <a:avLst/>
            </a:prstGeom>
          </p:spPr>
        </p:pic>
      </p:grpSp>
      <p:sp>
        <p:nvSpPr>
          <p:cNvPr id="32" name="文本框 31"/>
          <p:cNvSpPr txBox="1"/>
          <p:nvPr/>
        </p:nvSpPr>
        <p:spPr>
          <a:xfrm>
            <a:off x="919032" y="57998"/>
            <a:ext cx="5708293" cy="923330"/>
          </a:xfrm>
          <a:prstGeom prst="rect">
            <a:avLst/>
          </a:prstGeom>
          <a:noFill/>
        </p:spPr>
        <p:txBody>
          <a:bodyPr wrap="square" rtlCol="0">
            <a:spAutoFit/>
          </a:bodyPr>
          <a:lstStyle/>
          <a:p>
            <a:pPr>
              <a:lnSpc>
                <a:spcPct val="150000"/>
              </a:lnSpc>
            </a:pPr>
            <a:r>
              <a:rPr lang="zh-CN" altLang="en-US" sz="3600" b="1" dirty="0">
                <a:solidFill>
                  <a:schemeClr val="bg1"/>
                </a:solidFill>
              </a:rPr>
              <a:t>添加论文内容第二部分标题</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0"/>
            <a:ext cx="12192000" cy="10595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0" y="1099029"/>
            <a:ext cx="12192000"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Rectangle 67"/>
          <p:cNvSpPr>
            <a:spLocks noChangeArrowheads="1"/>
          </p:cNvSpPr>
          <p:nvPr/>
        </p:nvSpPr>
        <p:spPr bwMode="auto">
          <a:xfrm>
            <a:off x="4950885" y="1600522"/>
            <a:ext cx="2290233" cy="2343151"/>
          </a:xfrm>
          <a:prstGeom prst="rect">
            <a:avLst/>
          </a:prstGeom>
          <a:solidFill>
            <a:schemeClr val="accent1"/>
          </a:solidFill>
          <a:ln>
            <a:noFill/>
          </a:ln>
        </p:spPr>
        <p:txBody>
          <a:bodyPr/>
          <a:lstStyle/>
          <a:p>
            <a:endParaRPr lang="zh-CN" altLang="en-US" sz="2135">
              <a:cs typeface="+mn-ea"/>
              <a:sym typeface="+mn-lt"/>
            </a:endParaRPr>
          </a:p>
        </p:txBody>
      </p:sp>
      <p:sp>
        <p:nvSpPr>
          <p:cNvPr id="10" name="Freeform 68"/>
          <p:cNvSpPr/>
          <p:nvPr/>
        </p:nvSpPr>
        <p:spPr bwMode="auto">
          <a:xfrm>
            <a:off x="1100667" y="1604755"/>
            <a:ext cx="2654300" cy="2334684"/>
          </a:xfrm>
          <a:custGeom>
            <a:avLst/>
            <a:gdLst>
              <a:gd name="T0" fmla="*/ 206 w 1254"/>
              <a:gd name="T1" fmla="*/ 1103 h 1103"/>
              <a:gd name="T2" fmla="*/ 1254 w 1254"/>
              <a:gd name="T3" fmla="*/ 1103 h 1103"/>
              <a:gd name="T4" fmla="*/ 1254 w 1254"/>
              <a:gd name="T5" fmla="*/ 0 h 1103"/>
              <a:gd name="T6" fmla="*/ 206 w 1254"/>
              <a:gd name="T7" fmla="*/ 0 h 1103"/>
              <a:gd name="T8" fmla="*/ 0 w 1254"/>
              <a:gd name="T9" fmla="*/ 550 h 1103"/>
              <a:gd name="T10" fmla="*/ 206 w 1254"/>
              <a:gd name="T11" fmla="*/ 1103 h 1103"/>
            </a:gdLst>
            <a:ahLst/>
            <a:cxnLst>
              <a:cxn ang="0">
                <a:pos x="T0" y="T1"/>
              </a:cxn>
              <a:cxn ang="0">
                <a:pos x="T2" y="T3"/>
              </a:cxn>
              <a:cxn ang="0">
                <a:pos x="T4" y="T5"/>
              </a:cxn>
              <a:cxn ang="0">
                <a:pos x="T6" y="T7"/>
              </a:cxn>
              <a:cxn ang="0">
                <a:pos x="T8" y="T9"/>
              </a:cxn>
              <a:cxn ang="0">
                <a:pos x="T10" y="T11"/>
              </a:cxn>
            </a:cxnLst>
            <a:rect l="0" t="0" r="r" b="b"/>
            <a:pathLst>
              <a:path w="1254" h="1103">
                <a:moveTo>
                  <a:pt x="206" y="1103"/>
                </a:moveTo>
                <a:lnTo>
                  <a:pt x="1254" y="1103"/>
                </a:lnTo>
                <a:lnTo>
                  <a:pt x="1254" y="0"/>
                </a:lnTo>
                <a:lnTo>
                  <a:pt x="206" y="0"/>
                </a:lnTo>
                <a:lnTo>
                  <a:pt x="0" y="550"/>
                </a:lnTo>
                <a:lnTo>
                  <a:pt x="206" y="1103"/>
                </a:lnTo>
                <a:close/>
              </a:path>
            </a:pathLst>
          </a:custGeom>
          <a:solidFill>
            <a:schemeClr val="accent2"/>
          </a:solidFill>
          <a:ln>
            <a:noFill/>
          </a:ln>
        </p:spPr>
        <p:txBody>
          <a:bodyPr/>
          <a:lstStyle/>
          <a:p>
            <a:endParaRPr lang="zh-CN" altLang="en-US" sz="2135">
              <a:cs typeface="+mn-ea"/>
              <a:sym typeface="+mn-lt"/>
            </a:endParaRPr>
          </a:p>
        </p:txBody>
      </p:sp>
      <p:sp>
        <p:nvSpPr>
          <p:cNvPr id="11" name="Freeform 69"/>
          <p:cNvSpPr/>
          <p:nvPr/>
        </p:nvSpPr>
        <p:spPr bwMode="auto">
          <a:xfrm>
            <a:off x="8434918" y="1604755"/>
            <a:ext cx="2656417" cy="2334684"/>
          </a:xfrm>
          <a:custGeom>
            <a:avLst/>
            <a:gdLst>
              <a:gd name="T0" fmla="*/ 1049 w 1255"/>
              <a:gd name="T1" fmla="*/ 1103 h 1103"/>
              <a:gd name="T2" fmla="*/ 0 w 1255"/>
              <a:gd name="T3" fmla="*/ 1103 h 1103"/>
              <a:gd name="T4" fmla="*/ 0 w 1255"/>
              <a:gd name="T5" fmla="*/ 0 h 1103"/>
              <a:gd name="T6" fmla="*/ 1049 w 1255"/>
              <a:gd name="T7" fmla="*/ 0 h 1103"/>
              <a:gd name="T8" fmla="*/ 1255 w 1255"/>
              <a:gd name="T9" fmla="*/ 550 h 1103"/>
              <a:gd name="T10" fmla="*/ 1049 w 1255"/>
              <a:gd name="T11" fmla="*/ 1103 h 1103"/>
            </a:gdLst>
            <a:ahLst/>
            <a:cxnLst>
              <a:cxn ang="0">
                <a:pos x="T0" y="T1"/>
              </a:cxn>
              <a:cxn ang="0">
                <a:pos x="T2" y="T3"/>
              </a:cxn>
              <a:cxn ang="0">
                <a:pos x="T4" y="T5"/>
              </a:cxn>
              <a:cxn ang="0">
                <a:pos x="T6" y="T7"/>
              </a:cxn>
              <a:cxn ang="0">
                <a:pos x="T8" y="T9"/>
              </a:cxn>
              <a:cxn ang="0">
                <a:pos x="T10" y="T11"/>
              </a:cxn>
            </a:cxnLst>
            <a:rect l="0" t="0" r="r" b="b"/>
            <a:pathLst>
              <a:path w="1255" h="1103">
                <a:moveTo>
                  <a:pt x="1049" y="1103"/>
                </a:moveTo>
                <a:lnTo>
                  <a:pt x="0" y="1103"/>
                </a:lnTo>
                <a:lnTo>
                  <a:pt x="0" y="0"/>
                </a:lnTo>
                <a:lnTo>
                  <a:pt x="1049" y="0"/>
                </a:lnTo>
                <a:lnTo>
                  <a:pt x="1255" y="550"/>
                </a:lnTo>
                <a:lnTo>
                  <a:pt x="1049" y="1103"/>
                </a:lnTo>
                <a:close/>
              </a:path>
            </a:pathLst>
          </a:custGeom>
          <a:solidFill>
            <a:schemeClr val="accent3"/>
          </a:solidFill>
          <a:ln>
            <a:noFill/>
          </a:ln>
        </p:spPr>
        <p:txBody>
          <a:bodyPr/>
          <a:lstStyle/>
          <a:p>
            <a:endParaRPr lang="zh-CN" altLang="en-US" sz="2135">
              <a:cs typeface="+mn-ea"/>
              <a:sym typeface="+mn-lt"/>
            </a:endParaRPr>
          </a:p>
        </p:txBody>
      </p:sp>
      <p:sp>
        <p:nvSpPr>
          <p:cNvPr id="12" name="TextBox 692"/>
          <p:cNvSpPr txBox="1"/>
          <p:nvPr/>
        </p:nvSpPr>
        <p:spPr bwMode="auto">
          <a:xfrm>
            <a:off x="3579073" y="4269969"/>
            <a:ext cx="4968027" cy="748988"/>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4265" b="1" spc="400" dirty="0">
                <a:solidFill>
                  <a:schemeClr val="tx1">
                    <a:lumMod val="75000"/>
                    <a:lumOff val="25000"/>
                  </a:schemeClr>
                </a:solidFill>
                <a:latin typeface="+mn-lt"/>
                <a:ea typeface="+mn-ea"/>
                <a:cs typeface="+mn-ea"/>
                <a:sym typeface="+mn-lt"/>
              </a:rPr>
              <a:t>点击此处添加标题</a:t>
            </a:r>
          </a:p>
        </p:txBody>
      </p:sp>
      <p:sp>
        <p:nvSpPr>
          <p:cNvPr id="13" name="矩形 1"/>
          <p:cNvSpPr>
            <a:spLocks noChangeArrowheads="1"/>
          </p:cNvSpPr>
          <p:nvPr/>
        </p:nvSpPr>
        <p:spPr bwMode="auto">
          <a:xfrm>
            <a:off x="827617" y="5032828"/>
            <a:ext cx="10549467" cy="1525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600" dirty="0">
                <a:solidFill>
                  <a:schemeClr val="tx1">
                    <a:lumMod val="65000"/>
                    <a:lumOff val="35000"/>
                  </a:schemeClr>
                </a:solidFill>
                <a:cs typeface="+mn-ea"/>
                <a:sym typeface="+mn-lt"/>
              </a:rPr>
              <a:t>这里填写文字内容这里填写文字内容这里填写文字内容这里填写文字内容这里填写文字内容这里填写文字内容这里填写文字内容这里填写文字内容这里填写文字内容这里填写文字内容这里填写文字内容这里填写文字内容这里填写文字内容这里填写文字内容这里填写文字内容这里填写文字内容这里填写文字内容这里填写文字内容这里填写文字内容这里填写文字内容</a:t>
            </a:r>
          </a:p>
        </p:txBody>
      </p:sp>
      <p:cxnSp>
        <p:nvCxnSpPr>
          <p:cNvPr id="14" name="直接连接符 13"/>
          <p:cNvCxnSpPr/>
          <p:nvPr/>
        </p:nvCxnSpPr>
        <p:spPr>
          <a:xfrm>
            <a:off x="1556318" y="2564180"/>
            <a:ext cx="185151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5192863" y="2564180"/>
            <a:ext cx="185151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8660975" y="2564180"/>
            <a:ext cx="185151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TextBox 692"/>
          <p:cNvSpPr txBox="1"/>
          <p:nvPr/>
        </p:nvSpPr>
        <p:spPr bwMode="auto">
          <a:xfrm>
            <a:off x="1591777" y="1954716"/>
            <a:ext cx="1755609" cy="502766"/>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2665" b="1" spc="400" dirty="0">
                <a:solidFill>
                  <a:schemeClr val="bg1"/>
                </a:solidFill>
                <a:latin typeface="+mn-lt"/>
                <a:ea typeface="+mn-ea"/>
                <a:cs typeface="+mn-ea"/>
                <a:sym typeface="+mn-lt"/>
              </a:rPr>
              <a:t>添加标题</a:t>
            </a:r>
          </a:p>
        </p:txBody>
      </p:sp>
      <p:sp>
        <p:nvSpPr>
          <p:cNvPr id="18" name="矩形 1"/>
          <p:cNvSpPr>
            <a:spLocks noChangeArrowheads="1"/>
          </p:cNvSpPr>
          <p:nvPr/>
        </p:nvSpPr>
        <p:spPr bwMode="auto">
          <a:xfrm>
            <a:off x="1440053" y="2691297"/>
            <a:ext cx="2091639" cy="1015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335" dirty="0">
                <a:solidFill>
                  <a:schemeClr val="bg1"/>
                </a:solidFill>
                <a:cs typeface="+mn-ea"/>
                <a:sym typeface="+mn-lt"/>
              </a:rPr>
              <a:t>这里填写文字内容这里填写文字内容这里填写文字内容这里填写文字内容</a:t>
            </a:r>
          </a:p>
        </p:txBody>
      </p:sp>
      <p:sp>
        <p:nvSpPr>
          <p:cNvPr id="19" name="TextBox 692"/>
          <p:cNvSpPr txBox="1"/>
          <p:nvPr/>
        </p:nvSpPr>
        <p:spPr bwMode="auto">
          <a:xfrm>
            <a:off x="5208970" y="1954716"/>
            <a:ext cx="1755609" cy="502766"/>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2665" b="1" spc="400" dirty="0">
                <a:solidFill>
                  <a:schemeClr val="bg1"/>
                </a:solidFill>
                <a:latin typeface="+mn-lt"/>
                <a:ea typeface="+mn-ea"/>
                <a:cs typeface="+mn-ea"/>
                <a:sym typeface="+mn-lt"/>
              </a:rPr>
              <a:t>添加标题</a:t>
            </a:r>
          </a:p>
        </p:txBody>
      </p:sp>
      <p:sp>
        <p:nvSpPr>
          <p:cNvPr id="20" name="TextBox 692"/>
          <p:cNvSpPr txBox="1"/>
          <p:nvPr/>
        </p:nvSpPr>
        <p:spPr bwMode="auto">
          <a:xfrm>
            <a:off x="8693190" y="1954716"/>
            <a:ext cx="1755609" cy="502766"/>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2665" b="1" spc="400" dirty="0">
                <a:solidFill>
                  <a:schemeClr val="bg1"/>
                </a:solidFill>
                <a:latin typeface="+mn-lt"/>
                <a:ea typeface="+mn-ea"/>
                <a:cs typeface="+mn-ea"/>
                <a:sym typeface="+mn-lt"/>
              </a:rPr>
              <a:t>添加标题</a:t>
            </a:r>
          </a:p>
        </p:txBody>
      </p:sp>
      <p:sp>
        <p:nvSpPr>
          <p:cNvPr id="21" name="矩形 1"/>
          <p:cNvSpPr>
            <a:spLocks noChangeArrowheads="1"/>
          </p:cNvSpPr>
          <p:nvPr/>
        </p:nvSpPr>
        <p:spPr bwMode="auto">
          <a:xfrm>
            <a:off x="5050181" y="2691297"/>
            <a:ext cx="2091639" cy="1015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335" dirty="0">
                <a:solidFill>
                  <a:schemeClr val="bg1"/>
                </a:solidFill>
                <a:cs typeface="+mn-ea"/>
                <a:sym typeface="+mn-lt"/>
              </a:rPr>
              <a:t>这里填写文字内容这里填写文字内容这里填写文字内容这里填写文字内容</a:t>
            </a:r>
          </a:p>
        </p:txBody>
      </p:sp>
      <p:sp>
        <p:nvSpPr>
          <p:cNvPr id="22" name="矩形 1"/>
          <p:cNvSpPr>
            <a:spLocks noChangeArrowheads="1"/>
          </p:cNvSpPr>
          <p:nvPr/>
        </p:nvSpPr>
        <p:spPr bwMode="auto">
          <a:xfrm>
            <a:off x="8647125" y="2691297"/>
            <a:ext cx="2091639" cy="1015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335" dirty="0">
                <a:solidFill>
                  <a:schemeClr val="bg1"/>
                </a:solidFill>
                <a:cs typeface="+mn-ea"/>
                <a:sym typeface="+mn-lt"/>
              </a:rPr>
              <a:t>这里填写文字内容这里填写文字内容这里填写文字内容这里填写文字内容</a:t>
            </a:r>
          </a:p>
        </p:txBody>
      </p:sp>
      <p:grpSp>
        <p:nvGrpSpPr>
          <p:cNvPr id="27" name="组合 26"/>
          <p:cNvGrpSpPr>
            <a:grpSpLocks noChangeAspect="1"/>
          </p:cNvGrpSpPr>
          <p:nvPr/>
        </p:nvGrpSpPr>
        <p:grpSpPr>
          <a:xfrm>
            <a:off x="202799" y="287672"/>
            <a:ext cx="609210" cy="609210"/>
            <a:chOff x="456294" y="1959430"/>
            <a:chExt cx="2148114" cy="2148114"/>
          </a:xfrm>
        </p:grpSpPr>
        <p:sp>
          <p:nvSpPr>
            <p:cNvPr id="28" name="椭圆 27"/>
            <p:cNvSpPr/>
            <p:nvPr/>
          </p:nvSpPr>
          <p:spPr>
            <a:xfrm>
              <a:off x="456294" y="1959430"/>
              <a:ext cx="2148114" cy="2148114"/>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rgbClr val="F38E02"/>
                </a:solidFill>
                <a:latin typeface="Arial" pitchFamily="34" charset="0"/>
                <a:ea typeface="微软雅黑" pitchFamily="34" charset="-122"/>
                <a:sym typeface="Arial" pitchFamily="34" charset="0"/>
              </a:endParaRPr>
            </a:p>
          </p:txBody>
        </p:sp>
        <p:pic>
          <p:nvPicPr>
            <p:cNvPr id="29" name="图片 28"/>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833665" y="2319827"/>
              <a:ext cx="1393372" cy="1427320"/>
            </a:xfrm>
            <a:prstGeom prst="rect">
              <a:avLst/>
            </a:prstGeom>
          </p:spPr>
        </p:pic>
      </p:grpSp>
      <p:sp>
        <p:nvSpPr>
          <p:cNvPr id="30" name="文本框 29"/>
          <p:cNvSpPr txBox="1"/>
          <p:nvPr/>
        </p:nvSpPr>
        <p:spPr>
          <a:xfrm>
            <a:off x="919032" y="57998"/>
            <a:ext cx="5708293" cy="923330"/>
          </a:xfrm>
          <a:prstGeom prst="rect">
            <a:avLst/>
          </a:prstGeom>
          <a:noFill/>
        </p:spPr>
        <p:txBody>
          <a:bodyPr wrap="square" rtlCol="0">
            <a:spAutoFit/>
          </a:bodyPr>
          <a:lstStyle/>
          <a:p>
            <a:pPr>
              <a:lnSpc>
                <a:spcPct val="150000"/>
              </a:lnSpc>
            </a:pPr>
            <a:r>
              <a:rPr lang="zh-CN" altLang="en-US" sz="3600" b="1" dirty="0">
                <a:solidFill>
                  <a:schemeClr val="bg1"/>
                </a:solidFill>
              </a:rPr>
              <a:t>添加论文内容第二部分标题</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2171700"/>
            <a:ext cx="12192000" cy="28321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398186" y="2485604"/>
            <a:ext cx="5708293" cy="923330"/>
          </a:xfrm>
          <a:prstGeom prst="rect">
            <a:avLst/>
          </a:prstGeom>
          <a:noFill/>
        </p:spPr>
        <p:txBody>
          <a:bodyPr wrap="square" rtlCol="0">
            <a:spAutoFit/>
          </a:bodyPr>
          <a:lstStyle/>
          <a:p>
            <a:pPr>
              <a:lnSpc>
                <a:spcPct val="150000"/>
              </a:lnSpc>
            </a:pPr>
            <a:r>
              <a:rPr lang="zh-CN" altLang="en-US" sz="3600" b="1" dirty="0">
                <a:solidFill>
                  <a:schemeClr val="bg1"/>
                </a:solidFill>
              </a:rPr>
              <a:t>添加论文内容第三部分标题</a:t>
            </a:r>
          </a:p>
        </p:txBody>
      </p:sp>
      <p:sp>
        <p:nvSpPr>
          <p:cNvPr id="4" name="文本框 3"/>
          <p:cNvSpPr txBox="1"/>
          <p:nvPr/>
        </p:nvSpPr>
        <p:spPr>
          <a:xfrm>
            <a:off x="4398186" y="3282154"/>
            <a:ext cx="5708293" cy="1289456"/>
          </a:xfrm>
          <a:prstGeom prst="rect">
            <a:avLst/>
          </a:prstGeom>
          <a:noFill/>
        </p:spPr>
        <p:txBody>
          <a:bodyPr wrap="square" rtlCol="0">
            <a:spAutoFit/>
          </a:bodyPr>
          <a:lstStyle/>
          <a:p>
            <a:pPr>
              <a:lnSpc>
                <a:spcPct val="150000"/>
              </a:lnSpc>
            </a:pPr>
            <a:r>
              <a:rPr lang="zh-CN" altLang="en-US" dirty="0">
                <a:solidFill>
                  <a:schemeClr val="bg1"/>
                </a:solidFill>
              </a:rPr>
              <a:t>培养学生综合运用、巩固与扩展所学的基础理论和专业知识，培养学生独立分析、解决实际问题能力、培养学生处理数据和信息的能力。</a:t>
            </a:r>
          </a:p>
        </p:txBody>
      </p:sp>
      <p:grpSp>
        <p:nvGrpSpPr>
          <p:cNvPr id="5" name="组合 4"/>
          <p:cNvGrpSpPr>
            <a:grpSpLocks noChangeAspect="1"/>
          </p:cNvGrpSpPr>
          <p:nvPr/>
        </p:nvGrpSpPr>
        <p:grpSpPr>
          <a:xfrm>
            <a:off x="2066515" y="2676516"/>
            <a:ext cx="1895094" cy="1895094"/>
            <a:chOff x="456294" y="1959430"/>
            <a:chExt cx="2148114" cy="2148114"/>
          </a:xfrm>
        </p:grpSpPr>
        <p:sp>
          <p:nvSpPr>
            <p:cNvPr id="6" name="椭圆 5"/>
            <p:cNvSpPr/>
            <p:nvPr/>
          </p:nvSpPr>
          <p:spPr>
            <a:xfrm>
              <a:off x="456294" y="1959430"/>
              <a:ext cx="2148114" cy="2148114"/>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rgbClr val="F38E02"/>
                </a:solidFill>
                <a:latin typeface="Arial" pitchFamily="34" charset="0"/>
                <a:ea typeface="微软雅黑" pitchFamily="34" charset="-122"/>
                <a:sym typeface="Arial" pitchFamily="34" charset="0"/>
              </a:endParaRPr>
            </a:p>
          </p:txBody>
        </p:sp>
        <p:pic>
          <p:nvPicPr>
            <p:cNvPr id="7" name="图片 6"/>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833665" y="2319827"/>
              <a:ext cx="1393372" cy="1427320"/>
            </a:xfrm>
            <a:prstGeom prst="rect">
              <a:avLst/>
            </a:prstGeom>
          </p:spPr>
        </p:pic>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0"/>
            <a:ext cx="12192000" cy="10595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0" y="1099029"/>
            <a:ext cx="12192000"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1792"/>
          <p:cNvSpPr/>
          <p:nvPr/>
        </p:nvSpPr>
        <p:spPr bwMode="auto">
          <a:xfrm>
            <a:off x="5532215" y="3336774"/>
            <a:ext cx="414867" cy="400051"/>
          </a:xfrm>
          <a:custGeom>
            <a:avLst/>
            <a:gdLst>
              <a:gd name="T0" fmla="*/ 58 w 83"/>
              <a:gd name="T1" fmla="*/ 80 h 80"/>
              <a:gd name="T2" fmla="*/ 43 w 83"/>
              <a:gd name="T3" fmla="*/ 62 h 80"/>
              <a:gd name="T4" fmla="*/ 0 w 83"/>
              <a:gd name="T5" fmla="*/ 35 h 80"/>
              <a:gd name="T6" fmla="*/ 42 w 83"/>
              <a:gd name="T7" fmla="*/ 0 h 80"/>
              <a:gd name="T8" fmla="*/ 83 w 83"/>
              <a:gd name="T9" fmla="*/ 42 h 80"/>
              <a:gd name="T10" fmla="*/ 58 w 83"/>
              <a:gd name="T11" fmla="*/ 80 h 80"/>
            </a:gdLst>
            <a:ahLst/>
            <a:cxnLst>
              <a:cxn ang="0">
                <a:pos x="T0" y="T1"/>
              </a:cxn>
              <a:cxn ang="0">
                <a:pos x="T2" y="T3"/>
              </a:cxn>
              <a:cxn ang="0">
                <a:pos x="T4" y="T5"/>
              </a:cxn>
              <a:cxn ang="0">
                <a:pos x="T6" y="T7"/>
              </a:cxn>
              <a:cxn ang="0">
                <a:pos x="T8" y="T9"/>
              </a:cxn>
              <a:cxn ang="0">
                <a:pos x="T10" y="T11"/>
              </a:cxn>
            </a:cxnLst>
            <a:rect l="0" t="0" r="r" b="b"/>
            <a:pathLst>
              <a:path w="83" h="80">
                <a:moveTo>
                  <a:pt x="58" y="80"/>
                </a:moveTo>
                <a:cubicBezTo>
                  <a:pt x="54" y="73"/>
                  <a:pt x="49" y="67"/>
                  <a:pt x="43" y="62"/>
                </a:cubicBezTo>
                <a:cubicBezTo>
                  <a:pt x="31" y="49"/>
                  <a:pt x="16" y="40"/>
                  <a:pt x="0" y="35"/>
                </a:cubicBezTo>
                <a:cubicBezTo>
                  <a:pt x="3" y="15"/>
                  <a:pt x="21" y="0"/>
                  <a:pt x="42" y="0"/>
                </a:cubicBezTo>
                <a:cubicBezTo>
                  <a:pt x="65" y="0"/>
                  <a:pt x="83" y="18"/>
                  <a:pt x="83" y="42"/>
                </a:cubicBezTo>
                <a:cubicBezTo>
                  <a:pt x="83" y="59"/>
                  <a:pt x="73" y="74"/>
                  <a:pt x="58" y="80"/>
                </a:cubicBezTo>
                <a:close/>
              </a:path>
            </a:pathLst>
          </a:custGeom>
          <a:solidFill>
            <a:schemeClr val="accent3"/>
          </a:solidFill>
          <a:ln>
            <a:noFill/>
          </a:ln>
        </p:spPr>
        <p:txBody>
          <a:bodyPr/>
          <a:lstStyle/>
          <a:p>
            <a:endParaRPr lang="zh-CN" altLang="en-US" sz="2135">
              <a:cs typeface="+mn-ea"/>
              <a:sym typeface="+mn-lt"/>
            </a:endParaRPr>
          </a:p>
        </p:txBody>
      </p:sp>
      <p:sp>
        <p:nvSpPr>
          <p:cNvPr id="10" name="Freeform 5"/>
          <p:cNvSpPr/>
          <p:nvPr/>
        </p:nvSpPr>
        <p:spPr bwMode="auto">
          <a:xfrm>
            <a:off x="3557366" y="3000226"/>
            <a:ext cx="679449" cy="861484"/>
          </a:xfrm>
          <a:custGeom>
            <a:avLst/>
            <a:gdLst>
              <a:gd name="T0" fmla="*/ 114 w 136"/>
              <a:gd name="T1" fmla="*/ 63 h 172"/>
              <a:gd name="T2" fmla="*/ 121 w 136"/>
              <a:gd name="T3" fmla="*/ 61 h 172"/>
              <a:gd name="T4" fmla="*/ 135 w 136"/>
              <a:gd name="T5" fmla="*/ 6 h 172"/>
              <a:gd name="T6" fmla="*/ 130 w 136"/>
              <a:gd name="T7" fmla="*/ 2 h 172"/>
              <a:gd name="T8" fmla="*/ 79 w 136"/>
              <a:gd name="T9" fmla="*/ 23 h 172"/>
              <a:gd name="T10" fmla="*/ 77 w 136"/>
              <a:gd name="T11" fmla="*/ 31 h 172"/>
              <a:gd name="T12" fmla="*/ 84 w 136"/>
              <a:gd name="T13" fmla="*/ 37 h 172"/>
              <a:gd name="T14" fmla="*/ 67 w 136"/>
              <a:gd name="T15" fmla="*/ 56 h 172"/>
              <a:gd name="T16" fmla="*/ 0 w 136"/>
              <a:gd name="T17" fmla="*/ 38 h 172"/>
              <a:gd name="T18" fmla="*/ 0 w 136"/>
              <a:gd name="T19" fmla="*/ 172 h 172"/>
              <a:gd name="T20" fmla="*/ 126 w 136"/>
              <a:gd name="T21" fmla="*/ 128 h 172"/>
              <a:gd name="T22" fmla="*/ 92 w 136"/>
              <a:gd name="T23" fmla="*/ 75 h 172"/>
              <a:gd name="T24" fmla="*/ 107 w 136"/>
              <a:gd name="T25" fmla="*/ 57 h 172"/>
              <a:gd name="T26" fmla="*/ 114 w 136"/>
              <a:gd name="T27" fmla="*/ 63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6" h="172">
                <a:moveTo>
                  <a:pt x="114" y="63"/>
                </a:moveTo>
                <a:cubicBezTo>
                  <a:pt x="117" y="66"/>
                  <a:pt x="120" y="65"/>
                  <a:pt x="121" y="61"/>
                </a:cubicBezTo>
                <a:cubicBezTo>
                  <a:pt x="135" y="6"/>
                  <a:pt x="135" y="6"/>
                  <a:pt x="135" y="6"/>
                </a:cubicBezTo>
                <a:cubicBezTo>
                  <a:pt x="136" y="2"/>
                  <a:pt x="134" y="0"/>
                  <a:pt x="130" y="2"/>
                </a:cubicBezTo>
                <a:cubicBezTo>
                  <a:pt x="79" y="23"/>
                  <a:pt x="79" y="23"/>
                  <a:pt x="79" y="23"/>
                </a:cubicBezTo>
                <a:cubicBezTo>
                  <a:pt x="75" y="25"/>
                  <a:pt x="74" y="28"/>
                  <a:pt x="77" y="31"/>
                </a:cubicBezTo>
                <a:cubicBezTo>
                  <a:pt x="84" y="37"/>
                  <a:pt x="84" y="37"/>
                  <a:pt x="84" y="37"/>
                </a:cubicBezTo>
                <a:cubicBezTo>
                  <a:pt x="67" y="56"/>
                  <a:pt x="67" y="56"/>
                  <a:pt x="67" y="56"/>
                </a:cubicBezTo>
                <a:cubicBezTo>
                  <a:pt x="47" y="45"/>
                  <a:pt x="25" y="38"/>
                  <a:pt x="0" y="38"/>
                </a:cubicBezTo>
                <a:cubicBezTo>
                  <a:pt x="0" y="172"/>
                  <a:pt x="0" y="172"/>
                  <a:pt x="0" y="172"/>
                </a:cubicBezTo>
                <a:cubicBezTo>
                  <a:pt x="126" y="128"/>
                  <a:pt x="126" y="128"/>
                  <a:pt x="126" y="128"/>
                </a:cubicBezTo>
                <a:cubicBezTo>
                  <a:pt x="119" y="107"/>
                  <a:pt x="107" y="89"/>
                  <a:pt x="92" y="75"/>
                </a:cubicBezTo>
                <a:cubicBezTo>
                  <a:pt x="107" y="57"/>
                  <a:pt x="107" y="57"/>
                  <a:pt x="107" y="57"/>
                </a:cubicBezTo>
                <a:lnTo>
                  <a:pt x="114" y="63"/>
                </a:lnTo>
                <a:close/>
              </a:path>
            </a:pathLst>
          </a:custGeom>
          <a:solidFill>
            <a:schemeClr val="accent2"/>
          </a:solidFill>
          <a:ln>
            <a:noFill/>
          </a:ln>
        </p:spPr>
        <p:txBody>
          <a:bodyPr/>
          <a:lstStyle/>
          <a:p>
            <a:endParaRPr lang="zh-CN" altLang="en-US" sz="2135">
              <a:cs typeface="+mn-ea"/>
              <a:sym typeface="+mn-lt"/>
            </a:endParaRPr>
          </a:p>
        </p:txBody>
      </p:sp>
      <p:sp>
        <p:nvSpPr>
          <p:cNvPr id="11" name="Freeform 6"/>
          <p:cNvSpPr/>
          <p:nvPr/>
        </p:nvSpPr>
        <p:spPr bwMode="auto">
          <a:xfrm>
            <a:off x="2501149" y="3211892"/>
            <a:ext cx="986367" cy="1028700"/>
          </a:xfrm>
          <a:custGeom>
            <a:avLst/>
            <a:gdLst>
              <a:gd name="T0" fmla="*/ 197 w 197"/>
              <a:gd name="T1" fmla="*/ 0 h 206"/>
              <a:gd name="T2" fmla="*/ 86 w 197"/>
              <a:gd name="T3" fmla="*/ 59 h 206"/>
              <a:gd name="T4" fmla="*/ 60 w 197"/>
              <a:gd name="T5" fmla="*/ 42 h 206"/>
              <a:gd name="T6" fmla="*/ 64 w 197"/>
              <a:gd name="T7" fmla="*/ 34 h 206"/>
              <a:gd name="T8" fmla="*/ 61 w 197"/>
              <a:gd name="T9" fmla="*/ 27 h 206"/>
              <a:gd name="T10" fmla="*/ 5 w 197"/>
              <a:gd name="T11" fmla="*/ 22 h 206"/>
              <a:gd name="T12" fmla="*/ 2 w 197"/>
              <a:gd name="T13" fmla="*/ 27 h 206"/>
              <a:gd name="T14" fmla="*/ 31 w 197"/>
              <a:gd name="T15" fmla="*/ 76 h 206"/>
              <a:gd name="T16" fmla="*/ 39 w 197"/>
              <a:gd name="T17" fmla="*/ 76 h 206"/>
              <a:gd name="T18" fmla="*/ 43 w 197"/>
              <a:gd name="T19" fmla="*/ 68 h 206"/>
              <a:gd name="T20" fmla="*/ 72 w 197"/>
              <a:gd name="T21" fmla="*/ 86 h 206"/>
              <a:gd name="T22" fmla="*/ 63 w 197"/>
              <a:gd name="T23" fmla="*/ 134 h 206"/>
              <a:gd name="T24" fmla="*/ 85 w 197"/>
              <a:gd name="T25" fmla="*/ 206 h 206"/>
              <a:gd name="T26" fmla="*/ 84 w 197"/>
              <a:gd name="T27" fmla="*/ 204 h 206"/>
              <a:gd name="T28" fmla="*/ 197 w 197"/>
              <a:gd name="T29" fmla="*/ 134 h 206"/>
              <a:gd name="T30" fmla="*/ 197 w 197"/>
              <a:gd name="T31" fmla="*/ 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7" h="206">
                <a:moveTo>
                  <a:pt x="197" y="0"/>
                </a:moveTo>
                <a:cubicBezTo>
                  <a:pt x="151" y="0"/>
                  <a:pt x="110" y="23"/>
                  <a:pt x="86" y="59"/>
                </a:cubicBezTo>
                <a:cubicBezTo>
                  <a:pt x="60" y="42"/>
                  <a:pt x="60" y="42"/>
                  <a:pt x="60" y="42"/>
                </a:cubicBezTo>
                <a:cubicBezTo>
                  <a:pt x="64" y="34"/>
                  <a:pt x="64" y="34"/>
                  <a:pt x="64" y="34"/>
                </a:cubicBezTo>
                <a:cubicBezTo>
                  <a:pt x="66" y="31"/>
                  <a:pt x="65" y="28"/>
                  <a:pt x="61" y="27"/>
                </a:cubicBezTo>
                <a:cubicBezTo>
                  <a:pt x="5" y="22"/>
                  <a:pt x="5" y="22"/>
                  <a:pt x="5" y="22"/>
                </a:cubicBezTo>
                <a:cubicBezTo>
                  <a:pt x="1" y="22"/>
                  <a:pt x="0" y="24"/>
                  <a:pt x="2" y="27"/>
                </a:cubicBezTo>
                <a:cubicBezTo>
                  <a:pt x="31" y="76"/>
                  <a:pt x="31" y="76"/>
                  <a:pt x="31" y="76"/>
                </a:cubicBezTo>
                <a:cubicBezTo>
                  <a:pt x="33" y="79"/>
                  <a:pt x="37" y="79"/>
                  <a:pt x="39" y="76"/>
                </a:cubicBezTo>
                <a:cubicBezTo>
                  <a:pt x="43" y="68"/>
                  <a:pt x="43" y="68"/>
                  <a:pt x="43" y="68"/>
                </a:cubicBezTo>
                <a:cubicBezTo>
                  <a:pt x="72" y="86"/>
                  <a:pt x="72" y="86"/>
                  <a:pt x="72" y="86"/>
                </a:cubicBezTo>
                <a:cubicBezTo>
                  <a:pt x="67" y="101"/>
                  <a:pt x="63" y="117"/>
                  <a:pt x="63" y="134"/>
                </a:cubicBezTo>
                <a:cubicBezTo>
                  <a:pt x="63" y="160"/>
                  <a:pt x="71" y="185"/>
                  <a:pt x="85" y="206"/>
                </a:cubicBezTo>
                <a:cubicBezTo>
                  <a:pt x="84" y="204"/>
                  <a:pt x="84" y="204"/>
                  <a:pt x="84" y="204"/>
                </a:cubicBezTo>
                <a:cubicBezTo>
                  <a:pt x="197" y="134"/>
                  <a:pt x="197" y="134"/>
                  <a:pt x="197" y="134"/>
                </a:cubicBezTo>
                <a:lnTo>
                  <a:pt x="197" y="0"/>
                </a:lnTo>
                <a:close/>
              </a:path>
            </a:pathLst>
          </a:custGeom>
          <a:solidFill>
            <a:schemeClr val="accent1"/>
          </a:solidFill>
          <a:ln>
            <a:noFill/>
          </a:ln>
        </p:spPr>
        <p:txBody>
          <a:bodyPr/>
          <a:lstStyle/>
          <a:p>
            <a:endParaRPr lang="zh-CN" altLang="en-US" sz="2135">
              <a:cs typeface="+mn-ea"/>
              <a:sym typeface="+mn-lt"/>
            </a:endParaRPr>
          </a:p>
        </p:txBody>
      </p:sp>
      <p:sp>
        <p:nvSpPr>
          <p:cNvPr id="12" name="Freeform 7"/>
          <p:cNvSpPr/>
          <p:nvPr/>
        </p:nvSpPr>
        <p:spPr bwMode="auto">
          <a:xfrm>
            <a:off x="3586999" y="3696608"/>
            <a:ext cx="1109133" cy="499533"/>
          </a:xfrm>
          <a:custGeom>
            <a:avLst/>
            <a:gdLst>
              <a:gd name="T0" fmla="*/ 218 w 222"/>
              <a:gd name="T1" fmla="*/ 47 h 100"/>
              <a:gd name="T2" fmla="*/ 168 w 222"/>
              <a:gd name="T3" fmla="*/ 21 h 100"/>
              <a:gd name="T4" fmla="*/ 162 w 222"/>
              <a:gd name="T5" fmla="*/ 25 h 100"/>
              <a:gd name="T6" fmla="*/ 162 w 222"/>
              <a:gd name="T7" fmla="*/ 34 h 100"/>
              <a:gd name="T8" fmla="*/ 133 w 222"/>
              <a:gd name="T9" fmla="*/ 34 h 100"/>
              <a:gd name="T10" fmla="*/ 126 w 222"/>
              <a:gd name="T11" fmla="*/ 0 h 100"/>
              <a:gd name="T12" fmla="*/ 0 w 222"/>
              <a:gd name="T13" fmla="*/ 44 h 100"/>
              <a:gd name="T14" fmla="*/ 121 w 222"/>
              <a:gd name="T15" fmla="*/ 100 h 100"/>
              <a:gd name="T16" fmla="*/ 131 w 222"/>
              <a:gd name="T17" fmla="*/ 64 h 100"/>
              <a:gd name="T18" fmla="*/ 161 w 222"/>
              <a:gd name="T19" fmla="*/ 65 h 100"/>
              <a:gd name="T20" fmla="*/ 161 w 222"/>
              <a:gd name="T21" fmla="*/ 74 h 100"/>
              <a:gd name="T22" fmla="*/ 167 w 222"/>
              <a:gd name="T23" fmla="*/ 78 h 100"/>
              <a:gd name="T24" fmla="*/ 218 w 222"/>
              <a:gd name="T25" fmla="*/ 54 h 100"/>
              <a:gd name="T26" fmla="*/ 218 w 222"/>
              <a:gd name="T27" fmla="*/ 47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2" h="100">
                <a:moveTo>
                  <a:pt x="218" y="47"/>
                </a:moveTo>
                <a:cubicBezTo>
                  <a:pt x="168" y="21"/>
                  <a:pt x="168" y="21"/>
                  <a:pt x="168" y="21"/>
                </a:cubicBezTo>
                <a:cubicBezTo>
                  <a:pt x="165" y="20"/>
                  <a:pt x="162" y="21"/>
                  <a:pt x="162" y="25"/>
                </a:cubicBezTo>
                <a:cubicBezTo>
                  <a:pt x="162" y="34"/>
                  <a:pt x="162" y="34"/>
                  <a:pt x="162" y="34"/>
                </a:cubicBezTo>
                <a:cubicBezTo>
                  <a:pt x="133" y="34"/>
                  <a:pt x="133" y="34"/>
                  <a:pt x="133" y="34"/>
                </a:cubicBezTo>
                <a:cubicBezTo>
                  <a:pt x="132" y="22"/>
                  <a:pt x="129" y="11"/>
                  <a:pt x="126" y="0"/>
                </a:cubicBezTo>
                <a:cubicBezTo>
                  <a:pt x="0" y="44"/>
                  <a:pt x="0" y="44"/>
                  <a:pt x="0" y="44"/>
                </a:cubicBezTo>
                <a:cubicBezTo>
                  <a:pt x="121" y="100"/>
                  <a:pt x="121" y="100"/>
                  <a:pt x="121" y="100"/>
                </a:cubicBezTo>
                <a:cubicBezTo>
                  <a:pt x="126" y="89"/>
                  <a:pt x="129" y="77"/>
                  <a:pt x="131" y="64"/>
                </a:cubicBezTo>
                <a:cubicBezTo>
                  <a:pt x="161" y="65"/>
                  <a:pt x="161" y="65"/>
                  <a:pt x="161" y="65"/>
                </a:cubicBezTo>
                <a:cubicBezTo>
                  <a:pt x="161" y="74"/>
                  <a:pt x="161" y="74"/>
                  <a:pt x="161" y="74"/>
                </a:cubicBezTo>
                <a:cubicBezTo>
                  <a:pt x="161" y="78"/>
                  <a:pt x="163" y="80"/>
                  <a:pt x="167" y="78"/>
                </a:cubicBezTo>
                <a:cubicBezTo>
                  <a:pt x="218" y="54"/>
                  <a:pt x="218" y="54"/>
                  <a:pt x="218" y="54"/>
                </a:cubicBezTo>
                <a:cubicBezTo>
                  <a:pt x="222" y="52"/>
                  <a:pt x="222" y="49"/>
                  <a:pt x="218" y="47"/>
                </a:cubicBezTo>
                <a:close/>
              </a:path>
            </a:pathLst>
          </a:custGeom>
          <a:solidFill>
            <a:schemeClr val="accent3"/>
          </a:solidFill>
          <a:ln>
            <a:noFill/>
          </a:ln>
        </p:spPr>
        <p:txBody>
          <a:bodyPr/>
          <a:lstStyle/>
          <a:p>
            <a:endParaRPr lang="zh-CN" altLang="en-US" sz="2135">
              <a:cs typeface="+mn-ea"/>
              <a:sym typeface="+mn-lt"/>
            </a:endParaRPr>
          </a:p>
        </p:txBody>
      </p:sp>
      <p:sp>
        <p:nvSpPr>
          <p:cNvPr id="13" name="Freeform 8"/>
          <p:cNvSpPr/>
          <p:nvPr/>
        </p:nvSpPr>
        <p:spPr bwMode="auto">
          <a:xfrm>
            <a:off x="3567949" y="3950608"/>
            <a:ext cx="603249" cy="946151"/>
          </a:xfrm>
          <a:custGeom>
            <a:avLst/>
            <a:gdLst>
              <a:gd name="T0" fmla="*/ 114 w 121"/>
              <a:gd name="T1" fmla="*/ 128 h 189"/>
              <a:gd name="T2" fmla="*/ 107 w 121"/>
              <a:gd name="T3" fmla="*/ 125 h 189"/>
              <a:gd name="T4" fmla="*/ 100 w 121"/>
              <a:gd name="T5" fmla="*/ 130 h 189"/>
              <a:gd name="T6" fmla="*/ 83 w 121"/>
              <a:gd name="T7" fmla="*/ 104 h 189"/>
              <a:gd name="T8" fmla="*/ 121 w 121"/>
              <a:gd name="T9" fmla="*/ 55 h 189"/>
              <a:gd name="T10" fmla="*/ 0 w 121"/>
              <a:gd name="T11" fmla="*/ 0 h 189"/>
              <a:gd name="T12" fmla="*/ 0 w 121"/>
              <a:gd name="T13" fmla="*/ 133 h 189"/>
              <a:gd name="T14" fmla="*/ 57 w 121"/>
              <a:gd name="T15" fmla="*/ 120 h 189"/>
              <a:gd name="T16" fmla="*/ 74 w 121"/>
              <a:gd name="T17" fmla="*/ 146 h 189"/>
              <a:gd name="T18" fmla="*/ 66 w 121"/>
              <a:gd name="T19" fmla="*/ 151 h 189"/>
              <a:gd name="T20" fmla="*/ 67 w 121"/>
              <a:gd name="T21" fmla="*/ 159 h 189"/>
              <a:gd name="T22" fmla="*/ 116 w 121"/>
              <a:gd name="T23" fmla="*/ 187 h 189"/>
              <a:gd name="T24" fmla="*/ 121 w 121"/>
              <a:gd name="T25" fmla="*/ 184 h 189"/>
              <a:gd name="T26" fmla="*/ 114 w 121"/>
              <a:gd name="T27" fmla="*/ 12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 h="189">
                <a:moveTo>
                  <a:pt x="114" y="128"/>
                </a:moveTo>
                <a:cubicBezTo>
                  <a:pt x="114" y="124"/>
                  <a:pt x="111" y="123"/>
                  <a:pt x="107" y="125"/>
                </a:cubicBezTo>
                <a:cubicBezTo>
                  <a:pt x="100" y="130"/>
                  <a:pt x="100" y="130"/>
                  <a:pt x="100" y="130"/>
                </a:cubicBezTo>
                <a:cubicBezTo>
                  <a:pt x="83" y="104"/>
                  <a:pt x="83" y="104"/>
                  <a:pt x="83" y="104"/>
                </a:cubicBezTo>
                <a:cubicBezTo>
                  <a:pt x="99" y="91"/>
                  <a:pt x="112" y="74"/>
                  <a:pt x="121" y="55"/>
                </a:cubicBezTo>
                <a:cubicBezTo>
                  <a:pt x="0" y="0"/>
                  <a:pt x="0" y="0"/>
                  <a:pt x="0" y="0"/>
                </a:cubicBezTo>
                <a:cubicBezTo>
                  <a:pt x="0" y="133"/>
                  <a:pt x="0" y="133"/>
                  <a:pt x="0" y="133"/>
                </a:cubicBezTo>
                <a:cubicBezTo>
                  <a:pt x="20" y="133"/>
                  <a:pt x="40" y="128"/>
                  <a:pt x="57" y="120"/>
                </a:cubicBezTo>
                <a:cubicBezTo>
                  <a:pt x="74" y="146"/>
                  <a:pt x="74" y="146"/>
                  <a:pt x="74" y="146"/>
                </a:cubicBezTo>
                <a:cubicBezTo>
                  <a:pt x="66" y="151"/>
                  <a:pt x="66" y="151"/>
                  <a:pt x="66" y="151"/>
                </a:cubicBezTo>
                <a:cubicBezTo>
                  <a:pt x="63" y="154"/>
                  <a:pt x="63" y="157"/>
                  <a:pt x="67" y="159"/>
                </a:cubicBezTo>
                <a:cubicBezTo>
                  <a:pt x="116" y="187"/>
                  <a:pt x="116" y="187"/>
                  <a:pt x="116" y="187"/>
                </a:cubicBezTo>
                <a:cubicBezTo>
                  <a:pt x="119" y="189"/>
                  <a:pt x="121" y="188"/>
                  <a:pt x="121" y="184"/>
                </a:cubicBezTo>
                <a:lnTo>
                  <a:pt x="114" y="128"/>
                </a:lnTo>
                <a:close/>
              </a:path>
            </a:pathLst>
          </a:custGeom>
          <a:solidFill>
            <a:schemeClr val="accent4"/>
          </a:solidFill>
          <a:ln>
            <a:noFill/>
          </a:ln>
        </p:spPr>
        <p:txBody>
          <a:bodyPr/>
          <a:lstStyle/>
          <a:p>
            <a:endParaRPr lang="zh-CN" altLang="en-US" sz="2135">
              <a:cs typeface="+mn-ea"/>
              <a:sym typeface="+mn-lt"/>
            </a:endParaRPr>
          </a:p>
        </p:txBody>
      </p:sp>
      <p:sp>
        <p:nvSpPr>
          <p:cNvPr id="14" name="Freeform 9"/>
          <p:cNvSpPr/>
          <p:nvPr/>
        </p:nvSpPr>
        <p:spPr bwMode="auto">
          <a:xfrm>
            <a:off x="2932949" y="3950608"/>
            <a:ext cx="569383" cy="946151"/>
          </a:xfrm>
          <a:custGeom>
            <a:avLst/>
            <a:gdLst>
              <a:gd name="T0" fmla="*/ 114 w 114"/>
              <a:gd name="T1" fmla="*/ 133 h 189"/>
              <a:gd name="T2" fmla="*/ 114 w 114"/>
              <a:gd name="T3" fmla="*/ 0 h 189"/>
              <a:gd name="T4" fmla="*/ 0 w 114"/>
              <a:gd name="T5" fmla="*/ 70 h 189"/>
              <a:gd name="T6" fmla="*/ 37 w 114"/>
              <a:gd name="T7" fmla="*/ 109 h 189"/>
              <a:gd name="T8" fmla="*/ 23 w 114"/>
              <a:gd name="T9" fmla="*/ 130 h 189"/>
              <a:gd name="T10" fmla="*/ 16 w 114"/>
              <a:gd name="T11" fmla="*/ 125 h 189"/>
              <a:gd name="T12" fmla="*/ 9 w 114"/>
              <a:gd name="T13" fmla="*/ 128 h 189"/>
              <a:gd name="T14" fmla="*/ 2 w 114"/>
              <a:gd name="T15" fmla="*/ 184 h 189"/>
              <a:gd name="T16" fmla="*/ 8 w 114"/>
              <a:gd name="T17" fmla="*/ 187 h 189"/>
              <a:gd name="T18" fmla="*/ 56 w 114"/>
              <a:gd name="T19" fmla="*/ 159 h 189"/>
              <a:gd name="T20" fmla="*/ 57 w 114"/>
              <a:gd name="T21" fmla="*/ 151 h 189"/>
              <a:gd name="T22" fmla="*/ 49 w 114"/>
              <a:gd name="T23" fmla="*/ 146 h 189"/>
              <a:gd name="T24" fmla="*/ 64 w 114"/>
              <a:gd name="T25" fmla="*/ 123 h 189"/>
              <a:gd name="T26" fmla="*/ 114 w 114"/>
              <a:gd name="T27" fmla="*/ 133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4" h="189">
                <a:moveTo>
                  <a:pt x="114" y="133"/>
                </a:moveTo>
                <a:cubicBezTo>
                  <a:pt x="114" y="0"/>
                  <a:pt x="114" y="0"/>
                  <a:pt x="114" y="0"/>
                </a:cubicBezTo>
                <a:cubicBezTo>
                  <a:pt x="0" y="70"/>
                  <a:pt x="0" y="70"/>
                  <a:pt x="0" y="70"/>
                </a:cubicBezTo>
                <a:cubicBezTo>
                  <a:pt x="10" y="85"/>
                  <a:pt x="22" y="98"/>
                  <a:pt x="37" y="109"/>
                </a:cubicBezTo>
                <a:cubicBezTo>
                  <a:pt x="23" y="130"/>
                  <a:pt x="23" y="130"/>
                  <a:pt x="23" y="130"/>
                </a:cubicBezTo>
                <a:cubicBezTo>
                  <a:pt x="16" y="125"/>
                  <a:pt x="16" y="125"/>
                  <a:pt x="16" y="125"/>
                </a:cubicBezTo>
                <a:cubicBezTo>
                  <a:pt x="12" y="123"/>
                  <a:pt x="9" y="124"/>
                  <a:pt x="9" y="128"/>
                </a:cubicBezTo>
                <a:cubicBezTo>
                  <a:pt x="2" y="184"/>
                  <a:pt x="2" y="184"/>
                  <a:pt x="2" y="184"/>
                </a:cubicBezTo>
                <a:cubicBezTo>
                  <a:pt x="2" y="188"/>
                  <a:pt x="4" y="189"/>
                  <a:pt x="8" y="187"/>
                </a:cubicBezTo>
                <a:cubicBezTo>
                  <a:pt x="56" y="159"/>
                  <a:pt x="56" y="159"/>
                  <a:pt x="56" y="159"/>
                </a:cubicBezTo>
                <a:cubicBezTo>
                  <a:pt x="60" y="157"/>
                  <a:pt x="60" y="154"/>
                  <a:pt x="57" y="151"/>
                </a:cubicBezTo>
                <a:cubicBezTo>
                  <a:pt x="49" y="146"/>
                  <a:pt x="49" y="146"/>
                  <a:pt x="49" y="146"/>
                </a:cubicBezTo>
                <a:cubicBezTo>
                  <a:pt x="64" y="123"/>
                  <a:pt x="64" y="123"/>
                  <a:pt x="64" y="123"/>
                </a:cubicBezTo>
                <a:cubicBezTo>
                  <a:pt x="79" y="130"/>
                  <a:pt x="96" y="133"/>
                  <a:pt x="114" y="133"/>
                </a:cubicBezTo>
                <a:close/>
              </a:path>
            </a:pathLst>
          </a:custGeom>
          <a:solidFill>
            <a:schemeClr val="accent5"/>
          </a:solidFill>
          <a:ln>
            <a:noFill/>
          </a:ln>
        </p:spPr>
        <p:txBody>
          <a:bodyPr/>
          <a:lstStyle/>
          <a:p>
            <a:endParaRPr lang="zh-CN" altLang="en-US" sz="2135">
              <a:cs typeface="+mn-ea"/>
              <a:sym typeface="+mn-lt"/>
            </a:endParaRPr>
          </a:p>
        </p:txBody>
      </p:sp>
      <p:sp>
        <p:nvSpPr>
          <p:cNvPr id="15" name="Freeform 10"/>
          <p:cNvSpPr>
            <a:spLocks noEditPoints="1"/>
          </p:cNvSpPr>
          <p:nvPr/>
        </p:nvSpPr>
        <p:spPr bwMode="auto">
          <a:xfrm>
            <a:off x="1747615" y="4835375"/>
            <a:ext cx="1519767" cy="1519767"/>
          </a:xfrm>
          <a:custGeom>
            <a:avLst/>
            <a:gdLst>
              <a:gd name="T0" fmla="*/ 152 w 304"/>
              <a:gd name="T1" fmla="*/ 0 h 304"/>
              <a:gd name="T2" fmla="*/ 0 w 304"/>
              <a:gd name="T3" fmla="*/ 152 h 304"/>
              <a:gd name="T4" fmla="*/ 152 w 304"/>
              <a:gd name="T5" fmla="*/ 304 h 304"/>
              <a:gd name="T6" fmla="*/ 304 w 304"/>
              <a:gd name="T7" fmla="*/ 152 h 304"/>
              <a:gd name="T8" fmla="*/ 152 w 304"/>
              <a:gd name="T9" fmla="*/ 0 h 304"/>
              <a:gd name="T10" fmla="*/ 152 w 304"/>
              <a:gd name="T11" fmla="*/ 289 h 304"/>
              <a:gd name="T12" fmla="*/ 15 w 304"/>
              <a:gd name="T13" fmla="*/ 152 h 304"/>
              <a:gd name="T14" fmla="*/ 152 w 304"/>
              <a:gd name="T15" fmla="*/ 15 h 304"/>
              <a:gd name="T16" fmla="*/ 289 w 304"/>
              <a:gd name="T17" fmla="*/ 152 h 304"/>
              <a:gd name="T18" fmla="*/ 152 w 304"/>
              <a:gd name="T19" fmla="*/ 289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4" h="304">
                <a:moveTo>
                  <a:pt x="152" y="0"/>
                </a:moveTo>
                <a:cubicBezTo>
                  <a:pt x="68" y="0"/>
                  <a:pt x="0" y="68"/>
                  <a:pt x="0" y="152"/>
                </a:cubicBezTo>
                <a:cubicBezTo>
                  <a:pt x="0" y="236"/>
                  <a:pt x="68" y="304"/>
                  <a:pt x="152" y="304"/>
                </a:cubicBezTo>
                <a:cubicBezTo>
                  <a:pt x="236" y="304"/>
                  <a:pt x="304" y="236"/>
                  <a:pt x="304" y="152"/>
                </a:cubicBezTo>
                <a:cubicBezTo>
                  <a:pt x="304" y="68"/>
                  <a:pt x="236" y="0"/>
                  <a:pt x="152" y="0"/>
                </a:cubicBezTo>
                <a:close/>
                <a:moveTo>
                  <a:pt x="152" y="289"/>
                </a:moveTo>
                <a:cubicBezTo>
                  <a:pt x="76" y="289"/>
                  <a:pt x="15" y="228"/>
                  <a:pt x="15" y="152"/>
                </a:cubicBezTo>
                <a:cubicBezTo>
                  <a:pt x="15" y="76"/>
                  <a:pt x="76" y="15"/>
                  <a:pt x="152" y="15"/>
                </a:cubicBezTo>
                <a:cubicBezTo>
                  <a:pt x="228" y="15"/>
                  <a:pt x="289" y="76"/>
                  <a:pt x="289" y="152"/>
                </a:cubicBezTo>
                <a:cubicBezTo>
                  <a:pt x="289" y="228"/>
                  <a:pt x="228" y="289"/>
                  <a:pt x="152" y="289"/>
                </a:cubicBezTo>
                <a:close/>
              </a:path>
            </a:pathLst>
          </a:custGeom>
          <a:solidFill>
            <a:schemeClr val="accent5"/>
          </a:solidFill>
          <a:ln>
            <a:noFill/>
          </a:ln>
        </p:spPr>
        <p:txBody>
          <a:bodyPr/>
          <a:lstStyle/>
          <a:p>
            <a:endParaRPr lang="zh-CN" altLang="en-US" sz="2135">
              <a:cs typeface="+mn-ea"/>
              <a:sym typeface="+mn-lt"/>
            </a:endParaRPr>
          </a:p>
        </p:txBody>
      </p:sp>
      <p:sp>
        <p:nvSpPr>
          <p:cNvPr id="16" name="Freeform 11"/>
          <p:cNvSpPr>
            <a:spLocks noEditPoints="1"/>
          </p:cNvSpPr>
          <p:nvPr/>
        </p:nvSpPr>
        <p:spPr bwMode="auto">
          <a:xfrm>
            <a:off x="1157066" y="2485875"/>
            <a:ext cx="1274233" cy="1274233"/>
          </a:xfrm>
          <a:custGeom>
            <a:avLst/>
            <a:gdLst>
              <a:gd name="T0" fmla="*/ 127 w 255"/>
              <a:gd name="T1" fmla="*/ 0 h 255"/>
              <a:gd name="T2" fmla="*/ 0 w 255"/>
              <a:gd name="T3" fmla="*/ 127 h 255"/>
              <a:gd name="T4" fmla="*/ 127 w 255"/>
              <a:gd name="T5" fmla="*/ 255 h 255"/>
              <a:gd name="T6" fmla="*/ 255 w 255"/>
              <a:gd name="T7" fmla="*/ 127 h 255"/>
              <a:gd name="T8" fmla="*/ 127 w 255"/>
              <a:gd name="T9" fmla="*/ 0 h 255"/>
              <a:gd name="T10" fmla="*/ 127 w 255"/>
              <a:gd name="T11" fmla="*/ 242 h 255"/>
              <a:gd name="T12" fmla="*/ 13 w 255"/>
              <a:gd name="T13" fmla="*/ 127 h 255"/>
              <a:gd name="T14" fmla="*/ 127 w 255"/>
              <a:gd name="T15" fmla="*/ 13 h 255"/>
              <a:gd name="T16" fmla="*/ 242 w 255"/>
              <a:gd name="T17" fmla="*/ 127 h 255"/>
              <a:gd name="T18" fmla="*/ 127 w 255"/>
              <a:gd name="T19" fmla="*/ 242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5" h="255">
                <a:moveTo>
                  <a:pt x="127" y="0"/>
                </a:moveTo>
                <a:cubicBezTo>
                  <a:pt x="57" y="0"/>
                  <a:pt x="0" y="57"/>
                  <a:pt x="0" y="127"/>
                </a:cubicBezTo>
                <a:cubicBezTo>
                  <a:pt x="0" y="198"/>
                  <a:pt x="57" y="255"/>
                  <a:pt x="127" y="255"/>
                </a:cubicBezTo>
                <a:cubicBezTo>
                  <a:pt x="198" y="255"/>
                  <a:pt x="255" y="198"/>
                  <a:pt x="255" y="127"/>
                </a:cubicBezTo>
                <a:cubicBezTo>
                  <a:pt x="255" y="57"/>
                  <a:pt x="198" y="0"/>
                  <a:pt x="127" y="0"/>
                </a:cubicBezTo>
                <a:close/>
                <a:moveTo>
                  <a:pt x="127" y="242"/>
                </a:moveTo>
                <a:cubicBezTo>
                  <a:pt x="64" y="242"/>
                  <a:pt x="13" y="191"/>
                  <a:pt x="13" y="127"/>
                </a:cubicBezTo>
                <a:cubicBezTo>
                  <a:pt x="13" y="64"/>
                  <a:pt x="64" y="13"/>
                  <a:pt x="127" y="13"/>
                </a:cubicBezTo>
                <a:cubicBezTo>
                  <a:pt x="191" y="13"/>
                  <a:pt x="242" y="64"/>
                  <a:pt x="242" y="127"/>
                </a:cubicBezTo>
                <a:cubicBezTo>
                  <a:pt x="242" y="191"/>
                  <a:pt x="191" y="242"/>
                  <a:pt x="127" y="242"/>
                </a:cubicBezTo>
                <a:close/>
              </a:path>
            </a:pathLst>
          </a:custGeom>
          <a:solidFill>
            <a:schemeClr val="accent1"/>
          </a:solidFill>
          <a:ln>
            <a:noFill/>
          </a:ln>
        </p:spPr>
        <p:txBody>
          <a:bodyPr/>
          <a:lstStyle/>
          <a:p>
            <a:endParaRPr lang="zh-CN" altLang="en-US" sz="2135">
              <a:cs typeface="+mn-ea"/>
              <a:sym typeface="+mn-lt"/>
            </a:endParaRPr>
          </a:p>
        </p:txBody>
      </p:sp>
      <p:sp>
        <p:nvSpPr>
          <p:cNvPr id="17" name="Freeform 12"/>
          <p:cNvSpPr>
            <a:spLocks noEditPoints="1"/>
          </p:cNvSpPr>
          <p:nvPr/>
        </p:nvSpPr>
        <p:spPr bwMode="auto">
          <a:xfrm>
            <a:off x="4067482" y="1651908"/>
            <a:ext cx="1475316" cy="1468967"/>
          </a:xfrm>
          <a:custGeom>
            <a:avLst/>
            <a:gdLst>
              <a:gd name="T0" fmla="*/ 148 w 295"/>
              <a:gd name="T1" fmla="*/ 0 h 294"/>
              <a:gd name="T2" fmla="*/ 0 w 295"/>
              <a:gd name="T3" fmla="*/ 147 h 294"/>
              <a:gd name="T4" fmla="*/ 148 w 295"/>
              <a:gd name="T5" fmla="*/ 294 h 294"/>
              <a:gd name="T6" fmla="*/ 295 w 295"/>
              <a:gd name="T7" fmla="*/ 147 h 294"/>
              <a:gd name="T8" fmla="*/ 148 w 295"/>
              <a:gd name="T9" fmla="*/ 0 h 294"/>
              <a:gd name="T10" fmla="*/ 148 w 295"/>
              <a:gd name="T11" fmla="*/ 280 h 294"/>
              <a:gd name="T12" fmla="*/ 15 w 295"/>
              <a:gd name="T13" fmla="*/ 147 h 294"/>
              <a:gd name="T14" fmla="*/ 148 w 295"/>
              <a:gd name="T15" fmla="*/ 14 h 294"/>
              <a:gd name="T16" fmla="*/ 280 w 295"/>
              <a:gd name="T17" fmla="*/ 147 h 294"/>
              <a:gd name="T18" fmla="*/ 148 w 295"/>
              <a:gd name="T19" fmla="*/ 28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5" h="294">
                <a:moveTo>
                  <a:pt x="148" y="0"/>
                </a:moveTo>
                <a:cubicBezTo>
                  <a:pt x="66" y="0"/>
                  <a:pt x="0" y="66"/>
                  <a:pt x="0" y="147"/>
                </a:cubicBezTo>
                <a:cubicBezTo>
                  <a:pt x="0" y="228"/>
                  <a:pt x="66" y="294"/>
                  <a:pt x="148" y="294"/>
                </a:cubicBezTo>
                <a:cubicBezTo>
                  <a:pt x="229" y="294"/>
                  <a:pt x="295" y="228"/>
                  <a:pt x="295" y="147"/>
                </a:cubicBezTo>
                <a:cubicBezTo>
                  <a:pt x="295" y="66"/>
                  <a:pt x="229" y="0"/>
                  <a:pt x="148" y="0"/>
                </a:cubicBezTo>
                <a:close/>
                <a:moveTo>
                  <a:pt x="148" y="280"/>
                </a:moveTo>
                <a:cubicBezTo>
                  <a:pt x="74" y="280"/>
                  <a:pt x="15" y="220"/>
                  <a:pt x="15" y="147"/>
                </a:cubicBezTo>
                <a:cubicBezTo>
                  <a:pt x="15" y="74"/>
                  <a:pt x="74" y="14"/>
                  <a:pt x="148" y="14"/>
                </a:cubicBezTo>
                <a:cubicBezTo>
                  <a:pt x="221" y="14"/>
                  <a:pt x="280" y="74"/>
                  <a:pt x="280" y="147"/>
                </a:cubicBezTo>
                <a:cubicBezTo>
                  <a:pt x="280" y="220"/>
                  <a:pt x="221" y="280"/>
                  <a:pt x="148" y="280"/>
                </a:cubicBezTo>
                <a:close/>
              </a:path>
            </a:pathLst>
          </a:custGeom>
          <a:solidFill>
            <a:schemeClr val="accent2"/>
          </a:solidFill>
          <a:ln>
            <a:noFill/>
          </a:ln>
        </p:spPr>
        <p:txBody>
          <a:bodyPr/>
          <a:lstStyle/>
          <a:p>
            <a:endParaRPr lang="zh-CN" altLang="en-US" sz="2135">
              <a:cs typeface="+mn-ea"/>
              <a:sym typeface="+mn-lt"/>
            </a:endParaRPr>
          </a:p>
        </p:txBody>
      </p:sp>
      <p:sp>
        <p:nvSpPr>
          <p:cNvPr id="18" name="Freeform 13"/>
          <p:cNvSpPr>
            <a:spLocks noEditPoints="1"/>
          </p:cNvSpPr>
          <p:nvPr/>
        </p:nvSpPr>
        <p:spPr bwMode="auto">
          <a:xfrm>
            <a:off x="4907800" y="3487058"/>
            <a:ext cx="1009649" cy="1009651"/>
          </a:xfrm>
          <a:custGeom>
            <a:avLst/>
            <a:gdLst>
              <a:gd name="T0" fmla="*/ 101 w 202"/>
              <a:gd name="T1" fmla="*/ 0 h 202"/>
              <a:gd name="T2" fmla="*/ 0 w 202"/>
              <a:gd name="T3" fmla="*/ 101 h 202"/>
              <a:gd name="T4" fmla="*/ 101 w 202"/>
              <a:gd name="T5" fmla="*/ 202 h 202"/>
              <a:gd name="T6" fmla="*/ 202 w 202"/>
              <a:gd name="T7" fmla="*/ 101 h 202"/>
              <a:gd name="T8" fmla="*/ 101 w 202"/>
              <a:gd name="T9" fmla="*/ 0 h 202"/>
              <a:gd name="T10" fmla="*/ 101 w 202"/>
              <a:gd name="T11" fmla="*/ 192 h 202"/>
              <a:gd name="T12" fmla="*/ 10 w 202"/>
              <a:gd name="T13" fmla="*/ 101 h 202"/>
              <a:gd name="T14" fmla="*/ 101 w 202"/>
              <a:gd name="T15" fmla="*/ 10 h 202"/>
              <a:gd name="T16" fmla="*/ 192 w 202"/>
              <a:gd name="T17" fmla="*/ 101 h 202"/>
              <a:gd name="T18" fmla="*/ 101 w 202"/>
              <a:gd name="T19" fmla="*/ 192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2" h="202">
                <a:moveTo>
                  <a:pt x="101" y="0"/>
                </a:moveTo>
                <a:cubicBezTo>
                  <a:pt x="46" y="0"/>
                  <a:pt x="0" y="45"/>
                  <a:pt x="0" y="101"/>
                </a:cubicBezTo>
                <a:cubicBezTo>
                  <a:pt x="0" y="157"/>
                  <a:pt x="46" y="202"/>
                  <a:pt x="101" y="202"/>
                </a:cubicBezTo>
                <a:cubicBezTo>
                  <a:pt x="157" y="202"/>
                  <a:pt x="202" y="157"/>
                  <a:pt x="202" y="101"/>
                </a:cubicBezTo>
                <a:cubicBezTo>
                  <a:pt x="202" y="45"/>
                  <a:pt x="157" y="0"/>
                  <a:pt x="101" y="0"/>
                </a:cubicBezTo>
                <a:close/>
                <a:moveTo>
                  <a:pt x="101" y="192"/>
                </a:moveTo>
                <a:cubicBezTo>
                  <a:pt x="51" y="192"/>
                  <a:pt x="10" y="151"/>
                  <a:pt x="10" y="101"/>
                </a:cubicBezTo>
                <a:cubicBezTo>
                  <a:pt x="10" y="51"/>
                  <a:pt x="51" y="10"/>
                  <a:pt x="101" y="10"/>
                </a:cubicBezTo>
                <a:cubicBezTo>
                  <a:pt x="151" y="10"/>
                  <a:pt x="192" y="51"/>
                  <a:pt x="192" y="101"/>
                </a:cubicBezTo>
                <a:cubicBezTo>
                  <a:pt x="192" y="151"/>
                  <a:pt x="151" y="192"/>
                  <a:pt x="101" y="192"/>
                </a:cubicBezTo>
                <a:close/>
              </a:path>
            </a:pathLst>
          </a:custGeom>
          <a:solidFill>
            <a:schemeClr val="accent3"/>
          </a:solidFill>
          <a:ln>
            <a:noFill/>
          </a:ln>
        </p:spPr>
        <p:txBody>
          <a:bodyPr/>
          <a:lstStyle/>
          <a:p>
            <a:endParaRPr lang="zh-CN" altLang="en-US" sz="2135">
              <a:cs typeface="+mn-ea"/>
              <a:sym typeface="+mn-lt"/>
            </a:endParaRPr>
          </a:p>
        </p:txBody>
      </p:sp>
      <p:sp>
        <p:nvSpPr>
          <p:cNvPr id="19" name="Freeform 14"/>
          <p:cNvSpPr>
            <a:spLocks noEditPoints="1"/>
          </p:cNvSpPr>
          <p:nvPr/>
        </p:nvSpPr>
        <p:spPr bwMode="auto">
          <a:xfrm>
            <a:off x="3896032" y="4776108"/>
            <a:ext cx="1496483" cy="1490133"/>
          </a:xfrm>
          <a:custGeom>
            <a:avLst/>
            <a:gdLst>
              <a:gd name="T0" fmla="*/ 149 w 299"/>
              <a:gd name="T1" fmla="*/ 0 h 298"/>
              <a:gd name="T2" fmla="*/ 0 w 299"/>
              <a:gd name="T3" fmla="*/ 149 h 298"/>
              <a:gd name="T4" fmla="*/ 149 w 299"/>
              <a:gd name="T5" fmla="*/ 298 h 298"/>
              <a:gd name="T6" fmla="*/ 299 w 299"/>
              <a:gd name="T7" fmla="*/ 149 h 298"/>
              <a:gd name="T8" fmla="*/ 149 w 299"/>
              <a:gd name="T9" fmla="*/ 0 h 298"/>
              <a:gd name="T10" fmla="*/ 149 w 299"/>
              <a:gd name="T11" fmla="*/ 284 h 298"/>
              <a:gd name="T12" fmla="*/ 15 w 299"/>
              <a:gd name="T13" fmla="*/ 149 h 298"/>
              <a:gd name="T14" fmla="*/ 149 w 299"/>
              <a:gd name="T15" fmla="*/ 15 h 298"/>
              <a:gd name="T16" fmla="*/ 284 w 299"/>
              <a:gd name="T17" fmla="*/ 149 h 298"/>
              <a:gd name="T18" fmla="*/ 149 w 299"/>
              <a:gd name="T19" fmla="*/ 284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9" h="298">
                <a:moveTo>
                  <a:pt x="149" y="0"/>
                </a:moveTo>
                <a:cubicBezTo>
                  <a:pt x="67" y="0"/>
                  <a:pt x="0" y="67"/>
                  <a:pt x="0" y="149"/>
                </a:cubicBezTo>
                <a:cubicBezTo>
                  <a:pt x="0" y="232"/>
                  <a:pt x="67" y="298"/>
                  <a:pt x="149" y="298"/>
                </a:cubicBezTo>
                <a:cubicBezTo>
                  <a:pt x="232" y="298"/>
                  <a:pt x="299" y="232"/>
                  <a:pt x="299" y="149"/>
                </a:cubicBezTo>
                <a:cubicBezTo>
                  <a:pt x="299" y="67"/>
                  <a:pt x="232" y="0"/>
                  <a:pt x="149" y="0"/>
                </a:cubicBezTo>
                <a:close/>
                <a:moveTo>
                  <a:pt x="149" y="284"/>
                </a:moveTo>
                <a:cubicBezTo>
                  <a:pt x="75" y="284"/>
                  <a:pt x="15" y="223"/>
                  <a:pt x="15" y="149"/>
                </a:cubicBezTo>
                <a:cubicBezTo>
                  <a:pt x="15" y="75"/>
                  <a:pt x="75" y="15"/>
                  <a:pt x="149" y="15"/>
                </a:cubicBezTo>
                <a:cubicBezTo>
                  <a:pt x="223" y="15"/>
                  <a:pt x="284" y="75"/>
                  <a:pt x="284" y="149"/>
                </a:cubicBezTo>
                <a:cubicBezTo>
                  <a:pt x="284" y="223"/>
                  <a:pt x="223" y="284"/>
                  <a:pt x="149" y="284"/>
                </a:cubicBezTo>
                <a:close/>
              </a:path>
            </a:pathLst>
          </a:custGeom>
          <a:solidFill>
            <a:schemeClr val="accent4"/>
          </a:solidFill>
          <a:ln>
            <a:noFill/>
          </a:ln>
        </p:spPr>
        <p:txBody>
          <a:bodyPr/>
          <a:lstStyle/>
          <a:p>
            <a:endParaRPr lang="zh-CN" altLang="en-US" sz="2135">
              <a:cs typeface="+mn-ea"/>
              <a:sym typeface="+mn-lt"/>
            </a:endParaRPr>
          </a:p>
        </p:txBody>
      </p:sp>
      <p:sp>
        <p:nvSpPr>
          <p:cNvPr id="20" name="Freeform 1788"/>
          <p:cNvSpPr/>
          <p:nvPr/>
        </p:nvSpPr>
        <p:spPr bwMode="auto">
          <a:xfrm>
            <a:off x="1747615" y="4691441"/>
            <a:ext cx="539749" cy="524933"/>
          </a:xfrm>
          <a:custGeom>
            <a:avLst/>
            <a:gdLst>
              <a:gd name="T0" fmla="*/ 33 w 108"/>
              <a:gd name="T1" fmla="*/ 105 h 105"/>
              <a:gd name="T2" fmla="*/ 52 w 108"/>
              <a:gd name="T3" fmla="*/ 81 h 105"/>
              <a:gd name="T4" fmla="*/ 108 w 108"/>
              <a:gd name="T5" fmla="*/ 46 h 105"/>
              <a:gd name="T6" fmla="*/ 54 w 108"/>
              <a:gd name="T7" fmla="*/ 0 h 105"/>
              <a:gd name="T8" fmla="*/ 0 w 108"/>
              <a:gd name="T9" fmla="*/ 55 h 105"/>
              <a:gd name="T10" fmla="*/ 33 w 108"/>
              <a:gd name="T11" fmla="*/ 105 h 105"/>
            </a:gdLst>
            <a:ahLst/>
            <a:cxnLst>
              <a:cxn ang="0">
                <a:pos x="T0" y="T1"/>
              </a:cxn>
              <a:cxn ang="0">
                <a:pos x="T2" y="T3"/>
              </a:cxn>
              <a:cxn ang="0">
                <a:pos x="T4" y="T5"/>
              </a:cxn>
              <a:cxn ang="0">
                <a:pos x="T6" y="T7"/>
              </a:cxn>
              <a:cxn ang="0">
                <a:pos x="T8" y="T9"/>
              </a:cxn>
              <a:cxn ang="0">
                <a:pos x="T10" y="T11"/>
              </a:cxn>
            </a:cxnLst>
            <a:rect l="0" t="0" r="r" b="b"/>
            <a:pathLst>
              <a:path w="108" h="105">
                <a:moveTo>
                  <a:pt x="33" y="105"/>
                </a:moveTo>
                <a:cubicBezTo>
                  <a:pt x="38" y="96"/>
                  <a:pt x="44" y="88"/>
                  <a:pt x="52" y="81"/>
                </a:cubicBezTo>
                <a:cubicBezTo>
                  <a:pt x="68" y="65"/>
                  <a:pt x="87" y="53"/>
                  <a:pt x="108" y="46"/>
                </a:cubicBezTo>
                <a:cubicBezTo>
                  <a:pt x="104" y="20"/>
                  <a:pt x="81" y="0"/>
                  <a:pt x="54" y="0"/>
                </a:cubicBezTo>
                <a:cubicBezTo>
                  <a:pt x="24" y="0"/>
                  <a:pt x="0" y="25"/>
                  <a:pt x="0" y="55"/>
                </a:cubicBezTo>
                <a:cubicBezTo>
                  <a:pt x="0" y="77"/>
                  <a:pt x="13" y="96"/>
                  <a:pt x="33" y="105"/>
                </a:cubicBezTo>
                <a:close/>
              </a:path>
            </a:pathLst>
          </a:custGeom>
          <a:solidFill>
            <a:schemeClr val="accent5"/>
          </a:solidFill>
          <a:ln>
            <a:noFill/>
          </a:ln>
        </p:spPr>
        <p:txBody>
          <a:bodyPr/>
          <a:lstStyle/>
          <a:p>
            <a:endParaRPr lang="zh-CN" altLang="en-US" sz="2135">
              <a:cs typeface="+mn-ea"/>
              <a:sym typeface="+mn-lt"/>
            </a:endParaRPr>
          </a:p>
        </p:txBody>
      </p:sp>
      <p:sp>
        <p:nvSpPr>
          <p:cNvPr id="21" name="Freeform 1789"/>
          <p:cNvSpPr/>
          <p:nvPr/>
        </p:nvSpPr>
        <p:spPr bwMode="auto">
          <a:xfrm>
            <a:off x="1102032" y="2291142"/>
            <a:ext cx="539749" cy="520700"/>
          </a:xfrm>
          <a:custGeom>
            <a:avLst/>
            <a:gdLst>
              <a:gd name="T0" fmla="*/ 32 w 108"/>
              <a:gd name="T1" fmla="*/ 104 h 104"/>
              <a:gd name="T2" fmla="*/ 52 w 108"/>
              <a:gd name="T3" fmla="*/ 80 h 104"/>
              <a:gd name="T4" fmla="*/ 108 w 108"/>
              <a:gd name="T5" fmla="*/ 46 h 104"/>
              <a:gd name="T6" fmla="*/ 54 w 108"/>
              <a:gd name="T7" fmla="*/ 0 h 104"/>
              <a:gd name="T8" fmla="*/ 0 w 108"/>
              <a:gd name="T9" fmla="*/ 54 h 104"/>
              <a:gd name="T10" fmla="*/ 32 w 108"/>
              <a:gd name="T11" fmla="*/ 104 h 104"/>
            </a:gdLst>
            <a:ahLst/>
            <a:cxnLst>
              <a:cxn ang="0">
                <a:pos x="T0" y="T1"/>
              </a:cxn>
              <a:cxn ang="0">
                <a:pos x="T2" y="T3"/>
              </a:cxn>
              <a:cxn ang="0">
                <a:pos x="T4" y="T5"/>
              </a:cxn>
              <a:cxn ang="0">
                <a:pos x="T6" y="T7"/>
              </a:cxn>
              <a:cxn ang="0">
                <a:pos x="T8" y="T9"/>
              </a:cxn>
              <a:cxn ang="0">
                <a:pos x="T10" y="T11"/>
              </a:cxn>
            </a:cxnLst>
            <a:rect l="0" t="0" r="r" b="b"/>
            <a:pathLst>
              <a:path w="108" h="104">
                <a:moveTo>
                  <a:pt x="32" y="104"/>
                </a:moveTo>
                <a:cubicBezTo>
                  <a:pt x="38" y="96"/>
                  <a:pt x="44" y="87"/>
                  <a:pt x="52" y="80"/>
                </a:cubicBezTo>
                <a:cubicBezTo>
                  <a:pt x="67" y="64"/>
                  <a:pt x="87" y="53"/>
                  <a:pt x="108" y="46"/>
                </a:cubicBezTo>
                <a:cubicBezTo>
                  <a:pt x="104" y="20"/>
                  <a:pt x="81" y="0"/>
                  <a:pt x="54" y="0"/>
                </a:cubicBezTo>
                <a:cubicBezTo>
                  <a:pt x="24" y="0"/>
                  <a:pt x="0" y="24"/>
                  <a:pt x="0" y="54"/>
                </a:cubicBezTo>
                <a:cubicBezTo>
                  <a:pt x="0" y="77"/>
                  <a:pt x="13" y="96"/>
                  <a:pt x="32" y="104"/>
                </a:cubicBezTo>
                <a:close/>
              </a:path>
            </a:pathLst>
          </a:custGeom>
          <a:solidFill>
            <a:schemeClr val="accent1"/>
          </a:solidFill>
          <a:ln>
            <a:noFill/>
          </a:ln>
        </p:spPr>
        <p:txBody>
          <a:bodyPr/>
          <a:lstStyle/>
          <a:p>
            <a:endParaRPr lang="zh-CN" altLang="en-US" sz="2135">
              <a:cs typeface="+mn-ea"/>
              <a:sym typeface="+mn-lt"/>
            </a:endParaRPr>
          </a:p>
        </p:txBody>
      </p:sp>
      <p:sp>
        <p:nvSpPr>
          <p:cNvPr id="22" name="Freeform 1790"/>
          <p:cNvSpPr/>
          <p:nvPr/>
        </p:nvSpPr>
        <p:spPr bwMode="auto">
          <a:xfrm>
            <a:off x="4852766" y="4596192"/>
            <a:ext cx="539749" cy="524933"/>
          </a:xfrm>
          <a:custGeom>
            <a:avLst/>
            <a:gdLst>
              <a:gd name="T0" fmla="*/ 75 w 108"/>
              <a:gd name="T1" fmla="*/ 105 h 105"/>
              <a:gd name="T2" fmla="*/ 55 w 108"/>
              <a:gd name="T3" fmla="*/ 81 h 105"/>
              <a:gd name="T4" fmla="*/ 0 w 108"/>
              <a:gd name="T5" fmla="*/ 46 h 105"/>
              <a:gd name="T6" fmla="*/ 53 w 108"/>
              <a:gd name="T7" fmla="*/ 0 h 105"/>
              <a:gd name="T8" fmla="*/ 108 w 108"/>
              <a:gd name="T9" fmla="*/ 55 h 105"/>
              <a:gd name="T10" fmla="*/ 75 w 108"/>
              <a:gd name="T11" fmla="*/ 105 h 105"/>
            </a:gdLst>
            <a:ahLst/>
            <a:cxnLst>
              <a:cxn ang="0">
                <a:pos x="T0" y="T1"/>
              </a:cxn>
              <a:cxn ang="0">
                <a:pos x="T2" y="T3"/>
              </a:cxn>
              <a:cxn ang="0">
                <a:pos x="T4" y="T5"/>
              </a:cxn>
              <a:cxn ang="0">
                <a:pos x="T6" y="T7"/>
              </a:cxn>
              <a:cxn ang="0">
                <a:pos x="T8" y="T9"/>
              </a:cxn>
              <a:cxn ang="0">
                <a:pos x="T10" y="T11"/>
              </a:cxn>
            </a:cxnLst>
            <a:rect l="0" t="0" r="r" b="b"/>
            <a:pathLst>
              <a:path w="108" h="105">
                <a:moveTo>
                  <a:pt x="75" y="105"/>
                </a:moveTo>
                <a:cubicBezTo>
                  <a:pt x="69" y="96"/>
                  <a:pt x="63" y="88"/>
                  <a:pt x="55" y="81"/>
                </a:cubicBezTo>
                <a:cubicBezTo>
                  <a:pt x="40" y="65"/>
                  <a:pt x="20" y="53"/>
                  <a:pt x="0" y="46"/>
                </a:cubicBezTo>
                <a:cubicBezTo>
                  <a:pt x="4" y="20"/>
                  <a:pt x="26" y="0"/>
                  <a:pt x="53" y="0"/>
                </a:cubicBezTo>
                <a:cubicBezTo>
                  <a:pt x="83" y="0"/>
                  <a:pt x="108" y="25"/>
                  <a:pt x="108" y="55"/>
                </a:cubicBezTo>
                <a:cubicBezTo>
                  <a:pt x="108" y="77"/>
                  <a:pt x="94" y="96"/>
                  <a:pt x="75" y="105"/>
                </a:cubicBezTo>
                <a:close/>
              </a:path>
            </a:pathLst>
          </a:custGeom>
          <a:solidFill>
            <a:schemeClr val="accent4"/>
          </a:solidFill>
          <a:ln>
            <a:noFill/>
          </a:ln>
        </p:spPr>
        <p:txBody>
          <a:bodyPr/>
          <a:lstStyle/>
          <a:p>
            <a:endParaRPr lang="zh-CN" altLang="en-US" sz="2135">
              <a:cs typeface="+mn-ea"/>
              <a:sym typeface="+mn-lt"/>
            </a:endParaRPr>
          </a:p>
        </p:txBody>
      </p:sp>
      <p:sp>
        <p:nvSpPr>
          <p:cNvPr id="23" name="Freeform 1791"/>
          <p:cNvSpPr/>
          <p:nvPr/>
        </p:nvSpPr>
        <p:spPr bwMode="auto">
          <a:xfrm>
            <a:off x="5022099" y="1486808"/>
            <a:ext cx="539749" cy="518584"/>
          </a:xfrm>
          <a:custGeom>
            <a:avLst/>
            <a:gdLst>
              <a:gd name="T0" fmla="*/ 75 w 108"/>
              <a:gd name="T1" fmla="*/ 104 h 104"/>
              <a:gd name="T2" fmla="*/ 56 w 108"/>
              <a:gd name="T3" fmla="*/ 80 h 104"/>
              <a:gd name="T4" fmla="*/ 0 w 108"/>
              <a:gd name="T5" fmla="*/ 46 h 104"/>
              <a:gd name="T6" fmla="*/ 54 w 108"/>
              <a:gd name="T7" fmla="*/ 0 h 104"/>
              <a:gd name="T8" fmla="*/ 108 w 108"/>
              <a:gd name="T9" fmla="*/ 54 h 104"/>
              <a:gd name="T10" fmla="*/ 75 w 108"/>
              <a:gd name="T11" fmla="*/ 104 h 104"/>
            </a:gdLst>
            <a:ahLst/>
            <a:cxnLst>
              <a:cxn ang="0">
                <a:pos x="T0" y="T1"/>
              </a:cxn>
              <a:cxn ang="0">
                <a:pos x="T2" y="T3"/>
              </a:cxn>
              <a:cxn ang="0">
                <a:pos x="T4" y="T5"/>
              </a:cxn>
              <a:cxn ang="0">
                <a:pos x="T6" y="T7"/>
              </a:cxn>
              <a:cxn ang="0">
                <a:pos x="T8" y="T9"/>
              </a:cxn>
              <a:cxn ang="0">
                <a:pos x="T10" y="T11"/>
              </a:cxn>
            </a:cxnLst>
            <a:rect l="0" t="0" r="r" b="b"/>
            <a:pathLst>
              <a:path w="108" h="104">
                <a:moveTo>
                  <a:pt x="75" y="104"/>
                </a:moveTo>
                <a:cubicBezTo>
                  <a:pt x="70" y="95"/>
                  <a:pt x="63" y="87"/>
                  <a:pt x="56" y="80"/>
                </a:cubicBezTo>
                <a:cubicBezTo>
                  <a:pt x="40" y="64"/>
                  <a:pt x="21" y="52"/>
                  <a:pt x="0" y="46"/>
                </a:cubicBezTo>
                <a:cubicBezTo>
                  <a:pt x="4" y="20"/>
                  <a:pt x="26" y="0"/>
                  <a:pt x="54" y="0"/>
                </a:cubicBezTo>
                <a:cubicBezTo>
                  <a:pt x="84" y="0"/>
                  <a:pt x="108" y="24"/>
                  <a:pt x="108" y="54"/>
                </a:cubicBezTo>
                <a:cubicBezTo>
                  <a:pt x="108" y="76"/>
                  <a:pt x="94" y="95"/>
                  <a:pt x="75" y="104"/>
                </a:cubicBezTo>
                <a:close/>
              </a:path>
            </a:pathLst>
          </a:custGeom>
          <a:solidFill>
            <a:schemeClr val="accent2"/>
          </a:solidFill>
          <a:ln>
            <a:noFill/>
          </a:ln>
        </p:spPr>
        <p:txBody>
          <a:bodyPr/>
          <a:lstStyle/>
          <a:p>
            <a:endParaRPr lang="zh-CN" altLang="en-US" sz="2135">
              <a:cs typeface="+mn-ea"/>
              <a:sym typeface="+mn-lt"/>
            </a:endParaRPr>
          </a:p>
        </p:txBody>
      </p:sp>
      <p:sp>
        <p:nvSpPr>
          <p:cNvPr id="24" name="矩形 1"/>
          <p:cNvSpPr>
            <a:spLocks noChangeArrowheads="1"/>
          </p:cNvSpPr>
          <p:nvPr/>
        </p:nvSpPr>
        <p:spPr bwMode="auto">
          <a:xfrm>
            <a:off x="6243416" y="2759315"/>
            <a:ext cx="5029200"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600" dirty="0">
                <a:solidFill>
                  <a:schemeClr val="tx1">
                    <a:lumMod val="65000"/>
                    <a:lumOff val="35000"/>
                  </a:schemeClr>
                </a:solidFill>
                <a:cs typeface="+mn-ea"/>
                <a:sym typeface="+mn-lt"/>
              </a:rPr>
              <a:t>这里填写文字内容这里填写文字内容这里填写文字内容这里填写文字内容</a:t>
            </a:r>
          </a:p>
          <a:p>
            <a:pPr algn="just">
              <a:lnSpc>
                <a:spcPct val="150000"/>
              </a:lnSpc>
            </a:pPr>
            <a:r>
              <a:rPr lang="zh-CN" altLang="en-US" sz="1600" dirty="0">
                <a:solidFill>
                  <a:schemeClr val="tx1">
                    <a:lumMod val="65000"/>
                    <a:lumOff val="35000"/>
                  </a:schemeClr>
                </a:solidFill>
                <a:cs typeface="+mn-ea"/>
                <a:sym typeface="+mn-lt"/>
              </a:rPr>
              <a:t>这里填写文字内容这里填写文字内容这里填写文字内容这里填写文字内容</a:t>
            </a:r>
            <a:endParaRPr lang="en-US" altLang="zh-CN" sz="1600" dirty="0">
              <a:solidFill>
                <a:schemeClr val="tx1">
                  <a:lumMod val="65000"/>
                  <a:lumOff val="35000"/>
                </a:schemeClr>
              </a:solidFill>
              <a:cs typeface="+mn-ea"/>
              <a:sym typeface="+mn-lt"/>
            </a:endParaRPr>
          </a:p>
          <a:p>
            <a:pPr algn="just">
              <a:lnSpc>
                <a:spcPct val="150000"/>
              </a:lnSpc>
            </a:pPr>
            <a:endParaRPr lang="zh-CN" altLang="en-US" sz="1600" dirty="0">
              <a:solidFill>
                <a:schemeClr val="tx1">
                  <a:lumMod val="65000"/>
                  <a:lumOff val="35000"/>
                </a:schemeClr>
              </a:solidFill>
              <a:cs typeface="+mn-ea"/>
              <a:sym typeface="+mn-lt"/>
            </a:endParaRPr>
          </a:p>
          <a:p>
            <a:pPr>
              <a:lnSpc>
                <a:spcPct val="150000"/>
              </a:lnSpc>
            </a:pPr>
            <a:r>
              <a:rPr lang="zh-CN" altLang="en-US" sz="1600" dirty="0">
                <a:solidFill>
                  <a:schemeClr val="tx1">
                    <a:lumMod val="65000"/>
                    <a:lumOff val="35000"/>
                  </a:schemeClr>
                </a:solidFill>
                <a:cs typeface="+mn-ea"/>
                <a:sym typeface="+mn-lt"/>
              </a:rPr>
              <a:t>这里填写文字内容这里填写文字内容这里填写文字内容这里填写文字内容这里填写文字内容这里填写文字内容这里填写文字内容这里填写文字内容</a:t>
            </a:r>
          </a:p>
        </p:txBody>
      </p:sp>
      <p:sp>
        <p:nvSpPr>
          <p:cNvPr id="25" name="TextBox 682"/>
          <p:cNvSpPr txBox="1"/>
          <p:nvPr/>
        </p:nvSpPr>
        <p:spPr>
          <a:xfrm>
            <a:off x="1138679" y="2278745"/>
            <a:ext cx="442750" cy="420564"/>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2135" dirty="0">
                <a:latin typeface="+mn-lt"/>
                <a:ea typeface="+mn-ea"/>
                <a:cs typeface="+mn-ea"/>
                <a:sym typeface="+mn-lt"/>
              </a:rPr>
              <a:t>A.</a:t>
            </a:r>
            <a:endParaRPr lang="zh-CN" altLang="en-US" sz="2135" dirty="0">
              <a:latin typeface="+mn-lt"/>
              <a:ea typeface="+mn-ea"/>
              <a:cs typeface="+mn-ea"/>
              <a:sym typeface="+mn-lt"/>
            </a:endParaRPr>
          </a:p>
        </p:txBody>
      </p:sp>
      <p:sp>
        <p:nvSpPr>
          <p:cNvPr id="26" name="TextBox 682"/>
          <p:cNvSpPr txBox="1"/>
          <p:nvPr/>
        </p:nvSpPr>
        <p:spPr>
          <a:xfrm>
            <a:off x="5087488" y="1487348"/>
            <a:ext cx="442750" cy="420564"/>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2135" dirty="0">
                <a:latin typeface="+mn-lt"/>
                <a:ea typeface="+mn-ea"/>
                <a:cs typeface="+mn-ea"/>
                <a:sym typeface="+mn-lt"/>
              </a:rPr>
              <a:t>B.</a:t>
            </a:r>
            <a:endParaRPr lang="zh-CN" altLang="en-US" sz="2135" dirty="0">
              <a:latin typeface="+mn-lt"/>
              <a:ea typeface="+mn-ea"/>
              <a:cs typeface="+mn-ea"/>
              <a:sym typeface="+mn-lt"/>
            </a:endParaRPr>
          </a:p>
        </p:txBody>
      </p:sp>
      <p:sp>
        <p:nvSpPr>
          <p:cNvPr id="27" name="TextBox 682"/>
          <p:cNvSpPr txBox="1"/>
          <p:nvPr/>
        </p:nvSpPr>
        <p:spPr>
          <a:xfrm>
            <a:off x="4852765" y="4596192"/>
            <a:ext cx="457176" cy="420564"/>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2135" dirty="0">
                <a:latin typeface="+mn-lt"/>
                <a:ea typeface="+mn-ea"/>
                <a:cs typeface="+mn-ea"/>
                <a:sym typeface="+mn-lt"/>
              </a:rPr>
              <a:t>D.</a:t>
            </a:r>
            <a:endParaRPr lang="zh-CN" altLang="en-US" sz="2135" dirty="0">
              <a:latin typeface="+mn-lt"/>
              <a:ea typeface="+mn-ea"/>
              <a:cs typeface="+mn-ea"/>
              <a:sym typeface="+mn-lt"/>
            </a:endParaRPr>
          </a:p>
        </p:txBody>
      </p:sp>
      <p:sp>
        <p:nvSpPr>
          <p:cNvPr id="28" name="TextBox 682"/>
          <p:cNvSpPr txBox="1"/>
          <p:nvPr/>
        </p:nvSpPr>
        <p:spPr>
          <a:xfrm>
            <a:off x="1757589" y="4692778"/>
            <a:ext cx="442750" cy="420564"/>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2135" dirty="0">
                <a:latin typeface="+mn-lt"/>
                <a:ea typeface="+mn-ea"/>
                <a:cs typeface="+mn-ea"/>
                <a:sym typeface="+mn-lt"/>
              </a:rPr>
              <a:t>E.</a:t>
            </a:r>
            <a:endParaRPr lang="zh-CN" altLang="en-US" sz="2135" dirty="0">
              <a:latin typeface="+mn-lt"/>
              <a:ea typeface="+mn-ea"/>
              <a:cs typeface="+mn-ea"/>
              <a:sym typeface="+mn-lt"/>
            </a:endParaRPr>
          </a:p>
        </p:txBody>
      </p:sp>
      <p:sp>
        <p:nvSpPr>
          <p:cNvPr id="29" name="矩形 1"/>
          <p:cNvSpPr>
            <a:spLocks noChangeArrowheads="1"/>
          </p:cNvSpPr>
          <p:nvPr/>
        </p:nvSpPr>
        <p:spPr bwMode="auto">
          <a:xfrm>
            <a:off x="1213866" y="2725542"/>
            <a:ext cx="1127711" cy="790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050" dirty="0">
                <a:solidFill>
                  <a:schemeClr val="tx1">
                    <a:lumMod val="65000"/>
                    <a:lumOff val="35000"/>
                  </a:schemeClr>
                </a:solidFill>
                <a:cs typeface="+mn-ea"/>
                <a:sym typeface="+mn-lt"/>
              </a:rPr>
              <a:t>这里填写文字内容这里填写文字内容</a:t>
            </a:r>
          </a:p>
        </p:txBody>
      </p:sp>
      <p:cxnSp>
        <p:nvCxnSpPr>
          <p:cNvPr id="30" name="直接连接符 29"/>
          <p:cNvCxnSpPr/>
          <p:nvPr/>
        </p:nvCxnSpPr>
        <p:spPr>
          <a:xfrm>
            <a:off x="6243416" y="2485875"/>
            <a:ext cx="5029200"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6243416" y="6159951"/>
            <a:ext cx="5029200"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32" name="TextBox 682"/>
          <p:cNvSpPr txBox="1"/>
          <p:nvPr/>
        </p:nvSpPr>
        <p:spPr>
          <a:xfrm>
            <a:off x="5523733" y="3283302"/>
            <a:ext cx="457176" cy="420564"/>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2135" dirty="0">
                <a:latin typeface="+mn-lt"/>
                <a:ea typeface="+mn-ea"/>
                <a:cs typeface="+mn-ea"/>
                <a:sym typeface="+mn-lt"/>
              </a:rPr>
              <a:t>C.</a:t>
            </a:r>
            <a:endParaRPr lang="zh-CN" altLang="en-US" sz="2135" dirty="0">
              <a:latin typeface="+mn-lt"/>
              <a:ea typeface="+mn-ea"/>
              <a:cs typeface="+mn-ea"/>
              <a:sym typeface="+mn-lt"/>
            </a:endParaRPr>
          </a:p>
        </p:txBody>
      </p:sp>
      <p:sp>
        <p:nvSpPr>
          <p:cNvPr id="33" name="矩形 1"/>
          <p:cNvSpPr>
            <a:spLocks noChangeArrowheads="1"/>
          </p:cNvSpPr>
          <p:nvPr/>
        </p:nvSpPr>
        <p:spPr bwMode="auto">
          <a:xfrm>
            <a:off x="4241284" y="1970535"/>
            <a:ext cx="1127711" cy="790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050" dirty="0">
                <a:solidFill>
                  <a:schemeClr val="tx1">
                    <a:lumMod val="65000"/>
                    <a:lumOff val="35000"/>
                  </a:schemeClr>
                </a:solidFill>
                <a:cs typeface="+mn-ea"/>
                <a:sym typeface="+mn-lt"/>
              </a:rPr>
              <a:t>这里填写文字内容这里填写文字内容</a:t>
            </a:r>
          </a:p>
        </p:txBody>
      </p:sp>
      <p:sp>
        <p:nvSpPr>
          <p:cNvPr id="34" name="矩形 1"/>
          <p:cNvSpPr>
            <a:spLocks noChangeArrowheads="1"/>
          </p:cNvSpPr>
          <p:nvPr/>
        </p:nvSpPr>
        <p:spPr bwMode="auto">
          <a:xfrm>
            <a:off x="4937433" y="3723164"/>
            <a:ext cx="952264"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050" dirty="0">
                <a:solidFill>
                  <a:schemeClr val="tx1">
                    <a:lumMod val="65000"/>
                    <a:lumOff val="35000"/>
                  </a:schemeClr>
                </a:solidFill>
                <a:cs typeface="+mn-ea"/>
                <a:sym typeface="+mn-lt"/>
              </a:rPr>
              <a:t>这里填写文字内容</a:t>
            </a:r>
          </a:p>
        </p:txBody>
      </p:sp>
      <p:sp>
        <p:nvSpPr>
          <p:cNvPr id="35" name="矩形 1"/>
          <p:cNvSpPr>
            <a:spLocks noChangeArrowheads="1"/>
          </p:cNvSpPr>
          <p:nvPr/>
        </p:nvSpPr>
        <p:spPr bwMode="auto">
          <a:xfrm>
            <a:off x="4067482" y="5186077"/>
            <a:ext cx="1127711" cy="790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050" dirty="0">
                <a:solidFill>
                  <a:schemeClr val="tx1">
                    <a:lumMod val="65000"/>
                    <a:lumOff val="35000"/>
                  </a:schemeClr>
                </a:solidFill>
                <a:cs typeface="+mn-ea"/>
                <a:sym typeface="+mn-lt"/>
              </a:rPr>
              <a:t>这里填写文字内容这里填写文字内容</a:t>
            </a:r>
          </a:p>
        </p:txBody>
      </p:sp>
      <p:sp>
        <p:nvSpPr>
          <p:cNvPr id="36" name="矩形 1"/>
          <p:cNvSpPr>
            <a:spLocks noChangeArrowheads="1"/>
          </p:cNvSpPr>
          <p:nvPr/>
        </p:nvSpPr>
        <p:spPr bwMode="auto">
          <a:xfrm>
            <a:off x="1950465" y="5172320"/>
            <a:ext cx="1127711" cy="790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050" dirty="0">
                <a:solidFill>
                  <a:schemeClr val="tx1">
                    <a:lumMod val="65000"/>
                    <a:lumOff val="35000"/>
                  </a:schemeClr>
                </a:solidFill>
                <a:cs typeface="+mn-ea"/>
                <a:sym typeface="+mn-lt"/>
              </a:rPr>
              <a:t>这里填写文字内容这里填写文字内容</a:t>
            </a:r>
          </a:p>
        </p:txBody>
      </p:sp>
      <p:grpSp>
        <p:nvGrpSpPr>
          <p:cNvPr id="41" name="组合 40"/>
          <p:cNvGrpSpPr>
            <a:grpSpLocks noChangeAspect="1"/>
          </p:cNvGrpSpPr>
          <p:nvPr/>
        </p:nvGrpSpPr>
        <p:grpSpPr>
          <a:xfrm>
            <a:off x="202799" y="287672"/>
            <a:ext cx="609210" cy="609210"/>
            <a:chOff x="456294" y="1959430"/>
            <a:chExt cx="2148114" cy="2148114"/>
          </a:xfrm>
        </p:grpSpPr>
        <p:sp>
          <p:nvSpPr>
            <p:cNvPr id="42" name="椭圆 41"/>
            <p:cNvSpPr/>
            <p:nvPr/>
          </p:nvSpPr>
          <p:spPr>
            <a:xfrm>
              <a:off x="456294" y="1959430"/>
              <a:ext cx="2148114" cy="2148114"/>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rgbClr val="F38E02"/>
                </a:solidFill>
                <a:latin typeface="Arial" pitchFamily="34" charset="0"/>
                <a:ea typeface="微软雅黑" pitchFamily="34" charset="-122"/>
                <a:sym typeface="Arial" pitchFamily="34" charset="0"/>
              </a:endParaRPr>
            </a:p>
          </p:txBody>
        </p:sp>
        <p:pic>
          <p:nvPicPr>
            <p:cNvPr id="43" name="图片 42"/>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833665" y="2319827"/>
              <a:ext cx="1393372" cy="1427320"/>
            </a:xfrm>
            <a:prstGeom prst="rect">
              <a:avLst/>
            </a:prstGeom>
          </p:spPr>
        </p:pic>
      </p:grpSp>
      <p:sp>
        <p:nvSpPr>
          <p:cNvPr id="44" name="文本框 43"/>
          <p:cNvSpPr txBox="1"/>
          <p:nvPr/>
        </p:nvSpPr>
        <p:spPr>
          <a:xfrm>
            <a:off x="919032" y="57998"/>
            <a:ext cx="5708293" cy="923330"/>
          </a:xfrm>
          <a:prstGeom prst="rect">
            <a:avLst/>
          </a:prstGeom>
          <a:noFill/>
        </p:spPr>
        <p:txBody>
          <a:bodyPr wrap="square" rtlCol="0">
            <a:spAutoFit/>
          </a:bodyPr>
          <a:lstStyle/>
          <a:p>
            <a:pPr>
              <a:lnSpc>
                <a:spcPct val="150000"/>
              </a:lnSpc>
            </a:pPr>
            <a:r>
              <a:rPr lang="zh-CN" altLang="en-US" sz="3600" b="1" dirty="0">
                <a:solidFill>
                  <a:schemeClr val="bg1"/>
                </a:solidFill>
              </a:rPr>
              <a:t>添加论文内容第三部分标题</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0"/>
            <a:ext cx="12192000" cy="10595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0" y="1099029"/>
            <a:ext cx="12192000"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5"/>
          <p:cNvSpPr/>
          <p:nvPr/>
        </p:nvSpPr>
        <p:spPr bwMode="auto">
          <a:xfrm>
            <a:off x="2651019" y="2412082"/>
            <a:ext cx="1795765" cy="896885"/>
          </a:xfrm>
          <a:custGeom>
            <a:avLst/>
            <a:gdLst>
              <a:gd name="T0" fmla="*/ 113 w 524"/>
              <a:gd name="T1" fmla="*/ 0 h 262"/>
              <a:gd name="T2" fmla="*/ 416 w 524"/>
              <a:gd name="T3" fmla="*/ 1 h 262"/>
              <a:gd name="T4" fmla="*/ 510 w 524"/>
              <a:gd name="T5" fmla="*/ 60 h 262"/>
              <a:gd name="T6" fmla="*/ 524 w 524"/>
              <a:gd name="T7" fmla="*/ 113 h 262"/>
              <a:gd name="T8" fmla="*/ 523 w 524"/>
              <a:gd name="T9" fmla="*/ 262 h 262"/>
              <a:gd name="T10" fmla="*/ 475 w 524"/>
              <a:gd name="T11" fmla="*/ 262 h 262"/>
              <a:gd name="T12" fmla="*/ 475 w 524"/>
              <a:gd name="T13" fmla="*/ 114 h 262"/>
              <a:gd name="T14" fmla="*/ 410 w 524"/>
              <a:gd name="T15" fmla="*/ 49 h 262"/>
              <a:gd name="T16" fmla="*/ 114 w 524"/>
              <a:gd name="T17" fmla="*/ 49 h 262"/>
              <a:gd name="T18" fmla="*/ 49 w 524"/>
              <a:gd name="T19" fmla="*/ 114 h 262"/>
              <a:gd name="T20" fmla="*/ 49 w 524"/>
              <a:gd name="T21" fmla="*/ 262 h 262"/>
              <a:gd name="T22" fmla="*/ 0 w 524"/>
              <a:gd name="T23" fmla="*/ 262 h 262"/>
              <a:gd name="T24" fmla="*/ 1 w 524"/>
              <a:gd name="T25" fmla="*/ 108 h 262"/>
              <a:gd name="T26" fmla="*/ 60 w 524"/>
              <a:gd name="T27" fmla="*/ 14 h 262"/>
              <a:gd name="T28" fmla="*/ 113 w 524"/>
              <a:gd name="T29" fmla="*/ 0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4" h="262">
                <a:moveTo>
                  <a:pt x="113" y="0"/>
                </a:moveTo>
                <a:cubicBezTo>
                  <a:pt x="416" y="1"/>
                  <a:pt x="416" y="1"/>
                  <a:pt x="416" y="1"/>
                </a:cubicBezTo>
                <a:cubicBezTo>
                  <a:pt x="457" y="4"/>
                  <a:pt x="489" y="24"/>
                  <a:pt x="510" y="60"/>
                </a:cubicBezTo>
                <a:cubicBezTo>
                  <a:pt x="519" y="77"/>
                  <a:pt x="523" y="94"/>
                  <a:pt x="524" y="113"/>
                </a:cubicBezTo>
                <a:cubicBezTo>
                  <a:pt x="523" y="262"/>
                  <a:pt x="523" y="262"/>
                  <a:pt x="523" y="262"/>
                </a:cubicBezTo>
                <a:cubicBezTo>
                  <a:pt x="475" y="262"/>
                  <a:pt x="475" y="262"/>
                  <a:pt x="475" y="262"/>
                </a:cubicBezTo>
                <a:cubicBezTo>
                  <a:pt x="475" y="114"/>
                  <a:pt x="475" y="114"/>
                  <a:pt x="475" y="114"/>
                </a:cubicBezTo>
                <a:cubicBezTo>
                  <a:pt x="475" y="78"/>
                  <a:pt x="446" y="49"/>
                  <a:pt x="410" y="49"/>
                </a:cubicBezTo>
                <a:cubicBezTo>
                  <a:pt x="114" y="49"/>
                  <a:pt x="114" y="49"/>
                  <a:pt x="114" y="49"/>
                </a:cubicBezTo>
                <a:cubicBezTo>
                  <a:pt x="78" y="49"/>
                  <a:pt x="49" y="78"/>
                  <a:pt x="49" y="114"/>
                </a:cubicBezTo>
                <a:cubicBezTo>
                  <a:pt x="49" y="262"/>
                  <a:pt x="49" y="262"/>
                  <a:pt x="49" y="262"/>
                </a:cubicBezTo>
                <a:cubicBezTo>
                  <a:pt x="0" y="262"/>
                  <a:pt x="0" y="262"/>
                  <a:pt x="0" y="262"/>
                </a:cubicBezTo>
                <a:cubicBezTo>
                  <a:pt x="1" y="108"/>
                  <a:pt x="1" y="108"/>
                  <a:pt x="1" y="108"/>
                </a:cubicBezTo>
                <a:cubicBezTo>
                  <a:pt x="4" y="67"/>
                  <a:pt x="24" y="35"/>
                  <a:pt x="60" y="14"/>
                </a:cubicBezTo>
                <a:cubicBezTo>
                  <a:pt x="77" y="5"/>
                  <a:pt x="94" y="1"/>
                  <a:pt x="113" y="0"/>
                </a:cubicBez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10" name="Freeform 6"/>
          <p:cNvSpPr/>
          <p:nvPr/>
        </p:nvSpPr>
        <p:spPr bwMode="auto">
          <a:xfrm>
            <a:off x="5907713" y="3033922"/>
            <a:ext cx="167419" cy="480332"/>
          </a:xfrm>
          <a:custGeom>
            <a:avLst/>
            <a:gdLst>
              <a:gd name="T0" fmla="*/ 0 w 84"/>
              <a:gd name="T1" fmla="*/ 241 h 241"/>
              <a:gd name="T2" fmla="*/ 1 w 84"/>
              <a:gd name="T3" fmla="*/ 0 h 241"/>
              <a:gd name="T4" fmla="*/ 84 w 84"/>
              <a:gd name="T5" fmla="*/ 0 h 241"/>
              <a:gd name="T6" fmla="*/ 84 w 84"/>
              <a:gd name="T7" fmla="*/ 241 h 241"/>
              <a:gd name="T8" fmla="*/ 0 w 84"/>
              <a:gd name="T9" fmla="*/ 241 h 241"/>
              <a:gd name="T10" fmla="*/ 0 w 84"/>
              <a:gd name="T11" fmla="*/ 241 h 241"/>
            </a:gdLst>
            <a:ahLst/>
            <a:cxnLst>
              <a:cxn ang="0">
                <a:pos x="T0" y="T1"/>
              </a:cxn>
              <a:cxn ang="0">
                <a:pos x="T2" y="T3"/>
              </a:cxn>
              <a:cxn ang="0">
                <a:pos x="T4" y="T5"/>
              </a:cxn>
              <a:cxn ang="0">
                <a:pos x="T6" y="T7"/>
              </a:cxn>
              <a:cxn ang="0">
                <a:pos x="T8" y="T9"/>
              </a:cxn>
              <a:cxn ang="0">
                <a:pos x="T10" y="T11"/>
              </a:cxn>
            </a:cxnLst>
            <a:rect l="0" t="0" r="r" b="b"/>
            <a:pathLst>
              <a:path w="84" h="241">
                <a:moveTo>
                  <a:pt x="0" y="241"/>
                </a:moveTo>
                <a:lnTo>
                  <a:pt x="1" y="0"/>
                </a:lnTo>
                <a:lnTo>
                  <a:pt x="84" y="0"/>
                </a:lnTo>
                <a:lnTo>
                  <a:pt x="84" y="241"/>
                </a:lnTo>
                <a:lnTo>
                  <a:pt x="0" y="241"/>
                </a:lnTo>
                <a:lnTo>
                  <a:pt x="0" y="241"/>
                </a:ln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11" name="Freeform 7"/>
          <p:cNvSpPr/>
          <p:nvPr/>
        </p:nvSpPr>
        <p:spPr bwMode="auto">
          <a:xfrm>
            <a:off x="4279367" y="3308967"/>
            <a:ext cx="1791780" cy="896885"/>
          </a:xfrm>
          <a:custGeom>
            <a:avLst/>
            <a:gdLst>
              <a:gd name="T0" fmla="*/ 523 w 523"/>
              <a:gd name="T1" fmla="*/ 0 h 262"/>
              <a:gd name="T2" fmla="*/ 523 w 523"/>
              <a:gd name="T3" fmla="*/ 154 h 262"/>
              <a:gd name="T4" fmla="*/ 522 w 523"/>
              <a:gd name="T5" fmla="*/ 165 h 262"/>
              <a:gd name="T6" fmla="*/ 411 w 523"/>
              <a:gd name="T7" fmla="*/ 262 h 262"/>
              <a:gd name="T8" fmla="*/ 108 w 523"/>
              <a:gd name="T9" fmla="*/ 261 h 262"/>
              <a:gd name="T10" fmla="*/ 14 w 523"/>
              <a:gd name="T11" fmla="*/ 202 h 262"/>
              <a:gd name="T12" fmla="*/ 0 w 523"/>
              <a:gd name="T13" fmla="*/ 149 h 262"/>
              <a:gd name="T14" fmla="*/ 0 w 523"/>
              <a:gd name="T15" fmla="*/ 0 h 262"/>
              <a:gd name="T16" fmla="*/ 49 w 523"/>
              <a:gd name="T17" fmla="*/ 0 h 262"/>
              <a:gd name="T18" fmla="*/ 49 w 523"/>
              <a:gd name="T19" fmla="*/ 148 h 262"/>
              <a:gd name="T20" fmla="*/ 114 w 523"/>
              <a:gd name="T21" fmla="*/ 213 h 262"/>
              <a:gd name="T22" fmla="*/ 410 w 523"/>
              <a:gd name="T23" fmla="*/ 213 h 262"/>
              <a:gd name="T24" fmla="*/ 475 w 523"/>
              <a:gd name="T25" fmla="*/ 148 h 262"/>
              <a:gd name="T26" fmla="*/ 475 w 523"/>
              <a:gd name="T27" fmla="*/ 0 h 262"/>
              <a:gd name="T28" fmla="*/ 523 w 523"/>
              <a:gd name="T29" fmla="*/ 0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3" h="262">
                <a:moveTo>
                  <a:pt x="523" y="0"/>
                </a:moveTo>
                <a:cubicBezTo>
                  <a:pt x="523" y="154"/>
                  <a:pt x="523" y="154"/>
                  <a:pt x="523" y="154"/>
                </a:cubicBezTo>
                <a:cubicBezTo>
                  <a:pt x="522" y="165"/>
                  <a:pt x="522" y="165"/>
                  <a:pt x="522" y="165"/>
                </a:cubicBezTo>
                <a:cubicBezTo>
                  <a:pt x="512" y="221"/>
                  <a:pt x="468" y="260"/>
                  <a:pt x="411" y="262"/>
                </a:cubicBezTo>
                <a:cubicBezTo>
                  <a:pt x="108" y="261"/>
                  <a:pt x="108" y="261"/>
                  <a:pt x="108" y="261"/>
                </a:cubicBezTo>
                <a:cubicBezTo>
                  <a:pt x="67" y="258"/>
                  <a:pt x="35" y="238"/>
                  <a:pt x="14" y="202"/>
                </a:cubicBezTo>
                <a:cubicBezTo>
                  <a:pt x="5" y="185"/>
                  <a:pt x="1" y="168"/>
                  <a:pt x="0" y="149"/>
                </a:cubicBezTo>
                <a:cubicBezTo>
                  <a:pt x="0" y="0"/>
                  <a:pt x="0" y="0"/>
                  <a:pt x="0" y="0"/>
                </a:cubicBezTo>
                <a:cubicBezTo>
                  <a:pt x="49" y="0"/>
                  <a:pt x="49" y="0"/>
                  <a:pt x="49" y="0"/>
                </a:cubicBezTo>
                <a:cubicBezTo>
                  <a:pt x="49" y="148"/>
                  <a:pt x="49" y="148"/>
                  <a:pt x="49" y="148"/>
                </a:cubicBezTo>
                <a:cubicBezTo>
                  <a:pt x="49" y="184"/>
                  <a:pt x="78" y="213"/>
                  <a:pt x="114" y="213"/>
                </a:cubicBezTo>
                <a:cubicBezTo>
                  <a:pt x="410" y="213"/>
                  <a:pt x="410" y="213"/>
                  <a:pt x="410" y="213"/>
                </a:cubicBezTo>
                <a:cubicBezTo>
                  <a:pt x="446" y="213"/>
                  <a:pt x="475" y="184"/>
                  <a:pt x="475" y="148"/>
                </a:cubicBezTo>
                <a:cubicBezTo>
                  <a:pt x="475" y="0"/>
                  <a:pt x="475" y="0"/>
                  <a:pt x="475" y="0"/>
                </a:cubicBezTo>
                <a:cubicBezTo>
                  <a:pt x="523" y="0"/>
                  <a:pt x="523" y="0"/>
                  <a:pt x="523" y="0"/>
                </a:cubicBez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12" name="Freeform 8"/>
          <p:cNvSpPr/>
          <p:nvPr/>
        </p:nvSpPr>
        <p:spPr bwMode="auto">
          <a:xfrm>
            <a:off x="5907713" y="2412082"/>
            <a:ext cx="1795765" cy="896885"/>
          </a:xfrm>
          <a:custGeom>
            <a:avLst/>
            <a:gdLst>
              <a:gd name="T0" fmla="*/ 113 w 524"/>
              <a:gd name="T1" fmla="*/ 0 h 262"/>
              <a:gd name="T2" fmla="*/ 416 w 524"/>
              <a:gd name="T3" fmla="*/ 1 h 262"/>
              <a:gd name="T4" fmla="*/ 510 w 524"/>
              <a:gd name="T5" fmla="*/ 60 h 262"/>
              <a:gd name="T6" fmla="*/ 524 w 524"/>
              <a:gd name="T7" fmla="*/ 113 h 262"/>
              <a:gd name="T8" fmla="*/ 523 w 524"/>
              <a:gd name="T9" fmla="*/ 262 h 262"/>
              <a:gd name="T10" fmla="*/ 475 w 524"/>
              <a:gd name="T11" fmla="*/ 262 h 262"/>
              <a:gd name="T12" fmla="*/ 475 w 524"/>
              <a:gd name="T13" fmla="*/ 114 h 262"/>
              <a:gd name="T14" fmla="*/ 410 w 524"/>
              <a:gd name="T15" fmla="*/ 49 h 262"/>
              <a:gd name="T16" fmla="*/ 114 w 524"/>
              <a:gd name="T17" fmla="*/ 49 h 262"/>
              <a:gd name="T18" fmla="*/ 49 w 524"/>
              <a:gd name="T19" fmla="*/ 114 h 262"/>
              <a:gd name="T20" fmla="*/ 49 w 524"/>
              <a:gd name="T21" fmla="*/ 262 h 262"/>
              <a:gd name="T22" fmla="*/ 0 w 524"/>
              <a:gd name="T23" fmla="*/ 262 h 262"/>
              <a:gd name="T24" fmla="*/ 1 w 524"/>
              <a:gd name="T25" fmla="*/ 108 h 262"/>
              <a:gd name="T26" fmla="*/ 60 w 524"/>
              <a:gd name="T27" fmla="*/ 14 h 262"/>
              <a:gd name="T28" fmla="*/ 113 w 524"/>
              <a:gd name="T29" fmla="*/ 0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4" h="262">
                <a:moveTo>
                  <a:pt x="113" y="0"/>
                </a:moveTo>
                <a:cubicBezTo>
                  <a:pt x="416" y="1"/>
                  <a:pt x="416" y="1"/>
                  <a:pt x="416" y="1"/>
                </a:cubicBezTo>
                <a:cubicBezTo>
                  <a:pt x="457" y="4"/>
                  <a:pt x="489" y="24"/>
                  <a:pt x="510" y="60"/>
                </a:cubicBezTo>
                <a:cubicBezTo>
                  <a:pt x="519" y="77"/>
                  <a:pt x="523" y="94"/>
                  <a:pt x="524" y="113"/>
                </a:cubicBezTo>
                <a:cubicBezTo>
                  <a:pt x="523" y="262"/>
                  <a:pt x="523" y="262"/>
                  <a:pt x="523" y="262"/>
                </a:cubicBezTo>
                <a:cubicBezTo>
                  <a:pt x="475" y="262"/>
                  <a:pt x="475" y="262"/>
                  <a:pt x="475" y="262"/>
                </a:cubicBezTo>
                <a:cubicBezTo>
                  <a:pt x="475" y="114"/>
                  <a:pt x="475" y="114"/>
                  <a:pt x="475" y="114"/>
                </a:cubicBezTo>
                <a:cubicBezTo>
                  <a:pt x="475" y="78"/>
                  <a:pt x="446" y="49"/>
                  <a:pt x="410" y="49"/>
                </a:cubicBezTo>
                <a:cubicBezTo>
                  <a:pt x="114" y="49"/>
                  <a:pt x="114" y="49"/>
                  <a:pt x="114" y="49"/>
                </a:cubicBezTo>
                <a:cubicBezTo>
                  <a:pt x="78" y="49"/>
                  <a:pt x="49" y="78"/>
                  <a:pt x="49" y="114"/>
                </a:cubicBezTo>
                <a:cubicBezTo>
                  <a:pt x="49" y="262"/>
                  <a:pt x="49" y="262"/>
                  <a:pt x="49" y="262"/>
                </a:cubicBezTo>
                <a:cubicBezTo>
                  <a:pt x="0" y="262"/>
                  <a:pt x="0" y="262"/>
                  <a:pt x="0" y="262"/>
                </a:cubicBezTo>
                <a:cubicBezTo>
                  <a:pt x="1" y="108"/>
                  <a:pt x="1" y="108"/>
                  <a:pt x="1" y="108"/>
                </a:cubicBezTo>
                <a:cubicBezTo>
                  <a:pt x="4" y="67"/>
                  <a:pt x="24" y="35"/>
                  <a:pt x="60" y="14"/>
                </a:cubicBezTo>
                <a:cubicBezTo>
                  <a:pt x="77" y="5"/>
                  <a:pt x="94" y="1"/>
                  <a:pt x="113" y="0"/>
                </a:cubicBez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13" name="Freeform 9"/>
          <p:cNvSpPr/>
          <p:nvPr/>
        </p:nvSpPr>
        <p:spPr bwMode="auto">
          <a:xfrm>
            <a:off x="9164406" y="3033922"/>
            <a:ext cx="167419" cy="480332"/>
          </a:xfrm>
          <a:custGeom>
            <a:avLst/>
            <a:gdLst>
              <a:gd name="T0" fmla="*/ 0 w 84"/>
              <a:gd name="T1" fmla="*/ 241 h 241"/>
              <a:gd name="T2" fmla="*/ 0 w 84"/>
              <a:gd name="T3" fmla="*/ 0 h 241"/>
              <a:gd name="T4" fmla="*/ 84 w 84"/>
              <a:gd name="T5" fmla="*/ 0 h 241"/>
              <a:gd name="T6" fmla="*/ 84 w 84"/>
              <a:gd name="T7" fmla="*/ 241 h 241"/>
              <a:gd name="T8" fmla="*/ 0 w 84"/>
              <a:gd name="T9" fmla="*/ 241 h 241"/>
              <a:gd name="T10" fmla="*/ 0 w 84"/>
              <a:gd name="T11" fmla="*/ 241 h 241"/>
            </a:gdLst>
            <a:ahLst/>
            <a:cxnLst>
              <a:cxn ang="0">
                <a:pos x="T0" y="T1"/>
              </a:cxn>
              <a:cxn ang="0">
                <a:pos x="T2" y="T3"/>
              </a:cxn>
              <a:cxn ang="0">
                <a:pos x="T4" y="T5"/>
              </a:cxn>
              <a:cxn ang="0">
                <a:pos x="T6" y="T7"/>
              </a:cxn>
              <a:cxn ang="0">
                <a:pos x="T8" y="T9"/>
              </a:cxn>
              <a:cxn ang="0">
                <a:pos x="T10" y="T11"/>
              </a:cxn>
            </a:cxnLst>
            <a:rect l="0" t="0" r="r" b="b"/>
            <a:pathLst>
              <a:path w="84" h="241">
                <a:moveTo>
                  <a:pt x="0" y="241"/>
                </a:moveTo>
                <a:lnTo>
                  <a:pt x="0" y="0"/>
                </a:lnTo>
                <a:lnTo>
                  <a:pt x="84" y="0"/>
                </a:lnTo>
                <a:lnTo>
                  <a:pt x="84" y="241"/>
                </a:lnTo>
                <a:lnTo>
                  <a:pt x="0" y="241"/>
                </a:lnTo>
                <a:lnTo>
                  <a:pt x="0" y="241"/>
                </a:ln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14" name="Freeform 10"/>
          <p:cNvSpPr/>
          <p:nvPr/>
        </p:nvSpPr>
        <p:spPr bwMode="auto">
          <a:xfrm>
            <a:off x="7536060" y="3308967"/>
            <a:ext cx="1791780" cy="896885"/>
          </a:xfrm>
          <a:custGeom>
            <a:avLst/>
            <a:gdLst>
              <a:gd name="T0" fmla="*/ 523 w 523"/>
              <a:gd name="T1" fmla="*/ 0 h 262"/>
              <a:gd name="T2" fmla="*/ 523 w 523"/>
              <a:gd name="T3" fmla="*/ 154 h 262"/>
              <a:gd name="T4" fmla="*/ 522 w 523"/>
              <a:gd name="T5" fmla="*/ 165 h 262"/>
              <a:gd name="T6" fmla="*/ 411 w 523"/>
              <a:gd name="T7" fmla="*/ 262 h 262"/>
              <a:gd name="T8" fmla="*/ 108 w 523"/>
              <a:gd name="T9" fmla="*/ 261 h 262"/>
              <a:gd name="T10" fmla="*/ 14 w 523"/>
              <a:gd name="T11" fmla="*/ 202 h 262"/>
              <a:gd name="T12" fmla="*/ 0 w 523"/>
              <a:gd name="T13" fmla="*/ 149 h 262"/>
              <a:gd name="T14" fmla="*/ 0 w 523"/>
              <a:gd name="T15" fmla="*/ 0 h 262"/>
              <a:gd name="T16" fmla="*/ 49 w 523"/>
              <a:gd name="T17" fmla="*/ 0 h 262"/>
              <a:gd name="T18" fmla="*/ 49 w 523"/>
              <a:gd name="T19" fmla="*/ 148 h 262"/>
              <a:gd name="T20" fmla="*/ 114 w 523"/>
              <a:gd name="T21" fmla="*/ 213 h 262"/>
              <a:gd name="T22" fmla="*/ 410 w 523"/>
              <a:gd name="T23" fmla="*/ 213 h 262"/>
              <a:gd name="T24" fmla="*/ 475 w 523"/>
              <a:gd name="T25" fmla="*/ 148 h 262"/>
              <a:gd name="T26" fmla="*/ 475 w 523"/>
              <a:gd name="T27" fmla="*/ 0 h 262"/>
              <a:gd name="T28" fmla="*/ 523 w 523"/>
              <a:gd name="T29" fmla="*/ 0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3" h="262">
                <a:moveTo>
                  <a:pt x="523" y="0"/>
                </a:moveTo>
                <a:cubicBezTo>
                  <a:pt x="523" y="154"/>
                  <a:pt x="523" y="154"/>
                  <a:pt x="523" y="154"/>
                </a:cubicBezTo>
                <a:cubicBezTo>
                  <a:pt x="522" y="165"/>
                  <a:pt x="522" y="165"/>
                  <a:pt x="522" y="165"/>
                </a:cubicBezTo>
                <a:cubicBezTo>
                  <a:pt x="512" y="221"/>
                  <a:pt x="468" y="260"/>
                  <a:pt x="411" y="262"/>
                </a:cubicBezTo>
                <a:cubicBezTo>
                  <a:pt x="108" y="261"/>
                  <a:pt x="108" y="261"/>
                  <a:pt x="108" y="261"/>
                </a:cubicBezTo>
                <a:cubicBezTo>
                  <a:pt x="67" y="258"/>
                  <a:pt x="35" y="238"/>
                  <a:pt x="14" y="202"/>
                </a:cubicBezTo>
                <a:cubicBezTo>
                  <a:pt x="5" y="185"/>
                  <a:pt x="1" y="168"/>
                  <a:pt x="0" y="149"/>
                </a:cubicBezTo>
                <a:cubicBezTo>
                  <a:pt x="0" y="0"/>
                  <a:pt x="0" y="0"/>
                  <a:pt x="0" y="0"/>
                </a:cubicBezTo>
                <a:cubicBezTo>
                  <a:pt x="49" y="0"/>
                  <a:pt x="49" y="0"/>
                  <a:pt x="49" y="0"/>
                </a:cubicBezTo>
                <a:cubicBezTo>
                  <a:pt x="49" y="148"/>
                  <a:pt x="49" y="148"/>
                  <a:pt x="49" y="148"/>
                </a:cubicBezTo>
                <a:cubicBezTo>
                  <a:pt x="49" y="184"/>
                  <a:pt x="78" y="213"/>
                  <a:pt x="114" y="213"/>
                </a:cubicBezTo>
                <a:cubicBezTo>
                  <a:pt x="410" y="213"/>
                  <a:pt x="410" y="213"/>
                  <a:pt x="410" y="213"/>
                </a:cubicBezTo>
                <a:cubicBezTo>
                  <a:pt x="446" y="213"/>
                  <a:pt x="475" y="184"/>
                  <a:pt x="475" y="148"/>
                </a:cubicBezTo>
                <a:cubicBezTo>
                  <a:pt x="475" y="0"/>
                  <a:pt x="475" y="0"/>
                  <a:pt x="475" y="0"/>
                </a:cubicBezTo>
                <a:cubicBezTo>
                  <a:pt x="523" y="0"/>
                  <a:pt x="523" y="0"/>
                  <a:pt x="523" y="0"/>
                </a:cubicBez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15" name="Freeform 11"/>
          <p:cNvSpPr/>
          <p:nvPr/>
        </p:nvSpPr>
        <p:spPr bwMode="auto">
          <a:xfrm>
            <a:off x="9164407" y="2412081"/>
            <a:ext cx="1791780" cy="1540651"/>
          </a:xfrm>
          <a:custGeom>
            <a:avLst/>
            <a:gdLst>
              <a:gd name="T0" fmla="*/ 113 w 523"/>
              <a:gd name="T1" fmla="*/ 0 h 450"/>
              <a:gd name="T2" fmla="*/ 416 w 523"/>
              <a:gd name="T3" fmla="*/ 1 h 450"/>
              <a:gd name="T4" fmla="*/ 510 w 523"/>
              <a:gd name="T5" fmla="*/ 60 h 450"/>
              <a:gd name="T6" fmla="*/ 523 w 523"/>
              <a:gd name="T7" fmla="*/ 113 h 450"/>
              <a:gd name="T8" fmla="*/ 523 w 523"/>
              <a:gd name="T9" fmla="*/ 450 h 450"/>
              <a:gd name="T10" fmla="*/ 475 w 523"/>
              <a:gd name="T11" fmla="*/ 450 h 450"/>
              <a:gd name="T12" fmla="*/ 475 w 523"/>
              <a:gd name="T13" fmla="*/ 114 h 450"/>
              <a:gd name="T14" fmla="*/ 410 w 523"/>
              <a:gd name="T15" fmla="*/ 49 h 450"/>
              <a:gd name="T16" fmla="*/ 114 w 523"/>
              <a:gd name="T17" fmla="*/ 49 h 450"/>
              <a:gd name="T18" fmla="*/ 49 w 523"/>
              <a:gd name="T19" fmla="*/ 114 h 450"/>
              <a:gd name="T20" fmla="*/ 49 w 523"/>
              <a:gd name="T21" fmla="*/ 262 h 450"/>
              <a:gd name="T22" fmla="*/ 0 w 523"/>
              <a:gd name="T23" fmla="*/ 262 h 450"/>
              <a:gd name="T24" fmla="*/ 0 w 523"/>
              <a:gd name="T25" fmla="*/ 108 h 450"/>
              <a:gd name="T26" fmla="*/ 60 w 523"/>
              <a:gd name="T27" fmla="*/ 14 h 450"/>
              <a:gd name="T28" fmla="*/ 113 w 523"/>
              <a:gd name="T29" fmla="*/ 0 h 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3" h="450">
                <a:moveTo>
                  <a:pt x="113" y="0"/>
                </a:moveTo>
                <a:cubicBezTo>
                  <a:pt x="416" y="1"/>
                  <a:pt x="416" y="1"/>
                  <a:pt x="416" y="1"/>
                </a:cubicBezTo>
                <a:cubicBezTo>
                  <a:pt x="457" y="4"/>
                  <a:pt x="489" y="24"/>
                  <a:pt x="510" y="60"/>
                </a:cubicBezTo>
                <a:cubicBezTo>
                  <a:pt x="519" y="77"/>
                  <a:pt x="523" y="94"/>
                  <a:pt x="523" y="113"/>
                </a:cubicBezTo>
                <a:cubicBezTo>
                  <a:pt x="523" y="450"/>
                  <a:pt x="523" y="450"/>
                  <a:pt x="523" y="450"/>
                </a:cubicBezTo>
                <a:cubicBezTo>
                  <a:pt x="475" y="450"/>
                  <a:pt x="475" y="450"/>
                  <a:pt x="475" y="450"/>
                </a:cubicBezTo>
                <a:cubicBezTo>
                  <a:pt x="475" y="114"/>
                  <a:pt x="475" y="114"/>
                  <a:pt x="475" y="114"/>
                </a:cubicBezTo>
                <a:cubicBezTo>
                  <a:pt x="475" y="78"/>
                  <a:pt x="446" y="49"/>
                  <a:pt x="410" y="49"/>
                </a:cubicBezTo>
                <a:cubicBezTo>
                  <a:pt x="114" y="49"/>
                  <a:pt x="114" y="49"/>
                  <a:pt x="114" y="49"/>
                </a:cubicBezTo>
                <a:cubicBezTo>
                  <a:pt x="78" y="49"/>
                  <a:pt x="49" y="78"/>
                  <a:pt x="49" y="114"/>
                </a:cubicBezTo>
                <a:cubicBezTo>
                  <a:pt x="49" y="262"/>
                  <a:pt x="49" y="262"/>
                  <a:pt x="49" y="262"/>
                </a:cubicBezTo>
                <a:cubicBezTo>
                  <a:pt x="0" y="262"/>
                  <a:pt x="0" y="262"/>
                  <a:pt x="0" y="262"/>
                </a:cubicBezTo>
                <a:cubicBezTo>
                  <a:pt x="0" y="108"/>
                  <a:pt x="0" y="108"/>
                  <a:pt x="0" y="108"/>
                </a:cubicBezTo>
                <a:cubicBezTo>
                  <a:pt x="4" y="67"/>
                  <a:pt x="24" y="35"/>
                  <a:pt x="60" y="14"/>
                </a:cubicBezTo>
                <a:cubicBezTo>
                  <a:pt x="77" y="5"/>
                  <a:pt x="94" y="1"/>
                  <a:pt x="113" y="0"/>
                </a:cubicBez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16" name="Freeform 12"/>
          <p:cNvSpPr/>
          <p:nvPr/>
        </p:nvSpPr>
        <p:spPr bwMode="auto">
          <a:xfrm>
            <a:off x="10689114" y="3867028"/>
            <a:ext cx="374699" cy="338824"/>
          </a:xfrm>
          <a:custGeom>
            <a:avLst/>
            <a:gdLst>
              <a:gd name="T0" fmla="*/ 188 w 188"/>
              <a:gd name="T1" fmla="*/ 0 h 170"/>
              <a:gd name="T2" fmla="*/ 93 w 188"/>
              <a:gd name="T3" fmla="*/ 170 h 170"/>
              <a:gd name="T4" fmla="*/ 0 w 188"/>
              <a:gd name="T5" fmla="*/ 0 h 170"/>
              <a:gd name="T6" fmla="*/ 188 w 188"/>
              <a:gd name="T7" fmla="*/ 0 h 170"/>
              <a:gd name="T8" fmla="*/ 188 w 188"/>
              <a:gd name="T9" fmla="*/ 0 h 170"/>
            </a:gdLst>
            <a:ahLst/>
            <a:cxnLst>
              <a:cxn ang="0">
                <a:pos x="T0" y="T1"/>
              </a:cxn>
              <a:cxn ang="0">
                <a:pos x="T2" y="T3"/>
              </a:cxn>
              <a:cxn ang="0">
                <a:pos x="T4" y="T5"/>
              </a:cxn>
              <a:cxn ang="0">
                <a:pos x="T6" y="T7"/>
              </a:cxn>
              <a:cxn ang="0">
                <a:pos x="T8" y="T9"/>
              </a:cxn>
            </a:cxnLst>
            <a:rect l="0" t="0" r="r" b="b"/>
            <a:pathLst>
              <a:path w="188" h="170">
                <a:moveTo>
                  <a:pt x="188" y="0"/>
                </a:moveTo>
                <a:lnTo>
                  <a:pt x="93" y="170"/>
                </a:lnTo>
                <a:lnTo>
                  <a:pt x="0" y="0"/>
                </a:lnTo>
                <a:lnTo>
                  <a:pt x="188" y="0"/>
                </a:lnTo>
                <a:lnTo>
                  <a:pt x="188" y="0"/>
                </a:lnTo>
                <a:close/>
              </a:path>
            </a:pathLst>
          </a:custGeom>
          <a:solidFill>
            <a:schemeClr val="bg1">
              <a:lumMod val="65000"/>
            </a:schemeClr>
          </a:solidFill>
          <a:ln>
            <a:noFill/>
          </a:ln>
        </p:spPr>
        <p:txBody>
          <a:bodyPr vert="horz" wrap="square" lIns="121920" tIns="60960" rIns="121920" bIns="60960" numCol="1" anchor="t" anchorCtr="0" compatLnSpc="1"/>
          <a:lstStyle/>
          <a:p>
            <a:endParaRPr lang="zh-CN" altLang="en-US" sz="2400">
              <a:cs typeface="+mn-ea"/>
              <a:sym typeface="+mn-lt"/>
            </a:endParaRPr>
          </a:p>
        </p:txBody>
      </p:sp>
      <p:sp>
        <p:nvSpPr>
          <p:cNvPr id="17" name="Freeform 13"/>
          <p:cNvSpPr/>
          <p:nvPr/>
        </p:nvSpPr>
        <p:spPr bwMode="auto">
          <a:xfrm>
            <a:off x="919032" y="2412081"/>
            <a:ext cx="374699" cy="338824"/>
          </a:xfrm>
          <a:custGeom>
            <a:avLst/>
            <a:gdLst>
              <a:gd name="T0" fmla="*/ 188 w 188"/>
              <a:gd name="T1" fmla="*/ 0 h 170"/>
              <a:gd name="T2" fmla="*/ 95 w 188"/>
              <a:gd name="T3" fmla="*/ 170 h 170"/>
              <a:gd name="T4" fmla="*/ 0 w 188"/>
              <a:gd name="T5" fmla="*/ 0 h 170"/>
              <a:gd name="T6" fmla="*/ 188 w 188"/>
              <a:gd name="T7" fmla="*/ 0 h 170"/>
              <a:gd name="T8" fmla="*/ 188 w 188"/>
              <a:gd name="T9" fmla="*/ 0 h 170"/>
            </a:gdLst>
            <a:ahLst/>
            <a:cxnLst>
              <a:cxn ang="0">
                <a:pos x="T0" y="T1"/>
              </a:cxn>
              <a:cxn ang="0">
                <a:pos x="T2" y="T3"/>
              </a:cxn>
              <a:cxn ang="0">
                <a:pos x="T4" y="T5"/>
              </a:cxn>
              <a:cxn ang="0">
                <a:pos x="T6" y="T7"/>
              </a:cxn>
              <a:cxn ang="0">
                <a:pos x="T8" y="T9"/>
              </a:cxn>
            </a:cxnLst>
            <a:rect l="0" t="0" r="r" b="b"/>
            <a:pathLst>
              <a:path w="188" h="170">
                <a:moveTo>
                  <a:pt x="188" y="0"/>
                </a:moveTo>
                <a:lnTo>
                  <a:pt x="95" y="170"/>
                </a:lnTo>
                <a:lnTo>
                  <a:pt x="0" y="0"/>
                </a:lnTo>
                <a:lnTo>
                  <a:pt x="188" y="0"/>
                </a:lnTo>
                <a:lnTo>
                  <a:pt x="188" y="0"/>
                </a:lnTo>
                <a:close/>
              </a:path>
            </a:pathLst>
          </a:custGeom>
          <a:solidFill>
            <a:schemeClr val="bg1">
              <a:lumMod val="65000"/>
            </a:schemeClr>
          </a:solidFill>
          <a:ln>
            <a:noFill/>
          </a:ln>
        </p:spPr>
        <p:txBody>
          <a:bodyPr vert="horz" wrap="square" lIns="121920" tIns="60960" rIns="121920" bIns="60960" numCol="1" anchor="t" anchorCtr="0" compatLnSpc="1"/>
          <a:lstStyle/>
          <a:p>
            <a:endParaRPr lang="zh-CN" altLang="en-US" sz="2400">
              <a:cs typeface="+mn-ea"/>
              <a:sym typeface="+mn-lt"/>
            </a:endParaRPr>
          </a:p>
        </p:txBody>
      </p:sp>
      <p:sp>
        <p:nvSpPr>
          <p:cNvPr id="18" name="Freeform 14"/>
          <p:cNvSpPr/>
          <p:nvPr/>
        </p:nvSpPr>
        <p:spPr bwMode="auto">
          <a:xfrm>
            <a:off x="1022672" y="2709049"/>
            <a:ext cx="1795765" cy="1496803"/>
          </a:xfrm>
          <a:custGeom>
            <a:avLst/>
            <a:gdLst>
              <a:gd name="T0" fmla="*/ 524 w 524"/>
              <a:gd name="T1" fmla="*/ 175 h 437"/>
              <a:gd name="T2" fmla="*/ 523 w 524"/>
              <a:gd name="T3" fmla="*/ 329 h 437"/>
              <a:gd name="T4" fmla="*/ 522 w 524"/>
              <a:gd name="T5" fmla="*/ 340 h 437"/>
              <a:gd name="T6" fmla="*/ 411 w 524"/>
              <a:gd name="T7" fmla="*/ 437 h 437"/>
              <a:gd name="T8" fmla="*/ 108 w 524"/>
              <a:gd name="T9" fmla="*/ 436 h 437"/>
              <a:gd name="T10" fmla="*/ 14 w 524"/>
              <a:gd name="T11" fmla="*/ 377 h 437"/>
              <a:gd name="T12" fmla="*/ 0 w 524"/>
              <a:gd name="T13" fmla="*/ 324 h 437"/>
              <a:gd name="T14" fmla="*/ 1 w 524"/>
              <a:gd name="T15" fmla="*/ 0 h 437"/>
              <a:gd name="T16" fmla="*/ 25 w 524"/>
              <a:gd name="T17" fmla="*/ 44 h 437"/>
              <a:gd name="T18" fmla="*/ 49 w 524"/>
              <a:gd name="T19" fmla="*/ 0 h 437"/>
              <a:gd name="T20" fmla="*/ 49 w 524"/>
              <a:gd name="T21" fmla="*/ 323 h 437"/>
              <a:gd name="T22" fmla="*/ 114 w 524"/>
              <a:gd name="T23" fmla="*/ 388 h 437"/>
              <a:gd name="T24" fmla="*/ 410 w 524"/>
              <a:gd name="T25" fmla="*/ 388 h 437"/>
              <a:gd name="T26" fmla="*/ 475 w 524"/>
              <a:gd name="T27" fmla="*/ 323 h 437"/>
              <a:gd name="T28" fmla="*/ 475 w 524"/>
              <a:gd name="T29" fmla="*/ 175 h 437"/>
              <a:gd name="T30" fmla="*/ 524 w 524"/>
              <a:gd name="T31" fmla="*/ 175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24" h="437">
                <a:moveTo>
                  <a:pt x="524" y="175"/>
                </a:moveTo>
                <a:cubicBezTo>
                  <a:pt x="523" y="329"/>
                  <a:pt x="523" y="329"/>
                  <a:pt x="523" y="329"/>
                </a:cubicBezTo>
                <a:cubicBezTo>
                  <a:pt x="522" y="340"/>
                  <a:pt x="522" y="340"/>
                  <a:pt x="522" y="340"/>
                </a:cubicBezTo>
                <a:cubicBezTo>
                  <a:pt x="512" y="396"/>
                  <a:pt x="468" y="435"/>
                  <a:pt x="411" y="437"/>
                </a:cubicBezTo>
                <a:cubicBezTo>
                  <a:pt x="108" y="436"/>
                  <a:pt x="108" y="436"/>
                  <a:pt x="108" y="436"/>
                </a:cubicBezTo>
                <a:cubicBezTo>
                  <a:pt x="67" y="433"/>
                  <a:pt x="35" y="413"/>
                  <a:pt x="14" y="377"/>
                </a:cubicBezTo>
                <a:cubicBezTo>
                  <a:pt x="5" y="360"/>
                  <a:pt x="1" y="343"/>
                  <a:pt x="0" y="324"/>
                </a:cubicBezTo>
                <a:cubicBezTo>
                  <a:pt x="1" y="0"/>
                  <a:pt x="1" y="0"/>
                  <a:pt x="1" y="0"/>
                </a:cubicBezTo>
                <a:cubicBezTo>
                  <a:pt x="25" y="44"/>
                  <a:pt x="25" y="44"/>
                  <a:pt x="25" y="44"/>
                </a:cubicBezTo>
                <a:cubicBezTo>
                  <a:pt x="49" y="0"/>
                  <a:pt x="49" y="0"/>
                  <a:pt x="49" y="0"/>
                </a:cubicBezTo>
                <a:cubicBezTo>
                  <a:pt x="49" y="323"/>
                  <a:pt x="49" y="323"/>
                  <a:pt x="49" y="323"/>
                </a:cubicBezTo>
                <a:cubicBezTo>
                  <a:pt x="49" y="359"/>
                  <a:pt x="78" y="388"/>
                  <a:pt x="114" y="388"/>
                </a:cubicBezTo>
                <a:cubicBezTo>
                  <a:pt x="410" y="388"/>
                  <a:pt x="410" y="388"/>
                  <a:pt x="410" y="388"/>
                </a:cubicBezTo>
                <a:cubicBezTo>
                  <a:pt x="446" y="388"/>
                  <a:pt x="475" y="359"/>
                  <a:pt x="475" y="323"/>
                </a:cubicBezTo>
                <a:cubicBezTo>
                  <a:pt x="475" y="175"/>
                  <a:pt x="475" y="175"/>
                  <a:pt x="475" y="175"/>
                </a:cubicBezTo>
                <a:cubicBezTo>
                  <a:pt x="524" y="175"/>
                  <a:pt x="524" y="175"/>
                  <a:pt x="524" y="175"/>
                </a:cubicBez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19" name="Freeform 15"/>
          <p:cNvSpPr/>
          <p:nvPr/>
        </p:nvSpPr>
        <p:spPr bwMode="auto">
          <a:xfrm>
            <a:off x="1905607" y="3558101"/>
            <a:ext cx="27903" cy="522187"/>
          </a:xfrm>
          <a:custGeom>
            <a:avLst/>
            <a:gdLst>
              <a:gd name="T0" fmla="*/ 0 w 14"/>
              <a:gd name="T1" fmla="*/ 0 h 262"/>
              <a:gd name="T2" fmla="*/ 14 w 14"/>
              <a:gd name="T3" fmla="*/ 0 h 262"/>
              <a:gd name="T4" fmla="*/ 14 w 14"/>
              <a:gd name="T5" fmla="*/ 262 h 262"/>
              <a:gd name="T6" fmla="*/ 0 w 14"/>
              <a:gd name="T7" fmla="*/ 262 h 262"/>
              <a:gd name="T8" fmla="*/ 0 w 14"/>
              <a:gd name="T9" fmla="*/ 0 h 262"/>
              <a:gd name="T10" fmla="*/ 0 w 14"/>
              <a:gd name="T11" fmla="*/ 0 h 262"/>
            </a:gdLst>
            <a:ahLst/>
            <a:cxnLst>
              <a:cxn ang="0">
                <a:pos x="T0" y="T1"/>
              </a:cxn>
              <a:cxn ang="0">
                <a:pos x="T2" y="T3"/>
              </a:cxn>
              <a:cxn ang="0">
                <a:pos x="T4" y="T5"/>
              </a:cxn>
              <a:cxn ang="0">
                <a:pos x="T6" y="T7"/>
              </a:cxn>
              <a:cxn ang="0">
                <a:pos x="T8" y="T9"/>
              </a:cxn>
              <a:cxn ang="0">
                <a:pos x="T10" y="T11"/>
              </a:cxn>
            </a:cxnLst>
            <a:rect l="0" t="0" r="r" b="b"/>
            <a:pathLst>
              <a:path w="14" h="262">
                <a:moveTo>
                  <a:pt x="0" y="0"/>
                </a:moveTo>
                <a:lnTo>
                  <a:pt x="14" y="0"/>
                </a:lnTo>
                <a:lnTo>
                  <a:pt x="14" y="262"/>
                </a:lnTo>
                <a:lnTo>
                  <a:pt x="0" y="262"/>
                </a:lnTo>
                <a:lnTo>
                  <a:pt x="0" y="0"/>
                </a:lnTo>
                <a:lnTo>
                  <a:pt x="0" y="0"/>
                </a:ln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20" name="Oval 16"/>
          <p:cNvSpPr>
            <a:spLocks noChangeArrowheads="1"/>
          </p:cNvSpPr>
          <p:nvPr/>
        </p:nvSpPr>
        <p:spPr bwMode="auto">
          <a:xfrm>
            <a:off x="1303696" y="2412081"/>
            <a:ext cx="1233717" cy="1231723"/>
          </a:xfrm>
          <a:prstGeom prst="ellipse">
            <a:avLst/>
          </a:prstGeom>
          <a:solidFill>
            <a:schemeClr val="accent1"/>
          </a:solidFill>
          <a:ln>
            <a:noFill/>
          </a:ln>
        </p:spPr>
        <p:txBody>
          <a:bodyPr/>
          <a:lstStyle/>
          <a:p>
            <a:endParaRPr lang="zh-CN" altLang="en-US" sz="2135">
              <a:cs typeface="+mn-ea"/>
              <a:sym typeface="+mn-lt"/>
            </a:endParaRPr>
          </a:p>
        </p:txBody>
      </p:sp>
      <p:sp>
        <p:nvSpPr>
          <p:cNvPr id="21" name="Freeform 17"/>
          <p:cNvSpPr/>
          <p:nvPr/>
        </p:nvSpPr>
        <p:spPr bwMode="auto">
          <a:xfrm>
            <a:off x="3533955" y="2537646"/>
            <a:ext cx="27903" cy="520193"/>
          </a:xfrm>
          <a:custGeom>
            <a:avLst/>
            <a:gdLst>
              <a:gd name="T0" fmla="*/ 0 w 8"/>
              <a:gd name="T1" fmla="*/ 152 h 152"/>
              <a:gd name="T2" fmla="*/ 8 w 8"/>
              <a:gd name="T3" fmla="*/ 152 h 152"/>
              <a:gd name="T4" fmla="*/ 8 w 8"/>
              <a:gd name="T5" fmla="*/ 0 h 152"/>
              <a:gd name="T6" fmla="*/ 0 w 8"/>
              <a:gd name="T7" fmla="*/ 0 h 152"/>
              <a:gd name="T8" fmla="*/ 0 w 8"/>
              <a:gd name="T9" fmla="*/ 152 h 152"/>
            </a:gdLst>
            <a:ahLst/>
            <a:cxnLst>
              <a:cxn ang="0">
                <a:pos x="T0" y="T1"/>
              </a:cxn>
              <a:cxn ang="0">
                <a:pos x="T2" y="T3"/>
              </a:cxn>
              <a:cxn ang="0">
                <a:pos x="T4" y="T5"/>
              </a:cxn>
              <a:cxn ang="0">
                <a:pos x="T6" y="T7"/>
              </a:cxn>
              <a:cxn ang="0">
                <a:pos x="T8" y="T9"/>
              </a:cxn>
            </a:cxnLst>
            <a:rect l="0" t="0" r="r" b="b"/>
            <a:pathLst>
              <a:path w="8" h="152">
                <a:moveTo>
                  <a:pt x="0" y="152"/>
                </a:moveTo>
                <a:cubicBezTo>
                  <a:pt x="3" y="152"/>
                  <a:pt x="5" y="152"/>
                  <a:pt x="8" y="152"/>
                </a:cubicBezTo>
                <a:cubicBezTo>
                  <a:pt x="8" y="101"/>
                  <a:pt x="8" y="51"/>
                  <a:pt x="8" y="0"/>
                </a:cubicBezTo>
                <a:cubicBezTo>
                  <a:pt x="5" y="0"/>
                  <a:pt x="3" y="0"/>
                  <a:pt x="0" y="0"/>
                </a:cubicBezTo>
                <a:cubicBezTo>
                  <a:pt x="0" y="51"/>
                  <a:pt x="0" y="101"/>
                  <a:pt x="0" y="152"/>
                </a:cubicBez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22" name="Oval 18"/>
          <p:cNvSpPr>
            <a:spLocks noChangeArrowheads="1"/>
          </p:cNvSpPr>
          <p:nvPr/>
        </p:nvSpPr>
        <p:spPr bwMode="auto">
          <a:xfrm>
            <a:off x="2932044" y="2972137"/>
            <a:ext cx="1233717" cy="1233716"/>
          </a:xfrm>
          <a:prstGeom prst="ellipse">
            <a:avLst/>
          </a:prstGeom>
          <a:solidFill>
            <a:schemeClr val="accent2"/>
          </a:solidFill>
          <a:ln>
            <a:noFill/>
          </a:ln>
        </p:spPr>
        <p:txBody>
          <a:bodyPr/>
          <a:lstStyle/>
          <a:p>
            <a:endParaRPr lang="zh-CN" altLang="en-US" sz="2135">
              <a:cs typeface="+mn-ea"/>
              <a:sym typeface="+mn-lt"/>
            </a:endParaRPr>
          </a:p>
        </p:txBody>
      </p:sp>
      <p:sp>
        <p:nvSpPr>
          <p:cNvPr id="23" name="Freeform 19"/>
          <p:cNvSpPr/>
          <p:nvPr/>
        </p:nvSpPr>
        <p:spPr bwMode="auto">
          <a:xfrm>
            <a:off x="5162302" y="3558101"/>
            <a:ext cx="27903" cy="522187"/>
          </a:xfrm>
          <a:custGeom>
            <a:avLst/>
            <a:gdLst>
              <a:gd name="T0" fmla="*/ 0 w 8"/>
              <a:gd name="T1" fmla="*/ 0 h 152"/>
              <a:gd name="T2" fmla="*/ 8 w 8"/>
              <a:gd name="T3" fmla="*/ 0 h 152"/>
              <a:gd name="T4" fmla="*/ 8 w 8"/>
              <a:gd name="T5" fmla="*/ 152 h 152"/>
              <a:gd name="T6" fmla="*/ 0 w 8"/>
              <a:gd name="T7" fmla="*/ 152 h 152"/>
              <a:gd name="T8" fmla="*/ 0 w 8"/>
              <a:gd name="T9" fmla="*/ 0 h 152"/>
            </a:gdLst>
            <a:ahLst/>
            <a:cxnLst>
              <a:cxn ang="0">
                <a:pos x="T0" y="T1"/>
              </a:cxn>
              <a:cxn ang="0">
                <a:pos x="T2" y="T3"/>
              </a:cxn>
              <a:cxn ang="0">
                <a:pos x="T4" y="T5"/>
              </a:cxn>
              <a:cxn ang="0">
                <a:pos x="T6" y="T7"/>
              </a:cxn>
              <a:cxn ang="0">
                <a:pos x="T8" y="T9"/>
              </a:cxn>
            </a:cxnLst>
            <a:rect l="0" t="0" r="r" b="b"/>
            <a:pathLst>
              <a:path w="8" h="152">
                <a:moveTo>
                  <a:pt x="0" y="0"/>
                </a:moveTo>
                <a:cubicBezTo>
                  <a:pt x="3" y="0"/>
                  <a:pt x="5" y="0"/>
                  <a:pt x="8" y="0"/>
                </a:cubicBezTo>
                <a:cubicBezTo>
                  <a:pt x="8" y="51"/>
                  <a:pt x="8" y="101"/>
                  <a:pt x="8" y="152"/>
                </a:cubicBezTo>
                <a:cubicBezTo>
                  <a:pt x="5" y="152"/>
                  <a:pt x="3" y="152"/>
                  <a:pt x="0" y="152"/>
                </a:cubicBezTo>
                <a:cubicBezTo>
                  <a:pt x="0" y="101"/>
                  <a:pt x="0" y="51"/>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24" name="Oval 20"/>
          <p:cNvSpPr>
            <a:spLocks noChangeArrowheads="1"/>
          </p:cNvSpPr>
          <p:nvPr/>
        </p:nvSpPr>
        <p:spPr bwMode="auto">
          <a:xfrm>
            <a:off x="4560391" y="2412081"/>
            <a:ext cx="1233717" cy="1231723"/>
          </a:xfrm>
          <a:prstGeom prst="ellipse">
            <a:avLst/>
          </a:prstGeom>
          <a:solidFill>
            <a:schemeClr val="accent3"/>
          </a:solidFill>
          <a:ln>
            <a:noFill/>
          </a:ln>
        </p:spPr>
        <p:txBody>
          <a:bodyPr/>
          <a:lstStyle/>
          <a:p>
            <a:endParaRPr lang="zh-CN" altLang="en-US" sz="2135">
              <a:cs typeface="+mn-ea"/>
              <a:sym typeface="+mn-lt"/>
            </a:endParaRPr>
          </a:p>
        </p:txBody>
      </p:sp>
      <p:sp>
        <p:nvSpPr>
          <p:cNvPr id="25" name="Freeform 21"/>
          <p:cNvSpPr/>
          <p:nvPr/>
        </p:nvSpPr>
        <p:spPr bwMode="auto">
          <a:xfrm>
            <a:off x="6792642" y="2537646"/>
            <a:ext cx="25911" cy="520193"/>
          </a:xfrm>
          <a:custGeom>
            <a:avLst/>
            <a:gdLst>
              <a:gd name="T0" fmla="*/ 0 w 8"/>
              <a:gd name="T1" fmla="*/ 152 h 152"/>
              <a:gd name="T2" fmla="*/ 8 w 8"/>
              <a:gd name="T3" fmla="*/ 152 h 152"/>
              <a:gd name="T4" fmla="*/ 8 w 8"/>
              <a:gd name="T5" fmla="*/ 0 h 152"/>
              <a:gd name="T6" fmla="*/ 0 w 8"/>
              <a:gd name="T7" fmla="*/ 0 h 152"/>
              <a:gd name="T8" fmla="*/ 0 w 8"/>
              <a:gd name="T9" fmla="*/ 152 h 152"/>
            </a:gdLst>
            <a:ahLst/>
            <a:cxnLst>
              <a:cxn ang="0">
                <a:pos x="T0" y="T1"/>
              </a:cxn>
              <a:cxn ang="0">
                <a:pos x="T2" y="T3"/>
              </a:cxn>
              <a:cxn ang="0">
                <a:pos x="T4" y="T5"/>
              </a:cxn>
              <a:cxn ang="0">
                <a:pos x="T6" y="T7"/>
              </a:cxn>
              <a:cxn ang="0">
                <a:pos x="T8" y="T9"/>
              </a:cxn>
            </a:cxnLst>
            <a:rect l="0" t="0" r="r" b="b"/>
            <a:pathLst>
              <a:path w="8" h="152">
                <a:moveTo>
                  <a:pt x="0" y="152"/>
                </a:moveTo>
                <a:cubicBezTo>
                  <a:pt x="3" y="152"/>
                  <a:pt x="5" y="152"/>
                  <a:pt x="8" y="152"/>
                </a:cubicBezTo>
                <a:cubicBezTo>
                  <a:pt x="8" y="101"/>
                  <a:pt x="8" y="51"/>
                  <a:pt x="8" y="0"/>
                </a:cubicBezTo>
                <a:cubicBezTo>
                  <a:pt x="5" y="0"/>
                  <a:pt x="3" y="0"/>
                  <a:pt x="0" y="0"/>
                </a:cubicBezTo>
                <a:cubicBezTo>
                  <a:pt x="0" y="51"/>
                  <a:pt x="0" y="101"/>
                  <a:pt x="0" y="152"/>
                </a:cubicBez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26" name="Oval 22"/>
          <p:cNvSpPr>
            <a:spLocks noChangeArrowheads="1"/>
          </p:cNvSpPr>
          <p:nvPr/>
        </p:nvSpPr>
        <p:spPr bwMode="auto">
          <a:xfrm>
            <a:off x="6188737" y="2972137"/>
            <a:ext cx="1233717" cy="1233716"/>
          </a:xfrm>
          <a:prstGeom prst="ellipse">
            <a:avLst/>
          </a:prstGeom>
          <a:solidFill>
            <a:schemeClr val="accent1"/>
          </a:solidFill>
          <a:ln>
            <a:noFill/>
          </a:ln>
        </p:spPr>
        <p:txBody>
          <a:bodyPr/>
          <a:lstStyle/>
          <a:p>
            <a:endParaRPr lang="zh-CN" altLang="en-US" sz="2135">
              <a:cs typeface="+mn-ea"/>
              <a:sym typeface="+mn-lt"/>
            </a:endParaRPr>
          </a:p>
        </p:txBody>
      </p:sp>
      <p:sp>
        <p:nvSpPr>
          <p:cNvPr id="27" name="Freeform 23"/>
          <p:cNvSpPr/>
          <p:nvPr/>
        </p:nvSpPr>
        <p:spPr bwMode="auto">
          <a:xfrm>
            <a:off x="8420988" y="3558101"/>
            <a:ext cx="25911" cy="522187"/>
          </a:xfrm>
          <a:custGeom>
            <a:avLst/>
            <a:gdLst>
              <a:gd name="T0" fmla="*/ 0 w 8"/>
              <a:gd name="T1" fmla="*/ 0 h 152"/>
              <a:gd name="T2" fmla="*/ 8 w 8"/>
              <a:gd name="T3" fmla="*/ 0 h 152"/>
              <a:gd name="T4" fmla="*/ 8 w 8"/>
              <a:gd name="T5" fmla="*/ 152 h 152"/>
              <a:gd name="T6" fmla="*/ 0 w 8"/>
              <a:gd name="T7" fmla="*/ 152 h 152"/>
              <a:gd name="T8" fmla="*/ 0 w 8"/>
              <a:gd name="T9" fmla="*/ 0 h 152"/>
            </a:gdLst>
            <a:ahLst/>
            <a:cxnLst>
              <a:cxn ang="0">
                <a:pos x="T0" y="T1"/>
              </a:cxn>
              <a:cxn ang="0">
                <a:pos x="T2" y="T3"/>
              </a:cxn>
              <a:cxn ang="0">
                <a:pos x="T4" y="T5"/>
              </a:cxn>
              <a:cxn ang="0">
                <a:pos x="T6" y="T7"/>
              </a:cxn>
              <a:cxn ang="0">
                <a:pos x="T8" y="T9"/>
              </a:cxn>
            </a:cxnLst>
            <a:rect l="0" t="0" r="r" b="b"/>
            <a:pathLst>
              <a:path w="8" h="152">
                <a:moveTo>
                  <a:pt x="0" y="0"/>
                </a:moveTo>
                <a:cubicBezTo>
                  <a:pt x="3" y="0"/>
                  <a:pt x="5" y="0"/>
                  <a:pt x="8" y="0"/>
                </a:cubicBezTo>
                <a:cubicBezTo>
                  <a:pt x="8" y="51"/>
                  <a:pt x="8" y="101"/>
                  <a:pt x="8" y="152"/>
                </a:cubicBezTo>
                <a:cubicBezTo>
                  <a:pt x="5" y="152"/>
                  <a:pt x="3" y="152"/>
                  <a:pt x="0" y="152"/>
                </a:cubicBezTo>
                <a:cubicBezTo>
                  <a:pt x="0" y="101"/>
                  <a:pt x="0" y="51"/>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28" name="Oval 24"/>
          <p:cNvSpPr>
            <a:spLocks noChangeArrowheads="1"/>
          </p:cNvSpPr>
          <p:nvPr/>
        </p:nvSpPr>
        <p:spPr bwMode="auto">
          <a:xfrm>
            <a:off x="7817085" y="2412081"/>
            <a:ext cx="1233717" cy="1231723"/>
          </a:xfrm>
          <a:prstGeom prst="ellipse">
            <a:avLst/>
          </a:prstGeom>
          <a:solidFill>
            <a:schemeClr val="accent2"/>
          </a:solidFill>
          <a:ln>
            <a:noFill/>
          </a:ln>
        </p:spPr>
        <p:txBody>
          <a:bodyPr/>
          <a:lstStyle/>
          <a:p>
            <a:endParaRPr lang="zh-CN" altLang="en-US" sz="2135">
              <a:cs typeface="+mn-ea"/>
              <a:sym typeface="+mn-lt"/>
            </a:endParaRPr>
          </a:p>
        </p:txBody>
      </p:sp>
      <p:sp>
        <p:nvSpPr>
          <p:cNvPr id="29" name="Freeform 25"/>
          <p:cNvSpPr/>
          <p:nvPr/>
        </p:nvSpPr>
        <p:spPr bwMode="auto">
          <a:xfrm>
            <a:off x="10049335" y="2537646"/>
            <a:ext cx="25911" cy="520193"/>
          </a:xfrm>
          <a:custGeom>
            <a:avLst/>
            <a:gdLst>
              <a:gd name="T0" fmla="*/ 0 w 13"/>
              <a:gd name="T1" fmla="*/ 261 h 261"/>
              <a:gd name="T2" fmla="*/ 13 w 13"/>
              <a:gd name="T3" fmla="*/ 261 h 261"/>
              <a:gd name="T4" fmla="*/ 13 w 13"/>
              <a:gd name="T5" fmla="*/ 0 h 261"/>
              <a:gd name="T6" fmla="*/ 0 w 13"/>
              <a:gd name="T7" fmla="*/ 0 h 261"/>
              <a:gd name="T8" fmla="*/ 0 w 13"/>
              <a:gd name="T9" fmla="*/ 261 h 261"/>
              <a:gd name="T10" fmla="*/ 0 w 13"/>
              <a:gd name="T11" fmla="*/ 261 h 261"/>
            </a:gdLst>
            <a:ahLst/>
            <a:cxnLst>
              <a:cxn ang="0">
                <a:pos x="T0" y="T1"/>
              </a:cxn>
              <a:cxn ang="0">
                <a:pos x="T2" y="T3"/>
              </a:cxn>
              <a:cxn ang="0">
                <a:pos x="T4" y="T5"/>
              </a:cxn>
              <a:cxn ang="0">
                <a:pos x="T6" y="T7"/>
              </a:cxn>
              <a:cxn ang="0">
                <a:pos x="T8" y="T9"/>
              </a:cxn>
              <a:cxn ang="0">
                <a:pos x="T10" y="T11"/>
              </a:cxn>
            </a:cxnLst>
            <a:rect l="0" t="0" r="r" b="b"/>
            <a:pathLst>
              <a:path w="13" h="261">
                <a:moveTo>
                  <a:pt x="0" y="261"/>
                </a:moveTo>
                <a:lnTo>
                  <a:pt x="13" y="261"/>
                </a:lnTo>
                <a:lnTo>
                  <a:pt x="13" y="0"/>
                </a:lnTo>
                <a:lnTo>
                  <a:pt x="0" y="0"/>
                </a:lnTo>
                <a:lnTo>
                  <a:pt x="0" y="261"/>
                </a:lnTo>
                <a:lnTo>
                  <a:pt x="0" y="261"/>
                </a:ln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30" name="Oval 26"/>
          <p:cNvSpPr>
            <a:spLocks noChangeArrowheads="1"/>
          </p:cNvSpPr>
          <p:nvPr/>
        </p:nvSpPr>
        <p:spPr bwMode="auto">
          <a:xfrm>
            <a:off x="9445432" y="2972137"/>
            <a:ext cx="1233717" cy="1233716"/>
          </a:xfrm>
          <a:prstGeom prst="ellipse">
            <a:avLst/>
          </a:prstGeom>
          <a:solidFill>
            <a:schemeClr val="accent3"/>
          </a:solidFill>
          <a:ln>
            <a:noFill/>
          </a:ln>
        </p:spPr>
        <p:txBody>
          <a:bodyPr/>
          <a:lstStyle/>
          <a:p>
            <a:endParaRPr lang="zh-CN" altLang="en-US" sz="2135">
              <a:cs typeface="+mn-ea"/>
              <a:sym typeface="+mn-lt"/>
            </a:endParaRPr>
          </a:p>
        </p:txBody>
      </p:sp>
      <p:sp>
        <p:nvSpPr>
          <p:cNvPr id="31" name="TextBox 87"/>
          <p:cNvSpPr txBox="1"/>
          <p:nvPr/>
        </p:nvSpPr>
        <p:spPr bwMode="auto">
          <a:xfrm>
            <a:off x="1528590" y="2555556"/>
            <a:ext cx="809837" cy="420564"/>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pPr algn="ctr"/>
            <a:r>
              <a:rPr lang="zh-CN" altLang="en-US" sz="2135" b="1" dirty="0">
                <a:solidFill>
                  <a:schemeClr val="bg1"/>
                </a:solidFill>
                <a:latin typeface="+mn-lt"/>
                <a:ea typeface="+mn-ea"/>
                <a:cs typeface="+mn-ea"/>
                <a:sym typeface="+mn-lt"/>
              </a:rPr>
              <a:t>标题</a:t>
            </a:r>
          </a:p>
        </p:txBody>
      </p:sp>
      <p:sp>
        <p:nvSpPr>
          <p:cNvPr id="32" name="矩形 1"/>
          <p:cNvSpPr>
            <a:spLocks noChangeArrowheads="1"/>
          </p:cNvSpPr>
          <p:nvPr/>
        </p:nvSpPr>
        <p:spPr bwMode="auto">
          <a:xfrm>
            <a:off x="1374301" y="2997890"/>
            <a:ext cx="106261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800" dirty="0">
                <a:solidFill>
                  <a:schemeClr val="bg1"/>
                </a:solidFill>
                <a:cs typeface="+mn-ea"/>
                <a:sym typeface="+mn-lt"/>
              </a:rPr>
              <a:t> ，中国专业</a:t>
            </a:r>
            <a:r>
              <a:rPr lang="en-US" altLang="zh-CN" sz="800" dirty="0">
                <a:solidFill>
                  <a:schemeClr val="bg1"/>
                </a:solidFill>
                <a:cs typeface="+mn-ea"/>
                <a:sym typeface="+mn-lt"/>
              </a:rPr>
              <a:t>PPT</a:t>
            </a:r>
            <a:r>
              <a:rPr lang="zh-CN" altLang="en-US" sz="800" dirty="0">
                <a:solidFill>
                  <a:schemeClr val="bg1"/>
                </a:solidFill>
                <a:cs typeface="+mn-ea"/>
                <a:sym typeface="+mn-lt"/>
              </a:rPr>
              <a:t>演示设计领跑者</a:t>
            </a:r>
          </a:p>
        </p:txBody>
      </p:sp>
      <p:cxnSp>
        <p:nvCxnSpPr>
          <p:cNvPr id="33" name="直接连接符 32"/>
          <p:cNvCxnSpPr/>
          <p:nvPr/>
        </p:nvCxnSpPr>
        <p:spPr>
          <a:xfrm>
            <a:off x="1485523" y="2997539"/>
            <a:ext cx="8652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4" name="TextBox 95"/>
          <p:cNvSpPr txBox="1"/>
          <p:nvPr/>
        </p:nvSpPr>
        <p:spPr bwMode="auto">
          <a:xfrm>
            <a:off x="4788906" y="2555556"/>
            <a:ext cx="809837" cy="420564"/>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pPr algn="ctr"/>
            <a:r>
              <a:rPr lang="zh-CN" altLang="en-US" sz="2135" b="1" dirty="0">
                <a:solidFill>
                  <a:schemeClr val="bg1"/>
                </a:solidFill>
                <a:latin typeface="+mn-lt"/>
                <a:ea typeface="+mn-ea"/>
                <a:cs typeface="+mn-ea"/>
                <a:sym typeface="+mn-lt"/>
              </a:rPr>
              <a:t>标题</a:t>
            </a:r>
          </a:p>
        </p:txBody>
      </p:sp>
      <p:sp>
        <p:nvSpPr>
          <p:cNvPr id="35" name="矩形 1"/>
          <p:cNvSpPr>
            <a:spLocks noChangeArrowheads="1"/>
          </p:cNvSpPr>
          <p:nvPr/>
        </p:nvSpPr>
        <p:spPr bwMode="auto">
          <a:xfrm>
            <a:off x="4634617" y="2997890"/>
            <a:ext cx="106261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800" dirty="0">
                <a:solidFill>
                  <a:schemeClr val="bg1"/>
                </a:solidFill>
                <a:cs typeface="+mn-ea"/>
                <a:sym typeface="+mn-lt"/>
              </a:rPr>
              <a:t> ，中国专业</a:t>
            </a:r>
            <a:r>
              <a:rPr lang="en-US" altLang="zh-CN" sz="800" dirty="0">
                <a:solidFill>
                  <a:schemeClr val="bg1"/>
                </a:solidFill>
                <a:cs typeface="+mn-ea"/>
                <a:sym typeface="+mn-lt"/>
              </a:rPr>
              <a:t>PPT</a:t>
            </a:r>
            <a:r>
              <a:rPr lang="zh-CN" altLang="en-US" sz="800" dirty="0">
                <a:solidFill>
                  <a:schemeClr val="bg1"/>
                </a:solidFill>
                <a:cs typeface="+mn-ea"/>
                <a:sym typeface="+mn-lt"/>
              </a:rPr>
              <a:t>演示设计领跑者</a:t>
            </a:r>
          </a:p>
        </p:txBody>
      </p:sp>
      <p:cxnSp>
        <p:nvCxnSpPr>
          <p:cNvPr id="36" name="直接连接符 35"/>
          <p:cNvCxnSpPr/>
          <p:nvPr/>
        </p:nvCxnSpPr>
        <p:spPr>
          <a:xfrm>
            <a:off x="4745839" y="2997539"/>
            <a:ext cx="8652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7" name="TextBox 98"/>
          <p:cNvSpPr txBox="1"/>
          <p:nvPr/>
        </p:nvSpPr>
        <p:spPr bwMode="auto">
          <a:xfrm>
            <a:off x="8040106" y="2555556"/>
            <a:ext cx="809837" cy="420564"/>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pPr algn="ctr"/>
            <a:r>
              <a:rPr lang="zh-CN" altLang="en-US" sz="2135" b="1" dirty="0">
                <a:solidFill>
                  <a:schemeClr val="bg1"/>
                </a:solidFill>
                <a:latin typeface="+mn-lt"/>
                <a:ea typeface="+mn-ea"/>
                <a:cs typeface="+mn-ea"/>
                <a:sym typeface="+mn-lt"/>
              </a:rPr>
              <a:t>标题</a:t>
            </a:r>
          </a:p>
        </p:txBody>
      </p:sp>
      <p:sp>
        <p:nvSpPr>
          <p:cNvPr id="38" name="矩形 1"/>
          <p:cNvSpPr>
            <a:spLocks noChangeArrowheads="1"/>
          </p:cNvSpPr>
          <p:nvPr/>
        </p:nvSpPr>
        <p:spPr bwMode="auto">
          <a:xfrm>
            <a:off x="7885817" y="2997890"/>
            <a:ext cx="106261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800" dirty="0">
                <a:solidFill>
                  <a:schemeClr val="bg1"/>
                </a:solidFill>
                <a:cs typeface="+mn-ea"/>
                <a:sym typeface="+mn-lt"/>
              </a:rPr>
              <a:t> ，中国专业</a:t>
            </a:r>
            <a:r>
              <a:rPr lang="en-US" altLang="zh-CN" sz="800" dirty="0">
                <a:solidFill>
                  <a:schemeClr val="bg1"/>
                </a:solidFill>
                <a:cs typeface="+mn-ea"/>
                <a:sym typeface="+mn-lt"/>
              </a:rPr>
              <a:t>PPT</a:t>
            </a:r>
            <a:r>
              <a:rPr lang="zh-CN" altLang="en-US" sz="800" dirty="0">
                <a:solidFill>
                  <a:schemeClr val="bg1"/>
                </a:solidFill>
                <a:cs typeface="+mn-ea"/>
                <a:sym typeface="+mn-lt"/>
              </a:rPr>
              <a:t>演示设计领跑者</a:t>
            </a:r>
          </a:p>
        </p:txBody>
      </p:sp>
      <p:cxnSp>
        <p:nvCxnSpPr>
          <p:cNvPr id="39" name="直接连接符 38"/>
          <p:cNvCxnSpPr/>
          <p:nvPr/>
        </p:nvCxnSpPr>
        <p:spPr>
          <a:xfrm>
            <a:off x="7997039" y="2997539"/>
            <a:ext cx="8652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0" name="TextBox 101"/>
          <p:cNvSpPr txBox="1"/>
          <p:nvPr/>
        </p:nvSpPr>
        <p:spPr bwMode="auto">
          <a:xfrm>
            <a:off x="3156938" y="3093025"/>
            <a:ext cx="809837" cy="420564"/>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pPr algn="ctr"/>
            <a:r>
              <a:rPr lang="zh-CN" altLang="en-US" sz="2135" b="1" dirty="0">
                <a:solidFill>
                  <a:schemeClr val="bg1"/>
                </a:solidFill>
                <a:latin typeface="+mn-lt"/>
                <a:ea typeface="+mn-ea"/>
                <a:cs typeface="+mn-ea"/>
                <a:sym typeface="+mn-lt"/>
              </a:rPr>
              <a:t>标题</a:t>
            </a:r>
          </a:p>
        </p:txBody>
      </p:sp>
      <p:sp>
        <p:nvSpPr>
          <p:cNvPr id="41" name="矩形 1"/>
          <p:cNvSpPr>
            <a:spLocks noChangeArrowheads="1"/>
          </p:cNvSpPr>
          <p:nvPr/>
        </p:nvSpPr>
        <p:spPr bwMode="auto">
          <a:xfrm>
            <a:off x="3002649" y="3535360"/>
            <a:ext cx="106261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800" dirty="0">
                <a:solidFill>
                  <a:schemeClr val="bg1"/>
                </a:solidFill>
                <a:cs typeface="+mn-ea"/>
                <a:sym typeface="+mn-lt"/>
              </a:rPr>
              <a:t> ，中国专业</a:t>
            </a:r>
            <a:r>
              <a:rPr lang="en-US" altLang="zh-CN" sz="800" dirty="0">
                <a:solidFill>
                  <a:schemeClr val="bg1"/>
                </a:solidFill>
                <a:cs typeface="+mn-ea"/>
                <a:sym typeface="+mn-lt"/>
              </a:rPr>
              <a:t>PPT</a:t>
            </a:r>
            <a:r>
              <a:rPr lang="zh-CN" altLang="en-US" sz="800" dirty="0">
                <a:solidFill>
                  <a:schemeClr val="bg1"/>
                </a:solidFill>
                <a:cs typeface="+mn-ea"/>
                <a:sym typeface="+mn-lt"/>
              </a:rPr>
              <a:t>演示设计领跑者</a:t>
            </a:r>
          </a:p>
        </p:txBody>
      </p:sp>
      <p:cxnSp>
        <p:nvCxnSpPr>
          <p:cNvPr id="42" name="直接连接符 41"/>
          <p:cNvCxnSpPr/>
          <p:nvPr/>
        </p:nvCxnSpPr>
        <p:spPr>
          <a:xfrm>
            <a:off x="3113871" y="3535008"/>
            <a:ext cx="8652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TextBox 104"/>
          <p:cNvSpPr txBox="1"/>
          <p:nvPr/>
        </p:nvSpPr>
        <p:spPr bwMode="auto">
          <a:xfrm>
            <a:off x="6395438" y="3093025"/>
            <a:ext cx="809837" cy="420564"/>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pPr algn="ctr"/>
            <a:r>
              <a:rPr lang="zh-CN" altLang="en-US" sz="2135" b="1" dirty="0">
                <a:solidFill>
                  <a:schemeClr val="bg1"/>
                </a:solidFill>
                <a:latin typeface="+mn-lt"/>
                <a:ea typeface="+mn-ea"/>
                <a:cs typeface="+mn-ea"/>
                <a:sym typeface="+mn-lt"/>
              </a:rPr>
              <a:t>标题</a:t>
            </a:r>
          </a:p>
        </p:txBody>
      </p:sp>
      <p:sp>
        <p:nvSpPr>
          <p:cNvPr id="44" name="矩形 1"/>
          <p:cNvSpPr>
            <a:spLocks noChangeArrowheads="1"/>
          </p:cNvSpPr>
          <p:nvPr/>
        </p:nvSpPr>
        <p:spPr bwMode="auto">
          <a:xfrm>
            <a:off x="6241149" y="3535360"/>
            <a:ext cx="106261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800" dirty="0">
                <a:solidFill>
                  <a:schemeClr val="bg1"/>
                </a:solidFill>
                <a:cs typeface="+mn-ea"/>
                <a:sym typeface="+mn-lt"/>
              </a:rPr>
              <a:t> ，中国专业</a:t>
            </a:r>
            <a:r>
              <a:rPr lang="en-US" altLang="zh-CN" sz="800" dirty="0">
                <a:solidFill>
                  <a:schemeClr val="bg1"/>
                </a:solidFill>
                <a:cs typeface="+mn-ea"/>
                <a:sym typeface="+mn-lt"/>
              </a:rPr>
              <a:t>PPT</a:t>
            </a:r>
            <a:r>
              <a:rPr lang="zh-CN" altLang="en-US" sz="800" dirty="0">
                <a:solidFill>
                  <a:schemeClr val="bg1"/>
                </a:solidFill>
                <a:cs typeface="+mn-ea"/>
                <a:sym typeface="+mn-lt"/>
              </a:rPr>
              <a:t>演示设计领跑者</a:t>
            </a:r>
          </a:p>
        </p:txBody>
      </p:sp>
      <p:cxnSp>
        <p:nvCxnSpPr>
          <p:cNvPr id="45" name="直接连接符 44"/>
          <p:cNvCxnSpPr/>
          <p:nvPr/>
        </p:nvCxnSpPr>
        <p:spPr>
          <a:xfrm>
            <a:off x="6352371" y="3535008"/>
            <a:ext cx="8652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6" name="TextBox 107"/>
          <p:cNvSpPr txBox="1"/>
          <p:nvPr/>
        </p:nvSpPr>
        <p:spPr bwMode="auto">
          <a:xfrm>
            <a:off x="9646638" y="3093025"/>
            <a:ext cx="809837" cy="420564"/>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pPr algn="ctr"/>
            <a:r>
              <a:rPr lang="zh-CN" altLang="en-US" sz="2135" b="1" dirty="0">
                <a:solidFill>
                  <a:schemeClr val="bg1"/>
                </a:solidFill>
                <a:latin typeface="+mn-lt"/>
                <a:ea typeface="+mn-ea"/>
                <a:cs typeface="+mn-ea"/>
                <a:sym typeface="+mn-lt"/>
              </a:rPr>
              <a:t>标题</a:t>
            </a:r>
          </a:p>
        </p:txBody>
      </p:sp>
      <p:sp>
        <p:nvSpPr>
          <p:cNvPr id="47" name="矩形 1"/>
          <p:cNvSpPr>
            <a:spLocks noChangeArrowheads="1"/>
          </p:cNvSpPr>
          <p:nvPr/>
        </p:nvSpPr>
        <p:spPr bwMode="auto">
          <a:xfrm>
            <a:off x="9492349" y="3535360"/>
            <a:ext cx="106261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800" dirty="0">
                <a:solidFill>
                  <a:schemeClr val="bg1"/>
                </a:solidFill>
                <a:cs typeface="+mn-ea"/>
                <a:sym typeface="+mn-lt"/>
              </a:rPr>
              <a:t> ，中国专业</a:t>
            </a:r>
            <a:r>
              <a:rPr lang="en-US" altLang="zh-CN" sz="800" dirty="0">
                <a:solidFill>
                  <a:schemeClr val="bg1"/>
                </a:solidFill>
                <a:cs typeface="+mn-ea"/>
                <a:sym typeface="+mn-lt"/>
              </a:rPr>
              <a:t>PPT</a:t>
            </a:r>
            <a:r>
              <a:rPr lang="zh-CN" altLang="en-US" sz="800" dirty="0">
                <a:solidFill>
                  <a:schemeClr val="bg1"/>
                </a:solidFill>
                <a:cs typeface="+mn-ea"/>
                <a:sym typeface="+mn-lt"/>
              </a:rPr>
              <a:t>演示设计领跑者</a:t>
            </a:r>
          </a:p>
        </p:txBody>
      </p:sp>
      <p:cxnSp>
        <p:nvCxnSpPr>
          <p:cNvPr id="48" name="直接连接符 47"/>
          <p:cNvCxnSpPr/>
          <p:nvPr/>
        </p:nvCxnSpPr>
        <p:spPr>
          <a:xfrm>
            <a:off x="9603571" y="3535008"/>
            <a:ext cx="8652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9" name="矩形 48"/>
          <p:cNvSpPr/>
          <p:nvPr/>
        </p:nvSpPr>
        <p:spPr>
          <a:xfrm>
            <a:off x="1574425" y="4310145"/>
            <a:ext cx="662361" cy="379656"/>
          </a:xfrm>
          <a:prstGeom prst="rect">
            <a:avLst/>
          </a:prstGeom>
        </p:spPr>
        <p:txBody>
          <a:bodyPr wrap="none">
            <a:spAutoFit/>
          </a:bodyPr>
          <a:lstStyle/>
          <a:p>
            <a:r>
              <a:rPr lang="zh-CN" altLang="en-US" sz="1865" b="1" dirty="0">
                <a:solidFill>
                  <a:schemeClr val="tx1">
                    <a:lumMod val="65000"/>
                    <a:lumOff val="35000"/>
                  </a:schemeClr>
                </a:solidFill>
                <a:cs typeface="+mn-ea"/>
                <a:sym typeface="+mn-lt"/>
              </a:rPr>
              <a:t>标题</a:t>
            </a:r>
            <a:endParaRPr lang="zh-CN" altLang="en-US" sz="1865" b="1" dirty="0">
              <a:cs typeface="+mn-ea"/>
              <a:sym typeface="+mn-lt"/>
            </a:endParaRPr>
          </a:p>
        </p:txBody>
      </p:sp>
      <p:sp>
        <p:nvSpPr>
          <p:cNvPr id="50" name="矩形 1"/>
          <p:cNvSpPr>
            <a:spLocks noChangeArrowheads="1"/>
          </p:cNvSpPr>
          <p:nvPr/>
        </p:nvSpPr>
        <p:spPr bwMode="auto">
          <a:xfrm>
            <a:off x="971488" y="4957031"/>
            <a:ext cx="1009232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600" dirty="0">
                <a:solidFill>
                  <a:schemeClr val="tx1">
                    <a:lumMod val="65000"/>
                    <a:lumOff val="35000"/>
                  </a:schemeClr>
                </a:solidFill>
                <a:cs typeface="+mn-ea"/>
                <a:sym typeface="+mn-lt"/>
              </a:rPr>
              <a:t>这里填写文字内容这里填写文字内容这里填写文字内容这里填写文字内容，这里填写文字内容这里填写文字内容这里填写文字内容这里填写文字内容，这里填写文字内容这里填写文字内容这里填写文字内容这里填写文字内容，这里填写文字内容这里填写文字内容这里填写文字内容这里填写文字内容。</a:t>
            </a:r>
          </a:p>
        </p:txBody>
      </p:sp>
      <p:sp>
        <p:nvSpPr>
          <p:cNvPr id="51" name="矩形 50"/>
          <p:cNvSpPr/>
          <p:nvPr/>
        </p:nvSpPr>
        <p:spPr>
          <a:xfrm>
            <a:off x="4788906" y="4310145"/>
            <a:ext cx="662361" cy="379656"/>
          </a:xfrm>
          <a:prstGeom prst="rect">
            <a:avLst/>
          </a:prstGeom>
        </p:spPr>
        <p:txBody>
          <a:bodyPr wrap="none">
            <a:spAutoFit/>
          </a:bodyPr>
          <a:lstStyle/>
          <a:p>
            <a:r>
              <a:rPr lang="zh-CN" altLang="en-US" sz="1865" b="1" dirty="0">
                <a:solidFill>
                  <a:schemeClr val="tx1">
                    <a:lumMod val="65000"/>
                    <a:lumOff val="35000"/>
                  </a:schemeClr>
                </a:solidFill>
                <a:cs typeface="+mn-ea"/>
                <a:sym typeface="+mn-lt"/>
              </a:rPr>
              <a:t>标题</a:t>
            </a:r>
            <a:endParaRPr lang="zh-CN" altLang="en-US" sz="1865" b="1" dirty="0">
              <a:cs typeface="+mn-ea"/>
              <a:sym typeface="+mn-lt"/>
            </a:endParaRPr>
          </a:p>
        </p:txBody>
      </p:sp>
      <p:sp>
        <p:nvSpPr>
          <p:cNvPr id="52" name="矩形 51"/>
          <p:cNvSpPr/>
          <p:nvPr/>
        </p:nvSpPr>
        <p:spPr>
          <a:xfrm>
            <a:off x="8113843" y="4310145"/>
            <a:ext cx="662361" cy="379656"/>
          </a:xfrm>
          <a:prstGeom prst="rect">
            <a:avLst/>
          </a:prstGeom>
        </p:spPr>
        <p:txBody>
          <a:bodyPr wrap="none">
            <a:spAutoFit/>
          </a:bodyPr>
          <a:lstStyle/>
          <a:p>
            <a:r>
              <a:rPr lang="zh-CN" altLang="en-US" sz="1865" b="1" dirty="0">
                <a:solidFill>
                  <a:schemeClr val="tx1">
                    <a:lumMod val="65000"/>
                    <a:lumOff val="35000"/>
                  </a:schemeClr>
                </a:solidFill>
                <a:cs typeface="+mn-ea"/>
                <a:sym typeface="+mn-lt"/>
              </a:rPr>
              <a:t>标题</a:t>
            </a:r>
            <a:endParaRPr lang="zh-CN" altLang="en-US" sz="1865" b="1" dirty="0">
              <a:cs typeface="+mn-ea"/>
              <a:sym typeface="+mn-lt"/>
            </a:endParaRPr>
          </a:p>
        </p:txBody>
      </p:sp>
      <p:sp>
        <p:nvSpPr>
          <p:cNvPr id="53" name="矩形 52"/>
          <p:cNvSpPr/>
          <p:nvPr/>
        </p:nvSpPr>
        <p:spPr>
          <a:xfrm>
            <a:off x="9729116" y="1905380"/>
            <a:ext cx="662361" cy="379656"/>
          </a:xfrm>
          <a:prstGeom prst="rect">
            <a:avLst/>
          </a:prstGeom>
        </p:spPr>
        <p:txBody>
          <a:bodyPr wrap="none">
            <a:spAutoFit/>
          </a:bodyPr>
          <a:lstStyle/>
          <a:p>
            <a:r>
              <a:rPr lang="zh-CN" altLang="en-US" sz="1865" b="1" dirty="0">
                <a:solidFill>
                  <a:schemeClr val="tx1">
                    <a:lumMod val="65000"/>
                    <a:lumOff val="35000"/>
                  </a:schemeClr>
                </a:solidFill>
                <a:cs typeface="+mn-ea"/>
                <a:sym typeface="+mn-lt"/>
              </a:rPr>
              <a:t>标题</a:t>
            </a:r>
            <a:endParaRPr lang="zh-CN" altLang="en-US" sz="1865" b="1" dirty="0">
              <a:cs typeface="+mn-ea"/>
              <a:sym typeface="+mn-lt"/>
            </a:endParaRPr>
          </a:p>
        </p:txBody>
      </p:sp>
      <p:sp>
        <p:nvSpPr>
          <p:cNvPr id="54" name="矩形 53"/>
          <p:cNvSpPr/>
          <p:nvPr/>
        </p:nvSpPr>
        <p:spPr>
          <a:xfrm>
            <a:off x="6487372" y="1905380"/>
            <a:ext cx="662361" cy="379656"/>
          </a:xfrm>
          <a:prstGeom prst="rect">
            <a:avLst/>
          </a:prstGeom>
        </p:spPr>
        <p:txBody>
          <a:bodyPr wrap="none">
            <a:spAutoFit/>
          </a:bodyPr>
          <a:lstStyle/>
          <a:p>
            <a:r>
              <a:rPr lang="zh-CN" altLang="en-US" sz="1865" b="1" dirty="0">
                <a:solidFill>
                  <a:schemeClr val="tx1">
                    <a:lumMod val="65000"/>
                    <a:lumOff val="35000"/>
                  </a:schemeClr>
                </a:solidFill>
                <a:cs typeface="+mn-ea"/>
                <a:sym typeface="+mn-lt"/>
              </a:rPr>
              <a:t>标题</a:t>
            </a:r>
            <a:endParaRPr lang="zh-CN" altLang="en-US" sz="1865" b="1" dirty="0">
              <a:cs typeface="+mn-ea"/>
              <a:sym typeface="+mn-lt"/>
            </a:endParaRPr>
          </a:p>
        </p:txBody>
      </p:sp>
      <p:sp>
        <p:nvSpPr>
          <p:cNvPr id="55" name="矩形 54"/>
          <p:cNvSpPr/>
          <p:nvPr/>
        </p:nvSpPr>
        <p:spPr>
          <a:xfrm>
            <a:off x="3230675" y="1905380"/>
            <a:ext cx="662361" cy="379656"/>
          </a:xfrm>
          <a:prstGeom prst="rect">
            <a:avLst/>
          </a:prstGeom>
        </p:spPr>
        <p:txBody>
          <a:bodyPr wrap="none">
            <a:spAutoFit/>
          </a:bodyPr>
          <a:lstStyle/>
          <a:p>
            <a:r>
              <a:rPr lang="zh-CN" altLang="en-US" sz="1865" b="1" dirty="0">
                <a:solidFill>
                  <a:schemeClr val="tx1">
                    <a:lumMod val="65000"/>
                    <a:lumOff val="35000"/>
                  </a:schemeClr>
                </a:solidFill>
                <a:cs typeface="+mn-ea"/>
                <a:sym typeface="+mn-lt"/>
              </a:rPr>
              <a:t>标题</a:t>
            </a:r>
            <a:endParaRPr lang="zh-CN" altLang="en-US" sz="1865" b="1" dirty="0">
              <a:cs typeface="+mn-ea"/>
              <a:sym typeface="+mn-lt"/>
            </a:endParaRPr>
          </a:p>
        </p:txBody>
      </p:sp>
      <p:grpSp>
        <p:nvGrpSpPr>
          <p:cNvPr id="60" name="组合 59"/>
          <p:cNvGrpSpPr>
            <a:grpSpLocks noChangeAspect="1"/>
          </p:cNvGrpSpPr>
          <p:nvPr/>
        </p:nvGrpSpPr>
        <p:grpSpPr>
          <a:xfrm>
            <a:off x="202799" y="287672"/>
            <a:ext cx="609210" cy="609210"/>
            <a:chOff x="456294" y="1959430"/>
            <a:chExt cx="2148114" cy="2148114"/>
          </a:xfrm>
        </p:grpSpPr>
        <p:sp>
          <p:nvSpPr>
            <p:cNvPr id="61" name="椭圆 60"/>
            <p:cNvSpPr/>
            <p:nvPr/>
          </p:nvSpPr>
          <p:spPr>
            <a:xfrm>
              <a:off x="456294" y="1959430"/>
              <a:ext cx="2148114" cy="2148114"/>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rgbClr val="F38E02"/>
                </a:solidFill>
                <a:latin typeface="Arial" pitchFamily="34" charset="0"/>
                <a:ea typeface="微软雅黑" pitchFamily="34" charset="-122"/>
                <a:sym typeface="Arial" pitchFamily="34" charset="0"/>
              </a:endParaRPr>
            </a:p>
          </p:txBody>
        </p:sp>
        <p:pic>
          <p:nvPicPr>
            <p:cNvPr id="62" name="图片 61"/>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833665" y="2319827"/>
              <a:ext cx="1393372" cy="1427320"/>
            </a:xfrm>
            <a:prstGeom prst="rect">
              <a:avLst/>
            </a:prstGeom>
          </p:spPr>
        </p:pic>
      </p:grpSp>
      <p:sp>
        <p:nvSpPr>
          <p:cNvPr id="63" name="文本框 62"/>
          <p:cNvSpPr txBox="1"/>
          <p:nvPr/>
        </p:nvSpPr>
        <p:spPr>
          <a:xfrm>
            <a:off x="919032" y="57998"/>
            <a:ext cx="5708293" cy="923330"/>
          </a:xfrm>
          <a:prstGeom prst="rect">
            <a:avLst/>
          </a:prstGeom>
          <a:noFill/>
        </p:spPr>
        <p:txBody>
          <a:bodyPr wrap="square" rtlCol="0">
            <a:spAutoFit/>
          </a:bodyPr>
          <a:lstStyle/>
          <a:p>
            <a:pPr>
              <a:lnSpc>
                <a:spcPct val="150000"/>
              </a:lnSpc>
            </a:pPr>
            <a:r>
              <a:rPr lang="zh-CN" altLang="en-US" sz="3600" b="1" dirty="0">
                <a:solidFill>
                  <a:schemeClr val="bg1"/>
                </a:solidFill>
              </a:rPr>
              <a:t>添加论文内容第三部分标题</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0"/>
            <a:ext cx="12192000" cy="10595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0" y="1099029"/>
            <a:ext cx="12192000"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直接连接符 16"/>
          <p:cNvSpPr>
            <a:spLocks noChangeShapeType="1"/>
          </p:cNvSpPr>
          <p:nvPr/>
        </p:nvSpPr>
        <p:spPr bwMode="auto">
          <a:xfrm flipH="1">
            <a:off x="5971495" y="3990546"/>
            <a:ext cx="923925" cy="1009650"/>
          </a:xfrm>
          <a:prstGeom prst="line">
            <a:avLst/>
          </a:prstGeom>
          <a:noFill/>
          <a:ln w="25400" cap="flat" cmpd="sng">
            <a:solidFill>
              <a:schemeClr val="accent1"/>
            </a:solidFill>
            <a:bevel/>
          </a:ln>
          <a:extLst>
            <a:ext uri="{909E8E84-426E-40DD-AFC4-6F175D3DCCD1}">
              <a14:hiddenFill xmlns:a14="http://schemas.microsoft.com/office/drawing/2010/main">
                <a:noFill/>
              </a14:hiddenFill>
            </a:ext>
          </a:extLst>
        </p:spPr>
        <p:txBody>
          <a:bodyPr/>
          <a:lstStyle/>
          <a:p>
            <a:endParaRPr lang="zh-CN" altLang="en-US">
              <a:cs typeface="+mn-ea"/>
              <a:sym typeface="+mn-lt"/>
            </a:endParaRPr>
          </a:p>
        </p:txBody>
      </p:sp>
      <p:sp>
        <p:nvSpPr>
          <p:cNvPr id="10" name="直接连接符 15"/>
          <p:cNvSpPr>
            <a:spLocks noChangeShapeType="1"/>
          </p:cNvSpPr>
          <p:nvPr/>
        </p:nvSpPr>
        <p:spPr bwMode="auto">
          <a:xfrm flipH="1" flipV="1">
            <a:off x="5861957" y="2358596"/>
            <a:ext cx="2857500" cy="2641600"/>
          </a:xfrm>
          <a:prstGeom prst="line">
            <a:avLst/>
          </a:prstGeom>
          <a:noFill/>
          <a:ln w="25400" cap="flat" cmpd="sng">
            <a:solidFill>
              <a:schemeClr val="accent1"/>
            </a:solidFill>
            <a:bevel/>
          </a:ln>
          <a:extLst>
            <a:ext uri="{909E8E84-426E-40DD-AFC4-6F175D3DCCD1}">
              <a14:hiddenFill xmlns:a14="http://schemas.microsoft.com/office/drawing/2010/main">
                <a:noFill/>
              </a14:hiddenFill>
            </a:ext>
          </a:extLst>
        </p:spPr>
        <p:txBody>
          <a:bodyPr/>
          <a:lstStyle/>
          <a:p>
            <a:endParaRPr lang="zh-CN" altLang="en-US">
              <a:cs typeface="+mn-ea"/>
              <a:sym typeface="+mn-lt"/>
            </a:endParaRPr>
          </a:p>
        </p:txBody>
      </p:sp>
      <p:sp>
        <p:nvSpPr>
          <p:cNvPr id="11" name="直接连接符 11"/>
          <p:cNvSpPr>
            <a:spLocks noChangeShapeType="1"/>
          </p:cNvSpPr>
          <p:nvPr/>
        </p:nvSpPr>
        <p:spPr bwMode="auto">
          <a:xfrm flipH="1">
            <a:off x="2377395" y="2382409"/>
            <a:ext cx="2762250" cy="2601912"/>
          </a:xfrm>
          <a:prstGeom prst="line">
            <a:avLst/>
          </a:prstGeom>
          <a:noFill/>
          <a:ln w="25400" cap="flat" cmpd="sng">
            <a:solidFill>
              <a:schemeClr val="accent1"/>
            </a:solidFill>
            <a:bevel/>
          </a:ln>
          <a:extLst>
            <a:ext uri="{909E8E84-426E-40DD-AFC4-6F175D3DCCD1}">
              <a14:hiddenFill xmlns:a14="http://schemas.microsoft.com/office/drawing/2010/main">
                <a:noFill/>
              </a14:hiddenFill>
            </a:ext>
          </a:extLst>
        </p:spPr>
        <p:txBody>
          <a:bodyPr/>
          <a:lstStyle/>
          <a:p>
            <a:endParaRPr lang="zh-CN" altLang="en-US">
              <a:cs typeface="+mn-ea"/>
              <a:sym typeface="+mn-lt"/>
            </a:endParaRPr>
          </a:p>
        </p:txBody>
      </p:sp>
      <p:sp useBgFill="1">
        <p:nvSpPr>
          <p:cNvPr id="12" name="椭圆 20"/>
          <p:cNvSpPr>
            <a:spLocks noChangeArrowheads="1"/>
          </p:cNvSpPr>
          <p:nvPr/>
        </p:nvSpPr>
        <p:spPr bwMode="auto">
          <a:xfrm>
            <a:off x="6279470" y="2549096"/>
            <a:ext cx="2132012" cy="2133600"/>
          </a:xfrm>
          <a:prstGeom prst="ellipse">
            <a:avLst/>
          </a:prstGeom>
          <a:ln w="25400" cap="flat" cmpd="sng">
            <a:solidFill>
              <a:schemeClr val="accent1"/>
            </a:solidFill>
            <a:bevel/>
          </a:ln>
        </p:spPr>
        <p:txBody>
          <a:bodyPr anchor="ctr"/>
          <a:lstStyle/>
          <a:p>
            <a:pPr algn="ctr"/>
            <a:endParaRPr lang="zh-CN" altLang="zh-CN" sz="1400" b="1">
              <a:solidFill>
                <a:srgbClr val="181818"/>
              </a:solidFill>
              <a:cs typeface="+mn-ea"/>
              <a:sym typeface="+mn-lt"/>
            </a:endParaRPr>
          </a:p>
        </p:txBody>
      </p:sp>
      <p:sp useBgFill="1">
        <p:nvSpPr>
          <p:cNvPr id="13" name="椭圆 22"/>
          <p:cNvSpPr>
            <a:spLocks noChangeArrowheads="1"/>
          </p:cNvSpPr>
          <p:nvPr/>
        </p:nvSpPr>
        <p:spPr bwMode="auto">
          <a:xfrm>
            <a:off x="4674507" y="4450921"/>
            <a:ext cx="1739900" cy="1739900"/>
          </a:xfrm>
          <a:prstGeom prst="ellipse">
            <a:avLst/>
          </a:prstGeom>
          <a:ln w="25400" cap="flat" cmpd="sng">
            <a:solidFill>
              <a:schemeClr val="accent2"/>
            </a:solidFill>
            <a:bevel/>
          </a:ln>
        </p:spPr>
        <p:txBody>
          <a:bodyPr anchor="ctr"/>
          <a:lstStyle/>
          <a:p>
            <a:pPr algn="ctr"/>
            <a:endParaRPr lang="zh-CN" altLang="zh-CN" sz="1400" b="1">
              <a:solidFill>
                <a:srgbClr val="181818"/>
              </a:solidFill>
              <a:cs typeface="+mn-ea"/>
              <a:sym typeface="+mn-lt"/>
            </a:endParaRPr>
          </a:p>
        </p:txBody>
      </p:sp>
      <p:sp useBgFill="1">
        <p:nvSpPr>
          <p:cNvPr id="14" name="椭圆 23"/>
          <p:cNvSpPr>
            <a:spLocks noChangeArrowheads="1"/>
          </p:cNvSpPr>
          <p:nvPr/>
        </p:nvSpPr>
        <p:spPr bwMode="auto">
          <a:xfrm>
            <a:off x="8241620" y="4455684"/>
            <a:ext cx="1739900" cy="1739900"/>
          </a:xfrm>
          <a:prstGeom prst="ellipse">
            <a:avLst/>
          </a:prstGeom>
          <a:ln w="25400" cap="flat" cmpd="sng">
            <a:solidFill>
              <a:schemeClr val="accent4"/>
            </a:solidFill>
            <a:bevel/>
          </a:ln>
        </p:spPr>
        <p:txBody>
          <a:bodyPr anchor="ctr"/>
          <a:lstStyle/>
          <a:p>
            <a:pPr algn="ctr"/>
            <a:endParaRPr lang="zh-CN" altLang="zh-CN" sz="1400" b="1">
              <a:solidFill>
                <a:srgbClr val="181818"/>
              </a:solidFill>
              <a:cs typeface="+mn-ea"/>
              <a:sym typeface="+mn-lt"/>
            </a:endParaRPr>
          </a:p>
        </p:txBody>
      </p:sp>
      <p:sp useBgFill="1">
        <p:nvSpPr>
          <p:cNvPr id="15" name="椭圆 24"/>
          <p:cNvSpPr>
            <a:spLocks noChangeArrowheads="1"/>
          </p:cNvSpPr>
          <p:nvPr/>
        </p:nvSpPr>
        <p:spPr bwMode="auto">
          <a:xfrm>
            <a:off x="1070882" y="4455684"/>
            <a:ext cx="1739900" cy="1739900"/>
          </a:xfrm>
          <a:prstGeom prst="ellipse">
            <a:avLst/>
          </a:prstGeom>
          <a:ln w="25400" cap="flat" cmpd="sng">
            <a:solidFill>
              <a:schemeClr val="accent4"/>
            </a:solidFill>
            <a:bevel/>
          </a:ln>
        </p:spPr>
        <p:txBody>
          <a:bodyPr anchor="ctr"/>
          <a:lstStyle/>
          <a:p>
            <a:pPr algn="ctr"/>
            <a:endParaRPr lang="zh-CN" altLang="zh-CN" sz="1400" b="1">
              <a:solidFill>
                <a:srgbClr val="181818"/>
              </a:solidFill>
              <a:cs typeface="+mn-ea"/>
              <a:sym typeface="+mn-lt"/>
            </a:endParaRPr>
          </a:p>
        </p:txBody>
      </p:sp>
      <p:sp useBgFill="1">
        <p:nvSpPr>
          <p:cNvPr id="16" name="椭圆 19"/>
          <p:cNvSpPr>
            <a:spLocks noChangeArrowheads="1"/>
          </p:cNvSpPr>
          <p:nvPr/>
        </p:nvSpPr>
        <p:spPr bwMode="auto">
          <a:xfrm>
            <a:off x="2669495" y="2549096"/>
            <a:ext cx="2132012" cy="2133600"/>
          </a:xfrm>
          <a:prstGeom prst="ellipse">
            <a:avLst/>
          </a:prstGeom>
          <a:ln w="25400" cap="flat" cmpd="sng">
            <a:solidFill>
              <a:schemeClr val="accent1"/>
            </a:solidFill>
            <a:bevel/>
          </a:ln>
        </p:spPr>
        <p:txBody>
          <a:bodyPr anchor="ctr"/>
          <a:lstStyle/>
          <a:p>
            <a:pPr algn="ctr"/>
            <a:endParaRPr lang="zh-CN" altLang="zh-CN" sz="1400" b="1">
              <a:solidFill>
                <a:srgbClr val="181818"/>
              </a:solidFill>
              <a:cs typeface="+mn-ea"/>
              <a:sym typeface="+mn-lt"/>
            </a:endParaRPr>
          </a:p>
        </p:txBody>
      </p:sp>
      <p:sp useBgFill="1">
        <p:nvSpPr>
          <p:cNvPr id="17" name="椭圆 21"/>
          <p:cNvSpPr>
            <a:spLocks noChangeArrowheads="1"/>
          </p:cNvSpPr>
          <p:nvPr/>
        </p:nvSpPr>
        <p:spPr bwMode="auto">
          <a:xfrm>
            <a:off x="4657045" y="1263221"/>
            <a:ext cx="1739900" cy="1739900"/>
          </a:xfrm>
          <a:prstGeom prst="ellipse">
            <a:avLst/>
          </a:prstGeom>
          <a:ln w="25400" cap="flat" cmpd="sng">
            <a:solidFill>
              <a:schemeClr val="accent3"/>
            </a:solidFill>
            <a:bevel/>
          </a:ln>
        </p:spPr>
        <p:txBody>
          <a:bodyPr anchor="ctr"/>
          <a:lstStyle/>
          <a:p>
            <a:pPr algn="ctr"/>
            <a:endParaRPr lang="zh-CN" altLang="zh-CN" sz="1400" b="1">
              <a:solidFill>
                <a:srgbClr val="181818"/>
              </a:solidFill>
              <a:cs typeface="+mn-ea"/>
              <a:sym typeface="+mn-lt"/>
            </a:endParaRPr>
          </a:p>
        </p:txBody>
      </p:sp>
      <p:sp>
        <p:nvSpPr>
          <p:cNvPr id="18" name="椭圆 3"/>
          <p:cNvSpPr>
            <a:spLocks noChangeArrowheads="1"/>
          </p:cNvSpPr>
          <p:nvPr/>
        </p:nvSpPr>
        <p:spPr bwMode="auto">
          <a:xfrm>
            <a:off x="4766582" y="1371171"/>
            <a:ext cx="1522413" cy="1524000"/>
          </a:xfrm>
          <a:prstGeom prst="ellipse">
            <a:avLst/>
          </a:prstGeom>
          <a:solidFill>
            <a:schemeClr val="accent3"/>
          </a:solidFill>
          <a:ln>
            <a:noFill/>
          </a:ln>
        </p:spPr>
        <p:txBody>
          <a:bodyPr anchor="ctr"/>
          <a:lstStyle/>
          <a:p>
            <a:pPr algn="ctr"/>
            <a:endParaRPr lang="zh-CN" altLang="zh-CN" sz="1400" b="1">
              <a:solidFill>
                <a:srgbClr val="181818"/>
              </a:solidFill>
              <a:cs typeface="+mn-ea"/>
              <a:sym typeface="+mn-lt"/>
            </a:endParaRPr>
          </a:p>
        </p:txBody>
      </p:sp>
      <p:sp>
        <p:nvSpPr>
          <p:cNvPr id="19" name="椭圆 5"/>
          <p:cNvSpPr>
            <a:spLocks noChangeArrowheads="1"/>
          </p:cNvSpPr>
          <p:nvPr/>
        </p:nvSpPr>
        <p:spPr bwMode="auto">
          <a:xfrm>
            <a:off x="2788557" y="2661809"/>
            <a:ext cx="1908175" cy="1908175"/>
          </a:xfrm>
          <a:prstGeom prst="ellipse">
            <a:avLst/>
          </a:prstGeom>
          <a:solidFill>
            <a:schemeClr val="accent1"/>
          </a:solidFill>
          <a:ln>
            <a:noFill/>
          </a:ln>
        </p:spPr>
        <p:txBody>
          <a:bodyPr anchor="ctr"/>
          <a:lstStyle/>
          <a:p>
            <a:pPr algn="ctr"/>
            <a:endParaRPr lang="zh-CN" altLang="zh-CN" sz="1400" b="1">
              <a:solidFill>
                <a:srgbClr val="181818"/>
              </a:solidFill>
              <a:cs typeface="+mn-ea"/>
              <a:sym typeface="+mn-lt"/>
            </a:endParaRPr>
          </a:p>
        </p:txBody>
      </p:sp>
      <p:sp>
        <p:nvSpPr>
          <p:cNvPr id="20" name="椭圆 6"/>
          <p:cNvSpPr>
            <a:spLocks noChangeArrowheads="1"/>
          </p:cNvSpPr>
          <p:nvPr/>
        </p:nvSpPr>
        <p:spPr bwMode="auto">
          <a:xfrm>
            <a:off x="6392182" y="2661809"/>
            <a:ext cx="1908175" cy="1908175"/>
          </a:xfrm>
          <a:prstGeom prst="ellipse">
            <a:avLst/>
          </a:prstGeom>
          <a:solidFill>
            <a:schemeClr val="accent1"/>
          </a:solidFill>
          <a:ln>
            <a:noFill/>
          </a:ln>
        </p:spPr>
        <p:txBody>
          <a:bodyPr anchor="ctr"/>
          <a:lstStyle/>
          <a:p>
            <a:pPr algn="ctr"/>
            <a:endParaRPr lang="zh-CN" altLang="zh-CN" sz="1400" b="1">
              <a:solidFill>
                <a:srgbClr val="181818"/>
              </a:solidFill>
              <a:cs typeface="+mn-ea"/>
              <a:sym typeface="+mn-lt"/>
            </a:endParaRPr>
          </a:p>
        </p:txBody>
      </p:sp>
      <p:sp>
        <p:nvSpPr>
          <p:cNvPr id="21" name="椭圆 7"/>
          <p:cNvSpPr>
            <a:spLocks noChangeArrowheads="1"/>
          </p:cNvSpPr>
          <p:nvPr/>
        </p:nvSpPr>
        <p:spPr bwMode="auto">
          <a:xfrm>
            <a:off x="1185182" y="4569984"/>
            <a:ext cx="1522413" cy="1522412"/>
          </a:xfrm>
          <a:prstGeom prst="ellipse">
            <a:avLst/>
          </a:prstGeom>
          <a:solidFill>
            <a:schemeClr val="accent4"/>
          </a:solidFill>
          <a:ln w="25400" cap="flat" cmpd="sng">
            <a:noFill/>
            <a:bevel/>
          </a:ln>
        </p:spPr>
        <p:txBody>
          <a:bodyPr anchor="ctr"/>
          <a:lstStyle/>
          <a:p>
            <a:pPr algn="ctr"/>
            <a:endParaRPr lang="zh-CN" altLang="zh-CN" sz="1400" b="1">
              <a:solidFill>
                <a:srgbClr val="181818"/>
              </a:solidFill>
              <a:cs typeface="+mn-ea"/>
              <a:sym typeface="+mn-lt"/>
            </a:endParaRPr>
          </a:p>
        </p:txBody>
      </p:sp>
      <p:sp>
        <p:nvSpPr>
          <p:cNvPr id="22" name="椭圆 8"/>
          <p:cNvSpPr>
            <a:spLocks noChangeArrowheads="1"/>
          </p:cNvSpPr>
          <p:nvPr/>
        </p:nvSpPr>
        <p:spPr bwMode="auto">
          <a:xfrm>
            <a:off x="8351157" y="4569984"/>
            <a:ext cx="1522413" cy="1522412"/>
          </a:xfrm>
          <a:prstGeom prst="ellipse">
            <a:avLst/>
          </a:prstGeom>
          <a:solidFill>
            <a:schemeClr val="accent4"/>
          </a:solidFill>
          <a:ln w="25400" cap="flat" cmpd="sng">
            <a:noFill/>
            <a:bevel/>
          </a:ln>
        </p:spPr>
        <p:txBody>
          <a:bodyPr anchor="ctr"/>
          <a:lstStyle/>
          <a:p>
            <a:pPr algn="ctr"/>
            <a:endParaRPr lang="zh-CN" altLang="zh-CN" sz="1400" b="1">
              <a:solidFill>
                <a:srgbClr val="181818"/>
              </a:solidFill>
              <a:cs typeface="+mn-ea"/>
              <a:sym typeface="+mn-lt"/>
            </a:endParaRPr>
          </a:p>
        </p:txBody>
      </p:sp>
      <p:sp>
        <p:nvSpPr>
          <p:cNvPr id="23" name="椭圆 9"/>
          <p:cNvSpPr>
            <a:spLocks noChangeArrowheads="1"/>
          </p:cNvSpPr>
          <p:nvPr/>
        </p:nvSpPr>
        <p:spPr bwMode="auto">
          <a:xfrm>
            <a:off x="4782457" y="4569984"/>
            <a:ext cx="1524000" cy="1522412"/>
          </a:xfrm>
          <a:prstGeom prst="ellipse">
            <a:avLst/>
          </a:prstGeom>
          <a:solidFill>
            <a:schemeClr val="accent2"/>
          </a:solidFill>
          <a:ln>
            <a:noFill/>
          </a:ln>
        </p:spPr>
        <p:txBody>
          <a:bodyPr anchor="ctr"/>
          <a:lstStyle/>
          <a:p>
            <a:pPr algn="ctr"/>
            <a:endParaRPr lang="zh-CN" altLang="zh-CN" sz="1400" b="1">
              <a:solidFill>
                <a:srgbClr val="181818"/>
              </a:solidFill>
              <a:cs typeface="+mn-ea"/>
              <a:sym typeface="+mn-lt"/>
            </a:endParaRPr>
          </a:p>
        </p:txBody>
      </p:sp>
      <p:sp>
        <p:nvSpPr>
          <p:cNvPr id="24" name="矩形 43"/>
          <p:cNvSpPr>
            <a:spLocks noChangeArrowheads="1"/>
          </p:cNvSpPr>
          <p:nvPr/>
        </p:nvSpPr>
        <p:spPr bwMode="auto">
          <a:xfrm>
            <a:off x="4920114" y="1779228"/>
            <a:ext cx="121058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4000" b="1" dirty="0">
                <a:solidFill>
                  <a:schemeClr val="bg1"/>
                </a:solidFill>
                <a:cs typeface="+mn-ea"/>
                <a:sym typeface="+mn-lt"/>
              </a:rPr>
              <a:t>标题</a:t>
            </a:r>
            <a:endParaRPr lang="en-US" sz="4000" b="1" dirty="0">
              <a:solidFill>
                <a:schemeClr val="bg1"/>
              </a:solidFill>
              <a:cs typeface="+mn-ea"/>
              <a:sym typeface="+mn-lt"/>
            </a:endParaRPr>
          </a:p>
        </p:txBody>
      </p:sp>
      <p:sp>
        <p:nvSpPr>
          <p:cNvPr id="25" name="圆角矩形 44"/>
          <p:cNvSpPr>
            <a:spLocks noChangeArrowheads="1"/>
          </p:cNvSpPr>
          <p:nvPr/>
        </p:nvSpPr>
        <p:spPr bwMode="auto">
          <a:xfrm rot="16200000">
            <a:off x="2717119" y="5390722"/>
            <a:ext cx="720725" cy="82550"/>
          </a:xfrm>
          <a:prstGeom prst="roundRect">
            <a:avLst>
              <a:gd name="adj" fmla="val 50000"/>
            </a:avLst>
          </a:prstGeom>
          <a:solidFill>
            <a:srgbClr val="424242"/>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cs typeface="+mn-ea"/>
              <a:sym typeface="+mn-lt"/>
            </a:endParaRPr>
          </a:p>
        </p:txBody>
      </p:sp>
      <p:sp>
        <p:nvSpPr>
          <p:cNvPr id="26" name="圆角矩形 45"/>
          <p:cNvSpPr>
            <a:spLocks noChangeArrowheads="1"/>
          </p:cNvSpPr>
          <p:nvPr/>
        </p:nvSpPr>
        <p:spPr bwMode="auto">
          <a:xfrm rot="16200000">
            <a:off x="6332651" y="5389928"/>
            <a:ext cx="720725" cy="84137"/>
          </a:xfrm>
          <a:prstGeom prst="roundRect">
            <a:avLst>
              <a:gd name="adj" fmla="val 50000"/>
            </a:avLst>
          </a:prstGeom>
          <a:solidFill>
            <a:schemeClr val="accent4"/>
          </a:solidFill>
          <a:ln>
            <a:noFill/>
          </a:ln>
        </p:spPr>
        <p:txBody>
          <a:bodyPr anchor="ctr"/>
          <a:lstStyle/>
          <a:p>
            <a:pPr algn="ctr"/>
            <a:endParaRPr lang="zh-CN" altLang="zh-CN">
              <a:solidFill>
                <a:srgbClr val="FFFFFF"/>
              </a:solidFill>
              <a:cs typeface="+mn-ea"/>
              <a:sym typeface="+mn-lt"/>
            </a:endParaRPr>
          </a:p>
        </p:txBody>
      </p:sp>
      <p:sp>
        <p:nvSpPr>
          <p:cNvPr id="27" name="圆角矩形 46"/>
          <p:cNvSpPr>
            <a:spLocks noChangeArrowheads="1"/>
          </p:cNvSpPr>
          <p:nvPr/>
        </p:nvSpPr>
        <p:spPr bwMode="auto">
          <a:xfrm rot="13242471">
            <a:off x="9452882" y="4409646"/>
            <a:ext cx="720725" cy="84138"/>
          </a:xfrm>
          <a:prstGeom prst="roundRect">
            <a:avLst>
              <a:gd name="adj" fmla="val 50000"/>
            </a:avLst>
          </a:prstGeom>
          <a:solidFill>
            <a:srgbClr val="424242"/>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cs typeface="+mn-ea"/>
              <a:sym typeface="+mn-lt"/>
            </a:endParaRPr>
          </a:p>
        </p:txBody>
      </p:sp>
      <p:grpSp>
        <p:nvGrpSpPr>
          <p:cNvPr id="28" name="Group 28"/>
          <p:cNvGrpSpPr/>
          <p:nvPr/>
        </p:nvGrpSpPr>
        <p:grpSpPr bwMode="auto">
          <a:xfrm>
            <a:off x="1572532" y="4962096"/>
            <a:ext cx="736600" cy="717550"/>
            <a:chOff x="0" y="0"/>
            <a:chExt cx="736600" cy="717550"/>
          </a:xfrm>
          <a:solidFill>
            <a:schemeClr val="bg1"/>
          </a:solidFill>
        </p:grpSpPr>
        <p:sp>
          <p:nvSpPr>
            <p:cNvPr id="29" name="Freeform 958"/>
            <p:cNvSpPr>
              <a:spLocks noChangeArrowheads="1"/>
            </p:cNvSpPr>
            <p:nvPr/>
          </p:nvSpPr>
          <p:spPr bwMode="auto">
            <a:xfrm>
              <a:off x="323850" y="571500"/>
              <a:ext cx="88900" cy="141288"/>
            </a:xfrm>
            <a:custGeom>
              <a:avLst/>
              <a:gdLst>
                <a:gd name="T0" fmla="*/ 20 w 24"/>
                <a:gd name="T1" fmla="*/ 1 h 38"/>
                <a:gd name="T2" fmla="*/ 18 w 24"/>
                <a:gd name="T3" fmla="*/ 0 h 38"/>
                <a:gd name="T4" fmla="*/ 16 w 24"/>
                <a:gd name="T5" fmla="*/ 1 h 38"/>
                <a:gd name="T6" fmla="*/ 12 w 24"/>
                <a:gd name="T7" fmla="*/ 1 h 38"/>
                <a:gd name="T8" fmla="*/ 8 w 24"/>
                <a:gd name="T9" fmla="*/ 1 h 38"/>
                <a:gd name="T10" fmla="*/ 6 w 24"/>
                <a:gd name="T11" fmla="*/ 0 h 38"/>
                <a:gd name="T12" fmla="*/ 5 w 24"/>
                <a:gd name="T13" fmla="*/ 1 h 38"/>
                <a:gd name="T14" fmla="*/ 0 w 24"/>
                <a:gd name="T15" fmla="*/ 17 h 38"/>
                <a:gd name="T16" fmla="*/ 0 w 24"/>
                <a:gd name="T17" fmla="*/ 17 h 38"/>
                <a:gd name="T18" fmla="*/ 4 w 24"/>
                <a:gd name="T19" fmla="*/ 37 h 38"/>
                <a:gd name="T20" fmla="*/ 5 w 24"/>
                <a:gd name="T21" fmla="*/ 38 h 38"/>
                <a:gd name="T22" fmla="*/ 19 w 24"/>
                <a:gd name="T23" fmla="*/ 38 h 38"/>
                <a:gd name="T24" fmla="*/ 20 w 24"/>
                <a:gd name="T25" fmla="*/ 37 h 38"/>
                <a:gd name="T26" fmla="*/ 24 w 24"/>
                <a:gd name="T27" fmla="*/ 17 h 38"/>
                <a:gd name="T28" fmla="*/ 24 w 24"/>
                <a:gd name="T29" fmla="*/ 16 h 38"/>
                <a:gd name="T30" fmla="*/ 20 w 24"/>
                <a:gd name="T31" fmla="*/ 1 h 3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4"/>
                <a:gd name="T49" fmla="*/ 0 h 38"/>
                <a:gd name="T50" fmla="*/ 24 w 24"/>
                <a:gd name="T51" fmla="*/ 38 h 3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4" h="38">
                  <a:moveTo>
                    <a:pt x="20" y="1"/>
                  </a:moveTo>
                  <a:cubicBezTo>
                    <a:pt x="19" y="1"/>
                    <a:pt x="19" y="0"/>
                    <a:pt x="18" y="0"/>
                  </a:cubicBezTo>
                  <a:cubicBezTo>
                    <a:pt x="17" y="1"/>
                    <a:pt x="17" y="1"/>
                    <a:pt x="16" y="1"/>
                  </a:cubicBezTo>
                  <a:cubicBezTo>
                    <a:pt x="15" y="1"/>
                    <a:pt x="14" y="1"/>
                    <a:pt x="12" y="1"/>
                  </a:cubicBezTo>
                  <a:cubicBezTo>
                    <a:pt x="10" y="1"/>
                    <a:pt x="9" y="1"/>
                    <a:pt x="8" y="1"/>
                  </a:cubicBezTo>
                  <a:cubicBezTo>
                    <a:pt x="8" y="1"/>
                    <a:pt x="7" y="1"/>
                    <a:pt x="6" y="0"/>
                  </a:cubicBezTo>
                  <a:cubicBezTo>
                    <a:pt x="5" y="0"/>
                    <a:pt x="5" y="1"/>
                    <a:pt x="5" y="1"/>
                  </a:cubicBezTo>
                  <a:cubicBezTo>
                    <a:pt x="0" y="17"/>
                    <a:pt x="0" y="17"/>
                    <a:pt x="0" y="17"/>
                  </a:cubicBezTo>
                  <a:cubicBezTo>
                    <a:pt x="0" y="17"/>
                    <a:pt x="0" y="17"/>
                    <a:pt x="0" y="17"/>
                  </a:cubicBezTo>
                  <a:cubicBezTo>
                    <a:pt x="4" y="37"/>
                    <a:pt x="4" y="37"/>
                    <a:pt x="4" y="37"/>
                  </a:cubicBezTo>
                  <a:cubicBezTo>
                    <a:pt x="4" y="38"/>
                    <a:pt x="5" y="38"/>
                    <a:pt x="5" y="38"/>
                  </a:cubicBezTo>
                  <a:cubicBezTo>
                    <a:pt x="19" y="38"/>
                    <a:pt x="19" y="38"/>
                    <a:pt x="19" y="38"/>
                  </a:cubicBezTo>
                  <a:cubicBezTo>
                    <a:pt x="19" y="38"/>
                    <a:pt x="20" y="38"/>
                    <a:pt x="20" y="37"/>
                  </a:cubicBezTo>
                  <a:cubicBezTo>
                    <a:pt x="24" y="17"/>
                    <a:pt x="24" y="17"/>
                    <a:pt x="24" y="17"/>
                  </a:cubicBezTo>
                  <a:cubicBezTo>
                    <a:pt x="24" y="17"/>
                    <a:pt x="24" y="16"/>
                    <a:pt x="24" y="16"/>
                  </a:cubicBezTo>
                  <a:lnTo>
                    <a:pt x="20" y="1"/>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sp>
          <p:nvSpPr>
            <p:cNvPr id="30" name="Freeform 959"/>
            <p:cNvSpPr>
              <a:spLocks noChangeArrowheads="1"/>
            </p:cNvSpPr>
            <p:nvPr/>
          </p:nvSpPr>
          <p:spPr bwMode="auto">
            <a:xfrm>
              <a:off x="434975" y="495300"/>
              <a:ext cx="301625" cy="222250"/>
            </a:xfrm>
            <a:custGeom>
              <a:avLst/>
              <a:gdLst>
                <a:gd name="T0" fmla="*/ 79 w 80"/>
                <a:gd name="T1" fmla="*/ 37 h 59"/>
                <a:gd name="T2" fmla="*/ 15 w 80"/>
                <a:gd name="T3" fmla="*/ 1 h 59"/>
                <a:gd name="T4" fmla="*/ 13 w 80"/>
                <a:gd name="T5" fmla="*/ 0 h 59"/>
                <a:gd name="T6" fmla="*/ 11 w 80"/>
                <a:gd name="T7" fmla="*/ 0 h 59"/>
                <a:gd name="T8" fmla="*/ 11 w 80"/>
                <a:gd name="T9" fmla="*/ 0 h 59"/>
                <a:gd name="T10" fmla="*/ 21 w 80"/>
                <a:gd name="T11" fmla="*/ 22 h 59"/>
                <a:gd name="T12" fmla="*/ 0 w 80"/>
                <a:gd name="T13" fmla="*/ 59 h 59"/>
                <a:gd name="T14" fmla="*/ 76 w 80"/>
                <a:gd name="T15" fmla="*/ 59 h 59"/>
                <a:gd name="T16" fmla="*/ 80 w 80"/>
                <a:gd name="T17" fmla="*/ 54 h 59"/>
                <a:gd name="T18" fmla="*/ 80 w 80"/>
                <a:gd name="T19" fmla="*/ 40 h 59"/>
                <a:gd name="T20" fmla="*/ 79 w 80"/>
                <a:gd name="T21" fmla="*/ 37 h 5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0"/>
                <a:gd name="T34" fmla="*/ 0 h 59"/>
                <a:gd name="T35" fmla="*/ 80 w 80"/>
                <a:gd name="T36" fmla="*/ 59 h 5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0" h="59">
                  <a:moveTo>
                    <a:pt x="79" y="37"/>
                  </a:moveTo>
                  <a:cubicBezTo>
                    <a:pt x="61" y="19"/>
                    <a:pt x="39" y="7"/>
                    <a:pt x="15" y="1"/>
                  </a:cubicBezTo>
                  <a:cubicBezTo>
                    <a:pt x="15" y="1"/>
                    <a:pt x="14" y="0"/>
                    <a:pt x="13" y="0"/>
                  </a:cubicBezTo>
                  <a:cubicBezTo>
                    <a:pt x="11" y="0"/>
                    <a:pt x="11" y="0"/>
                    <a:pt x="11" y="0"/>
                  </a:cubicBezTo>
                  <a:cubicBezTo>
                    <a:pt x="11" y="0"/>
                    <a:pt x="11" y="0"/>
                    <a:pt x="11" y="0"/>
                  </a:cubicBezTo>
                  <a:cubicBezTo>
                    <a:pt x="21" y="22"/>
                    <a:pt x="21" y="22"/>
                    <a:pt x="21" y="22"/>
                  </a:cubicBezTo>
                  <a:cubicBezTo>
                    <a:pt x="0" y="59"/>
                    <a:pt x="0" y="59"/>
                    <a:pt x="0" y="59"/>
                  </a:cubicBezTo>
                  <a:cubicBezTo>
                    <a:pt x="76" y="59"/>
                    <a:pt x="76" y="59"/>
                    <a:pt x="76" y="59"/>
                  </a:cubicBezTo>
                  <a:cubicBezTo>
                    <a:pt x="78" y="59"/>
                    <a:pt x="80" y="57"/>
                    <a:pt x="80" y="54"/>
                  </a:cubicBezTo>
                  <a:cubicBezTo>
                    <a:pt x="80" y="40"/>
                    <a:pt x="80" y="40"/>
                    <a:pt x="80" y="40"/>
                  </a:cubicBezTo>
                  <a:cubicBezTo>
                    <a:pt x="80" y="39"/>
                    <a:pt x="80" y="38"/>
                    <a:pt x="79" y="37"/>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sp>
          <p:nvSpPr>
            <p:cNvPr id="31" name="Freeform 960"/>
            <p:cNvSpPr>
              <a:spLocks noChangeArrowheads="1"/>
            </p:cNvSpPr>
            <p:nvPr/>
          </p:nvSpPr>
          <p:spPr bwMode="auto">
            <a:xfrm>
              <a:off x="0" y="495300"/>
              <a:ext cx="296863" cy="222250"/>
            </a:xfrm>
            <a:custGeom>
              <a:avLst/>
              <a:gdLst>
                <a:gd name="T0" fmla="*/ 69 w 79"/>
                <a:gd name="T1" fmla="*/ 0 h 59"/>
                <a:gd name="T2" fmla="*/ 69 w 79"/>
                <a:gd name="T3" fmla="*/ 0 h 59"/>
                <a:gd name="T4" fmla="*/ 68 w 79"/>
                <a:gd name="T5" fmla="*/ 0 h 59"/>
                <a:gd name="T6" fmla="*/ 67 w 79"/>
                <a:gd name="T7" fmla="*/ 1 h 59"/>
                <a:gd name="T8" fmla="*/ 1 w 79"/>
                <a:gd name="T9" fmla="*/ 37 h 59"/>
                <a:gd name="T10" fmla="*/ 0 w 79"/>
                <a:gd name="T11" fmla="*/ 40 h 59"/>
                <a:gd name="T12" fmla="*/ 0 w 79"/>
                <a:gd name="T13" fmla="*/ 54 h 59"/>
                <a:gd name="T14" fmla="*/ 4 w 79"/>
                <a:gd name="T15" fmla="*/ 59 h 59"/>
                <a:gd name="T16" fmla="*/ 79 w 79"/>
                <a:gd name="T17" fmla="*/ 59 h 59"/>
                <a:gd name="T18" fmla="*/ 60 w 79"/>
                <a:gd name="T19" fmla="*/ 22 h 59"/>
                <a:gd name="T20" fmla="*/ 69 w 79"/>
                <a:gd name="T21" fmla="*/ 0 h 5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9"/>
                <a:gd name="T34" fmla="*/ 0 h 59"/>
                <a:gd name="T35" fmla="*/ 79 w 79"/>
                <a:gd name="T36" fmla="*/ 59 h 5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9" h="59">
                  <a:moveTo>
                    <a:pt x="69" y="0"/>
                  </a:moveTo>
                  <a:cubicBezTo>
                    <a:pt x="69" y="0"/>
                    <a:pt x="69" y="0"/>
                    <a:pt x="69" y="0"/>
                  </a:cubicBezTo>
                  <a:cubicBezTo>
                    <a:pt x="68" y="0"/>
                    <a:pt x="68" y="0"/>
                    <a:pt x="68" y="0"/>
                  </a:cubicBezTo>
                  <a:cubicBezTo>
                    <a:pt x="67" y="0"/>
                    <a:pt x="67" y="0"/>
                    <a:pt x="67" y="1"/>
                  </a:cubicBezTo>
                  <a:cubicBezTo>
                    <a:pt x="42" y="6"/>
                    <a:pt x="20" y="19"/>
                    <a:pt x="1" y="37"/>
                  </a:cubicBezTo>
                  <a:cubicBezTo>
                    <a:pt x="1" y="38"/>
                    <a:pt x="0" y="39"/>
                    <a:pt x="0" y="40"/>
                  </a:cubicBezTo>
                  <a:cubicBezTo>
                    <a:pt x="0" y="54"/>
                    <a:pt x="0" y="54"/>
                    <a:pt x="0" y="54"/>
                  </a:cubicBezTo>
                  <a:cubicBezTo>
                    <a:pt x="0" y="57"/>
                    <a:pt x="2" y="59"/>
                    <a:pt x="4" y="59"/>
                  </a:cubicBezTo>
                  <a:cubicBezTo>
                    <a:pt x="79" y="59"/>
                    <a:pt x="79" y="59"/>
                    <a:pt x="79" y="59"/>
                  </a:cubicBezTo>
                  <a:cubicBezTo>
                    <a:pt x="60" y="22"/>
                    <a:pt x="60" y="22"/>
                    <a:pt x="60" y="22"/>
                  </a:cubicBezTo>
                  <a:lnTo>
                    <a:pt x="69" y="0"/>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sp>
          <p:nvSpPr>
            <p:cNvPr id="32" name="Freeform 961"/>
            <p:cNvSpPr>
              <a:spLocks noChangeArrowheads="1"/>
            </p:cNvSpPr>
            <p:nvPr/>
          </p:nvSpPr>
          <p:spPr bwMode="auto">
            <a:xfrm>
              <a:off x="195262" y="0"/>
              <a:ext cx="346075" cy="541338"/>
            </a:xfrm>
            <a:custGeom>
              <a:avLst/>
              <a:gdLst>
                <a:gd name="T0" fmla="*/ 70 w 92"/>
                <a:gd name="T1" fmla="*/ 122 h 144"/>
                <a:gd name="T2" fmla="*/ 70 w 92"/>
                <a:gd name="T3" fmla="*/ 109 h 144"/>
                <a:gd name="T4" fmla="*/ 85 w 92"/>
                <a:gd name="T5" fmla="*/ 77 h 144"/>
                <a:gd name="T6" fmla="*/ 85 w 92"/>
                <a:gd name="T7" fmla="*/ 77 h 144"/>
                <a:gd name="T8" fmla="*/ 92 w 92"/>
                <a:gd name="T9" fmla="*/ 69 h 144"/>
                <a:gd name="T10" fmla="*/ 88 w 92"/>
                <a:gd name="T11" fmla="*/ 62 h 144"/>
                <a:gd name="T12" fmla="*/ 90 w 92"/>
                <a:gd name="T13" fmla="*/ 47 h 144"/>
                <a:gd name="T14" fmla="*/ 46 w 92"/>
                <a:gd name="T15" fmla="*/ 0 h 144"/>
                <a:gd name="T16" fmla="*/ 2 w 92"/>
                <a:gd name="T17" fmla="*/ 47 h 144"/>
                <a:gd name="T18" fmla="*/ 4 w 92"/>
                <a:gd name="T19" fmla="*/ 62 h 144"/>
                <a:gd name="T20" fmla="*/ 0 w 92"/>
                <a:gd name="T21" fmla="*/ 69 h 144"/>
                <a:gd name="T22" fmla="*/ 7 w 92"/>
                <a:gd name="T23" fmla="*/ 77 h 144"/>
                <a:gd name="T24" fmla="*/ 8 w 92"/>
                <a:gd name="T25" fmla="*/ 77 h 144"/>
                <a:gd name="T26" fmla="*/ 22 w 92"/>
                <a:gd name="T27" fmla="*/ 109 h 144"/>
                <a:gd name="T28" fmla="*/ 22 w 92"/>
                <a:gd name="T29" fmla="*/ 122 h 144"/>
                <a:gd name="T30" fmla="*/ 22 w 92"/>
                <a:gd name="T31" fmla="*/ 123 h 144"/>
                <a:gd name="T32" fmla="*/ 46 w 92"/>
                <a:gd name="T33" fmla="*/ 144 h 144"/>
                <a:gd name="T34" fmla="*/ 46 w 92"/>
                <a:gd name="T35" fmla="*/ 144 h 144"/>
                <a:gd name="T36" fmla="*/ 46 w 92"/>
                <a:gd name="T37" fmla="*/ 144 h 144"/>
                <a:gd name="T38" fmla="*/ 70 w 92"/>
                <a:gd name="T39" fmla="*/ 123 h 144"/>
                <a:gd name="T40" fmla="*/ 70 w 92"/>
                <a:gd name="T41" fmla="*/ 122 h 14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2"/>
                <a:gd name="T64" fmla="*/ 0 h 144"/>
                <a:gd name="T65" fmla="*/ 92 w 92"/>
                <a:gd name="T66" fmla="*/ 144 h 14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2" h="144">
                  <a:moveTo>
                    <a:pt x="70" y="122"/>
                  </a:moveTo>
                  <a:cubicBezTo>
                    <a:pt x="70" y="109"/>
                    <a:pt x="70" y="109"/>
                    <a:pt x="70" y="109"/>
                  </a:cubicBezTo>
                  <a:cubicBezTo>
                    <a:pt x="78" y="101"/>
                    <a:pt x="84" y="89"/>
                    <a:pt x="85" y="77"/>
                  </a:cubicBezTo>
                  <a:cubicBezTo>
                    <a:pt x="85" y="77"/>
                    <a:pt x="85" y="77"/>
                    <a:pt x="85" y="77"/>
                  </a:cubicBezTo>
                  <a:cubicBezTo>
                    <a:pt x="89" y="77"/>
                    <a:pt x="92" y="74"/>
                    <a:pt x="92" y="69"/>
                  </a:cubicBezTo>
                  <a:cubicBezTo>
                    <a:pt x="92" y="66"/>
                    <a:pt x="91" y="63"/>
                    <a:pt x="88" y="62"/>
                  </a:cubicBezTo>
                  <a:cubicBezTo>
                    <a:pt x="89" y="57"/>
                    <a:pt x="90" y="52"/>
                    <a:pt x="90" y="47"/>
                  </a:cubicBezTo>
                  <a:cubicBezTo>
                    <a:pt x="90" y="21"/>
                    <a:pt x="71" y="0"/>
                    <a:pt x="46" y="0"/>
                  </a:cubicBezTo>
                  <a:cubicBezTo>
                    <a:pt x="22" y="0"/>
                    <a:pt x="2" y="21"/>
                    <a:pt x="2" y="47"/>
                  </a:cubicBezTo>
                  <a:cubicBezTo>
                    <a:pt x="2" y="52"/>
                    <a:pt x="3" y="57"/>
                    <a:pt x="4" y="62"/>
                  </a:cubicBezTo>
                  <a:cubicBezTo>
                    <a:pt x="2" y="63"/>
                    <a:pt x="0" y="66"/>
                    <a:pt x="0" y="69"/>
                  </a:cubicBezTo>
                  <a:cubicBezTo>
                    <a:pt x="0" y="74"/>
                    <a:pt x="3" y="77"/>
                    <a:pt x="7" y="77"/>
                  </a:cubicBezTo>
                  <a:cubicBezTo>
                    <a:pt x="7" y="77"/>
                    <a:pt x="7" y="77"/>
                    <a:pt x="8" y="77"/>
                  </a:cubicBezTo>
                  <a:cubicBezTo>
                    <a:pt x="8" y="89"/>
                    <a:pt x="14" y="101"/>
                    <a:pt x="22" y="109"/>
                  </a:cubicBezTo>
                  <a:cubicBezTo>
                    <a:pt x="22" y="122"/>
                    <a:pt x="22" y="122"/>
                    <a:pt x="22" y="122"/>
                  </a:cubicBezTo>
                  <a:cubicBezTo>
                    <a:pt x="22" y="122"/>
                    <a:pt x="22" y="123"/>
                    <a:pt x="22" y="123"/>
                  </a:cubicBezTo>
                  <a:cubicBezTo>
                    <a:pt x="23" y="125"/>
                    <a:pt x="33" y="144"/>
                    <a:pt x="46" y="144"/>
                  </a:cubicBezTo>
                  <a:cubicBezTo>
                    <a:pt x="46" y="144"/>
                    <a:pt x="46" y="144"/>
                    <a:pt x="46" y="144"/>
                  </a:cubicBezTo>
                  <a:cubicBezTo>
                    <a:pt x="46" y="144"/>
                    <a:pt x="46" y="144"/>
                    <a:pt x="46" y="144"/>
                  </a:cubicBezTo>
                  <a:cubicBezTo>
                    <a:pt x="59" y="144"/>
                    <a:pt x="68" y="125"/>
                    <a:pt x="70" y="123"/>
                  </a:cubicBezTo>
                  <a:cubicBezTo>
                    <a:pt x="70" y="123"/>
                    <a:pt x="70" y="122"/>
                    <a:pt x="70" y="122"/>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grpSp>
      <p:grpSp>
        <p:nvGrpSpPr>
          <p:cNvPr id="33" name="Group 33"/>
          <p:cNvGrpSpPr/>
          <p:nvPr/>
        </p:nvGrpSpPr>
        <p:grpSpPr bwMode="auto">
          <a:xfrm>
            <a:off x="8738507" y="4984321"/>
            <a:ext cx="735013" cy="676275"/>
            <a:chOff x="0" y="0"/>
            <a:chExt cx="735013" cy="676275"/>
          </a:xfrm>
          <a:solidFill>
            <a:schemeClr val="bg1"/>
          </a:solidFill>
        </p:grpSpPr>
        <p:sp>
          <p:nvSpPr>
            <p:cNvPr id="34" name="Freeform 999"/>
            <p:cNvSpPr>
              <a:spLocks noChangeArrowheads="1"/>
            </p:cNvSpPr>
            <p:nvPr/>
          </p:nvSpPr>
          <p:spPr bwMode="auto">
            <a:xfrm>
              <a:off x="506413" y="319087"/>
              <a:ext cx="184150" cy="146050"/>
            </a:xfrm>
            <a:custGeom>
              <a:avLst/>
              <a:gdLst>
                <a:gd name="T0" fmla="*/ 4 w 49"/>
                <a:gd name="T1" fmla="*/ 5 h 39"/>
                <a:gd name="T2" fmla="*/ 20 w 49"/>
                <a:gd name="T3" fmla="*/ 33 h 39"/>
                <a:gd name="T4" fmla="*/ 43 w 49"/>
                <a:gd name="T5" fmla="*/ 37 h 39"/>
                <a:gd name="T6" fmla="*/ 35 w 49"/>
                <a:gd name="T7" fmla="*/ 15 h 39"/>
                <a:gd name="T8" fmla="*/ 4 w 49"/>
                <a:gd name="T9" fmla="*/ 5 h 39"/>
                <a:gd name="T10" fmla="*/ 0 60000 65536"/>
                <a:gd name="T11" fmla="*/ 0 60000 65536"/>
                <a:gd name="T12" fmla="*/ 0 60000 65536"/>
                <a:gd name="T13" fmla="*/ 0 60000 65536"/>
                <a:gd name="T14" fmla="*/ 0 60000 65536"/>
                <a:gd name="T15" fmla="*/ 0 w 49"/>
                <a:gd name="T16" fmla="*/ 0 h 39"/>
                <a:gd name="T17" fmla="*/ 49 w 49"/>
                <a:gd name="T18" fmla="*/ 39 h 39"/>
              </a:gdLst>
              <a:ahLst/>
              <a:cxnLst>
                <a:cxn ang="T10">
                  <a:pos x="T0" y="T1"/>
                </a:cxn>
                <a:cxn ang="T11">
                  <a:pos x="T2" y="T3"/>
                </a:cxn>
                <a:cxn ang="T12">
                  <a:pos x="T4" y="T5"/>
                </a:cxn>
                <a:cxn ang="T13">
                  <a:pos x="T6" y="T7"/>
                </a:cxn>
                <a:cxn ang="T14">
                  <a:pos x="T8" y="T9"/>
                </a:cxn>
              </a:cxnLst>
              <a:rect l="T15" t="T16" r="T17" b="T18"/>
              <a:pathLst>
                <a:path w="49" h="39">
                  <a:moveTo>
                    <a:pt x="4" y="5"/>
                  </a:moveTo>
                  <a:cubicBezTo>
                    <a:pt x="0" y="10"/>
                    <a:pt x="5" y="26"/>
                    <a:pt x="20" y="33"/>
                  </a:cubicBezTo>
                  <a:cubicBezTo>
                    <a:pt x="34" y="39"/>
                    <a:pt x="38" y="39"/>
                    <a:pt x="43" y="37"/>
                  </a:cubicBezTo>
                  <a:cubicBezTo>
                    <a:pt x="49" y="35"/>
                    <a:pt x="48" y="26"/>
                    <a:pt x="35" y="15"/>
                  </a:cubicBezTo>
                  <a:cubicBezTo>
                    <a:pt x="22" y="4"/>
                    <a:pt x="9" y="0"/>
                    <a:pt x="4" y="5"/>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sp>
          <p:nvSpPr>
            <p:cNvPr id="35" name="Freeform 1000"/>
            <p:cNvSpPr>
              <a:spLocks noChangeArrowheads="1"/>
            </p:cNvSpPr>
            <p:nvPr/>
          </p:nvSpPr>
          <p:spPr bwMode="auto">
            <a:xfrm>
              <a:off x="55563" y="319087"/>
              <a:ext cx="184150" cy="146050"/>
            </a:xfrm>
            <a:custGeom>
              <a:avLst/>
              <a:gdLst>
                <a:gd name="T0" fmla="*/ 6 w 49"/>
                <a:gd name="T1" fmla="*/ 37 h 39"/>
                <a:gd name="T2" fmla="*/ 29 w 49"/>
                <a:gd name="T3" fmla="*/ 33 h 39"/>
                <a:gd name="T4" fmla="*/ 45 w 49"/>
                <a:gd name="T5" fmla="*/ 5 h 39"/>
                <a:gd name="T6" fmla="*/ 14 w 49"/>
                <a:gd name="T7" fmla="*/ 15 h 39"/>
                <a:gd name="T8" fmla="*/ 6 w 49"/>
                <a:gd name="T9" fmla="*/ 37 h 39"/>
                <a:gd name="T10" fmla="*/ 0 60000 65536"/>
                <a:gd name="T11" fmla="*/ 0 60000 65536"/>
                <a:gd name="T12" fmla="*/ 0 60000 65536"/>
                <a:gd name="T13" fmla="*/ 0 60000 65536"/>
                <a:gd name="T14" fmla="*/ 0 60000 65536"/>
                <a:gd name="T15" fmla="*/ 0 w 49"/>
                <a:gd name="T16" fmla="*/ 0 h 39"/>
                <a:gd name="T17" fmla="*/ 49 w 49"/>
                <a:gd name="T18" fmla="*/ 39 h 39"/>
              </a:gdLst>
              <a:ahLst/>
              <a:cxnLst>
                <a:cxn ang="T10">
                  <a:pos x="T0" y="T1"/>
                </a:cxn>
                <a:cxn ang="T11">
                  <a:pos x="T2" y="T3"/>
                </a:cxn>
                <a:cxn ang="T12">
                  <a:pos x="T4" y="T5"/>
                </a:cxn>
                <a:cxn ang="T13">
                  <a:pos x="T6" y="T7"/>
                </a:cxn>
                <a:cxn ang="T14">
                  <a:pos x="T8" y="T9"/>
                </a:cxn>
              </a:cxnLst>
              <a:rect l="T15" t="T16" r="T17" b="T18"/>
              <a:pathLst>
                <a:path w="49" h="39">
                  <a:moveTo>
                    <a:pt x="6" y="37"/>
                  </a:moveTo>
                  <a:cubicBezTo>
                    <a:pt x="11" y="39"/>
                    <a:pt x="15" y="39"/>
                    <a:pt x="29" y="33"/>
                  </a:cubicBezTo>
                  <a:cubicBezTo>
                    <a:pt x="44" y="26"/>
                    <a:pt x="49" y="10"/>
                    <a:pt x="45" y="5"/>
                  </a:cubicBezTo>
                  <a:cubicBezTo>
                    <a:pt x="40" y="0"/>
                    <a:pt x="27" y="4"/>
                    <a:pt x="14" y="15"/>
                  </a:cubicBezTo>
                  <a:cubicBezTo>
                    <a:pt x="1" y="26"/>
                    <a:pt x="0" y="35"/>
                    <a:pt x="6" y="37"/>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sp>
          <p:nvSpPr>
            <p:cNvPr id="36" name="Freeform 1001"/>
            <p:cNvSpPr>
              <a:spLocks noChangeArrowheads="1"/>
            </p:cNvSpPr>
            <p:nvPr/>
          </p:nvSpPr>
          <p:spPr bwMode="auto">
            <a:xfrm>
              <a:off x="0" y="458787"/>
              <a:ext cx="735013" cy="217488"/>
            </a:xfrm>
            <a:custGeom>
              <a:avLst/>
              <a:gdLst>
                <a:gd name="T0" fmla="*/ 195 w 196"/>
                <a:gd name="T1" fmla="*/ 36 h 58"/>
                <a:gd name="T2" fmla="*/ 131 w 196"/>
                <a:gd name="T3" fmla="*/ 0 h 58"/>
                <a:gd name="T4" fmla="*/ 131 w 196"/>
                <a:gd name="T5" fmla="*/ 0 h 58"/>
                <a:gd name="T6" fmla="*/ 99 w 196"/>
                <a:gd name="T7" fmla="*/ 45 h 58"/>
                <a:gd name="T8" fmla="*/ 67 w 196"/>
                <a:gd name="T9" fmla="*/ 0 h 58"/>
                <a:gd name="T10" fmla="*/ 67 w 196"/>
                <a:gd name="T11" fmla="*/ 0 h 58"/>
                <a:gd name="T12" fmla="*/ 2 w 196"/>
                <a:gd name="T13" fmla="*/ 36 h 58"/>
                <a:gd name="T14" fmla="*/ 0 w 196"/>
                <a:gd name="T15" fmla="*/ 39 h 58"/>
                <a:gd name="T16" fmla="*/ 0 w 196"/>
                <a:gd name="T17" fmla="*/ 53 h 58"/>
                <a:gd name="T18" fmla="*/ 5 w 196"/>
                <a:gd name="T19" fmla="*/ 58 h 58"/>
                <a:gd name="T20" fmla="*/ 192 w 196"/>
                <a:gd name="T21" fmla="*/ 58 h 58"/>
                <a:gd name="T22" fmla="*/ 196 w 196"/>
                <a:gd name="T23" fmla="*/ 53 h 58"/>
                <a:gd name="T24" fmla="*/ 196 w 196"/>
                <a:gd name="T25" fmla="*/ 39 h 58"/>
                <a:gd name="T26" fmla="*/ 195 w 196"/>
                <a:gd name="T27" fmla="*/ 36 h 5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96"/>
                <a:gd name="T43" fmla="*/ 0 h 58"/>
                <a:gd name="T44" fmla="*/ 196 w 196"/>
                <a:gd name="T45" fmla="*/ 58 h 5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96" h="58">
                  <a:moveTo>
                    <a:pt x="195" y="36"/>
                  </a:moveTo>
                  <a:cubicBezTo>
                    <a:pt x="177" y="18"/>
                    <a:pt x="155" y="6"/>
                    <a:pt x="131" y="0"/>
                  </a:cubicBezTo>
                  <a:cubicBezTo>
                    <a:pt x="131" y="0"/>
                    <a:pt x="131" y="0"/>
                    <a:pt x="131" y="0"/>
                  </a:cubicBezTo>
                  <a:cubicBezTo>
                    <a:pt x="130" y="25"/>
                    <a:pt x="116" y="45"/>
                    <a:pt x="99" y="45"/>
                  </a:cubicBezTo>
                  <a:cubicBezTo>
                    <a:pt x="82" y="45"/>
                    <a:pt x="69" y="25"/>
                    <a:pt x="67" y="0"/>
                  </a:cubicBezTo>
                  <a:cubicBezTo>
                    <a:pt x="67" y="0"/>
                    <a:pt x="67" y="0"/>
                    <a:pt x="67" y="0"/>
                  </a:cubicBezTo>
                  <a:cubicBezTo>
                    <a:pt x="43" y="5"/>
                    <a:pt x="20" y="18"/>
                    <a:pt x="2" y="36"/>
                  </a:cubicBezTo>
                  <a:cubicBezTo>
                    <a:pt x="1" y="37"/>
                    <a:pt x="0" y="38"/>
                    <a:pt x="0" y="39"/>
                  </a:cubicBezTo>
                  <a:cubicBezTo>
                    <a:pt x="0" y="53"/>
                    <a:pt x="0" y="53"/>
                    <a:pt x="0" y="53"/>
                  </a:cubicBezTo>
                  <a:cubicBezTo>
                    <a:pt x="0" y="56"/>
                    <a:pt x="2" y="58"/>
                    <a:pt x="5" y="58"/>
                  </a:cubicBezTo>
                  <a:cubicBezTo>
                    <a:pt x="192" y="58"/>
                    <a:pt x="192" y="58"/>
                    <a:pt x="192" y="58"/>
                  </a:cubicBezTo>
                  <a:cubicBezTo>
                    <a:pt x="195" y="58"/>
                    <a:pt x="196" y="56"/>
                    <a:pt x="196" y="53"/>
                  </a:cubicBezTo>
                  <a:cubicBezTo>
                    <a:pt x="196" y="39"/>
                    <a:pt x="196" y="39"/>
                    <a:pt x="196" y="39"/>
                  </a:cubicBezTo>
                  <a:cubicBezTo>
                    <a:pt x="196" y="38"/>
                    <a:pt x="196" y="37"/>
                    <a:pt x="195" y="36"/>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sp>
          <p:nvSpPr>
            <p:cNvPr id="37" name="Freeform 1002"/>
            <p:cNvSpPr>
              <a:spLocks noChangeArrowheads="1"/>
            </p:cNvSpPr>
            <p:nvPr/>
          </p:nvSpPr>
          <p:spPr bwMode="auto">
            <a:xfrm>
              <a:off x="195263" y="0"/>
              <a:ext cx="352425" cy="522288"/>
            </a:xfrm>
            <a:custGeom>
              <a:avLst/>
              <a:gdLst>
                <a:gd name="T0" fmla="*/ 1 w 94"/>
                <a:gd name="T1" fmla="*/ 71 h 139"/>
                <a:gd name="T2" fmla="*/ 8 w 94"/>
                <a:gd name="T3" fmla="*/ 79 h 139"/>
                <a:gd name="T4" fmla="*/ 8 w 94"/>
                <a:gd name="T5" fmla="*/ 79 h 139"/>
                <a:gd name="T6" fmla="*/ 23 w 94"/>
                <a:gd name="T7" fmla="*/ 110 h 139"/>
                <a:gd name="T8" fmla="*/ 23 w 94"/>
                <a:gd name="T9" fmla="*/ 117 h 139"/>
                <a:gd name="T10" fmla="*/ 23 w 94"/>
                <a:gd name="T11" fmla="*/ 118 h 139"/>
                <a:gd name="T12" fmla="*/ 47 w 94"/>
                <a:gd name="T13" fmla="*/ 139 h 139"/>
                <a:gd name="T14" fmla="*/ 47 w 94"/>
                <a:gd name="T15" fmla="*/ 139 h 139"/>
                <a:gd name="T16" fmla="*/ 47 w 94"/>
                <a:gd name="T17" fmla="*/ 139 h 139"/>
                <a:gd name="T18" fmla="*/ 71 w 94"/>
                <a:gd name="T19" fmla="*/ 118 h 139"/>
                <a:gd name="T20" fmla="*/ 71 w 94"/>
                <a:gd name="T21" fmla="*/ 117 h 139"/>
                <a:gd name="T22" fmla="*/ 71 w 94"/>
                <a:gd name="T23" fmla="*/ 110 h 139"/>
                <a:gd name="T24" fmla="*/ 86 w 94"/>
                <a:gd name="T25" fmla="*/ 79 h 139"/>
                <a:gd name="T26" fmla="*/ 86 w 94"/>
                <a:gd name="T27" fmla="*/ 79 h 139"/>
                <a:gd name="T28" fmla="*/ 93 w 94"/>
                <a:gd name="T29" fmla="*/ 71 h 139"/>
                <a:gd name="T30" fmla="*/ 90 w 94"/>
                <a:gd name="T31" fmla="*/ 64 h 139"/>
                <a:gd name="T32" fmla="*/ 94 w 94"/>
                <a:gd name="T33" fmla="*/ 47 h 139"/>
                <a:gd name="T34" fmla="*/ 47 w 94"/>
                <a:gd name="T35" fmla="*/ 0 h 139"/>
                <a:gd name="T36" fmla="*/ 0 w 94"/>
                <a:gd name="T37" fmla="*/ 47 h 139"/>
                <a:gd name="T38" fmla="*/ 3 w 94"/>
                <a:gd name="T39" fmla="*/ 64 h 139"/>
                <a:gd name="T40" fmla="*/ 1 w 94"/>
                <a:gd name="T41" fmla="*/ 71 h 13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4"/>
                <a:gd name="T64" fmla="*/ 0 h 139"/>
                <a:gd name="T65" fmla="*/ 94 w 94"/>
                <a:gd name="T66" fmla="*/ 139 h 13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4" h="139">
                  <a:moveTo>
                    <a:pt x="1" y="71"/>
                  </a:moveTo>
                  <a:cubicBezTo>
                    <a:pt x="1" y="75"/>
                    <a:pt x="4" y="79"/>
                    <a:pt x="8" y="79"/>
                  </a:cubicBezTo>
                  <a:cubicBezTo>
                    <a:pt x="8" y="79"/>
                    <a:pt x="8" y="79"/>
                    <a:pt x="8" y="79"/>
                  </a:cubicBezTo>
                  <a:cubicBezTo>
                    <a:pt x="9" y="90"/>
                    <a:pt x="15" y="102"/>
                    <a:pt x="23" y="110"/>
                  </a:cubicBezTo>
                  <a:cubicBezTo>
                    <a:pt x="23" y="117"/>
                    <a:pt x="23" y="117"/>
                    <a:pt x="23" y="117"/>
                  </a:cubicBezTo>
                  <a:cubicBezTo>
                    <a:pt x="23" y="117"/>
                    <a:pt x="23" y="117"/>
                    <a:pt x="23" y="118"/>
                  </a:cubicBezTo>
                  <a:cubicBezTo>
                    <a:pt x="25" y="120"/>
                    <a:pt x="35" y="139"/>
                    <a:pt x="47" y="139"/>
                  </a:cubicBezTo>
                  <a:cubicBezTo>
                    <a:pt x="47" y="139"/>
                    <a:pt x="47" y="139"/>
                    <a:pt x="47" y="139"/>
                  </a:cubicBezTo>
                  <a:cubicBezTo>
                    <a:pt x="47" y="139"/>
                    <a:pt x="47" y="139"/>
                    <a:pt x="47" y="139"/>
                  </a:cubicBezTo>
                  <a:cubicBezTo>
                    <a:pt x="60" y="139"/>
                    <a:pt x="70" y="120"/>
                    <a:pt x="71" y="118"/>
                  </a:cubicBezTo>
                  <a:cubicBezTo>
                    <a:pt x="71" y="117"/>
                    <a:pt x="71" y="117"/>
                    <a:pt x="71" y="117"/>
                  </a:cubicBezTo>
                  <a:cubicBezTo>
                    <a:pt x="71" y="110"/>
                    <a:pt x="71" y="110"/>
                    <a:pt x="71" y="110"/>
                  </a:cubicBezTo>
                  <a:cubicBezTo>
                    <a:pt x="79" y="102"/>
                    <a:pt x="85" y="90"/>
                    <a:pt x="86" y="79"/>
                  </a:cubicBezTo>
                  <a:cubicBezTo>
                    <a:pt x="86" y="79"/>
                    <a:pt x="86" y="79"/>
                    <a:pt x="86" y="79"/>
                  </a:cubicBezTo>
                  <a:cubicBezTo>
                    <a:pt x="90" y="79"/>
                    <a:pt x="93" y="75"/>
                    <a:pt x="93" y="71"/>
                  </a:cubicBezTo>
                  <a:cubicBezTo>
                    <a:pt x="93" y="68"/>
                    <a:pt x="92" y="66"/>
                    <a:pt x="90" y="64"/>
                  </a:cubicBezTo>
                  <a:cubicBezTo>
                    <a:pt x="92" y="59"/>
                    <a:pt x="94" y="53"/>
                    <a:pt x="94" y="47"/>
                  </a:cubicBezTo>
                  <a:cubicBezTo>
                    <a:pt x="94" y="21"/>
                    <a:pt x="73" y="0"/>
                    <a:pt x="47" y="0"/>
                  </a:cubicBezTo>
                  <a:cubicBezTo>
                    <a:pt x="21" y="0"/>
                    <a:pt x="0" y="21"/>
                    <a:pt x="0" y="47"/>
                  </a:cubicBezTo>
                  <a:cubicBezTo>
                    <a:pt x="0" y="53"/>
                    <a:pt x="1" y="59"/>
                    <a:pt x="3" y="64"/>
                  </a:cubicBezTo>
                  <a:cubicBezTo>
                    <a:pt x="2" y="66"/>
                    <a:pt x="1" y="68"/>
                    <a:pt x="1" y="71"/>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grpSp>
      <p:grpSp>
        <p:nvGrpSpPr>
          <p:cNvPr id="38" name="Group 38"/>
          <p:cNvGrpSpPr/>
          <p:nvPr/>
        </p:nvGrpSpPr>
        <p:grpSpPr bwMode="auto">
          <a:xfrm>
            <a:off x="5192032" y="4930346"/>
            <a:ext cx="730250" cy="720725"/>
            <a:chOff x="0" y="0"/>
            <a:chExt cx="728663" cy="719138"/>
          </a:xfrm>
        </p:grpSpPr>
        <p:sp>
          <p:nvSpPr>
            <p:cNvPr id="39" name="Freeform 351"/>
            <p:cNvSpPr>
              <a:spLocks noEditPoints="1" noChangeArrowheads="1"/>
            </p:cNvSpPr>
            <p:nvPr/>
          </p:nvSpPr>
          <p:spPr bwMode="auto">
            <a:xfrm>
              <a:off x="169862" y="0"/>
              <a:ext cx="385763" cy="479425"/>
            </a:xfrm>
            <a:custGeom>
              <a:avLst/>
              <a:gdLst>
                <a:gd name="T0" fmla="*/ 8 w 103"/>
                <a:gd name="T1" fmla="*/ 86 h 128"/>
                <a:gd name="T2" fmla="*/ 52 w 103"/>
                <a:gd name="T3" fmla="*/ 128 h 128"/>
                <a:gd name="T4" fmla="*/ 95 w 103"/>
                <a:gd name="T5" fmla="*/ 86 h 128"/>
                <a:gd name="T6" fmla="*/ 103 w 103"/>
                <a:gd name="T7" fmla="*/ 73 h 128"/>
                <a:gd name="T8" fmla="*/ 99 w 103"/>
                <a:gd name="T9" fmla="*/ 64 h 128"/>
                <a:gd name="T10" fmla="*/ 101 w 103"/>
                <a:gd name="T11" fmla="*/ 51 h 128"/>
                <a:gd name="T12" fmla="*/ 52 w 103"/>
                <a:gd name="T13" fmla="*/ 0 h 128"/>
                <a:gd name="T14" fmla="*/ 2 w 103"/>
                <a:gd name="T15" fmla="*/ 51 h 128"/>
                <a:gd name="T16" fmla="*/ 4 w 103"/>
                <a:gd name="T17" fmla="*/ 64 h 128"/>
                <a:gd name="T18" fmla="*/ 0 w 103"/>
                <a:gd name="T19" fmla="*/ 73 h 128"/>
                <a:gd name="T20" fmla="*/ 8 w 103"/>
                <a:gd name="T21" fmla="*/ 86 h 128"/>
                <a:gd name="T22" fmla="*/ 14 w 103"/>
                <a:gd name="T23" fmla="*/ 72 h 128"/>
                <a:gd name="T24" fmla="*/ 18 w 103"/>
                <a:gd name="T25" fmla="*/ 64 h 128"/>
                <a:gd name="T26" fmla="*/ 16 w 103"/>
                <a:gd name="T27" fmla="*/ 51 h 128"/>
                <a:gd name="T28" fmla="*/ 52 w 103"/>
                <a:gd name="T29" fmla="*/ 13 h 128"/>
                <a:gd name="T30" fmla="*/ 87 w 103"/>
                <a:gd name="T31" fmla="*/ 51 h 128"/>
                <a:gd name="T32" fmla="*/ 86 w 103"/>
                <a:gd name="T33" fmla="*/ 64 h 128"/>
                <a:gd name="T34" fmla="*/ 89 w 103"/>
                <a:gd name="T35" fmla="*/ 72 h 128"/>
                <a:gd name="T36" fmla="*/ 90 w 103"/>
                <a:gd name="T37" fmla="*/ 73 h 128"/>
                <a:gd name="T38" fmla="*/ 89 w 103"/>
                <a:gd name="T39" fmla="*/ 74 h 128"/>
                <a:gd name="T40" fmla="*/ 89 w 103"/>
                <a:gd name="T41" fmla="*/ 74 h 128"/>
                <a:gd name="T42" fmla="*/ 82 w 103"/>
                <a:gd name="T43" fmla="*/ 80 h 128"/>
                <a:gd name="T44" fmla="*/ 52 w 103"/>
                <a:gd name="T45" fmla="*/ 115 h 128"/>
                <a:gd name="T46" fmla="*/ 21 w 103"/>
                <a:gd name="T47" fmla="*/ 80 h 128"/>
                <a:gd name="T48" fmla="*/ 14 w 103"/>
                <a:gd name="T49" fmla="*/ 74 h 128"/>
                <a:gd name="T50" fmla="*/ 14 w 103"/>
                <a:gd name="T51" fmla="*/ 74 h 128"/>
                <a:gd name="T52" fmla="*/ 14 w 103"/>
                <a:gd name="T53" fmla="*/ 73 h 128"/>
                <a:gd name="T54" fmla="*/ 14 w 103"/>
                <a:gd name="T55" fmla="*/ 72 h 12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03"/>
                <a:gd name="T85" fmla="*/ 0 h 128"/>
                <a:gd name="T86" fmla="*/ 103 w 103"/>
                <a:gd name="T87" fmla="*/ 128 h 12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03" h="128">
                  <a:moveTo>
                    <a:pt x="8" y="86"/>
                  </a:moveTo>
                  <a:cubicBezTo>
                    <a:pt x="12" y="107"/>
                    <a:pt x="29" y="128"/>
                    <a:pt x="52" y="128"/>
                  </a:cubicBezTo>
                  <a:cubicBezTo>
                    <a:pt x="74" y="128"/>
                    <a:pt x="91" y="107"/>
                    <a:pt x="95" y="86"/>
                  </a:cubicBezTo>
                  <a:cubicBezTo>
                    <a:pt x="99" y="84"/>
                    <a:pt x="103" y="79"/>
                    <a:pt x="103" y="73"/>
                  </a:cubicBezTo>
                  <a:cubicBezTo>
                    <a:pt x="103" y="69"/>
                    <a:pt x="101" y="66"/>
                    <a:pt x="99" y="64"/>
                  </a:cubicBezTo>
                  <a:cubicBezTo>
                    <a:pt x="100" y="60"/>
                    <a:pt x="101" y="55"/>
                    <a:pt x="101" y="51"/>
                  </a:cubicBezTo>
                  <a:cubicBezTo>
                    <a:pt x="101" y="23"/>
                    <a:pt x="79" y="0"/>
                    <a:pt x="52" y="0"/>
                  </a:cubicBezTo>
                  <a:cubicBezTo>
                    <a:pt x="24" y="0"/>
                    <a:pt x="2" y="23"/>
                    <a:pt x="2" y="51"/>
                  </a:cubicBezTo>
                  <a:cubicBezTo>
                    <a:pt x="2" y="55"/>
                    <a:pt x="3" y="60"/>
                    <a:pt x="4" y="64"/>
                  </a:cubicBezTo>
                  <a:cubicBezTo>
                    <a:pt x="2" y="66"/>
                    <a:pt x="0" y="69"/>
                    <a:pt x="0" y="73"/>
                  </a:cubicBezTo>
                  <a:cubicBezTo>
                    <a:pt x="0" y="79"/>
                    <a:pt x="4" y="84"/>
                    <a:pt x="8" y="86"/>
                  </a:cubicBezTo>
                  <a:close/>
                  <a:moveTo>
                    <a:pt x="14" y="72"/>
                  </a:moveTo>
                  <a:cubicBezTo>
                    <a:pt x="17" y="70"/>
                    <a:pt x="19" y="67"/>
                    <a:pt x="18" y="64"/>
                  </a:cubicBezTo>
                  <a:cubicBezTo>
                    <a:pt x="16" y="60"/>
                    <a:pt x="16" y="56"/>
                    <a:pt x="16" y="51"/>
                  </a:cubicBezTo>
                  <a:cubicBezTo>
                    <a:pt x="16" y="30"/>
                    <a:pt x="32" y="13"/>
                    <a:pt x="52" y="13"/>
                  </a:cubicBezTo>
                  <a:cubicBezTo>
                    <a:pt x="71" y="13"/>
                    <a:pt x="87" y="30"/>
                    <a:pt x="87" y="51"/>
                  </a:cubicBezTo>
                  <a:cubicBezTo>
                    <a:pt x="87" y="56"/>
                    <a:pt x="87" y="60"/>
                    <a:pt x="86" y="64"/>
                  </a:cubicBezTo>
                  <a:cubicBezTo>
                    <a:pt x="84" y="67"/>
                    <a:pt x="86" y="70"/>
                    <a:pt x="89" y="72"/>
                  </a:cubicBezTo>
                  <a:cubicBezTo>
                    <a:pt x="89" y="72"/>
                    <a:pt x="90" y="72"/>
                    <a:pt x="90" y="73"/>
                  </a:cubicBezTo>
                  <a:cubicBezTo>
                    <a:pt x="90" y="74"/>
                    <a:pt x="89" y="74"/>
                    <a:pt x="89" y="74"/>
                  </a:cubicBezTo>
                  <a:cubicBezTo>
                    <a:pt x="89" y="74"/>
                    <a:pt x="89" y="74"/>
                    <a:pt x="89" y="74"/>
                  </a:cubicBezTo>
                  <a:cubicBezTo>
                    <a:pt x="85" y="74"/>
                    <a:pt x="82" y="77"/>
                    <a:pt x="82" y="80"/>
                  </a:cubicBezTo>
                  <a:cubicBezTo>
                    <a:pt x="81" y="97"/>
                    <a:pt x="68" y="115"/>
                    <a:pt x="52" y="115"/>
                  </a:cubicBezTo>
                  <a:cubicBezTo>
                    <a:pt x="35" y="115"/>
                    <a:pt x="22" y="97"/>
                    <a:pt x="21" y="80"/>
                  </a:cubicBezTo>
                  <a:cubicBezTo>
                    <a:pt x="21" y="77"/>
                    <a:pt x="18" y="74"/>
                    <a:pt x="14" y="74"/>
                  </a:cubicBezTo>
                  <a:cubicBezTo>
                    <a:pt x="14" y="74"/>
                    <a:pt x="14" y="74"/>
                    <a:pt x="14" y="74"/>
                  </a:cubicBezTo>
                  <a:cubicBezTo>
                    <a:pt x="14" y="74"/>
                    <a:pt x="14" y="74"/>
                    <a:pt x="14" y="73"/>
                  </a:cubicBezTo>
                  <a:cubicBezTo>
                    <a:pt x="14" y="72"/>
                    <a:pt x="14" y="72"/>
                    <a:pt x="14" y="72"/>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sp>
          <p:nvSpPr>
            <p:cNvPr id="40" name="Freeform 352"/>
            <p:cNvSpPr>
              <a:spLocks noEditPoints="1" noChangeArrowheads="1"/>
            </p:cNvSpPr>
            <p:nvPr/>
          </p:nvSpPr>
          <p:spPr bwMode="auto">
            <a:xfrm>
              <a:off x="0" y="509588"/>
              <a:ext cx="728663" cy="209550"/>
            </a:xfrm>
            <a:custGeom>
              <a:avLst/>
              <a:gdLst>
                <a:gd name="T0" fmla="*/ 191 w 194"/>
                <a:gd name="T1" fmla="*/ 32 h 56"/>
                <a:gd name="T2" fmla="*/ 129 w 194"/>
                <a:gd name="T3" fmla="*/ 1 h 56"/>
                <a:gd name="T4" fmla="*/ 126 w 194"/>
                <a:gd name="T5" fmla="*/ 0 h 56"/>
                <a:gd name="T6" fmla="*/ 124 w 194"/>
                <a:gd name="T7" fmla="*/ 0 h 56"/>
                <a:gd name="T8" fmla="*/ 121 w 194"/>
                <a:gd name="T9" fmla="*/ 1 h 56"/>
                <a:gd name="T10" fmla="*/ 97 w 194"/>
                <a:gd name="T11" fmla="*/ 6 h 56"/>
                <a:gd name="T12" fmla="*/ 72 w 194"/>
                <a:gd name="T13" fmla="*/ 1 h 56"/>
                <a:gd name="T14" fmla="*/ 69 w 194"/>
                <a:gd name="T15" fmla="*/ 0 h 56"/>
                <a:gd name="T16" fmla="*/ 67 w 194"/>
                <a:gd name="T17" fmla="*/ 0 h 56"/>
                <a:gd name="T18" fmla="*/ 66 w 194"/>
                <a:gd name="T19" fmla="*/ 1 h 56"/>
                <a:gd name="T20" fmla="*/ 2 w 194"/>
                <a:gd name="T21" fmla="*/ 32 h 56"/>
                <a:gd name="T22" fmla="*/ 0 w 194"/>
                <a:gd name="T23" fmla="*/ 37 h 56"/>
                <a:gd name="T24" fmla="*/ 0 w 194"/>
                <a:gd name="T25" fmla="*/ 50 h 56"/>
                <a:gd name="T26" fmla="*/ 6 w 194"/>
                <a:gd name="T27" fmla="*/ 56 h 56"/>
                <a:gd name="T28" fmla="*/ 187 w 194"/>
                <a:gd name="T29" fmla="*/ 56 h 56"/>
                <a:gd name="T30" fmla="*/ 194 w 194"/>
                <a:gd name="T31" fmla="*/ 50 h 56"/>
                <a:gd name="T32" fmla="*/ 194 w 194"/>
                <a:gd name="T33" fmla="*/ 37 h 56"/>
                <a:gd name="T34" fmla="*/ 191 w 194"/>
                <a:gd name="T35" fmla="*/ 32 h 56"/>
                <a:gd name="T36" fmla="*/ 180 w 194"/>
                <a:gd name="T37" fmla="*/ 43 h 56"/>
                <a:gd name="T38" fmla="*/ 13 w 194"/>
                <a:gd name="T39" fmla="*/ 43 h 56"/>
                <a:gd name="T40" fmla="*/ 13 w 194"/>
                <a:gd name="T41" fmla="*/ 40 h 56"/>
                <a:gd name="T42" fmla="*/ 68 w 194"/>
                <a:gd name="T43" fmla="*/ 14 h 56"/>
                <a:gd name="T44" fmla="*/ 97 w 194"/>
                <a:gd name="T45" fmla="*/ 19 h 56"/>
                <a:gd name="T46" fmla="*/ 126 w 194"/>
                <a:gd name="T47" fmla="*/ 14 h 56"/>
                <a:gd name="T48" fmla="*/ 180 w 194"/>
                <a:gd name="T49" fmla="*/ 40 h 56"/>
                <a:gd name="T50" fmla="*/ 180 w 194"/>
                <a:gd name="T51" fmla="*/ 43 h 5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94"/>
                <a:gd name="T79" fmla="*/ 0 h 56"/>
                <a:gd name="T80" fmla="*/ 194 w 194"/>
                <a:gd name="T81" fmla="*/ 56 h 5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94" h="56">
                  <a:moveTo>
                    <a:pt x="191" y="32"/>
                  </a:moveTo>
                  <a:cubicBezTo>
                    <a:pt x="174" y="17"/>
                    <a:pt x="152" y="6"/>
                    <a:pt x="129" y="1"/>
                  </a:cubicBezTo>
                  <a:cubicBezTo>
                    <a:pt x="128" y="1"/>
                    <a:pt x="127" y="0"/>
                    <a:pt x="126" y="0"/>
                  </a:cubicBezTo>
                  <a:cubicBezTo>
                    <a:pt x="124" y="0"/>
                    <a:pt x="124" y="0"/>
                    <a:pt x="124" y="0"/>
                  </a:cubicBezTo>
                  <a:cubicBezTo>
                    <a:pt x="123" y="0"/>
                    <a:pt x="122" y="1"/>
                    <a:pt x="121" y="1"/>
                  </a:cubicBezTo>
                  <a:cubicBezTo>
                    <a:pt x="115" y="4"/>
                    <a:pt x="106" y="6"/>
                    <a:pt x="97" y="6"/>
                  </a:cubicBezTo>
                  <a:cubicBezTo>
                    <a:pt x="87" y="6"/>
                    <a:pt x="78" y="4"/>
                    <a:pt x="72" y="1"/>
                  </a:cubicBezTo>
                  <a:cubicBezTo>
                    <a:pt x="71" y="1"/>
                    <a:pt x="70" y="0"/>
                    <a:pt x="69" y="0"/>
                  </a:cubicBezTo>
                  <a:cubicBezTo>
                    <a:pt x="67" y="0"/>
                    <a:pt x="67" y="0"/>
                    <a:pt x="67" y="0"/>
                  </a:cubicBezTo>
                  <a:cubicBezTo>
                    <a:pt x="67" y="0"/>
                    <a:pt x="66" y="0"/>
                    <a:pt x="66" y="1"/>
                  </a:cubicBezTo>
                  <a:cubicBezTo>
                    <a:pt x="42" y="6"/>
                    <a:pt x="20" y="16"/>
                    <a:pt x="2" y="32"/>
                  </a:cubicBezTo>
                  <a:cubicBezTo>
                    <a:pt x="0" y="33"/>
                    <a:pt x="0" y="35"/>
                    <a:pt x="0" y="37"/>
                  </a:cubicBezTo>
                  <a:cubicBezTo>
                    <a:pt x="0" y="50"/>
                    <a:pt x="0" y="50"/>
                    <a:pt x="0" y="50"/>
                  </a:cubicBezTo>
                  <a:cubicBezTo>
                    <a:pt x="0" y="53"/>
                    <a:pt x="2" y="56"/>
                    <a:pt x="6" y="56"/>
                  </a:cubicBezTo>
                  <a:cubicBezTo>
                    <a:pt x="187" y="56"/>
                    <a:pt x="187" y="56"/>
                    <a:pt x="187" y="56"/>
                  </a:cubicBezTo>
                  <a:cubicBezTo>
                    <a:pt x="191" y="56"/>
                    <a:pt x="194" y="53"/>
                    <a:pt x="194" y="50"/>
                  </a:cubicBezTo>
                  <a:cubicBezTo>
                    <a:pt x="194" y="37"/>
                    <a:pt x="194" y="37"/>
                    <a:pt x="194" y="37"/>
                  </a:cubicBezTo>
                  <a:cubicBezTo>
                    <a:pt x="194" y="35"/>
                    <a:pt x="193" y="33"/>
                    <a:pt x="191" y="32"/>
                  </a:cubicBezTo>
                  <a:close/>
                  <a:moveTo>
                    <a:pt x="180" y="43"/>
                  </a:moveTo>
                  <a:cubicBezTo>
                    <a:pt x="13" y="43"/>
                    <a:pt x="13" y="43"/>
                    <a:pt x="13" y="43"/>
                  </a:cubicBezTo>
                  <a:cubicBezTo>
                    <a:pt x="13" y="40"/>
                    <a:pt x="13" y="40"/>
                    <a:pt x="13" y="40"/>
                  </a:cubicBezTo>
                  <a:cubicBezTo>
                    <a:pt x="28" y="27"/>
                    <a:pt x="47" y="18"/>
                    <a:pt x="68" y="14"/>
                  </a:cubicBezTo>
                  <a:cubicBezTo>
                    <a:pt x="76" y="17"/>
                    <a:pt x="86" y="19"/>
                    <a:pt x="97" y="19"/>
                  </a:cubicBezTo>
                  <a:cubicBezTo>
                    <a:pt x="107" y="19"/>
                    <a:pt x="117" y="17"/>
                    <a:pt x="126" y="14"/>
                  </a:cubicBezTo>
                  <a:cubicBezTo>
                    <a:pt x="146" y="18"/>
                    <a:pt x="165" y="27"/>
                    <a:pt x="180" y="40"/>
                  </a:cubicBezTo>
                  <a:lnTo>
                    <a:pt x="180" y="43"/>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grpSp>
      <p:sp>
        <p:nvSpPr>
          <p:cNvPr id="41" name="TextBox 19"/>
          <p:cNvSpPr txBox="1"/>
          <p:nvPr/>
        </p:nvSpPr>
        <p:spPr>
          <a:xfrm>
            <a:off x="3149601" y="4996114"/>
            <a:ext cx="1531340" cy="1708160"/>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42" name="TextBox 19"/>
          <p:cNvSpPr txBox="1"/>
          <p:nvPr/>
        </p:nvSpPr>
        <p:spPr>
          <a:xfrm rot="18603774">
            <a:off x="9822565" y="3180800"/>
            <a:ext cx="1531340" cy="1708160"/>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43" name="TextBox 19"/>
          <p:cNvSpPr txBox="1"/>
          <p:nvPr/>
        </p:nvSpPr>
        <p:spPr>
          <a:xfrm>
            <a:off x="6775367" y="4996114"/>
            <a:ext cx="1531340" cy="1708160"/>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44" name="TextBox 19"/>
          <p:cNvSpPr txBox="1"/>
          <p:nvPr/>
        </p:nvSpPr>
        <p:spPr>
          <a:xfrm>
            <a:off x="6432777" y="2984931"/>
            <a:ext cx="1808843" cy="1384995"/>
          </a:xfrm>
          <a:prstGeom prst="rect">
            <a:avLst/>
          </a:prstGeom>
          <a:noFill/>
        </p:spPr>
        <p:txBody>
          <a:bodyPr wrap="square" rtlCol="0">
            <a:spAutoFit/>
          </a:bodyPr>
          <a:lstStyle/>
          <a:p>
            <a:pPr algn="ctr">
              <a:lnSpc>
                <a:spcPct val="150000"/>
              </a:lnSpc>
            </a:pPr>
            <a:r>
              <a:rPr lang="zh-CN" altLang="en-US" sz="1400" dirty="0">
                <a:solidFill>
                  <a:schemeClr val="bg1"/>
                </a:solidFill>
                <a:cs typeface="+mn-ea"/>
                <a:sym typeface="+mn-lt"/>
              </a:rPr>
              <a:t>这里填写文字内容这里填写文字内容这里填写文字内容这里填写文字内容</a:t>
            </a:r>
          </a:p>
        </p:txBody>
      </p:sp>
      <p:sp>
        <p:nvSpPr>
          <p:cNvPr id="45" name="TextBox 19"/>
          <p:cNvSpPr txBox="1"/>
          <p:nvPr/>
        </p:nvSpPr>
        <p:spPr>
          <a:xfrm>
            <a:off x="2854098" y="2984931"/>
            <a:ext cx="1808843" cy="1384995"/>
          </a:xfrm>
          <a:prstGeom prst="rect">
            <a:avLst/>
          </a:prstGeom>
          <a:noFill/>
        </p:spPr>
        <p:txBody>
          <a:bodyPr wrap="square" rtlCol="0">
            <a:spAutoFit/>
          </a:bodyPr>
          <a:lstStyle/>
          <a:p>
            <a:pPr algn="ctr">
              <a:lnSpc>
                <a:spcPct val="150000"/>
              </a:lnSpc>
            </a:pPr>
            <a:r>
              <a:rPr lang="zh-CN" altLang="en-US" sz="1400" dirty="0">
                <a:solidFill>
                  <a:schemeClr val="bg1"/>
                </a:solidFill>
                <a:cs typeface="+mn-ea"/>
                <a:sym typeface="+mn-lt"/>
              </a:rPr>
              <a:t>这里填写文字内容这里填写文字内容这里填写文字内容这里填写文字内容</a:t>
            </a:r>
          </a:p>
        </p:txBody>
      </p:sp>
      <p:grpSp>
        <p:nvGrpSpPr>
          <p:cNvPr id="46" name="组合 45"/>
          <p:cNvGrpSpPr>
            <a:grpSpLocks noChangeAspect="1"/>
          </p:cNvGrpSpPr>
          <p:nvPr/>
        </p:nvGrpSpPr>
        <p:grpSpPr>
          <a:xfrm>
            <a:off x="202799" y="287672"/>
            <a:ext cx="609210" cy="609210"/>
            <a:chOff x="456294" y="1959430"/>
            <a:chExt cx="2148114" cy="2148114"/>
          </a:xfrm>
        </p:grpSpPr>
        <p:sp>
          <p:nvSpPr>
            <p:cNvPr id="47" name="椭圆 46"/>
            <p:cNvSpPr/>
            <p:nvPr/>
          </p:nvSpPr>
          <p:spPr>
            <a:xfrm>
              <a:off x="456294" y="1959430"/>
              <a:ext cx="2148114" cy="2148114"/>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rgbClr val="F38E02"/>
                </a:solidFill>
                <a:latin typeface="Arial" pitchFamily="34" charset="0"/>
                <a:ea typeface="微软雅黑" pitchFamily="34" charset="-122"/>
                <a:sym typeface="Arial" pitchFamily="34" charset="0"/>
              </a:endParaRPr>
            </a:p>
          </p:txBody>
        </p:sp>
        <p:pic>
          <p:nvPicPr>
            <p:cNvPr id="48" name="图片 47"/>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833665" y="2319827"/>
              <a:ext cx="1393372" cy="1427320"/>
            </a:xfrm>
            <a:prstGeom prst="rect">
              <a:avLst/>
            </a:prstGeom>
          </p:spPr>
        </p:pic>
      </p:grpSp>
      <p:sp>
        <p:nvSpPr>
          <p:cNvPr id="49" name="文本框 48"/>
          <p:cNvSpPr txBox="1"/>
          <p:nvPr/>
        </p:nvSpPr>
        <p:spPr>
          <a:xfrm>
            <a:off x="919032" y="57998"/>
            <a:ext cx="5708293" cy="923330"/>
          </a:xfrm>
          <a:prstGeom prst="rect">
            <a:avLst/>
          </a:prstGeom>
          <a:noFill/>
        </p:spPr>
        <p:txBody>
          <a:bodyPr wrap="square" rtlCol="0">
            <a:spAutoFit/>
          </a:bodyPr>
          <a:lstStyle/>
          <a:p>
            <a:pPr>
              <a:lnSpc>
                <a:spcPct val="150000"/>
              </a:lnSpc>
            </a:pPr>
            <a:r>
              <a:rPr lang="zh-CN" altLang="en-US" sz="3600" b="1" dirty="0">
                <a:solidFill>
                  <a:schemeClr val="bg1"/>
                </a:solidFill>
              </a:rPr>
              <a:t>添加论文内容第三部分标题</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2171700"/>
            <a:ext cx="12192000" cy="28321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398186" y="2485604"/>
            <a:ext cx="5708293" cy="923330"/>
          </a:xfrm>
          <a:prstGeom prst="rect">
            <a:avLst/>
          </a:prstGeom>
          <a:noFill/>
        </p:spPr>
        <p:txBody>
          <a:bodyPr wrap="square" rtlCol="0">
            <a:spAutoFit/>
          </a:bodyPr>
          <a:lstStyle/>
          <a:p>
            <a:pPr>
              <a:lnSpc>
                <a:spcPct val="150000"/>
              </a:lnSpc>
            </a:pPr>
            <a:r>
              <a:rPr lang="zh-CN" altLang="en-US" sz="3600" b="1" dirty="0">
                <a:solidFill>
                  <a:schemeClr val="bg1"/>
                </a:solidFill>
              </a:rPr>
              <a:t>添加论文内容第四部分标题</a:t>
            </a:r>
          </a:p>
        </p:txBody>
      </p:sp>
      <p:sp>
        <p:nvSpPr>
          <p:cNvPr id="4" name="文本框 3"/>
          <p:cNvSpPr txBox="1"/>
          <p:nvPr/>
        </p:nvSpPr>
        <p:spPr>
          <a:xfrm>
            <a:off x="4398186" y="3282154"/>
            <a:ext cx="5708293" cy="1289456"/>
          </a:xfrm>
          <a:prstGeom prst="rect">
            <a:avLst/>
          </a:prstGeom>
          <a:noFill/>
        </p:spPr>
        <p:txBody>
          <a:bodyPr wrap="square" rtlCol="0">
            <a:spAutoFit/>
          </a:bodyPr>
          <a:lstStyle/>
          <a:p>
            <a:pPr>
              <a:lnSpc>
                <a:spcPct val="150000"/>
              </a:lnSpc>
            </a:pPr>
            <a:r>
              <a:rPr lang="zh-CN" altLang="en-US" dirty="0">
                <a:solidFill>
                  <a:schemeClr val="bg1"/>
                </a:solidFill>
              </a:rPr>
              <a:t>培养学生综合运用、巩固与扩展所学的基础理论和专业知识，培养学生独立分析、解决实际问题能力、培养学生处理数据和信息的能力。</a:t>
            </a:r>
          </a:p>
        </p:txBody>
      </p:sp>
      <p:grpSp>
        <p:nvGrpSpPr>
          <p:cNvPr id="5" name="组合 4"/>
          <p:cNvGrpSpPr>
            <a:grpSpLocks noChangeAspect="1"/>
          </p:cNvGrpSpPr>
          <p:nvPr/>
        </p:nvGrpSpPr>
        <p:grpSpPr>
          <a:xfrm>
            <a:off x="2066515" y="2676516"/>
            <a:ext cx="1895094" cy="1895094"/>
            <a:chOff x="456294" y="1959430"/>
            <a:chExt cx="2148114" cy="2148114"/>
          </a:xfrm>
        </p:grpSpPr>
        <p:sp>
          <p:nvSpPr>
            <p:cNvPr id="6" name="椭圆 5"/>
            <p:cNvSpPr/>
            <p:nvPr/>
          </p:nvSpPr>
          <p:spPr>
            <a:xfrm>
              <a:off x="456294" y="1959430"/>
              <a:ext cx="2148114" cy="2148114"/>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rgbClr val="F38E02"/>
                </a:solidFill>
                <a:latin typeface="Arial" pitchFamily="34" charset="0"/>
                <a:ea typeface="微软雅黑" pitchFamily="34" charset="-122"/>
                <a:sym typeface="Arial" pitchFamily="34" charset="0"/>
              </a:endParaRPr>
            </a:p>
          </p:txBody>
        </p:sp>
        <p:pic>
          <p:nvPicPr>
            <p:cNvPr id="7" name="图片 6"/>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833665" y="2319827"/>
              <a:ext cx="1393372" cy="1427320"/>
            </a:xfrm>
            <a:prstGeom prst="rect">
              <a:avLst/>
            </a:prstGeom>
          </p:spPr>
        </p:pic>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0"/>
            <a:ext cx="12192000" cy="10595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0" y="1099029"/>
            <a:ext cx="12192000"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Group 1"/>
          <p:cNvGrpSpPr/>
          <p:nvPr/>
        </p:nvGrpSpPr>
        <p:grpSpPr>
          <a:xfrm>
            <a:off x="1170150" y="2381926"/>
            <a:ext cx="2633779" cy="2007532"/>
            <a:chOff x="2813601" y="2061175"/>
            <a:chExt cx="1228120" cy="936104"/>
          </a:xfrm>
        </p:grpSpPr>
        <p:sp>
          <p:nvSpPr>
            <p:cNvPr id="10" name="Oval 2"/>
            <p:cNvSpPr/>
            <p:nvPr/>
          </p:nvSpPr>
          <p:spPr>
            <a:xfrm>
              <a:off x="2813601" y="2330857"/>
              <a:ext cx="396739" cy="396739"/>
            </a:xfrm>
            <a:prstGeom prst="ellipse">
              <a:avLst/>
            </a:prstGeom>
            <a:solidFill>
              <a:schemeClr val="accent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sp>
          <p:nvSpPr>
            <p:cNvPr id="11" name="Oval 14"/>
            <p:cNvSpPr/>
            <p:nvPr/>
          </p:nvSpPr>
          <p:spPr>
            <a:xfrm>
              <a:off x="3105617" y="2061175"/>
              <a:ext cx="936104" cy="936104"/>
            </a:xfrm>
            <a:prstGeom prst="ellipse">
              <a:avLst/>
            </a:prstGeom>
            <a:solidFill>
              <a:schemeClr val="accent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grpSp>
      <p:grpSp>
        <p:nvGrpSpPr>
          <p:cNvPr id="12" name="Group 64"/>
          <p:cNvGrpSpPr/>
          <p:nvPr/>
        </p:nvGrpSpPr>
        <p:grpSpPr>
          <a:xfrm>
            <a:off x="8554170" y="2381926"/>
            <a:ext cx="2633779" cy="2007532"/>
            <a:chOff x="2813601" y="2061175"/>
            <a:chExt cx="1228120" cy="936104"/>
          </a:xfrm>
        </p:grpSpPr>
        <p:sp>
          <p:nvSpPr>
            <p:cNvPr id="13" name="Oval 65"/>
            <p:cNvSpPr/>
            <p:nvPr/>
          </p:nvSpPr>
          <p:spPr>
            <a:xfrm>
              <a:off x="2813601" y="2330857"/>
              <a:ext cx="396739" cy="396739"/>
            </a:xfrm>
            <a:prstGeom prst="ellipse">
              <a:avLst/>
            </a:prstGeom>
            <a:solidFill>
              <a:schemeClr val="accent2">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sp>
          <p:nvSpPr>
            <p:cNvPr id="14" name="Oval 66"/>
            <p:cNvSpPr/>
            <p:nvPr/>
          </p:nvSpPr>
          <p:spPr>
            <a:xfrm>
              <a:off x="3105617" y="2061175"/>
              <a:ext cx="936104" cy="936104"/>
            </a:xfrm>
            <a:prstGeom prst="ellipse">
              <a:avLst/>
            </a:prstGeom>
            <a:solidFill>
              <a:schemeClr val="accent2">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grpSp>
      <p:grpSp>
        <p:nvGrpSpPr>
          <p:cNvPr id="15" name="Group 37"/>
          <p:cNvGrpSpPr/>
          <p:nvPr/>
        </p:nvGrpSpPr>
        <p:grpSpPr>
          <a:xfrm>
            <a:off x="4757670" y="2381926"/>
            <a:ext cx="2633779" cy="2007532"/>
            <a:chOff x="2813601" y="2061175"/>
            <a:chExt cx="1228120" cy="936104"/>
          </a:xfrm>
        </p:grpSpPr>
        <p:sp>
          <p:nvSpPr>
            <p:cNvPr id="16" name="Oval 38"/>
            <p:cNvSpPr/>
            <p:nvPr/>
          </p:nvSpPr>
          <p:spPr>
            <a:xfrm>
              <a:off x="2813601" y="2330857"/>
              <a:ext cx="396739" cy="396739"/>
            </a:xfrm>
            <a:prstGeom prst="ellipse">
              <a:avLst/>
            </a:prstGeom>
            <a:solidFill>
              <a:schemeClr val="accent4">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sp>
          <p:nvSpPr>
            <p:cNvPr id="17" name="Oval 39"/>
            <p:cNvSpPr/>
            <p:nvPr/>
          </p:nvSpPr>
          <p:spPr>
            <a:xfrm>
              <a:off x="3105617" y="2061175"/>
              <a:ext cx="936104" cy="936104"/>
            </a:xfrm>
            <a:prstGeom prst="ellipse">
              <a:avLst/>
            </a:prstGeom>
            <a:solidFill>
              <a:schemeClr val="accent4">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grpSp>
      <p:sp>
        <p:nvSpPr>
          <p:cNvPr id="18" name="KSO_Shape"/>
          <p:cNvSpPr>
            <a:spLocks noChangeArrowheads="1"/>
          </p:cNvSpPr>
          <p:nvPr/>
        </p:nvSpPr>
        <p:spPr bwMode="auto">
          <a:xfrm>
            <a:off x="6074956" y="3078172"/>
            <a:ext cx="645073" cy="636472"/>
          </a:xfrm>
          <a:custGeom>
            <a:avLst/>
            <a:gdLst/>
            <a:ahLst/>
            <a:cxnLst/>
            <a:rect l="0" t="0" r="r" b="b"/>
            <a:pathLst>
              <a:path w="1622425" h="1601788">
                <a:moveTo>
                  <a:pt x="1477962" y="927100"/>
                </a:moveTo>
                <a:lnTo>
                  <a:pt x="1622425" y="927100"/>
                </a:lnTo>
                <a:lnTo>
                  <a:pt x="1622425" y="1293813"/>
                </a:lnTo>
                <a:lnTo>
                  <a:pt x="1477962" y="1293813"/>
                </a:lnTo>
                <a:lnTo>
                  <a:pt x="1477962" y="927100"/>
                </a:lnTo>
                <a:close/>
                <a:moveTo>
                  <a:pt x="1477962" y="463550"/>
                </a:moveTo>
                <a:lnTo>
                  <a:pt x="1622425" y="463550"/>
                </a:lnTo>
                <a:lnTo>
                  <a:pt x="1622425" y="830263"/>
                </a:lnTo>
                <a:lnTo>
                  <a:pt x="1477962" y="830263"/>
                </a:lnTo>
                <a:lnTo>
                  <a:pt x="1477962" y="463550"/>
                </a:lnTo>
                <a:close/>
                <a:moveTo>
                  <a:pt x="871932" y="418865"/>
                </a:moveTo>
                <a:lnTo>
                  <a:pt x="866214" y="419183"/>
                </a:lnTo>
                <a:lnTo>
                  <a:pt x="859861" y="419183"/>
                </a:lnTo>
                <a:lnTo>
                  <a:pt x="848426" y="420453"/>
                </a:lnTo>
                <a:lnTo>
                  <a:pt x="837309" y="422359"/>
                </a:lnTo>
                <a:lnTo>
                  <a:pt x="826509" y="424582"/>
                </a:lnTo>
                <a:lnTo>
                  <a:pt x="815709" y="427440"/>
                </a:lnTo>
                <a:lnTo>
                  <a:pt x="805862" y="430298"/>
                </a:lnTo>
                <a:lnTo>
                  <a:pt x="796650" y="433473"/>
                </a:lnTo>
                <a:lnTo>
                  <a:pt x="787439" y="436649"/>
                </a:lnTo>
                <a:lnTo>
                  <a:pt x="771874" y="443000"/>
                </a:lnTo>
                <a:lnTo>
                  <a:pt x="766792" y="444906"/>
                </a:lnTo>
                <a:lnTo>
                  <a:pt x="762027" y="446811"/>
                </a:lnTo>
                <a:lnTo>
                  <a:pt x="757262" y="449034"/>
                </a:lnTo>
                <a:lnTo>
                  <a:pt x="752498" y="451257"/>
                </a:lnTo>
                <a:lnTo>
                  <a:pt x="748051" y="454115"/>
                </a:lnTo>
                <a:lnTo>
                  <a:pt x="743921" y="456655"/>
                </a:lnTo>
                <a:lnTo>
                  <a:pt x="739792" y="459831"/>
                </a:lnTo>
                <a:lnTo>
                  <a:pt x="735345" y="463324"/>
                </a:lnTo>
                <a:lnTo>
                  <a:pt x="731533" y="466817"/>
                </a:lnTo>
                <a:lnTo>
                  <a:pt x="728039" y="470628"/>
                </a:lnTo>
                <a:lnTo>
                  <a:pt x="724545" y="474757"/>
                </a:lnTo>
                <a:lnTo>
                  <a:pt x="721051" y="479202"/>
                </a:lnTo>
                <a:lnTo>
                  <a:pt x="718192" y="483966"/>
                </a:lnTo>
                <a:lnTo>
                  <a:pt x="715333" y="488729"/>
                </a:lnTo>
                <a:lnTo>
                  <a:pt x="712792" y="493810"/>
                </a:lnTo>
                <a:lnTo>
                  <a:pt x="710251" y="499526"/>
                </a:lnTo>
                <a:lnTo>
                  <a:pt x="708028" y="504925"/>
                </a:lnTo>
                <a:lnTo>
                  <a:pt x="706122" y="510959"/>
                </a:lnTo>
                <a:lnTo>
                  <a:pt x="704216" y="517310"/>
                </a:lnTo>
                <a:lnTo>
                  <a:pt x="702628" y="523979"/>
                </a:lnTo>
                <a:lnTo>
                  <a:pt x="701357" y="530648"/>
                </a:lnTo>
                <a:lnTo>
                  <a:pt x="700404" y="537952"/>
                </a:lnTo>
                <a:lnTo>
                  <a:pt x="699769" y="545256"/>
                </a:lnTo>
                <a:lnTo>
                  <a:pt x="699451" y="553512"/>
                </a:lnTo>
                <a:lnTo>
                  <a:pt x="699451" y="561451"/>
                </a:lnTo>
                <a:lnTo>
                  <a:pt x="699451" y="570025"/>
                </a:lnTo>
                <a:lnTo>
                  <a:pt x="700087" y="578600"/>
                </a:lnTo>
                <a:lnTo>
                  <a:pt x="700722" y="587809"/>
                </a:lnTo>
                <a:lnTo>
                  <a:pt x="701992" y="597018"/>
                </a:lnTo>
                <a:lnTo>
                  <a:pt x="703263" y="607180"/>
                </a:lnTo>
                <a:lnTo>
                  <a:pt x="705169" y="617025"/>
                </a:lnTo>
                <a:lnTo>
                  <a:pt x="707392" y="627504"/>
                </a:lnTo>
                <a:lnTo>
                  <a:pt x="708028" y="630998"/>
                </a:lnTo>
                <a:lnTo>
                  <a:pt x="708028" y="634173"/>
                </a:lnTo>
                <a:lnTo>
                  <a:pt x="707710" y="637666"/>
                </a:lnTo>
                <a:lnTo>
                  <a:pt x="707392" y="640524"/>
                </a:lnTo>
                <a:lnTo>
                  <a:pt x="706757" y="643065"/>
                </a:lnTo>
                <a:lnTo>
                  <a:pt x="705804" y="645605"/>
                </a:lnTo>
                <a:lnTo>
                  <a:pt x="703263" y="650051"/>
                </a:lnTo>
                <a:lnTo>
                  <a:pt x="701039" y="654815"/>
                </a:lnTo>
                <a:lnTo>
                  <a:pt x="699134" y="658626"/>
                </a:lnTo>
                <a:lnTo>
                  <a:pt x="698498" y="660531"/>
                </a:lnTo>
                <a:lnTo>
                  <a:pt x="697863" y="662436"/>
                </a:lnTo>
                <a:lnTo>
                  <a:pt x="697545" y="664342"/>
                </a:lnTo>
                <a:lnTo>
                  <a:pt x="697545" y="666247"/>
                </a:lnTo>
                <a:lnTo>
                  <a:pt x="699134" y="688794"/>
                </a:lnTo>
                <a:lnTo>
                  <a:pt x="700404" y="702132"/>
                </a:lnTo>
                <a:lnTo>
                  <a:pt x="701039" y="709436"/>
                </a:lnTo>
                <a:lnTo>
                  <a:pt x="702310" y="716104"/>
                </a:lnTo>
                <a:lnTo>
                  <a:pt x="703581" y="723408"/>
                </a:lnTo>
                <a:lnTo>
                  <a:pt x="705487" y="729760"/>
                </a:lnTo>
                <a:lnTo>
                  <a:pt x="707075" y="736111"/>
                </a:lnTo>
                <a:lnTo>
                  <a:pt x="709298" y="742145"/>
                </a:lnTo>
                <a:lnTo>
                  <a:pt x="711839" y="747226"/>
                </a:lnTo>
                <a:lnTo>
                  <a:pt x="714698" y="751989"/>
                </a:lnTo>
                <a:lnTo>
                  <a:pt x="716286" y="753894"/>
                </a:lnTo>
                <a:lnTo>
                  <a:pt x="718192" y="755800"/>
                </a:lnTo>
                <a:lnTo>
                  <a:pt x="719780" y="757705"/>
                </a:lnTo>
                <a:lnTo>
                  <a:pt x="722322" y="759293"/>
                </a:lnTo>
                <a:lnTo>
                  <a:pt x="725816" y="760563"/>
                </a:lnTo>
                <a:lnTo>
                  <a:pt x="731533" y="762151"/>
                </a:lnTo>
                <a:lnTo>
                  <a:pt x="736933" y="763104"/>
                </a:lnTo>
                <a:lnTo>
                  <a:pt x="738839" y="763421"/>
                </a:lnTo>
                <a:lnTo>
                  <a:pt x="739792" y="763104"/>
                </a:lnTo>
                <a:lnTo>
                  <a:pt x="745827" y="831062"/>
                </a:lnTo>
                <a:lnTo>
                  <a:pt x="747098" y="833603"/>
                </a:lnTo>
                <a:lnTo>
                  <a:pt x="748368" y="835826"/>
                </a:lnTo>
                <a:lnTo>
                  <a:pt x="749639" y="838049"/>
                </a:lnTo>
                <a:lnTo>
                  <a:pt x="751227" y="839954"/>
                </a:lnTo>
                <a:lnTo>
                  <a:pt x="754404" y="843765"/>
                </a:lnTo>
                <a:lnTo>
                  <a:pt x="757898" y="847576"/>
                </a:lnTo>
                <a:lnTo>
                  <a:pt x="761074" y="851386"/>
                </a:lnTo>
                <a:lnTo>
                  <a:pt x="762662" y="853609"/>
                </a:lnTo>
                <a:lnTo>
                  <a:pt x="763933" y="855832"/>
                </a:lnTo>
                <a:lnTo>
                  <a:pt x="765204" y="858373"/>
                </a:lnTo>
                <a:lnTo>
                  <a:pt x="766474" y="861548"/>
                </a:lnTo>
                <a:lnTo>
                  <a:pt x="767427" y="865042"/>
                </a:lnTo>
                <a:lnTo>
                  <a:pt x="768380" y="868852"/>
                </a:lnTo>
                <a:lnTo>
                  <a:pt x="751545" y="872663"/>
                </a:lnTo>
                <a:lnTo>
                  <a:pt x="744874" y="887271"/>
                </a:lnTo>
                <a:lnTo>
                  <a:pt x="740745" y="895528"/>
                </a:lnTo>
                <a:lnTo>
                  <a:pt x="736298" y="904102"/>
                </a:lnTo>
                <a:lnTo>
                  <a:pt x="731533" y="912358"/>
                </a:lnTo>
                <a:lnTo>
                  <a:pt x="726451" y="919980"/>
                </a:lnTo>
                <a:lnTo>
                  <a:pt x="723910" y="923156"/>
                </a:lnTo>
                <a:lnTo>
                  <a:pt x="721051" y="926014"/>
                </a:lnTo>
                <a:lnTo>
                  <a:pt x="718510" y="928555"/>
                </a:lnTo>
                <a:lnTo>
                  <a:pt x="715969" y="930778"/>
                </a:lnTo>
                <a:lnTo>
                  <a:pt x="680393" y="940622"/>
                </a:lnTo>
                <a:lnTo>
                  <a:pt x="648628" y="953960"/>
                </a:lnTo>
                <a:lnTo>
                  <a:pt x="615911" y="967932"/>
                </a:lnTo>
                <a:lnTo>
                  <a:pt x="551747" y="995243"/>
                </a:lnTo>
                <a:lnTo>
                  <a:pt x="544123" y="998101"/>
                </a:lnTo>
                <a:lnTo>
                  <a:pt x="537135" y="1000641"/>
                </a:lnTo>
                <a:lnTo>
                  <a:pt x="522524" y="1006040"/>
                </a:lnTo>
                <a:lnTo>
                  <a:pt x="507912" y="1011121"/>
                </a:lnTo>
                <a:lnTo>
                  <a:pt x="500924" y="1013979"/>
                </a:lnTo>
                <a:lnTo>
                  <a:pt x="493936" y="1016837"/>
                </a:lnTo>
                <a:lnTo>
                  <a:pt x="487583" y="1020648"/>
                </a:lnTo>
                <a:lnTo>
                  <a:pt x="481548" y="1024141"/>
                </a:lnTo>
                <a:lnTo>
                  <a:pt x="475512" y="1027952"/>
                </a:lnTo>
                <a:lnTo>
                  <a:pt x="470430" y="1032398"/>
                </a:lnTo>
                <a:lnTo>
                  <a:pt x="467889" y="1034938"/>
                </a:lnTo>
                <a:lnTo>
                  <a:pt x="465665" y="1037796"/>
                </a:lnTo>
                <a:lnTo>
                  <a:pt x="463442" y="1040337"/>
                </a:lnTo>
                <a:lnTo>
                  <a:pt x="461218" y="1043195"/>
                </a:lnTo>
                <a:lnTo>
                  <a:pt x="459313" y="1046370"/>
                </a:lnTo>
                <a:lnTo>
                  <a:pt x="457407" y="1049546"/>
                </a:lnTo>
                <a:lnTo>
                  <a:pt x="456136" y="1052722"/>
                </a:lnTo>
                <a:lnTo>
                  <a:pt x="454548" y="1056850"/>
                </a:lnTo>
                <a:lnTo>
                  <a:pt x="454230" y="1082573"/>
                </a:lnTo>
                <a:lnTo>
                  <a:pt x="453595" y="1116234"/>
                </a:lnTo>
                <a:lnTo>
                  <a:pt x="452960" y="1151484"/>
                </a:lnTo>
                <a:lnTo>
                  <a:pt x="452642" y="1167997"/>
                </a:lnTo>
                <a:lnTo>
                  <a:pt x="452960" y="1182605"/>
                </a:lnTo>
                <a:lnTo>
                  <a:pt x="1276928" y="1182605"/>
                </a:lnTo>
                <a:lnTo>
                  <a:pt x="1277245" y="1167997"/>
                </a:lnTo>
                <a:lnTo>
                  <a:pt x="1276928" y="1151484"/>
                </a:lnTo>
                <a:lnTo>
                  <a:pt x="1276292" y="1116234"/>
                </a:lnTo>
                <a:lnTo>
                  <a:pt x="1275339" y="1082573"/>
                </a:lnTo>
                <a:lnTo>
                  <a:pt x="1275022" y="1056850"/>
                </a:lnTo>
                <a:lnTo>
                  <a:pt x="1273751" y="1052722"/>
                </a:lnTo>
                <a:lnTo>
                  <a:pt x="1272163" y="1049546"/>
                </a:lnTo>
                <a:lnTo>
                  <a:pt x="1270257" y="1046370"/>
                </a:lnTo>
                <a:lnTo>
                  <a:pt x="1268669" y="1043195"/>
                </a:lnTo>
                <a:lnTo>
                  <a:pt x="1266445" y="1040337"/>
                </a:lnTo>
                <a:lnTo>
                  <a:pt x="1264222" y="1037796"/>
                </a:lnTo>
                <a:lnTo>
                  <a:pt x="1261998" y="1034938"/>
                </a:lnTo>
                <a:lnTo>
                  <a:pt x="1259775" y="1032398"/>
                </a:lnTo>
                <a:lnTo>
                  <a:pt x="1254057" y="1027952"/>
                </a:lnTo>
                <a:lnTo>
                  <a:pt x="1248340" y="1024141"/>
                </a:lnTo>
                <a:lnTo>
                  <a:pt x="1242304" y="1020648"/>
                </a:lnTo>
                <a:lnTo>
                  <a:pt x="1235634" y="1016837"/>
                </a:lnTo>
                <a:lnTo>
                  <a:pt x="1228963" y="1013979"/>
                </a:lnTo>
                <a:lnTo>
                  <a:pt x="1221658" y="1011121"/>
                </a:lnTo>
                <a:lnTo>
                  <a:pt x="1207681" y="1006040"/>
                </a:lnTo>
                <a:lnTo>
                  <a:pt x="1192752" y="1000641"/>
                </a:lnTo>
                <a:lnTo>
                  <a:pt x="1185446" y="998101"/>
                </a:lnTo>
                <a:lnTo>
                  <a:pt x="1178458" y="995243"/>
                </a:lnTo>
                <a:lnTo>
                  <a:pt x="1113659" y="967932"/>
                </a:lnTo>
                <a:lnTo>
                  <a:pt x="1080941" y="953960"/>
                </a:lnTo>
                <a:lnTo>
                  <a:pt x="1049177" y="940622"/>
                </a:lnTo>
                <a:lnTo>
                  <a:pt x="1013601" y="930778"/>
                </a:lnTo>
                <a:lnTo>
                  <a:pt x="1011060" y="928555"/>
                </a:lnTo>
                <a:lnTo>
                  <a:pt x="1008519" y="926014"/>
                </a:lnTo>
                <a:lnTo>
                  <a:pt x="1005977" y="923156"/>
                </a:lnTo>
                <a:lnTo>
                  <a:pt x="1003436" y="919980"/>
                </a:lnTo>
                <a:lnTo>
                  <a:pt x="998036" y="912358"/>
                </a:lnTo>
                <a:lnTo>
                  <a:pt x="993589" y="904102"/>
                </a:lnTo>
                <a:lnTo>
                  <a:pt x="989142" y="895528"/>
                </a:lnTo>
                <a:lnTo>
                  <a:pt x="985013" y="887271"/>
                </a:lnTo>
                <a:lnTo>
                  <a:pt x="978025" y="872663"/>
                </a:lnTo>
                <a:lnTo>
                  <a:pt x="955790" y="869487"/>
                </a:lnTo>
                <a:lnTo>
                  <a:pt x="956107" y="865359"/>
                </a:lnTo>
                <a:lnTo>
                  <a:pt x="956743" y="861231"/>
                </a:lnTo>
                <a:lnTo>
                  <a:pt x="957696" y="857738"/>
                </a:lnTo>
                <a:lnTo>
                  <a:pt x="958649" y="854562"/>
                </a:lnTo>
                <a:lnTo>
                  <a:pt x="960237" y="852021"/>
                </a:lnTo>
                <a:lnTo>
                  <a:pt x="961507" y="849481"/>
                </a:lnTo>
                <a:lnTo>
                  <a:pt x="965319" y="845035"/>
                </a:lnTo>
                <a:lnTo>
                  <a:pt x="968813" y="840272"/>
                </a:lnTo>
                <a:lnTo>
                  <a:pt x="972307" y="835826"/>
                </a:lnTo>
                <a:lnTo>
                  <a:pt x="973895" y="833603"/>
                </a:lnTo>
                <a:lnTo>
                  <a:pt x="975484" y="830745"/>
                </a:lnTo>
                <a:lnTo>
                  <a:pt x="977072" y="827887"/>
                </a:lnTo>
                <a:lnTo>
                  <a:pt x="978025" y="824393"/>
                </a:lnTo>
                <a:lnTo>
                  <a:pt x="978978" y="821218"/>
                </a:lnTo>
                <a:lnTo>
                  <a:pt x="979613" y="818042"/>
                </a:lnTo>
                <a:lnTo>
                  <a:pt x="980566" y="811373"/>
                </a:lnTo>
                <a:lnTo>
                  <a:pt x="981201" y="804069"/>
                </a:lnTo>
                <a:lnTo>
                  <a:pt x="981837" y="797083"/>
                </a:lnTo>
                <a:lnTo>
                  <a:pt x="982154" y="789779"/>
                </a:lnTo>
                <a:lnTo>
                  <a:pt x="983107" y="783110"/>
                </a:lnTo>
                <a:lnTo>
                  <a:pt x="983742" y="779935"/>
                </a:lnTo>
                <a:lnTo>
                  <a:pt x="984695" y="776759"/>
                </a:lnTo>
                <a:lnTo>
                  <a:pt x="985966" y="773266"/>
                </a:lnTo>
                <a:lnTo>
                  <a:pt x="987236" y="770408"/>
                </a:lnTo>
                <a:lnTo>
                  <a:pt x="988507" y="768502"/>
                </a:lnTo>
                <a:lnTo>
                  <a:pt x="989778" y="766915"/>
                </a:lnTo>
                <a:lnTo>
                  <a:pt x="991366" y="765327"/>
                </a:lnTo>
                <a:lnTo>
                  <a:pt x="992636" y="764056"/>
                </a:lnTo>
                <a:lnTo>
                  <a:pt x="996131" y="761834"/>
                </a:lnTo>
                <a:lnTo>
                  <a:pt x="999942" y="759928"/>
                </a:lnTo>
                <a:lnTo>
                  <a:pt x="1003436" y="758023"/>
                </a:lnTo>
                <a:lnTo>
                  <a:pt x="1006930" y="755800"/>
                </a:lnTo>
                <a:lnTo>
                  <a:pt x="1010107" y="753259"/>
                </a:lnTo>
                <a:lnTo>
                  <a:pt x="1011695" y="751989"/>
                </a:lnTo>
                <a:lnTo>
                  <a:pt x="1012966" y="750401"/>
                </a:lnTo>
                <a:lnTo>
                  <a:pt x="1014871" y="746908"/>
                </a:lnTo>
                <a:lnTo>
                  <a:pt x="1017095" y="743097"/>
                </a:lnTo>
                <a:lnTo>
                  <a:pt x="1019001" y="738651"/>
                </a:lnTo>
                <a:lnTo>
                  <a:pt x="1020589" y="734523"/>
                </a:lnTo>
                <a:lnTo>
                  <a:pt x="1023130" y="725631"/>
                </a:lnTo>
                <a:lnTo>
                  <a:pt x="1024718" y="717057"/>
                </a:lnTo>
                <a:lnTo>
                  <a:pt x="1025989" y="709753"/>
                </a:lnTo>
                <a:lnTo>
                  <a:pt x="1026942" y="701814"/>
                </a:lnTo>
                <a:lnTo>
                  <a:pt x="1027895" y="693875"/>
                </a:lnTo>
                <a:lnTo>
                  <a:pt x="1028213" y="685618"/>
                </a:lnTo>
                <a:lnTo>
                  <a:pt x="1027895" y="677362"/>
                </a:lnTo>
                <a:lnTo>
                  <a:pt x="1027577" y="673233"/>
                </a:lnTo>
                <a:lnTo>
                  <a:pt x="1026942" y="669105"/>
                </a:lnTo>
                <a:lnTo>
                  <a:pt x="1025989" y="665294"/>
                </a:lnTo>
                <a:lnTo>
                  <a:pt x="1025036" y="661484"/>
                </a:lnTo>
                <a:lnTo>
                  <a:pt x="1023766" y="657673"/>
                </a:lnTo>
                <a:lnTo>
                  <a:pt x="1022177" y="654180"/>
                </a:lnTo>
                <a:lnTo>
                  <a:pt x="1019001" y="647511"/>
                </a:lnTo>
                <a:lnTo>
                  <a:pt x="1015824" y="642747"/>
                </a:lnTo>
                <a:lnTo>
                  <a:pt x="1014871" y="640207"/>
                </a:lnTo>
                <a:lnTo>
                  <a:pt x="1013919" y="637349"/>
                </a:lnTo>
                <a:lnTo>
                  <a:pt x="1012966" y="633856"/>
                </a:lnTo>
                <a:lnTo>
                  <a:pt x="1012330" y="629410"/>
                </a:lnTo>
                <a:lnTo>
                  <a:pt x="1012013" y="626234"/>
                </a:lnTo>
                <a:lnTo>
                  <a:pt x="1012013" y="622106"/>
                </a:lnTo>
                <a:lnTo>
                  <a:pt x="1012330" y="612261"/>
                </a:lnTo>
                <a:lnTo>
                  <a:pt x="1012966" y="601147"/>
                </a:lnTo>
                <a:lnTo>
                  <a:pt x="1013919" y="588762"/>
                </a:lnTo>
                <a:lnTo>
                  <a:pt x="1016460" y="566215"/>
                </a:lnTo>
                <a:lnTo>
                  <a:pt x="1017095" y="557323"/>
                </a:lnTo>
                <a:lnTo>
                  <a:pt x="1017413" y="551607"/>
                </a:lnTo>
                <a:lnTo>
                  <a:pt x="1017730" y="534141"/>
                </a:lnTo>
                <a:lnTo>
                  <a:pt x="1017413" y="527472"/>
                </a:lnTo>
                <a:lnTo>
                  <a:pt x="1016777" y="521756"/>
                </a:lnTo>
                <a:lnTo>
                  <a:pt x="1015824" y="516040"/>
                </a:lnTo>
                <a:lnTo>
                  <a:pt x="1014236" y="509371"/>
                </a:lnTo>
                <a:lnTo>
                  <a:pt x="1010424" y="492222"/>
                </a:lnTo>
                <a:lnTo>
                  <a:pt x="1008836" y="488412"/>
                </a:lnTo>
                <a:lnTo>
                  <a:pt x="1006930" y="483966"/>
                </a:lnTo>
                <a:lnTo>
                  <a:pt x="1004707" y="478567"/>
                </a:lnTo>
                <a:lnTo>
                  <a:pt x="1001530" y="473169"/>
                </a:lnTo>
                <a:lnTo>
                  <a:pt x="997401" y="467770"/>
                </a:lnTo>
                <a:lnTo>
                  <a:pt x="995495" y="465547"/>
                </a:lnTo>
                <a:lnTo>
                  <a:pt x="993272" y="463324"/>
                </a:lnTo>
                <a:lnTo>
                  <a:pt x="991048" y="460784"/>
                </a:lnTo>
                <a:lnTo>
                  <a:pt x="988825" y="459196"/>
                </a:lnTo>
                <a:lnTo>
                  <a:pt x="962143" y="454750"/>
                </a:lnTo>
                <a:lnTo>
                  <a:pt x="945943" y="439825"/>
                </a:lnTo>
                <a:lnTo>
                  <a:pt x="939908" y="436331"/>
                </a:lnTo>
                <a:lnTo>
                  <a:pt x="933555" y="433156"/>
                </a:lnTo>
                <a:lnTo>
                  <a:pt x="927202" y="430298"/>
                </a:lnTo>
                <a:lnTo>
                  <a:pt x="921167" y="427757"/>
                </a:lnTo>
                <a:lnTo>
                  <a:pt x="915131" y="425534"/>
                </a:lnTo>
                <a:lnTo>
                  <a:pt x="908778" y="423629"/>
                </a:lnTo>
                <a:lnTo>
                  <a:pt x="902426" y="422041"/>
                </a:lnTo>
                <a:lnTo>
                  <a:pt x="896390" y="421088"/>
                </a:lnTo>
                <a:lnTo>
                  <a:pt x="890038" y="420136"/>
                </a:lnTo>
                <a:lnTo>
                  <a:pt x="884002" y="419501"/>
                </a:lnTo>
                <a:lnTo>
                  <a:pt x="878285" y="419183"/>
                </a:lnTo>
                <a:lnTo>
                  <a:pt x="871932" y="418865"/>
                </a:lnTo>
                <a:close/>
                <a:moveTo>
                  <a:pt x="1477962" y="0"/>
                </a:moveTo>
                <a:lnTo>
                  <a:pt x="1622425" y="0"/>
                </a:lnTo>
                <a:lnTo>
                  <a:pt x="1622425" y="366713"/>
                </a:lnTo>
                <a:lnTo>
                  <a:pt x="1477962" y="366713"/>
                </a:lnTo>
                <a:lnTo>
                  <a:pt x="1477962" y="0"/>
                </a:lnTo>
                <a:close/>
                <a:moveTo>
                  <a:pt x="326855" y="0"/>
                </a:moveTo>
                <a:lnTo>
                  <a:pt x="1403350" y="0"/>
                </a:lnTo>
                <a:lnTo>
                  <a:pt x="1403350" y="1601788"/>
                </a:lnTo>
                <a:lnTo>
                  <a:pt x="326855" y="1601788"/>
                </a:lnTo>
                <a:lnTo>
                  <a:pt x="326855" y="0"/>
                </a:lnTo>
                <a:close/>
                <a:moveTo>
                  <a:pt x="90211" y="0"/>
                </a:moveTo>
                <a:lnTo>
                  <a:pt x="94975" y="0"/>
                </a:lnTo>
                <a:lnTo>
                  <a:pt x="212503" y="0"/>
                </a:lnTo>
                <a:lnTo>
                  <a:pt x="212503" y="1601788"/>
                </a:lnTo>
                <a:lnTo>
                  <a:pt x="94975" y="1601788"/>
                </a:lnTo>
                <a:lnTo>
                  <a:pt x="90211" y="1601788"/>
                </a:lnTo>
                <a:lnTo>
                  <a:pt x="85446" y="1601471"/>
                </a:lnTo>
                <a:lnTo>
                  <a:pt x="80681" y="1600835"/>
                </a:lnTo>
                <a:lnTo>
                  <a:pt x="75917" y="1599883"/>
                </a:lnTo>
                <a:lnTo>
                  <a:pt x="71470" y="1598930"/>
                </a:lnTo>
                <a:lnTo>
                  <a:pt x="67023" y="1597660"/>
                </a:lnTo>
                <a:lnTo>
                  <a:pt x="62258" y="1596072"/>
                </a:lnTo>
                <a:lnTo>
                  <a:pt x="58129" y="1594484"/>
                </a:lnTo>
                <a:lnTo>
                  <a:pt x="53999" y="1592261"/>
                </a:lnTo>
                <a:lnTo>
                  <a:pt x="49870" y="1590356"/>
                </a:lnTo>
                <a:lnTo>
                  <a:pt x="45740" y="1587815"/>
                </a:lnTo>
                <a:lnTo>
                  <a:pt x="41929" y="1585592"/>
                </a:lnTo>
                <a:lnTo>
                  <a:pt x="38117" y="1583052"/>
                </a:lnTo>
                <a:lnTo>
                  <a:pt x="34623" y="1580194"/>
                </a:lnTo>
                <a:lnTo>
                  <a:pt x="31446" y="1577336"/>
                </a:lnTo>
                <a:lnTo>
                  <a:pt x="27635" y="1573843"/>
                </a:lnTo>
                <a:lnTo>
                  <a:pt x="24776" y="1570667"/>
                </a:lnTo>
                <a:lnTo>
                  <a:pt x="21917" y="1567174"/>
                </a:lnTo>
                <a:lnTo>
                  <a:pt x="19058" y="1563681"/>
                </a:lnTo>
                <a:lnTo>
                  <a:pt x="16517" y="1559870"/>
                </a:lnTo>
                <a:lnTo>
                  <a:pt x="13976" y="1556059"/>
                </a:lnTo>
                <a:lnTo>
                  <a:pt x="11435" y="1551931"/>
                </a:lnTo>
                <a:lnTo>
                  <a:pt x="9211" y="1548120"/>
                </a:lnTo>
                <a:lnTo>
                  <a:pt x="7306" y="1543992"/>
                </a:lnTo>
                <a:lnTo>
                  <a:pt x="5717" y="1539228"/>
                </a:lnTo>
                <a:lnTo>
                  <a:pt x="4447" y="1535100"/>
                </a:lnTo>
                <a:lnTo>
                  <a:pt x="3176" y="1530654"/>
                </a:lnTo>
                <a:lnTo>
                  <a:pt x="1906" y="1525891"/>
                </a:lnTo>
                <a:lnTo>
                  <a:pt x="1270" y="1521127"/>
                </a:lnTo>
                <a:lnTo>
                  <a:pt x="635" y="1516364"/>
                </a:lnTo>
                <a:lnTo>
                  <a:pt x="317" y="1511600"/>
                </a:lnTo>
                <a:lnTo>
                  <a:pt x="0" y="1506837"/>
                </a:lnTo>
                <a:lnTo>
                  <a:pt x="0" y="94951"/>
                </a:lnTo>
                <a:lnTo>
                  <a:pt x="317" y="90188"/>
                </a:lnTo>
                <a:lnTo>
                  <a:pt x="635" y="85424"/>
                </a:lnTo>
                <a:lnTo>
                  <a:pt x="1270" y="80661"/>
                </a:lnTo>
                <a:lnTo>
                  <a:pt x="1906" y="75580"/>
                </a:lnTo>
                <a:lnTo>
                  <a:pt x="3176" y="71134"/>
                </a:lnTo>
                <a:lnTo>
                  <a:pt x="4447" y="66688"/>
                </a:lnTo>
                <a:lnTo>
                  <a:pt x="5717" y="62560"/>
                </a:lnTo>
                <a:lnTo>
                  <a:pt x="7306" y="57796"/>
                </a:lnTo>
                <a:lnTo>
                  <a:pt x="9211" y="53668"/>
                </a:lnTo>
                <a:lnTo>
                  <a:pt x="11435" y="49857"/>
                </a:lnTo>
                <a:lnTo>
                  <a:pt x="13976" y="45729"/>
                </a:lnTo>
                <a:lnTo>
                  <a:pt x="16517" y="41601"/>
                </a:lnTo>
                <a:lnTo>
                  <a:pt x="19058" y="38107"/>
                </a:lnTo>
                <a:lnTo>
                  <a:pt x="21917" y="34614"/>
                </a:lnTo>
                <a:lnTo>
                  <a:pt x="24776" y="31121"/>
                </a:lnTo>
                <a:lnTo>
                  <a:pt x="27635" y="27945"/>
                </a:lnTo>
                <a:lnTo>
                  <a:pt x="31446" y="24452"/>
                </a:lnTo>
                <a:lnTo>
                  <a:pt x="34623" y="21594"/>
                </a:lnTo>
                <a:lnTo>
                  <a:pt x="38117" y="18736"/>
                </a:lnTo>
                <a:lnTo>
                  <a:pt x="41929" y="16195"/>
                </a:lnTo>
                <a:lnTo>
                  <a:pt x="45740" y="13655"/>
                </a:lnTo>
                <a:lnTo>
                  <a:pt x="49870" y="11432"/>
                </a:lnTo>
                <a:lnTo>
                  <a:pt x="53999" y="9527"/>
                </a:lnTo>
                <a:lnTo>
                  <a:pt x="58129" y="7304"/>
                </a:lnTo>
                <a:lnTo>
                  <a:pt x="62258" y="5716"/>
                </a:lnTo>
                <a:lnTo>
                  <a:pt x="67023" y="4128"/>
                </a:lnTo>
                <a:lnTo>
                  <a:pt x="71470" y="2858"/>
                </a:lnTo>
                <a:lnTo>
                  <a:pt x="75917" y="1905"/>
                </a:lnTo>
                <a:lnTo>
                  <a:pt x="80681" y="952"/>
                </a:lnTo>
                <a:lnTo>
                  <a:pt x="85446" y="317"/>
                </a:lnTo>
                <a:lnTo>
                  <a:pt x="90211"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endParaRPr>
          </a:p>
        </p:txBody>
      </p:sp>
      <p:sp>
        <p:nvSpPr>
          <p:cNvPr id="19" name="KSO_Shape"/>
          <p:cNvSpPr/>
          <p:nvPr/>
        </p:nvSpPr>
        <p:spPr>
          <a:xfrm rot="5400000">
            <a:off x="2540654" y="3060764"/>
            <a:ext cx="538640" cy="645077"/>
          </a:xfrm>
          <a:custGeom>
            <a:avLst/>
            <a:gdLst>
              <a:gd name="connsiteX0" fmla="*/ 554464 w 1867751"/>
              <a:gd name="connsiteY0" fmla="*/ 1824949 h 2238118"/>
              <a:gd name="connsiteX1" fmla="*/ 554514 w 1867751"/>
              <a:gd name="connsiteY1" fmla="*/ 1824346 h 2238118"/>
              <a:gd name="connsiteX2" fmla="*/ 1313239 w 1867751"/>
              <a:gd name="connsiteY2" fmla="*/ 1824346 h 2238118"/>
              <a:gd name="connsiteX3" fmla="*/ 1313289 w 1867751"/>
              <a:gd name="connsiteY3" fmla="*/ 1824949 h 2238118"/>
              <a:gd name="connsiteX4" fmla="*/ 1146010 w 1867751"/>
              <a:gd name="connsiteY4" fmla="*/ 2206693 h 2238118"/>
              <a:gd name="connsiteX5" fmla="*/ 1098294 w 1867751"/>
              <a:gd name="connsiteY5" fmla="*/ 2238118 h 2238118"/>
              <a:gd name="connsiteX6" fmla="*/ 769458 w 1867751"/>
              <a:gd name="connsiteY6" fmla="*/ 2238118 h 2238118"/>
              <a:gd name="connsiteX7" fmla="*/ 721743 w 1867751"/>
              <a:gd name="connsiteY7" fmla="*/ 2206693 h 2238118"/>
              <a:gd name="connsiteX8" fmla="*/ 554464 w 1867751"/>
              <a:gd name="connsiteY8" fmla="*/ 1824949 h 2238118"/>
              <a:gd name="connsiteX9" fmla="*/ 334004 w 1867751"/>
              <a:gd name="connsiteY9" fmla="*/ 731923 h 2238118"/>
              <a:gd name="connsiteX10" fmla="*/ 384642 w 1867751"/>
              <a:gd name="connsiteY10" fmla="*/ 691647 h 2238118"/>
              <a:gd name="connsiteX11" fmla="*/ 922547 w 1867751"/>
              <a:gd name="connsiteY11" fmla="*/ 517213 h 2238118"/>
              <a:gd name="connsiteX12" fmla="*/ 1526274 w 1867751"/>
              <a:gd name="connsiteY12" fmla="*/ 710379 h 2238118"/>
              <a:gd name="connsiteX13" fmla="*/ 1533748 w 1867751"/>
              <a:gd name="connsiteY13" fmla="*/ 716786 h 2238118"/>
              <a:gd name="connsiteX14" fmla="*/ 1363934 w 1867751"/>
              <a:gd name="connsiteY14" fmla="*/ 905799 h 2238118"/>
              <a:gd name="connsiteX15" fmla="*/ 1354076 w 1867751"/>
              <a:gd name="connsiteY15" fmla="*/ 897219 h 2238118"/>
              <a:gd name="connsiteX16" fmla="*/ 929594 w 1867751"/>
              <a:gd name="connsiteY16" fmla="*/ 771106 h 2238118"/>
              <a:gd name="connsiteX17" fmla="*/ 595097 w 1867751"/>
              <a:gd name="connsiteY17" fmla="*/ 857258 h 2238118"/>
              <a:gd name="connsiteX18" fmla="*/ 526786 w 1867751"/>
              <a:gd name="connsiteY18" fmla="*/ 903047 h 2238118"/>
              <a:gd name="connsiteX19" fmla="*/ 1424 w 1867751"/>
              <a:gd name="connsiteY19" fmla="*/ 412534 h 2238118"/>
              <a:gd name="connsiteX20" fmla="*/ 16741 w 1867751"/>
              <a:gd name="connsiteY20" fmla="*/ 389976 h 2238118"/>
              <a:gd name="connsiteX21" fmla="*/ 926841 w 1867751"/>
              <a:gd name="connsiteY21" fmla="*/ 141 h 2238118"/>
              <a:gd name="connsiteX22" fmla="*/ 1842910 w 1867751"/>
              <a:gd name="connsiteY22" fmla="*/ 347686 h 2238118"/>
              <a:gd name="connsiteX23" fmla="*/ 1866328 w 1867751"/>
              <a:gd name="connsiteY23" fmla="*/ 376915 h 2238118"/>
              <a:gd name="connsiteX24" fmla="*/ 1695977 w 1867751"/>
              <a:gd name="connsiteY24" fmla="*/ 566526 h 2238118"/>
              <a:gd name="connsiteX25" fmla="*/ 1691512 w 1867751"/>
              <a:gd name="connsiteY25" fmla="*/ 558681 h 2238118"/>
              <a:gd name="connsiteX26" fmla="*/ 933888 w 1867751"/>
              <a:gd name="connsiteY26" fmla="*/ 254053 h 2238118"/>
              <a:gd name="connsiteX27" fmla="*/ 208115 w 1867751"/>
              <a:gd name="connsiteY27" fmla="*/ 551186 h 2238118"/>
              <a:gd name="connsiteX28" fmla="*/ 190588 w 1867751"/>
              <a:gd name="connsiteY28" fmla="*/ 580446 h 2238118"/>
              <a:gd name="connsiteX29" fmla="*/ 0 w 1867751"/>
              <a:gd name="connsiteY29" fmla="*/ 1119973 h 2238118"/>
              <a:gd name="connsiteX30" fmla="*/ 124 w 1867751"/>
              <a:gd name="connsiteY30" fmla="*/ 1119059 h 2238118"/>
              <a:gd name="connsiteX31" fmla="*/ 1867628 w 1867751"/>
              <a:gd name="connsiteY31" fmla="*/ 1119059 h 2238118"/>
              <a:gd name="connsiteX32" fmla="*/ 1867751 w 1867751"/>
              <a:gd name="connsiteY32" fmla="*/ 1119973 h 2238118"/>
              <a:gd name="connsiteX33" fmla="*/ 1456015 w 1867751"/>
              <a:gd name="connsiteY33" fmla="*/ 1697765 h 2238118"/>
              <a:gd name="connsiteX34" fmla="*/ 1338570 w 1867751"/>
              <a:gd name="connsiteY34" fmla="*/ 1745328 h 2238118"/>
              <a:gd name="connsiteX35" fmla="*/ 529182 w 1867751"/>
              <a:gd name="connsiteY35" fmla="*/ 1745328 h 2238118"/>
              <a:gd name="connsiteX36" fmla="*/ 411738 w 1867751"/>
              <a:gd name="connsiteY36" fmla="*/ 1697765 h 2238118"/>
              <a:gd name="connsiteX37" fmla="*/ 0 w 1867751"/>
              <a:gd name="connsiteY37" fmla="*/ 1119973 h 2238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67751" h="2238118">
                <a:moveTo>
                  <a:pt x="554464" y="1824949"/>
                </a:moveTo>
                <a:lnTo>
                  <a:pt x="554514" y="1824346"/>
                </a:lnTo>
                <a:lnTo>
                  <a:pt x="1313239" y="1824346"/>
                </a:lnTo>
                <a:lnTo>
                  <a:pt x="1313289" y="1824949"/>
                </a:lnTo>
                <a:cubicBezTo>
                  <a:pt x="1313289" y="1983858"/>
                  <a:pt x="1246934" y="2123962"/>
                  <a:pt x="1146010" y="2206693"/>
                </a:cubicBezTo>
                <a:lnTo>
                  <a:pt x="1098294" y="2238118"/>
                </a:lnTo>
                <a:lnTo>
                  <a:pt x="769458" y="2238118"/>
                </a:lnTo>
                <a:lnTo>
                  <a:pt x="721743" y="2206693"/>
                </a:lnTo>
                <a:cubicBezTo>
                  <a:pt x="620819" y="2123962"/>
                  <a:pt x="554464" y="1983858"/>
                  <a:pt x="554464" y="1824949"/>
                </a:cubicBezTo>
                <a:close/>
                <a:moveTo>
                  <a:pt x="334004" y="731923"/>
                </a:moveTo>
                <a:lnTo>
                  <a:pt x="384642" y="691647"/>
                </a:lnTo>
                <a:cubicBezTo>
                  <a:pt x="530212" y="586334"/>
                  <a:pt x="717326" y="521362"/>
                  <a:pt x="922547" y="517213"/>
                </a:cubicBezTo>
                <a:cubicBezTo>
                  <a:pt x="1154131" y="512531"/>
                  <a:pt x="1367270" y="586210"/>
                  <a:pt x="1526274" y="710379"/>
                </a:cubicBezTo>
                <a:lnTo>
                  <a:pt x="1533748" y="716786"/>
                </a:lnTo>
                <a:lnTo>
                  <a:pt x="1363934" y="905799"/>
                </a:lnTo>
                <a:lnTo>
                  <a:pt x="1354076" y="897219"/>
                </a:lnTo>
                <a:cubicBezTo>
                  <a:pt x="1242116" y="816308"/>
                  <a:pt x="1092320" y="768270"/>
                  <a:pt x="929594" y="771106"/>
                </a:cubicBezTo>
                <a:cubicBezTo>
                  <a:pt x="805243" y="773274"/>
                  <a:pt x="690256" y="804816"/>
                  <a:pt x="595097" y="857258"/>
                </a:cubicBezTo>
                <a:lnTo>
                  <a:pt x="526786" y="903047"/>
                </a:lnTo>
                <a:close/>
                <a:moveTo>
                  <a:pt x="1424" y="412534"/>
                </a:moveTo>
                <a:lnTo>
                  <a:pt x="16741" y="389976"/>
                </a:lnTo>
                <a:cubicBezTo>
                  <a:pt x="191151" y="162101"/>
                  <a:pt x="531915" y="5499"/>
                  <a:pt x="926841" y="141"/>
                </a:cubicBezTo>
                <a:cubicBezTo>
                  <a:pt x="1310393" y="-5063"/>
                  <a:pt x="1652306" y="133938"/>
                  <a:pt x="1842910" y="347686"/>
                </a:cubicBezTo>
                <a:lnTo>
                  <a:pt x="1866328" y="376915"/>
                </a:lnTo>
                <a:lnTo>
                  <a:pt x="1695977" y="566526"/>
                </a:lnTo>
                <a:lnTo>
                  <a:pt x="1691512" y="558681"/>
                </a:lnTo>
                <a:cubicBezTo>
                  <a:pt x="1571438" y="376327"/>
                  <a:pt x="1274252" y="250611"/>
                  <a:pt x="933888" y="254053"/>
                </a:cubicBezTo>
                <a:cubicBezTo>
                  <a:pt x="606169" y="257368"/>
                  <a:pt x="327145" y="379187"/>
                  <a:pt x="208115" y="551186"/>
                </a:cubicBezTo>
                <a:lnTo>
                  <a:pt x="190588" y="580446"/>
                </a:lnTo>
                <a:close/>
                <a:moveTo>
                  <a:pt x="0" y="1119973"/>
                </a:moveTo>
                <a:lnTo>
                  <a:pt x="124" y="1119059"/>
                </a:lnTo>
                <a:lnTo>
                  <a:pt x="1867628" y="1119059"/>
                </a:lnTo>
                <a:lnTo>
                  <a:pt x="1867751" y="1119973"/>
                </a:lnTo>
                <a:cubicBezTo>
                  <a:pt x="1867751" y="1360491"/>
                  <a:pt x="1704427" y="1572546"/>
                  <a:pt x="1456015" y="1697765"/>
                </a:cubicBezTo>
                <a:lnTo>
                  <a:pt x="1338570" y="1745328"/>
                </a:lnTo>
                <a:lnTo>
                  <a:pt x="529182" y="1745328"/>
                </a:lnTo>
                <a:lnTo>
                  <a:pt x="411738" y="1697765"/>
                </a:lnTo>
                <a:cubicBezTo>
                  <a:pt x="163325" y="1572546"/>
                  <a:pt x="0" y="1360491"/>
                  <a:pt x="0" y="111997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0" name="KSO_Shape"/>
          <p:cNvSpPr/>
          <p:nvPr/>
        </p:nvSpPr>
        <p:spPr bwMode="auto">
          <a:xfrm>
            <a:off x="9861645" y="3063153"/>
            <a:ext cx="645073" cy="645073"/>
          </a:xfrm>
          <a:custGeom>
            <a:avLst/>
            <a:gdLst>
              <a:gd name="T0" fmla="*/ 2147483646 w 207"/>
              <a:gd name="T1" fmla="*/ 2147483646 h 207"/>
              <a:gd name="T2" fmla="*/ 2147483646 w 207"/>
              <a:gd name="T3" fmla="*/ 2147483646 h 207"/>
              <a:gd name="T4" fmla="*/ 2147483646 w 207"/>
              <a:gd name="T5" fmla="*/ 2147483646 h 207"/>
              <a:gd name="T6" fmla="*/ 2147483646 w 207"/>
              <a:gd name="T7" fmla="*/ 2147483646 h 207"/>
              <a:gd name="T8" fmla="*/ 2147483646 w 207"/>
              <a:gd name="T9" fmla="*/ 2147483646 h 207"/>
              <a:gd name="T10" fmla="*/ 2147483646 w 207"/>
              <a:gd name="T11" fmla="*/ 2147483646 h 207"/>
              <a:gd name="T12" fmla="*/ 2147483646 w 207"/>
              <a:gd name="T13" fmla="*/ 2147483646 h 207"/>
              <a:gd name="T14" fmla="*/ 2147483646 w 207"/>
              <a:gd name="T15" fmla="*/ 2147483646 h 207"/>
              <a:gd name="T16" fmla="*/ 2147483646 w 207"/>
              <a:gd name="T17" fmla="*/ 2147483646 h 207"/>
              <a:gd name="T18" fmla="*/ 2147483646 w 207"/>
              <a:gd name="T19" fmla="*/ 2147483646 h 207"/>
              <a:gd name="T20" fmla="*/ 2147483646 w 207"/>
              <a:gd name="T21" fmla="*/ 2147483646 h 207"/>
              <a:gd name="T22" fmla="*/ 2147483646 w 207"/>
              <a:gd name="T23" fmla="*/ 2147483646 h 207"/>
              <a:gd name="T24" fmla="*/ 2147483646 w 207"/>
              <a:gd name="T25" fmla="*/ 2147483646 h 207"/>
              <a:gd name="T26" fmla="*/ 2147483646 w 207"/>
              <a:gd name="T27" fmla="*/ 2147483646 h 207"/>
              <a:gd name="T28" fmla="*/ 0 w 207"/>
              <a:gd name="T29" fmla="*/ 2147483646 h 207"/>
              <a:gd name="T30" fmla="*/ 2147483646 w 207"/>
              <a:gd name="T31" fmla="*/ 2147483646 h 207"/>
              <a:gd name="T32" fmla="*/ 2147483646 w 207"/>
              <a:gd name="T33" fmla="*/ 0 h 207"/>
              <a:gd name="T34" fmla="*/ 2147483646 w 207"/>
              <a:gd name="T35" fmla="*/ 2147483646 h 207"/>
              <a:gd name="T36" fmla="*/ 2147483646 w 207"/>
              <a:gd name="T37" fmla="*/ 2147483646 h 207"/>
              <a:gd name="T38" fmla="*/ 2147483646 w 207"/>
              <a:gd name="T39" fmla="*/ 2147483646 h 207"/>
              <a:gd name="T40" fmla="*/ 2147483646 w 207"/>
              <a:gd name="T41" fmla="*/ 2147483646 h 207"/>
              <a:gd name="T42" fmla="*/ 2147483646 w 207"/>
              <a:gd name="T43" fmla="*/ 2147483646 h 207"/>
              <a:gd name="T44" fmla="*/ 2147483646 w 207"/>
              <a:gd name="T45" fmla="*/ 2147483646 h 207"/>
              <a:gd name="T46" fmla="*/ 2147483646 w 207"/>
              <a:gd name="T47" fmla="*/ 2147483646 h 207"/>
              <a:gd name="T48" fmla="*/ 2147483646 w 207"/>
              <a:gd name="T49" fmla="*/ 2147483646 h 207"/>
              <a:gd name="T50" fmla="*/ 2147483646 w 207"/>
              <a:gd name="T51" fmla="*/ 2147483646 h 207"/>
              <a:gd name="T52" fmla="*/ 2147483646 w 207"/>
              <a:gd name="T53" fmla="*/ 2147483646 h 207"/>
              <a:gd name="T54" fmla="*/ 2147483646 w 207"/>
              <a:gd name="T55" fmla="*/ 2147483646 h 207"/>
              <a:gd name="T56" fmla="*/ 2147483646 w 207"/>
              <a:gd name="T57" fmla="*/ 2147483646 h 207"/>
              <a:gd name="T58" fmla="*/ 2147483646 w 207"/>
              <a:gd name="T59" fmla="*/ 2147483646 h 207"/>
              <a:gd name="T60" fmla="*/ 2147483646 w 207"/>
              <a:gd name="T61" fmla="*/ 2147483646 h 207"/>
              <a:gd name="T62" fmla="*/ 2147483646 w 207"/>
              <a:gd name="T63" fmla="*/ 2147483646 h 207"/>
              <a:gd name="T64" fmla="*/ 2147483646 w 207"/>
              <a:gd name="T65" fmla="*/ 2147483646 h 207"/>
              <a:gd name="T66" fmla="*/ 2147483646 w 207"/>
              <a:gd name="T67" fmla="*/ 2147483646 h 207"/>
              <a:gd name="T68" fmla="*/ 2147483646 w 207"/>
              <a:gd name="T69" fmla="*/ 2147483646 h 207"/>
              <a:gd name="T70" fmla="*/ 2147483646 w 207"/>
              <a:gd name="T71" fmla="*/ 2147483646 h 207"/>
              <a:gd name="T72" fmla="*/ 2147483646 w 207"/>
              <a:gd name="T73" fmla="*/ 2147483646 h 207"/>
              <a:gd name="T74" fmla="*/ 2147483646 w 207"/>
              <a:gd name="T75" fmla="*/ 2147483646 h 20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07" h="207">
                <a:moveTo>
                  <a:pt x="137" y="51"/>
                </a:moveTo>
                <a:cubicBezTo>
                  <a:pt x="153" y="51"/>
                  <a:pt x="153" y="51"/>
                  <a:pt x="153" y="51"/>
                </a:cubicBezTo>
                <a:cubicBezTo>
                  <a:pt x="142" y="113"/>
                  <a:pt x="142" y="113"/>
                  <a:pt x="142" y="113"/>
                </a:cubicBezTo>
                <a:cubicBezTo>
                  <a:pt x="141" y="120"/>
                  <a:pt x="141" y="125"/>
                  <a:pt x="142" y="128"/>
                </a:cubicBezTo>
                <a:cubicBezTo>
                  <a:pt x="143" y="132"/>
                  <a:pt x="146" y="133"/>
                  <a:pt x="150" y="133"/>
                </a:cubicBezTo>
                <a:cubicBezTo>
                  <a:pt x="154" y="133"/>
                  <a:pt x="158" y="132"/>
                  <a:pt x="161" y="130"/>
                </a:cubicBezTo>
                <a:cubicBezTo>
                  <a:pt x="165" y="129"/>
                  <a:pt x="169" y="126"/>
                  <a:pt x="172" y="122"/>
                </a:cubicBezTo>
                <a:cubicBezTo>
                  <a:pt x="175" y="118"/>
                  <a:pt x="177" y="114"/>
                  <a:pt x="179" y="108"/>
                </a:cubicBezTo>
                <a:cubicBezTo>
                  <a:pt x="181" y="102"/>
                  <a:pt x="182" y="95"/>
                  <a:pt x="182" y="87"/>
                </a:cubicBezTo>
                <a:cubicBezTo>
                  <a:pt x="182" y="76"/>
                  <a:pt x="180" y="66"/>
                  <a:pt x="176" y="58"/>
                </a:cubicBezTo>
                <a:cubicBezTo>
                  <a:pt x="172" y="50"/>
                  <a:pt x="167" y="44"/>
                  <a:pt x="161" y="38"/>
                </a:cubicBezTo>
                <a:cubicBezTo>
                  <a:pt x="154" y="33"/>
                  <a:pt x="146" y="29"/>
                  <a:pt x="137" y="27"/>
                </a:cubicBezTo>
                <a:cubicBezTo>
                  <a:pt x="128" y="24"/>
                  <a:pt x="119" y="23"/>
                  <a:pt x="109" y="23"/>
                </a:cubicBezTo>
                <a:cubicBezTo>
                  <a:pt x="97" y="23"/>
                  <a:pt x="86" y="25"/>
                  <a:pt x="76" y="30"/>
                </a:cubicBezTo>
                <a:cubicBezTo>
                  <a:pt x="65" y="34"/>
                  <a:pt x="57" y="40"/>
                  <a:pt x="49" y="47"/>
                </a:cubicBezTo>
                <a:cubicBezTo>
                  <a:pt x="42" y="55"/>
                  <a:pt x="36" y="63"/>
                  <a:pt x="31" y="74"/>
                </a:cubicBezTo>
                <a:cubicBezTo>
                  <a:pt x="27" y="84"/>
                  <a:pt x="25" y="95"/>
                  <a:pt x="25" y="107"/>
                </a:cubicBezTo>
                <a:cubicBezTo>
                  <a:pt x="25" y="119"/>
                  <a:pt x="27" y="129"/>
                  <a:pt x="30" y="139"/>
                </a:cubicBezTo>
                <a:cubicBezTo>
                  <a:pt x="34" y="148"/>
                  <a:pt x="39" y="156"/>
                  <a:pt x="46" y="163"/>
                </a:cubicBezTo>
                <a:cubicBezTo>
                  <a:pt x="53" y="169"/>
                  <a:pt x="61" y="174"/>
                  <a:pt x="71" y="178"/>
                </a:cubicBezTo>
                <a:cubicBezTo>
                  <a:pt x="81" y="181"/>
                  <a:pt x="93" y="183"/>
                  <a:pt x="106" y="183"/>
                </a:cubicBezTo>
                <a:cubicBezTo>
                  <a:pt x="110" y="183"/>
                  <a:pt x="115" y="183"/>
                  <a:pt x="121" y="182"/>
                </a:cubicBezTo>
                <a:cubicBezTo>
                  <a:pt x="127" y="181"/>
                  <a:pt x="132" y="179"/>
                  <a:pt x="136" y="177"/>
                </a:cubicBezTo>
                <a:cubicBezTo>
                  <a:pt x="143" y="199"/>
                  <a:pt x="143" y="199"/>
                  <a:pt x="143" y="199"/>
                </a:cubicBezTo>
                <a:cubicBezTo>
                  <a:pt x="137" y="202"/>
                  <a:pt x="131" y="204"/>
                  <a:pt x="124" y="205"/>
                </a:cubicBezTo>
                <a:cubicBezTo>
                  <a:pt x="118" y="206"/>
                  <a:pt x="110" y="207"/>
                  <a:pt x="102" y="207"/>
                </a:cubicBezTo>
                <a:cubicBezTo>
                  <a:pt x="87" y="207"/>
                  <a:pt x="74" y="205"/>
                  <a:pt x="61" y="200"/>
                </a:cubicBezTo>
                <a:cubicBezTo>
                  <a:pt x="49" y="196"/>
                  <a:pt x="38" y="190"/>
                  <a:pt x="29" y="182"/>
                </a:cubicBezTo>
                <a:cubicBezTo>
                  <a:pt x="20" y="173"/>
                  <a:pt x="13" y="163"/>
                  <a:pt x="7" y="151"/>
                </a:cubicBezTo>
                <a:cubicBezTo>
                  <a:pt x="2" y="138"/>
                  <a:pt x="0" y="124"/>
                  <a:pt x="0" y="108"/>
                </a:cubicBezTo>
                <a:cubicBezTo>
                  <a:pt x="0" y="91"/>
                  <a:pt x="3" y="76"/>
                  <a:pt x="9" y="63"/>
                </a:cubicBezTo>
                <a:cubicBezTo>
                  <a:pt x="14" y="50"/>
                  <a:pt x="22" y="38"/>
                  <a:pt x="32" y="29"/>
                </a:cubicBezTo>
                <a:cubicBezTo>
                  <a:pt x="42" y="20"/>
                  <a:pt x="54" y="12"/>
                  <a:pt x="67" y="7"/>
                </a:cubicBezTo>
                <a:cubicBezTo>
                  <a:pt x="80" y="2"/>
                  <a:pt x="94" y="0"/>
                  <a:pt x="109" y="0"/>
                </a:cubicBezTo>
                <a:cubicBezTo>
                  <a:pt x="123" y="0"/>
                  <a:pt x="136" y="2"/>
                  <a:pt x="148" y="6"/>
                </a:cubicBezTo>
                <a:cubicBezTo>
                  <a:pt x="160" y="10"/>
                  <a:pt x="170" y="15"/>
                  <a:pt x="179" y="23"/>
                </a:cubicBezTo>
                <a:cubicBezTo>
                  <a:pt x="188" y="30"/>
                  <a:pt x="195" y="40"/>
                  <a:pt x="200" y="50"/>
                </a:cubicBezTo>
                <a:cubicBezTo>
                  <a:pt x="205" y="61"/>
                  <a:pt x="207" y="74"/>
                  <a:pt x="207" y="87"/>
                </a:cubicBezTo>
                <a:cubicBezTo>
                  <a:pt x="207" y="97"/>
                  <a:pt x="205" y="106"/>
                  <a:pt x="202" y="115"/>
                </a:cubicBezTo>
                <a:cubicBezTo>
                  <a:pt x="199" y="123"/>
                  <a:pt x="194" y="130"/>
                  <a:pt x="188" y="137"/>
                </a:cubicBezTo>
                <a:cubicBezTo>
                  <a:pt x="182" y="143"/>
                  <a:pt x="175" y="148"/>
                  <a:pt x="167" y="151"/>
                </a:cubicBezTo>
                <a:cubicBezTo>
                  <a:pt x="159" y="155"/>
                  <a:pt x="151" y="157"/>
                  <a:pt x="141" y="157"/>
                </a:cubicBezTo>
                <a:cubicBezTo>
                  <a:pt x="138" y="157"/>
                  <a:pt x="134" y="156"/>
                  <a:pt x="131" y="156"/>
                </a:cubicBezTo>
                <a:cubicBezTo>
                  <a:pt x="128" y="155"/>
                  <a:pt x="125" y="153"/>
                  <a:pt x="123" y="151"/>
                </a:cubicBezTo>
                <a:cubicBezTo>
                  <a:pt x="121" y="149"/>
                  <a:pt x="119" y="147"/>
                  <a:pt x="118" y="144"/>
                </a:cubicBezTo>
                <a:cubicBezTo>
                  <a:pt x="117" y="140"/>
                  <a:pt x="116" y="137"/>
                  <a:pt x="117" y="132"/>
                </a:cubicBezTo>
                <a:cubicBezTo>
                  <a:pt x="116" y="132"/>
                  <a:pt x="116" y="132"/>
                  <a:pt x="116" y="132"/>
                </a:cubicBezTo>
                <a:cubicBezTo>
                  <a:pt x="114" y="135"/>
                  <a:pt x="111" y="138"/>
                  <a:pt x="109" y="141"/>
                </a:cubicBezTo>
                <a:cubicBezTo>
                  <a:pt x="106" y="144"/>
                  <a:pt x="103" y="147"/>
                  <a:pt x="100" y="149"/>
                </a:cubicBezTo>
                <a:cubicBezTo>
                  <a:pt x="97" y="152"/>
                  <a:pt x="93" y="153"/>
                  <a:pt x="89" y="155"/>
                </a:cubicBezTo>
                <a:cubicBezTo>
                  <a:pt x="86" y="156"/>
                  <a:pt x="81" y="157"/>
                  <a:pt x="77" y="157"/>
                </a:cubicBezTo>
                <a:cubicBezTo>
                  <a:pt x="73" y="157"/>
                  <a:pt x="70" y="156"/>
                  <a:pt x="66" y="154"/>
                </a:cubicBezTo>
                <a:cubicBezTo>
                  <a:pt x="63" y="153"/>
                  <a:pt x="60" y="151"/>
                  <a:pt x="58" y="148"/>
                </a:cubicBezTo>
                <a:cubicBezTo>
                  <a:pt x="55" y="145"/>
                  <a:pt x="53" y="141"/>
                  <a:pt x="52" y="137"/>
                </a:cubicBezTo>
                <a:cubicBezTo>
                  <a:pt x="51" y="133"/>
                  <a:pt x="50" y="129"/>
                  <a:pt x="50" y="124"/>
                </a:cubicBezTo>
                <a:cubicBezTo>
                  <a:pt x="50" y="114"/>
                  <a:pt x="51" y="105"/>
                  <a:pt x="54" y="96"/>
                </a:cubicBezTo>
                <a:cubicBezTo>
                  <a:pt x="57" y="87"/>
                  <a:pt x="62" y="80"/>
                  <a:pt x="67" y="73"/>
                </a:cubicBezTo>
                <a:cubicBezTo>
                  <a:pt x="72" y="66"/>
                  <a:pt x="78" y="60"/>
                  <a:pt x="85" y="56"/>
                </a:cubicBezTo>
                <a:cubicBezTo>
                  <a:pt x="92" y="52"/>
                  <a:pt x="99" y="50"/>
                  <a:pt x="107" y="50"/>
                </a:cubicBezTo>
                <a:cubicBezTo>
                  <a:pt x="112" y="50"/>
                  <a:pt x="117" y="51"/>
                  <a:pt x="120" y="52"/>
                </a:cubicBezTo>
                <a:cubicBezTo>
                  <a:pt x="124" y="54"/>
                  <a:pt x="127" y="56"/>
                  <a:pt x="130" y="59"/>
                </a:cubicBezTo>
                <a:lnTo>
                  <a:pt x="137" y="51"/>
                </a:lnTo>
                <a:close/>
                <a:moveTo>
                  <a:pt x="123" y="79"/>
                </a:moveTo>
                <a:cubicBezTo>
                  <a:pt x="121" y="77"/>
                  <a:pt x="119" y="76"/>
                  <a:pt x="117" y="75"/>
                </a:cubicBezTo>
                <a:cubicBezTo>
                  <a:pt x="115" y="74"/>
                  <a:pt x="112" y="74"/>
                  <a:pt x="109" y="74"/>
                </a:cubicBezTo>
                <a:cubicBezTo>
                  <a:pt x="104" y="74"/>
                  <a:pt x="100" y="75"/>
                  <a:pt x="96" y="78"/>
                </a:cubicBezTo>
                <a:cubicBezTo>
                  <a:pt x="92" y="80"/>
                  <a:pt x="89" y="83"/>
                  <a:pt x="86" y="88"/>
                </a:cubicBezTo>
                <a:cubicBezTo>
                  <a:pt x="84" y="92"/>
                  <a:pt x="81" y="96"/>
                  <a:pt x="80" y="101"/>
                </a:cubicBezTo>
                <a:cubicBezTo>
                  <a:pt x="78" y="106"/>
                  <a:pt x="78" y="111"/>
                  <a:pt x="78" y="116"/>
                </a:cubicBezTo>
                <a:cubicBezTo>
                  <a:pt x="78" y="121"/>
                  <a:pt x="79" y="125"/>
                  <a:pt x="81" y="128"/>
                </a:cubicBezTo>
                <a:cubicBezTo>
                  <a:pt x="83" y="132"/>
                  <a:pt x="86" y="133"/>
                  <a:pt x="91" y="133"/>
                </a:cubicBezTo>
                <a:cubicBezTo>
                  <a:pt x="93" y="133"/>
                  <a:pt x="96" y="133"/>
                  <a:pt x="98" y="131"/>
                </a:cubicBezTo>
                <a:cubicBezTo>
                  <a:pt x="100" y="130"/>
                  <a:pt x="103" y="128"/>
                  <a:pt x="105" y="126"/>
                </a:cubicBezTo>
                <a:cubicBezTo>
                  <a:pt x="107" y="124"/>
                  <a:pt x="110" y="122"/>
                  <a:pt x="112" y="119"/>
                </a:cubicBezTo>
                <a:cubicBezTo>
                  <a:pt x="114" y="116"/>
                  <a:pt x="116" y="113"/>
                  <a:pt x="117" y="110"/>
                </a:cubicBezTo>
                <a:lnTo>
                  <a:pt x="123" y="79"/>
                </a:lnTo>
                <a:close/>
              </a:path>
            </a:pathLst>
          </a:custGeom>
          <a:solidFill>
            <a:schemeClr val="bg1"/>
          </a:solid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21" name="文本框 20"/>
          <p:cNvSpPr txBox="1"/>
          <p:nvPr/>
        </p:nvSpPr>
        <p:spPr>
          <a:xfrm>
            <a:off x="817042" y="4889340"/>
            <a:ext cx="3247949" cy="757130"/>
          </a:xfrm>
          <a:prstGeom prst="rect">
            <a:avLst/>
          </a:prstGeom>
          <a:noFill/>
        </p:spPr>
        <p:txBody>
          <a:bodyPr wrap="square" rtlCol="0">
            <a:spAutoFit/>
          </a:bodyPr>
          <a:lstStyle/>
          <a:p>
            <a:pPr algn="just">
              <a:lnSpc>
                <a:spcPct val="120000"/>
              </a:lnSpc>
            </a:pPr>
            <a:r>
              <a:rPr lang="zh-CN" altLang="en-US" dirty="0">
                <a:solidFill>
                  <a:schemeClr val="tx1">
                    <a:lumMod val="50000"/>
                    <a:lumOff val="50000"/>
                  </a:schemeClr>
                </a:solidFill>
                <a:cs typeface="+mn-ea"/>
                <a:sym typeface="+mn-lt"/>
              </a:rPr>
              <a:t>请在这里添加相应的文字内容请在这里添加相应的文字内容</a:t>
            </a:r>
          </a:p>
        </p:txBody>
      </p:sp>
      <p:sp>
        <p:nvSpPr>
          <p:cNvPr id="22" name="文本框 21"/>
          <p:cNvSpPr txBox="1"/>
          <p:nvPr/>
        </p:nvSpPr>
        <p:spPr>
          <a:xfrm>
            <a:off x="704985" y="3966010"/>
            <a:ext cx="1569660" cy="923330"/>
          </a:xfrm>
          <a:prstGeom prst="rect">
            <a:avLst/>
          </a:prstGeom>
          <a:noFill/>
        </p:spPr>
        <p:txBody>
          <a:bodyPr wrap="none" rtlCol="0">
            <a:spAutoFit/>
          </a:bodyPr>
          <a:lstStyle/>
          <a:p>
            <a:r>
              <a:rPr lang="en-US" altLang="zh-CN" sz="5400" b="1" dirty="0">
                <a:solidFill>
                  <a:schemeClr val="bg1">
                    <a:lumMod val="50000"/>
                  </a:schemeClr>
                </a:solidFill>
              </a:rPr>
              <a:t>15%</a:t>
            </a:r>
            <a:endParaRPr lang="zh-CN" altLang="en-US" sz="5400" b="1" dirty="0">
              <a:solidFill>
                <a:schemeClr val="bg1">
                  <a:lumMod val="50000"/>
                </a:schemeClr>
              </a:solidFill>
            </a:endParaRPr>
          </a:p>
        </p:txBody>
      </p:sp>
      <p:sp>
        <p:nvSpPr>
          <p:cNvPr id="23" name="文本框 22"/>
          <p:cNvSpPr txBox="1"/>
          <p:nvPr/>
        </p:nvSpPr>
        <p:spPr>
          <a:xfrm>
            <a:off x="4542232" y="4889340"/>
            <a:ext cx="3247949" cy="757130"/>
          </a:xfrm>
          <a:prstGeom prst="rect">
            <a:avLst/>
          </a:prstGeom>
          <a:noFill/>
        </p:spPr>
        <p:txBody>
          <a:bodyPr wrap="square" rtlCol="0">
            <a:spAutoFit/>
          </a:bodyPr>
          <a:lstStyle/>
          <a:p>
            <a:pPr algn="just">
              <a:lnSpc>
                <a:spcPct val="120000"/>
              </a:lnSpc>
            </a:pPr>
            <a:r>
              <a:rPr lang="zh-CN" altLang="en-US" dirty="0">
                <a:solidFill>
                  <a:schemeClr val="tx1">
                    <a:lumMod val="50000"/>
                    <a:lumOff val="50000"/>
                  </a:schemeClr>
                </a:solidFill>
                <a:cs typeface="+mn-ea"/>
                <a:sym typeface="+mn-lt"/>
              </a:rPr>
              <a:t>请在这里添加相应的文字内容请在这里添加相应的文字内容</a:t>
            </a:r>
          </a:p>
        </p:txBody>
      </p:sp>
      <p:sp>
        <p:nvSpPr>
          <p:cNvPr id="24" name="文本框 23"/>
          <p:cNvSpPr txBox="1"/>
          <p:nvPr/>
        </p:nvSpPr>
        <p:spPr>
          <a:xfrm>
            <a:off x="4430175" y="3966010"/>
            <a:ext cx="1569660" cy="923330"/>
          </a:xfrm>
          <a:prstGeom prst="rect">
            <a:avLst/>
          </a:prstGeom>
          <a:noFill/>
        </p:spPr>
        <p:txBody>
          <a:bodyPr wrap="none" rtlCol="0">
            <a:spAutoFit/>
          </a:bodyPr>
          <a:lstStyle/>
          <a:p>
            <a:r>
              <a:rPr lang="en-US" altLang="zh-CN" sz="5400" b="1" dirty="0">
                <a:solidFill>
                  <a:schemeClr val="bg1">
                    <a:lumMod val="50000"/>
                  </a:schemeClr>
                </a:solidFill>
              </a:rPr>
              <a:t>15%</a:t>
            </a:r>
            <a:endParaRPr lang="zh-CN" altLang="en-US" sz="5400" b="1" dirty="0">
              <a:solidFill>
                <a:schemeClr val="bg1">
                  <a:lumMod val="50000"/>
                </a:schemeClr>
              </a:solidFill>
            </a:endParaRPr>
          </a:p>
        </p:txBody>
      </p:sp>
      <p:sp>
        <p:nvSpPr>
          <p:cNvPr id="25" name="文本框 24"/>
          <p:cNvSpPr txBox="1"/>
          <p:nvPr/>
        </p:nvSpPr>
        <p:spPr>
          <a:xfrm>
            <a:off x="8267422" y="4889340"/>
            <a:ext cx="3247949" cy="757130"/>
          </a:xfrm>
          <a:prstGeom prst="rect">
            <a:avLst/>
          </a:prstGeom>
          <a:noFill/>
        </p:spPr>
        <p:txBody>
          <a:bodyPr wrap="square" rtlCol="0">
            <a:spAutoFit/>
          </a:bodyPr>
          <a:lstStyle/>
          <a:p>
            <a:pPr algn="just">
              <a:lnSpc>
                <a:spcPct val="120000"/>
              </a:lnSpc>
            </a:pPr>
            <a:r>
              <a:rPr lang="zh-CN" altLang="en-US" dirty="0">
                <a:solidFill>
                  <a:schemeClr val="tx1">
                    <a:lumMod val="50000"/>
                    <a:lumOff val="50000"/>
                  </a:schemeClr>
                </a:solidFill>
                <a:cs typeface="+mn-ea"/>
                <a:sym typeface="+mn-lt"/>
              </a:rPr>
              <a:t>请在这里添加相应的文字内容请在这里添加相应的文字内容</a:t>
            </a:r>
          </a:p>
        </p:txBody>
      </p:sp>
      <p:sp>
        <p:nvSpPr>
          <p:cNvPr id="26" name="文本框 25"/>
          <p:cNvSpPr txBox="1"/>
          <p:nvPr/>
        </p:nvSpPr>
        <p:spPr>
          <a:xfrm>
            <a:off x="8155365" y="3966010"/>
            <a:ext cx="1569660" cy="923330"/>
          </a:xfrm>
          <a:prstGeom prst="rect">
            <a:avLst/>
          </a:prstGeom>
          <a:noFill/>
        </p:spPr>
        <p:txBody>
          <a:bodyPr wrap="none" rtlCol="0">
            <a:spAutoFit/>
          </a:bodyPr>
          <a:lstStyle/>
          <a:p>
            <a:r>
              <a:rPr lang="en-US" altLang="zh-CN" sz="5400" b="1" dirty="0">
                <a:solidFill>
                  <a:schemeClr val="bg1">
                    <a:lumMod val="50000"/>
                  </a:schemeClr>
                </a:solidFill>
              </a:rPr>
              <a:t>15%</a:t>
            </a:r>
            <a:endParaRPr lang="zh-CN" altLang="en-US" sz="5400" b="1" dirty="0">
              <a:solidFill>
                <a:schemeClr val="bg1">
                  <a:lumMod val="50000"/>
                </a:schemeClr>
              </a:solidFill>
            </a:endParaRPr>
          </a:p>
        </p:txBody>
      </p:sp>
      <p:grpSp>
        <p:nvGrpSpPr>
          <p:cNvPr id="27" name="组合 26"/>
          <p:cNvGrpSpPr>
            <a:grpSpLocks noChangeAspect="1"/>
          </p:cNvGrpSpPr>
          <p:nvPr/>
        </p:nvGrpSpPr>
        <p:grpSpPr>
          <a:xfrm>
            <a:off x="202799" y="287672"/>
            <a:ext cx="609210" cy="609210"/>
            <a:chOff x="456294" y="1959430"/>
            <a:chExt cx="2148114" cy="2148114"/>
          </a:xfrm>
        </p:grpSpPr>
        <p:sp>
          <p:nvSpPr>
            <p:cNvPr id="28" name="椭圆 27"/>
            <p:cNvSpPr/>
            <p:nvPr/>
          </p:nvSpPr>
          <p:spPr>
            <a:xfrm>
              <a:off x="456294" y="1959430"/>
              <a:ext cx="2148114" cy="2148114"/>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rgbClr val="F38E02"/>
                </a:solidFill>
                <a:latin typeface="Arial" pitchFamily="34" charset="0"/>
                <a:ea typeface="微软雅黑" pitchFamily="34" charset="-122"/>
                <a:sym typeface="Arial" pitchFamily="34" charset="0"/>
              </a:endParaRPr>
            </a:p>
          </p:txBody>
        </p:sp>
        <p:pic>
          <p:nvPicPr>
            <p:cNvPr id="29" name="图片 28"/>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833665" y="2319827"/>
              <a:ext cx="1393372" cy="1427320"/>
            </a:xfrm>
            <a:prstGeom prst="rect">
              <a:avLst/>
            </a:prstGeom>
          </p:spPr>
        </p:pic>
      </p:grpSp>
      <p:sp>
        <p:nvSpPr>
          <p:cNvPr id="30" name="文本框 29"/>
          <p:cNvSpPr txBox="1"/>
          <p:nvPr/>
        </p:nvSpPr>
        <p:spPr>
          <a:xfrm>
            <a:off x="919032" y="57998"/>
            <a:ext cx="5708293" cy="838884"/>
          </a:xfrm>
          <a:prstGeom prst="rect">
            <a:avLst/>
          </a:prstGeom>
          <a:noFill/>
        </p:spPr>
        <p:txBody>
          <a:bodyPr wrap="square" rtlCol="0">
            <a:spAutoFit/>
          </a:bodyPr>
          <a:lstStyle/>
          <a:p>
            <a:pPr>
              <a:lnSpc>
                <a:spcPct val="150000"/>
              </a:lnSpc>
            </a:pPr>
            <a:r>
              <a:rPr lang="zh-CN" altLang="en-US" sz="3600" b="1" dirty="0">
                <a:solidFill>
                  <a:schemeClr val="bg1"/>
                </a:solidFill>
              </a:rPr>
              <a:t>添加论文内容第四部分标题</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0"/>
            <a:ext cx="12192000" cy="10595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0" y="1099029"/>
            <a:ext cx="12192000"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9" name="图表 8"/>
          <p:cNvGraphicFramePr/>
          <p:nvPr/>
        </p:nvGraphicFramePr>
        <p:xfrm>
          <a:off x="844550" y="1754415"/>
          <a:ext cx="10528300" cy="2741896"/>
        </p:xfrm>
        <a:graphic>
          <a:graphicData uri="http://schemas.openxmlformats.org/drawingml/2006/chart">
            <c:chart xmlns:c="http://schemas.openxmlformats.org/drawingml/2006/chart" xmlns:r="http://schemas.openxmlformats.org/officeDocument/2006/relationships" r:id="rId2"/>
          </a:graphicData>
        </a:graphic>
      </p:graphicFrame>
      <p:sp>
        <p:nvSpPr>
          <p:cNvPr id="10" name="Title 13"/>
          <p:cNvSpPr txBox="1"/>
          <p:nvPr/>
        </p:nvSpPr>
        <p:spPr>
          <a:xfrm>
            <a:off x="1136916" y="4633580"/>
            <a:ext cx="3845900" cy="709713"/>
          </a:xfrm>
          <a:prstGeom prst="rect">
            <a:avLst/>
          </a:prstGeom>
        </p:spPr>
        <p:txBody>
          <a:bodyPr vert="horz" lIns="121920" tIns="60960" rIns="121920" bIns="6096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zh-CN" altLang="en-US" sz="2400" dirty="0">
                <a:latin typeface="+mn-lt"/>
                <a:ea typeface="+mn-ea"/>
                <a:cs typeface="+mn-ea"/>
                <a:sym typeface="+mn-lt"/>
              </a:rPr>
              <a:t>类别</a:t>
            </a:r>
            <a:r>
              <a:rPr lang="en-US" altLang="zh-CN" sz="2400" dirty="0">
                <a:latin typeface="+mn-lt"/>
                <a:ea typeface="+mn-ea"/>
                <a:cs typeface="+mn-ea"/>
                <a:sym typeface="+mn-lt"/>
              </a:rPr>
              <a:t>1</a:t>
            </a:r>
            <a:endParaRPr lang="en-US" sz="2400" dirty="0">
              <a:latin typeface="+mn-lt"/>
              <a:ea typeface="+mn-ea"/>
              <a:cs typeface="+mn-ea"/>
              <a:sym typeface="+mn-lt"/>
            </a:endParaRPr>
          </a:p>
        </p:txBody>
      </p:sp>
      <p:sp>
        <p:nvSpPr>
          <p:cNvPr id="11" name="文本框 10"/>
          <p:cNvSpPr txBox="1"/>
          <p:nvPr/>
        </p:nvSpPr>
        <p:spPr>
          <a:xfrm>
            <a:off x="1136687" y="5193734"/>
            <a:ext cx="2083221" cy="978729"/>
          </a:xfrm>
          <a:prstGeom prst="rect">
            <a:avLst/>
          </a:prstGeom>
          <a:noFill/>
        </p:spPr>
        <p:txBody>
          <a:bodyPr wrap="square" rtlCol="0">
            <a:spAutoFit/>
          </a:bodyPr>
          <a:lstStyle/>
          <a:p>
            <a:pPr algn="just">
              <a:lnSpc>
                <a:spcPct val="120000"/>
              </a:lnSpc>
            </a:pPr>
            <a:r>
              <a:rPr lang="zh-CN" altLang="en-US" sz="1600" dirty="0">
                <a:solidFill>
                  <a:schemeClr val="tx1">
                    <a:lumMod val="50000"/>
                    <a:lumOff val="50000"/>
                  </a:schemeClr>
                </a:solidFill>
                <a:cs typeface="+mn-ea"/>
                <a:sym typeface="+mn-lt"/>
              </a:rPr>
              <a:t>请在这里添加相应的文字内容请在这里添加相应的文字内容</a:t>
            </a:r>
          </a:p>
        </p:txBody>
      </p:sp>
      <p:sp>
        <p:nvSpPr>
          <p:cNvPr id="12" name="矩形 11"/>
          <p:cNvSpPr/>
          <p:nvPr/>
        </p:nvSpPr>
        <p:spPr>
          <a:xfrm>
            <a:off x="946187" y="4859565"/>
            <a:ext cx="190500" cy="190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itle 13"/>
          <p:cNvSpPr txBox="1"/>
          <p:nvPr/>
        </p:nvSpPr>
        <p:spPr>
          <a:xfrm>
            <a:off x="3803916" y="4633580"/>
            <a:ext cx="3845900" cy="709713"/>
          </a:xfrm>
          <a:prstGeom prst="rect">
            <a:avLst/>
          </a:prstGeom>
        </p:spPr>
        <p:txBody>
          <a:bodyPr vert="horz" lIns="121920" tIns="60960" rIns="121920" bIns="6096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zh-CN" altLang="en-US" sz="2400" dirty="0">
                <a:latin typeface="+mn-lt"/>
                <a:ea typeface="+mn-ea"/>
                <a:cs typeface="+mn-ea"/>
                <a:sym typeface="+mn-lt"/>
              </a:rPr>
              <a:t>类别</a:t>
            </a:r>
            <a:r>
              <a:rPr lang="en-US" altLang="zh-CN" sz="2400" dirty="0">
                <a:latin typeface="+mn-lt"/>
                <a:ea typeface="+mn-ea"/>
                <a:cs typeface="+mn-ea"/>
                <a:sym typeface="+mn-lt"/>
              </a:rPr>
              <a:t>2</a:t>
            </a:r>
            <a:endParaRPr lang="en-US" sz="2400" dirty="0">
              <a:latin typeface="+mn-lt"/>
              <a:ea typeface="+mn-ea"/>
              <a:cs typeface="+mn-ea"/>
              <a:sym typeface="+mn-lt"/>
            </a:endParaRPr>
          </a:p>
        </p:txBody>
      </p:sp>
      <p:sp>
        <p:nvSpPr>
          <p:cNvPr id="14" name="文本框 13"/>
          <p:cNvSpPr txBox="1"/>
          <p:nvPr/>
        </p:nvSpPr>
        <p:spPr>
          <a:xfrm>
            <a:off x="3803687" y="5193734"/>
            <a:ext cx="2083221" cy="978729"/>
          </a:xfrm>
          <a:prstGeom prst="rect">
            <a:avLst/>
          </a:prstGeom>
          <a:noFill/>
        </p:spPr>
        <p:txBody>
          <a:bodyPr wrap="square" rtlCol="0">
            <a:spAutoFit/>
          </a:bodyPr>
          <a:lstStyle/>
          <a:p>
            <a:pPr algn="just">
              <a:lnSpc>
                <a:spcPct val="120000"/>
              </a:lnSpc>
            </a:pPr>
            <a:r>
              <a:rPr lang="zh-CN" altLang="en-US" sz="1600" dirty="0">
                <a:solidFill>
                  <a:schemeClr val="tx1">
                    <a:lumMod val="50000"/>
                    <a:lumOff val="50000"/>
                  </a:schemeClr>
                </a:solidFill>
                <a:cs typeface="+mn-ea"/>
                <a:sym typeface="+mn-lt"/>
              </a:rPr>
              <a:t>请在这里添加相应的文字内容请在这里添加相应的文字内容</a:t>
            </a:r>
          </a:p>
        </p:txBody>
      </p:sp>
      <p:sp>
        <p:nvSpPr>
          <p:cNvPr id="15" name="矩形 14"/>
          <p:cNvSpPr/>
          <p:nvPr/>
        </p:nvSpPr>
        <p:spPr>
          <a:xfrm>
            <a:off x="3613187" y="4859565"/>
            <a:ext cx="190500" cy="1905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itle 13"/>
          <p:cNvSpPr txBox="1"/>
          <p:nvPr/>
        </p:nvSpPr>
        <p:spPr>
          <a:xfrm>
            <a:off x="6528708" y="4633580"/>
            <a:ext cx="3845900" cy="709713"/>
          </a:xfrm>
          <a:prstGeom prst="rect">
            <a:avLst/>
          </a:prstGeom>
        </p:spPr>
        <p:txBody>
          <a:bodyPr vert="horz" lIns="121920" tIns="60960" rIns="121920" bIns="6096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zh-CN" altLang="en-US" sz="2400" dirty="0">
                <a:latin typeface="+mn-lt"/>
                <a:ea typeface="+mn-ea"/>
                <a:cs typeface="+mn-ea"/>
                <a:sym typeface="+mn-lt"/>
              </a:rPr>
              <a:t>类别</a:t>
            </a:r>
            <a:r>
              <a:rPr lang="en-US" altLang="zh-CN" sz="2400" dirty="0">
                <a:latin typeface="+mn-lt"/>
                <a:ea typeface="+mn-ea"/>
                <a:cs typeface="+mn-ea"/>
                <a:sym typeface="+mn-lt"/>
              </a:rPr>
              <a:t>3</a:t>
            </a:r>
            <a:endParaRPr lang="en-US" sz="2400" dirty="0">
              <a:latin typeface="+mn-lt"/>
              <a:ea typeface="+mn-ea"/>
              <a:cs typeface="+mn-ea"/>
              <a:sym typeface="+mn-lt"/>
            </a:endParaRPr>
          </a:p>
        </p:txBody>
      </p:sp>
      <p:sp>
        <p:nvSpPr>
          <p:cNvPr id="17" name="文本框 16"/>
          <p:cNvSpPr txBox="1"/>
          <p:nvPr/>
        </p:nvSpPr>
        <p:spPr>
          <a:xfrm>
            <a:off x="6528479" y="5193734"/>
            <a:ext cx="2083221" cy="978729"/>
          </a:xfrm>
          <a:prstGeom prst="rect">
            <a:avLst/>
          </a:prstGeom>
          <a:noFill/>
        </p:spPr>
        <p:txBody>
          <a:bodyPr wrap="square" rtlCol="0">
            <a:spAutoFit/>
          </a:bodyPr>
          <a:lstStyle/>
          <a:p>
            <a:pPr algn="just">
              <a:lnSpc>
                <a:spcPct val="120000"/>
              </a:lnSpc>
            </a:pPr>
            <a:r>
              <a:rPr lang="zh-CN" altLang="en-US" sz="1600" dirty="0">
                <a:solidFill>
                  <a:schemeClr val="tx1">
                    <a:lumMod val="50000"/>
                    <a:lumOff val="50000"/>
                  </a:schemeClr>
                </a:solidFill>
                <a:cs typeface="+mn-ea"/>
                <a:sym typeface="+mn-lt"/>
              </a:rPr>
              <a:t>请在这里添加相应的文字内容请在这里添加相应的文字内容</a:t>
            </a:r>
          </a:p>
        </p:txBody>
      </p:sp>
      <p:sp>
        <p:nvSpPr>
          <p:cNvPr id="18" name="矩形 17"/>
          <p:cNvSpPr/>
          <p:nvPr/>
        </p:nvSpPr>
        <p:spPr>
          <a:xfrm>
            <a:off x="6337979" y="4859565"/>
            <a:ext cx="190500" cy="190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itle 13"/>
          <p:cNvSpPr txBox="1"/>
          <p:nvPr/>
        </p:nvSpPr>
        <p:spPr>
          <a:xfrm>
            <a:off x="9117537" y="4633580"/>
            <a:ext cx="1335013" cy="709713"/>
          </a:xfrm>
          <a:prstGeom prst="rect">
            <a:avLst/>
          </a:prstGeom>
        </p:spPr>
        <p:txBody>
          <a:bodyPr vert="horz" lIns="121920" tIns="60960" rIns="121920" bIns="6096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zh-CN" altLang="en-US" sz="2400" dirty="0">
                <a:latin typeface="+mn-lt"/>
                <a:ea typeface="+mn-ea"/>
                <a:cs typeface="+mn-ea"/>
                <a:sym typeface="+mn-lt"/>
              </a:rPr>
              <a:t>类别</a:t>
            </a:r>
            <a:r>
              <a:rPr lang="en-US" altLang="zh-CN" sz="2400" dirty="0">
                <a:latin typeface="+mn-lt"/>
                <a:ea typeface="+mn-ea"/>
                <a:cs typeface="+mn-ea"/>
                <a:sym typeface="+mn-lt"/>
              </a:rPr>
              <a:t>4</a:t>
            </a:r>
            <a:endParaRPr lang="en-US" sz="2400" dirty="0">
              <a:latin typeface="+mn-lt"/>
              <a:ea typeface="+mn-ea"/>
              <a:cs typeface="+mn-ea"/>
              <a:sym typeface="+mn-lt"/>
            </a:endParaRPr>
          </a:p>
        </p:txBody>
      </p:sp>
      <p:sp>
        <p:nvSpPr>
          <p:cNvPr id="20" name="文本框 19"/>
          <p:cNvSpPr txBox="1"/>
          <p:nvPr/>
        </p:nvSpPr>
        <p:spPr>
          <a:xfrm>
            <a:off x="9117537" y="5193734"/>
            <a:ext cx="2083221" cy="978729"/>
          </a:xfrm>
          <a:prstGeom prst="rect">
            <a:avLst/>
          </a:prstGeom>
          <a:noFill/>
        </p:spPr>
        <p:txBody>
          <a:bodyPr wrap="square" rtlCol="0">
            <a:spAutoFit/>
          </a:bodyPr>
          <a:lstStyle/>
          <a:p>
            <a:pPr algn="just">
              <a:lnSpc>
                <a:spcPct val="120000"/>
              </a:lnSpc>
            </a:pPr>
            <a:r>
              <a:rPr lang="zh-CN" altLang="en-US" sz="1600" dirty="0">
                <a:solidFill>
                  <a:schemeClr val="tx1">
                    <a:lumMod val="50000"/>
                    <a:lumOff val="50000"/>
                  </a:schemeClr>
                </a:solidFill>
                <a:cs typeface="+mn-ea"/>
                <a:sym typeface="+mn-lt"/>
              </a:rPr>
              <a:t>请在这里添加相应的文字内容请在这里添加相应的文字内容</a:t>
            </a:r>
          </a:p>
        </p:txBody>
      </p:sp>
      <p:sp>
        <p:nvSpPr>
          <p:cNvPr id="21" name="矩形 20"/>
          <p:cNvSpPr/>
          <p:nvPr/>
        </p:nvSpPr>
        <p:spPr>
          <a:xfrm>
            <a:off x="8927037" y="4859565"/>
            <a:ext cx="190500" cy="1905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a:grpSpLocks noChangeAspect="1"/>
          </p:cNvGrpSpPr>
          <p:nvPr/>
        </p:nvGrpSpPr>
        <p:grpSpPr>
          <a:xfrm>
            <a:off x="202799" y="287672"/>
            <a:ext cx="609210" cy="609210"/>
            <a:chOff x="456294" y="1959430"/>
            <a:chExt cx="2148114" cy="2148114"/>
          </a:xfrm>
        </p:grpSpPr>
        <p:sp>
          <p:nvSpPr>
            <p:cNvPr id="23" name="椭圆 22"/>
            <p:cNvSpPr/>
            <p:nvPr/>
          </p:nvSpPr>
          <p:spPr>
            <a:xfrm>
              <a:off x="456294" y="1959430"/>
              <a:ext cx="2148114" cy="2148114"/>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rgbClr val="F38E02"/>
                </a:solidFill>
                <a:latin typeface="Arial" pitchFamily="34" charset="0"/>
                <a:ea typeface="微软雅黑" pitchFamily="34" charset="-122"/>
                <a:sym typeface="Arial" pitchFamily="34" charset="0"/>
              </a:endParaRPr>
            </a:p>
          </p:txBody>
        </p:sp>
        <p:pic>
          <p:nvPicPr>
            <p:cNvPr id="24" name="图片 23"/>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833665" y="2319827"/>
              <a:ext cx="1393372" cy="1427320"/>
            </a:xfrm>
            <a:prstGeom prst="rect">
              <a:avLst/>
            </a:prstGeom>
          </p:spPr>
        </p:pic>
      </p:grpSp>
      <p:sp>
        <p:nvSpPr>
          <p:cNvPr id="25" name="文本框 24"/>
          <p:cNvSpPr txBox="1"/>
          <p:nvPr/>
        </p:nvSpPr>
        <p:spPr>
          <a:xfrm>
            <a:off x="919032" y="57998"/>
            <a:ext cx="5708293" cy="838884"/>
          </a:xfrm>
          <a:prstGeom prst="rect">
            <a:avLst/>
          </a:prstGeom>
          <a:noFill/>
        </p:spPr>
        <p:txBody>
          <a:bodyPr wrap="square" rtlCol="0">
            <a:spAutoFit/>
          </a:bodyPr>
          <a:lstStyle/>
          <a:p>
            <a:pPr>
              <a:lnSpc>
                <a:spcPct val="150000"/>
              </a:lnSpc>
            </a:pPr>
            <a:r>
              <a:rPr lang="zh-CN" altLang="en-US" sz="3600" b="1" dirty="0">
                <a:solidFill>
                  <a:schemeClr val="bg1"/>
                </a:solidFill>
              </a:rPr>
              <a:t>添加论文内容第四部分标题</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0"/>
            <a:ext cx="12192000" cy="10595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a:grpSpLocks noChangeAspect="1"/>
          </p:cNvGrpSpPr>
          <p:nvPr/>
        </p:nvGrpSpPr>
        <p:grpSpPr>
          <a:xfrm>
            <a:off x="202799" y="287672"/>
            <a:ext cx="609210" cy="609210"/>
            <a:chOff x="456294" y="1959430"/>
            <a:chExt cx="2148114" cy="2148114"/>
          </a:xfrm>
        </p:grpSpPr>
        <p:sp>
          <p:nvSpPr>
            <p:cNvPr id="4" name="椭圆 3"/>
            <p:cNvSpPr/>
            <p:nvPr/>
          </p:nvSpPr>
          <p:spPr>
            <a:xfrm>
              <a:off x="456294" y="1959430"/>
              <a:ext cx="2148114" cy="2148114"/>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rgbClr val="F38E02"/>
                </a:solidFill>
                <a:latin typeface="Arial" pitchFamily="34" charset="0"/>
                <a:ea typeface="微软雅黑" pitchFamily="34" charset="-122"/>
                <a:sym typeface="Arial" pitchFamily="34" charset="0"/>
              </a:endParaRPr>
            </a:p>
          </p:txBody>
        </p:sp>
        <p:pic>
          <p:nvPicPr>
            <p:cNvPr id="5" name="图片 4"/>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833665" y="2319827"/>
              <a:ext cx="1393372" cy="1427320"/>
            </a:xfrm>
            <a:prstGeom prst="rect">
              <a:avLst/>
            </a:prstGeom>
          </p:spPr>
        </p:pic>
      </p:grpSp>
      <p:sp>
        <p:nvSpPr>
          <p:cNvPr id="6" name="文本框 5"/>
          <p:cNvSpPr txBox="1"/>
          <p:nvPr/>
        </p:nvSpPr>
        <p:spPr>
          <a:xfrm>
            <a:off x="919032" y="57998"/>
            <a:ext cx="5708293" cy="838884"/>
          </a:xfrm>
          <a:prstGeom prst="rect">
            <a:avLst/>
          </a:prstGeom>
          <a:noFill/>
        </p:spPr>
        <p:txBody>
          <a:bodyPr wrap="square" rtlCol="0">
            <a:spAutoFit/>
          </a:bodyPr>
          <a:lstStyle/>
          <a:p>
            <a:pPr>
              <a:lnSpc>
                <a:spcPct val="150000"/>
              </a:lnSpc>
            </a:pPr>
            <a:r>
              <a:rPr lang="zh-CN" altLang="en-US" sz="3600" b="1" dirty="0">
                <a:solidFill>
                  <a:schemeClr val="bg1"/>
                </a:solidFill>
              </a:rPr>
              <a:t>添加论文内容第四部分标题</a:t>
            </a:r>
          </a:p>
        </p:txBody>
      </p:sp>
      <p:sp>
        <p:nvSpPr>
          <p:cNvPr id="8" name="矩形 7"/>
          <p:cNvSpPr/>
          <p:nvPr/>
        </p:nvSpPr>
        <p:spPr>
          <a:xfrm>
            <a:off x="0" y="1099029"/>
            <a:ext cx="12192000"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Rectangle 86"/>
          <p:cNvSpPr/>
          <p:nvPr/>
        </p:nvSpPr>
        <p:spPr>
          <a:xfrm>
            <a:off x="9060874" y="2636067"/>
            <a:ext cx="3131126" cy="11914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cs typeface="+mn-ea"/>
              <a:sym typeface="+mn-lt"/>
            </a:endParaRPr>
          </a:p>
        </p:txBody>
      </p:sp>
      <p:sp>
        <p:nvSpPr>
          <p:cNvPr id="10" name="Rectangle 84"/>
          <p:cNvSpPr/>
          <p:nvPr/>
        </p:nvSpPr>
        <p:spPr>
          <a:xfrm>
            <a:off x="0" y="2636067"/>
            <a:ext cx="3131127" cy="11914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cs typeface="+mn-ea"/>
              <a:sym typeface="+mn-lt"/>
            </a:endParaRPr>
          </a:p>
        </p:txBody>
      </p:sp>
      <p:sp>
        <p:nvSpPr>
          <p:cNvPr id="11" name="Oval 3"/>
          <p:cNvSpPr/>
          <p:nvPr/>
        </p:nvSpPr>
        <p:spPr>
          <a:xfrm>
            <a:off x="2110509" y="1804794"/>
            <a:ext cx="2854037" cy="2854037"/>
          </a:xfrm>
          <a:prstGeom prst="ellipse">
            <a:avLst/>
          </a:prstGeom>
          <a:solidFill>
            <a:schemeClr val="accent4"/>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cs typeface="+mn-ea"/>
              <a:sym typeface="+mn-lt"/>
            </a:endParaRPr>
          </a:p>
        </p:txBody>
      </p:sp>
      <p:sp>
        <p:nvSpPr>
          <p:cNvPr id="12" name="Oval 4"/>
          <p:cNvSpPr/>
          <p:nvPr/>
        </p:nvSpPr>
        <p:spPr>
          <a:xfrm>
            <a:off x="4668982" y="1804794"/>
            <a:ext cx="2854037" cy="2854037"/>
          </a:xfrm>
          <a:prstGeom prst="ellipse">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cs typeface="+mn-ea"/>
              <a:sym typeface="+mn-lt"/>
            </a:endParaRPr>
          </a:p>
        </p:txBody>
      </p:sp>
      <p:sp>
        <p:nvSpPr>
          <p:cNvPr id="13" name="Oval 6"/>
          <p:cNvSpPr/>
          <p:nvPr/>
        </p:nvSpPr>
        <p:spPr>
          <a:xfrm>
            <a:off x="7227455" y="1804794"/>
            <a:ext cx="2854037" cy="2854037"/>
          </a:xfrm>
          <a:prstGeom prst="ellipse">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cs typeface="+mn-ea"/>
              <a:sym typeface="+mn-lt"/>
            </a:endParaRPr>
          </a:p>
        </p:txBody>
      </p:sp>
      <p:grpSp>
        <p:nvGrpSpPr>
          <p:cNvPr id="14" name="Group 24"/>
          <p:cNvGrpSpPr/>
          <p:nvPr/>
        </p:nvGrpSpPr>
        <p:grpSpPr>
          <a:xfrm>
            <a:off x="5525726" y="2661538"/>
            <a:ext cx="1140547" cy="1140547"/>
            <a:chOff x="6111586" y="318800"/>
            <a:chExt cx="490538" cy="490538"/>
          </a:xfrm>
          <a:solidFill>
            <a:schemeClr val="bg1"/>
          </a:solidFill>
        </p:grpSpPr>
        <p:sp>
          <p:nvSpPr>
            <p:cNvPr id="15" name="Freeform 5"/>
            <p:cNvSpPr>
              <a:spLocks noEditPoints="1"/>
            </p:cNvSpPr>
            <p:nvPr/>
          </p:nvSpPr>
          <p:spPr bwMode="auto">
            <a:xfrm>
              <a:off x="6111586" y="318800"/>
              <a:ext cx="490538" cy="490538"/>
            </a:xfrm>
            <a:custGeom>
              <a:avLst/>
              <a:gdLst>
                <a:gd name="T0" fmla="*/ 116 w 128"/>
                <a:gd name="T1" fmla="*/ 0 h 128"/>
                <a:gd name="T2" fmla="*/ 28 w 128"/>
                <a:gd name="T3" fmla="*/ 0 h 128"/>
                <a:gd name="T4" fmla="*/ 16 w 128"/>
                <a:gd name="T5" fmla="*/ 12 h 128"/>
                <a:gd name="T6" fmla="*/ 16 w 128"/>
                <a:gd name="T7" fmla="*/ 20 h 128"/>
                <a:gd name="T8" fmla="*/ 12 w 128"/>
                <a:gd name="T9" fmla="*/ 20 h 128"/>
                <a:gd name="T10" fmla="*/ 0 w 128"/>
                <a:gd name="T11" fmla="*/ 32 h 128"/>
                <a:gd name="T12" fmla="*/ 0 w 128"/>
                <a:gd name="T13" fmla="*/ 112 h 128"/>
                <a:gd name="T14" fmla="*/ 16 w 128"/>
                <a:gd name="T15" fmla="*/ 128 h 128"/>
                <a:gd name="T16" fmla="*/ 112 w 128"/>
                <a:gd name="T17" fmla="*/ 128 h 128"/>
                <a:gd name="T18" fmla="*/ 128 w 128"/>
                <a:gd name="T19" fmla="*/ 112 h 128"/>
                <a:gd name="T20" fmla="*/ 128 w 128"/>
                <a:gd name="T21" fmla="*/ 12 h 128"/>
                <a:gd name="T22" fmla="*/ 116 w 128"/>
                <a:gd name="T23" fmla="*/ 0 h 128"/>
                <a:gd name="T24" fmla="*/ 120 w 128"/>
                <a:gd name="T25" fmla="*/ 112 h 128"/>
                <a:gd name="T26" fmla="*/ 112 w 128"/>
                <a:gd name="T27" fmla="*/ 120 h 128"/>
                <a:gd name="T28" fmla="*/ 16 w 128"/>
                <a:gd name="T29" fmla="*/ 120 h 128"/>
                <a:gd name="T30" fmla="*/ 8 w 128"/>
                <a:gd name="T31" fmla="*/ 112 h 128"/>
                <a:gd name="T32" fmla="*/ 8 w 128"/>
                <a:gd name="T33" fmla="*/ 32 h 128"/>
                <a:gd name="T34" fmla="*/ 12 w 128"/>
                <a:gd name="T35" fmla="*/ 28 h 128"/>
                <a:gd name="T36" fmla="*/ 16 w 128"/>
                <a:gd name="T37" fmla="*/ 28 h 128"/>
                <a:gd name="T38" fmla="*/ 16 w 128"/>
                <a:gd name="T39" fmla="*/ 108 h 128"/>
                <a:gd name="T40" fmla="*/ 20 w 128"/>
                <a:gd name="T41" fmla="*/ 112 h 128"/>
                <a:gd name="T42" fmla="*/ 24 w 128"/>
                <a:gd name="T43" fmla="*/ 108 h 128"/>
                <a:gd name="T44" fmla="*/ 24 w 128"/>
                <a:gd name="T45" fmla="*/ 12 h 128"/>
                <a:gd name="T46" fmla="*/ 28 w 128"/>
                <a:gd name="T47" fmla="*/ 8 h 128"/>
                <a:gd name="T48" fmla="*/ 116 w 128"/>
                <a:gd name="T49" fmla="*/ 8 h 128"/>
                <a:gd name="T50" fmla="*/ 120 w 128"/>
                <a:gd name="T51" fmla="*/ 12 h 128"/>
                <a:gd name="T52" fmla="*/ 120 w 128"/>
                <a:gd name="T53"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8" h="128">
                  <a:moveTo>
                    <a:pt x="116" y="0"/>
                  </a:moveTo>
                  <a:cubicBezTo>
                    <a:pt x="28" y="0"/>
                    <a:pt x="28" y="0"/>
                    <a:pt x="28" y="0"/>
                  </a:cubicBezTo>
                  <a:cubicBezTo>
                    <a:pt x="21" y="0"/>
                    <a:pt x="16" y="5"/>
                    <a:pt x="16" y="12"/>
                  </a:cubicBezTo>
                  <a:cubicBezTo>
                    <a:pt x="16" y="20"/>
                    <a:pt x="16" y="20"/>
                    <a:pt x="16" y="20"/>
                  </a:cubicBezTo>
                  <a:cubicBezTo>
                    <a:pt x="12" y="20"/>
                    <a:pt x="12" y="20"/>
                    <a:pt x="12" y="20"/>
                  </a:cubicBezTo>
                  <a:cubicBezTo>
                    <a:pt x="5" y="20"/>
                    <a:pt x="0" y="25"/>
                    <a:pt x="0" y="32"/>
                  </a:cubicBezTo>
                  <a:cubicBezTo>
                    <a:pt x="0" y="112"/>
                    <a:pt x="0" y="112"/>
                    <a:pt x="0" y="112"/>
                  </a:cubicBezTo>
                  <a:cubicBezTo>
                    <a:pt x="0" y="121"/>
                    <a:pt x="7" y="128"/>
                    <a:pt x="16" y="128"/>
                  </a:cubicBezTo>
                  <a:cubicBezTo>
                    <a:pt x="112" y="128"/>
                    <a:pt x="112" y="128"/>
                    <a:pt x="112" y="128"/>
                  </a:cubicBezTo>
                  <a:cubicBezTo>
                    <a:pt x="121" y="128"/>
                    <a:pt x="128" y="121"/>
                    <a:pt x="128" y="112"/>
                  </a:cubicBezTo>
                  <a:cubicBezTo>
                    <a:pt x="128" y="12"/>
                    <a:pt x="128" y="12"/>
                    <a:pt x="128" y="12"/>
                  </a:cubicBezTo>
                  <a:cubicBezTo>
                    <a:pt x="128" y="5"/>
                    <a:pt x="123" y="0"/>
                    <a:pt x="116" y="0"/>
                  </a:cubicBezTo>
                  <a:close/>
                  <a:moveTo>
                    <a:pt x="120" y="112"/>
                  </a:moveTo>
                  <a:cubicBezTo>
                    <a:pt x="120" y="116"/>
                    <a:pt x="116" y="120"/>
                    <a:pt x="112" y="120"/>
                  </a:cubicBezTo>
                  <a:cubicBezTo>
                    <a:pt x="16" y="120"/>
                    <a:pt x="16" y="120"/>
                    <a:pt x="16" y="120"/>
                  </a:cubicBezTo>
                  <a:cubicBezTo>
                    <a:pt x="12" y="120"/>
                    <a:pt x="8" y="116"/>
                    <a:pt x="8" y="112"/>
                  </a:cubicBezTo>
                  <a:cubicBezTo>
                    <a:pt x="8" y="32"/>
                    <a:pt x="8" y="32"/>
                    <a:pt x="8" y="32"/>
                  </a:cubicBezTo>
                  <a:cubicBezTo>
                    <a:pt x="8" y="30"/>
                    <a:pt x="10" y="28"/>
                    <a:pt x="12" y="28"/>
                  </a:cubicBezTo>
                  <a:cubicBezTo>
                    <a:pt x="16" y="28"/>
                    <a:pt x="16" y="28"/>
                    <a:pt x="16" y="28"/>
                  </a:cubicBezTo>
                  <a:cubicBezTo>
                    <a:pt x="16" y="108"/>
                    <a:pt x="16" y="108"/>
                    <a:pt x="16" y="108"/>
                  </a:cubicBezTo>
                  <a:cubicBezTo>
                    <a:pt x="16" y="110"/>
                    <a:pt x="18" y="112"/>
                    <a:pt x="20" y="112"/>
                  </a:cubicBezTo>
                  <a:cubicBezTo>
                    <a:pt x="22" y="112"/>
                    <a:pt x="24" y="110"/>
                    <a:pt x="24" y="108"/>
                  </a:cubicBezTo>
                  <a:cubicBezTo>
                    <a:pt x="24" y="12"/>
                    <a:pt x="24" y="12"/>
                    <a:pt x="24" y="12"/>
                  </a:cubicBezTo>
                  <a:cubicBezTo>
                    <a:pt x="24" y="10"/>
                    <a:pt x="26" y="8"/>
                    <a:pt x="28" y="8"/>
                  </a:cubicBezTo>
                  <a:cubicBezTo>
                    <a:pt x="116" y="8"/>
                    <a:pt x="116" y="8"/>
                    <a:pt x="116" y="8"/>
                  </a:cubicBezTo>
                  <a:cubicBezTo>
                    <a:pt x="118" y="8"/>
                    <a:pt x="120" y="10"/>
                    <a:pt x="120" y="12"/>
                  </a:cubicBezTo>
                  <a:lnTo>
                    <a:pt x="120" y="1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cs typeface="+mn-ea"/>
                <a:sym typeface="+mn-lt"/>
              </a:endParaRPr>
            </a:p>
          </p:txBody>
        </p:sp>
        <p:sp>
          <p:nvSpPr>
            <p:cNvPr id="16" name="Freeform 6"/>
            <p:cNvSpPr/>
            <p:nvPr/>
          </p:nvSpPr>
          <p:spPr bwMode="auto">
            <a:xfrm>
              <a:off x="6402099" y="502950"/>
              <a:ext cx="138113" cy="14288"/>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cs typeface="+mn-ea"/>
                <a:sym typeface="+mn-lt"/>
              </a:endParaRPr>
            </a:p>
          </p:txBody>
        </p:sp>
        <p:sp>
          <p:nvSpPr>
            <p:cNvPr id="17" name="Freeform 7"/>
            <p:cNvSpPr/>
            <p:nvPr/>
          </p:nvSpPr>
          <p:spPr bwMode="auto">
            <a:xfrm>
              <a:off x="6402099" y="456912"/>
              <a:ext cx="138113" cy="14288"/>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cs typeface="+mn-ea"/>
                <a:sym typeface="+mn-lt"/>
              </a:endParaRPr>
            </a:p>
          </p:txBody>
        </p:sp>
        <p:sp>
          <p:nvSpPr>
            <p:cNvPr id="18" name="Freeform 8"/>
            <p:cNvSpPr/>
            <p:nvPr/>
          </p:nvSpPr>
          <p:spPr bwMode="auto">
            <a:xfrm>
              <a:off x="6402099" y="410875"/>
              <a:ext cx="138113" cy="14288"/>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cs typeface="+mn-ea"/>
                <a:sym typeface="+mn-lt"/>
              </a:endParaRPr>
            </a:p>
          </p:txBody>
        </p:sp>
        <p:sp>
          <p:nvSpPr>
            <p:cNvPr id="19" name="Freeform 9"/>
            <p:cNvSpPr/>
            <p:nvPr/>
          </p:nvSpPr>
          <p:spPr bwMode="auto">
            <a:xfrm>
              <a:off x="6233824" y="733137"/>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cs typeface="+mn-ea"/>
                <a:sym typeface="+mn-lt"/>
              </a:endParaRPr>
            </a:p>
          </p:txBody>
        </p:sp>
        <p:sp>
          <p:nvSpPr>
            <p:cNvPr id="20" name="Freeform 10"/>
            <p:cNvSpPr/>
            <p:nvPr/>
          </p:nvSpPr>
          <p:spPr bwMode="auto">
            <a:xfrm>
              <a:off x="6233824" y="687100"/>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cs typeface="+mn-ea"/>
                <a:sym typeface="+mn-lt"/>
              </a:endParaRPr>
            </a:p>
          </p:txBody>
        </p:sp>
        <p:sp>
          <p:nvSpPr>
            <p:cNvPr id="21" name="Freeform 11"/>
            <p:cNvSpPr/>
            <p:nvPr/>
          </p:nvSpPr>
          <p:spPr bwMode="auto">
            <a:xfrm>
              <a:off x="6233824" y="641062"/>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cs typeface="+mn-ea"/>
                <a:sym typeface="+mn-lt"/>
              </a:endParaRPr>
            </a:p>
          </p:txBody>
        </p:sp>
        <p:sp>
          <p:nvSpPr>
            <p:cNvPr id="22" name="Freeform 12"/>
            <p:cNvSpPr/>
            <p:nvPr/>
          </p:nvSpPr>
          <p:spPr bwMode="auto">
            <a:xfrm>
              <a:off x="6402099" y="733137"/>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cs typeface="+mn-ea"/>
                <a:sym typeface="+mn-lt"/>
              </a:endParaRPr>
            </a:p>
          </p:txBody>
        </p:sp>
        <p:sp>
          <p:nvSpPr>
            <p:cNvPr id="23" name="Freeform 13"/>
            <p:cNvSpPr/>
            <p:nvPr/>
          </p:nvSpPr>
          <p:spPr bwMode="auto">
            <a:xfrm>
              <a:off x="6402099" y="687100"/>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cs typeface="+mn-ea"/>
                <a:sym typeface="+mn-lt"/>
              </a:endParaRPr>
            </a:p>
          </p:txBody>
        </p:sp>
        <p:sp>
          <p:nvSpPr>
            <p:cNvPr id="24" name="Freeform 14"/>
            <p:cNvSpPr/>
            <p:nvPr/>
          </p:nvSpPr>
          <p:spPr bwMode="auto">
            <a:xfrm>
              <a:off x="6402099" y="641062"/>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cs typeface="+mn-ea"/>
                <a:sym typeface="+mn-lt"/>
              </a:endParaRPr>
            </a:p>
          </p:txBody>
        </p:sp>
        <p:sp>
          <p:nvSpPr>
            <p:cNvPr id="25" name="Freeform 15"/>
            <p:cNvSpPr/>
            <p:nvPr/>
          </p:nvSpPr>
          <p:spPr bwMode="auto">
            <a:xfrm>
              <a:off x="6233824" y="548987"/>
              <a:ext cx="306388" cy="14288"/>
            </a:xfrm>
            <a:custGeom>
              <a:avLst/>
              <a:gdLst>
                <a:gd name="T0" fmla="*/ 78 w 80"/>
                <a:gd name="T1" fmla="*/ 0 h 4"/>
                <a:gd name="T2" fmla="*/ 2 w 80"/>
                <a:gd name="T3" fmla="*/ 0 h 4"/>
                <a:gd name="T4" fmla="*/ 0 w 80"/>
                <a:gd name="T5" fmla="*/ 2 h 4"/>
                <a:gd name="T6" fmla="*/ 2 w 80"/>
                <a:gd name="T7" fmla="*/ 4 h 4"/>
                <a:gd name="T8" fmla="*/ 78 w 80"/>
                <a:gd name="T9" fmla="*/ 4 h 4"/>
                <a:gd name="T10" fmla="*/ 80 w 80"/>
                <a:gd name="T11" fmla="*/ 2 h 4"/>
                <a:gd name="T12" fmla="*/ 78 w 80"/>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0" h="4">
                  <a:moveTo>
                    <a:pt x="78" y="0"/>
                  </a:moveTo>
                  <a:cubicBezTo>
                    <a:pt x="2" y="0"/>
                    <a:pt x="2" y="0"/>
                    <a:pt x="2" y="0"/>
                  </a:cubicBezTo>
                  <a:cubicBezTo>
                    <a:pt x="1" y="0"/>
                    <a:pt x="0" y="1"/>
                    <a:pt x="0" y="2"/>
                  </a:cubicBezTo>
                  <a:cubicBezTo>
                    <a:pt x="0" y="3"/>
                    <a:pt x="1" y="4"/>
                    <a:pt x="2" y="4"/>
                  </a:cubicBezTo>
                  <a:cubicBezTo>
                    <a:pt x="78" y="4"/>
                    <a:pt x="78" y="4"/>
                    <a:pt x="78" y="4"/>
                  </a:cubicBezTo>
                  <a:cubicBezTo>
                    <a:pt x="79" y="4"/>
                    <a:pt x="80" y="3"/>
                    <a:pt x="80" y="2"/>
                  </a:cubicBezTo>
                  <a:cubicBezTo>
                    <a:pt x="80" y="1"/>
                    <a:pt x="79" y="0"/>
                    <a:pt x="7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cs typeface="+mn-ea"/>
                <a:sym typeface="+mn-lt"/>
              </a:endParaRPr>
            </a:p>
          </p:txBody>
        </p:sp>
        <p:sp>
          <p:nvSpPr>
            <p:cNvPr id="26" name="Freeform 16"/>
            <p:cNvSpPr/>
            <p:nvPr/>
          </p:nvSpPr>
          <p:spPr bwMode="auto">
            <a:xfrm>
              <a:off x="6233824" y="595025"/>
              <a:ext cx="306388" cy="14288"/>
            </a:xfrm>
            <a:custGeom>
              <a:avLst/>
              <a:gdLst>
                <a:gd name="T0" fmla="*/ 78 w 80"/>
                <a:gd name="T1" fmla="*/ 0 h 4"/>
                <a:gd name="T2" fmla="*/ 2 w 80"/>
                <a:gd name="T3" fmla="*/ 0 h 4"/>
                <a:gd name="T4" fmla="*/ 0 w 80"/>
                <a:gd name="T5" fmla="*/ 2 h 4"/>
                <a:gd name="T6" fmla="*/ 2 w 80"/>
                <a:gd name="T7" fmla="*/ 4 h 4"/>
                <a:gd name="T8" fmla="*/ 78 w 80"/>
                <a:gd name="T9" fmla="*/ 4 h 4"/>
                <a:gd name="T10" fmla="*/ 80 w 80"/>
                <a:gd name="T11" fmla="*/ 2 h 4"/>
                <a:gd name="T12" fmla="*/ 78 w 80"/>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0" h="4">
                  <a:moveTo>
                    <a:pt x="78" y="0"/>
                  </a:moveTo>
                  <a:cubicBezTo>
                    <a:pt x="2" y="0"/>
                    <a:pt x="2" y="0"/>
                    <a:pt x="2" y="0"/>
                  </a:cubicBezTo>
                  <a:cubicBezTo>
                    <a:pt x="1" y="0"/>
                    <a:pt x="0" y="1"/>
                    <a:pt x="0" y="2"/>
                  </a:cubicBezTo>
                  <a:cubicBezTo>
                    <a:pt x="0" y="3"/>
                    <a:pt x="1" y="4"/>
                    <a:pt x="2" y="4"/>
                  </a:cubicBezTo>
                  <a:cubicBezTo>
                    <a:pt x="78" y="4"/>
                    <a:pt x="78" y="4"/>
                    <a:pt x="78" y="4"/>
                  </a:cubicBezTo>
                  <a:cubicBezTo>
                    <a:pt x="79" y="4"/>
                    <a:pt x="80" y="3"/>
                    <a:pt x="80" y="2"/>
                  </a:cubicBezTo>
                  <a:cubicBezTo>
                    <a:pt x="80" y="1"/>
                    <a:pt x="79" y="0"/>
                    <a:pt x="7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cs typeface="+mn-ea"/>
                <a:sym typeface="+mn-lt"/>
              </a:endParaRPr>
            </a:p>
          </p:txBody>
        </p:sp>
        <p:sp>
          <p:nvSpPr>
            <p:cNvPr id="27" name="Freeform 17"/>
            <p:cNvSpPr>
              <a:spLocks noEditPoints="1"/>
            </p:cNvSpPr>
            <p:nvPr/>
          </p:nvSpPr>
          <p:spPr bwMode="auto">
            <a:xfrm>
              <a:off x="6233824" y="379125"/>
              <a:ext cx="138113" cy="138113"/>
            </a:xfrm>
            <a:custGeom>
              <a:avLst/>
              <a:gdLst>
                <a:gd name="T0" fmla="*/ 4 w 36"/>
                <a:gd name="T1" fmla="*/ 36 h 36"/>
                <a:gd name="T2" fmla="*/ 32 w 36"/>
                <a:gd name="T3" fmla="*/ 36 h 36"/>
                <a:gd name="T4" fmla="*/ 36 w 36"/>
                <a:gd name="T5" fmla="*/ 32 h 36"/>
                <a:gd name="T6" fmla="*/ 36 w 36"/>
                <a:gd name="T7" fmla="*/ 4 h 36"/>
                <a:gd name="T8" fmla="*/ 32 w 36"/>
                <a:gd name="T9" fmla="*/ 0 h 36"/>
                <a:gd name="T10" fmla="*/ 4 w 36"/>
                <a:gd name="T11" fmla="*/ 0 h 36"/>
                <a:gd name="T12" fmla="*/ 0 w 36"/>
                <a:gd name="T13" fmla="*/ 4 h 36"/>
                <a:gd name="T14" fmla="*/ 0 w 36"/>
                <a:gd name="T15" fmla="*/ 32 h 36"/>
                <a:gd name="T16" fmla="*/ 4 w 36"/>
                <a:gd name="T17" fmla="*/ 36 h 36"/>
                <a:gd name="T18" fmla="*/ 8 w 36"/>
                <a:gd name="T19" fmla="*/ 8 h 36"/>
                <a:gd name="T20" fmla="*/ 28 w 36"/>
                <a:gd name="T21" fmla="*/ 8 h 36"/>
                <a:gd name="T22" fmla="*/ 28 w 36"/>
                <a:gd name="T23" fmla="*/ 28 h 36"/>
                <a:gd name="T24" fmla="*/ 8 w 36"/>
                <a:gd name="T25" fmla="*/ 28 h 36"/>
                <a:gd name="T26" fmla="*/ 8 w 36"/>
                <a:gd name="T27" fmla="*/ 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36">
                  <a:moveTo>
                    <a:pt x="4" y="36"/>
                  </a:moveTo>
                  <a:cubicBezTo>
                    <a:pt x="32" y="36"/>
                    <a:pt x="32" y="36"/>
                    <a:pt x="32" y="36"/>
                  </a:cubicBezTo>
                  <a:cubicBezTo>
                    <a:pt x="34" y="36"/>
                    <a:pt x="36" y="34"/>
                    <a:pt x="36" y="32"/>
                  </a:cubicBezTo>
                  <a:cubicBezTo>
                    <a:pt x="36" y="4"/>
                    <a:pt x="36" y="4"/>
                    <a:pt x="36" y="4"/>
                  </a:cubicBezTo>
                  <a:cubicBezTo>
                    <a:pt x="36" y="2"/>
                    <a:pt x="34" y="0"/>
                    <a:pt x="32" y="0"/>
                  </a:cubicBezTo>
                  <a:cubicBezTo>
                    <a:pt x="4" y="0"/>
                    <a:pt x="4" y="0"/>
                    <a:pt x="4" y="0"/>
                  </a:cubicBezTo>
                  <a:cubicBezTo>
                    <a:pt x="2" y="0"/>
                    <a:pt x="0" y="2"/>
                    <a:pt x="0" y="4"/>
                  </a:cubicBezTo>
                  <a:cubicBezTo>
                    <a:pt x="0" y="32"/>
                    <a:pt x="0" y="32"/>
                    <a:pt x="0" y="32"/>
                  </a:cubicBezTo>
                  <a:cubicBezTo>
                    <a:pt x="0" y="34"/>
                    <a:pt x="2" y="36"/>
                    <a:pt x="4" y="36"/>
                  </a:cubicBezTo>
                  <a:close/>
                  <a:moveTo>
                    <a:pt x="8" y="8"/>
                  </a:moveTo>
                  <a:cubicBezTo>
                    <a:pt x="28" y="8"/>
                    <a:pt x="28" y="8"/>
                    <a:pt x="28" y="8"/>
                  </a:cubicBezTo>
                  <a:cubicBezTo>
                    <a:pt x="28" y="28"/>
                    <a:pt x="28" y="28"/>
                    <a:pt x="28" y="28"/>
                  </a:cubicBezTo>
                  <a:cubicBezTo>
                    <a:pt x="8" y="28"/>
                    <a:pt x="8" y="28"/>
                    <a:pt x="8" y="28"/>
                  </a:cubicBezTo>
                  <a:lnTo>
                    <a:pt x="8"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cs typeface="+mn-ea"/>
                <a:sym typeface="+mn-lt"/>
              </a:endParaRPr>
            </a:p>
          </p:txBody>
        </p:sp>
      </p:grpSp>
      <p:sp>
        <p:nvSpPr>
          <p:cNvPr id="28" name="Freeform 26"/>
          <p:cNvSpPr>
            <a:spLocks noEditPoints="1"/>
          </p:cNvSpPr>
          <p:nvPr/>
        </p:nvSpPr>
        <p:spPr bwMode="auto">
          <a:xfrm>
            <a:off x="8084199" y="2572221"/>
            <a:ext cx="1297709" cy="1249045"/>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chemeClr val="bg1"/>
          </a:solidFill>
          <a:ln>
            <a:noFill/>
          </a:ln>
        </p:spPr>
        <p:txBody>
          <a:bodyPr vert="horz" wrap="square" lIns="91440" tIns="45720" rIns="91440" bIns="45720" numCol="1" anchor="t" anchorCtr="0" compatLnSpc="1"/>
          <a:lstStyle/>
          <a:p>
            <a:endParaRPr lang="id-ID">
              <a:solidFill>
                <a:prstClr val="black"/>
              </a:solidFill>
              <a:cs typeface="+mn-ea"/>
              <a:sym typeface="+mn-lt"/>
            </a:endParaRPr>
          </a:p>
        </p:txBody>
      </p:sp>
      <p:grpSp>
        <p:nvGrpSpPr>
          <p:cNvPr id="29" name="Group 82"/>
          <p:cNvGrpSpPr/>
          <p:nvPr/>
        </p:nvGrpSpPr>
        <p:grpSpPr>
          <a:xfrm>
            <a:off x="3028734" y="2652129"/>
            <a:ext cx="1017588" cy="1158875"/>
            <a:chOff x="812800" y="2719388"/>
            <a:chExt cx="1017588" cy="1158875"/>
          </a:xfrm>
          <a:solidFill>
            <a:schemeClr val="bg1"/>
          </a:solidFill>
        </p:grpSpPr>
        <p:sp>
          <p:nvSpPr>
            <p:cNvPr id="30" name="Freeform 35"/>
            <p:cNvSpPr>
              <a:spLocks noEditPoints="1"/>
            </p:cNvSpPr>
            <p:nvPr/>
          </p:nvSpPr>
          <p:spPr bwMode="auto">
            <a:xfrm>
              <a:off x="812800" y="2719388"/>
              <a:ext cx="1017588" cy="1158875"/>
            </a:xfrm>
            <a:custGeom>
              <a:avLst/>
              <a:gdLst>
                <a:gd name="T0" fmla="*/ 56 w 112"/>
                <a:gd name="T1" fmla="*/ 0 h 128"/>
                <a:gd name="T2" fmla="*/ 0 w 112"/>
                <a:gd name="T3" fmla="*/ 26 h 128"/>
                <a:gd name="T4" fmla="*/ 0 w 112"/>
                <a:gd name="T5" fmla="*/ 102 h 128"/>
                <a:gd name="T6" fmla="*/ 56 w 112"/>
                <a:gd name="T7" fmla="*/ 128 h 128"/>
                <a:gd name="T8" fmla="*/ 112 w 112"/>
                <a:gd name="T9" fmla="*/ 102 h 128"/>
                <a:gd name="T10" fmla="*/ 112 w 112"/>
                <a:gd name="T11" fmla="*/ 26 h 128"/>
                <a:gd name="T12" fmla="*/ 56 w 112"/>
                <a:gd name="T13" fmla="*/ 0 h 128"/>
                <a:gd name="T14" fmla="*/ 104 w 112"/>
                <a:gd name="T15" fmla="*/ 102 h 128"/>
                <a:gd name="T16" fmla="*/ 56 w 112"/>
                <a:gd name="T17" fmla="*/ 120 h 128"/>
                <a:gd name="T18" fmla="*/ 8 w 112"/>
                <a:gd name="T19" fmla="*/ 102 h 128"/>
                <a:gd name="T20" fmla="*/ 8 w 112"/>
                <a:gd name="T21" fmla="*/ 87 h 128"/>
                <a:gd name="T22" fmla="*/ 56 w 112"/>
                <a:gd name="T23" fmla="*/ 100 h 128"/>
                <a:gd name="T24" fmla="*/ 104 w 112"/>
                <a:gd name="T25" fmla="*/ 87 h 128"/>
                <a:gd name="T26" fmla="*/ 104 w 112"/>
                <a:gd name="T27" fmla="*/ 102 h 128"/>
                <a:gd name="T28" fmla="*/ 104 w 112"/>
                <a:gd name="T29" fmla="*/ 78 h 128"/>
                <a:gd name="T30" fmla="*/ 104 w 112"/>
                <a:gd name="T31" fmla="*/ 78 h 128"/>
                <a:gd name="T32" fmla="*/ 104 w 112"/>
                <a:gd name="T33" fmla="*/ 78 h 128"/>
                <a:gd name="T34" fmla="*/ 56 w 112"/>
                <a:gd name="T35" fmla="*/ 96 h 128"/>
                <a:gd name="T36" fmla="*/ 8 w 112"/>
                <a:gd name="T37" fmla="*/ 78 h 128"/>
                <a:gd name="T38" fmla="*/ 8 w 112"/>
                <a:gd name="T39" fmla="*/ 78 h 128"/>
                <a:gd name="T40" fmla="*/ 8 w 112"/>
                <a:gd name="T41" fmla="*/ 78 h 128"/>
                <a:gd name="T42" fmla="*/ 8 w 112"/>
                <a:gd name="T43" fmla="*/ 63 h 128"/>
                <a:gd name="T44" fmla="*/ 56 w 112"/>
                <a:gd name="T45" fmla="*/ 76 h 128"/>
                <a:gd name="T46" fmla="*/ 104 w 112"/>
                <a:gd name="T47" fmla="*/ 63 h 128"/>
                <a:gd name="T48" fmla="*/ 104 w 112"/>
                <a:gd name="T49" fmla="*/ 78 h 128"/>
                <a:gd name="T50" fmla="*/ 104 w 112"/>
                <a:gd name="T51" fmla="*/ 54 h 128"/>
                <a:gd name="T52" fmla="*/ 104 w 112"/>
                <a:gd name="T53" fmla="*/ 54 h 128"/>
                <a:gd name="T54" fmla="*/ 104 w 112"/>
                <a:gd name="T55" fmla="*/ 54 h 128"/>
                <a:gd name="T56" fmla="*/ 56 w 112"/>
                <a:gd name="T57" fmla="*/ 72 h 128"/>
                <a:gd name="T58" fmla="*/ 8 w 112"/>
                <a:gd name="T59" fmla="*/ 54 h 128"/>
                <a:gd name="T60" fmla="*/ 8 w 112"/>
                <a:gd name="T61" fmla="*/ 54 h 128"/>
                <a:gd name="T62" fmla="*/ 8 w 112"/>
                <a:gd name="T63" fmla="*/ 54 h 128"/>
                <a:gd name="T64" fmla="*/ 8 w 112"/>
                <a:gd name="T65" fmla="*/ 40 h 128"/>
                <a:gd name="T66" fmla="*/ 56 w 112"/>
                <a:gd name="T67" fmla="*/ 52 h 128"/>
                <a:gd name="T68" fmla="*/ 104 w 112"/>
                <a:gd name="T69" fmla="*/ 40 h 128"/>
                <a:gd name="T70" fmla="*/ 104 w 112"/>
                <a:gd name="T71" fmla="*/ 54 h 128"/>
                <a:gd name="T72" fmla="*/ 56 w 112"/>
                <a:gd name="T73" fmla="*/ 44 h 128"/>
                <a:gd name="T74" fmla="*/ 8 w 112"/>
                <a:gd name="T75" fmla="*/ 26 h 128"/>
                <a:gd name="T76" fmla="*/ 56 w 112"/>
                <a:gd name="T77" fmla="*/ 8 h 128"/>
                <a:gd name="T78" fmla="*/ 104 w 112"/>
                <a:gd name="T79" fmla="*/ 26 h 128"/>
                <a:gd name="T80" fmla="*/ 56 w 112"/>
                <a:gd name="T81" fmla="*/ 4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2" h="128">
                  <a:moveTo>
                    <a:pt x="56" y="0"/>
                  </a:moveTo>
                  <a:cubicBezTo>
                    <a:pt x="29" y="0"/>
                    <a:pt x="0" y="8"/>
                    <a:pt x="0" y="26"/>
                  </a:cubicBezTo>
                  <a:cubicBezTo>
                    <a:pt x="0" y="102"/>
                    <a:pt x="0" y="102"/>
                    <a:pt x="0" y="102"/>
                  </a:cubicBezTo>
                  <a:cubicBezTo>
                    <a:pt x="0" y="120"/>
                    <a:pt x="29" y="128"/>
                    <a:pt x="56" y="128"/>
                  </a:cubicBezTo>
                  <a:cubicBezTo>
                    <a:pt x="83" y="128"/>
                    <a:pt x="112" y="120"/>
                    <a:pt x="112" y="102"/>
                  </a:cubicBezTo>
                  <a:cubicBezTo>
                    <a:pt x="112" y="26"/>
                    <a:pt x="112" y="26"/>
                    <a:pt x="112" y="26"/>
                  </a:cubicBezTo>
                  <a:cubicBezTo>
                    <a:pt x="112" y="8"/>
                    <a:pt x="83" y="0"/>
                    <a:pt x="56" y="0"/>
                  </a:cubicBezTo>
                  <a:close/>
                  <a:moveTo>
                    <a:pt x="104" y="102"/>
                  </a:moveTo>
                  <a:cubicBezTo>
                    <a:pt x="104" y="112"/>
                    <a:pt x="83" y="120"/>
                    <a:pt x="56" y="120"/>
                  </a:cubicBezTo>
                  <a:cubicBezTo>
                    <a:pt x="29" y="120"/>
                    <a:pt x="8" y="112"/>
                    <a:pt x="8" y="102"/>
                  </a:cubicBezTo>
                  <a:cubicBezTo>
                    <a:pt x="8" y="87"/>
                    <a:pt x="8" y="87"/>
                    <a:pt x="8" y="87"/>
                  </a:cubicBezTo>
                  <a:cubicBezTo>
                    <a:pt x="16" y="96"/>
                    <a:pt x="36" y="100"/>
                    <a:pt x="56" y="100"/>
                  </a:cubicBezTo>
                  <a:cubicBezTo>
                    <a:pt x="76" y="100"/>
                    <a:pt x="96" y="96"/>
                    <a:pt x="104" y="87"/>
                  </a:cubicBezTo>
                  <a:lnTo>
                    <a:pt x="104" y="102"/>
                  </a:lnTo>
                  <a:close/>
                  <a:moveTo>
                    <a:pt x="104" y="78"/>
                  </a:moveTo>
                  <a:cubicBezTo>
                    <a:pt x="104" y="78"/>
                    <a:pt x="104" y="78"/>
                    <a:pt x="104" y="78"/>
                  </a:cubicBezTo>
                  <a:cubicBezTo>
                    <a:pt x="104" y="78"/>
                    <a:pt x="104" y="78"/>
                    <a:pt x="104" y="78"/>
                  </a:cubicBezTo>
                  <a:cubicBezTo>
                    <a:pt x="104" y="88"/>
                    <a:pt x="83" y="96"/>
                    <a:pt x="56" y="96"/>
                  </a:cubicBezTo>
                  <a:cubicBezTo>
                    <a:pt x="29" y="96"/>
                    <a:pt x="8" y="88"/>
                    <a:pt x="8" y="78"/>
                  </a:cubicBezTo>
                  <a:cubicBezTo>
                    <a:pt x="8" y="78"/>
                    <a:pt x="8" y="78"/>
                    <a:pt x="8" y="78"/>
                  </a:cubicBezTo>
                  <a:cubicBezTo>
                    <a:pt x="8" y="78"/>
                    <a:pt x="8" y="78"/>
                    <a:pt x="8" y="78"/>
                  </a:cubicBezTo>
                  <a:cubicBezTo>
                    <a:pt x="8" y="63"/>
                    <a:pt x="8" y="63"/>
                    <a:pt x="8" y="63"/>
                  </a:cubicBezTo>
                  <a:cubicBezTo>
                    <a:pt x="16" y="72"/>
                    <a:pt x="36" y="76"/>
                    <a:pt x="56" y="76"/>
                  </a:cubicBezTo>
                  <a:cubicBezTo>
                    <a:pt x="76" y="76"/>
                    <a:pt x="96" y="72"/>
                    <a:pt x="104" y="63"/>
                  </a:cubicBezTo>
                  <a:lnTo>
                    <a:pt x="104" y="78"/>
                  </a:lnTo>
                  <a:close/>
                  <a:moveTo>
                    <a:pt x="104" y="54"/>
                  </a:moveTo>
                  <a:cubicBezTo>
                    <a:pt x="104" y="54"/>
                    <a:pt x="104" y="54"/>
                    <a:pt x="104" y="54"/>
                  </a:cubicBezTo>
                  <a:cubicBezTo>
                    <a:pt x="104" y="54"/>
                    <a:pt x="104" y="54"/>
                    <a:pt x="104" y="54"/>
                  </a:cubicBezTo>
                  <a:cubicBezTo>
                    <a:pt x="104" y="64"/>
                    <a:pt x="83" y="72"/>
                    <a:pt x="56" y="72"/>
                  </a:cubicBezTo>
                  <a:cubicBezTo>
                    <a:pt x="29" y="72"/>
                    <a:pt x="8" y="64"/>
                    <a:pt x="8" y="54"/>
                  </a:cubicBezTo>
                  <a:cubicBezTo>
                    <a:pt x="8" y="54"/>
                    <a:pt x="8" y="54"/>
                    <a:pt x="8" y="54"/>
                  </a:cubicBezTo>
                  <a:cubicBezTo>
                    <a:pt x="8" y="54"/>
                    <a:pt x="8" y="54"/>
                    <a:pt x="8" y="54"/>
                  </a:cubicBezTo>
                  <a:cubicBezTo>
                    <a:pt x="8" y="40"/>
                    <a:pt x="8" y="40"/>
                    <a:pt x="8" y="40"/>
                  </a:cubicBezTo>
                  <a:cubicBezTo>
                    <a:pt x="18" y="48"/>
                    <a:pt x="38" y="52"/>
                    <a:pt x="56" y="52"/>
                  </a:cubicBezTo>
                  <a:cubicBezTo>
                    <a:pt x="74" y="52"/>
                    <a:pt x="94" y="48"/>
                    <a:pt x="104" y="40"/>
                  </a:cubicBezTo>
                  <a:lnTo>
                    <a:pt x="104" y="54"/>
                  </a:lnTo>
                  <a:close/>
                  <a:moveTo>
                    <a:pt x="56" y="44"/>
                  </a:moveTo>
                  <a:cubicBezTo>
                    <a:pt x="29" y="44"/>
                    <a:pt x="8" y="36"/>
                    <a:pt x="8" y="26"/>
                  </a:cubicBezTo>
                  <a:cubicBezTo>
                    <a:pt x="8" y="16"/>
                    <a:pt x="29" y="8"/>
                    <a:pt x="56" y="8"/>
                  </a:cubicBezTo>
                  <a:cubicBezTo>
                    <a:pt x="83" y="8"/>
                    <a:pt x="104" y="16"/>
                    <a:pt x="104" y="26"/>
                  </a:cubicBezTo>
                  <a:cubicBezTo>
                    <a:pt x="104" y="36"/>
                    <a:pt x="83" y="44"/>
                    <a:pt x="56"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cs typeface="+mn-ea"/>
                <a:sym typeface="+mn-lt"/>
              </a:endParaRPr>
            </a:p>
          </p:txBody>
        </p:sp>
        <p:sp>
          <p:nvSpPr>
            <p:cNvPr id="31" name="Oval 36"/>
            <p:cNvSpPr>
              <a:spLocks noChangeArrowheads="1"/>
            </p:cNvSpPr>
            <p:nvPr/>
          </p:nvSpPr>
          <p:spPr bwMode="auto">
            <a:xfrm>
              <a:off x="1612900" y="3624263"/>
              <a:ext cx="71438" cy="730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cs typeface="+mn-ea"/>
                <a:sym typeface="+mn-lt"/>
              </a:endParaRPr>
            </a:p>
          </p:txBody>
        </p:sp>
        <p:sp>
          <p:nvSpPr>
            <p:cNvPr id="32" name="Oval 37"/>
            <p:cNvSpPr>
              <a:spLocks noChangeArrowheads="1"/>
            </p:cNvSpPr>
            <p:nvPr/>
          </p:nvSpPr>
          <p:spPr bwMode="auto">
            <a:xfrm>
              <a:off x="1612900" y="3406776"/>
              <a:ext cx="71438" cy="730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cs typeface="+mn-ea"/>
                <a:sym typeface="+mn-lt"/>
              </a:endParaRPr>
            </a:p>
          </p:txBody>
        </p:sp>
        <p:sp>
          <p:nvSpPr>
            <p:cNvPr id="33" name="Oval 38"/>
            <p:cNvSpPr>
              <a:spLocks noChangeArrowheads="1"/>
            </p:cNvSpPr>
            <p:nvPr/>
          </p:nvSpPr>
          <p:spPr bwMode="auto">
            <a:xfrm>
              <a:off x="1612900" y="3190876"/>
              <a:ext cx="71438" cy="714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cs typeface="+mn-ea"/>
                <a:sym typeface="+mn-lt"/>
              </a:endParaRPr>
            </a:p>
          </p:txBody>
        </p:sp>
      </p:grpSp>
      <p:sp>
        <p:nvSpPr>
          <p:cNvPr id="34" name="Title 13"/>
          <p:cNvSpPr txBox="1"/>
          <p:nvPr/>
        </p:nvSpPr>
        <p:spPr>
          <a:xfrm>
            <a:off x="2959865" y="4674893"/>
            <a:ext cx="1335013" cy="709713"/>
          </a:xfrm>
          <a:prstGeom prst="rect">
            <a:avLst/>
          </a:prstGeom>
        </p:spPr>
        <p:txBody>
          <a:bodyPr vert="horz" lIns="121920" tIns="60960" rIns="121920" bIns="6096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zh-CN" altLang="en-US" sz="2400" dirty="0">
                <a:latin typeface="+mn-lt"/>
                <a:ea typeface="+mn-ea"/>
                <a:cs typeface="+mn-ea"/>
                <a:sym typeface="+mn-lt"/>
              </a:rPr>
              <a:t>标题</a:t>
            </a:r>
            <a:endParaRPr lang="en-US" sz="2400" dirty="0">
              <a:latin typeface="+mn-lt"/>
              <a:ea typeface="+mn-ea"/>
              <a:cs typeface="+mn-ea"/>
              <a:sym typeface="+mn-lt"/>
            </a:endParaRPr>
          </a:p>
        </p:txBody>
      </p:sp>
      <p:sp>
        <p:nvSpPr>
          <p:cNvPr id="35" name="文本框 34"/>
          <p:cNvSpPr txBox="1"/>
          <p:nvPr/>
        </p:nvSpPr>
        <p:spPr>
          <a:xfrm>
            <a:off x="2585761" y="5235047"/>
            <a:ext cx="2083221" cy="978729"/>
          </a:xfrm>
          <a:prstGeom prst="rect">
            <a:avLst/>
          </a:prstGeom>
          <a:noFill/>
        </p:spPr>
        <p:txBody>
          <a:bodyPr wrap="square" rtlCol="0">
            <a:spAutoFit/>
          </a:bodyPr>
          <a:lstStyle/>
          <a:p>
            <a:pPr algn="ctr">
              <a:lnSpc>
                <a:spcPct val="120000"/>
              </a:lnSpc>
            </a:pPr>
            <a:r>
              <a:rPr lang="zh-CN" altLang="en-US" sz="1600" dirty="0">
                <a:solidFill>
                  <a:schemeClr val="tx1">
                    <a:lumMod val="50000"/>
                    <a:lumOff val="50000"/>
                  </a:schemeClr>
                </a:solidFill>
                <a:cs typeface="+mn-ea"/>
                <a:sym typeface="+mn-lt"/>
              </a:rPr>
              <a:t>请在这里添加相应的文字内容请在这里添加相应的文字内容</a:t>
            </a:r>
          </a:p>
        </p:txBody>
      </p:sp>
      <p:sp>
        <p:nvSpPr>
          <p:cNvPr id="36" name="Title 13"/>
          <p:cNvSpPr txBox="1"/>
          <p:nvPr/>
        </p:nvSpPr>
        <p:spPr>
          <a:xfrm>
            <a:off x="5463560" y="4674893"/>
            <a:ext cx="1335013" cy="709713"/>
          </a:xfrm>
          <a:prstGeom prst="rect">
            <a:avLst/>
          </a:prstGeom>
        </p:spPr>
        <p:txBody>
          <a:bodyPr vert="horz" lIns="121920" tIns="60960" rIns="121920" bIns="6096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zh-CN" altLang="en-US" sz="2400" dirty="0">
                <a:latin typeface="+mn-lt"/>
                <a:ea typeface="+mn-ea"/>
                <a:cs typeface="+mn-ea"/>
                <a:sym typeface="+mn-lt"/>
              </a:rPr>
              <a:t>标题</a:t>
            </a:r>
            <a:endParaRPr lang="en-US" sz="2400" dirty="0">
              <a:latin typeface="+mn-lt"/>
              <a:ea typeface="+mn-ea"/>
              <a:cs typeface="+mn-ea"/>
              <a:sym typeface="+mn-lt"/>
            </a:endParaRPr>
          </a:p>
        </p:txBody>
      </p:sp>
      <p:sp>
        <p:nvSpPr>
          <p:cNvPr id="37" name="文本框 36"/>
          <p:cNvSpPr txBox="1"/>
          <p:nvPr/>
        </p:nvSpPr>
        <p:spPr>
          <a:xfrm>
            <a:off x="5089456" y="5235047"/>
            <a:ext cx="2083221" cy="978729"/>
          </a:xfrm>
          <a:prstGeom prst="rect">
            <a:avLst/>
          </a:prstGeom>
          <a:noFill/>
        </p:spPr>
        <p:txBody>
          <a:bodyPr wrap="square" rtlCol="0">
            <a:spAutoFit/>
          </a:bodyPr>
          <a:lstStyle/>
          <a:p>
            <a:pPr algn="ctr">
              <a:lnSpc>
                <a:spcPct val="120000"/>
              </a:lnSpc>
            </a:pPr>
            <a:r>
              <a:rPr lang="zh-CN" altLang="en-US" sz="1600" dirty="0">
                <a:solidFill>
                  <a:schemeClr val="tx1">
                    <a:lumMod val="50000"/>
                    <a:lumOff val="50000"/>
                  </a:schemeClr>
                </a:solidFill>
                <a:cs typeface="+mn-ea"/>
                <a:sym typeface="+mn-lt"/>
              </a:rPr>
              <a:t>请在这里添加相应的文字内容请在这里添加相应的文字内容</a:t>
            </a:r>
          </a:p>
        </p:txBody>
      </p:sp>
      <p:sp>
        <p:nvSpPr>
          <p:cNvPr id="38" name="Title 13"/>
          <p:cNvSpPr txBox="1"/>
          <p:nvPr/>
        </p:nvSpPr>
        <p:spPr>
          <a:xfrm>
            <a:off x="7967255" y="4674893"/>
            <a:ext cx="1335013" cy="709713"/>
          </a:xfrm>
          <a:prstGeom prst="rect">
            <a:avLst/>
          </a:prstGeom>
        </p:spPr>
        <p:txBody>
          <a:bodyPr vert="horz" lIns="121920" tIns="60960" rIns="121920" bIns="6096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zh-CN" altLang="en-US" sz="2400" dirty="0">
                <a:latin typeface="+mn-lt"/>
                <a:ea typeface="+mn-ea"/>
                <a:cs typeface="+mn-ea"/>
                <a:sym typeface="+mn-lt"/>
              </a:rPr>
              <a:t>标题</a:t>
            </a:r>
            <a:endParaRPr lang="en-US" sz="2400" dirty="0">
              <a:latin typeface="+mn-lt"/>
              <a:ea typeface="+mn-ea"/>
              <a:cs typeface="+mn-ea"/>
              <a:sym typeface="+mn-lt"/>
            </a:endParaRPr>
          </a:p>
        </p:txBody>
      </p:sp>
      <p:sp>
        <p:nvSpPr>
          <p:cNvPr id="39" name="文本框 38"/>
          <p:cNvSpPr txBox="1"/>
          <p:nvPr/>
        </p:nvSpPr>
        <p:spPr>
          <a:xfrm>
            <a:off x="7593151" y="5235047"/>
            <a:ext cx="2083221" cy="978729"/>
          </a:xfrm>
          <a:prstGeom prst="rect">
            <a:avLst/>
          </a:prstGeom>
          <a:noFill/>
        </p:spPr>
        <p:txBody>
          <a:bodyPr wrap="square" rtlCol="0">
            <a:spAutoFit/>
          </a:bodyPr>
          <a:lstStyle/>
          <a:p>
            <a:pPr algn="ctr">
              <a:lnSpc>
                <a:spcPct val="120000"/>
              </a:lnSpc>
            </a:pPr>
            <a:r>
              <a:rPr lang="zh-CN" altLang="en-US" sz="1600" dirty="0">
                <a:solidFill>
                  <a:schemeClr val="tx1">
                    <a:lumMod val="50000"/>
                    <a:lumOff val="50000"/>
                  </a:schemeClr>
                </a:solidFill>
                <a:cs typeface="+mn-ea"/>
                <a:sym typeface="+mn-lt"/>
              </a:rPr>
              <a:t>请在这里添加相应的文字内容请在这里添加相应的文字内容</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 calcmode="lin" valueType="num">
                                      <p:cBhvr>
                                        <p:cTn id="10" dur="500" fill="hold"/>
                                        <p:tgtEl>
                                          <p:spTgt spid="11"/>
                                        </p:tgtEl>
                                        <p:attrNameLst>
                                          <p:attrName>ppt_w</p:attrName>
                                        </p:attrNameLst>
                                      </p:cBhvr>
                                      <p:tavLst>
                                        <p:tav tm="0">
                                          <p:val>
                                            <p:fltVal val="0"/>
                                          </p:val>
                                        </p:tav>
                                        <p:tav tm="100000">
                                          <p:val>
                                            <p:strVal val="#ppt_w"/>
                                          </p:val>
                                        </p:tav>
                                      </p:tavLst>
                                    </p:anim>
                                    <p:anim calcmode="lin" valueType="num">
                                      <p:cBhvr>
                                        <p:cTn id="11" dur="500" fill="hold"/>
                                        <p:tgtEl>
                                          <p:spTgt spid="11"/>
                                        </p:tgtEl>
                                        <p:attrNameLst>
                                          <p:attrName>ppt_h</p:attrName>
                                        </p:attrNameLst>
                                      </p:cBhvr>
                                      <p:tavLst>
                                        <p:tav tm="0">
                                          <p:val>
                                            <p:fltVal val="0"/>
                                          </p:val>
                                        </p:tav>
                                        <p:tav tm="100000">
                                          <p:val>
                                            <p:strVal val="#ppt_h"/>
                                          </p:val>
                                        </p:tav>
                                      </p:tavLst>
                                    </p:anim>
                                    <p:animEffect transition="in" filter="fade">
                                      <p:cBhvr>
                                        <p:cTn id="12" dur="500"/>
                                        <p:tgtEl>
                                          <p:spTgt spid="11"/>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fade">
                                      <p:cBhvr>
                                        <p:cTn id="16" dur="500"/>
                                        <p:tgtEl>
                                          <p:spTgt spid="29"/>
                                        </p:tgtEl>
                                      </p:cBhvr>
                                    </p:animEffect>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p:cTn id="20" dur="500" fill="hold"/>
                                        <p:tgtEl>
                                          <p:spTgt spid="12"/>
                                        </p:tgtEl>
                                        <p:attrNameLst>
                                          <p:attrName>ppt_w</p:attrName>
                                        </p:attrNameLst>
                                      </p:cBhvr>
                                      <p:tavLst>
                                        <p:tav tm="0">
                                          <p:val>
                                            <p:fltVal val="0"/>
                                          </p:val>
                                        </p:tav>
                                        <p:tav tm="100000">
                                          <p:val>
                                            <p:strVal val="#ppt_w"/>
                                          </p:val>
                                        </p:tav>
                                      </p:tavLst>
                                    </p:anim>
                                    <p:anim calcmode="lin" valueType="num">
                                      <p:cBhvr>
                                        <p:cTn id="21" dur="500" fill="hold"/>
                                        <p:tgtEl>
                                          <p:spTgt spid="12"/>
                                        </p:tgtEl>
                                        <p:attrNameLst>
                                          <p:attrName>ppt_h</p:attrName>
                                        </p:attrNameLst>
                                      </p:cBhvr>
                                      <p:tavLst>
                                        <p:tav tm="0">
                                          <p:val>
                                            <p:fltVal val="0"/>
                                          </p:val>
                                        </p:tav>
                                        <p:tav tm="100000">
                                          <p:val>
                                            <p:strVal val="#ppt_h"/>
                                          </p:val>
                                        </p:tav>
                                      </p:tavLst>
                                    </p:anim>
                                    <p:animEffect transition="in" filter="fade">
                                      <p:cBhvr>
                                        <p:cTn id="22" dur="500"/>
                                        <p:tgtEl>
                                          <p:spTgt spid="12"/>
                                        </p:tgtEl>
                                      </p:cBhvr>
                                    </p:animEffect>
                                  </p:childTnLst>
                                </p:cTn>
                              </p:par>
                            </p:childTnLst>
                          </p:cTn>
                        </p:par>
                        <p:par>
                          <p:cTn id="23" fill="hold">
                            <p:stCondLst>
                              <p:cond delay="1500"/>
                            </p:stCondLst>
                            <p:childTnLst>
                              <p:par>
                                <p:cTn id="24" presetID="10" presetClass="entr" presetSubtype="0" fill="hold"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childTnLst>
                          </p:cTn>
                        </p:par>
                        <p:par>
                          <p:cTn id="27" fill="hold">
                            <p:stCondLst>
                              <p:cond delay="2000"/>
                            </p:stCondLst>
                            <p:childTnLst>
                              <p:par>
                                <p:cTn id="28" presetID="53" presetClass="entr" presetSubtype="16"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p:cTn id="30" dur="500" fill="hold"/>
                                        <p:tgtEl>
                                          <p:spTgt spid="13"/>
                                        </p:tgtEl>
                                        <p:attrNameLst>
                                          <p:attrName>ppt_w</p:attrName>
                                        </p:attrNameLst>
                                      </p:cBhvr>
                                      <p:tavLst>
                                        <p:tav tm="0">
                                          <p:val>
                                            <p:fltVal val="0"/>
                                          </p:val>
                                        </p:tav>
                                        <p:tav tm="100000">
                                          <p:val>
                                            <p:strVal val="#ppt_w"/>
                                          </p:val>
                                        </p:tav>
                                      </p:tavLst>
                                    </p:anim>
                                    <p:anim calcmode="lin" valueType="num">
                                      <p:cBhvr>
                                        <p:cTn id="31" dur="500" fill="hold"/>
                                        <p:tgtEl>
                                          <p:spTgt spid="13"/>
                                        </p:tgtEl>
                                        <p:attrNameLst>
                                          <p:attrName>ppt_h</p:attrName>
                                        </p:attrNameLst>
                                      </p:cBhvr>
                                      <p:tavLst>
                                        <p:tav tm="0">
                                          <p:val>
                                            <p:fltVal val="0"/>
                                          </p:val>
                                        </p:tav>
                                        <p:tav tm="100000">
                                          <p:val>
                                            <p:strVal val="#ppt_h"/>
                                          </p:val>
                                        </p:tav>
                                      </p:tavLst>
                                    </p:anim>
                                    <p:animEffect transition="in" filter="fade">
                                      <p:cBhvr>
                                        <p:cTn id="32" dur="500"/>
                                        <p:tgtEl>
                                          <p:spTgt spid="13"/>
                                        </p:tgtEl>
                                      </p:cBhvr>
                                    </p:animEffect>
                                  </p:childTnLst>
                                </p:cTn>
                              </p:par>
                            </p:childTnLst>
                          </p:cTn>
                        </p:par>
                        <p:par>
                          <p:cTn id="33" fill="hold">
                            <p:stCondLst>
                              <p:cond delay="2500"/>
                            </p:stCondLst>
                            <p:childTnLst>
                              <p:par>
                                <p:cTn id="34" presetID="10" presetClass="entr" presetSubtype="0" fill="hold" grpId="0" nodeType="after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fade">
                                      <p:cBhvr>
                                        <p:cTn id="36" dur="500"/>
                                        <p:tgtEl>
                                          <p:spTgt spid="28"/>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left)">
                                      <p:cBhvr>
                                        <p:cTn id="3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2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1524000" y="1161143"/>
            <a:ext cx="9486900" cy="4822893"/>
          </a:xfrm>
          <a:prstGeom prst="roundRect">
            <a:avLst>
              <a:gd name="adj" fmla="val 0"/>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0726422" y="5694061"/>
            <a:ext cx="474978" cy="4749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0457357" y="5464322"/>
            <a:ext cx="474978" cy="474978"/>
          </a:xfrm>
          <a:prstGeom prst="rect">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181100" y="787458"/>
            <a:ext cx="474978" cy="4749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33500" y="939858"/>
            <a:ext cx="474978" cy="474978"/>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998978" y="2198897"/>
            <a:ext cx="8782050" cy="1338828"/>
          </a:xfrm>
          <a:prstGeom prst="rect">
            <a:avLst/>
          </a:prstGeom>
          <a:noFill/>
        </p:spPr>
        <p:txBody>
          <a:bodyPr wrap="square" rtlCol="0">
            <a:spAutoFit/>
          </a:bodyPr>
          <a:lstStyle/>
          <a:p>
            <a:pPr>
              <a:lnSpc>
                <a:spcPct val="150000"/>
              </a:lnSpc>
            </a:pPr>
            <a:r>
              <a:rPr lang="zh-CN" altLang="en-US" dirty="0">
                <a:solidFill>
                  <a:schemeClr val="tx1">
                    <a:lumMod val="75000"/>
                    <a:lumOff val="25000"/>
                  </a:schemeClr>
                </a:solidFill>
              </a:rPr>
              <a:t>毕业论文，泛指专科毕业论文、本科毕业论文（学士学位毕业论文）、硕士研究生毕业论文（硕士学位论文）、博士研究生毕业论文（博士学位论文）等，即需要在学业完成前写作并提交的论文，是教学或科研活动的重要组成部分之一。</a:t>
            </a:r>
          </a:p>
        </p:txBody>
      </p:sp>
      <p:sp>
        <p:nvSpPr>
          <p:cNvPr id="9" name="文本框 8"/>
          <p:cNvSpPr txBox="1"/>
          <p:nvPr/>
        </p:nvSpPr>
        <p:spPr>
          <a:xfrm>
            <a:off x="1998978" y="3577757"/>
            <a:ext cx="1980029" cy="523220"/>
          </a:xfrm>
          <a:prstGeom prst="rect">
            <a:avLst/>
          </a:prstGeom>
          <a:noFill/>
        </p:spPr>
        <p:txBody>
          <a:bodyPr wrap="none" rtlCol="0">
            <a:spAutoFit/>
          </a:bodyPr>
          <a:lstStyle/>
          <a:p>
            <a:r>
              <a:rPr lang="zh-CN" altLang="en-US" sz="2800" b="1" dirty="0">
                <a:solidFill>
                  <a:schemeClr val="accent1"/>
                </a:solidFill>
              </a:rPr>
              <a:t>填写关键词</a:t>
            </a:r>
          </a:p>
        </p:txBody>
      </p:sp>
      <p:sp>
        <p:nvSpPr>
          <p:cNvPr id="10" name="文本框 9"/>
          <p:cNvSpPr txBox="1"/>
          <p:nvPr/>
        </p:nvSpPr>
        <p:spPr>
          <a:xfrm>
            <a:off x="4169507" y="3577757"/>
            <a:ext cx="1980029" cy="523220"/>
          </a:xfrm>
          <a:prstGeom prst="rect">
            <a:avLst/>
          </a:prstGeom>
          <a:noFill/>
        </p:spPr>
        <p:txBody>
          <a:bodyPr wrap="none" rtlCol="0">
            <a:spAutoFit/>
          </a:bodyPr>
          <a:lstStyle/>
          <a:p>
            <a:r>
              <a:rPr lang="zh-CN" altLang="en-US" sz="2800" b="1" dirty="0">
                <a:solidFill>
                  <a:schemeClr val="accent1"/>
                </a:solidFill>
              </a:rPr>
              <a:t>填写关键词</a:t>
            </a:r>
          </a:p>
        </p:txBody>
      </p:sp>
      <p:sp>
        <p:nvSpPr>
          <p:cNvPr id="11" name="文本框 10"/>
          <p:cNvSpPr txBox="1"/>
          <p:nvPr/>
        </p:nvSpPr>
        <p:spPr>
          <a:xfrm>
            <a:off x="6340036" y="3577757"/>
            <a:ext cx="1980029" cy="523220"/>
          </a:xfrm>
          <a:prstGeom prst="rect">
            <a:avLst/>
          </a:prstGeom>
          <a:noFill/>
        </p:spPr>
        <p:txBody>
          <a:bodyPr wrap="none" rtlCol="0">
            <a:spAutoFit/>
          </a:bodyPr>
          <a:lstStyle/>
          <a:p>
            <a:r>
              <a:rPr lang="zh-CN" altLang="en-US" sz="2800" b="1" dirty="0">
                <a:solidFill>
                  <a:schemeClr val="accent1"/>
                </a:solidFill>
              </a:rPr>
              <a:t>填写关键词</a:t>
            </a:r>
          </a:p>
        </p:txBody>
      </p:sp>
      <p:sp>
        <p:nvSpPr>
          <p:cNvPr id="12" name="文本框 11"/>
          <p:cNvSpPr txBox="1"/>
          <p:nvPr/>
        </p:nvSpPr>
        <p:spPr>
          <a:xfrm>
            <a:off x="8580218" y="3577757"/>
            <a:ext cx="1980029" cy="523220"/>
          </a:xfrm>
          <a:prstGeom prst="rect">
            <a:avLst/>
          </a:prstGeom>
          <a:noFill/>
        </p:spPr>
        <p:txBody>
          <a:bodyPr wrap="none" rtlCol="0">
            <a:spAutoFit/>
          </a:bodyPr>
          <a:lstStyle/>
          <a:p>
            <a:r>
              <a:rPr lang="zh-CN" altLang="en-US" sz="2800" b="1" dirty="0">
                <a:solidFill>
                  <a:schemeClr val="accent1"/>
                </a:solidFill>
              </a:rPr>
              <a:t>填写关键词</a:t>
            </a:r>
          </a:p>
        </p:txBody>
      </p:sp>
      <p:sp>
        <p:nvSpPr>
          <p:cNvPr id="13" name="文本框 12"/>
          <p:cNvSpPr txBox="1"/>
          <p:nvPr/>
        </p:nvSpPr>
        <p:spPr>
          <a:xfrm>
            <a:off x="1998978" y="4159566"/>
            <a:ext cx="8561269" cy="1477328"/>
          </a:xfrm>
          <a:prstGeom prst="rect">
            <a:avLst/>
          </a:prstGeom>
          <a:noFill/>
        </p:spPr>
        <p:txBody>
          <a:bodyPr wrap="square" rtlCol="0">
            <a:spAutoFit/>
          </a:bodyPr>
          <a:lstStyle/>
          <a:p>
            <a:pPr algn="just"/>
            <a:r>
              <a:rPr lang="en-US" altLang="zh-CN" dirty="0">
                <a:solidFill>
                  <a:schemeClr val="tx1">
                    <a:lumMod val="50000"/>
                    <a:lumOff val="50000"/>
                  </a:schemeClr>
                </a:solidFill>
              </a:rPr>
              <a:t>Graduation thesis, refers to the specialized graduation thesis, undergraduate graduation thesis (graduated with a bachelor's degree thesis), master's graduate student graduation thesis (M.A. thesis, doctoral students graduation thesis (Doctoral Dissertation), namely the need in studies of writing and submitting the is one of an important part of the teaching and scientific research activities</a:t>
            </a:r>
            <a:endParaRPr lang="zh-CN" altLang="en-US" dirty="0">
              <a:solidFill>
                <a:schemeClr val="tx1">
                  <a:lumMod val="50000"/>
                  <a:lumOff val="50000"/>
                </a:schemeClr>
              </a:solidFill>
            </a:endParaRPr>
          </a:p>
        </p:txBody>
      </p:sp>
      <p:sp>
        <p:nvSpPr>
          <p:cNvPr id="14" name="文本框 13"/>
          <p:cNvSpPr txBox="1"/>
          <p:nvPr/>
        </p:nvSpPr>
        <p:spPr>
          <a:xfrm>
            <a:off x="2067015" y="1416838"/>
            <a:ext cx="1313180" cy="769441"/>
          </a:xfrm>
          <a:prstGeom prst="rect">
            <a:avLst/>
          </a:prstGeom>
          <a:noFill/>
        </p:spPr>
        <p:txBody>
          <a:bodyPr wrap="none" rtlCol="0">
            <a:spAutoFit/>
          </a:bodyPr>
          <a:lstStyle/>
          <a:p>
            <a:r>
              <a:rPr lang="zh-CN" altLang="en-US" sz="4400" b="1" dirty="0">
                <a:solidFill>
                  <a:schemeClr val="accent1"/>
                </a:solidFill>
              </a:rPr>
              <a:t>摘要</a:t>
            </a:r>
          </a:p>
        </p:txBody>
      </p:sp>
      <p:sp>
        <p:nvSpPr>
          <p:cNvPr id="15" name="矩形 14"/>
          <p:cNvSpPr/>
          <p:nvPr/>
        </p:nvSpPr>
        <p:spPr>
          <a:xfrm>
            <a:off x="3193685" y="1675677"/>
            <a:ext cx="1829347" cy="523220"/>
          </a:xfrm>
          <a:prstGeom prst="rect">
            <a:avLst/>
          </a:prstGeom>
        </p:spPr>
        <p:txBody>
          <a:bodyPr wrap="none">
            <a:spAutoFit/>
          </a:bodyPr>
          <a:lstStyle/>
          <a:p>
            <a:r>
              <a:rPr lang="en-US" altLang="zh-CN" sz="2800" dirty="0">
                <a:solidFill>
                  <a:schemeClr val="accent1"/>
                </a:solidFill>
              </a:rPr>
              <a:t>ABSTRACT</a:t>
            </a:r>
            <a:endParaRPr lang="zh-CN" altLang="en-US" sz="2800" dirty="0">
              <a:solidFill>
                <a:schemeClr val="accent1"/>
              </a:solidFill>
            </a:endParaRPr>
          </a:p>
        </p:txBody>
      </p:sp>
      <p:pic>
        <p:nvPicPr>
          <p:cNvPr id="17" name="Picture 2"/>
          <p:cNvPicPr>
            <a:picLocks noChangeAspect="1" noChangeArrowheads="1"/>
          </p:cNvPicPr>
          <p:nvPr/>
        </p:nvPicPr>
        <p:blipFill>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bwMode="auto">
          <a:xfrm>
            <a:off x="11200045" y="287672"/>
            <a:ext cx="657690" cy="65218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557486" y="2162629"/>
            <a:ext cx="7634514" cy="2742292"/>
          </a:xfrm>
          <a:prstGeom prst="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5009349" y="2650493"/>
            <a:ext cx="6500480" cy="769413"/>
          </a:xfrm>
          <a:prstGeom prst="rect">
            <a:avLst/>
          </a:prstGeom>
          <a:noFill/>
        </p:spPr>
        <p:txBody>
          <a:bodyPr wrap="square" lIns="91413" tIns="45706" rIns="91413" bIns="45706" rtlCol="0">
            <a:spAutoFit/>
          </a:bodyPr>
          <a:lstStyle/>
          <a:p>
            <a:r>
              <a:rPr lang="zh-CN" altLang="en-US" sz="4400" b="1" dirty="0">
                <a:solidFill>
                  <a:schemeClr val="bg1"/>
                </a:solidFill>
                <a:latin typeface="微软雅黑" pitchFamily="34" charset="-122"/>
                <a:ea typeface="微软雅黑" pitchFamily="34" charset="-122"/>
              </a:rPr>
              <a:t>演示完毕，感谢各位老师</a:t>
            </a:r>
          </a:p>
        </p:txBody>
      </p:sp>
      <p:sp>
        <p:nvSpPr>
          <p:cNvPr id="3" name="矩形 2"/>
          <p:cNvSpPr/>
          <p:nvPr/>
        </p:nvSpPr>
        <p:spPr>
          <a:xfrm>
            <a:off x="4940880" y="3419906"/>
            <a:ext cx="6439361" cy="523220"/>
          </a:xfrm>
          <a:prstGeom prst="rect">
            <a:avLst/>
          </a:prstGeom>
        </p:spPr>
        <p:txBody>
          <a:bodyPr wrap="square">
            <a:spAutoFit/>
          </a:bodyPr>
          <a:lstStyle/>
          <a:p>
            <a:pPr algn="ctr"/>
            <a:r>
              <a:rPr lang="en-US" altLang="zh-CN" sz="2800" dirty="0">
                <a:solidFill>
                  <a:schemeClr val="bg1"/>
                </a:solidFill>
              </a:rPr>
              <a:t>POWERPOINT OF GRADUATION TEPLY</a:t>
            </a:r>
          </a:p>
        </p:txBody>
      </p:sp>
      <p:sp>
        <p:nvSpPr>
          <p:cNvPr id="4" name="椭圆 3"/>
          <p:cNvSpPr/>
          <p:nvPr/>
        </p:nvSpPr>
        <p:spPr>
          <a:xfrm>
            <a:off x="5138527" y="4010875"/>
            <a:ext cx="307777" cy="3077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 name="KSO_Shape"/>
          <p:cNvSpPr/>
          <p:nvPr/>
        </p:nvSpPr>
        <p:spPr bwMode="auto">
          <a:xfrm>
            <a:off x="5205752" y="4053418"/>
            <a:ext cx="173326" cy="222689"/>
          </a:xfrm>
          <a:custGeom>
            <a:avLst/>
            <a:gdLst>
              <a:gd name="T0" fmla="*/ 646796 w 5367"/>
              <a:gd name="T1" fmla="*/ 843536 h 6897"/>
              <a:gd name="T2" fmla="*/ 520861 w 5367"/>
              <a:gd name="T3" fmla="*/ 880824 h 6897"/>
              <a:gd name="T4" fmla="*/ 403764 w 5367"/>
              <a:gd name="T5" fmla="*/ 946285 h 6897"/>
              <a:gd name="T6" fmla="*/ 297714 w 5367"/>
              <a:gd name="T7" fmla="*/ 1036605 h 6897"/>
              <a:gd name="T8" fmla="*/ 204644 w 5367"/>
              <a:gd name="T9" fmla="*/ 1149850 h 6897"/>
              <a:gd name="T10" fmla="*/ 126487 w 5367"/>
              <a:gd name="T11" fmla="*/ 1282429 h 6897"/>
              <a:gd name="T12" fmla="*/ 65729 w 5367"/>
              <a:gd name="T13" fmla="*/ 1432134 h 6897"/>
              <a:gd name="T14" fmla="*/ 23475 w 5367"/>
              <a:gd name="T15" fmla="*/ 1595648 h 6897"/>
              <a:gd name="T16" fmla="*/ 2209 w 5367"/>
              <a:gd name="T17" fmla="*/ 1771316 h 6897"/>
              <a:gd name="T18" fmla="*/ 1481389 w 5367"/>
              <a:gd name="T19" fmla="*/ 1905000 h 6897"/>
              <a:gd name="T20" fmla="*/ 1480009 w 5367"/>
              <a:gd name="T21" fmla="*/ 1771316 h 6897"/>
              <a:gd name="T22" fmla="*/ 1459020 w 5367"/>
              <a:gd name="T23" fmla="*/ 1595648 h 6897"/>
              <a:gd name="T24" fmla="*/ 1417041 w 5367"/>
              <a:gd name="T25" fmla="*/ 1432134 h 6897"/>
              <a:gd name="T26" fmla="*/ 1355731 w 5367"/>
              <a:gd name="T27" fmla="*/ 1282429 h 6897"/>
              <a:gd name="T28" fmla="*/ 1277850 w 5367"/>
              <a:gd name="T29" fmla="*/ 1149850 h 6897"/>
              <a:gd name="T30" fmla="*/ 1184780 w 5367"/>
              <a:gd name="T31" fmla="*/ 1036605 h 6897"/>
              <a:gd name="T32" fmla="*/ 1078730 w 5367"/>
              <a:gd name="T33" fmla="*/ 946285 h 6897"/>
              <a:gd name="T34" fmla="*/ 961633 w 5367"/>
              <a:gd name="T35" fmla="*/ 880824 h 6897"/>
              <a:gd name="T36" fmla="*/ 835422 w 5367"/>
              <a:gd name="T37" fmla="*/ 843536 h 6897"/>
              <a:gd name="T38" fmla="*/ 747875 w 5367"/>
              <a:gd name="T39" fmla="*/ 731120 h 6897"/>
              <a:gd name="T40" fmla="*/ 805043 w 5367"/>
              <a:gd name="T41" fmla="*/ 726701 h 6897"/>
              <a:gd name="T42" fmla="*/ 868286 w 5367"/>
              <a:gd name="T43" fmla="*/ 711786 h 6897"/>
              <a:gd name="T44" fmla="*/ 926559 w 5367"/>
              <a:gd name="T45" fmla="*/ 686927 h 6897"/>
              <a:gd name="T46" fmla="*/ 979032 w 5367"/>
              <a:gd name="T47" fmla="*/ 653230 h 6897"/>
              <a:gd name="T48" fmla="*/ 1024876 w 5367"/>
              <a:gd name="T49" fmla="*/ 611246 h 6897"/>
              <a:gd name="T50" fmla="*/ 1063264 w 5367"/>
              <a:gd name="T51" fmla="*/ 562358 h 6897"/>
              <a:gd name="T52" fmla="*/ 1092815 w 5367"/>
              <a:gd name="T53" fmla="*/ 507945 h 6897"/>
              <a:gd name="T54" fmla="*/ 1112699 w 5367"/>
              <a:gd name="T55" fmla="*/ 448008 h 6897"/>
              <a:gd name="T56" fmla="*/ 1121813 w 5367"/>
              <a:gd name="T57" fmla="*/ 384204 h 6897"/>
              <a:gd name="T58" fmla="*/ 1120432 w 5367"/>
              <a:gd name="T59" fmla="*/ 328134 h 6897"/>
              <a:gd name="T60" fmla="*/ 1108004 w 5367"/>
              <a:gd name="T61" fmla="*/ 265711 h 6897"/>
              <a:gd name="T62" fmla="*/ 1085358 w 5367"/>
              <a:gd name="T63" fmla="*/ 207155 h 6897"/>
              <a:gd name="T64" fmla="*/ 1053322 w 5367"/>
              <a:gd name="T65" fmla="*/ 153847 h 6897"/>
              <a:gd name="T66" fmla="*/ 1012725 w 5367"/>
              <a:gd name="T67" fmla="*/ 107168 h 6897"/>
              <a:gd name="T68" fmla="*/ 964671 w 5367"/>
              <a:gd name="T69" fmla="*/ 67395 h 6897"/>
              <a:gd name="T70" fmla="*/ 910541 w 5367"/>
              <a:gd name="T71" fmla="*/ 36183 h 6897"/>
              <a:gd name="T72" fmla="*/ 850335 w 5367"/>
              <a:gd name="T73" fmla="*/ 14087 h 6897"/>
              <a:gd name="T74" fmla="*/ 786263 w 5367"/>
              <a:gd name="T75" fmla="*/ 1933 h 6897"/>
              <a:gd name="T76" fmla="*/ 728819 w 5367"/>
              <a:gd name="T77" fmla="*/ 276 h 6897"/>
              <a:gd name="T78" fmla="*/ 663366 w 5367"/>
              <a:gd name="T79" fmla="*/ 9391 h 6897"/>
              <a:gd name="T80" fmla="*/ 602332 w 5367"/>
              <a:gd name="T81" fmla="*/ 28726 h 6897"/>
              <a:gd name="T82" fmla="*/ 546545 w 5367"/>
              <a:gd name="T83" fmla="*/ 57451 h 6897"/>
              <a:gd name="T84" fmla="*/ 496282 w 5367"/>
              <a:gd name="T85" fmla="*/ 95015 h 6897"/>
              <a:gd name="T86" fmla="*/ 453751 w 5367"/>
              <a:gd name="T87" fmla="*/ 139761 h 6897"/>
              <a:gd name="T88" fmla="*/ 418954 w 5367"/>
              <a:gd name="T89" fmla="*/ 191411 h 6897"/>
              <a:gd name="T90" fmla="*/ 393546 w 5367"/>
              <a:gd name="T91" fmla="*/ 248310 h 6897"/>
              <a:gd name="T92" fmla="*/ 378356 w 5367"/>
              <a:gd name="T93" fmla="*/ 309628 h 6897"/>
              <a:gd name="T94" fmla="*/ 373938 w 5367"/>
              <a:gd name="T95" fmla="*/ 365698 h 6897"/>
              <a:gd name="T96" fmla="*/ 380013 w 5367"/>
              <a:gd name="T97" fmla="*/ 430054 h 6897"/>
              <a:gd name="T98" fmla="*/ 396584 w 5367"/>
              <a:gd name="T99" fmla="*/ 491096 h 6897"/>
              <a:gd name="T100" fmla="*/ 423372 w 5367"/>
              <a:gd name="T101" fmla="*/ 547719 h 6897"/>
              <a:gd name="T102" fmla="*/ 459551 w 5367"/>
              <a:gd name="T103" fmla="*/ 597988 h 6897"/>
              <a:gd name="T104" fmla="*/ 503186 w 5367"/>
              <a:gd name="T105" fmla="*/ 641905 h 6897"/>
              <a:gd name="T106" fmla="*/ 554278 w 5367"/>
              <a:gd name="T107" fmla="*/ 678088 h 6897"/>
              <a:gd name="T108" fmla="*/ 610894 w 5367"/>
              <a:gd name="T109" fmla="*/ 705709 h 6897"/>
              <a:gd name="T110" fmla="*/ 672756 w 5367"/>
              <a:gd name="T111" fmla="*/ 723662 h 6897"/>
              <a:gd name="T112" fmla="*/ 738209 w 5367"/>
              <a:gd name="T113" fmla="*/ 730844 h 68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5367" h="6897">
                <a:moveTo>
                  <a:pt x="2684" y="3025"/>
                </a:moveTo>
                <a:lnTo>
                  <a:pt x="2684" y="3025"/>
                </a:lnTo>
                <a:lnTo>
                  <a:pt x="2615" y="3026"/>
                </a:lnTo>
                <a:lnTo>
                  <a:pt x="2545" y="3029"/>
                </a:lnTo>
                <a:lnTo>
                  <a:pt x="2478" y="3035"/>
                </a:lnTo>
                <a:lnTo>
                  <a:pt x="2409" y="3043"/>
                </a:lnTo>
                <a:lnTo>
                  <a:pt x="2342" y="3054"/>
                </a:lnTo>
                <a:lnTo>
                  <a:pt x="2275" y="3066"/>
                </a:lnTo>
                <a:lnTo>
                  <a:pt x="2209" y="3081"/>
                </a:lnTo>
                <a:lnTo>
                  <a:pt x="2143" y="3099"/>
                </a:lnTo>
                <a:lnTo>
                  <a:pt x="2077" y="3118"/>
                </a:lnTo>
                <a:lnTo>
                  <a:pt x="2013" y="3140"/>
                </a:lnTo>
                <a:lnTo>
                  <a:pt x="1949" y="3163"/>
                </a:lnTo>
                <a:lnTo>
                  <a:pt x="1886" y="3189"/>
                </a:lnTo>
                <a:lnTo>
                  <a:pt x="1823" y="3217"/>
                </a:lnTo>
                <a:lnTo>
                  <a:pt x="1761" y="3247"/>
                </a:lnTo>
                <a:lnTo>
                  <a:pt x="1700" y="3279"/>
                </a:lnTo>
                <a:lnTo>
                  <a:pt x="1639" y="3313"/>
                </a:lnTo>
                <a:lnTo>
                  <a:pt x="1579" y="3349"/>
                </a:lnTo>
                <a:lnTo>
                  <a:pt x="1521" y="3386"/>
                </a:lnTo>
                <a:lnTo>
                  <a:pt x="1462" y="3426"/>
                </a:lnTo>
                <a:lnTo>
                  <a:pt x="1405" y="3468"/>
                </a:lnTo>
                <a:lnTo>
                  <a:pt x="1348" y="3511"/>
                </a:lnTo>
                <a:lnTo>
                  <a:pt x="1293" y="3556"/>
                </a:lnTo>
                <a:lnTo>
                  <a:pt x="1237" y="3603"/>
                </a:lnTo>
                <a:lnTo>
                  <a:pt x="1183" y="3651"/>
                </a:lnTo>
                <a:lnTo>
                  <a:pt x="1131" y="3702"/>
                </a:lnTo>
                <a:lnTo>
                  <a:pt x="1078" y="3753"/>
                </a:lnTo>
                <a:lnTo>
                  <a:pt x="1027" y="3807"/>
                </a:lnTo>
                <a:lnTo>
                  <a:pt x="976" y="3863"/>
                </a:lnTo>
                <a:lnTo>
                  <a:pt x="927" y="3920"/>
                </a:lnTo>
                <a:lnTo>
                  <a:pt x="880" y="3978"/>
                </a:lnTo>
                <a:lnTo>
                  <a:pt x="833" y="4038"/>
                </a:lnTo>
                <a:lnTo>
                  <a:pt x="786" y="4100"/>
                </a:lnTo>
                <a:lnTo>
                  <a:pt x="741" y="4163"/>
                </a:lnTo>
                <a:lnTo>
                  <a:pt x="698" y="4227"/>
                </a:lnTo>
                <a:lnTo>
                  <a:pt x="655" y="4293"/>
                </a:lnTo>
                <a:lnTo>
                  <a:pt x="613" y="4361"/>
                </a:lnTo>
                <a:lnTo>
                  <a:pt x="573" y="4429"/>
                </a:lnTo>
                <a:lnTo>
                  <a:pt x="533" y="4499"/>
                </a:lnTo>
                <a:lnTo>
                  <a:pt x="495" y="4570"/>
                </a:lnTo>
                <a:lnTo>
                  <a:pt x="458" y="4643"/>
                </a:lnTo>
                <a:lnTo>
                  <a:pt x="423" y="4717"/>
                </a:lnTo>
                <a:lnTo>
                  <a:pt x="388" y="4791"/>
                </a:lnTo>
                <a:lnTo>
                  <a:pt x="356" y="4868"/>
                </a:lnTo>
                <a:lnTo>
                  <a:pt x="324" y="4945"/>
                </a:lnTo>
                <a:lnTo>
                  <a:pt x="294" y="5024"/>
                </a:lnTo>
                <a:lnTo>
                  <a:pt x="265" y="5104"/>
                </a:lnTo>
                <a:lnTo>
                  <a:pt x="238" y="5185"/>
                </a:lnTo>
                <a:lnTo>
                  <a:pt x="211" y="5266"/>
                </a:lnTo>
                <a:lnTo>
                  <a:pt x="186" y="5349"/>
                </a:lnTo>
                <a:lnTo>
                  <a:pt x="163" y="5433"/>
                </a:lnTo>
                <a:lnTo>
                  <a:pt x="141" y="5518"/>
                </a:lnTo>
                <a:lnTo>
                  <a:pt x="121" y="5603"/>
                </a:lnTo>
                <a:lnTo>
                  <a:pt x="102" y="5690"/>
                </a:lnTo>
                <a:lnTo>
                  <a:pt x="85" y="5777"/>
                </a:lnTo>
                <a:lnTo>
                  <a:pt x="69" y="5866"/>
                </a:lnTo>
                <a:lnTo>
                  <a:pt x="54" y="5955"/>
                </a:lnTo>
                <a:lnTo>
                  <a:pt x="42" y="6045"/>
                </a:lnTo>
                <a:lnTo>
                  <a:pt x="31" y="6136"/>
                </a:lnTo>
                <a:lnTo>
                  <a:pt x="22" y="6227"/>
                </a:lnTo>
                <a:lnTo>
                  <a:pt x="14" y="6319"/>
                </a:lnTo>
                <a:lnTo>
                  <a:pt x="8" y="6413"/>
                </a:lnTo>
                <a:lnTo>
                  <a:pt x="4" y="6506"/>
                </a:lnTo>
                <a:lnTo>
                  <a:pt x="1" y="6600"/>
                </a:lnTo>
                <a:lnTo>
                  <a:pt x="0" y="6695"/>
                </a:lnTo>
                <a:lnTo>
                  <a:pt x="1" y="6796"/>
                </a:lnTo>
                <a:lnTo>
                  <a:pt x="5" y="6897"/>
                </a:lnTo>
                <a:lnTo>
                  <a:pt x="5364" y="6897"/>
                </a:lnTo>
                <a:lnTo>
                  <a:pt x="5366" y="6796"/>
                </a:lnTo>
                <a:lnTo>
                  <a:pt x="5367" y="6695"/>
                </a:lnTo>
                <a:lnTo>
                  <a:pt x="5367" y="6600"/>
                </a:lnTo>
                <a:lnTo>
                  <a:pt x="5364" y="6506"/>
                </a:lnTo>
                <a:lnTo>
                  <a:pt x="5359" y="6413"/>
                </a:lnTo>
                <a:lnTo>
                  <a:pt x="5353" y="6319"/>
                </a:lnTo>
                <a:lnTo>
                  <a:pt x="5346" y="6227"/>
                </a:lnTo>
                <a:lnTo>
                  <a:pt x="5337" y="6136"/>
                </a:lnTo>
                <a:lnTo>
                  <a:pt x="5325" y="6045"/>
                </a:lnTo>
                <a:lnTo>
                  <a:pt x="5313" y="5955"/>
                </a:lnTo>
                <a:lnTo>
                  <a:pt x="5298" y="5866"/>
                </a:lnTo>
                <a:lnTo>
                  <a:pt x="5283" y="5777"/>
                </a:lnTo>
                <a:lnTo>
                  <a:pt x="5266" y="5690"/>
                </a:lnTo>
                <a:lnTo>
                  <a:pt x="5247" y="5603"/>
                </a:lnTo>
                <a:lnTo>
                  <a:pt x="5226" y="5518"/>
                </a:lnTo>
                <a:lnTo>
                  <a:pt x="5205" y="5433"/>
                </a:lnTo>
                <a:lnTo>
                  <a:pt x="5181" y="5349"/>
                </a:lnTo>
                <a:lnTo>
                  <a:pt x="5157" y="5266"/>
                </a:lnTo>
                <a:lnTo>
                  <a:pt x="5131" y="5185"/>
                </a:lnTo>
                <a:lnTo>
                  <a:pt x="5103" y="5104"/>
                </a:lnTo>
                <a:lnTo>
                  <a:pt x="5073" y="5024"/>
                </a:lnTo>
                <a:lnTo>
                  <a:pt x="5043" y="4945"/>
                </a:lnTo>
                <a:lnTo>
                  <a:pt x="5012" y="4868"/>
                </a:lnTo>
                <a:lnTo>
                  <a:pt x="4979" y="4791"/>
                </a:lnTo>
                <a:lnTo>
                  <a:pt x="4945" y="4717"/>
                </a:lnTo>
                <a:lnTo>
                  <a:pt x="4909" y="4643"/>
                </a:lnTo>
                <a:lnTo>
                  <a:pt x="4872" y="4570"/>
                </a:lnTo>
                <a:lnTo>
                  <a:pt x="4834" y="4499"/>
                </a:lnTo>
                <a:lnTo>
                  <a:pt x="4796" y="4429"/>
                </a:lnTo>
                <a:lnTo>
                  <a:pt x="4755" y="4361"/>
                </a:lnTo>
                <a:lnTo>
                  <a:pt x="4713" y="4293"/>
                </a:lnTo>
                <a:lnTo>
                  <a:pt x="4671" y="4227"/>
                </a:lnTo>
                <a:lnTo>
                  <a:pt x="4627" y="4163"/>
                </a:lnTo>
                <a:lnTo>
                  <a:pt x="4582" y="4100"/>
                </a:lnTo>
                <a:lnTo>
                  <a:pt x="4536" y="4038"/>
                </a:lnTo>
                <a:lnTo>
                  <a:pt x="4489" y="3978"/>
                </a:lnTo>
                <a:lnTo>
                  <a:pt x="4440" y="3920"/>
                </a:lnTo>
                <a:lnTo>
                  <a:pt x="4391" y="3863"/>
                </a:lnTo>
                <a:lnTo>
                  <a:pt x="4340" y="3807"/>
                </a:lnTo>
                <a:lnTo>
                  <a:pt x="4290" y="3753"/>
                </a:lnTo>
                <a:lnTo>
                  <a:pt x="4238" y="3702"/>
                </a:lnTo>
                <a:lnTo>
                  <a:pt x="4184" y="3651"/>
                </a:lnTo>
                <a:lnTo>
                  <a:pt x="4130" y="3603"/>
                </a:lnTo>
                <a:lnTo>
                  <a:pt x="4076" y="3556"/>
                </a:lnTo>
                <a:lnTo>
                  <a:pt x="4020" y="3511"/>
                </a:lnTo>
                <a:lnTo>
                  <a:pt x="3963" y="3468"/>
                </a:lnTo>
                <a:lnTo>
                  <a:pt x="3906" y="3426"/>
                </a:lnTo>
                <a:lnTo>
                  <a:pt x="3848" y="3386"/>
                </a:lnTo>
                <a:lnTo>
                  <a:pt x="3788" y="3349"/>
                </a:lnTo>
                <a:lnTo>
                  <a:pt x="3728" y="3313"/>
                </a:lnTo>
                <a:lnTo>
                  <a:pt x="3668" y="3279"/>
                </a:lnTo>
                <a:lnTo>
                  <a:pt x="3607" y="3247"/>
                </a:lnTo>
                <a:lnTo>
                  <a:pt x="3545" y="3217"/>
                </a:lnTo>
                <a:lnTo>
                  <a:pt x="3482" y="3189"/>
                </a:lnTo>
                <a:lnTo>
                  <a:pt x="3419" y="3163"/>
                </a:lnTo>
                <a:lnTo>
                  <a:pt x="3355" y="3140"/>
                </a:lnTo>
                <a:lnTo>
                  <a:pt x="3290" y="3118"/>
                </a:lnTo>
                <a:lnTo>
                  <a:pt x="3225" y="3099"/>
                </a:lnTo>
                <a:lnTo>
                  <a:pt x="3159" y="3081"/>
                </a:lnTo>
                <a:lnTo>
                  <a:pt x="3093" y="3066"/>
                </a:lnTo>
                <a:lnTo>
                  <a:pt x="3025" y="3054"/>
                </a:lnTo>
                <a:lnTo>
                  <a:pt x="2958" y="3043"/>
                </a:lnTo>
                <a:lnTo>
                  <a:pt x="2891" y="3035"/>
                </a:lnTo>
                <a:lnTo>
                  <a:pt x="2822" y="3029"/>
                </a:lnTo>
                <a:lnTo>
                  <a:pt x="2753" y="3026"/>
                </a:lnTo>
                <a:lnTo>
                  <a:pt x="2684" y="3025"/>
                </a:lnTo>
                <a:close/>
                <a:moveTo>
                  <a:pt x="2708" y="2647"/>
                </a:moveTo>
                <a:lnTo>
                  <a:pt x="2708" y="2647"/>
                </a:lnTo>
                <a:lnTo>
                  <a:pt x="2743" y="2646"/>
                </a:lnTo>
                <a:lnTo>
                  <a:pt x="2778" y="2645"/>
                </a:lnTo>
                <a:lnTo>
                  <a:pt x="2813" y="2643"/>
                </a:lnTo>
                <a:lnTo>
                  <a:pt x="2847" y="2640"/>
                </a:lnTo>
                <a:lnTo>
                  <a:pt x="2882" y="2636"/>
                </a:lnTo>
                <a:lnTo>
                  <a:pt x="2915" y="2631"/>
                </a:lnTo>
                <a:lnTo>
                  <a:pt x="2949" y="2626"/>
                </a:lnTo>
                <a:lnTo>
                  <a:pt x="2982" y="2620"/>
                </a:lnTo>
                <a:lnTo>
                  <a:pt x="3014" y="2613"/>
                </a:lnTo>
                <a:lnTo>
                  <a:pt x="3047" y="2605"/>
                </a:lnTo>
                <a:lnTo>
                  <a:pt x="3079" y="2596"/>
                </a:lnTo>
                <a:lnTo>
                  <a:pt x="3112" y="2587"/>
                </a:lnTo>
                <a:lnTo>
                  <a:pt x="3144" y="2577"/>
                </a:lnTo>
                <a:lnTo>
                  <a:pt x="3175" y="2566"/>
                </a:lnTo>
                <a:lnTo>
                  <a:pt x="3205" y="2555"/>
                </a:lnTo>
                <a:lnTo>
                  <a:pt x="3236" y="2542"/>
                </a:lnTo>
                <a:lnTo>
                  <a:pt x="3266" y="2530"/>
                </a:lnTo>
                <a:lnTo>
                  <a:pt x="3297" y="2517"/>
                </a:lnTo>
                <a:lnTo>
                  <a:pt x="3326" y="2502"/>
                </a:lnTo>
                <a:lnTo>
                  <a:pt x="3355" y="2487"/>
                </a:lnTo>
                <a:lnTo>
                  <a:pt x="3383" y="2472"/>
                </a:lnTo>
                <a:lnTo>
                  <a:pt x="3411" y="2455"/>
                </a:lnTo>
                <a:lnTo>
                  <a:pt x="3439" y="2438"/>
                </a:lnTo>
                <a:lnTo>
                  <a:pt x="3466" y="2421"/>
                </a:lnTo>
                <a:lnTo>
                  <a:pt x="3493" y="2403"/>
                </a:lnTo>
                <a:lnTo>
                  <a:pt x="3519" y="2384"/>
                </a:lnTo>
                <a:lnTo>
                  <a:pt x="3545" y="2365"/>
                </a:lnTo>
                <a:lnTo>
                  <a:pt x="3571" y="2345"/>
                </a:lnTo>
                <a:lnTo>
                  <a:pt x="3596" y="2324"/>
                </a:lnTo>
                <a:lnTo>
                  <a:pt x="3619" y="2303"/>
                </a:lnTo>
                <a:lnTo>
                  <a:pt x="3643" y="2282"/>
                </a:lnTo>
                <a:lnTo>
                  <a:pt x="3667" y="2259"/>
                </a:lnTo>
                <a:lnTo>
                  <a:pt x="3689" y="2237"/>
                </a:lnTo>
                <a:lnTo>
                  <a:pt x="3711" y="2213"/>
                </a:lnTo>
                <a:lnTo>
                  <a:pt x="3733" y="2189"/>
                </a:lnTo>
                <a:lnTo>
                  <a:pt x="3754" y="2165"/>
                </a:lnTo>
                <a:lnTo>
                  <a:pt x="3774" y="2140"/>
                </a:lnTo>
                <a:lnTo>
                  <a:pt x="3795" y="2115"/>
                </a:lnTo>
                <a:lnTo>
                  <a:pt x="3814" y="2089"/>
                </a:lnTo>
                <a:lnTo>
                  <a:pt x="3832" y="2063"/>
                </a:lnTo>
                <a:lnTo>
                  <a:pt x="3850" y="2036"/>
                </a:lnTo>
                <a:lnTo>
                  <a:pt x="3868" y="2010"/>
                </a:lnTo>
                <a:lnTo>
                  <a:pt x="3884" y="1983"/>
                </a:lnTo>
                <a:lnTo>
                  <a:pt x="3900" y="1954"/>
                </a:lnTo>
                <a:lnTo>
                  <a:pt x="3915" y="1925"/>
                </a:lnTo>
                <a:lnTo>
                  <a:pt x="3930" y="1897"/>
                </a:lnTo>
                <a:lnTo>
                  <a:pt x="3944" y="1868"/>
                </a:lnTo>
                <a:lnTo>
                  <a:pt x="3957" y="1839"/>
                </a:lnTo>
                <a:lnTo>
                  <a:pt x="3970" y="1808"/>
                </a:lnTo>
                <a:lnTo>
                  <a:pt x="3981" y="1778"/>
                </a:lnTo>
                <a:lnTo>
                  <a:pt x="3993" y="1748"/>
                </a:lnTo>
                <a:lnTo>
                  <a:pt x="4003" y="1717"/>
                </a:lnTo>
                <a:lnTo>
                  <a:pt x="4012" y="1686"/>
                </a:lnTo>
                <a:lnTo>
                  <a:pt x="4021" y="1654"/>
                </a:lnTo>
                <a:lnTo>
                  <a:pt x="4029" y="1622"/>
                </a:lnTo>
                <a:lnTo>
                  <a:pt x="4036" y="1590"/>
                </a:lnTo>
                <a:lnTo>
                  <a:pt x="4042" y="1557"/>
                </a:lnTo>
                <a:lnTo>
                  <a:pt x="4048" y="1525"/>
                </a:lnTo>
                <a:lnTo>
                  <a:pt x="4052" y="1492"/>
                </a:lnTo>
                <a:lnTo>
                  <a:pt x="4057" y="1459"/>
                </a:lnTo>
                <a:lnTo>
                  <a:pt x="4060" y="1425"/>
                </a:lnTo>
                <a:lnTo>
                  <a:pt x="4062" y="1391"/>
                </a:lnTo>
                <a:lnTo>
                  <a:pt x="4063" y="1357"/>
                </a:lnTo>
                <a:lnTo>
                  <a:pt x="4063" y="1324"/>
                </a:lnTo>
                <a:lnTo>
                  <a:pt x="4063" y="1289"/>
                </a:lnTo>
                <a:lnTo>
                  <a:pt x="4062" y="1255"/>
                </a:lnTo>
                <a:lnTo>
                  <a:pt x="4060" y="1221"/>
                </a:lnTo>
                <a:lnTo>
                  <a:pt x="4057" y="1188"/>
                </a:lnTo>
                <a:lnTo>
                  <a:pt x="4052" y="1155"/>
                </a:lnTo>
                <a:lnTo>
                  <a:pt x="4048" y="1121"/>
                </a:lnTo>
                <a:lnTo>
                  <a:pt x="4042" y="1089"/>
                </a:lnTo>
                <a:lnTo>
                  <a:pt x="4036" y="1057"/>
                </a:lnTo>
                <a:lnTo>
                  <a:pt x="4029" y="1025"/>
                </a:lnTo>
                <a:lnTo>
                  <a:pt x="4021" y="993"/>
                </a:lnTo>
                <a:lnTo>
                  <a:pt x="4012" y="962"/>
                </a:lnTo>
                <a:lnTo>
                  <a:pt x="4003" y="930"/>
                </a:lnTo>
                <a:lnTo>
                  <a:pt x="3993" y="899"/>
                </a:lnTo>
                <a:lnTo>
                  <a:pt x="3981" y="868"/>
                </a:lnTo>
                <a:lnTo>
                  <a:pt x="3970" y="838"/>
                </a:lnTo>
                <a:lnTo>
                  <a:pt x="3957" y="809"/>
                </a:lnTo>
                <a:lnTo>
                  <a:pt x="3944" y="778"/>
                </a:lnTo>
                <a:lnTo>
                  <a:pt x="3930" y="750"/>
                </a:lnTo>
                <a:lnTo>
                  <a:pt x="3915" y="721"/>
                </a:lnTo>
                <a:lnTo>
                  <a:pt x="3900" y="693"/>
                </a:lnTo>
                <a:lnTo>
                  <a:pt x="3884" y="665"/>
                </a:lnTo>
                <a:lnTo>
                  <a:pt x="3868" y="638"/>
                </a:lnTo>
                <a:lnTo>
                  <a:pt x="3850" y="610"/>
                </a:lnTo>
                <a:lnTo>
                  <a:pt x="3832" y="584"/>
                </a:lnTo>
                <a:lnTo>
                  <a:pt x="3814" y="557"/>
                </a:lnTo>
                <a:lnTo>
                  <a:pt x="3795" y="532"/>
                </a:lnTo>
                <a:lnTo>
                  <a:pt x="3774" y="506"/>
                </a:lnTo>
                <a:lnTo>
                  <a:pt x="3754" y="481"/>
                </a:lnTo>
                <a:lnTo>
                  <a:pt x="3733" y="458"/>
                </a:lnTo>
                <a:lnTo>
                  <a:pt x="3711" y="433"/>
                </a:lnTo>
                <a:lnTo>
                  <a:pt x="3689" y="411"/>
                </a:lnTo>
                <a:lnTo>
                  <a:pt x="3667" y="388"/>
                </a:lnTo>
                <a:lnTo>
                  <a:pt x="3643" y="366"/>
                </a:lnTo>
                <a:lnTo>
                  <a:pt x="3619" y="344"/>
                </a:lnTo>
                <a:lnTo>
                  <a:pt x="3596" y="323"/>
                </a:lnTo>
                <a:lnTo>
                  <a:pt x="3571" y="303"/>
                </a:lnTo>
                <a:lnTo>
                  <a:pt x="3545" y="282"/>
                </a:lnTo>
                <a:lnTo>
                  <a:pt x="3519" y="263"/>
                </a:lnTo>
                <a:lnTo>
                  <a:pt x="3493" y="244"/>
                </a:lnTo>
                <a:lnTo>
                  <a:pt x="3466" y="226"/>
                </a:lnTo>
                <a:lnTo>
                  <a:pt x="3439" y="208"/>
                </a:lnTo>
                <a:lnTo>
                  <a:pt x="3411" y="191"/>
                </a:lnTo>
                <a:lnTo>
                  <a:pt x="3383" y="176"/>
                </a:lnTo>
                <a:lnTo>
                  <a:pt x="3355" y="160"/>
                </a:lnTo>
                <a:lnTo>
                  <a:pt x="3326" y="145"/>
                </a:lnTo>
                <a:lnTo>
                  <a:pt x="3297" y="131"/>
                </a:lnTo>
                <a:lnTo>
                  <a:pt x="3266" y="117"/>
                </a:lnTo>
                <a:lnTo>
                  <a:pt x="3236" y="104"/>
                </a:lnTo>
                <a:lnTo>
                  <a:pt x="3205" y="92"/>
                </a:lnTo>
                <a:lnTo>
                  <a:pt x="3175" y="80"/>
                </a:lnTo>
                <a:lnTo>
                  <a:pt x="3144" y="70"/>
                </a:lnTo>
                <a:lnTo>
                  <a:pt x="3112" y="60"/>
                </a:lnTo>
                <a:lnTo>
                  <a:pt x="3079" y="51"/>
                </a:lnTo>
                <a:lnTo>
                  <a:pt x="3047" y="42"/>
                </a:lnTo>
                <a:lnTo>
                  <a:pt x="3014" y="34"/>
                </a:lnTo>
                <a:lnTo>
                  <a:pt x="2982" y="27"/>
                </a:lnTo>
                <a:lnTo>
                  <a:pt x="2949" y="20"/>
                </a:lnTo>
                <a:lnTo>
                  <a:pt x="2915" y="15"/>
                </a:lnTo>
                <a:lnTo>
                  <a:pt x="2882" y="10"/>
                </a:lnTo>
                <a:lnTo>
                  <a:pt x="2847" y="7"/>
                </a:lnTo>
                <a:lnTo>
                  <a:pt x="2813" y="4"/>
                </a:lnTo>
                <a:lnTo>
                  <a:pt x="2778" y="1"/>
                </a:lnTo>
                <a:lnTo>
                  <a:pt x="2743" y="0"/>
                </a:lnTo>
                <a:lnTo>
                  <a:pt x="2708" y="0"/>
                </a:lnTo>
                <a:lnTo>
                  <a:pt x="2673" y="0"/>
                </a:lnTo>
                <a:lnTo>
                  <a:pt x="2639" y="1"/>
                </a:lnTo>
                <a:lnTo>
                  <a:pt x="2605" y="4"/>
                </a:lnTo>
                <a:lnTo>
                  <a:pt x="2570" y="7"/>
                </a:lnTo>
                <a:lnTo>
                  <a:pt x="2536" y="10"/>
                </a:lnTo>
                <a:lnTo>
                  <a:pt x="2503" y="15"/>
                </a:lnTo>
                <a:lnTo>
                  <a:pt x="2469" y="20"/>
                </a:lnTo>
                <a:lnTo>
                  <a:pt x="2436" y="27"/>
                </a:lnTo>
                <a:lnTo>
                  <a:pt x="2402" y="34"/>
                </a:lnTo>
                <a:lnTo>
                  <a:pt x="2370" y="42"/>
                </a:lnTo>
                <a:lnTo>
                  <a:pt x="2338" y="51"/>
                </a:lnTo>
                <a:lnTo>
                  <a:pt x="2306" y="60"/>
                </a:lnTo>
                <a:lnTo>
                  <a:pt x="2274" y="70"/>
                </a:lnTo>
                <a:lnTo>
                  <a:pt x="2243" y="80"/>
                </a:lnTo>
                <a:lnTo>
                  <a:pt x="2212" y="92"/>
                </a:lnTo>
                <a:lnTo>
                  <a:pt x="2181" y="104"/>
                </a:lnTo>
                <a:lnTo>
                  <a:pt x="2152" y="117"/>
                </a:lnTo>
                <a:lnTo>
                  <a:pt x="2121" y="131"/>
                </a:lnTo>
                <a:lnTo>
                  <a:pt x="2092" y="145"/>
                </a:lnTo>
                <a:lnTo>
                  <a:pt x="2063" y="160"/>
                </a:lnTo>
                <a:lnTo>
                  <a:pt x="2035" y="176"/>
                </a:lnTo>
                <a:lnTo>
                  <a:pt x="2007" y="191"/>
                </a:lnTo>
                <a:lnTo>
                  <a:pt x="1979" y="208"/>
                </a:lnTo>
                <a:lnTo>
                  <a:pt x="1952" y="226"/>
                </a:lnTo>
                <a:lnTo>
                  <a:pt x="1925" y="244"/>
                </a:lnTo>
                <a:lnTo>
                  <a:pt x="1899" y="263"/>
                </a:lnTo>
                <a:lnTo>
                  <a:pt x="1873" y="282"/>
                </a:lnTo>
                <a:lnTo>
                  <a:pt x="1847" y="303"/>
                </a:lnTo>
                <a:lnTo>
                  <a:pt x="1822" y="323"/>
                </a:lnTo>
                <a:lnTo>
                  <a:pt x="1797" y="344"/>
                </a:lnTo>
                <a:lnTo>
                  <a:pt x="1774" y="366"/>
                </a:lnTo>
                <a:lnTo>
                  <a:pt x="1751" y="388"/>
                </a:lnTo>
                <a:lnTo>
                  <a:pt x="1728" y="411"/>
                </a:lnTo>
                <a:lnTo>
                  <a:pt x="1706" y="433"/>
                </a:lnTo>
                <a:lnTo>
                  <a:pt x="1685" y="458"/>
                </a:lnTo>
                <a:lnTo>
                  <a:pt x="1664" y="481"/>
                </a:lnTo>
                <a:lnTo>
                  <a:pt x="1643" y="506"/>
                </a:lnTo>
                <a:lnTo>
                  <a:pt x="1623" y="532"/>
                </a:lnTo>
                <a:lnTo>
                  <a:pt x="1604" y="557"/>
                </a:lnTo>
                <a:lnTo>
                  <a:pt x="1586" y="584"/>
                </a:lnTo>
                <a:lnTo>
                  <a:pt x="1568" y="610"/>
                </a:lnTo>
                <a:lnTo>
                  <a:pt x="1550" y="638"/>
                </a:lnTo>
                <a:lnTo>
                  <a:pt x="1533" y="665"/>
                </a:lnTo>
                <a:lnTo>
                  <a:pt x="1517" y="693"/>
                </a:lnTo>
                <a:lnTo>
                  <a:pt x="1503" y="721"/>
                </a:lnTo>
                <a:lnTo>
                  <a:pt x="1488" y="750"/>
                </a:lnTo>
                <a:lnTo>
                  <a:pt x="1474" y="778"/>
                </a:lnTo>
                <a:lnTo>
                  <a:pt x="1461" y="809"/>
                </a:lnTo>
                <a:lnTo>
                  <a:pt x="1448" y="838"/>
                </a:lnTo>
                <a:lnTo>
                  <a:pt x="1436" y="868"/>
                </a:lnTo>
                <a:lnTo>
                  <a:pt x="1425" y="899"/>
                </a:lnTo>
                <a:lnTo>
                  <a:pt x="1415" y="930"/>
                </a:lnTo>
                <a:lnTo>
                  <a:pt x="1406" y="962"/>
                </a:lnTo>
                <a:lnTo>
                  <a:pt x="1397" y="993"/>
                </a:lnTo>
                <a:lnTo>
                  <a:pt x="1389" y="1025"/>
                </a:lnTo>
                <a:lnTo>
                  <a:pt x="1381" y="1057"/>
                </a:lnTo>
                <a:lnTo>
                  <a:pt x="1376" y="1089"/>
                </a:lnTo>
                <a:lnTo>
                  <a:pt x="1370" y="1121"/>
                </a:lnTo>
                <a:lnTo>
                  <a:pt x="1366" y="1155"/>
                </a:lnTo>
                <a:lnTo>
                  <a:pt x="1361" y="1188"/>
                </a:lnTo>
                <a:lnTo>
                  <a:pt x="1358" y="1221"/>
                </a:lnTo>
                <a:lnTo>
                  <a:pt x="1355" y="1255"/>
                </a:lnTo>
                <a:lnTo>
                  <a:pt x="1354" y="1289"/>
                </a:lnTo>
                <a:lnTo>
                  <a:pt x="1354" y="1324"/>
                </a:lnTo>
                <a:lnTo>
                  <a:pt x="1354" y="1357"/>
                </a:lnTo>
                <a:lnTo>
                  <a:pt x="1355" y="1391"/>
                </a:lnTo>
                <a:lnTo>
                  <a:pt x="1358" y="1425"/>
                </a:lnTo>
                <a:lnTo>
                  <a:pt x="1361" y="1459"/>
                </a:lnTo>
                <a:lnTo>
                  <a:pt x="1366" y="1492"/>
                </a:lnTo>
                <a:lnTo>
                  <a:pt x="1370" y="1525"/>
                </a:lnTo>
                <a:lnTo>
                  <a:pt x="1376" y="1557"/>
                </a:lnTo>
                <a:lnTo>
                  <a:pt x="1381" y="1590"/>
                </a:lnTo>
                <a:lnTo>
                  <a:pt x="1389" y="1622"/>
                </a:lnTo>
                <a:lnTo>
                  <a:pt x="1397" y="1654"/>
                </a:lnTo>
                <a:lnTo>
                  <a:pt x="1406" y="1686"/>
                </a:lnTo>
                <a:lnTo>
                  <a:pt x="1415" y="1717"/>
                </a:lnTo>
                <a:lnTo>
                  <a:pt x="1425" y="1748"/>
                </a:lnTo>
                <a:lnTo>
                  <a:pt x="1436" y="1778"/>
                </a:lnTo>
                <a:lnTo>
                  <a:pt x="1448" y="1808"/>
                </a:lnTo>
                <a:lnTo>
                  <a:pt x="1461" y="1839"/>
                </a:lnTo>
                <a:lnTo>
                  <a:pt x="1474" y="1868"/>
                </a:lnTo>
                <a:lnTo>
                  <a:pt x="1488" y="1897"/>
                </a:lnTo>
                <a:lnTo>
                  <a:pt x="1503" y="1925"/>
                </a:lnTo>
                <a:lnTo>
                  <a:pt x="1517" y="1954"/>
                </a:lnTo>
                <a:lnTo>
                  <a:pt x="1533" y="1983"/>
                </a:lnTo>
                <a:lnTo>
                  <a:pt x="1550" y="2010"/>
                </a:lnTo>
                <a:lnTo>
                  <a:pt x="1568" y="2036"/>
                </a:lnTo>
                <a:lnTo>
                  <a:pt x="1586" y="2063"/>
                </a:lnTo>
                <a:lnTo>
                  <a:pt x="1604" y="2089"/>
                </a:lnTo>
                <a:lnTo>
                  <a:pt x="1623" y="2115"/>
                </a:lnTo>
                <a:lnTo>
                  <a:pt x="1643" y="2140"/>
                </a:lnTo>
                <a:lnTo>
                  <a:pt x="1664" y="2165"/>
                </a:lnTo>
                <a:lnTo>
                  <a:pt x="1685" y="2189"/>
                </a:lnTo>
                <a:lnTo>
                  <a:pt x="1706" y="2213"/>
                </a:lnTo>
                <a:lnTo>
                  <a:pt x="1728" y="2237"/>
                </a:lnTo>
                <a:lnTo>
                  <a:pt x="1751" y="2259"/>
                </a:lnTo>
                <a:lnTo>
                  <a:pt x="1774" y="2282"/>
                </a:lnTo>
                <a:lnTo>
                  <a:pt x="1797" y="2303"/>
                </a:lnTo>
                <a:lnTo>
                  <a:pt x="1822" y="2324"/>
                </a:lnTo>
                <a:lnTo>
                  <a:pt x="1847" y="2345"/>
                </a:lnTo>
                <a:lnTo>
                  <a:pt x="1873" y="2365"/>
                </a:lnTo>
                <a:lnTo>
                  <a:pt x="1899" y="2384"/>
                </a:lnTo>
                <a:lnTo>
                  <a:pt x="1925" y="2403"/>
                </a:lnTo>
                <a:lnTo>
                  <a:pt x="1952" y="2421"/>
                </a:lnTo>
                <a:lnTo>
                  <a:pt x="1979" y="2438"/>
                </a:lnTo>
                <a:lnTo>
                  <a:pt x="2007" y="2455"/>
                </a:lnTo>
                <a:lnTo>
                  <a:pt x="2035" y="2472"/>
                </a:lnTo>
                <a:lnTo>
                  <a:pt x="2063" y="2487"/>
                </a:lnTo>
                <a:lnTo>
                  <a:pt x="2092" y="2502"/>
                </a:lnTo>
                <a:lnTo>
                  <a:pt x="2121" y="2517"/>
                </a:lnTo>
                <a:lnTo>
                  <a:pt x="2152" y="2530"/>
                </a:lnTo>
                <a:lnTo>
                  <a:pt x="2181" y="2542"/>
                </a:lnTo>
                <a:lnTo>
                  <a:pt x="2212" y="2555"/>
                </a:lnTo>
                <a:lnTo>
                  <a:pt x="2243" y="2566"/>
                </a:lnTo>
                <a:lnTo>
                  <a:pt x="2274" y="2577"/>
                </a:lnTo>
                <a:lnTo>
                  <a:pt x="2306" y="2587"/>
                </a:lnTo>
                <a:lnTo>
                  <a:pt x="2338" y="2596"/>
                </a:lnTo>
                <a:lnTo>
                  <a:pt x="2370" y="2605"/>
                </a:lnTo>
                <a:lnTo>
                  <a:pt x="2402" y="2613"/>
                </a:lnTo>
                <a:lnTo>
                  <a:pt x="2436" y="2620"/>
                </a:lnTo>
                <a:lnTo>
                  <a:pt x="2469" y="2626"/>
                </a:lnTo>
                <a:lnTo>
                  <a:pt x="2503" y="2631"/>
                </a:lnTo>
                <a:lnTo>
                  <a:pt x="2536" y="2636"/>
                </a:lnTo>
                <a:lnTo>
                  <a:pt x="2570" y="2640"/>
                </a:lnTo>
                <a:lnTo>
                  <a:pt x="2605" y="2643"/>
                </a:lnTo>
                <a:lnTo>
                  <a:pt x="2639" y="2645"/>
                </a:lnTo>
                <a:lnTo>
                  <a:pt x="2673" y="2646"/>
                </a:lnTo>
                <a:lnTo>
                  <a:pt x="2708" y="2647"/>
                </a:lnTo>
                <a:close/>
              </a:path>
            </a:pathLst>
          </a:custGeom>
          <a:solidFill>
            <a:schemeClr val="accent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chemeClr val="bg1"/>
              </a:solidFill>
            </a:endParaRPr>
          </a:p>
        </p:txBody>
      </p:sp>
      <p:sp>
        <p:nvSpPr>
          <p:cNvPr id="6" name="文本框 5"/>
          <p:cNvSpPr txBox="1"/>
          <p:nvPr/>
        </p:nvSpPr>
        <p:spPr>
          <a:xfrm>
            <a:off x="5446303" y="3980096"/>
            <a:ext cx="2173993" cy="369332"/>
          </a:xfrm>
          <a:prstGeom prst="rect">
            <a:avLst/>
          </a:prstGeom>
          <a:noFill/>
        </p:spPr>
        <p:txBody>
          <a:bodyPr wrap="none" rtlCol="0">
            <a:spAutoFit/>
          </a:bodyPr>
          <a:lstStyle/>
          <a:p>
            <a:r>
              <a:rPr lang="zh-CN" altLang="en-US" dirty="0">
                <a:solidFill>
                  <a:schemeClr val="bg1"/>
                </a:solidFill>
              </a:rPr>
              <a:t>答辩学生</a:t>
            </a:r>
            <a:r>
              <a:rPr lang="zh-CN" altLang="en-US" dirty="0" smtClean="0">
                <a:solidFill>
                  <a:schemeClr val="bg1"/>
                </a:solidFill>
              </a:rPr>
              <a:t>：</a:t>
            </a:r>
            <a:r>
              <a:rPr lang="zh-CN" altLang="en-US" dirty="0">
                <a:solidFill>
                  <a:schemeClr val="bg1"/>
                </a:solidFill>
              </a:rPr>
              <a:t>优</a:t>
            </a:r>
            <a:r>
              <a:rPr lang="zh-CN" altLang="en-US" dirty="0" smtClean="0">
                <a:solidFill>
                  <a:schemeClr val="bg1"/>
                </a:solidFill>
              </a:rPr>
              <a:t>品</a:t>
            </a:r>
            <a:r>
              <a:rPr lang="en-US" altLang="zh-CN" dirty="0" smtClean="0">
                <a:solidFill>
                  <a:schemeClr val="bg1"/>
                </a:solidFill>
              </a:rPr>
              <a:t>PPT</a:t>
            </a:r>
            <a:endParaRPr lang="zh-CN" altLang="en-US" dirty="0">
              <a:solidFill>
                <a:schemeClr val="bg1"/>
              </a:solidFill>
            </a:endParaRPr>
          </a:p>
        </p:txBody>
      </p:sp>
      <p:sp>
        <p:nvSpPr>
          <p:cNvPr id="7" name="椭圆 6"/>
          <p:cNvSpPr/>
          <p:nvPr/>
        </p:nvSpPr>
        <p:spPr>
          <a:xfrm>
            <a:off x="7765613" y="4010875"/>
            <a:ext cx="307777" cy="3077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KSO_Shape"/>
          <p:cNvSpPr/>
          <p:nvPr/>
        </p:nvSpPr>
        <p:spPr bwMode="auto">
          <a:xfrm>
            <a:off x="7827029" y="4053419"/>
            <a:ext cx="234822" cy="222688"/>
          </a:xfrm>
          <a:custGeom>
            <a:avLst/>
            <a:gdLst/>
            <a:ahLst/>
            <a:cxnLst/>
            <a:rect l="0" t="0" r="r" b="b"/>
            <a:pathLst>
              <a:path w="1917701" h="1819275">
                <a:moveTo>
                  <a:pt x="711992" y="795933"/>
                </a:moveTo>
                <a:lnTo>
                  <a:pt x="722042" y="796197"/>
                </a:lnTo>
                <a:lnTo>
                  <a:pt x="731828" y="796462"/>
                </a:lnTo>
                <a:lnTo>
                  <a:pt x="742143" y="796991"/>
                </a:lnTo>
                <a:lnTo>
                  <a:pt x="751929" y="797784"/>
                </a:lnTo>
                <a:lnTo>
                  <a:pt x="761979" y="798577"/>
                </a:lnTo>
                <a:lnTo>
                  <a:pt x="771765" y="799635"/>
                </a:lnTo>
                <a:lnTo>
                  <a:pt x="781551" y="800957"/>
                </a:lnTo>
                <a:lnTo>
                  <a:pt x="791337" y="802544"/>
                </a:lnTo>
                <a:lnTo>
                  <a:pt x="800858" y="804130"/>
                </a:lnTo>
                <a:lnTo>
                  <a:pt x="810644" y="805981"/>
                </a:lnTo>
                <a:lnTo>
                  <a:pt x="820166" y="807832"/>
                </a:lnTo>
                <a:lnTo>
                  <a:pt x="829687" y="810212"/>
                </a:lnTo>
                <a:lnTo>
                  <a:pt x="839473" y="812592"/>
                </a:lnTo>
                <a:lnTo>
                  <a:pt x="848994" y="814972"/>
                </a:lnTo>
                <a:lnTo>
                  <a:pt x="858252" y="817616"/>
                </a:lnTo>
                <a:lnTo>
                  <a:pt x="867773" y="820525"/>
                </a:lnTo>
                <a:lnTo>
                  <a:pt x="886551" y="826871"/>
                </a:lnTo>
                <a:lnTo>
                  <a:pt x="905065" y="833746"/>
                </a:lnTo>
                <a:lnTo>
                  <a:pt x="923315" y="841415"/>
                </a:lnTo>
                <a:lnTo>
                  <a:pt x="941300" y="849612"/>
                </a:lnTo>
                <a:lnTo>
                  <a:pt x="959284" y="858603"/>
                </a:lnTo>
                <a:lnTo>
                  <a:pt x="976740" y="868122"/>
                </a:lnTo>
                <a:lnTo>
                  <a:pt x="993932" y="878170"/>
                </a:lnTo>
                <a:lnTo>
                  <a:pt x="1011123" y="889012"/>
                </a:lnTo>
                <a:lnTo>
                  <a:pt x="1003189" y="891392"/>
                </a:lnTo>
                <a:lnTo>
                  <a:pt x="995254" y="893772"/>
                </a:lnTo>
                <a:lnTo>
                  <a:pt x="987055" y="896416"/>
                </a:lnTo>
                <a:lnTo>
                  <a:pt x="979121" y="899325"/>
                </a:lnTo>
                <a:lnTo>
                  <a:pt x="971186" y="902762"/>
                </a:lnTo>
                <a:lnTo>
                  <a:pt x="962987" y="905936"/>
                </a:lnTo>
                <a:lnTo>
                  <a:pt x="955053" y="909638"/>
                </a:lnTo>
                <a:lnTo>
                  <a:pt x="947383" y="913604"/>
                </a:lnTo>
                <a:lnTo>
                  <a:pt x="939448" y="917835"/>
                </a:lnTo>
                <a:lnTo>
                  <a:pt x="932043" y="922066"/>
                </a:lnTo>
                <a:lnTo>
                  <a:pt x="924637" y="926826"/>
                </a:lnTo>
                <a:lnTo>
                  <a:pt x="917231" y="931850"/>
                </a:lnTo>
                <a:lnTo>
                  <a:pt x="910090" y="936874"/>
                </a:lnTo>
                <a:lnTo>
                  <a:pt x="902949" y="942427"/>
                </a:lnTo>
                <a:lnTo>
                  <a:pt x="896073" y="948509"/>
                </a:lnTo>
                <a:lnTo>
                  <a:pt x="889461" y="954326"/>
                </a:lnTo>
                <a:lnTo>
                  <a:pt x="883113" y="960937"/>
                </a:lnTo>
                <a:lnTo>
                  <a:pt x="877030" y="967812"/>
                </a:lnTo>
                <a:lnTo>
                  <a:pt x="871211" y="974952"/>
                </a:lnTo>
                <a:lnTo>
                  <a:pt x="865393" y="982356"/>
                </a:lnTo>
                <a:lnTo>
                  <a:pt x="859838" y="990024"/>
                </a:lnTo>
                <a:lnTo>
                  <a:pt x="854813" y="998486"/>
                </a:lnTo>
                <a:lnTo>
                  <a:pt x="850052" y="1006683"/>
                </a:lnTo>
                <a:lnTo>
                  <a:pt x="845556" y="1015674"/>
                </a:lnTo>
                <a:lnTo>
                  <a:pt x="841324" y="1025193"/>
                </a:lnTo>
                <a:lnTo>
                  <a:pt x="837886" y="1034713"/>
                </a:lnTo>
                <a:lnTo>
                  <a:pt x="834183" y="1044761"/>
                </a:lnTo>
                <a:lnTo>
                  <a:pt x="831274" y="1055074"/>
                </a:lnTo>
                <a:lnTo>
                  <a:pt x="828629" y="1066180"/>
                </a:lnTo>
                <a:lnTo>
                  <a:pt x="826249" y="1077550"/>
                </a:lnTo>
                <a:lnTo>
                  <a:pt x="824398" y="1089185"/>
                </a:lnTo>
                <a:lnTo>
                  <a:pt x="823340" y="1101349"/>
                </a:lnTo>
                <a:lnTo>
                  <a:pt x="822017" y="1115893"/>
                </a:lnTo>
                <a:lnTo>
                  <a:pt x="821488" y="1129907"/>
                </a:lnTo>
                <a:lnTo>
                  <a:pt x="821488" y="1143129"/>
                </a:lnTo>
                <a:lnTo>
                  <a:pt x="821753" y="1156086"/>
                </a:lnTo>
                <a:lnTo>
                  <a:pt x="822546" y="1168514"/>
                </a:lnTo>
                <a:lnTo>
                  <a:pt x="824133" y="1180413"/>
                </a:lnTo>
                <a:lnTo>
                  <a:pt x="825984" y="1192048"/>
                </a:lnTo>
                <a:lnTo>
                  <a:pt x="828100" y="1203154"/>
                </a:lnTo>
                <a:lnTo>
                  <a:pt x="830745" y="1213731"/>
                </a:lnTo>
                <a:lnTo>
                  <a:pt x="833654" y="1224044"/>
                </a:lnTo>
                <a:lnTo>
                  <a:pt x="836828" y="1233828"/>
                </a:lnTo>
                <a:lnTo>
                  <a:pt x="840531" y="1243348"/>
                </a:lnTo>
                <a:lnTo>
                  <a:pt x="844763" y="1252338"/>
                </a:lnTo>
                <a:lnTo>
                  <a:pt x="848994" y="1260800"/>
                </a:lnTo>
                <a:lnTo>
                  <a:pt x="853491" y="1269262"/>
                </a:lnTo>
                <a:lnTo>
                  <a:pt x="858516" y="1276930"/>
                </a:lnTo>
                <a:lnTo>
                  <a:pt x="863806" y="1284334"/>
                </a:lnTo>
                <a:lnTo>
                  <a:pt x="869360" y="1291474"/>
                </a:lnTo>
                <a:lnTo>
                  <a:pt x="874914" y="1298349"/>
                </a:lnTo>
                <a:lnTo>
                  <a:pt x="880997" y="1304960"/>
                </a:lnTo>
                <a:lnTo>
                  <a:pt x="887080" y="1311042"/>
                </a:lnTo>
                <a:lnTo>
                  <a:pt x="893428" y="1316859"/>
                </a:lnTo>
                <a:lnTo>
                  <a:pt x="900040" y="1322412"/>
                </a:lnTo>
                <a:lnTo>
                  <a:pt x="906652" y="1327436"/>
                </a:lnTo>
                <a:lnTo>
                  <a:pt x="913264" y="1332196"/>
                </a:lnTo>
                <a:lnTo>
                  <a:pt x="920405" y="1336956"/>
                </a:lnTo>
                <a:lnTo>
                  <a:pt x="927546" y="1341187"/>
                </a:lnTo>
                <a:lnTo>
                  <a:pt x="934687" y="1345417"/>
                </a:lnTo>
                <a:lnTo>
                  <a:pt x="941828" y="1349119"/>
                </a:lnTo>
                <a:lnTo>
                  <a:pt x="949234" y="1352821"/>
                </a:lnTo>
                <a:lnTo>
                  <a:pt x="956904" y="1355995"/>
                </a:lnTo>
                <a:lnTo>
                  <a:pt x="964310" y="1358903"/>
                </a:lnTo>
                <a:lnTo>
                  <a:pt x="971715" y="1361812"/>
                </a:lnTo>
                <a:lnTo>
                  <a:pt x="979121" y="1364456"/>
                </a:lnTo>
                <a:lnTo>
                  <a:pt x="986526" y="1366836"/>
                </a:lnTo>
                <a:lnTo>
                  <a:pt x="993932" y="1368952"/>
                </a:lnTo>
                <a:lnTo>
                  <a:pt x="1008479" y="1372654"/>
                </a:lnTo>
                <a:lnTo>
                  <a:pt x="1023025" y="1375562"/>
                </a:lnTo>
                <a:lnTo>
                  <a:pt x="1037043" y="1378471"/>
                </a:lnTo>
                <a:lnTo>
                  <a:pt x="1050532" y="1380058"/>
                </a:lnTo>
                <a:lnTo>
                  <a:pt x="1063227" y="1381380"/>
                </a:lnTo>
                <a:lnTo>
                  <a:pt x="1075129" y="1382438"/>
                </a:lnTo>
                <a:lnTo>
                  <a:pt x="1086237" y="1382702"/>
                </a:lnTo>
                <a:lnTo>
                  <a:pt x="1096287" y="1383231"/>
                </a:lnTo>
                <a:lnTo>
                  <a:pt x="1105015" y="1383495"/>
                </a:lnTo>
                <a:lnTo>
                  <a:pt x="1112421" y="1383231"/>
                </a:lnTo>
                <a:lnTo>
                  <a:pt x="1122736" y="1382702"/>
                </a:lnTo>
                <a:lnTo>
                  <a:pt x="1126703" y="1382438"/>
                </a:lnTo>
                <a:lnTo>
                  <a:pt x="1126703" y="1394337"/>
                </a:lnTo>
                <a:lnTo>
                  <a:pt x="1126968" y="1406236"/>
                </a:lnTo>
                <a:lnTo>
                  <a:pt x="1127232" y="1417607"/>
                </a:lnTo>
                <a:lnTo>
                  <a:pt x="1128025" y="1428977"/>
                </a:lnTo>
                <a:lnTo>
                  <a:pt x="1129083" y="1439554"/>
                </a:lnTo>
                <a:lnTo>
                  <a:pt x="1130141" y="1450131"/>
                </a:lnTo>
                <a:lnTo>
                  <a:pt x="1131728" y="1460444"/>
                </a:lnTo>
                <a:lnTo>
                  <a:pt x="1133580" y="1470228"/>
                </a:lnTo>
                <a:lnTo>
                  <a:pt x="1135431" y="1480012"/>
                </a:lnTo>
                <a:lnTo>
                  <a:pt x="1137547" y="1489267"/>
                </a:lnTo>
                <a:lnTo>
                  <a:pt x="1139927" y="1498522"/>
                </a:lnTo>
                <a:lnTo>
                  <a:pt x="1142572" y="1507513"/>
                </a:lnTo>
                <a:lnTo>
                  <a:pt x="1145481" y="1515710"/>
                </a:lnTo>
                <a:lnTo>
                  <a:pt x="1148391" y="1524172"/>
                </a:lnTo>
                <a:lnTo>
                  <a:pt x="1151564" y="1532105"/>
                </a:lnTo>
                <a:lnTo>
                  <a:pt x="1155003" y="1539773"/>
                </a:lnTo>
                <a:lnTo>
                  <a:pt x="1158441" y="1547442"/>
                </a:lnTo>
                <a:lnTo>
                  <a:pt x="1162408" y="1554581"/>
                </a:lnTo>
                <a:lnTo>
                  <a:pt x="1166111" y="1561721"/>
                </a:lnTo>
                <a:lnTo>
                  <a:pt x="1170078" y="1568596"/>
                </a:lnTo>
                <a:lnTo>
                  <a:pt x="1174575" y="1575207"/>
                </a:lnTo>
                <a:lnTo>
                  <a:pt x="1178806" y="1581553"/>
                </a:lnTo>
                <a:lnTo>
                  <a:pt x="1183038" y="1587370"/>
                </a:lnTo>
                <a:lnTo>
                  <a:pt x="1187799" y="1593452"/>
                </a:lnTo>
                <a:lnTo>
                  <a:pt x="1192560" y="1599005"/>
                </a:lnTo>
                <a:lnTo>
                  <a:pt x="1197320" y="1604558"/>
                </a:lnTo>
                <a:lnTo>
                  <a:pt x="1202346" y="1609582"/>
                </a:lnTo>
                <a:lnTo>
                  <a:pt x="1207635" y="1614607"/>
                </a:lnTo>
                <a:lnTo>
                  <a:pt x="1212660" y="1619366"/>
                </a:lnTo>
                <a:lnTo>
                  <a:pt x="1217950" y="1624126"/>
                </a:lnTo>
                <a:lnTo>
                  <a:pt x="1223240" y="1628357"/>
                </a:lnTo>
                <a:lnTo>
                  <a:pt x="1229058" y="1632852"/>
                </a:lnTo>
                <a:lnTo>
                  <a:pt x="1234348" y="1636819"/>
                </a:lnTo>
                <a:lnTo>
                  <a:pt x="1239902" y="1640521"/>
                </a:lnTo>
                <a:lnTo>
                  <a:pt x="1245721" y="1644487"/>
                </a:lnTo>
                <a:lnTo>
                  <a:pt x="1251540" y="1647660"/>
                </a:lnTo>
                <a:lnTo>
                  <a:pt x="1263177" y="1654271"/>
                </a:lnTo>
                <a:lnTo>
                  <a:pt x="1274814" y="1660353"/>
                </a:lnTo>
                <a:lnTo>
                  <a:pt x="1286716" y="1665377"/>
                </a:lnTo>
                <a:lnTo>
                  <a:pt x="1298882" y="1670137"/>
                </a:lnTo>
                <a:lnTo>
                  <a:pt x="1310784" y="1673839"/>
                </a:lnTo>
                <a:lnTo>
                  <a:pt x="1322686" y="1677541"/>
                </a:lnTo>
                <a:lnTo>
                  <a:pt x="1334588" y="1680714"/>
                </a:lnTo>
                <a:lnTo>
                  <a:pt x="1346225" y="1683094"/>
                </a:lnTo>
                <a:lnTo>
                  <a:pt x="1357862" y="1685474"/>
                </a:lnTo>
                <a:lnTo>
                  <a:pt x="1368971" y="1687325"/>
                </a:lnTo>
                <a:lnTo>
                  <a:pt x="1380079" y="1688382"/>
                </a:lnTo>
                <a:lnTo>
                  <a:pt x="1390658" y="1689705"/>
                </a:lnTo>
                <a:lnTo>
                  <a:pt x="1401238" y="1690498"/>
                </a:lnTo>
                <a:lnTo>
                  <a:pt x="1411024" y="1690762"/>
                </a:lnTo>
                <a:lnTo>
                  <a:pt x="1411817" y="1709537"/>
                </a:lnTo>
                <a:lnTo>
                  <a:pt x="1412346" y="1728311"/>
                </a:lnTo>
                <a:lnTo>
                  <a:pt x="1412875" y="1747086"/>
                </a:lnTo>
                <a:lnTo>
                  <a:pt x="1412875" y="1766125"/>
                </a:lnTo>
                <a:lnTo>
                  <a:pt x="1412346" y="1792832"/>
                </a:lnTo>
                <a:lnTo>
                  <a:pt x="1411553" y="1819275"/>
                </a:lnTo>
                <a:lnTo>
                  <a:pt x="793" y="1811078"/>
                </a:lnTo>
                <a:lnTo>
                  <a:pt x="264" y="1784635"/>
                </a:lnTo>
                <a:lnTo>
                  <a:pt x="0" y="1757928"/>
                </a:lnTo>
                <a:lnTo>
                  <a:pt x="529" y="1733071"/>
                </a:lnTo>
                <a:lnTo>
                  <a:pt x="1058" y="1708215"/>
                </a:lnTo>
                <a:lnTo>
                  <a:pt x="2645" y="1683623"/>
                </a:lnTo>
                <a:lnTo>
                  <a:pt x="4232" y="1659031"/>
                </a:lnTo>
                <a:lnTo>
                  <a:pt x="6612" y="1634968"/>
                </a:lnTo>
                <a:lnTo>
                  <a:pt x="8992" y="1610905"/>
                </a:lnTo>
                <a:lnTo>
                  <a:pt x="12166" y="1587106"/>
                </a:lnTo>
                <a:lnTo>
                  <a:pt x="15340" y="1563307"/>
                </a:lnTo>
                <a:lnTo>
                  <a:pt x="19307" y="1539773"/>
                </a:lnTo>
                <a:lnTo>
                  <a:pt x="23804" y="1516503"/>
                </a:lnTo>
                <a:lnTo>
                  <a:pt x="28300" y="1493762"/>
                </a:lnTo>
                <a:lnTo>
                  <a:pt x="33590" y="1470757"/>
                </a:lnTo>
                <a:lnTo>
                  <a:pt x="38879" y="1448280"/>
                </a:lnTo>
                <a:lnTo>
                  <a:pt x="44962" y="1425804"/>
                </a:lnTo>
                <a:lnTo>
                  <a:pt x="51045" y="1403856"/>
                </a:lnTo>
                <a:lnTo>
                  <a:pt x="57658" y="1382173"/>
                </a:lnTo>
                <a:lnTo>
                  <a:pt x="64799" y="1360754"/>
                </a:lnTo>
                <a:lnTo>
                  <a:pt x="72204" y="1339336"/>
                </a:lnTo>
                <a:lnTo>
                  <a:pt x="79874" y="1318710"/>
                </a:lnTo>
                <a:lnTo>
                  <a:pt x="88073" y="1298085"/>
                </a:lnTo>
                <a:lnTo>
                  <a:pt x="96272" y="1277459"/>
                </a:lnTo>
                <a:lnTo>
                  <a:pt x="105265" y="1257627"/>
                </a:lnTo>
                <a:lnTo>
                  <a:pt x="114522" y="1238059"/>
                </a:lnTo>
                <a:lnTo>
                  <a:pt x="123779" y="1218491"/>
                </a:lnTo>
                <a:lnTo>
                  <a:pt x="133565" y="1199452"/>
                </a:lnTo>
                <a:lnTo>
                  <a:pt x="143615" y="1180678"/>
                </a:lnTo>
                <a:lnTo>
                  <a:pt x="153930" y="1162432"/>
                </a:lnTo>
                <a:lnTo>
                  <a:pt x="165038" y="1144451"/>
                </a:lnTo>
                <a:lnTo>
                  <a:pt x="176147" y="1126734"/>
                </a:lnTo>
                <a:lnTo>
                  <a:pt x="187255" y="1109546"/>
                </a:lnTo>
                <a:lnTo>
                  <a:pt x="198892" y="1092623"/>
                </a:lnTo>
                <a:lnTo>
                  <a:pt x="210794" y="1075964"/>
                </a:lnTo>
                <a:lnTo>
                  <a:pt x="222960" y="1059834"/>
                </a:lnTo>
                <a:lnTo>
                  <a:pt x="235391" y="1044232"/>
                </a:lnTo>
                <a:lnTo>
                  <a:pt x="248351" y="1028895"/>
                </a:lnTo>
                <a:lnTo>
                  <a:pt x="261310" y="1013823"/>
                </a:lnTo>
                <a:lnTo>
                  <a:pt x="274799" y="999544"/>
                </a:lnTo>
                <a:lnTo>
                  <a:pt x="288288" y="985529"/>
                </a:lnTo>
                <a:lnTo>
                  <a:pt x="302041" y="971779"/>
                </a:lnTo>
                <a:lnTo>
                  <a:pt x="316059" y="958557"/>
                </a:lnTo>
                <a:lnTo>
                  <a:pt x="330341" y="946129"/>
                </a:lnTo>
                <a:lnTo>
                  <a:pt x="344888" y="933965"/>
                </a:lnTo>
                <a:lnTo>
                  <a:pt x="359963" y="922066"/>
                </a:lnTo>
                <a:lnTo>
                  <a:pt x="374774" y="910695"/>
                </a:lnTo>
                <a:lnTo>
                  <a:pt x="389850" y="899589"/>
                </a:lnTo>
                <a:lnTo>
                  <a:pt x="405454" y="889541"/>
                </a:lnTo>
                <a:lnTo>
                  <a:pt x="420794" y="879757"/>
                </a:lnTo>
                <a:lnTo>
                  <a:pt x="436664" y="870238"/>
                </a:lnTo>
                <a:lnTo>
                  <a:pt x="452533" y="861511"/>
                </a:lnTo>
                <a:lnTo>
                  <a:pt x="468666" y="853314"/>
                </a:lnTo>
                <a:lnTo>
                  <a:pt x="485064" y="845646"/>
                </a:lnTo>
                <a:lnTo>
                  <a:pt x="501727" y="838242"/>
                </a:lnTo>
                <a:lnTo>
                  <a:pt x="518389" y="831631"/>
                </a:lnTo>
                <a:lnTo>
                  <a:pt x="535316" y="825285"/>
                </a:lnTo>
                <a:lnTo>
                  <a:pt x="552243" y="819732"/>
                </a:lnTo>
                <a:lnTo>
                  <a:pt x="569435" y="814972"/>
                </a:lnTo>
                <a:lnTo>
                  <a:pt x="586891" y="810477"/>
                </a:lnTo>
                <a:lnTo>
                  <a:pt x="604347" y="806510"/>
                </a:lnTo>
                <a:lnTo>
                  <a:pt x="622067" y="803337"/>
                </a:lnTo>
                <a:lnTo>
                  <a:pt x="639787" y="800693"/>
                </a:lnTo>
                <a:lnTo>
                  <a:pt x="657508" y="798577"/>
                </a:lnTo>
                <a:lnTo>
                  <a:pt x="675757" y="796991"/>
                </a:lnTo>
                <a:lnTo>
                  <a:pt x="693742" y="796197"/>
                </a:lnTo>
                <a:lnTo>
                  <a:pt x="711992" y="795933"/>
                </a:lnTo>
                <a:close/>
                <a:moveTo>
                  <a:pt x="1463280" y="660400"/>
                </a:moveTo>
                <a:lnTo>
                  <a:pt x="1469893" y="660400"/>
                </a:lnTo>
                <a:lnTo>
                  <a:pt x="1477034" y="660665"/>
                </a:lnTo>
                <a:lnTo>
                  <a:pt x="1483912" y="660929"/>
                </a:lnTo>
                <a:lnTo>
                  <a:pt x="1490789" y="661988"/>
                </a:lnTo>
                <a:lnTo>
                  <a:pt x="1497666" y="663046"/>
                </a:lnTo>
                <a:lnTo>
                  <a:pt x="1504279" y="664898"/>
                </a:lnTo>
                <a:lnTo>
                  <a:pt x="1510891" y="666750"/>
                </a:lnTo>
                <a:lnTo>
                  <a:pt x="1516975" y="668867"/>
                </a:lnTo>
                <a:lnTo>
                  <a:pt x="1523323" y="671248"/>
                </a:lnTo>
                <a:lnTo>
                  <a:pt x="1529142" y="673894"/>
                </a:lnTo>
                <a:lnTo>
                  <a:pt x="1535226" y="676804"/>
                </a:lnTo>
                <a:lnTo>
                  <a:pt x="1540780" y="679979"/>
                </a:lnTo>
                <a:lnTo>
                  <a:pt x="1546599" y="683683"/>
                </a:lnTo>
                <a:lnTo>
                  <a:pt x="1551625" y="687123"/>
                </a:lnTo>
                <a:lnTo>
                  <a:pt x="1556915" y="691356"/>
                </a:lnTo>
                <a:lnTo>
                  <a:pt x="1561676" y="695590"/>
                </a:lnTo>
                <a:lnTo>
                  <a:pt x="1566437" y="700088"/>
                </a:lnTo>
                <a:lnTo>
                  <a:pt x="1570934" y="704850"/>
                </a:lnTo>
                <a:lnTo>
                  <a:pt x="1575431" y="709613"/>
                </a:lnTo>
                <a:lnTo>
                  <a:pt x="1579134" y="714640"/>
                </a:lnTo>
                <a:lnTo>
                  <a:pt x="1583101" y="719931"/>
                </a:lnTo>
                <a:lnTo>
                  <a:pt x="1586540" y="725223"/>
                </a:lnTo>
                <a:lnTo>
                  <a:pt x="1589978" y="731044"/>
                </a:lnTo>
                <a:lnTo>
                  <a:pt x="1592888" y="736600"/>
                </a:lnTo>
                <a:lnTo>
                  <a:pt x="1595533" y="742685"/>
                </a:lnTo>
                <a:lnTo>
                  <a:pt x="1597914" y="748771"/>
                </a:lnTo>
                <a:lnTo>
                  <a:pt x="1600030" y="754856"/>
                </a:lnTo>
                <a:lnTo>
                  <a:pt x="1601881" y="761206"/>
                </a:lnTo>
                <a:lnTo>
                  <a:pt x="1603204" y="767556"/>
                </a:lnTo>
                <a:lnTo>
                  <a:pt x="1604526" y="774435"/>
                </a:lnTo>
                <a:lnTo>
                  <a:pt x="1605320" y="781050"/>
                </a:lnTo>
                <a:lnTo>
                  <a:pt x="1605584" y="787665"/>
                </a:lnTo>
                <a:lnTo>
                  <a:pt x="1605849" y="794544"/>
                </a:lnTo>
                <a:lnTo>
                  <a:pt x="1604791" y="967581"/>
                </a:lnTo>
                <a:lnTo>
                  <a:pt x="1781745" y="968375"/>
                </a:lnTo>
                <a:lnTo>
                  <a:pt x="1788887" y="968640"/>
                </a:lnTo>
                <a:lnTo>
                  <a:pt x="1795764" y="969169"/>
                </a:lnTo>
                <a:lnTo>
                  <a:pt x="1802641" y="970227"/>
                </a:lnTo>
                <a:lnTo>
                  <a:pt x="1809518" y="971285"/>
                </a:lnTo>
                <a:lnTo>
                  <a:pt x="1815866" y="972873"/>
                </a:lnTo>
                <a:lnTo>
                  <a:pt x="1822479" y="974725"/>
                </a:lnTo>
                <a:lnTo>
                  <a:pt x="1828827" y="977106"/>
                </a:lnTo>
                <a:lnTo>
                  <a:pt x="1834911" y="979488"/>
                </a:lnTo>
                <a:lnTo>
                  <a:pt x="1840994" y="982133"/>
                </a:lnTo>
                <a:lnTo>
                  <a:pt x="1846813" y="985044"/>
                </a:lnTo>
                <a:lnTo>
                  <a:pt x="1852633" y="988219"/>
                </a:lnTo>
                <a:lnTo>
                  <a:pt x="1857923" y="991923"/>
                </a:lnTo>
                <a:lnTo>
                  <a:pt x="1863213" y="995363"/>
                </a:lnTo>
                <a:lnTo>
                  <a:pt x="1868503" y="999596"/>
                </a:lnTo>
                <a:lnTo>
                  <a:pt x="1873264" y="1003829"/>
                </a:lnTo>
                <a:lnTo>
                  <a:pt x="1878025" y="1008327"/>
                </a:lnTo>
                <a:lnTo>
                  <a:pt x="1882522" y="1012825"/>
                </a:lnTo>
                <a:lnTo>
                  <a:pt x="1886754" y="1017852"/>
                </a:lnTo>
                <a:lnTo>
                  <a:pt x="1890986" y="1022879"/>
                </a:lnTo>
                <a:lnTo>
                  <a:pt x="1894689" y="1027906"/>
                </a:lnTo>
                <a:lnTo>
                  <a:pt x="1898128" y="1033463"/>
                </a:lnTo>
                <a:lnTo>
                  <a:pt x="1901302" y="1039283"/>
                </a:lnTo>
                <a:lnTo>
                  <a:pt x="1904211" y="1044840"/>
                </a:lnTo>
                <a:lnTo>
                  <a:pt x="1907385" y="1050660"/>
                </a:lnTo>
                <a:lnTo>
                  <a:pt x="1909766" y="1056746"/>
                </a:lnTo>
                <a:lnTo>
                  <a:pt x="1911882" y="1063096"/>
                </a:lnTo>
                <a:lnTo>
                  <a:pt x="1913469" y="1069181"/>
                </a:lnTo>
                <a:lnTo>
                  <a:pt x="1915056" y="1075796"/>
                </a:lnTo>
                <a:lnTo>
                  <a:pt x="1916114" y="1082410"/>
                </a:lnTo>
                <a:lnTo>
                  <a:pt x="1916908" y="1089290"/>
                </a:lnTo>
                <a:lnTo>
                  <a:pt x="1917436" y="1095640"/>
                </a:lnTo>
                <a:lnTo>
                  <a:pt x="1917701" y="1102783"/>
                </a:lnTo>
                <a:lnTo>
                  <a:pt x="1917436" y="1109663"/>
                </a:lnTo>
                <a:lnTo>
                  <a:pt x="1916908" y="1116277"/>
                </a:lnTo>
                <a:lnTo>
                  <a:pt x="1915849" y="1123156"/>
                </a:lnTo>
                <a:lnTo>
                  <a:pt x="1914791" y="1129506"/>
                </a:lnTo>
                <a:lnTo>
                  <a:pt x="1913204" y="1136121"/>
                </a:lnTo>
                <a:lnTo>
                  <a:pt x="1911088" y="1142471"/>
                </a:lnTo>
                <a:lnTo>
                  <a:pt x="1908972" y="1148556"/>
                </a:lnTo>
                <a:lnTo>
                  <a:pt x="1906592" y="1154642"/>
                </a:lnTo>
                <a:lnTo>
                  <a:pt x="1903682" y="1160463"/>
                </a:lnTo>
                <a:lnTo>
                  <a:pt x="1900773" y="1166283"/>
                </a:lnTo>
                <a:lnTo>
                  <a:pt x="1897599" y="1171840"/>
                </a:lnTo>
                <a:lnTo>
                  <a:pt x="1893896" y="1177131"/>
                </a:lnTo>
                <a:lnTo>
                  <a:pt x="1889928" y="1182158"/>
                </a:lnTo>
                <a:lnTo>
                  <a:pt x="1885960" y="1187450"/>
                </a:lnTo>
                <a:lnTo>
                  <a:pt x="1881728" y="1192213"/>
                </a:lnTo>
                <a:lnTo>
                  <a:pt x="1876967" y="1196975"/>
                </a:lnTo>
                <a:lnTo>
                  <a:pt x="1872206" y="1201208"/>
                </a:lnTo>
                <a:lnTo>
                  <a:pt x="1867445" y="1205442"/>
                </a:lnTo>
                <a:lnTo>
                  <a:pt x="1862155" y="1209411"/>
                </a:lnTo>
                <a:lnTo>
                  <a:pt x="1856600" y="1212850"/>
                </a:lnTo>
                <a:lnTo>
                  <a:pt x="1851046" y="1216554"/>
                </a:lnTo>
                <a:lnTo>
                  <a:pt x="1845491" y="1219465"/>
                </a:lnTo>
                <a:lnTo>
                  <a:pt x="1839407" y="1222375"/>
                </a:lnTo>
                <a:lnTo>
                  <a:pt x="1833588" y="1225021"/>
                </a:lnTo>
                <a:lnTo>
                  <a:pt x="1827240" y="1227402"/>
                </a:lnTo>
                <a:lnTo>
                  <a:pt x="1821156" y="1229519"/>
                </a:lnTo>
                <a:lnTo>
                  <a:pt x="1814544" y="1231371"/>
                </a:lnTo>
                <a:lnTo>
                  <a:pt x="1807931" y="1232958"/>
                </a:lnTo>
                <a:lnTo>
                  <a:pt x="1801054" y="1234017"/>
                </a:lnTo>
                <a:lnTo>
                  <a:pt x="1794177" y="1234546"/>
                </a:lnTo>
                <a:lnTo>
                  <a:pt x="1787300" y="1235340"/>
                </a:lnTo>
                <a:lnTo>
                  <a:pt x="1780158" y="1235340"/>
                </a:lnTo>
                <a:lnTo>
                  <a:pt x="1603204" y="1234281"/>
                </a:lnTo>
                <a:lnTo>
                  <a:pt x="1602410" y="1407319"/>
                </a:lnTo>
                <a:lnTo>
                  <a:pt x="1602146" y="1413933"/>
                </a:lnTo>
                <a:lnTo>
                  <a:pt x="1601617" y="1420813"/>
                </a:lnTo>
                <a:lnTo>
                  <a:pt x="1600559" y="1427692"/>
                </a:lnTo>
                <a:lnTo>
                  <a:pt x="1599501" y="1434306"/>
                </a:lnTo>
                <a:lnTo>
                  <a:pt x="1597914" y="1440392"/>
                </a:lnTo>
                <a:lnTo>
                  <a:pt x="1595798" y="1446742"/>
                </a:lnTo>
                <a:lnTo>
                  <a:pt x="1593682" y="1453092"/>
                </a:lnTo>
                <a:lnTo>
                  <a:pt x="1591301" y="1459177"/>
                </a:lnTo>
                <a:lnTo>
                  <a:pt x="1588656" y="1464998"/>
                </a:lnTo>
                <a:lnTo>
                  <a:pt x="1585482" y="1470819"/>
                </a:lnTo>
                <a:lnTo>
                  <a:pt x="1582043" y="1476111"/>
                </a:lnTo>
                <a:lnTo>
                  <a:pt x="1578605" y="1481931"/>
                </a:lnTo>
                <a:lnTo>
                  <a:pt x="1574637" y="1486958"/>
                </a:lnTo>
                <a:lnTo>
                  <a:pt x="1570670" y="1491986"/>
                </a:lnTo>
                <a:lnTo>
                  <a:pt x="1566437" y="1496748"/>
                </a:lnTo>
                <a:lnTo>
                  <a:pt x="1561941" y="1501511"/>
                </a:lnTo>
                <a:lnTo>
                  <a:pt x="1557180" y="1505744"/>
                </a:lnTo>
                <a:lnTo>
                  <a:pt x="1552154" y="1509713"/>
                </a:lnTo>
                <a:lnTo>
                  <a:pt x="1546864" y="1513946"/>
                </a:lnTo>
                <a:lnTo>
                  <a:pt x="1541309" y="1517650"/>
                </a:lnTo>
                <a:lnTo>
                  <a:pt x="1536019" y="1521090"/>
                </a:lnTo>
                <a:lnTo>
                  <a:pt x="1530200" y="1524000"/>
                </a:lnTo>
                <a:lnTo>
                  <a:pt x="1524381" y="1527175"/>
                </a:lnTo>
                <a:lnTo>
                  <a:pt x="1518297" y="1529821"/>
                </a:lnTo>
                <a:lnTo>
                  <a:pt x="1511949" y="1532202"/>
                </a:lnTo>
                <a:lnTo>
                  <a:pt x="1505601" y="1534319"/>
                </a:lnTo>
                <a:lnTo>
                  <a:pt x="1499253" y="1535906"/>
                </a:lnTo>
                <a:lnTo>
                  <a:pt x="1492640" y="1537494"/>
                </a:lnTo>
                <a:lnTo>
                  <a:pt x="1485763" y="1538288"/>
                </a:lnTo>
                <a:lnTo>
                  <a:pt x="1478886" y="1539346"/>
                </a:lnTo>
                <a:lnTo>
                  <a:pt x="1472009" y="1539875"/>
                </a:lnTo>
                <a:lnTo>
                  <a:pt x="1464867" y="1539875"/>
                </a:lnTo>
                <a:lnTo>
                  <a:pt x="1458255" y="1539611"/>
                </a:lnTo>
                <a:lnTo>
                  <a:pt x="1451113" y="1539346"/>
                </a:lnTo>
                <a:lnTo>
                  <a:pt x="1444236" y="1538288"/>
                </a:lnTo>
                <a:lnTo>
                  <a:pt x="1437623" y="1536965"/>
                </a:lnTo>
                <a:lnTo>
                  <a:pt x="1431010" y="1535377"/>
                </a:lnTo>
                <a:lnTo>
                  <a:pt x="1424398" y="1533525"/>
                </a:lnTo>
                <a:lnTo>
                  <a:pt x="1418314" y="1531673"/>
                </a:lnTo>
                <a:lnTo>
                  <a:pt x="1411966" y="1529292"/>
                </a:lnTo>
                <a:lnTo>
                  <a:pt x="1406147" y="1526381"/>
                </a:lnTo>
                <a:lnTo>
                  <a:pt x="1400063" y="1523471"/>
                </a:lnTo>
                <a:lnTo>
                  <a:pt x="1394509" y="1520296"/>
                </a:lnTo>
                <a:lnTo>
                  <a:pt x="1388690" y="1516592"/>
                </a:lnTo>
                <a:lnTo>
                  <a:pt x="1383399" y="1512888"/>
                </a:lnTo>
                <a:lnTo>
                  <a:pt x="1378374" y="1508919"/>
                </a:lnTo>
                <a:lnTo>
                  <a:pt x="1373348" y="1504686"/>
                </a:lnTo>
                <a:lnTo>
                  <a:pt x="1368852" y="1500188"/>
                </a:lnTo>
                <a:lnTo>
                  <a:pt x="1364355" y="1495425"/>
                </a:lnTo>
                <a:lnTo>
                  <a:pt x="1359858" y="1490663"/>
                </a:lnTo>
                <a:lnTo>
                  <a:pt x="1356155" y="1485636"/>
                </a:lnTo>
                <a:lnTo>
                  <a:pt x="1352188" y="1480344"/>
                </a:lnTo>
                <a:lnTo>
                  <a:pt x="1348749" y="1475052"/>
                </a:lnTo>
                <a:lnTo>
                  <a:pt x="1345311" y="1469496"/>
                </a:lnTo>
                <a:lnTo>
                  <a:pt x="1342401" y="1463675"/>
                </a:lnTo>
                <a:lnTo>
                  <a:pt x="1339756" y="1457854"/>
                </a:lnTo>
                <a:lnTo>
                  <a:pt x="1337375" y="1451504"/>
                </a:lnTo>
                <a:lnTo>
                  <a:pt x="1335259" y="1445154"/>
                </a:lnTo>
                <a:lnTo>
                  <a:pt x="1333408" y="1439069"/>
                </a:lnTo>
                <a:lnTo>
                  <a:pt x="1332085" y="1432454"/>
                </a:lnTo>
                <a:lnTo>
                  <a:pt x="1330763" y="1425840"/>
                </a:lnTo>
                <a:lnTo>
                  <a:pt x="1329969" y="1419490"/>
                </a:lnTo>
                <a:lnTo>
                  <a:pt x="1329440" y="1412611"/>
                </a:lnTo>
                <a:lnTo>
                  <a:pt x="1329440" y="1405731"/>
                </a:lnTo>
                <a:lnTo>
                  <a:pt x="1330234" y="1232958"/>
                </a:lnTo>
                <a:lnTo>
                  <a:pt x="1153279" y="1231636"/>
                </a:lnTo>
                <a:lnTo>
                  <a:pt x="1146402" y="1231371"/>
                </a:lnTo>
                <a:lnTo>
                  <a:pt x="1139525" y="1231106"/>
                </a:lnTo>
                <a:lnTo>
                  <a:pt x="1132648" y="1230048"/>
                </a:lnTo>
                <a:lnTo>
                  <a:pt x="1125771" y="1228990"/>
                </a:lnTo>
                <a:lnTo>
                  <a:pt x="1119423" y="1227138"/>
                </a:lnTo>
                <a:lnTo>
                  <a:pt x="1112810" y="1225286"/>
                </a:lnTo>
                <a:lnTo>
                  <a:pt x="1106462" y="1223433"/>
                </a:lnTo>
                <a:lnTo>
                  <a:pt x="1100378" y="1221052"/>
                </a:lnTo>
                <a:lnTo>
                  <a:pt x="1094295" y="1218406"/>
                </a:lnTo>
                <a:lnTo>
                  <a:pt x="1088476" y="1215231"/>
                </a:lnTo>
                <a:lnTo>
                  <a:pt x="1082656" y="1212056"/>
                </a:lnTo>
                <a:lnTo>
                  <a:pt x="1077102" y="1208352"/>
                </a:lnTo>
                <a:lnTo>
                  <a:pt x="1071812" y="1204648"/>
                </a:lnTo>
                <a:lnTo>
                  <a:pt x="1066786" y="1200679"/>
                </a:lnTo>
                <a:lnTo>
                  <a:pt x="1062025" y="1196446"/>
                </a:lnTo>
                <a:lnTo>
                  <a:pt x="1057264" y="1192213"/>
                </a:lnTo>
                <a:lnTo>
                  <a:pt x="1052767" y="1187450"/>
                </a:lnTo>
                <a:lnTo>
                  <a:pt x="1048271" y="1182688"/>
                </a:lnTo>
                <a:lnTo>
                  <a:pt x="1044303" y="1177396"/>
                </a:lnTo>
                <a:lnTo>
                  <a:pt x="1040600" y="1172104"/>
                </a:lnTo>
                <a:lnTo>
                  <a:pt x="1036897" y="1166813"/>
                </a:lnTo>
                <a:lnTo>
                  <a:pt x="1033723" y="1161256"/>
                </a:lnTo>
                <a:lnTo>
                  <a:pt x="1030549" y="1155435"/>
                </a:lnTo>
                <a:lnTo>
                  <a:pt x="1027904" y="1149615"/>
                </a:lnTo>
                <a:lnTo>
                  <a:pt x="1025523" y="1143265"/>
                </a:lnTo>
                <a:lnTo>
                  <a:pt x="1023407" y="1137444"/>
                </a:lnTo>
                <a:lnTo>
                  <a:pt x="1021820" y="1130829"/>
                </a:lnTo>
                <a:lnTo>
                  <a:pt x="1020233" y="1124215"/>
                </a:lnTo>
                <a:lnTo>
                  <a:pt x="1019175" y="1117600"/>
                </a:lnTo>
                <a:lnTo>
                  <a:pt x="1018117" y="1111250"/>
                </a:lnTo>
                <a:lnTo>
                  <a:pt x="1017853" y="1104371"/>
                </a:lnTo>
                <a:lnTo>
                  <a:pt x="1017588" y="1097492"/>
                </a:lnTo>
                <a:lnTo>
                  <a:pt x="1017853" y="1090613"/>
                </a:lnTo>
                <a:lnTo>
                  <a:pt x="1018382" y="1083733"/>
                </a:lnTo>
                <a:lnTo>
                  <a:pt x="1019440" y="1077383"/>
                </a:lnTo>
                <a:lnTo>
                  <a:pt x="1020498" y="1070769"/>
                </a:lnTo>
                <a:lnTo>
                  <a:pt x="1022085" y="1064154"/>
                </a:lnTo>
                <a:lnTo>
                  <a:pt x="1024201" y="1057804"/>
                </a:lnTo>
                <a:lnTo>
                  <a:pt x="1026317" y="1051719"/>
                </a:lnTo>
                <a:lnTo>
                  <a:pt x="1028697" y="1045633"/>
                </a:lnTo>
                <a:lnTo>
                  <a:pt x="1031607" y="1039813"/>
                </a:lnTo>
                <a:lnTo>
                  <a:pt x="1034516" y="1033992"/>
                </a:lnTo>
                <a:lnTo>
                  <a:pt x="1037690" y="1028435"/>
                </a:lnTo>
                <a:lnTo>
                  <a:pt x="1041394" y="1023144"/>
                </a:lnTo>
                <a:lnTo>
                  <a:pt x="1045361" y="1017852"/>
                </a:lnTo>
                <a:lnTo>
                  <a:pt x="1049329" y="1012825"/>
                </a:lnTo>
                <a:lnTo>
                  <a:pt x="1053561" y="1008063"/>
                </a:lnTo>
                <a:lnTo>
                  <a:pt x="1058057" y="1003565"/>
                </a:lnTo>
                <a:lnTo>
                  <a:pt x="1062818" y="999067"/>
                </a:lnTo>
                <a:lnTo>
                  <a:pt x="1067844" y="994833"/>
                </a:lnTo>
                <a:lnTo>
                  <a:pt x="1073134" y="990865"/>
                </a:lnTo>
                <a:lnTo>
                  <a:pt x="1078689" y="987160"/>
                </a:lnTo>
                <a:lnTo>
                  <a:pt x="1083979" y="983721"/>
                </a:lnTo>
                <a:lnTo>
                  <a:pt x="1089798" y="980546"/>
                </a:lnTo>
                <a:lnTo>
                  <a:pt x="1095617" y="977635"/>
                </a:lnTo>
                <a:lnTo>
                  <a:pt x="1101701" y="975254"/>
                </a:lnTo>
                <a:lnTo>
                  <a:pt x="1108049" y="972873"/>
                </a:lnTo>
                <a:lnTo>
                  <a:pt x="1114133" y="970756"/>
                </a:lnTo>
                <a:lnTo>
                  <a:pt x="1120745" y="968904"/>
                </a:lnTo>
                <a:lnTo>
                  <a:pt x="1127358" y="967581"/>
                </a:lnTo>
                <a:lnTo>
                  <a:pt x="1134235" y="966258"/>
                </a:lnTo>
                <a:lnTo>
                  <a:pt x="1141112" y="965465"/>
                </a:lnTo>
                <a:lnTo>
                  <a:pt x="1147989" y="965200"/>
                </a:lnTo>
                <a:lnTo>
                  <a:pt x="1155131" y="964935"/>
                </a:lnTo>
                <a:lnTo>
                  <a:pt x="1332085" y="965994"/>
                </a:lnTo>
                <a:lnTo>
                  <a:pt x="1332879" y="793221"/>
                </a:lnTo>
                <a:lnTo>
                  <a:pt x="1333143" y="786342"/>
                </a:lnTo>
                <a:lnTo>
                  <a:pt x="1333672" y="779463"/>
                </a:lnTo>
                <a:lnTo>
                  <a:pt x="1334730" y="772583"/>
                </a:lnTo>
                <a:lnTo>
                  <a:pt x="1335788" y="765969"/>
                </a:lnTo>
                <a:lnTo>
                  <a:pt x="1337375" y="759883"/>
                </a:lnTo>
                <a:lnTo>
                  <a:pt x="1339227" y="753269"/>
                </a:lnTo>
                <a:lnTo>
                  <a:pt x="1341608" y="747448"/>
                </a:lnTo>
                <a:lnTo>
                  <a:pt x="1343988" y="741098"/>
                </a:lnTo>
                <a:lnTo>
                  <a:pt x="1346633" y="735013"/>
                </a:lnTo>
                <a:lnTo>
                  <a:pt x="1349807" y="729456"/>
                </a:lnTo>
                <a:lnTo>
                  <a:pt x="1353246" y="723900"/>
                </a:lnTo>
                <a:lnTo>
                  <a:pt x="1356684" y="718344"/>
                </a:lnTo>
                <a:lnTo>
                  <a:pt x="1360652" y="713317"/>
                </a:lnTo>
                <a:lnTo>
                  <a:pt x="1364355" y="708290"/>
                </a:lnTo>
                <a:lnTo>
                  <a:pt x="1368852" y="703527"/>
                </a:lnTo>
                <a:lnTo>
                  <a:pt x="1373348" y="698765"/>
                </a:lnTo>
                <a:lnTo>
                  <a:pt x="1378109" y="694267"/>
                </a:lnTo>
                <a:lnTo>
                  <a:pt x="1383135" y="690298"/>
                </a:lnTo>
                <a:lnTo>
                  <a:pt x="1388161" y="686329"/>
                </a:lnTo>
                <a:lnTo>
                  <a:pt x="1393451" y="682890"/>
                </a:lnTo>
                <a:lnTo>
                  <a:pt x="1399270" y="679186"/>
                </a:lnTo>
                <a:lnTo>
                  <a:pt x="1404824" y="676275"/>
                </a:lnTo>
                <a:lnTo>
                  <a:pt x="1410908" y="673365"/>
                </a:lnTo>
                <a:lnTo>
                  <a:pt x="1416992" y="670454"/>
                </a:lnTo>
                <a:lnTo>
                  <a:pt x="1423075" y="668073"/>
                </a:lnTo>
                <a:lnTo>
                  <a:pt x="1429688" y="666221"/>
                </a:lnTo>
                <a:lnTo>
                  <a:pt x="1436036" y="664369"/>
                </a:lnTo>
                <a:lnTo>
                  <a:pt x="1442649" y="662781"/>
                </a:lnTo>
                <a:lnTo>
                  <a:pt x="1449261" y="661988"/>
                </a:lnTo>
                <a:lnTo>
                  <a:pt x="1456138" y="660929"/>
                </a:lnTo>
                <a:lnTo>
                  <a:pt x="1463280" y="660400"/>
                </a:lnTo>
                <a:close/>
                <a:moveTo>
                  <a:pt x="714108" y="0"/>
                </a:moveTo>
                <a:lnTo>
                  <a:pt x="723364" y="0"/>
                </a:lnTo>
                <a:lnTo>
                  <a:pt x="732621" y="264"/>
                </a:lnTo>
                <a:lnTo>
                  <a:pt x="741349" y="529"/>
                </a:lnTo>
                <a:lnTo>
                  <a:pt x="750606" y="1058"/>
                </a:lnTo>
                <a:lnTo>
                  <a:pt x="759599" y="2115"/>
                </a:lnTo>
                <a:lnTo>
                  <a:pt x="768591" y="3173"/>
                </a:lnTo>
                <a:lnTo>
                  <a:pt x="777319" y="4495"/>
                </a:lnTo>
                <a:lnTo>
                  <a:pt x="786312" y="5817"/>
                </a:lnTo>
                <a:lnTo>
                  <a:pt x="795040" y="7404"/>
                </a:lnTo>
                <a:lnTo>
                  <a:pt x="803503" y="9520"/>
                </a:lnTo>
                <a:lnTo>
                  <a:pt x="812231" y="11635"/>
                </a:lnTo>
                <a:lnTo>
                  <a:pt x="820959" y="14015"/>
                </a:lnTo>
                <a:lnTo>
                  <a:pt x="829158" y="16395"/>
                </a:lnTo>
                <a:lnTo>
                  <a:pt x="837622" y="19039"/>
                </a:lnTo>
                <a:lnTo>
                  <a:pt x="845821" y="21948"/>
                </a:lnTo>
                <a:lnTo>
                  <a:pt x="853755" y="24856"/>
                </a:lnTo>
                <a:lnTo>
                  <a:pt x="861954" y="28294"/>
                </a:lnTo>
                <a:lnTo>
                  <a:pt x="869889" y="31732"/>
                </a:lnTo>
                <a:lnTo>
                  <a:pt x="877559" y="35434"/>
                </a:lnTo>
                <a:lnTo>
                  <a:pt x="885493" y="39136"/>
                </a:lnTo>
                <a:lnTo>
                  <a:pt x="892899" y="43102"/>
                </a:lnTo>
                <a:lnTo>
                  <a:pt x="900569" y="47333"/>
                </a:lnTo>
                <a:lnTo>
                  <a:pt x="907710" y="51299"/>
                </a:lnTo>
                <a:lnTo>
                  <a:pt x="915116" y="56059"/>
                </a:lnTo>
                <a:lnTo>
                  <a:pt x="922257" y="60554"/>
                </a:lnTo>
                <a:lnTo>
                  <a:pt x="929398" y="65314"/>
                </a:lnTo>
                <a:lnTo>
                  <a:pt x="936274" y="70338"/>
                </a:lnTo>
                <a:lnTo>
                  <a:pt x="943151" y="75362"/>
                </a:lnTo>
                <a:lnTo>
                  <a:pt x="949763" y="80915"/>
                </a:lnTo>
                <a:lnTo>
                  <a:pt x="956111" y="86204"/>
                </a:lnTo>
                <a:lnTo>
                  <a:pt x="962458" y="91757"/>
                </a:lnTo>
                <a:lnTo>
                  <a:pt x="968806" y="97575"/>
                </a:lnTo>
                <a:lnTo>
                  <a:pt x="974889" y="103392"/>
                </a:lnTo>
                <a:lnTo>
                  <a:pt x="980972" y="109474"/>
                </a:lnTo>
                <a:lnTo>
                  <a:pt x="986526" y="115556"/>
                </a:lnTo>
                <a:lnTo>
                  <a:pt x="992080" y="121902"/>
                </a:lnTo>
                <a:lnTo>
                  <a:pt x="997635" y="128513"/>
                </a:lnTo>
                <a:lnTo>
                  <a:pt x="1002924" y="134859"/>
                </a:lnTo>
                <a:lnTo>
                  <a:pt x="1008214" y="141470"/>
                </a:lnTo>
                <a:lnTo>
                  <a:pt x="1013239" y="148345"/>
                </a:lnTo>
                <a:lnTo>
                  <a:pt x="1018000" y="155220"/>
                </a:lnTo>
                <a:lnTo>
                  <a:pt x="1022761" y="162360"/>
                </a:lnTo>
                <a:lnTo>
                  <a:pt x="1027257" y="169499"/>
                </a:lnTo>
                <a:lnTo>
                  <a:pt x="1031489" y="176903"/>
                </a:lnTo>
                <a:lnTo>
                  <a:pt x="1035720" y="184043"/>
                </a:lnTo>
                <a:lnTo>
                  <a:pt x="1039688" y="191711"/>
                </a:lnTo>
                <a:lnTo>
                  <a:pt x="1043655" y="199115"/>
                </a:lnTo>
                <a:lnTo>
                  <a:pt x="1047093" y="206784"/>
                </a:lnTo>
                <a:lnTo>
                  <a:pt x="1050532" y="214717"/>
                </a:lnTo>
                <a:lnTo>
                  <a:pt x="1053705" y="222650"/>
                </a:lnTo>
                <a:lnTo>
                  <a:pt x="1057144" y="230318"/>
                </a:lnTo>
                <a:lnTo>
                  <a:pt x="1059788" y="238780"/>
                </a:lnTo>
                <a:lnTo>
                  <a:pt x="1062433" y="246713"/>
                </a:lnTo>
                <a:lnTo>
                  <a:pt x="1064814" y="255175"/>
                </a:lnTo>
                <a:lnTo>
                  <a:pt x="1067194" y="263372"/>
                </a:lnTo>
                <a:lnTo>
                  <a:pt x="1069310" y="271834"/>
                </a:lnTo>
                <a:lnTo>
                  <a:pt x="1070897" y="280031"/>
                </a:lnTo>
                <a:lnTo>
                  <a:pt x="1072484" y="288757"/>
                </a:lnTo>
                <a:lnTo>
                  <a:pt x="1074071" y="297219"/>
                </a:lnTo>
                <a:lnTo>
                  <a:pt x="1075129" y="305945"/>
                </a:lnTo>
                <a:lnTo>
                  <a:pt x="1076186" y="314936"/>
                </a:lnTo>
                <a:lnTo>
                  <a:pt x="1076980" y="323397"/>
                </a:lnTo>
                <a:lnTo>
                  <a:pt x="1077509" y="332388"/>
                </a:lnTo>
                <a:lnTo>
                  <a:pt x="1077773" y="341379"/>
                </a:lnTo>
                <a:lnTo>
                  <a:pt x="1077773" y="350369"/>
                </a:lnTo>
                <a:lnTo>
                  <a:pt x="1077509" y="359360"/>
                </a:lnTo>
                <a:lnTo>
                  <a:pt x="1077244" y="368350"/>
                </a:lnTo>
                <a:lnTo>
                  <a:pt x="1076716" y="377341"/>
                </a:lnTo>
                <a:lnTo>
                  <a:pt x="1075658" y="385803"/>
                </a:lnTo>
                <a:lnTo>
                  <a:pt x="1074600" y="394793"/>
                </a:lnTo>
                <a:lnTo>
                  <a:pt x="1073277" y="403519"/>
                </a:lnTo>
                <a:lnTo>
                  <a:pt x="1071955" y="411981"/>
                </a:lnTo>
                <a:lnTo>
                  <a:pt x="1070103" y="420707"/>
                </a:lnTo>
                <a:lnTo>
                  <a:pt x="1068252" y="428905"/>
                </a:lnTo>
                <a:lnTo>
                  <a:pt x="1065872" y="437366"/>
                </a:lnTo>
                <a:lnTo>
                  <a:pt x="1063756" y="445564"/>
                </a:lnTo>
                <a:lnTo>
                  <a:pt x="1061111" y="454026"/>
                </a:lnTo>
                <a:lnTo>
                  <a:pt x="1058466" y="461958"/>
                </a:lnTo>
                <a:lnTo>
                  <a:pt x="1055557" y="469891"/>
                </a:lnTo>
                <a:lnTo>
                  <a:pt x="1052383" y="478089"/>
                </a:lnTo>
                <a:lnTo>
                  <a:pt x="1048945" y="485757"/>
                </a:lnTo>
                <a:lnTo>
                  <a:pt x="1045506" y="493426"/>
                </a:lnTo>
                <a:lnTo>
                  <a:pt x="1041804" y="501358"/>
                </a:lnTo>
                <a:lnTo>
                  <a:pt x="1038101" y="508762"/>
                </a:lnTo>
                <a:lnTo>
                  <a:pt x="1033869" y="516166"/>
                </a:lnTo>
                <a:lnTo>
                  <a:pt x="1029637" y="523570"/>
                </a:lnTo>
                <a:lnTo>
                  <a:pt x="1025141" y="530710"/>
                </a:lnTo>
                <a:lnTo>
                  <a:pt x="1020380" y="537850"/>
                </a:lnTo>
                <a:lnTo>
                  <a:pt x="1015620" y="544725"/>
                </a:lnTo>
                <a:lnTo>
                  <a:pt x="1010859" y="551864"/>
                </a:lnTo>
                <a:lnTo>
                  <a:pt x="1005834" y="558211"/>
                </a:lnTo>
                <a:lnTo>
                  <a:pt x="1000544" y="564821"/>
                </a:lnTo>
                <a:lnTo>
                  <a:pt x="995254" y="571432"/>
                </a:lnTo>
                <a:lnTo>
                  <a:pt x="989436" y="578043"/>
                </a:lnTo>
                <a:lnTo>
                  <a:pt x="983882" y="584125"/>
                </a:lnTo>
                <a:lnTo>
                  <a:pt x="977798" y="590207"/>
                </a:lnTo>
                <a:lnTo>
                  <a:pt x="971980" y="596024"/>
                </a:lnTo>
                <a:lnTo>
                  <a:pt x="965632" y="601842"/>
                </a:lnTo>
                <a:lnTo>
                  <a:pt x="959549" y="607659"/>
                </a:lnTo>
                <a:lnTo>
                  <a:pt x="953201" y="612948"/>
                </a:lnTo>
                <a:lnTo>
                  <a:pt x="946325" y="618501"/>
                </a:lnTo>
                <a:lnTo>
                  <a:pt x="939713" y="623789"/>
                </a:lnTo>
                <a:lnTo>
                  <a:pt x="933100" y="628813"/>
                </a:lnTo>
                <a:lnTo>
                  <a:pt x="926224" y="633573"/>
                </a:lnTo>
                <a:lnTo>
                  <a:pt x="919083" y="638333"/>
                </a:lnTo>
                <a:lnTo>
                  <a:pt x="911942" y="642828"/>
                </a:lnTo>
                <a:lnTo>
                  <a:pt x="904536" y="647323"/>
                </a:lnTo>
                <a:lnTo>
                  <a:pt x="897131" y="651290"/>
                </a:lnTo>
                <a:lnTo>
                  <a:pt x="889461" y="655521"/>
                </a:lnTo>
                <a:lnTo>
                  <a:pt x="881791" y="659487"/>
                </a:lnTo>
                <a:lnTo>
                  <a:pt x="874120" y="663189"/>
                </a:lnTo>
                <a:lnTo>
                  <a:pt x="866186" y="666627"/>
                </a:lnTo>
                <a:lnTo>
                  <a:pt x="857987" y="670064"/>
                </a:lnTo>
                <a:lnTo>
                  <a:pt x="850052" y="672973"/>
                </a:lnTo>
                <a:lnTo>
                  <a:pt x="841853" y="676146"/>
                </a:lnTo>
                <a:lnTo>
                  <a:pt x="833654" y="679055"/>
                </a:lnTo>
                <a:lnTo>
                  <a:pt x="825455" y="681699"/>
                </a:lnTo>
                <a:lnTo>
                  <a:pt x="816992" y="684079"/>
                </a:lnTo>
                <a:lnTo>
                  <a:pt x="808264" y="686195"/>
                </a:lnTo>
                <a:lnTo>
                  <a:pt x="799800" y="688310"/>
                </a:lnTo>
                <a:lnTo>
                  <a:pt x="791072" y="690161"/>
                </a:lnTo>
                <a:lnTo>
                  <a:pt x="782609" y="691483"/>
                </a:lnTo>
                <a:lnTo>
                  <a:pt x="773616" y="693070"/>
                </a:lnTo>
                <a:lnTo>
                  <a:pt x="764624" y="694128"/>
                </a:lnTo>
                <a:lnTo>
                  <a:pt x="755632" y="695185"/>
                </a:lnTo>
                <a:lnTo>
                  <a:pt x="746639" y="695714"/>
                </a:lnTo>
                <a:lnTo>
                  <a:pt x="737647" y="696243"/>
                </a:lnTo>
                <a:lnTo>
                  <a:pt x="728390" y="696507"/>
                </a:lnTo>
                <a:lnTo>
                  <a:pt x="719133" y="696507"/>
                </a:lnTo>
                <a:lnTo>
                  <a:pt x="709876" y="696507"/>
                </a:lnTo>
                <a:lnTo>
                  <a:pt x="700883" y="695979"/>
                </a:lnTo>
                <a:lnTo>
                  <a:pt x="691891" y="695450"/>
                </a:lnTo>
                <a:lnTo>
                  <a:pt x="682898" y="694392"/>
                </a:lnTo>
                <a:lnTo>
                  <a:pt x="673906" y="693599"/>
                </a:lnTo>
                <a:lnTo>
                  <a:pt x="664913" y="692541"/>
                </a:lnTo>
                <a:lnTo>
                  <a:pt x="656186" y="690954"/>
                </a:lnTo>
                <a:lnTo>
                  <a:pt x="647458" y="689103"/>
                </a:lnTo>
                <a:lnTo>
                  <a:pt x="638730" y="687252"/>
                </a:lnTo>
                <a:lnTo>
                  <a:pt x="630266" y="684872"/>
                </a:lnTo>
                <a:lnTo>
                  <a:pt x="621538" y="683021"/>
                </a:lnTo>
                <a:lnTo>
                  <a:pt x="613339" y="680113"/>
                </a:lnTo>
                <a:lnTo>
                  <a:pt x="604876" y="677468"/>
                </a:lnTo>
                <a:lnTo>
                  <a:pt x="596676" y="674824"/>
                </a:lnTo>
                <a:lnTo>
                  <a:pt x="588478" y="671651"/>
                </a:lnTo>
                <a:lnTo>
                  <a:pt x="580543" y="668213"/>
                </a:lnTo>
                <a:lnTo>
                  <a:pt x="572873" y="665040"/>
                </a:lnTo>
                <a:lnTo>
                  <a:pt x="564674" y="661603"/>
                </a:lnTo>
                <a:lnTo>
                  <a:pt x="557004" y="657636"/>
                </a:lnTo>
                <a:lnTo>
                  <a:pt x="549598" y="653405"/>
                </a:lnTo>
                <a:lnTo>
                  <a:pt x="541928" y="649439"/>
                </a:lnTo>
                <a:lnTo>
                  <a:pt x="534787" y="645208"/>
                </a:lnTo>
                <a:lnTo>
                  <a:pt x="527382" y="640713"/>
                </a:lnTo>
                <a:lnTo>
                  <a:pt x="520241" y="635953"/>
                </a:lnTo>
                <a:lnTo>
                  <a:pt x="513364" y="631193"/>
                </a:lnTo>
                <a:lnTo>
                  <a:pt x="506223" y="626169"/>
                </a:lnTo>
                <a:lnTo>
                  <a:pt x="499611" y="621145"/>
                </a:lnTo>
                <a:lnTo>
                  <a:pt x="492734" y="615592"/>
                </a:lnTo>
                <a:lnTo>
                  <a:pt x="486122" y="610303"/>
                </a:lnTo>
                <a:lnTo>
                  <a:pt x="480039" y="604750"/>
                </a:lnTo>
                <a:lnTo>
                  <a:pt x="473691" y="598933"/>
                </a:lnTo>
                <a:lnTo>
                  <a:pt x="467873" y="593115"/>
                </a:lnTo>
                <a:lnTo>
                  <a:pt x="461790" y="587298"/>
                </a:lnTo>
                <a:lnTo>
                  <a:pt x="455971" y="580952"/>
                </a:lnTo>
                <a:lnTo>
                  <a:pt x="450152" y="574605"/>
                </a:lnTo>
                <a:lnTo>
                  <a:pt x="444863" y="568523"/>
                </a:lnTo>
                <a:lnTo>
                  <a:pt x="439573" y="561913"/>
                </a:lnTo>
                <a:lnTo>
                  <a:pt x="434283" y="555038"/>
                </a:lnTo>
                <a:lnTo>
                  <a:pt x="429258" y="548162"/>
                </a:lnTo>
                <a:lnTo>
                  <a:pt x="424497" y="541287"/>
                </a:lnTo>
                <a:lnTo>
                  <a:pt x="419737" y="534148"/>
                </a:lnTo>
                <a:lnTo>
                  <a:pt x="415240" y="527008"/>
                </a:lnTo>
                <a:lnTo>
                  <a:pt x="411009" y="519868"/>
                </a:lnTo>
                <a:lnTo>
                  <a:pt x="406777" y="512464"/>
                </a:lnTo>
                <a:lnTo>
                  <a:pt x="402545" y="505060"/>
                </a:lnTo>
                <a:lnTo>
                  <a:pt x="398842" y="497392"/>
                </a:lnTo>
                <a:lnTo>
                  <a:pt x="395140" y="489988"/>
                </a:lnTo>
                <a:lnTo>
                  <a:pt x="391966" y="481791"/>
                </a:lnTo>
                <a:lnTo>
                  <a:pt x="388792" y="474122"/>
                </a:lnTo>
                <a:lnTo>
                  <a:pt x="385618" y="466189"/>
                </a:lnTo>
                <a:lnTo>
                  <a:pt x="382709" y="458256"/>
                </a:lnTo>
                <a:lnTo>
                  <a:pt x="380064" y="449795"/>
                </a:lnTo>
                <a:lnTo>
                  <a:pt x="377684" y="441862"/>
                </a:lnTo>
                <a:lnTo>
                  <a:pt x="375303" y="433400"/>
                </a:lnTo>
                <a:lnTo>
                  <a:pt x="373187" y="425203"/>
                </a:lnTo>
                <a:lnTo>
                  <a:pt x="371336" y="416477"/>
                </a:lnTo>
                <a:lnTo>
                  <a:pt x="370014" y="407750"/>
                </a:lnTo>
                <a:lnTo>
                  <a:pt x="368427" y="399289"/>
                </a:lnTo>
                <a:lnTo>
                  <a:pt x="367369" y="390562"/>
                </a:lnTo>
                <a:lnTo>
                  <a:pt x="366311" y="382101"/>
                </a:lnTo>
                <a:lnTo>
                  <a:pt x="365517" y="373110"/>
                </a:lnTo>
                <a:lnTo>
                  <a:pt x="364988" y="364120"/>
                </a:lnTo>
                <a:lnTo>
                  <a:pt x="364724" y="355129"/>
                </a:lnTo>
                <a:lnTo>
                  <a:pt x="364724" y="346403"/>
                </a:lnTo>
                <a:lnTo>
                  <a:pt x="364988" y="337412"/>
                </a:lnTo>
                <a:lnTo>
                  <a:pt x="365253" y="328422"/>
                </a:lnTo>
                <a:lnTo>
                  <a:pt x="365782" y="319695"/>
                </a:lnTo>
                <a:lnTo>
                  <a:pt x="366575" y="310705"/>
                </a:lnTo>
                <a:lnTo>
                  <a:pt x="367898" y="301979"/>
                </a:lnTo>
                <a:lnTo>
                  <a:pt x="368956" y="292988"/>
                </a:lnTo>
                <a:lnTo>
                  <a:pt x="370542" y="284791"/>
                </a:lnTo>
                <a:lnTo>
                  <a:pt x="372394" y="276064"/>
                </a:lnTo>
                <a:lnTo>
                  <a:pt x="374245" y="267603"/>
                </a:lnTo>
                <a:lnTo>
                  <a:pt x="376626" y="259141"/>
                </a:lnTo>
                <a:lnTo>
                  <a:pt x="378477" y="250944"/>
                </a:lnTo>
                <a:lnTo>
                  <a:pt x="381386" y="242746"/>
                </a:lnTo>
                <a:lnTo>
                  <a:pt x="384031" y="234549"/>
                </a:lnTo>
                <a:lnTo>
                  <a:pt x="386940" y="226616"/>
                </a:lnTo>
                <a:lnTo>
                  <a:pt x="390114" y="218683"/>
                </a:lnTo>
                <a:lnTo>
                  <a:pt x="393553" y="210750"/>
                </a:lnTo>
                <a:lnTo>
                  <a:pt x="396991" y="203082"/>
                </a:lnTo>
                <a:lnTo>
                  <a:pt x="400694" y="195678"/>
                </a:lnTo>
                <a:lnTo>
                  <a:pt x="404396" y="187745"/>
                </a:lnTo>
                <a:lnTo>
                  <a:pt x="408628" y="180341"/>
                </a:lnTo>
                <a:lnTo>
                  <a:pt x="412860" y="173201"/>
                </a:lnTo>
                <a:lnTo>
                  <a:pt x="417356" y="165797"/>
                </a:lnTo>
                <a:lnTo>
                  <a:pt x="422117" y="158658"/>
                </a:lnTo>
                <a:lnTo>
                  <a:pt x="426878" y="151783"/>
                </a:lnTo>
                <a:lnTo>
                  <a:pt x="431638" y="144907"/>
                </a:lnTo>
                <a:lnTo>
                  <a:pt x="436664" y="138297"/>
                </a:lnTo>
                <a:lnTo>
                  <a:pt x="441953" y="131686"/>
                </a:lnTo>
                <a:lnTo>
                  <a:pt x="447243" y="125075"/>
                </a:lnTo>
                <a:lnTo>
                  <a:pt x="453062" y="118993"/>
                </a:lnTo>
                <a:lnTo>
                  <a:pt x="458616" y="112647"/>
                </a:lnTo>
                <a:lnTo>
                  <a:pt x="464434" y="106301"/>
                </a:lnTo>
                <a:lnTo>
                  <a:pt x="470518" y="100483"/>
                </a:lnTo>
                <a:lnTo>
                  <a:pt x="476865" y="94666"/>
                </a:lnTo>
                <a:lnTo>
                  <a:pt x="482948" y="89113"/>
                </a:lnTo>
                <a:lnTo>
                  <a:pt x="489560" y="83560"/>
                </a:lnTo>
                <a:lnTo>
                  <a:pt x="496172" y="78271"/>
                </a:lnTo>
                <a:lnTo>
                  <a:pt x="502520" y="72983"/>
                </a:lnTo>
                <a:lnTo>
                  <a:pt x="509397" y="67958"/>
                </a:lnTo>
                <a:lnTo>
                  <a:pt x="516538" y="62934"/>
                </a:lnTo>
                <a:lnTo>
                  <a:pt x="523414" y="58175"/>
                </a:lnTo>
                <a:lnTo>
                  <a:pt x="530820" y="53679"/>
                </a:lnTo>
                <a:lnTo>
                  <a:pt x="537961" y="49184"/>
                </a:lnTo>
                <a:lnTo>
                  <a:pt x="545367" y="45217"/>
                </a:lnTo>
                <a:lnTo>
                  <a:pt x="553301" y="40987"/>
                </a:lnTo>
                <a:lnTo>
                  <a:pt x="560707" y="37020"/>
                </a:lnTo>
                <a:lnTo>
                  <a:pt x="568377" y="33583"/>
                </a:lnTo>
                <a:lnTo>
                  <a:pt x="576311" y="29881"/>
                </a:lnTo>
                <a:lnTo>
                  <a:pt x="584510" y="26707"/>
                </a:lnTo>
                <a:lnTo>
                  <a:pt x="592445" y="23534"/>
                </a:lnTo>
                <a:lnTo>
                  <a:pt x="600379" y="20361"/>
                </a:lnTo>
                <a:lnTo>
                  <a:pt x="608843" y="17717"/>
                </a:lnTo>
                <a:lnTo>
                  <a:pt x="617042" y="15073"/>
                </a:lnTo>
                <a:lnTo>
                  <a:pt x="625505" y="12693"/>
                </a:lnTo>
                <a:lnTo>
                  <a:pt x="633969" y="10313"/>
                </a:lnTo>
                <a:lnTo>
                  <a:pt x="642697" y="8462"/>
                </a:lnTo>
                <a:lnTo>
                  <a:pt x="651425" y="6875"/>
                </a:lnTo>
                <a:lnTo>
                  <a:pt x="659888" y="5024"/>
                </a:lnTo>
                <a:lnTo>
                  <a:pt x="668881" y="3702"/>
                </a:lnTo>
                <a:lnTo>
                  <a:pt x="677873" y="2644"/>
                </a:lnTo>
                <a:lnTo>
                  <a:pt x="686601" y="1851"/>
                </a:lnTo>
                <a:lnTo>
                  <a:pt x="695858" y="793"/>
                </a:lnTo>
                <a:lnTo>
                  <a:pt x="704851" y="264"/>
                </a:lnTo>
                <a:lnTo>
                  <a:pt x="714108" y="0"/>
                </a:lnTo>
                <a:close/>
              </a:path>
            </a:pathLst>
          </a:custGeom>
          <a:solidFill>
            <a:schemeClr val="accent1"/>
          </a:solidFill>
          <a:ln>
            <a:noFill/>
          </a:ln>
        </p:spPr>
        <p:txBody>
          <a:bodyPr anchor="ctr">
            <a:scene3d>
              <a:camera prst="orthographicFront"/>
              <a:lightRig rig="threePt" dir="t"/>
            </a:scene3d>
            <a:sp3d>
              <a:contourClr>
                <a:srgbClr val="FFFFFF"/>
              </a:contourClr>
            </a:sp3d>
          </a:bodyPr>
          <a:lstStyle/>
          <a:p>
            <a:pPr algn="ctr" eaLnBrk="0" fontAlgn="base" hangingPunct="0">
              <a:spcBef>
                <a:spcPct val="0"/>
              </a:spcBef>
              <a:spcAft>
                <a:spcPct val="0"/>
              </a:spcAft>
            </a:pPr>
            <a:endParaRPr lang="zh-CN" altLang="en-US" dirty="0">
              <a:solidFill>
                <a:schemeClr val="bg1"/>
              </a:solidFill>
              <a:latin typeface="Calibri" pitchFamily="34" charset="0"/>
              <a:ea typeface="宋体" pitchFamily="2" charset="-122"/>
            </a:endParaRPr>
          </a:p>
        </p:txBody>
      </p:sp>
      <p:sp>
        <p:nvSpPr>
          <p:cNvPr id="9" name="文本框 8"/>
          <p:cNvSpPr txBox="1"/>
          <p:nvPr/>
        </p:nvSpPr>
        <p:spPr>
          <a:xfrm>
            <a:off x="8109867" y="3980096"/>
            <a:ext cx="2031325" cy="369332"/>
          </a:xfrm>
          <a:prstGeom prst="rect">
            <a:avLst/>
          </a:prstGeom>
          <a:noFill/>
        </p:spPr>
        <p:txBody>
          <a:bodyPr wrap="none" rtlCol="0">
            <a:spAutoFit/>
          </a:bodyPr>
          <a:lstStyle/>
          <a:p>
            <a:r>
              <a:rPr lang="zh-CN" altLang="en-US" dirty="0">
                <a:solidFill>
                  <a:schemeClr val="bg1"/>
                </a:solidFill>
              </a:rPr>
              <a:t>指导教师：代用名</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1700"/>
                                  </p:stCondLst>
                                  <p:iterate type="lt">
                                    <p:tmPct val="23333"/>
                                  </p:iterate>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063683" y="429919"/>
            <a:ext cx="2064634" cy="683264"/>
          </a:xfrm>
          <a:prstGeom prst="rect">
            <a:avLst/>
          </a:prstGeom>
        </p:spPr>
        <p:txBody>
          <a:bodyPr wrap="square">
            <a:spAutoFit/>
          </a:bodyPr>
          <a:lstStyle/>
          <a:p>
            <a:pPr algn="ctr">
              <a:lnSpc>
                <a:spcPct val="120000"/>
              </a:lnSpc>
              <a:spcBef>
                <a:spcPct val="0"/>
              </a:spcBef>
            </a:pPr>
            <a:r>
              <a:rPr lang="zh-CN" altLang="en-US" sz="3200" dirty="0">
                <a:solidFill>
                  <a:srgbClr val="0270D1"/>
                </a:solidFill>
                <a:latin typeface="微软雅黑" panose="020B0503020204020204" pitchFamily="34" charset="-122"/>
                <a:ea typeface="微软雅黑" panose="020B0503020204020204" pitchFamily="34" charset="-122"/>
              </a:rPr>
              <a:t>使</a:t>
            </a:r>
            <a:r>
              <a:rPr lang="zh-CN" altLang="en-US" sz="3200" dirty="0" smtClean="0">
                <a:solidFill>
                  <a:srgbClr val="0270D1"/>
                </a:solidFill>
                <a:latin typeface="微软雅黑" panose="020B0503020204020204" pitchFamily="34" charset="-122"/>
                <a:ea typeface="微软雅黑" panose="020B0503020204020204" pitchFamily="34" charset="-122"/>
              </a:rPr>
              <a:t>用字体</a:t>
            </a:r>
            <a:endParaRPr lang="zh-CN" altLang="en-US" sz="3200" dirty="0">
              <a:solidFill>
                <a:srgbClr val="0270D1"/>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4809951" y="804441"/>
            <a:ext cx="359250"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6948692" y="804441"/>
            <a:ext cx="359250"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562005" y="1460012"/>
            <a:ext cx="1616624"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rgbClr val="0270D1"/>
                </a:solidFill>
                <a:latin typeface="微软雅黑" panose="020B0503020204020204" pitchFamily="34" charset="-122"/>
                <a:ea typeface="微软雅黑" panose="020B0503020204020204" pitchFamily="34" charset="-122"/>
              </a:rPr>
              <a:t>字</a:t>
            </a:r>
            <a:r>
              <a:rPr lang="zh-CN" altLang="en-US" sz="2400" dirty="0" smtClean="0">
                <a:solidFill>
                  <a:srgbClr val="0270D1"/>
                </a:solidFill>
                <a:latin typeface="微软雅黑" panose="020B0503020204020204" pitchFamily="34" charset="-122"/>
                <a:ea typeface="微软雅黑" panose="020B0503020204020204" pitchFamily="34" charset="-122"/>
              </a:rPr>
              <a:t>体</a:t>
            </a:r>
            <a:r>
              <a:rPr lang="zh-CN" altLang="en-US" sz="2400" dirty="0">
                <a:solidFill>
                  <a:srgbClr val="0270D1"/>
                </a:solidFill>
                <a:latin typeface="微软雅黑" panose="020B0503020204020204" pitchFamily="34" charset="-122"/>
                <a:ea typeface="微软雅黑" panose="020B0503020204020204" pitchFamily="34" charset="-122"/>
              </a:rPr>
              <a:t>名称</a:t>
            </a:r>
          </a:p>
        </p:txBody>
      </p:sp>
      <p:sp>
        <p:nvSpPr>
          <p:cNvPr id="11" name="文本框 10"/>
          <p:cNvSpPr txBox="1"/>
          <p:nvPr/>
        </p:nvSpPr>
        <p:spPr>
          <a:xfrm>
            <a:off x="1553792" y="2041423"/>
            <a:ext cx="1439779"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solidFill>
                  <a:srgbClr val="0270D1"/>
                </a:solidFill>
                <a:latin typeface="微软雅黑" panose="020B0503020204020204" pitchFamily="34" charset="-122"/>
                <a:ea typeface="微软雅黑" panose="020B0503020204020204" pitchFamily="34" charset="-122"/>
              </a:rPr>
              <a:t>下载地址</a:t>
            </a:r>
            <a:endParaRPr lang="zh-CN" altLang="en-US" sz="2400" dirty="0">
              <a:solidFill>
                <a:srgbClr val="0270D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3178629" y="2096558"/>
            <a:ext cx="6313714"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dirty="0">
                <a:solidFill>
                  <a:srgbClr val="595959"/>
                </a:solidFill>
                <a:latin typeface="微软雅黑" panose="020B0503020204020204" pitchFamily="34" charset="-122"/>
                <a:ea typeface="微软雅黑" panose="020B0503020204020204" pitchFamily="34" charset="-122"/>
              </a:rPr>
              <a:t>http://www.ypppt.com/article/2017/3677.html</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
        <p:nvSpPr>
          <p:cNvPr id="17" name="椭圆 16"/>
          <p:cNvSpPr/>
          <p:nvPr/>
        </p:nvSpPr>
        <p:spPr>
          <a:xfrm>
            <a:off x="1101506" y="1520953"/>
            <a:ext cx="357180" cy="357180"/>
          </a:xfrm>
          <a:prstGeom prst="ellipse">
            <a:avLst/>
          </a:prstGeom>
          <a:solidFill>
            <a:srgbClr val="0270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000" dirty="0">
                <a:solidFill>
                  <a:prstClr val="white"/>
                </a:solidFill>
                <a:latin typeface="微软雅黑" panose="020B0503020204020204" pitchFamily="34" charset="-122"/>
                <a:ea typeface="微软雅黑" panose="020B0503020204020204" pitchFamily="34" charset="-122"/>
              </a:rPr>
              <a:t>1</a:t>
            </a:r>
            <a:endParaRPr lang="zh-CN" altLang="en-US" sz="2000" dirty="0">
              <a:solidFill>
                <a:prstClr val="white"/>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2"/>
          <a:stretch>
            <a:fillRect/>
          </a:stretch>
        </p:blipFill>
        <p:spPr>
          <a:xfrm>
            <a:off x="2993571" y="1460012"/>
            <a:ext cx="823031" cy="536494"/>
          </a:xfrm>
          <a:prstGeom prst="rect">
            <a:avLst/>
          </a:prstGeom>
        </p:spPr>
      </p:pic>
    </p:spTree>
    <p:extLst>
      <p:ext uri="{BB962C8B-B14F-4D97-AF65-F5344CB8AC3E}">
        <p14:creationId xmlns:p14="http://schemas.microsoft.com/office/powerpoint/2010/main" val="3115367604"/>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100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14:presetBounceEnd="40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40000">
                                          <p:cBhvr additive="base">
                                            <p:cTn id="11" dur="1000" fill="hold"/>
                                            <p:tgtEl>
                                              <p:spTgt spid="5"/>
                                            </p:tgtEl>
                                            <p:attrNameLst>
                                              <p:attrName>ppt_x</p:attrName>
                                            </p:attrNameLst>
                                          </p:cBhvr>
                                          <p:tavLst>
                                            <p:tav tm="0">
                                              <p:val>
                                                <p:strVal val="1+#ppt_w/2"/>
                                              </p:val>
                                            </p:tav>
                                            <p:tav tm="100000">
                                              <p:val>
                                                <p:strVal val="#ppt_x"/>
                                              </p:val>
                                            </p:tav>
                                          </p:tavLst>
                                        </p:anim>
                                        <p:anim calcmode="lin" valueType="num" p14:bounceEnd="40000">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14:presetBounceEnd="40000">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14:bounceEnd="40000">
                                          <p:cBhvr additive="base">
                                            <p:cTn id="15" dur="10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1+#ppt_w/2"/>
                                              </p:val>
                                            </p:tav>
                                            <p:tav tm="100000">
                                              <p:val>
                                                <p:strVal val="#ppt_x"/>
                                              </p:val>
                                            </p:tav>
                                          </p:tavLst>
                                        </p:anim>
                                        <p:anim calcmode="lin" valueType="num">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000" fill="hold"/>
                                            <p:tgtEl>
                                              <p:spTgt spid="6"/>
                                            </p:tgtEl>
                                            <p:attrNameLst>
                                              <p:attrName>ppt_x</p:attrName>
                                            </p:attrNameLst>
                                          </p:cBhvr>
                                          <p:tavLst>
                                            <p:tav tm="0">
                                              <p:val>
                                                <p:strVal val="1+#ppt_w/2"/>
                                              </p:val>
                                            </p:tav>
                                            <p:tav tm="100000">
                                              <p:val>
                                                <p:strVal val="#ppt_x"/>
                                              </p:val>
                                            </p:tav>
                                          </p:tavLst>
                                        </p:anim>
                                        <p:anim calcmode="lin" valueType="num">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3521" y="2946384"/>
            <a:ext cx="596745" cy="656620"/>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72">
              <a:defRPr/>
            </a:pPr>
            <a:endParaRPr lang="zh-CN" altLang="en-US">
              <a:solidFill>
                <a:prstClr val="white"/>
              </a:solidFill>
            </a:endParaRPr>
          </a:p>
        </p:txBody>
      </p:sp>
      <p:sp>
        <p:nvSpPr>
          <p:cNvPr id="4" name="矩形 3"/>
          <p:cNvSpPr/>
          <p:nvPr/>
        </p:nvSpPr>
        <p:spPr>
          <a:xfrm>
            <a:off x="2832950" y="2949990"/>
            <a:ext cx="9357463" cy="657054"/>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79953" tIns="0" rIns="179953" bIns="0" anchor="ctr"/>
          <a:lstStyle/>
          <a:p>
            <a:pPr algn="ctr" defTabSz="914172">
              <a:defRPr/>
            </a:pPr>
            <a:r>
              <a:rPr lang="en-US" altLang="zh-CN" sz="28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589" y="2182418"/>
            <a:ext cx="9309851" cy="77507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172">
              <a:defRPr/>
            </a:pPr>
            <a:r>
              <a:rPr lang="zh-CN" altLang="en-US" sz="3199"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1438" y="2178379"/>
            <a:ext cx="853479" cy="779114"/>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72">
              <a:defRPr/>
            </a:pPr>
            <a:endParaRPr lang="zh-CN" altLang="en-US">
              <a:solidFill>
                <a:prstClr val="white"/>
              </a:solidFill>
            </a:endParaRPr>
          </a:p>
        </p:txBody>
      </p:sp>
      <p:sp>
        <p:nvSpPr>
          <p:cNvPr id="12" name="矩形 11"/>
          <p:cNvSpPr/>
          <p:nvPr/>
        </p:nvSpPr>
        <p:spPr>
          <a:xfrm>
            <a:off x="2582746" y="3920895"/>
            <a:ext cx="6904611" cy="1692330"/>
          </a:xfrm>
          <a:prstGeom prst="rect">
            <a:avLst/>
          </a:prstGeom>
          <a:noFill/>
          <a:ln w="25400" cap="flat" cmpd="sng" algn="ctr">
            <a:noFill/>
            <a:prstDash val="solid"/>
          </a:ln>
          <a:effectLst/>
        </p:spPr>
        <p:txBody>
          <a:bodyPr rtlCol="0" anchor="ctr"/>
          <a:lstStyle/>
          <a:p>
            <a:pPr defTabSz="914172">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172">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172">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424079529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a:grpSpLocks noChangeAspect="1"/>
          </p:cNvGrpSpPr>
          <p:nvPr/>
        </p:nvGrpSpPr>
        <p:grpSpPr>
          <a:xfrm>
            <a:off x="1471429" y="2676516"/>
            <a:ext cx="1895094" cy="1895094"/>
            <a:chOff x="456294" y="1959430"/>
            <a:chExt cx="2148114" cy="2148114"/>
          </a:xfrm>
        </p:grpSpPr>
        <p:sp>
          <p:nvSpPr>
            <p:cNvPr id="3" name="椭圆 2"/>
            <p:cNvSpPr/>
            <p:nvPr/>
          </p:nvSpPr>
          <p:spPr>
            <a:xfrm>
              <a:off x="456294" y="1959430"/>
              <a:ext cx="2148114" cy="2148114"/>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solidFill>
                  <a:srgbClr val="F38E02"/>
                </a:solidFill>
                <a:latin typeface="Arial" pitchFamily="34" charset="0"/>
                <a:ea typeface="微软雅黑" pitchFamily="34" charset="-122"/>
                <a:sym typeface="Arial" pitchFamily="34" charset="0"/>
              </a:endParaRPr>
            </a:p>
          </p:txBody>
        </p:sp>
        <p:pic>
          <p:nvPicPr>
            <p:cNvPr id="4" name="图片 3"/>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833665" y="2319827"/>
              <a:ext cx="1393372" cy="1427320"/>
            </a:xfrm>
            <a:prstGeom prst="rect">
              <a:avLst/>
            </a:prstGeom>
          </p:spPr>
        </p:pic>
      </p:grpSp>
      <p:grpSp>
        <p:nvGrpSpPr>
          <p:cNvPr id="5" name="组合 4"/>
          <p:cNvGrpSpPr>
            <a:grpSpLocks noChangeAspect="1"/>
          </p:cNvGrpSpPr>
          <p:nvPr/>
        </p:nvGrpSpPr>
        <p:grpSpPr>
          <a:xfrm>
            <a:off x="3894846" y="2663912"/>
            <a:ext cx="1895094" cy="1895094"/>
            <a:chOff x="2492224" y="1959430"/>
            <a:chExt cx="2148114" cy="2148114"/>
          </a:xfrm>
        </p:grpSpPr>
        <p:sp>
          <p:nvSpPr>
            <p:cNvPr id="6" name="椭圆 5"/>
            <p:cNvSpPr/>
            <p:nvPr/>
          </p:nvSpPr>
          <p:spPr>
            <a:xfrm>
              <a:off x="2492224" y="1959430"/>
              <a:ext cx="2148114" cy="2148114"/>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rgbClr val="F38E02"/>
                </a:solidFill>
                <a:latin typeface="Arial" pitchFamily="34" charset="0"/>
                <a:ea typeface="微软雅黑" pitchFamily="34" charset="-122"/>
                <a:sym typeface="Arial" pitchFamily="34" charset="0"/>
              </a:endParaRPr>
            </a:p>
          </p:txBody>
        </p:sp>
        <p:pic>
          <p:nvPicPr>
            <p:cNvPr id="7" name="图片 6"/>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2876300" y="2326696"/>
              <a:ext cx="1379962" cy="1413582"/>
            </a:xfrm>
            <a:prstGeom prst="rect">
              <a:avLst/>
            </a:prstGeom>
          </p:spPr>
        </p:pic>
      </p:grpSp>
      <p:grpSp>
        <p:nvGrpSpPr>
          <p:cNvPr id="8" name="组合 7"/>
          <p:cNvGrpSpPr>
            <a:grpSpLocks noChangeAspect="1"/>
          </p:cNvGrpSpPr>
          <p:nvPr/>
        </p:nvGrpSpPr>
        <p:grpSpPr>
          <a:xfrm>
            <a:off x="8748360" y="2663912"/>
            <a:ext cx="1895094" cy="1895094"/>
            <a:chOff x="6564085" y="1959430"/>
            <a:chExt cx="2148114" cy="2148114"/>
          </a:xfrm>
        </p:grpSpPr>
        <p:sp>
          <p:nvSpPr>
            <p:cNvPr id="9" name="椭圆 8"/>
            <p:cNvSpPr/>
            <p:nvPr/>
          </p:nvSpPr>
          <p:spPr>
            <a:xfrm>
              <a:off x="6564085" y="1959430"/>
              <a:ext cx="2148114" cy="2148114"/>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rgbClr val="F38E02"/>
                </a:solidFill>
                <a:latin typeface="Arial" pitchFamily="34" charset="0"/>
                <a:ea typeface="微软雅黑" pitchFamily="34" charset="-122"/>
                <a:sym typeface="Arial" pitchFamily="34" charset="0"/>
              </a:endParaRPr>
            </a:p>
          </p:txBody>
        </p:sp>
        <p:grpSp>
          <p:nvGrpSpPr>
            <p:cNvPr id="10" name="组合 9"/>
            <p:cNvGrpSpPr/>
            <p:nvPr/>
          </p:nvGrpSpPr>
          <p:grpSpPr>
            <a:xfrm>
              <a:off x="7033174" y="2413982"/>
              <a:ext cx="1209936" cy="1239010"/>
              <a:chOff x="3598200" y="1732459"/>
              <a:chExt cx="1947600" cy="1994400"/>
            </a:xfrm>
          </p:grpSpPr>
          <p:sp>
            <p:nvSpPr>
              <p:cNvPr id="11" name="Freeform 5"/>
              <p:cNvSpPr/>
              <p:nvPr/>
            </p:nvSpPr>
            <p:spPr bwMode="auto">
              <a:xfrm>
                <a:off x="4815450" y="1732459"/>
                <a:ext cx="417924" cy="1423836"/>
              </a:xfrm>
              <a:custGeom>
                <a:avLst/>
                <a:gdLst>
                  <a:gd name="T0" fmla="*/ 2 w 43"/>
                  <a:gd name="T1" fmla="*/ 115 h 115"/>
                  <a:gd name="T2" fmla="*/ 3 w 43"/>
                  <a:gd name="T3" fmla="*/ 115 h 115"/>
                  <a:gd name="T4" fmla="*/ 3 w 43"/>
                  <a:gd name="T5" fmla="*/ 115 h 115"/>
                  <a:gd name="T6" fmla="*/ 3 w 43"/>
                  <a:gd name="T7" fmla="*/ 115 h 115"/>
                  <a:gd name="T8" fmla="*/ 4 w 43"/>
                  <a:gd name="T9" fmla="*/ 115 h 115"/>
                  <a:gd name="T10" fmla="*/ 4 w 43"/>
                  <a:gd name="T11" fmla="*/ 115 h 115"/>
                  <a:gd name="T12" fmla="*/ 5 w 43"/>
                  <a:gd name="T13" fmla="*/ 114 h 115"/>
                  <a:gd name="T14" fmla="*/ 22 w 43"/>
                  <a:gd name="T15" fmla="*/ 98 h 115"/>
                  <a:gd name="T16" fmla="*/ 38 w 43"/>
                  <a:gd name="T17" fmla="*/ 114 h 115"/>
                  <a:gd name="T18" fmla="*/ 39 w 43"/>
                  <a:gd name="T19" fmla="*/ 115 h 115"/>
                  <a:gd name="T20" fmla="*/ 39 w 43"/>
                  <a:gd name="T21" fmla="*/ 115 h 115"/>
                  <a:gd name="T22" fmla="*/ 40 w 43"/>
                  <a:gd name="T23" fmla="*/ 115 h 115"/>
                  <a:gd name="T24" fmla="*/ 40 w 43"/>
                  <a:gd name="T25" fmla="*/ 115 h 115"/>
                  <a:gd name="T26" fmla="*/ 40 w 43"/>
                  <a:gd name="T27" fmla="*/ 115 h 115"/>
                  <a:gd name="T28" fmla="*/ 41 w 43"/>
                  <a:gd name="T29" fmla="*/ 115 h 115"/>
                  <a:gd name="T30" fmla="*/ 42 w 43"/>
                  <a:gd name="T31" fmla="*/ 114 h 115"/>
                  <a:gd name="T32" fmla="*/ 43 w 43"/>
                  <a:gd name="T33" fmla="*/ 112 h 115"/>
                  <a:gd name="T34" fmla="*/ 43 w 43"/>
                  <a:gd name="T35" fmla="*/ 27 h 115"/>
                  <a:gd name="T36" fmla="*/ 43 w 43"/>
                  <a:gd name="T37" fmla="*/ 13 h 115"/>
                  <a:gd name="T38" fmla="*/ 43 w 43"/>
                  <a:gd name="T39" fmla="*/ 3 h 115"/>
                  <a:gd name="T40" fmla="*/ 42 w 43"/>
                  <a:gd name="T41" fmla="*/ 1 h 115"/>
                  <a:gd name="T42" fmla="*/ 40 w 43"/>
                  <a:gd name="T43" fmla="*/ 0 h 115"/>
                  <a:gd name="T44" fmla="*/ 3 w 43"/>
                  <a:gd name="T45" fmla="*/ 0 h 115"/>
                  <a:gd name="T46" fmla="*/ 3 w 43"/>
                  <a:gd name="T47" fmla="*/ 0 h 115"/>
                  <a:gd name="T48" fmla="*/ 2 w 43"/>
                  <a:gd name="T49" fmla="*/ 1 h 115"/>
                  <a:gd name="T50" fmla="*/ 2 w 43"/>
                  <a:gd name="T51" fmla="*/ 1 h 115"/>
                  <a:gd name="T52" fmla="*/ 0 w 43"/>
                  <a:gd name="T53" fmla="*/ 3 h 115"/>
                  <a:gd name="T54" fmla="*/ 0 w 43"/>
                  <a:gd name="T55" fmla="*/ 13 h 115"/>
                  <a:gd name="T56" fmla="*/ 0 w 43"/>
                  <a:gd name="T57" fmla="*/ 27 h 115"/>
                  <a:gd name="T58" fmla="*/ 0 w 43"/>
                  <a:gd name="T59" fmla="*/ 112 h 115"/>
                  <a:gd name="T60" fmla="*/ 2 w 43"/>
                  <a:gd name="T61" fmla="*/ 1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 h="115">
                    <a:moveTo>
                      <a:pt x="2" y="115"/>
                    </a:moveTo>
                    <a:cubicBezTo>
                      <a:pt x="2" y="115"/>
                      <a:pt x="2" y="115"/>
                      <a:pt x="3" y="115"/>
                    </a:cubicBezTo>
                    <a:cubicBezTo>
                      <a:pt x="3" y="115"/>
                      <a:pt x="3" y="115"/>
                      <a:pt x="3" y="115"/>
                    </a:cubicBezTo>
                    <a:cubicBezTo>
                      <a:pt x="3" y="115"/>
                      <a:pt x="3" y="115"/>
                      <a:pt x="3" y="115"/>
                    </a:cubicBezTo>
                    <a:cubicBezTo>
                      <a:pt x="3" y="115"/>
                      <a:pt x="4" y="115"/>
                      <a:pt x="4" y="115"/>
                    </a:cubicBezTo>
                    <a:cubicBezTo>
                      <a:pt x="4" y="115"/>
                      <a:pt x="4" y="115"/>
                      <a:pt x="4" y="115"/>
                    </a:cubicBezTo>
                    <a:cubicBezTo>
                      <a:pt x="4" y="115"/>
                      <a:pt x="5" y="114"/>
                      <a:pt x="5" y="114"/>
                    </a:cubicBezTo>
                    <a:cubicBezTo>
                      <a:pt x="22" y="98"/>
                      <a:pt x="22" y="98"/>
                      <a:pt x="22" y="98"/>
                    </a:cubicBezTo>
                    <a:cubicBezTo>
                      <a:pt x="38" y="114"/>
                      <a:pt x="38" y="114"/>
                      <a:pt x="38" y="114"/>
                    </a:cubicBezTo>
                    <a:cubicBezTo>
                      <a:pt x="38" y="114"/>
                      <a:pt x="39" y="115"/>
                      <a:pt x="39" y="115"/>
                    </a:cubicBezTo>
                    <a:cubicBezTo>
                      <a:pt x="39" y="115"/>
                      <a:pt x="39" y="115"/>
                      <a:pt x="39" y="115"/>
                    </a:cubicBezTo>
                    <a:cubicBezTo>
                      <a:pt x="40" y="115"/>
                      <a:pt x="40" y="115"/>
                      <a:pt x="40" y="115"/>
                    </a:cubicBezTo>
                    <a:cubicBezTo>
                      <a:pt x="40" y="115"/>
                      <a:pt x="40" y="115"/>
                      <a:pt x="40" y="115"/>
                    </a:cubicBezTo>
                    <a:cubicBezTo>
                      <a:pt x="40" y="115"/>
                      <a:pt x="40" y="115"/>
                      <a:pt x="40" y="115"/>
                    </a:cubicBezTo>
                    <a:cubicBezTo>
                      <a:pt x="41" y="115"/>
                      <a:pt x="41" y="115"/>
                      <a:pt x="41" y="115"/>
                    </a:cubicBezTo>
                    <a:cubicBezTo>
                      <a:pt x="42" y="115"/>
                      <a:pt x="42" y="114"/>
                      <a:pt x="42" y="114"/>
                    </a:cubicBezTo>
                    <a:cubicBezTo>
                      <a:pt x="43" y="114"/>
                      <a:pt x="43" y="113"/>
                      <a:pt x="43" y="112"/>
                    </a:cubicBezTo>
                    <a:cubicBezTo>
                      <a:pt x="43" y="27"/>
                      <a:pt x="43" y="27"/>
                      <a:pt x="43" y="27"/>
                    </a:cubicBezTo>
                    <a:cubicBezTo>
                      <a:pt x="43" y="13"/>
                      <a:pt x="43" y="13"/>
                      <a:pt x="43" y="13"/>
                    </a:cubicBezTo>
                    <a:cubicBezTo>
                      <a:pt x="43" y="3"/>
                      <a:pt x="43" y="3"/>
                      <a:pt x="43" y="3"/>
                    </a:cubicBezTo>
                    <a:cubicBezTo>
                      <a:pt x="43" y="3"/>
                      <a:pt x="43" y="2"/>
                      <a:pt x="42" y="1"/>
                    </a:cubicBezTo>
                    <a:cubicBezTo>
                      <a:pt x="42" y="1"/>
                      <a:pt x="41" y="0"/>
                      <a:pt x="40" y="0"/>
                    </a:cubicBezTo>
                    <a:cubicBezTo>
                      <a:pt x="3" y="0"/>
                      <a:pt x="3" y="0"/>
                      <a:pt x="3" y="0"/>
                    </a:cubicBezTo>
                    <a:cubicBezTo>
                      <a:pt x="3" y="0"/>
                      <a:pt x="3" y="0"/>
                      <a:pt x="3" y="0"/>
                    </a:cubicBezTo>
                    <a:cubicBezTo>
                      <a:pt x="3" y="0"/>
                      <a:pt x="2" y="0"/>
                      <a:pt x="2" y="1"/>
                    </a:cubicBezTo>
                    <a:cubicBezTo>
                      <a:pt x="2" y="1"/>
                      <a:pt x="2" y="1"/>
                      <a:pt x="2" y="1"/>
                    </a:cubicBezTo>
                    <a:cubicBezTo>
                      <a:pt x="1" y="1"/>
                      <a:pt x="0" y="2"/>
                      <a:pt x="0" y="3"/>
                    </a:cubicBezTo>
                    <a:cubicBezTo>
                      <a:pt x="0" y="13"/>
                      <a:pt x="0" y="13"/>
                      <a:pt x="0" y="13"/>
                    </a:cubicBezTo>
                    <a:cubicBezTo>
                      <a:pt x="0" y="27"/>
                      <a:pt x="0" y="27"/>
                      <a:pt x="0" y="27"/>
                    </a:cubicBezTo>
                    <a:cubicBezTo>
                      <a:pt x="0" y="112"/>
                      <a:pt x="0" y="112"/>
                      <a:pt x="0" y="112"/>
                    </a:cubicBezTo>
                    <a:cubicBezTo>
                      <a:pt x="0" y="113"/>
                      <a:pt x="1" y="114"/>
                      <a:pt x="2" y="115"/>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sz="1050">
                  <a:solidFill>
                    <a:srgbClr val="F38E02"/>
                  </a:solidFill>
                  <a:latin typeface="Arial" pitchFamily="34" charset="0"/>
                  <a:ea typeface="微软雅黑" pitchFamily="34" charset="-122"/>
                  <a:sym typeface="Arial" pitchFamily="34" charset="0"/>
                </a:endParaRPr>
              </a:p>
            </p:txBody>
          </p:sp>
          <p:sp>
            <p:nvSpPr>
              <p:cNvPr id="12" name="Freeform 6"/>
              <p:cNvSpPr/>
              <p:nvPr/>
            </p:nvSpPr>
            <p:spPr bwMode="auto">
              <a:xfrm>
                <a:off x="3853824" y="2462367"/>
                <a:ext cx="515304" cy="61683"/>
              </a:xfrm>
              <a:custGeom>
                <a:avLst/>
                <a:gdLst>
                  <a:gd name="T0" fmla="*/ 0 w 53"/>
                  <a:gd name="T1" fmla="*/ 3 h 5"/>
                  <a:gd name="T2" fmla="*/ 3 w 53"/>
                  <a:gd name="T3" fmla="*/ 5 h 5"/>
                  <a:gd name="T4" fmla="*/ 50 w 53"/>
                  <a:gd name="T5" fmla="*/ 5 h 5"/>
                  <a:gd name="T6" fmla="*/ 53 w 53"/>
                  <a:gd name="T7" fmla="*/ 3 h 5"/>
                  <a:gd name="T8" fmla="*/ 50 w 53"/>
                  <a:gd name="T9" fmla="*/ 0 h 5"/>
                  <a:gd name="T10" fmla="*/ 3 w 53"/>
                  <a:gd name="T11" fmla="*/ 0 h 5"/>
                  <a:gd name="T12" fmla="*/ 0 w 53"/>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53" h="5">
                    <a:moveTo>
                      <a:pt x="0" y="3"/>
                    </a:moveTo>
                    <a:cubicBezTo>
                      <a:pt x="0" y="4"/>
                      <a:pt x="2" y="5"/>
                      <a:pt x="3" y="5"/>
                    </a:cubicBezTo>
                    <a:cubicBezTo>
                      <a:pt x="50" y="5"/>
                      <a:pt x="50" y="5"/>
                      <a:pt x="50" y="5"/>
                    </a:cubicBezTo>
                    <a:cubicBezTo>
                      <a:pt x="52" y="5"/>
                      <a:pt x="53" y="4"/>
                      <a:pt x="53" y="3"/>
                    </a:cubicBezTo>
                    <a:cubicBezTo>
                      <a:pt x="53" y="1"/>
                      <a:pt x="52" y="0"/>
                      <a:pt x="50" y="0"/>
                    </a:cubicBezTo>
                    <a:cubicBezTo>
                      <a:pt x="3" y="0"/>
                      <a:pt x="3" y="0"/>
                      <a:pt x="3" y="0"/>
                    </a:cubicBezTo>
                    <a:cubicBezTo>
                      <a:pt x="2" y="0"/>
                      <a:pt x="0" y="1"/>
                      <a:pt x="0" y="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sz="1050">
                  <a:solidFill>
                    <a:srgbClr val="F38E02"/>
                  </a:solidFill>
                  <a:latin typeface="Arial" pitchFamily="34" charset="0"/>
                  <a:ea typeface="微软雅黑" pitchFamily="34" charset="-122"/>
                  <a:sym typeface="Arial" pitchFamily="34" charset="0"/>
                </a:endParaRPr>
              </a:p>
            </p:txBody>
          </p:sp>
          <p:sp>
            <p:nvSpPr>
              <p:cNvPr id="13" name="Freeform 7"/>
              <p:cNvSpPr/>
              <p:nvPr/>
            </p:nvSpPr>
            <p:spPr bwMode="auto">
              <a:xfrm>
                <a:off x="3853824" y="2750218"/>
                <a:ext cx="515304" cy="61683"/>
              </a:xfrm>
              <a:custGeom>
                <a:avLst/>
                <a:gdLst>
                  <a:gd name="T0" fmla="*/ 50 w 53"/>
                  <a:gd name="T1" fmla="*/ 0 h 5"/>
                  <a:gd name="T2" fmla="*/ 3 w 53"/>
                  <a:gd name="T3" fmla="*/ 0 h 5"/>
                  <a:gd name="T4" fmla="*/ 0 w 53"/>
                  <a:gd name="T5" fmla="*/ 2 h 5"/>
                  <a:gd name="T6" fmla="*/ 3 w 53"/>
                  <a:gd name="T7" fmla="*/ 5 h 5"/>
                  <a:gd name="T8" fmla="*/ 50 w 53"/>
                  <a:gd name="T9" fmla="*/ 5 h 5"/>
                  <a:gd name="T10" fmla="*/ 53 w 53"/>
                  <a:gd name="T11" fmla="*/ 2 h 5"/>
                  <a:gd name="T12" fmla="*/ 50 w 5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53" h="5">
                    <a:moveTo>
                      <a:pt x="50" y="0"/>
                    </a:moveTo>
                    <a:cubicBezTo>
                      <a:pt x="3" y="0"/>
                      <a:pt x="3" y="0"/>
                      <a:pt x="3" y="0"/>
                    </a:cubicBezTo>
                    <a:cubicBezTo>
                      <a:pt x="2" y="0"/>
                      <a:pt x="0" y="1"/>
                      <a:pt x="0" y="2"/>
                    </a:cubicBezTo>
                    <a:cubicBezTo>
                      <a:pt x="0" y="4"/>
                      <a:pt x="2" y="5"/>
                      <a:pt x="3" y="5"/>
                    </a:cubicBezTo>
                    <a:cubicBezTo>
                      <a:pt x="50" y="5"/>
                      <a:pt x="50" y="5"/>
                      <a:pt x="50" y="5"/>
                    </a:cubicBezTo>
                    <a:cubicBezTo>
                      <a:pt x="52" y="5"/>
                      <a:pt x="53" y="4"/>
                      <a:pt x="53" y="2"/>
                    </a:cubicBezTo>
                    <a:cubicBezTo>
                      <a:pt x="53" y="1"/>
                      <a:pt x="52" y="0"/>
                      <a:pt x="50" y="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sz="1050">
                  <a:solidFill>
                    <a:srgbClr val="F38E02"/>
                  </a:solidFill>
                  <a:latin typeface="Arial" pitchFamily="34" charset="0"/>
                  <a:ea typeface="微软雅黑" pitchFamily="34" charset="-122"/>
                  <a:sym typeface="Arial" pitchFamily="34" charset="0"/>
                </a:endParaRPr>
              </a:p>
            </p:txBody>
          </p:sp>
          <p:sp>
            <p:nvSpPr>
              <p:cNvPr id="14" name="Freeform 8"/>
              <p:cNvSpPr/>
              <p:nvPr/>
            </p:nvSpPr>
            <p:spPr bwMode="auto">
              <a:xfrm>
                <a:off x="3853824" y="3032931"/>
                <a:ext cx="515304" cy="61683"/>
              </a:xfrm>
              <a:custGeom>
                <a:avLst/>
                <a:gdLst>
                  <a:gd name="T0" fmla="*/ 50 w 53"/>
                  <a:gd name="T1" fmla="*/ 0 h 5"/>
                  <a:gd name="T2" fmla="*/ 3 w 53"/>
                  <a:gd name="T3" fmla="*/ 0 h 5"/>
                  <a:gd name="T4" fmla="*/ 0 w 53"/>
                  <a:gd name="T5" fmla="*/ 2 h 5"/>
                  <a:gd name="T6" fmla="*/ 3 w 53"/>
                  <a:gd name="T7" fmla="*/ 5 h 5"/>
                  <a:gd name="T8" fmla="*/ 50 w 53"/>
                  <a:gd name="T9" fmla="*/ 5 h 5"/>
                  <a:gd name="T10" fmla="*/ 53 w 53"/>
                  <a:gd name="T11" fmla="*/ 2 h 5"/>
                  <a:gd name="T12" fmla="*/ 50 w 5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53" h="5">
                    <a:moveTo>
                      <a:pt x="50" y="0"/>
                    </a:moveTo>
                    <a:cubicBezTo>
                      <a:pt x="3" y="0"/>
                      <a:pt x="3" y="0"/>
                      <a:pt x="3" y="0"/>
                    </a:cubicBezTo>
                    <a:cubicBezTo>
                      <a:pt x="2" y="0"/>
                      <a:pt x="0" y="1"/>
                      <a:pt x="0" y="2"/>
                    </a:cubicBezTo>
                    <a:cubicBezTo>
                      <a:pt x="0" y="4"/>
                      <a:pt x="2" y="5"/>
                      <a:pt x="3" y="5"/>
                    </a:cubicBezTo>
                    <a:cubicBezTo>
                      <a:pt x="50" y="5"/>
                      <a:pt x="50" y="5"/>
                      <a:pt x="50" y="5"/>
                    </a:cubicBezTo>
                    <a:cubicBezTo>
                      <a:pt x="52" y="5"/>
                      <a:pt x="53" y="4"/>
                      <a:pt x="53" y="2"/>
                    </a:cubicBezTo>
                    <a:cubicBezTo>
                      <a:pt x="53" y="1"/>
                      <a:pt x="52" y="0"/>
                      <a:pt x="50" y="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sz="1050">
                  <a:solidFill>
                    <a:srgbClr val="F38E02"/>
                  </a:solidFill>
                  <a:latin typeface="Arial" pitchFamily="34" charset="0"/>
                  <a:ea typeface="微软雅黑" pitchFamily="34" charset="-122"/>
                  <a:sym typeface="Arial" pitchFamily="34" charset="0"/>
                </a:endParaRPr>
              </a:p>
            </p:txBody>
          </p:sp>
          <p:sp>
            <p:nvSpPr>
              <p:cNvPr id="15" name="Freeform 9"/>
              <p:cNvSpPr>
                <a:spLocks noEditPoints="1"/>
              </p:cNvSpPr>
              <p:nvPr/>
            </p:nvSpPr>
            <p:spPr bwMode="auto">
              <a:xfrm>
                <a:off x="3598200" y="1881526"/>
                <a:ext cx="1947600" cy="1845333"/>
              </a:xfrm>
              <a:custGeom>
                <a:avLst/>
                <a:gdLst>
                  <a:gd name="T0" fmla="*/ 177 w 200"/>
                  <a:gd name="T1" fmla="*/ 3 h 149"/>
                  <a:gd name="T2" fmla="*/ 177 w 200"/>
                  <a:gd name="T3" fmla="*/ 17 h 149"/>
                  <a:gd name="T4" fmla="*/ 186 w 200"/>
                  <a:gd name="T5" fmla="*/ 21 h 149"/>
                  <a:gd name="T6" fmla="*/ 186 w 200"/>
                  <a:gd name="T7" fmla="*/ 134 h 149"/>
                  <a:gd name="T8" fmla="*/ 107 w 200"/>
                  <a:gd name="T9" fmla="*/ 134 h 149"/>
                  <a:gd name="T10" fmla="*/ 107 w 200"/>
                  <a:gd name="T11" fmla="*/ 21 h 149"/>
                  <a:gd name="T12" fmla="*/ 117 w 200"/>
                  <a:gd name="T13" fmla="*/ 17 h 149"/>
                  <a:gd name="T14" fmla="*/ 117 w 200"/>
                  <a:gd name="T15" fmla="*/ 3 h 149"/>
                  <a:gd name="T16" fmla="*/ 100 w 200"/>
                  <a:gd name="T17" fmla="*/ 9 h 149"/>
                  <a:gd name="T18" fmla="*/ 53 w 200"/>
                  <a:gd name="T19" fmla="*/ 0 h 149"/>
                  <a:gd name="T20" fmla="*/ 0 w 200"/>
                  <a:gd name="T21" fmla="*/ 20 h 149"/>
                  <a:gd name="T22" fmla="*/ 0 w 200"/>
                  <a:gd name="T23" fmla="*/ 142 h 149"/>
                  <a:gd name="T24" fmla="*/ 2 w 200"/>
                  <a:gd name="T25" fmla="*/ 147 h 149"/>
                  <a:gd name="T26" fmla="*/ 8 w 200"/>
                  <a:gd name="T27" fmla="*/ 149 h 149"/>
                  <a:gd name="T28" fmla="*/ 53 w 200"/>
                  <a:gd name="T29" fmla="*/ 145 h 149"/>
                  <a:gd name="T30" fmla="*/ 99 w 200"/>
                  <a:gd name="T31" fmla="*/ 149 h 149"/>
                  <a:gd name="T32" fmla="*/ 99 w 200"/>
                  <a:gd name="T33" fmla="*/ 149 h 149"/>
                  <a:gd name="T34" fmla="*/ 100 w 200"/>
                  <a:gd name="T35" fmla="*/ 149 h 149"/>
                  <a:gd name="T36" fmla="*/ 100 w 200"/>
                  <a:gd name="T37" fmla="*/ 149 h 149"/>
                  <a:gd name="T38" fmla="*/ 101 w 200"/>
                  <a:gd name="T39" fmla="*/ 149 h 149"/>
                  <a:gd name="T40" fmla="*/ 101 w 200"/>
                  <a:gd name="T41" fmla="*/ 149 h 149"/>
                  <a:gd name="T42" fmla="*/ 146 w 200"/>
                  <a:gd name="T43" fmla="*/ 145 h 149"/>
                  <a:gd name="T44" fmla="*/ 192 w 200"/>
                  <a:gd name="T45" fmla="*/ 149 h 149"/>
                  <a:gd name="T46" fmla="*/ 193 w 200"/>
                  <a:gd name="T47" fmla="*/ 149 h 149"/>
                  <a:gd name="T48" fmla="*/ 197 w 200"/>
                  <a:gd name="T49" fmla="*/ 147 h 149"/>
                  <a:gd name="T50" fmla="*/ 200 w 200"/>
                  <a:gd name="T51" fmla="*/ 142 h 149"/>
                  <a:gd name="T52" fmla="*/ 200 w 200"/>
                  <a:gd name="T53" fmla="*/ 20 h 149"/>
                  <a:gd name="T54" fmla="*/ 177 w 200"/>
                  <a:gd name="T55" fmla="*/ 3 h 149"/>
                  <a:gd name="T56" fmla="*/ 93 w 200"/>
                  <a:gd name="T57" fmla="*/ 134 h 149"/>
                  <a:gd name="T58" fmla="*/ 53 w 200"/>
                  <a:gd name="T59" fmla="*/ 131 h 149"/>
                  <a:gd name="T60" fmla="*/ 14 w 200"/>
                  <a:gd name="T61" fmla="*/ 134 h 149"/>
                  <a:gd name="T62" fmla="*/ 14 w 200"/>
                  <a:gd name="T63" fmla="*/ 21 h 149"/>
                  <a:gd name="T64" fmla="*/ 53 w 200"/>
                  <a:gd name="T65" fmla="*/ 14 h 149"/>
                  <a:gd name="T66" fmla="*/ 93 w 200"/>
                  <a:gd name="T67" fmla="*/ 21 h 149"/>
                  <a:gd name="T68" fmla="*/ 93 w 200"/>
                  <a:gd name="T69" fmla="*/ 13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0" h="149">
                    <a:moveTo>
                      <a:pt x="177" y="3"/>
                    </a:moveTo>
                    <a:cubicBezTo>
                      <a:pt x="177" y="17"/>
                      <a:pt x="177" y="17"/>
                      <a:pt x="177" y="17"/>
                    </a:cubicBezTo>
                    <a:cubicBezTo>
                      <a:pt x="181" y="18"/>
                      <a:pt x="185" y="20"/>
                      <a:pt x="186" y="21"/>
                    </a:cubicBezTo>
                    <a:cubicBezTo>
                      <a:pt x="186" y="134"/>
                      <a:pt x="186" y="134"/>
                      <a:pt x="186" y="134"/>
                    </a:cubicBezTo>
                    <a:cubicBezTo>
                      <a:pt x="161" y="130"/>
                      <a:pt x="131" y="130"/>
                      <a:pt x="107" y="134"/>
                    </a:cubicBezTo>
                    <a:cubicBezTo>
                      <a:pt x="107" y="21"/>
                      <a:pt x="107" y="21"/>
                      <a:pt x="107" y="21"/>
                    </a:cubicBezTo>
                    <a:cubicBezTo>
                      <a:pt x="108" y="20"/>
                      <a:pt x="111" y="18"/>
                      <a:pt x="117" y="17"/>
                    </a:cubicBezTo>
                    <a:cubicBezTo>
                      <a:pt x="117" y="3"/>
                      <a:pt x="117" y="3"/>
                      <a:pt x="117" y="3"/>
                    </a:cubicBezTo>
                    <a:cubicBezTo>
                      <a:pt x="110" y="4"/>
                      <a:pt x="104" y="6"/>
                      <a:pt x="100" y="9"/>
                    </a:cubicBezTo>
                    <a:cubicBezTo>
                      <a:pt x="90" y="2"/>
                      <a:pt x="70" y="0"/>
                      <a:pt x="53" y="0"/>
                    </a:cubicBezTo>
                    <a:cubicBezTo>
                      <a:pt x="29" y="0"/>
                      <a:pt x="0" y="5"/>
                      <a:pt x="0" y="20"/>
                    </a:cubicBezTo>
                    <a:cubicBezTo>
                      <a:pt x="0" y="142"/>
                      <a:pt x="0" y="142"/>
                      <a:pt x="0" y="142"/>
                    </a:cubicBezTo>
                    <a:cubicBezTo>
                      <a:pt x="0" y="144"/>
                      <a:pt x="1" y="146"/>
                      <a:pt x="2" y="147"/>
                    </a:cubicBezTo>
                    <a:cubicBezTo>
                      <a:pt x="4" y="148"/>
                      <a:pt x="6" y="149"/>
                      <a:pt x="8" y="149"/>
                    </a:cubicBezTo>
                    <a:cubicBezTo>
                      <a:pt x="22" y="146"/>
                      <a:pt x="37" y="145"/>
                      <a:pt x="53" y="145"/>
                    </a:cubicBezTo>
                    <a:cubicBezTo>
                      <a:pt x="69" y="145"/>
                      <a:pt x="85" y="146"/>
                      <a:pt x="99" y="149"/>
                    </a:cubicBezTo>
                    <a:cubicBezTo>
                      <a:pt x="99" y="149"/>
                      <a:pt x="99" y="149"/>
                      <a:pt x="99" y="149"/>
                    </a:cubicBezTo>
                    <a:cubicBezTo>
                      <a:pt x="99" y="149"/>
                      <a:pt x="99" y="149"/>
                      <a:pt x="100" y="149"/>
                    </a:cubicBezTo>
                    <a:cubicBezTo>
                      <a:pt x="100" y="149"/>
                      <a:pt x="100" y="149"/>
                      <a:pt x="100" y="149"/>
                    </a:cubicBezTo>
                    <a:cubicBezTo>
                      <a:pt x="100" y="149"/>
                      <a:pt x="100" y="149"/>
                      <a:pt x="101" y="149"/>
                    </a:cubicBezTo>
                    <a:cubicBezTo>
                      <a:pt x="101" y="149"/>
                      <a:pt x="101" y="149"/>
                      <a:pt x="101" y="149"/>
                    </a:cubicBezTo>
                    <a:cubicBezTo>
                      <a:pt x="115" y="146"/>
                      <a:pt x="130" y="145"/>
                      <a:pt x="146" y="145"/>
                    </a:cubicBezTo>
                    <a:cubicBezTo>
                      <a:pt x="162" y="145"/>
                      <a:pt x="178" y="146"/>
                      <a:pt x="192" y="149"/>
                    </a:cubicBezTo>
                    <a:cubicBezTo>
                      <a:pt x="192" y="149"/>
                      <a:pt x="192" y="149"/>
                      <a:pt x="193" y="149"/>
                    </a:cubicBezTo>
                    <a:cubicBezTo>
                      <a:pt x="194" y="149"/>
                      <a:pt x="196" y="148"/>
                      <a:pt x="197" y="147"/>
                    </a:cubicBezTo>
                    <a:cubicBezTo>
                      <a:pt x="199" y="146"/>
                      <a:pt x="200" y="144"/>
                      <a:pt x="200" y="142"/>
                    </a:cubicBezTo>
                    <a:cubicBezTo>
                      <a:pt x="200" y="20"/>
                      <a:pt x="200" y="20"/>
                      <a:pt x="200" y="20"/>
                    </a:cubicBezTo>
                    <a:cubicBezTo>
                      <a:pt x="200" y="11"/>
                      <a:pt x="190" y="6"/>
                      <a:pt x="177" y="3"/>
                    </a:cubicBezTo>
                    <a:close/>
                    <a:moveTo>
                      <a:pt x="93" y="134"/>
                    </a:moveTo>
                    <a:cubicBezTo>
                      <a:pt x="80" y="132"/>
                      <a:pt x="67" y="131"/>
                      <a:pt x="53" y="131"/>
                    </a:cubicBezTo>
                    <a:cubicBezTo>
                      <a:pt x="40" y="131"/>
                      <a:pt x="26" y="132"/>
                      <a:pt x="14" y="134"/>
                    </a:cubicBezTo>
                    <a:cubicBezTo>
                      <a:pt x="14" y="21"/>
                      <a:pt x="14" y="21"/>
                      <a:pt x="14" y="21"/>
                    </a:cubicBezTo>
                    <a:cubicBezTo>
                      <a:pt x="16" y="18"/>
                      <a:pt x="30" y="14"/>
                      <a:pt x="53" y="14"/>
                    </a:cubicBezTo>
                    <a:cubicBezTo>
                      <a:pt x="76" y="14"/>
                      <a:pt x="90" y="18"/>
                      <a:pt x="93" y="21"/>
                    </a:cubicBezTo>
                    <a:lnTo>
                      <a:pt x="93" y="134"/>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sz="1050">
                  <a:solidFill>
                    <a:srgbClr val="F38E02"/>
                  </a:solidFill>
                  <a:latin typeface="Arial" pitchFamily="34" charset="0"/>
                  <a:ea typeface="微软雅黑" pitchFamily="34" charset="-122"/>
                  <a:sym typeface="Arial" pitchFamily="34" charset="0"/>
                </a:endParaRPr>
              </a:p>
            </p:txBody>
          </p:sp>
        </p:grpSp>
      </p:grpSp>
      <p:grpSp>
        <p:nvGrpSpPr>
          <p:cNvPr id="16" name="组合 15"/>
          <p:cNvGrpSpPr>
            <a:grpSpLocks noChangeAspect="1"/>
          </p:cNvGrpSpPr>
          <p:nvPr/>
        </p:nvGrpSpPr>
        <p:grpSpPr>
          <a:xfrm>
            <a:off x="6321603" y="2663912"/>
            <a:ext cx="1895094" cy="1895094"/>
            <a:chOff x="4528154" y="1959430"/>
            <a:chExt cx="2148114" cy="2148114"/>
          </a:xfrm>
        </p:grpSpPr>
        <p:sp>
          <p:nvSpPr>
            <p:cNvPr id="17" name="椭圆 16"/>
            <p:cNvSpPr/>
            <p:nvPr/>
          </p:nvSpPr>
          <p:spPr>
            <a:xfrm>
              <a:off x="4528154" y="1959430"/>
              <a:ext cx="2148114" cy="2148114"/>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solidFill>
                  <a:srgbClr val="F38E02"/>
                </a:solidFill>
                <a:latin typeface="Arial" pitchFamily="34" charset="0"/>
                <a:ea typeface="微软雅黑" pitchFamily="34" charset="-122"/>
                <a:sym typeface="Arial" pitchFamily="34" charset="0"/>
              </a:endParaRPr>
            </a:p>
          </p:txBody>
        </p:sp>
        <p:grpSp>
          <p:nvGrpSpPr>
            <p:cNvPr id="18" name="Group 4"/>
            <p:cNvGrpSpPr>
              <a:grpSpLocks noChangeAspect="1"/>
            </p:cNvGrpSpPr>
            <p:nvPr/>
          </p:nvGrpSpPr>
          <p:grpSpPr bwMode="auto">
            <a:xfrm>
              <a:off x="5033378" y="2342981"/>
              <a:ext cx="1137666" cy="1381012"/>
              <a:chOff x="2694" y="1931"/>
              <a:chExt cx="374" cy="454"/>
            </a:xfrm>
            <a:solidFill>
              <a:schemeClr val="bg1"/>
            </a:solidFill>
          </p:grpSpPr>
          <p:sp>
            <p:nvSpPr>
              <p:cNvPr id="19" name="Freeform 5"/>
              <p:cNvSpPr>
                <a:spLocks noEditPoints="1"/>
              </p:cNvSpPr>
              <p:nvPr/>
            </p:nvSpPr>
            <p:spPr bwMode="auto">
              <a:xfrm>
                <a:off x="2694" y="1931"/>
                <a:ext cx="374" cy="454"/>
              </a:xfrm>
              <a:custGeom>
                <a:avLst/>
                <a:gdLst>
                  <a:gd name="T0" fmla="*/ 127 w 155"/>
                  <a:gd name="T1" fmla="*/ 7 h 189"/>
                  <a:gd name="T2" fmla="*/ 124 w 155"/>
                  <a:gd name="T3" fmla="*/ 0 h 189"/>
                  <a:gd name="T4" fmla="*/ 122 w 155"/>
                  <a:gd name="T5" fmla="*/ 7 h 189"/>
                  <a:gd name="T6" fmla="*/ 96 w 155"/>
                  <a:gd name="T7" fmla="*/ 3 h 189"/>
                  <a:gd name="T8" fmla="*/ 90 w 155"/>
                  <a:gd name="T9" fmla="*/ 3 h 189"/>
                  <a:gd name="T10" fmla="*/ 64 w 155"/>
                  <a:gd name="T11" fmla="*/ 7 h 189"/>
                  <a:gd name="T12" fmla="*/ 62 w 155"/>
                  <a:gd name="T13" fmla="*/ 0 h 189"/>
                  <a:gd name="T14" fmla="*/ 59 w 155"/>
                  <a:gd name="T15" fmla="*/ 7 h 189"/>
                  <a:gd name="T16" fmla="*/ 33 w 155"/>
                  <a:gd name="T17" fmla="*/ 3 h 189"/>
                  <a:gd name="T18" fmla="*/ 27 w 155"/>
                  <a:gd name="T19" fmla="*/ 3 h 189"/>
                  <a:gd name="T20" fmla="*/ 7 w 155"/>
                  <a:gd name="T21" fmla="*/ 7 h 189"/>
                  <a:gd name="T22" fmla="*/ 0 w 155"/>
                  <a:gd name="T23" fmla="*/ 182 h 189"/>
                  <a:gd name="T24" fmla="*/ 148 w 155"/>
                  <a:gd name="T25" fmla="*/ 189 h 189"/>
                  <a:gd name="T26" fmla="*/ 155 w 155"/>
                  <a:gd name="T27" fmla="*/ 13 h 189"/>
                  <a:gd name="T28" fmla="*/ 124 w 155"/>
                  <a:gd name="T29" fmla="*/ 40 h 189"/>
                  <a:gd name="T30" fmla="*/ 127 w 155"/>
                  <a:gd name="T31" fmla="*/ 31 h 189"/>
                  <a:gd name="T32" fmla="*/ 124 w 155"/>
                  <a:gd name="T33" fmla="*/ 44 h 189"/>
                  <a:gd name="T34" fmla="*/ 122 w 155"/>
                  <a:gd name="T35" fmla="*/ 31 h 189"/>
                  <a:gd name="T36" fmla="*/ 124 w 155"/>
                  <a:gd name="T37" fmla="*/ 40 h 189"/>
                  <a:gd name="T38" fmla="*/ 96 w 155"/>
                  <a:gd name="T39" fmla="*/ 37 h 189"/>
                  <a:gd name="T40" fmla="*/ 100 w 155"/>
                  <a:gd name="T41" fmla="*/ 37 h 189"/>
                  <a:gd name="T42" fmla="*/ 86 w 155"/>
                  <a:gd name="T43" fmla="*/ 37 h 189"/>
                  <a:gd name="T44" fmla="*/ 90 w 155"/>
                  <a:gd name="T45" fmla="*/ 37 h 189"/>
                  <a:gd name="T46" fmla="*/ 62 w 155"/>
                  <a:gd name="T47" fmla="*/ 40 h 189"/>
                  <a:gd name="T48" fmla="*/ 64 w 155"/>
                  <a:gd name="T49" fmla="*/ 31 h 189"/>
                  <a:gd name="T50" fmla="*/ 62 w 155"/>
                  <a:gd name="T51" fmla="*/ 44 h 189"/>
                  <a:gd name="T52" fmla="*/ 59 w 155"/>
                  <a:gd name="T53" fmla="*/ 31 h 189"/>
                  <a:gd name="T54" fmla="*/ 62 w 155"/>
                  <a:gd name="T55" fmla="*/ 40 h 189"/>
                  <a:gd name="T56" fmla="*/ 33 w 155"/>
                  <a:gd name="T57" fmla="*/ 37 h 189"/>
                  <a:gd name="T58" fmla="*/ 37 w 155"/>
                  <a:gd name="T59" fmla="*/ 37 h 189"/>
                  <a:gd name="T60" fmla="*/ 23 w 155"/>
                  <a:gd name="T61" fmla="*/ 37 h 189"/>
                  <a:gd name="T62" fmla="*/ 27 w 155"/>
                  <a:gd name="T63" fmla="*/ 37 h 189"/>
                  <a:gd name="T64" fmla="*/ 141 w 155"/>
                  <a:gd name="T65" fmla="*/ 175 h 189"/>
                  <a:gd name="T66" fmla="*/ 14 w 155"/>
                  <a:gd name="T67" fmla="*/ 20 h 189"/>
                  <a:gd name="T68" fmla="*/ 27 w 155"/>
                  <a:gd name="T69" fmla="*/ 25 h 189"/>
                  <a:gd name="T70" fmla="*/ 30 w 155"/>
                  <a:gd name="T71" fmla="*/ 50 h 189"/>
                  <a:gd name="T72" fmla="*/ 33 w 155"/>
                  <a:gd name="T73" fmla="*/ 25 h 189"/>
                  <a:gd name="T74" fmla="*/ 59 w 155"/>
                  <a:gd name="T75" fmla="*/ 20 h 189"/>
                  <a:gd name="T76" fmla="*/ 49 w 155"/>
                  <a:gd name="T77" fmla="*/ 37 h 189"/>
                  <a:gd name="T78" fmla="*/ 74 w 155"/>
                  <a:gd name="T79" fmla="*/ 37 h 189"/>
                  <a:gd name="T80" fmla="*/ 64 w 155"/>
                  <a:gd name="T81" fmla="*/ 20 h 189"/>
                  <a:gd name="T82" fmla="*/ 90 w 155"/>
                  <a:gd name="T83" fmla="*/ 25 h 189"/>
                  <a:gd name="T84" fmla="*/ 93 w 155"/>
                  <a:gd name="T85" fmla="*/ 50 h 189"/>
                  <a:gd name="T86" fmla="*/ 96 w 155"/>
                  <a:gd name="T87" fmla="*/ 25 h 189"/>
                  <a:gd name="T88" fmla="*/ 122 w 155"/>
                  <a:gd name="T89" fmla="*/ 20 h 189"/>
                  <a:gd name="T90" fmla="*/ 112 w 155"/>
                  <a:gd name="T91" fmla="*/ 37 h 189"/>
                  <a:gd name="T92" fmla="*/ 137 w 155"/>
                  <a:gd name="T93" fmla="*/ 37 h 189"/>
                  <a:gd name="T94" fmla="*/ 127 w 155"/>
                  <a:gd name="T95" fmla="*/ 20 h 189"/>
                  <a:gd name="T96" fmla="*/ 141 w 155"/>
                  <a:gd name="T97" fmla="*/ 175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5" h="189">
                    <a:moveTo>
                      <a:pt x="148" y="7"/>
                    </a:moveTo>
                    <a:cubicBezTo>
                      <a:pt x="127" y="7"/>
                      <a:pt x="127" y="7"/>
                      <a:pt x="127" y="7"/>
                    </a:cubicBezTo>
                    <a:cubicBezTo>
                      <a:pt x="127" y="3"/>
                      <a:pt x="127" y="3"/>
                      <a:pt x="127" y="3"/>
                    </a:cubicBezTo>
                    <a:cubicBezTo>
                      <a:pt x="127" y="1"/>
                      <a:pt x="126" y="0"/>
                      <a:pt x="124" y="0"/>
                    </a:cubicBezTo>
                    <a:cubicBezTo>
                      <a:pt x="123" y="0"/>
                      <a:pt x="122" y="1"/>
                      <a:pt x="122" y="3"/>
                    </a:cubicBezTo>
                    <a:cubicBezTo>
                      <a:pt x="122" y="7"/>
                      <a:pt x="122" y="7"/>
                      <a:pt x="122" y="7"/>
                    </a:cubicBezTo>
                    <a:cubicBezTo>
                      <a:pt x="96" y="7"/>
                      <a:pt x="96" y="7"/>
                      <a:pt x="96" y="7"/>
                    </a:cubicBezTo>
                    <a:cubicBezTo>
                      <a:pt x="96" y="3"/>
                      <a:pt x="96" y="3"/>
                      <a:pt x="96" y="3"/>
                    </a:cubicBezTo>
                    <a:cubicBezTo>
                      <a:pt x="96" y="1"/>
                      <a:pt x="94" y="0"/>
                      <a:pt x="93" y="0"/>
                    </a:cubicBezTo>
                    <a:cubicBezTo>
                      <a:pt x="91" y="0"/>
                      <a:pt x="90" y="1"/>
                      <a:pt x="90" y="3"/>
                    </a:cubicBezTo>
                    <a:cubicBezTo>
                      <a:pt x="90" y="7"/>
                      <a:pt x="90" y="7"/>
                      <a:pt x="90" y="7"/>
                    </a:cubicBezTo>
                    <a:cubicBezTo>
                      <a:pt x="64" y="7"/>
                      <a:pt x="64" y="7"/>
                      <a:pt x="64" y="7"/>
                    </a:cubicBezTo>
                    <a:cubicBezTo>
                      <a:pt x="64" y="3"/>
                      <a:pt x="64" y="3"/>
                      <a:pt x="64" y="3"/>
                    </a:cubicBezTo>
                    <a:cubicBezTo>
                      <a:pt x="64" y="1"/>
                      <a:pt x="63" y="0"/>
                      <a:pt x="62" y="0"/>
                    </a:cubicBezTo>
                    <a:cubicBezTo>
                      <a:pt x="60" y="0"/>
                      <a:pt x="59" y="1"/>
                      <a:pt x="59" y="3"/>
                    </a:cubicBezTo>
                    <a:cubicBezTo>
                      <a:pt x="59" y="7"/>
                      <a:pt x="59" y="7"/>
                      <a:pt x="59" y="7"/>
                    </a:cubicBezTo>
                    <a:cubicBezTo>
                      <a:pt x="33" y="7"/>
                      <a:pt x="33" y="7"/>
                      <a:pt x="33" y="7"/>
                    </a:cubicBezTo>
                    <a:cubicBezTo>
                      <a:pt x="33" y="3"/>
                      <a:pt x="33" y="3"/>
                      <a:pt x="33" y="3"/>
                    </a:cubicBezTo>
                    <a:cubicBezTo>
                      <a:pt x="33" y="1"/>
                      <a:pt x="32" y="0"/>
                      <a:pt x="30" y="0"/>
                    </a:cubicBezTo>
                    <a:cubicBezTo>
                      <a:pt x="29" y="0"/>
                      <a:pt x="27" y="1"/>
                      <a:pt x="27" y="3"/>
                    </a:cubicBezTo>
                    <a:cubicBezTo>
                      <a:pt x="27" y="7"/>
                      <a:pt x="27" y="7"/>
                      <a:pt x="27" y="7"/>
                    </a:cubicBezTo>
                    <a:cubicBezTo>
                      <a:pt x="7" y="7"/>
                      <a:pt x="7" y="7"/>
                      <a:pt x="7" y="7"/>
                    </a:cubicBezTo>
                    <a:cubicBezTo>
                      <a:pt x="3" y="7"/>
                      <a:pt x="0" y="10"/>
                      <a:pt x="0" y="13"/>
                    </a:cubicBezTo>
                    <a:cubicBezTo>
                      <a:pt x="0" y="182"/>
                      <a:pt x="0" y="182"/>
                      <a:pt x="0" y="182"/>
                    </a:cubicBezTo>
                    <a:cubicBezTo>
                      <a:pt x="0" y="186"/>
                      <a:pt x="3" y="189"/>
                      <a:pt x="7" y="189"/>
                    </a:cubicBezTo>
                    <a:cubicBezTo>
                      <a:pt x="148" y="189"/>
                      <a:pt x="148" y="189"/>
                      <a:pt x="148" y="189"/>
                    </a:cubicBezTo>
                    <a:cubicBezTo>
                      <a:pt x="152" y="189"/>
                      <a:pt x="155" y="186"/>
                      <a:pt x="155" y="182"/>
                    </a:cubicBezTo>
                    <a:cubicBezTo>
                      <a:pt x="155" y="13"/>
                      <a:pt x="155" y="13"/>
                      <a:pt x="155" y="13"/>
                    </a:cubicBezTo>
                    <a:cubicBezTo>
                      <a:pt x="155" y="10"/>
                      <a:pt x="152" y="7"/>
                      <a:pt x="148" y="7"/>
                    </a:cubicBezTo>
                    <a:close/>
                    <a:moveTo>
                      <a:pt x="124" y="40"/>
                    </a:moveTo>
                    <a:cubicBezTo>
                      <a:pt x="126" y="40"/>
                      <a:pt x="127" y="39"/>
                      <a:pt x="127" y="37"/>
                    </a:cubicBezTo>
                    <a:cubicBezTo>
                      <a:pt x="127" y="31"/>
                      <a:pt x="127" y="31"/>
                      <a:pt x="127" y="31"/>
                    </a:cubicBezTo>
                    <a:cubicBezTo>
                      <a:pt x="130" y="32"/>
                      <a:pt x="131" y="35"/>
                      <a:pt x="131" y="37"/>
                    </a:cubicBezTo>
                    <a:cubicBezTo>
                      <a:pt x="131" y="41"/>
                      <a:pt x="128" y="44"/>
                      <a:pt x="124" y="44"/>
                    </a:cubicBezTo>
                    <a:cubicBezTo>
                      <a:pt x="120" y="44"/>
                      <a:pt x="117" y="41"/>
                      <a:pt x="117" y="37"/>
                    </a:cubicBezTo>
                    <a:cubicBezTo>
                      <a:pt x="117" y="34"/>
                      <a:pt x="119" y="32"/>
                      <a:pt x="122" y="31"/>
                    </a:cubicBezTo>
                    <a:cubicBezTo>
                      <a:pt x="122" y="37"/>
                      <a:pt x="122" y="37"/>
                      <a:pt x="122" y="37"/>
                    </a:cubicBezTo>
                    <a:cubicBezTo>
                      <a:pt x="122" y="39"/>
                      <a:pt x="123" y="40"/>
                      <a:pt x="124" y="40"/>
                    </a:cubicBezTo>
                    <a:close/>
                    <a:moveTo>
                      <a:pt x="93" y="40"/>
                    </a:moveTo>
                    <a:cubicBezTo>
                      <a:pt x="94" y="40"/>
                      <a:pt x="96" y="39"/>
                      <a:pt x="96" y="37"/>
                    </a:cubicBezTo>
                    <a:cubicBezTo>
                      <a:pt x="96" y="31"/>
                      <a:pt x="96" y="31"/>
                      <a:pt x="96" y="31"/>
                    </a:cubicBezTo>
                    <a:cubicBezTo>
                      <a:pt x="98" y="32"/>
                      <a:pt x="100" y="35"/>
                      <a:pt x="100" y="37"/>
                    </a:cubicBezTo>
                    <a:cubicBezTo>
                      <a:pt x="100" y="41"/>
                      <a:pt x="97" y="44"/>
                      <a:pt x="93" y="44"/>
                    </a:cubicBezTo>
                    <a:cubicBezTo>
                      <a:pt x="89" y="44"/>
                      <a:pt x="86" y="41"/>
                      <a:pt x="86" y="37"/>
                    </a:cubicBezTo>
                    <a:cubicBezTo>
                      <a:pt x="86" y="34"/>
                      <a:pt x="88" y="32"/>
                      <a:pt x="90" y="31"/>
                    </a:cubicBezTo>
                    <a:cubicBezTo>
                      <a:pt x="90" y="37"/>
                      <a:pt x="90" y="37"/>
                      <a:pt x="90" y="37"/>
                    </a:cubicBezTo>
                    <a:cubicBezTo>
                      <a:pt x="90" y="39"/>
                      <a:pt x="91" y="40"/>
                      <a:pt x="93" y="40"/>
                    </a:cubicBezTo>
                    <a:close/>
                    <a:moveTo>
                      <a:pt x="62" y="40"/>
                    </a:moveTo>
                    <a:cubicBezTo>
                      <a:pt x="63" y="40"/>
                      <a:pt x="64" y="39"/>
                      <a:pt x="64" y="37"/>
                    </a:cubicBezTo>
                    <a:cubicBezTo>
                      <a:pt x="64" y="31"/>
                      <a:pt x="64" y="31"/>
                      <a:pt x="64" y="31"/>
                    </a:cubicBezTo>
                    <a:cubicBezTo>
                      <a:pt x="67" y="32"/>
                      <a:pt x="69" y="35"/>
                      <a:pt x="69" y="37"/>
                    </a:cubicBezTo>
                    <a:cubicBezTo>
                      <a:pt x="69" y="41"/>
                      <a:pt x="65" y="44"/>
                      <a:pt x="62" y="44"/>
                    </a:cubicBezTo>
                    <a:cubicBezTo>
                      <a:pt x="58" y="44"/>
                      <a:pt x="54" y="41"/>
                      <a:pt x="54" y="37"/>
                    </a:cubicBezTo>
                    <a:cubicBezTo>
                      <a:pt x="54" y="34"/>
                      <a:pt x="56" y="32"/>
                      <a:pt x="59" y="31"/>
                    </a:cubicBezTo>
                    <a:cubicBezTo>
                      <a:pt x="59" y="37"/>
                      <a:pt x="59" y="37"/>
                      <a:pt x="59" y="37"/>
                    </a:cubicBezTo>
                    <a:cubicBezTo>
                      <a:pt x="59" y="39"/>
                      <a:pt x="60" y="40"/>
                      <a:pt x="62" y="40"/>
                    </a:cubicBezTo>
                    <a:close/>
                    <a:moveTo>
                      <a:pt x="30" y="40"/>
                    </a:moveTo>
                    <a:cubicBezTo>
                      <a:pt x="32" y="40"/>
                      <a:pt x="33" y="39"/>
                      <a:pt x="33" y="37"/>
                    </a:cubicBezTo>
                    <a:cubicBezTo>
                      <a:pt x="33" y="31"/>
                      <a:pt x="33" y="31"/>
                      <a:pt x="33" y="31"/>
                    </a:cubicBezTo>
                    <a:cubicBezTo>
                      <a:pt x="35" y="32"/>
                      <a:pt x="37" y="35"/>
                      <a:pt x="37" y="37"/>
                    </a:cubicBezTo>
                    <a:cubicBezTo>
                      <a:pt x="37" y="41"/>
                      <a:pt x="34" y="44"/>
                      <a:pt x="30" y="44"/>
                    </a:cubicBezTo>
                    <a:cubicBezTo>
                      <a:pt x="26" y="44"/>
                      <a:pt x="23" y="41"/>
                      <a:pt x="23" y="37"/>
                    </a:cubicBezTo>
                    <a:cubicBezTo>
                      <a:pt x="23" y="34"/>
                      <a:pt x="25" y="32"/>
                      <a:pt x="27" y="31"/>
                    </a:cubicBezTo>
                    <a:cubicBezTo>
                      <a:pt x="27" y="37"/>
                      <a:pt x="27" y="37"/>
                      <a:pt x="27" y="37"/>
                    </a:cubicBezTo>
                    <a:cubicBezTo>
                      <a:pt x="27" y="39"/>
                      <a:pt x="29" y="40"/>
                      <a:pt x="30" y="40"/>
                    </a:cubicBezTo>
                    <a:close/>
                    <a:moveTo>
                      <a:pt x="141" y="175"/>
                    </a:moveTo>
                    <a:cubicBezTo>
                      <a:pt x="14" y="175"/>
                      <a:pt x="14" y="175"/>
                      <a:pt x="14" y="175"/>
                    </a:cubicBezTo>
                    <a:cubicBezTo>
                      <a:pt x="14" y="20"/>
                      <a:pt x="14" y="20"/>
                      <a:pt x="14" y="20"/>
                    </a:cubicBezTo>
                    <a:cubicBezTo>
                      <a:pt x="27" y="20"/>
                      <a:pt x="27" y="20"/>
                      <a:pt x="27" y="20"/>
                    </a:cubicBezTo>
                    <a:cubicBezTo>
                      <a:pt x="27" y="25"/>
                      <a:pt x="27" y="25"/>
                      <a:pt x="27" y="25"/>
                    </a:cubicBezTo>
                    <a:cubicBezTo>
                      <a:pt x="22" y="26"/>
                      <a:pt x="18" y="31"/>
                      <a:pt x="18" y="37"/>
                    </a:cubicBezTo>
                    <a:cubicBezTo>
                      <a:pt x="18" y="44"/>
                      <a:pt x="23" y="50"/>
                      <a:pt x="30" y="50"/>
                    </a:cubicBezTo>
                    <a:cubicBezTo>
                      <a:pt x="37" y="50"/>
                      <a:pt x="43" y="44"/>
                      <a:pt x="43" y="37"/>
                    </a:cubicBezTo>
                    <a:cubicBezTo>
                      <a:pt x="43" y="31"/>
                      <a:pt x="39" y="26"/>
                      <a:pt x="33" y="25"/>
                    </a:cubicBezTo>
                    <a:cubicBezTo>
                      <a:pt x="33" y="20"/>
                      <a:pt x="33" y="20"/>
                      <a:pt x="33" y="20"/>
                    </a:cubicBezTo>
                    <a:cubicBezTo>
                      <a:pt x="59" y="20"/>
                      <a:pt x="59" y="20"/>
                      <a:pt x="59" y="20"/>
                    </a:cubicBezTo>
                    <a:cubicBezTo>
                      <a:pt x="59" y="25"/>
                      <a:pt x="59" y="25"/>
                      <a:pt x="59" y="25"/>
                    </a:cubicBezTo>
                    <a:cubicBezTo>
                      <a:pt x="53" y="26"/>
                      <a:pt x="49" y="31"/>
                      <a:pt x="49" y="37"/>
                    </a:cubicBezTo>
                    <a:cubicBezTo>
                      <a:pt x="49" y="44"/>
                      <a:pt x="55" y="50"/>
                      <a:pt x="62" y="50"/>
                    </a:cubicBezTo>
                    <a:cubicBezTo>
                      <a:pt x="68" y="50"/>
                      <a:pt x="74" y="44"/>
                      <a:pt x="74" y="37"/>
                    </a:cubicBezTo>
                    <a:cubicBezTo>
                      <a:pt x="74" y="31"/>
                      <a:pt x="70" y="26"/>
                      <a:pt x="64" y="25"/>
                    </a:cubicBezTo>
                    <a:cubicBezTo>
                      <a:pt x="64" y="20"/>
                      <a:pt x="64" y="20"/>
                      <a:pt x="64" y="20"/>
                    </a:cubicBezTo>
                    <a:cubicBezTo>
                      <a:pt x="90" y="20"/>
                      <a:pt x="90" y="20"/>
                      <a:pt x="90" y="20"/>
                    </a:cubicBezTo>
                    <a:cubicBezTo>
                      <a:pt x="90" y="25"/>
                      <a:pt x="90" y="25"/>
                      <a:pt x="90" y="25"/>
                    </a:cubicBezTo>
                    <a:cubicBezTo>
                      <a:pt x="85" y="26"/>
                      <a:pt x="80" y="31"/>
                      <a:pt x="80" y="37"/>
                    </a:cubicBezTo>
                    <a:cubicBezTo>
                      <a:pt x="80" y="44"/>
                      <a:pt x="86" y="50"/>
                      <a:pt x="93" y="50"/>
                    </a:cubicBezTo>
                    <a:cubicBezTo>
                      <a:pt x="100" y="50"/>
                      <a:pt x="105" y="44"/>
                      <a:pt x="105" y="37"/>
                    </a:cubicBezTo>
                    <a:cubicBezTo>
                      <a:pt x="105" y="31"/>
                      <a:pt x="101" y="26"/>
                      <a:pt x="96" y="25"/>
                    </a:cubicBezTo>
                    <a:cubicBezTo>
                      <a:pt x="96" y="20"/>
                      <a:pt x="96" y="20"/>
                      <a:pt x="96" y="20"/>
                    </a:cubicBezTo>
                    <a:cubicBezTo>
                      <a:pt x="122" y="20"/>
                      <a:pt x="122" y="20"/>
                      <a:pt x="122" y="20"/>
                    </a:cubicBezTo>
                    <a:cubicBezTo>
                      <a:pt x="122" y="25"/>
                      <a:pt x="122" y="25"/>
                      <a:pt x="122" y="25"/>
                    </a:cubicBezTo>
                    <a:cubicBezTo>
                      <a:pt x="116" y="26"/>
                      <a:pt x="112" y="31"/>
                      <a:pt x="112" y="37"/>
                    </a:cubicBezTo>
                    <a:cubicBezTo>
                      <a:pt x="112" y="44"/>
                      <a:pt x="117" y="50"/>
                      <a:pt x="124" y="50"/>
                    </a:cubicBezTo>
                    <a:cubicBezTo>
                      <a:pt x="131" y="50"/>
                      <a:pt x="137" y="44"/>
                      <a:pt x="137" y="37"/>
                    </a:cubicBezTo>
                    <a:cubicBezTo>
                      <a:pt x="137" y="31"/>
                      <a:pt x="133" y="26"/>
                      <a:pt x="127" y="25"/>
                    </a:cubicBezTo>
                    <a:cubicBezTo>
                      <a:pt x="127" y="20"/>
                      <a:pt x="127" y="20"/>
                      <a:pt x="127" y="20"/>
                    </a:cubicBezTo>
                    <a:cubicBezTo>
                      <a:pt x="141" y="20"/>
                      <a:pt x="141" y="20"/>
                      <a:pt x="141" y="20"/>
                    </a:cubicBezTo>
                    <a:lnTo>
                      <a:pt x="141" y="1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050">
                  <a:solidFill>
                    <a:srgbClr val="F38E02"/>
                  </a:solidFill>
                  <a:latin typeface="Arial" pitchFamily="34" charset="0"/>
                  <a:ea typeface="微软雅黑" pitchFamily="34" charset="-122"/>
                  <a:sym typeface="Arial" pitchFamily="34" charset="0"/>
                </a:endParaRPr>
              </a:p>
            </p:txBody>
          </p:sp>
          <p:sp>
            <p:nvSpPr>
              <p:cNvPr id="20" name="Freeform 6"/>
              <p:cNvSpPr/>
              <p:nvPr/>
            </p:nvSpPr>
            <p:spPr bwMode="auto">
              <a:xfrm>
                <a:off x="2820" y="2272"/>
                <a:ext cx="181" cy="12"/>
              </a:xfrm>
              <a:custGeom>
                <a:avLst/>
                <a:gdLst>
                  <a:gd name="T0" fmla="*/ 73 w 75"/>
                  <a:gd name="T1" fmla="*/ 0 h 5"/>
                  <a:gd name="T2" fmla="*/ 2 w 75"/>
                  <a:gd name="T3" fmla="*/ 0 h 5"/>
                  <a:gd name="T4" fmla="*/ 0 w 75"/>
                  <a:gd name="T5" fmla="*/ 3 h 5"/>
                  <a:gd name="T6" fmla="*/ 2 w 75"/>
                  <a:gd name="T7" fmla="*/ 5 h 5"/>
                  <a:gd name="T8" fmla="*/ 73 w 75"/>
                  <a:gd name="T9" fmla="*/ 5 h 5"/>
                  <a:gd name="T10" fmla="*/ 75 w 75"/>
                  <a:gd name="T11" fmla="*/ 3 h 5"/>
                  <a:gd name="T12" fmla="*/ 73 w 7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75" h="5">
                    <a:moveTo>
                      <a:pt x="73" y="0"/>
                    </a:moveTo>
                    <a:cubicBezTo>
                      <a:pt x="2" y="0"/>
                      <a:pt x="2" y="0"/>
                      <a:pt x="2" y="0"/>
                    </a:cubicBezTo>
                    <a:cubicBezTo>
                      <a:pt x="1" y="0"/>
                      <a:pt x="0" y="1"/>
                      <a:pt x="0" y="3"/>
                    </a:cubicBezTo>
                    <a:cubicBezTo>
                      <a:pt x="0" y="4"/>
                      <a:pt x="1" y="5"/>
                      <a:pt x="2" y="5"/>
                    </a:cubicBezTo>
                    <a:cubicBezTo>
                      <a:pt x="73" y="5"/>
                      <a:pt x="73" y="5"/>
                      <a:pt x="73" y="5"/>
                    </a:cubicBezTo>
                    <a:cubicBezTo>
                      <a:pt x="74" y="5"/>
                      <a:pt x="75" y="4"/>
                      <a:pt x="75" y="3"/>
                    </a:cubicBezTo>
                    <a:cubicBezTo>
                      <a:pt x="75" y="1"/>
                      <a:pt x="74" y="0"/>
                      <a:pt x="7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050">
                  <a:solidFill>
                    <a:srgbClr val="F38E02"/>
                  </a:solidFill>
                  <a:latin typeface="Arial" pitchFamily="34" charset="0"/>
                  <a:ea typeface="微软雅黑" pitchFamily="34" charset="-122"/>
                  <a:sym typeface="Arial" pitchFamily="34" charset="0"/>
                </a:endParaRPr>
              </a:p>
            </p:txBody>
          </p:sp>
          <p:sp>
            <p:nvSpPr>
              <p:cNvPr id="21" name="Freeform 7"/>
              <p:cNvSpPr/>
              <p:nvPr/>
            </p:nvSpPr>
            <p:spPr bwMode="auto">
              <a:xfrm>
                <a:off x="2820" y="2190"/>
                <a:ext cx="181" cy="14"/>
              </a:xfrm>
              <a:custGeom>
                <a:avLst/>
                <a:gdLst>
                  <a:gd name="T0" fmla="*/ 73 w 75"/>
                  <a:gd name="T1" fmla="*/ 0 h 6"/>
                  <a:gd name="T2" fmla="*/ 2 w 75"/>
                  <a:gd name="T3" fmla="*/ 0 h 6"/>
                  <a:gd name="T4" fmla="*/ 0 w 75"/>
                  <a:gd name="T5" fmla="*/ 3 h 6"/>
                  <a:gd name="T6" fmla="*/ 2 w 75"/>
                  <a:gd name="T7" fmla="*/ 6 h 6"/>
                  <a:gd name="T8" fmla="*/ 73 w 75"/>
                  <a:gd name="T9" fmla="*/ 6 h 6"/>
                  <a:gd name="T10" fmla="*/ 75 w 75"/>
                  <a:gd name="T11" fmla="*/ 3 h 6"/>
                  <a:gd name="T12" fmla="*/ 73 w 75"/>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75" h="6">
                    <a:moveTo>
                      <a:pt x="73" y="0"/>
                    </a:moveTo>
                    <a:cubicBezTo>
                      <a:pt x="2" y="0"/>
                      <a:pt x="2" y="0"/>
                      <a:pt x="2" y="0"/>
                    </a:cubicBezTo>
                    <a:cubicBezTo>
                      <a:pt x="1" y="0"/>
                      <a:pt x="0" y="2"/>
                      <a:pt x="0" y="3"/>
                    </a:cubicBezTo>
                    <a:cubicBezTo>
                      <a:pt x="0" y="5"/>
                      <a:pt x="1" y="6"/>
                      <a:pt x="2" y="6"/>
                    </a:cubicBezTo>
                    <a:cubicBezTo>
                      <a:pt x="73" y="6"/>
                      <a:pt x="73" y="6"/>
                      <a:pt x="73" y="6"/>
                    </a:cubicBezTo>
                    <a:cubicBezTo>
                      <a:pt x="74" y="6"/>
                      <a:pt x="75" y="5"/>
                      <a:pt x="75" y="3"/>
                    </a:cubicBezTo>
                    <a:cubicBezTo>
                      <a:pt x="75" y="2"/>
                      <a:pt x="74" y="0"/>
                      <a:pt x="7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050">
                  <a:solidFill>
                    <a:srgbClr val="F38E02"/>
                  </a:solidFill>
                  <a:latin typeface="Arial" pitchFamily="34" charset="0"/>
                  <a:ea typeface="微软雅黑" pitchFamily="34" charset="-122"/>
                  <a:sym typeface="Arial" pitchFamily="34" charset="0"/>
                </a:endParaRPr>
              </a:p>
            </p:txBody>
          </p:sp>
          <p:sp>
            <p:nvSpPr>
              <p:cNvPr id="22" name="Freeform 8"/>
              <p:cNvSpPr/>
              <p:nvPr/>
            </p:nvSpPr>
            <p:spPr bwMode="auto">
              <a:xfrm>
                <a:off x="2820" y="2111"/>
                <a:ext cx="181" cy="12"/>
              </a:xfrm>
              <a:custGeom>
                <a:avLst/>
                <a:gdLst>
                  <a:gd name="T0" fmla="*/ 73 w 75"/>
                  <a:gd name="T1" fmla="*/ 0 h 5"/>
                  <a:gd name="T2" fmla="*/ 2 w 75"/>
                  <a:gd name="T3" fmla="*/ 0 h 5"/>
                  <a:gd name="T4" fmla="*/ 0 w 75"/>
                  <a:gd name="T5" fmla="*/ 3 h 5"/>
                  <a:gd name="T6" fmla="*/ 2 w 75"/>
                  <a:gd name="T7" fmla="*/ 5 h 5"/>
                  <a:gd name="T8" fmla="*/ 73 w 75"/>
                  <a:gd name="T9" fmla="*/ 5 h 5"/>
                  <a:gd name="T10" fmla="*/ 75 w 75"/>
                  <a:gd name="T11" fmla="*/ 3 h 5"/>
                  <a:gd name="T12" fmla="*/ 73 w 7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75" h="5">
                    <a:moveTo>
                      <a:pt x="73" y="0"/>
                    </a:moveTo>
                    <a:cubicBezTo>
                      <a:pt x="2" y="0"/>
                      <a:pt x="2" y="0"/>
                      <a:pt x="2" y="0"/>
                    </a:cubicBezTo>
                    <a:cubicBezTo>
                      <a:pt x="1" y="0"/>
                      <a:pt x="0" y="1"/>
                      <a:pt x="0" y="3"/>
                    </a:cubicBezTo>
                    <a:cubicBezTo>
                      <a:pt x="0" y="4"/>
                      <a:pt x="1" y="5"/>
                      <a:pt x="2" y="5"/>
                    </a:cubicBezTo>
                    <a:cubicBezTo>
                      <a:pt x="73" y="5"/>
                      <a:pt x="73" y="5"/>
                      <a:pt x="73" y="5"/>
                    </a:cubicBezTo>
                    <a:cubicBezTo>
                      <a:pt x="74" y="5"/>
                      <a:pt x="75" y="4"/>
                      <a:pt x="75" y="3"/>
                    </a:cubicBezTo>
                    <a:cubicBezTo>
                      <a:pt x="75" y="1"/>
                      <a:pt x="74" y="0"/>
                      <a:pt x="7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050">
                  <a:solidFill>
                    <a:srgbClr val="F38E02"/>
                  </a:solidFill>
                  <a:latin typeface="Arial" pitchFamily="34" charset="0"/>
                  <a:ea typeface="微软雅黑" pitchFamily="34" charset="-122"/>
                  <a:sym typeface="Arial" pitchFamily="34" charset="0"/>
                </a:endParaRPr>
              </a:p>
            </p:txBody>
          </p:sp>
          <p:sp>
            <p:nvSpPr>
              <p:cNvPr id="23" name="Freeform 9"/>
              <p:cNvSpPr/>
              <p:nvPr/>
            </p:nvSpPr>
            <p:spPr bwMode="auto">
              <a:xfrm>
                <a:off x="2755" y="2096"/>
                <a:ext cx="41" cy="41"/>
              </a:xfrm>
              <a:custGeom>
                <a:avLst/>
                <a:gdLst>
                  <a:gd name="T0" fmla="*/ 15 w 17"/>
                  <a:gd name="T1" fmla="*/ 0 h 17"/>
                  <a:gd name="T2" fmla="*/ 3 w 17"/>
                  <a:gd name="T3" fmla="*/ 0 h 17"/>
                  <a:gd name="T4" fmla="*/ 0 w 17"/>
                  <a:gd name="T5" fmla="*/ 3 h 17"/>
                  <a:gd name="T6" fmla="*/ 0 w 17"/>
                  <a:gd name="T7" fmla="*/ 15 h 17"/>
                  <a:gd name="T8" fmla="*/ 3 w 17"/>
                  <a:gd name="T9" fmla="*/ 17 h 17"/>
                  <a:gd name="T10" fmla="*/ 15 w 17"/>
                  <a:gd name="T11" fmla="*/ 17 h 17"/>
                  <a:gd name="T12" fmla="*/ 17 w 17"/>
                  <a:gd name="T13" fmla="*/ 15 h 17"/>
                  <a:gd name="T14" fmla="*/ 17 w 17"/>
                  <a:gd name="T15" fmla="*/ 3 h 17"/>
                  <a:gd name="T16" fmla="*/ 15 w 17"/>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7">
                    <a:moveTo>
                      <a:pt x="15" y="0"/>
                    </a:moveTo>
                    <a:cubicBezTo>
                      <a:pt x="3" y="0"/>
                      <a:pt x="3" y="0"/>
                      <a:pt x="3" y="0"/>
                    </a:cubicBezTo>
                    <a:cubicBezTo>
                      <a:pt x="1" y="0"/>
                      <a:pt x="0" y="1"/>
                      <a:pt x="0" y="3"/>
                    </a:cubicBezTo>
                    <a:cubicBezTo>
                      <a:pt x="0" y="15"/>
                      <a:pt x="0" y="15"/>
                      <a:pt x="0" y="15"/>
                    </a:cubicBezTo>
                    <a:cubicBezTo>
                      <a:pt x="0" y="16"/>
                      <a:pt x="1" y="17"/>
                      <a:pt x="3" y="17"/>
                    </a:cubicBezTo>
                    <a:cubicBezTo>
                      <a:pt x="15" y="17"/>
                      <a:pt x="15" y="17"/>
                      <a:pt x="15" y="17"/>
                    </a:cubicBezTo>
                    <a:cubicBezTo>
                      <a:pt x="16" y="17"/>
                      <a:pt x="17" y="16"/>
                      <a:pt x="17" y="15"/>
                    </a:cubicBezTo>
                    <a:cubicBezTo>
                      <a:pt x="17" y="3"/>
                      <a:pt x="17" y="3"/>
                      <a:pt x="17" y="3"/>
                    </a:cubicBezTo>
                    <a:cubicBezTo>
                      <a:pt x="17" y="1"/>
                      <a:pt x="16" y="0"/>
                      <a:pt x="1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050">
                  <a:solidFill>
                    <a:srgbClr val="F38E02"/>
                  </a:solidFill>
                  <a:latin typeface="Arial" pitchFamily="34" charset="0"/>
                  <a:ea typeface="微软雅黑" pitchFamily="34" charset="-122"/>
                  <a:sym typeface="Arial" pitchFamily="34" charset="0"/>
                </a:endParaRPr>
              </a:p>
            </p:txBody>
          </p:sp>
          <p:sp>
            <p:nvSpPr>
              <p:cNvPr id="24" name="Freeform 10"/>
              <p:cNvSpPr/>
              <p:nvPr/>
            </p:nvSpPr>
            <p:spPr bwMode="auto">
              <a:xfrm>
                <a:off x="2755" y="2176"/>
                <a:ext cx="41" cy="43"/>
              </a:xfrm>
              <a:custGeom>
                <a:avLst/>
                <a:gdLst>
                  <a:gd name="T0" fmla="*/ 15 w 17"/>
                  <a:gd name="T1" fmla="*/ 0 h 18"/>
                  <a:gd name="T2" fmla="*/ 3 w 17"/>
                  <a:gd name="T3" fmla="*/ 0 h 18"/>
                  <a:gd name="T4" fmla="*/ 0 w 17"/>
                  <a:gd name="T5" fmla="*/ 3 h 18"/>
                  <a:gd name="T6" fmla="*/ 0 w 17"/>
                  <a:gd name="T7" fmla="*/ 15 h 18"/>
                  <a:gd name="T8" fmla="*/ 3 w 17"/>
                  <a:gd name="T9" fmla="*/ 18 h 18"/>
                  <a:gd name="T10" fmla="*/ 15 w 17"/>
                  <a:gd name="T11" fmla="*/ 18 h 18"/>
                  <a:gd name="T12" fmla="*/ 17 w 17"/>
                  <a:gd name="T13" fmla="*/ 15 h 18"/>
                  <a:gd name="T14" fmla="*/ 17 w 17"/>
                  <a:gd name="T15" fmla="*/ 3 h 18"/>
                  <a:gd name="T16" fmla="*/ 15 w 17"/>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8">
                    <a:moveTo>
                      <a:pt x="15" y="0"/>
                    </a:moveTo>
                    <a:cubicBezTo>
                      <a:pt x="3" y="0"/>
                      <a:pt x="3" y="0"/>
                      <a:pt x="3" y="0"/>
                    </a:cubicBezTo>
                    <a:cubicBezTo>
                      <a:pt x="1" y="0"/>
                      <a:pt x="0" y="2"/>
                      <a:pt x="0" y="3"/>
                    </a:cubicBezTo>
                    <a:cubicBezTo>
                      <a:pt x="0" y="15"/>
                      <a:pt x="0" y="15"/>
                      <a:pt x="0" y="15"/>
                    </a:cubicBezTo>
                    <a:cubicBezTo>
                      <a:pt x="0" y="17"/>
                      <a:pt x="1" y="18"/>
                      <a:pt x="3" y="18"/>
                    </a:cubicBezTo>
                    <a:cubicBezTo>
                      <a:pt x="15" y="18"/>
                      <a:pt x="15" y="18"/>
                      <a:pt x="15" y="18"/>
                    </a:cubicBezTo>
                    <a:cubicBezTo>
                      <a:pt x="16" y="18"/>
                      <a:pt x="17" y="17"/>
                      <a:pt x="17" y="15"/>
                    </a:cubicBezTo>
                    <a:cubicBezTo>
                      <a:pt x="17" y="3"/>
                      <a:pt x="17" y="3"/>
                      <a:pt x="17" y="3"/>
                    </a:cubicBezTo>
                    <a:cubicBezTo>
                      <a:pt x="17" y="2"/>
                      <a:pt x="16" y="0"/>
                      <a:pt x="1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050">
                  <a:solidFill>
                    <a:srgbClr val="F38E02"/>
                  </a:solidFill>
                  <a:latin typeface="Arial" pitchFamily="34" charset="0"/>
                  <a:ea typeface="微软雅黑" pitchFamily="34" charset="-122"/>
                  <a:sym typeface="Arial" pitchFamily="34" charset="0"/>
                </a:endParaRPr>
              </a:p>
            </p:txBody>
          </p:sp>
          <p:sp>
            <p:nvSpPr>
              <p:cNvPr id="25" name="Freeform 11"/>
              <p:cNvSpPr/>
              <p:nvPr/>
            </p:nvSpPr>
            <p:spPr bwMode="auto">
              <a:xfrm>
                <a:off x="2755" y="2257"/>
                <a:ext cx="41" cy="41"/>
              </a:xfrm>
              <a:custGeom>
                <a:avLst/>
                <a:gdLst>
                  <a:gd name="T0" fmla="*/ 15 w 17"/>
                  <a:gd name="T1" fmla="*/ 0 h 17"/>
                  <a:gd name="T2" fmla="*/ 3 w 17"/>
                  <a:gd name="T3" fmla="*/ 0 h 17"/>
                  <a:gd name="T4" fmla="*/ 0 w 17"/>
                  <a:gd name="T5" fmla="*/ 3 h 17"/>
                  <a:gd name="T6" fmla="*/ 0 w 17"/>
                  <a:gd name="T7" fmla="*/ 15 h 17"/>
                  <a:gd name="T8" fmla="*/ 3 w 17"/>
                  <a:gd name="T9" fmla="*/ 17 h 17"/>
                  <a:gd name="T10" fmla="*/ 15 w 17"/>
                  <a:gd name="T11" fmla="*/ 17 h 17"/>
                  <a:gd name="T12" fmla="*/ 17 w 17"/>
                  <a:gd name="T13" fmla="*/ 15 h 17"/>
                  <a:gd name="T14" fmla="*/ 17 w 17"/>
                  <a:gd name="T15" fmla="*/ 3 h 17"/>
                  <a:gd name="T16" fmla="*/ 15 w 17"/>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7">
                    <a:moveTo>
                      <a:pt x="15" y="0"/>
                    </a:moveTo>
                    <a:cubicBezTo>
                      <a:pt x="3" y="0"/>
                      <a:pt x="3" y="0"/>
                      <a:pt x="3" y="0"/>
                    </a:cubicBezTo>
                    <a:cubicBezTo>
                      <a:pt x="1" y="0"/>
                      <a:pt x="0" y="1"/>
                      <a:pt x="0" y="3"/>
                    </a:cubicBezTo>
                    <a:cubicBezTo>
                      <a:pt x="0" y="15"/>
                      <a:pt x="0" y="15"/>
                      <a:pt x="0" y="15"/>
                    </a:cubicBezTo>
                    <a:cubicBezTo>
                      <a:pt x="0" y="16"/>
                      <a:pt x="1" y="17"/>
                      <a:pt x="3" y="17"/>
                    </a:cubicBezTo>
                    <a:cubicBezTo>
                      <a:pt x="15" y="17"/>
                      <a:pt x="15" y="17"/>
                      <a:pt x="15" y="17"/>
                    </a:cubicBezTo>
                    <a:cubicBezTo>
                      <a:pt x="16" y="17"/>
                      <a:pt x="17" y="16"/>
                      <a:pt x="17" y="15"/>
                    </a:cubicBezTo>
                    <a:cubicBezTo>
                      <a:pt x="17" y="3"/>
                      <a:pt x="17" y="3"/>
                      <a:pt x="17" y="3"/>
                    </a:cubicBezTo>
                    <a:cubicBezTo>
                      <a:pt x="17" y="1"/>
                      <a:pt x="16" y="0"/>
                      <a:pt x="1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050">
                  <a:solidFill>
                    <a:srgbClr val="F38E02"/>
                  </a:solidFill>
                  <a:latin typeface="Arial" pitchFamily="34" charset="0"/>
                  <a:ea typeface="微软雅黑" pitchFamily="34" charset="-122"/>
                  <a:sym typeface="Arial" pitchFamily="34" charset="0"/>
                </a:endParaRPr>
              </a:p>
            </p:txBody>
          </p:sp>
        </p:grpSp>
      </p:grpSp>
      <p:sp>
        <p:nvSpPr>
          <p:cNvPr id="26" name="文本框 25"/>
          <p:cNvSpPr txBox="1"/>
          <p:nvPr/>
        </p:nvSpPr>
        <p:spPr>
          <a:xfrm>
            <a:off x="1303686" y="4571610"/>
            <a:ext cx="2075628" cy="1144031"/>
          </a:xfrm>
          <a:prstGeom prst="rect">
            <a:avLst/>
          </a:prstGeom>
          <a:noFill/>
        </p:spPr>
        <p:txBody>
          <a:bodyPr wrap="square" rtlCol="0">
            <a:spAutoFit/>
          </a:bodyPr>
          <a:lstStyle/>
          <a:p>
            <a:pPr algn="ctr">
              <a:lnSpc>
                <a:spcPct val="150000"/>
              </a:lnSpc>
            </a:pPr>
            <a:r>
              <a:rPr lang="zh-CN" altLang="en-US" sz="2400" b="1" dirty="0">
                <a:solidFill>
                  <a:schemeClr val="bg1"/>
                </a:solidFill>
              </a:rPr>
              <a:t>添加论文内容第一部分标题</a:t>
            </a:r>
          </a:p>
        </p:txBody>
      </p:sp>
      <p:sp>
        <p:nvSpPr>
          <p:cNvPr id="27" name="文本框 26"/>
          <p:cNvSpPr txBox="1"/>
          <p:nvPr/>
        </p:nvSpPr>
        <p:spPr>
          <a:xfrm>
            <a:off x="3818266" y="4571610"/>
            <a:ext cx="2157560" cy="1144031"/>
          </a:xfrm>
          <a:prstGeom prst="rect">
            <a:avLst/>
          </a:prstGeom>
          <a:noFill/>
        </p:spPr>
        <p:txBody>
          <a:bodyPr wrap="square" rtlCol="0">
            <a:spAutoFit/>
          </a:bodyPr>
          <a:lstStyle/>
          <a:p>
            <a:pPr algn="ctr">
              <a:lnSpc>
                <a:spcPct val="150000"/>
              </a:lnSpc>
            </a:pPr>
            <a:r>
              <a:rPr lang="zh-CN" altLang="en-US" sz="2400" b="1" dirty="0">
                <a:solidFill>
                  <a:schemeClr val="bg1"/>
                </a:solidFill>
              </a:rPr>
              <a:t>添加论文内容第二部分标题</a:t>
            </a:r>
          </a:p>
        </p:txBody>
      </p:sp>
      <p:sp>
        <p:nvSpPr>
          <p:cNvPr id="28" name="文本框 27"/>
          <p:cNvSpPr txBox="1"/>
          <p:nvPr/>
        </p:nvSpPr>
        <p:spPr>
          <a:xfrm>
            <a:off x="6262383" y="4571610"/>
            <a:ext cx="2154340" cy="1144031"/>
          </a:xfrm>
          <a:prstGeom prst="rect">
            <a:avLst/>
          </a:prstGeom>
          <a:noFill/>
        </p:spPr>
        <p:txBody>
          <a:bodyPr wrap="square" rtlCol="0">
            <a:spAutoFit/>
          </a:bodyPr>
          <a:lstStyle/>
          <a:p>
            <a:pPr algn="ctr">
              <a:lnSpc>
                <a:spcPct val="150000"/>
              </a:lnSpc>
            </a:pPr>
            <a:r>
              <a:rPr lang="zh-CN" altLang="en-US" sz="2400" b="1" dirty="0">
                <a:solidFill>
                  <a:schemeClr val="bg1"/>
                </a:solidFill>
              </a:rPr>
              <a:t>添加论文内容第三部分标题</a:t>
            </a:r>
          </a:p>
        </p:txBody>
      </p:sp>
      <p:sp>
        <p:nvSpPr>
          <p:cNvPr id="29" name="文本框 28"/>
          <p:cNvSpPr txBox="1"/>
          <p:nvPr/>
        </p:nvSpPr>
        <p:spPr>
          <a:xfrm>
            <a:off x="8674212" y="4571610"/>
            <a:ext cx="2292745" cy="1144031"/>
          </a:xfrm>
          <a:prstGeom prst="rect">
            <a:avLst/>
          </a:prstGeom>
          <a:noFill/>
        </p:spPr>
        <p:txBody>
          <a:bodyPr wrap="square" rtlCol="0">
            <a:spAutoFit/>
          </a:bodyPr>
          <a:lstStyle/>
          <a:p>
            <a:pPr algn="ctr">
              <a:lnSpc>
                <a:spcPct val="150000"/>
              </a:lnSpc>
            </a:pPr>
            <a:r>
              <a:rPr lang="zh-CN" altLang="en-US" sz="2400" b="1" dirty="0">
                <a:solidFill>
                  <a:schemeClr val="bg1"/>
                </a:solidFill>
              </a:rPr>
              <a:t>添加论文内容第四部分标题</a:t>
            </a:r>
          </a:p>
        </p:txBody>
      </p:sp>
      <p:sp>
        <p:nvSpPr>
          <p:cNvPr id="30" name="文本框 29"/>
          <p:cNvSpPr txBox="1"/>
          <p:nvPr/>
        </p:nvSpPr>
        <p:spPr>
          <a:xfrm>
            <a:off x="4282320" y="603767"/>
            <a:ext cx="3570208" cy="769441"/>
          </a:xfrm>
          <a:prstGeom prst="rect">
            <a:avLst/>
          </a:prstGeom>
          <a:noFill/>
        </p:spPr>
        <p:txBody>
          <a:bodyPr wrap="none" rtlCol="0">
            <a:spAutoFit/>
          </a:bodyPr>
          <a:lstStyle/>
          <a:p>
            <a:r>
              <a:rPr lang="zh-CN" altLang="en-US" sz="4400" b="1" dirty="0">
                <a:solidFill>
                  <a:schemeClr val="bg1"/>
                </a:solidFill>
              </a:rPr>
              <a:t>论文主要内容</a:t>
            </a:r>
          </a:p>
        </p:txBody>
      </p:sp>
      <p:sp>
        <p:nvSpPr>
          <p:cNvPr id="32" name="矩形 31"/>
          <p:cNvSpPr/>
          <p:nvPr/>
        </p:nvSpPr>
        <p:spPr>
          <a:xfrm>
            <a:off x="1066474" y="1645436"/>
            <a:ext cx="10133571"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09613" y="2273289"/>
            <a:ext cx="5545432" cy="3009900"/>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672816" y="2449931"/>
            <a:ext cx="5161574" cy="2585323"/>
          </a:xfrm>
          <a:prstGeom prst="rect">
            <a:avLst/>
          </a:prstGeom>
          <a:noFill/>
        </p:spPr>
        <p:txBody>
          <a:bodyPr wrap="square" rtlCol="0">
            <a:spAutoFit/>
          </a:bodyPr>
          <a:lstStyle/>
          <a:p>
            <a:pPr algn="just">
              <a:lnSpc>
                <a:spcPct val="150000"/>
              </a:lnSpc>
            </a:pPr>
            <a:r>
              <a:rPr lang="zh-CN" altLang="en-US" dirty="0">
                <a:solidFill>
                  <a:schemeClr val="bg1"/>
                </a:solidFill>
                <a:latin typeface="+mn-ea"/>
              </a:rPr>
              <a:t>撰写毕业论文是检验学生在校学习成果的重要措施，也是提高教学质量的重要环节。大学生在毕业前都必须完成毕业论文的撰写任务。申请学位必须提交相应的学位论文，经答辩通过后，方可取得学位。可以这么说，毕业论文是结束大学学习生活走向社会的一个中介和桥梁。</a:t>
            </a:r>
          </a:p>
        </p:txBody>
      </p:sp>
      <p:sp>
        <p:nvSpPr>
          <p:cNvPr id="4" name="矩形 3"/>
          <p:cNvSpPr/>
          <p:nvPr/>
        </p:nvSpPr>
        <p:spPr>
          <a:xfrm>
            <a:off x="6480974" y="2449931"/>
            <a:ext cx="4762500" cy="2585323"/>
          </a:xfrm>
          <a:prstGeom prst="rect">
            <a:avLst/>
          </a:prstGeom>
        </p:spPr>
        <p:txBody>
          <a:bodyPr wrap="square">
            <a:spAutoFit/>
          </a:bodyPr>
          <a:lstStyle/>
          <a:p>
            <a:pPr algn="just">
              <a:lnSpc>
                <a:spcPct val="150000"/>
              </a:lnSpc>
            </a:pPr>
            <a:r>
              <a:rPr lang="zh-CN" altLang="en-US" dirty="0">
                <a:solidFill>
                  <a:schemeClr val="accent1"/>
                </a:solidFill>
                <a:latin typeface="+mn-ea"/>
              </a:rPr>
              <a:t>毕业论文是大学生才华的第一次显露，是向祖国和人民所交的一份有份量的答卷，是投身社会主义现代化建设事业的报到书。一篇毕业论文虽然不能全面地反映出一个人的才华，也不一定能对社会直接带来巨大的效益，对专业产生开拓性的影响。</a:t>
            </a:r>
          </a:p>
        </p:txBody>
      </p:sp>
      <p:sp>
        <p:nvSpPr>
          <p:cNvPr id="5" name="矩形 4"/>
          <p:cNvSpPr/>
          <p:nvPr/>
        </p:nvSpPr>
        <p:spPr>
          <a:xfrm>
            <a:off x="6055045" y="2273289"/>
            <a:ext cx="5545432" cy="300990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509613" y="1582479"/>
            <a:ext cx="2492990" cy="646331"/>
          </a:xfrm>
          <a:prstGeom prst="rect">
            <a:avLst/>
          </a:prstGeom>
          <a:noFill/>
        </p:spPr>
        <p:txBody>
          <a:bodyPr wrap="none" rtlCol="0">
            <a:spAutoFit/>
          </a:bodyPr>
          <a:lstStyle/>
          <a:p>
            <a:r>
              <a:rPr lang="zh-CN" altLang="en-US" sz="3600" dirty="0">
                <a:solidFill>
                  <a:schemeClr val="accent1"/>
                </a:solidFill>
              </a:rPr>
              <a:t>背景及意义</a:t>
            </a:r>
          </a:p>
        </p:txBody>
      </p:sp>
      <p:pic>
        <p:nvPicPr>
          <p:cNvPr id="7" name="Picture 2"/>
          <p:cNvPicPr>
            <a:picLocks noChangeAspect="1" noChangeArrowheads="1"/>
          </p:cNvPicPr>
          <p:nvPr/>
        </p:nvPicPr>
        <p:blipFill>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40000" contrast="-40000"/>
                    </a14:imgEffect>
                    <a14:imgEffect>
                      <a14:saturation sat="0"/>
                    </a14:imgEffect>
                  </a14:imgLayer>
                </a14:imgProps>
              </a:ext>
              <a:ext uri="{28A0092B-C50C-407E-A947-70E740481C1C}">
                <a14:useLocalDpi xmlns:a14="http://schemas.microsoft.com/office/drawing/2010/main" val="0"/>
              </a:ext>
            </a:extLst>
          </a:blip>
          <a:stretch>
            <a:fillRect/>
          </a:stretch>
        </p:blipFill>
        <p:spPr bwMode="auto">
          <a:xfrm>
            <a:off x="11200045" y="287672"/>
            <a:ext cx="657690" cy="65218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2171700"/>
            <a:ext cx="12192000" cy="28321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398186" y="2485604"/>
            <a:ext cx="5708293" cy="838884"/>
          </a:xfrm>
          <a:prstGeom prst="rect">
            <a:avLst/>
          </a:prstGeom>
          <a:noFill/>
        </p:spPr>
        <p:txBody>
          <a:bodyPr wrap="square" rtlCol="0">
            <a:spAutoFit/>
          </a:bodyPr>
          <a:lstStyle/>
          <a:p>
            <a:pPr>
              <a:lnSpc>
                <a:spcPct val="150000"/>
              </a:lnSpc>
            </a:pPr>
            <a:r>
              <a:rPr lang="zh-CN" altLang="en-US" sz="3600" b="1" dirty="0">
                <a:solidFill>
                  <a:schemeClr val="bg1"/>
                </a:solidFill>
              </a:rPr>
              <a:t>添加论文内容第一部分标题</a:t>
            </a:r>
          </a:p>
        </p:txBody>
      </p:sp>
      <p:sp>
        <p:nvSpPr>
          <p:cNvPr id="4" name="文本框 3"/>
          <p:cNvSpPr txBox="1"/>
          <p:nvPr/>
        </p:nvSpPr>
        <p:spPr>
          <a:xfrm>
            <a:off x="4398186" y="3282154"/>
            <a:ext cx="5708293" cy="1289456"/>
          </a:xfrm>
          <a:prstGeom prst="rect">
            <a:avLst/>
          </a:prstGeom>
          <a:noFill/>
        </p:spPr>
        <p:txBody>
          <a:bodyPr wrap="square" rtlCol="0">
            <a:spAutoFit/>
          </a:bodyPr>
          <a:lstStyle/>
          <a:p>
            <a:pPr>
              <a:lnSpc>
                <a:spcPct val="150000"/>
              </a:lnSpc>
            </a:pPr>
            <a:r>
              <a:rPr lang="zh-CN" altLang="en-US" dirty="0">
                <a:solidFill>
                  <a:schemeClr val="bg1"/>
                </a:solidFill>
              </a:rPr>
              <a:t>培养学生综合运用、巩固与扩展所学的基础理论和专业知识，培养学生独立分析、解决实际问题能力、培养学生处理数据和信息的能力。</a:t>
            </a:r>
          </a:p>
        </p:txBody>
      </p:sp>
      <p:grpSp>
        <p:nvGrpSpPr>
          <p:cNvPr id="5" name="组合 4"/>
          <p:cNvGrpSpPr>
            <a:grpSpLocks noChangeAspect="1"/>
          </p:cNvGrpSpPr>
          <p:nvPr/>
        </p:nvGrpSpPr>
        <p:grpSpPr>
          <a:xfrm>
            <a:off x="2066515" y="2676516"/>
            <a:ext cx="1895094" cy="1895094"/>
            <a:chOff x="456294" y="1959430"/>
            <a:chExt cx="2148114" cy="2148114"/>
          </a:xfrm>
        </p:grpSpPr>
        <p:sp>
          <p:nvSpPr>
            <p:cNvPr id="6" name="椭圆 5"/>
            <p:cNvSpPr/>
            <p:nvPr/>
          </p:nvSpPr>
          <p:spPr>
            <a:xfrm>
              <a:off x="456294" y="1959430"/>
              <a:ext cx="2148114" cy="2148114"/>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rgbClr val="F38E02"/>
                </a:solidFill>
                <a:latin typeface="Arial" pitchFamily="34" charset="0"/>
                <a:ea typeface="微软雅黑" pitchFamily="34" charset="-122"/>
                <a:sym typeface="Arial" pitchFamily="34" charset="0"/>
              </a:endParaRPr>
            </a:p>
          </p:txBody>
        </p:sp>
        <p:pic>
          <p:nvPicPr>
            <p:cNvPr id="7" name="图片 6"/>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833665" y="2319827"/>
              <a:ext cx="1393372" cy="1427320"/>
            </a:xfrm>
            <a:prstGeom prst="rect">
              <a:avLst/>
            </a:prstGeom>
          </p:spPr>
        </p:pic>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0" y="0"/>
            <a:ext cx="12192000" cy="10595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0" y="1099029"/>
            <a:ext cx="12192000"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4"/>
          <p:cNvSpPr>
            <a:spLocks noChangeArrowheads="1"/>
          </p:cNvSpPr>
          <p:nvPr/>
        </p:nvSpPr>
        <p:spPr bwMode="auto">
          <a:xfrm>
            <a:off x="1073621" y="1976218"/>
            <a:ext cx="1420004" cy="1420004"/>
          </a:xfrm>
          <a:prstGeom prst="ellipse">
            <a:avLst/>
          </a:prstGeom>
          <a:solidFill>
            <a:schemeClr val="accent4"/>
          </a:solidFill>
          <a:ln>
            <a:noFill/>
          </a:ln>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grpSp>
        <p:nvGrpSpPr>
          <p:cNvPr id="50" name="Group 8"/>
          <p:cNvGrpSpPr/>
          <p:nvPr/>
        </p:nvGrpSpPr>
        <p:grpSpPr bwMode="auto">
          <a:xfrm>
            <a:off x="1602023" y="2427488"/>
            <a:ext cx="340680" cy="517464"/>
            <a:chOff x="0" y="0"/>
            <a:chExt cx="293688" cy="446088"/>
          </a:xfrm>
        </p:grpSpPr>
        <p:sp>
          <p:nvSpPr>
            <p:cNvPr id="51" name="Freeform 1016"/>
            <p:cNvSpPr>
              <a:spLocks noChangeArrowheads="1"/>
            </p:cNvSpPr>
            <p:nvPr/>
          </p:nvSpPr>
          <p:spPr bwMode="auto">
            <a:xfrm>
              <a:off x="0" y="0"/>
              <a:ext cx="293688" cy="352425"/>
            </a:xfrm>
            <a:custGeom>
              <a:avLst/>
              <a:gdLst>
                <a:gd name="T0" fmla="*/ 50 w 50"/>
                <a:gd name="T1" fmla="*/ 23 h 60"/>
                <a:gd name="T2" fmla="*/ 25 w 50"/>
                <a:gd name="T3" fmla="*/ 0 h 60"/>
                <a:gd name="T4" fmla="*/ 0 w 50"/>
                <a:gd name="T5" fmla="*/ 23 h 60"/>
                <a:gd name="T6" fmla="*/ 2 w 50"/>
                <a:gd name="T7" fmla="*/ 32 h 60"/>
                <a:gd name="T8" fmla="*/ 2 w 50"/>
                <a:gd name="T9" fmla="*/ 32 h 60"/>
                <a:gd name="T10" fmla="*/ 5 w 50"/>
                <a:gd name="T11" fmla="*/ 36 h 60"/>
                <a:gd name="T12" fmla="*/ 13 w 50"/>
                <a:gd name="T13" fmla="*/ 58 h 60"/>
                <a:gd name="T14" fmla="*/ 17 w 50"/>
                <a:gd name="T15" fmla="*/ 60 h 60"/>
                <a:gd name="T16" fmla="*/ 33 w 50"/>
                <a:gd name="T17" fmla="*/ 60 h 60"/>
                <a:gd name="T18" fmla="*/ 37 w 50"/>
                <a:gd name="T19" fmla="*/ 58 h 60"/>
                <a:gd name="T20" fmla="*/ 45 w 50"/>
                <a:gd name="T21" fmla="*/ 36 h 60"/>
                <a:gd name="T22" fmla="*/ 48 w 50"/>
                <a:gd name="T23" fmla="*/ 32 h 60"/>
                <a:gd name="T24" fmla="*/ 48 w 50"/>
                <a:gd name="T25" fmla="*/ 32 h 60"/>
                <a:gd name="T26" fmla="*/ 48 w 50"/>
                <a:gd name="T27" fmla="*/ 32 h 60"/>
                <a:gd name="T28" fmla="*/ 50 w 50"/>
                <a:gd name="T29" fmla="*/ 23 h 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0"/>
                <a:gd name="T46" fmla="*/ 0 h 60"/>
                <a:gd name="T47" fmla="*/ 50 w 50"/>
                <a:gd name="T48" fmla="*/ 60 h 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0" h="60">
                  <a:moveTo>
                    <a:pt x="50" y="23"/>
                  </a:moveTo>
                  <a:cubicBezTo>
                    <a:pt x="50" y="10"/>
                    <a:pt x="39" y="0"/>
                    <a:pt x="25" y="0"/>
                  </a:cubicBezTo>
                  <a:cubicBezTo>
                    <a:pt x="11" y="0"/>
                    <a:pt x="0" y="10"/>
                    <a:pt x="0" y="23"/>
                  </a:cubicBezTo>
                  <a:cubicBezTo>
                    <a:pt x="0" y="26"/>
                    <a:pt x="1" y="29"/>
                    <a:pt x="2" y="32"/>
                  </a:cubicBezTo>
                  <a:cubicBezTo>
                    <a:pt x="2" y="32"/>
                    <a:pt x="2" y="32"/>
                    <a:pt x="2" y="32"/>
                  </a:cubicBezTo>
                  <a:cubicBezTo>
                    <a:pt x="3" y="33"/>
                    <a:pt x="4" y="35"/>
                    <a:pt x="5" y="36"/>
                  </a:cubicBezTo>
                  <a:cubicBezTo>
                    <a:pt x="9" y="43"/>
                    <a:pt x="13" y="55"/>
                    <a:pt x="13" y="58"/>
                  </a:cubicBezTo>
                  <a:cubicBezTo>
                    <a:pt x="13" y="59"/>
                    <a:pt x="15" y="60"/>
                    <a:pt x="17" y="60"/>
                  </a:cubicBezTo>
                  <a:cubicBezTo>
                    <a:pt x="33" y="60"/>
                    <a:pt x="33" y="60"/>
                    <a:pt x="33" y="60"/>
                  </a:cubicBezTo>
                  <a:cubicBezTo>
                    <a:pt x="35" y="60"/>
                    <a:pt x="37" y="59"/>
                    <a:pt x="37" y="58"/>
                  </a:cubicBezTo>
                  <a:cubicBezTo>
                    <a:pt x="37" y="55"/>
                    <a:pt x="41" y="43"/>
                    <a:pt x="45" y="36"/>
                  </a:cubicBezTo>
                  <a:cubicBezTo>
                    <a:pt x="46" y="35"/>
                    <a:pt x="47" y="33"/>
                    <a:pt x="48" y="32"/>
                  </a:cubicBezTo>
                  <a:cubicBezTo>
                    <a:pt x="48" y="32"/>
                    <a:pt x="48" y="32"/>
                    <a:pt x="48" y="32"/>
                  </a:cubicBezTo>
                  <a:cubicBezTo>
                    <a:pt x="48" y="32"/>
                    <a:pt x="48" y="32"/>
                    <a:pt x="48" y="32"/>
                  </a:cubicBezTo>
                  <a:cubicBezTo>
                    <a:pt x="49" y="29"/>
                    <a:pt x="50" y="26"/>
                    <a:pt x="50" y="23"/>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chemeClr val="tx1">
                    <a:lumMod val="65000"/>
                    <a:lumOff val="35000"/>
                  </a:schemeClr>
                </a:solidFill>
                <a:latin typeface="Calibri" pitchFamily="34" charset="0"/>
                <a:sym typeface="宋体" pitchFamily="2" charset="-122"/>
              </a:endParaRPr>
            </a:p>
          </p:txBody>
        </p:sp>
        <p:sp>
          <p:nvSpPr>
            <p:cNvPr id="52" name="Freeform 1017"/>
            <p:cNvSpPr>
              <a:spLocks noChangeArrowheads="1"/>
            </p:cNvSpPr>
            <p:nvPr/>
          </p:nvSpPr>
          <p:spPr bwMode="auto">
            <a:xfrm>
              <a:off x="76200" y="376237"/>
              <a:ext cx="141288" cy="22225"/>
            </a:xfrm>
            <a:custGeom>
              <a:avLst/>
              <a:gdLst>
                <a:gd name="T0" fmla="*/ 24 w 24"/>
                <a:gd name="T1" fmla="*/ 2 h 4"/>
                <a:gd name="T2" fmla="*/ 21 w 24"/>
                <a:gd name="T3" fmla="*/ 0 h 4"/>
                <a:gd name="T4" fmla="*/ 3 w 24"/>
                <a:gd name="T5" fmla="*/ 0 h 4"/>
                <a:gd name="T6" fmla="*/ 0 w 24"/>
                <a:gd name="T7" fmla="*/ 2 h 4"/>
                <a:gd name="T8" fmla="*/ 0 w 24"/>
                <a:gd name="T9" fmla="*/ 2 h 4"/>
                <a:gd name="T10" fmla="*/ 3 w 24"/>
                <a:gd name="T11" fmla="*/ 4 h 4"/>
                <a:gd name="T12" fmla="*/ 21 w 24"/>
                <a:gd name="T13" fmla="*/ 4 h 4"/>
                <a:gd name="T14" fmla="*/ 24 w 24"/>
                <a:gd name="T15" fmla="*/ 2 h 4"/>
                <a:gd name="T16" fmla="*/ 0 60000 65536"/>
                <a:gd name="T17" fmla="*/ 0 60000 65536"/>
                <a:gd name="T18" fmla="*/ 0 60000 65536"/>
                <a:gd name="T19" fmla="*/ 0 60000 65536"/>
                <a:gd name="T20" fmla="*/ 0 60000 65536"/>
                <a:gd name="T21" fmla="*/ 0 60000 65536"/>
                <a:gd name="T22" fmla="*/ 0 60000 65536"/>
                <a:gd name="T23" fmla="*/ 0 60000 65536"/>
                <a:gd name="T24" fmla="*/ 0 w 24"/>
                <a:gd name="T25" fmla="*/ 0 h 4"/>
                <a:gd name="T26" fmla="*/ 24 w 24"/>
                <a:gd name="T27" fmla="*/ 4 h 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 h="4">
                  <a:moveTo>
                    <a:pt x="24" y="2"/>
                  </a:moveTo>
                  <a:cubicBezTo>
                    <a:pt x="24" y="1"/>
                    <a:pt x="22" y="0"/>
                    <a:pt x="21" y="0"/>
                  </a:cubicBezTo>
                  <a:cubicBezTo>
                    <a:pt x="3" y="0"/>
                    <a:pt x="3" y="0"/>
                    <a:pt x="3" y="0"/>
                  </a:cubicBezTo>
                  <a:cubicBezTo>
                    <a:pt x="1" y="0"/>
                    <a:pt x="0" y="1"/>
                    <a:pt x="0" y="2"/>
                  </a:cubicBezTo>
                  <a:cubicBezTo>
                    <a:pt x="0" y="2"/>
                    <a:pt x="0" y="2"/>
                    <a:pt x="0" y="2"/>
                  </a:cubicBezTo>
                  <a:cubicBezTo>
                    <a:pt x="0" y="3"/>
                    <a:pt x="1" y="4"/>
                    <a:pt x="3" y="4"/>
                  </a:cubicBezTo>
                  <a:cubicBezTo>
                    <a:pt x="21" y="4"/>
                    <a:pt x="21" y="4"/>
                    <a:pt x="21" y="4"/>
                  </a:cubicBezTo>
                  <a:cubicBezTo>
                    <a:pt x="22" y="4"/>
                    <a:pt x="24" y="3"/>
                    <a:pt x="24" y="2"/>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chemeClr val="tx1">
                    <a:lumMod val="65000"/>
                    <a:lumOff val="35000"/>
                  </a:schemeClr>
                </a:solidFill>
                <a:latin typeface="Calibri" pitchFamily="34" charset="0"/>
                <a:sym typeface="宋体" pitchFamily="2" charset="-122"/>
              </a:endParaRPr>
            </a:p>
          </p:txBody>
        </p:sp>
        <p:sp>
          <p:nvSpPr>
            <p:cNvPr id="53" name="Freeform 1018"/>
            <p:cNvSpPr>
              <a:spLocks noChangeArrowheads="1"/>
            </p:cNvSpPr>
            <p:nvPr/>
          </p:nvSpPr>
          <p:spPr bwMode="auto">
            <a:xfrm>
              <a:off x="76200" y="415925"/>
              <a:ext cx="141288" cy="30163"/>
            </a:xfrm>
            <a:custGeom>
              <a:avLst/>
              <a:gdLst>
                <a:gd name="T0" fmla="*/ 24 w 24"/>
                <a:gd name="T1" fmla="*/ 2 h 5"/>
                <a:gd name="T2" fmla="*/ 21 w 24"/>
                <a:gd name="T3" fmla="*/ 0 h 5"/>
                <a:gd name="T4" fmla="*/ 3 w 24"/>
                <a:gd name="T5" fmla="*/ 0 h 5"/>
                <a:gd name="T6" fmla="*/ 0 w 24"/>
                <a:gd name="T7" fmla="*/ 2 h 5"/>
                <a:gd name="T8" fmla="*/ 0 w 24"/>
                <a:gd name="T9" fmla="*/ 2 h 5"/>
                <a:gd name="T10" fmla="*/ 3 w 24"/>
                <a:gd name="T11" fmla="*/ 5 h 5"/>
                <a:gd name="T12" fmla="*/ 21 w 24"/>
                <a:gd name="T13" fmla="*/ 5 h 5"/>
                <a:gd name="T14" fmla="*/ 24 w 24"/>
                <a:gd name="T15" fmla="*/ 2 h 5"/>
                <a:gd name="T16" fmla="*/ 0 60000 65536"/>
                <a:gd name="T17" fmla="*/ 0 60000 65536"/>
                <a:gd name="T18" fmla="*/ 0 60000 65536"/>
                <a:gd name="T19" fmla="*/ 0 60000 65536"/>
                <a:gd name="T20" fmla="*/ 0 60000 65536"/>
                <a:gd name="T21" fmla="*/ 0 60000 65536"/>
                <a:gd name="T22" fmla="*/ 0 60000 65536"/>
                <a:gd name="T23" fmla="*/ 0 60000 65536"/>
                <a:gd name="T24" fmla="*/ 0 w 24"/>
                <a:gd name="T25" fmla="*/ 0 h 5"/>
                <a:gd name="T26" fmla="*/ 24 w 24"/>
                <a:gd name="T27" fmla="*/ 5 h 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 h="5">
                  <a:moveTo>
                    <a:pt x="24" y="2"/>
                  </a:moveTo>
                  <a:cubicBezTo>
                    <a:pt x="24" y="1"/>
                    <a:pt x="22" y="0"/>
                    <a:pt x="21" y="0"/>
                  </a:cubicBezTo>
                  <a:cubicBezTo>
                    <a:pt x="3" y="0"/>
                    <a:pt x="3" y="0"/>
                    <a:pt x="3" y="0"/>
                  </a:cubicBezTo>
                  <a:cubicBezTo>
                    <a:pt x="1" y="0"/>
                    <a:pt x="0" y="1"/>
                    <a:pt x="0" y="2"/>
                  </a:cubicBezTo>
                  <a:cubicBezTo>
                    <a:pt x="0" y="2"/>
                    <a:pt x="0" y="2"/>
                    <a:pt x="0" y="2"/>
                  </a:cubicBezTo>
                  <a:cubicBezTo>
                    <a:pt x="0" y="4"/>
                    <a:pt x="1" y="5"/>
                    <a:pt x="3" y="5"/>
                  </a:cubicBezTo>
                  <a:cubicBezTo>
                    <a:pt x="21" y="5"/>
                    <a:pt x="21" y="5"/>
                    <a:pt x="21" y="5"/>
                  </a:cubicBezTo>
                  <a:cubicBezTo>
                    <a:pt x="22" y="5"/>
                    <a:pt x="24" y="4"/>
                    <a:pt x="24" y="2"/>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chemeClr val="tx1">
                    <a:lumMod val="65000"/>
                    <a:lumOff val="35000"/>
                  </a:schemeClr>
                </a:solidFill>
                <a:latin typeface="Calibri" pitchFamily="34" charset="0"/>
                <a:sym typeface="宋体" pitchFamily="2" charset="-122"/>
              </a:endParaRPr>
            </a:p>
          </p:txBody>
        </p:sp>
      </p:grpSp>
      <p:sp>
        <p:nvSpPr>
          <p:cNvPr id="54" name="椭圆 50"/>
          <p:cNvSpPr>
            <a:spLocks noChangeArrowheads="1"/>
          </p:cNvSpPr>
          <p:nvPr/>
        </p:nvSpPr>
        <p:spPr bwMode="auto">
          <a:xfrm>
            <a:off x="3119825" y="1976218"/>
            <a:ext cx="1420004" cy="1420004"/>
          </a:xfrm>
          <a:prstGeom prst="ellipse">
            <a:avLst/>
          </a:prstGeom>
          <a:solidFill>
            <a:schemeClr val="accent2"/>
          </a:solidFill>
          <a:ln>
            <a:noFill/>
          </a:ln>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55" name="Freeform 1001"/>
          <p:cNvSpPr>
            <a:spLocks noEditPoints="1" noChangeArrowheads="1"/>
          </p:cNvSpPr>
          <p:nvPr/>
        </p:nvSpPr>
        <p:spPr bwMode="auto">
          <a:xfrm>
            <a:off x="3535306" y="2338207"/>
            <a:ext cx="570868" cy="633479"/>
          </a:xfrm>
          <a:custGeom>
            <a:avLst/>
            <a:gdLst>
              <a:gd name="T0" fmla="*/ 56 w 84"/>
              <a:gd name="T1" fmla="*/ 32 h 93"/>
              <a:gd name="T2" fmla="*/ 64 w 84"/>
              <a:gd name="T3" fmla="*/ 14 h 93"/>
              <a:gd name="T4" fmla="*/ 67 w 84"/>
              <a:gd name="T5" fmla="*/ 12 h 93"/>
              <a:gd name="T6" fmla="*/ 65 w 84"/>
              <a:gd name="T7" fmla="*/ 10 h 93"/>
              <a:gd name="T8" fmla="*/ 65 w 84"/>
              <a:gd name="T9" fmla="*/ 10 h 93"/>
              <a:gd name="T10" fmla="*/ 64 w 84"/>
              <a:gd name="T11" fmla="*/ 10 h 93"/>
              <a:gd name="T12" fmla="*/ 63 w 84"/>
              <a:gd name="T13" fmla="*/ 12 h 93"/>
              <a:gd name="T14" fmla="*/ 45 w 84"/>
              <a:gd name="T15" fmla="*/ 28 h 93"/>
              <a:gd name="T16" fmla="*/ 41 w 84"/>
              <a:gd name="T17" fmla="*/ 28 h 93"/>
              <a:gd name="T18" fmla="*/ 40 w 84"/>
              <a:gd name="T19" fmla="*/ 28 h 93"/>
              <a:gd name="T20" fmla="*/ 19 w 84"/>
              <a:gd name="T21" fmla="*/ 2 h 93"/>
              <a:gd name="T22" fmla="*/ 15 w 84"/>
              <a:gd name="T23" fmla="*/ 2 h 93"/>
              <a:gd name="T24" fmla="*/ 17 w 84"/>
              <a:gd name="T25" fmla="*/ 4 h 93"/>
              <a:gd name="T26" fmla="*/ 34 w 84"/>
              <a:gd name="T27" fmla="*/ 29 h 93"/>
              <a:gd name="T28" fmla="*/ 5 w 84"/>
              <a:gd name="T29" fmla="*/ 32 h 93"/>
              <a:gd name="T30" fmla="*/ 0 w 84"/>
              <a:gd name="T31" fmla="*/ 87 h 93"/>
              <a:gd name="T32" fmla="*/ 7 w 84"/>
              <a:gd name="T33" fmla="*/ 92 h 93"/>
              <a:gd name="T34" fmla="*/ 17 w 84"/>
              <a:gd name="T35" fmla="*/ 93 h 93"/>
              <a:gd name="T36" fmla="*/ 67 w 84"/>
              <a:gd name="T37" fmla="*/ 92 h 93"/>
              <a:gd name="T38" fmla="*/ 78 w 84"/>
              <a:gd name="T39" fmla="*/ 93 h 93"/>
              <a:gd name="T40" fmla="*/ 79 w 84"/>
              <a:gd name="T41" fmla="*/ 92 h 93"/>
              <a:gd name="T42" fmla="*/ 84 w 84"/>
              <a:gd name="T43" fmla="*/ 37 h 93"/>
              <a:gd name="T44" fmla="*/ 71 w 84"/>
              <a:gd name="T45" fmla="*/ 80 h 93"/>
              <a:gd name="T46" fmla="*/ 13 w 84"/>
              <a:gd name="T47" fmla="*/ 88 h 93"/>
              <a:gd name="T48" fmla="*/ 4 w 84"/>
              <a:gd name="T49" fmla="*/ 44 h 93"/>
              <a:gd name="T50" fmla="*/ 63 w 84"/>
              <a:gd name="T51" fmla="*/ 36 h 93"/>
              <a:gd name="T52" fmla="*/ 71 w 84"/>
              <a:gd name="T53" fmla="*/ 80 h 93"/>
              <a:gd name="T54" fmla="*/ 74 w 84"/>
              <a:gd name="T55" fmla="*/ 51 h 93"/>
              <a:gd name="T56" fmla="*/ 80 w 84"/>
              <a:gd name="T57" fmla="*/ 51 h 93"/>
              <a:gd name="T58" fmla="*/ 77 w 84"/>
              <a:gd name="T59" fmla="*/ 46 h 93"/>
              <a:gd name="T60" fmla="*/ 77 w 84"/>
              <a:gd name="T61" fmla="*/ 39 h 93"/>
              <a:gd name="T62" fmla="*/ 77 w 84"/>
              <a:gd name="T63" fmla="*/ 46 h 9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4"/>
              <a:gd name="T97" fmla="*/ 0 h 93"/>
              <a:gd name="T98" fmla="*/ 84 w 84"/>
              <a:gd name="T99" fmla="*/ 93 h 9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4" h="93">
                <a:moveTo>
                  <a:pt x="79" y="32"/>
                </a:moveTo>
                <a:cubicBezTo>
                  <a:pt x="56" y="32"/>
                  <a:pt x="56" y="32"/>
                  <a:pt x="56" y="32"/>
                </a:cubicBezTo>
                <a:cubicBezTo>
                  <a:pt x="54" y="31"/>
                  <a:pt x="51" y="29"/>
                  <a:pt x="47" y="28"/>
                </a:cubicBezTo>
                <a:cubicBezTo>
                  <a:pt x="64" y="14"/>
                  <a:pt x="64" y="14"/>
                  <a:pt x="64" y="14"/>
                </a:cubicBezTo>
                <a:cubicBezTo>
                  <a:pt x="64" y="14"/>
                  <a:pt x="64" y="14"/>
                  <a:pt x="65" y="14"/>
                </a:cubicBezTo>
                <a:cubicBezTo>
                  <a:pt x="66" y="14"/>
                  <a:pt x="67" y="13"/>
                  <a:pt x="67" y="12"/>
                </a:cubicBezTo>
                <a:cubicBezTo>
                  <a:pt x="67" y="11"/>
                  <a:pt x="66" y="10"/>
                  <a:pt x="65" y="10"/>
                </a:cubicBezTo>
                <a:cubicBezTo>
                  <a:pt x="65" y="10"/>
                  <a:pt x="65" y="10"/>
                  <a:pt x="65" y="10"/>
                </a:cubicBezTo>
                <a:cubicBezTo>
                  <a:pt x="65" y="10"/>
                  <a:pt x="65" y="10"/>
                  <a:pt x="65" y="10"/>
                </a:cubicBezTo>
                <a:cubicBezTo>
                  <a:pt x="65" y="10"/>
                  <a:pt x="65" y="10"/>
                  <a:pt x="65" y="10"/>
                </a:cubicBezTo>
                <a:cubicBezTo>
                  <a:pt x="65" y="10"/>
                  <a:pt x="64" y="10"/>
                  <a:pt x="64" y="10"/>
                </a:cubicBezTo>
                <a:cubicBezTo>
                  <a:pt x="64" y="10"/>
                  <a:pt x="64" y="10"/>
                  <a:pt x="64" y="10"/>
                </a:cubicBezTo>
                <a:cubicBezTo>
                  <a:pt x="64" y="10"/>
                  <a:pt x="64" y="10"/>
                  <a:pt x="64" y="10"/>
                </a:cubicBezTo>
                <a:cubicBezTo>
                  <a:pt x="63" y="11"/>
                  <a:pt x="63" y="11"/>
                  <a:pt x="63" y="12"/>
                </a:cubicBezTo>
                <a:cubicBezTo>
                  <a:pt x="63" y="12"/>
                  <a:pt x="63" y="13"/>
                  <a:pt x="63" y="13"/>
                </a:cubicBezTo>
                <a:cubicBezTo>
                  <a:pt x="45" y="28"/>
                  <a:pt x="45" y="28"/>
                  <a:pt x="45" y="28"/>
                </a:cubicBezTo>
                <a:cubicBezTo>
                  <a:pt x="44" y="28"/>
                  <a:pt x="43" y="28"/>
                  <a:pt x="41" y="28"/>
                </a:cubicBezTo>
                <a:cubicBezTo>
                  <a:pt x="41" y="28"/>
                  <a:pt x="41" y="28"/>
                  <a:pt x="41" y="28"/>
                </a:cubicBezTo>
                <a:cubicBezTo>
                  <a:pt x="41" y="28"/>
                  <a:pt x="41" y="28"/>
                  <a:pt x="40" y="28"/>
                </a:cubicBezTo>
                <a:cubicBezTo>
                  <a:pt x="40" y="28"/>
                  <a:pt x="40" y="28"/>
                  <a:pt x="40" y="28"/>
                </a:cubicBezTo>
                <a:cubicBezTo>
                  <a:pt x="18" y="3"/>
                  <a:pt x="18" y="3"/>
                  <a:pt x="18" y="3"/>
                </a:cubicBezTo>
                <a:cubicBezTo>
                  <a:pt x="18" y="3"/>
                  <a:pt x="19" y="3"/>
                  <a:pt x="19" y="2"/>
                </a:cubicBezTo>
                <a:cubicBezTo>
                  <a:pt x="19" y="1"/>
                  <a:pt x="18" y="0"/>
                  <a:pt x="17" y="0"/>
                </a:cubicBezTo>
                <a:cubicBezTo>
                  <a:pt x="16" y="0"/>
                  <a:pt x="15" y="1"/>
                  <a:pt x="15" y="2"/>
                </a:cubicBezTo>
                <a:cubicBezTo>
                  <a:pt x="15" y="3"/>
                  <a:pt x="16" y="4"/>
                  <a:pt x="17" y="4"/>
                </a:cubicBezTo>
                <a:cubicBezTo>
                  <a:pt x="17" y="4"/>
                  <a:pt x="17" y="4"/>
                  <a:pt x="17" y="4"/>
                </a:cubicBezTo>
                <a:cubicBezTo>
                  <a:pt x="38" y="28"/>
                  <a:pt x="38" y="28"/>
                  <a:pt x="38" y="28"/>
                </a:cubicBezTo>
                <a:cubicBezTo>
                  <a:pt x="36" y="28"/>
                  <a:pt x="35" y="28"/>
                  <a:pt x="34" y="29"/>
                </a:cubicBezTo>
                <a:cubicBezTo>
                  <a:pt x="31" y="30"/>
                  <a:pt x="28" y="31"/>
                  <a:pt x="27" y="32"/>
                </a:cubicBezTo>
                <a:cubicBezTo>
                  <a:pt x="5" y="32"/>
                  <a:pt x="5" y="32"/>
                  <a:pt x="5" y="32"/>
                </a:cubicBezTo>
                <a:cubicBezTo>
                  <a:pt x="3" y="32"/>
                  <a:pt x="0" y="34"/>
                  <a:pt x="0" y="37"/>
                </a:cubicBezTo>
                <a:cubicBezTo>
                  <a:pt x="0" y="87"/>
                  <a:pt x="0" y="87"/>
                  <a:pt x="0" y="87"/>
                </a:cubicBezTo>
                <a:cubicBezTo>
                  <a:pt x="0" y="90"/>
                  <a:pt x="3" y="92"/>
                  <a:pt x="5" y="92"/>
                </a:cubicBezTo>
                <a:cubicBezTo>
                  <a:pt x="7" y="92"/>
                  <a:pt x="7" y="92"/>
                  <a:pt x="7" y="92"/>
                </a:cubicBezTo>
                <a:cubicBezTo>
                  <a:pt x="7" y="93"/>
                  <a:pt x="7" y="93"/>
                  <a:pt x="7" y="93"/>
                </a:cubicBezTo>
                <a:cubicBezTo>
                  <a:pt x="17" y="93"/>
                  <a:pt x="17" y="93"/>
                  <a:pt x="17" y="93"/>
                </a:cubicBezTo>
                <a:cubicBezTo>
                  <a:pt x="17" y="92"/>
                  <a:pt x="17" y="92"/>
                  <a:pt x="17" y="92"/>
                </a:cubicBezTo>
                <a:cubicBezTo>
                  <a:pt x="67" y="92"/>
                  <a:pt x="67" y="92"/>
                  <a:pt x="67" y="92"/>
                </a:cubicBezTo>
                <a:cubicBezTo>
                  <a:pt x="67" y="93"/>
                  <a:pt x="67" y="93"/>
                  <a:pt x="67" y="93"/>
                </a:cubicBezTo>
                <a:cubicBezTo>
                  <a:pt x="78" y="93"/>
                  <a:pt x="78" y="93"/>
                  <a:pt x="78" y="93"/>
                </a:cubicBezTo>
                <a:cubicBezTo>
                  <a:pt x="78" y="92"/>
                  <a:pt x="78" y="92"/>
                  <a:pt x="78" y="92"/>
                </a:cubicBezTo>
                <a:cubicBezTo>
                  <a:pt x="79" y="92"/>
                  <a:pt x="79" y="92"/>
                  <a:pt x="79" y="92"/>
                </a:cubicBezTo>
                <a:cubicBezTo>
                  <a:pt x="82" y="92"/>
                  <a:pt x="84" y="90"/>
                  <a:pt x="84" y="87"/>
                </a:cubicBezTo>
                <a:cubicBezTo>
                  <a:pt x="84" y="37"/>
                  <a:pt x="84" y="37"/>
                  <a:pt x="84" y="37"/>
                </a:cubicBezTo>
                <a:cubicBezTo>
                  <a:pt x="84" y="34"/>
                  <a:pt x="82" y="32"/>
                  <a:pt x="79" y="32"/>
                </a:cubicBezTo>
                <a:close/>
                <a:moveTo>
                  <a:pt x="71" y="80"/>
                </a:moveTo>
                <a:cubicBezTo>
                  <a:pt x="71" y="84"/>
                  <a:pt x="67" y="88"/>
                  <a:pt x="63" y="88"/>
                </a:cubicBezTo>
                <a:cubicBezTo>
                  <a:pt x="13" y="88"/>
                  <a:pt x="13" y="88"/>
                  <a:pt x="13" y="88"/>
                </a:cubicBezTo>
                <a:cubicBezTo>
                  <a:pt x="8" y="88"/>
                  <a:pt x="4" y="84"/>
                  <a:pt x="4" y="80"/>
                </a:cubicBezTo>
                <a:cubicBezTo>
                  <a:pt x="4" y="44"/>
                  <a:pt x="4" y="44"/>
                  <a:pt x="4" y="44"/>
                </a:cubicBezTo>
                <a:cubicBezTo>
                  <a:pt x="4" y="39"/>
                  <a:pt x="8" y="36"/>
                  <a:pt x="13" y="36"/>
                </a:cubicBezTo>
                <a:cubicBezTo>
                  <a:pt x="63" y="36"/>
                  <a:pt x="63" y="36"/>
                  <a:pt x="63" y="36"/>
                </a:cubicBezTo>
                <a:cubicBezTo>
                  <a:pt x="67" y="36"/>
                  <a:pt x="71" y="39"/>
                  <a:pt x="71" y="44"/>
                </a:cubicBezTo>
                <a:lnTo>
                  <a:pt x="71" y="80"/>
                </a:lnTo>
                <a:close/>
                <a:moveTo>
                  <a:pt x="77" y="54"/>
                </a:moveTo>
                <a:cubicBezTo>
                  <a:pt x="75" y="54"/>
                  <a:pt x="74" y="52"/>
                  <a:pt x="74" y="51"/>
                </a:cubicBezTo>
                <a:cubicBezTo>
                  <a:pt x="74" y="49"/>
                  <a:pt x="75" y="47"/>
                  <a:pt x="77" y="47"/>
                </a:cubicBezTo>
                <a:cubicBezTo>
                  <a:pt x="79" y="47"/>
                  <a:pt x="80" y="49"/>
                  <a:pt x="80" y="51"/>
                </a:cubicBezTo>
                <a:cubicBezTo>
                  <a:pt x="80" y="52"/>
                  <a:pt x="79" y="54"/>
                  <a:pt x="77" y="54"/>
                </a:cubicBezTo>
                <a:close/>
                <a:moveTo>
                  <a:pt x="77" y="46"/>
                </a:moveTo>
                <a:cubicBezTo>
                  <a:pt x="75" y="46"/>
                  <a:pt x="74" y="44"/>
                  <a:pt x="74" y="43"/>
                </a:cubicBezTo>
                <a:cubicBezTo>
                  <a:pt x="74" y="41"/>
                  <a:pt x="75" y="39"/>
                  <a:pt x="77" y="39"/>
                </a:cubicBezTo>
                <a:cubicBezTo>
                  <a:pt x="79" y="39"/>
                  <a:pt x="80" y="41"/>
                  <a:pt x="80" y="43"/>
                </a:cubicBezTo>
                <a:cubicBezTo>
                  <a:pt x="80" y="44"/>
                  <a:pt x="79" y="46"/>
                  <a:pt x="77" y="46"/>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200">
              <a:solidFill>
                <a:schemeClr val="tx1">
                  <a:lumMod val="65000"/>
                  <a:lumOff val="35000"/>
                </a:schemeClr>
              </a:solidFill>
              <a:latin typeface="Calibri" pitchFamily="34" charset="0"/>
              <a:sym typeface="宋体" pitchFamily="2" charset="-122"/>
            </a:endParaRPr>
          </a:p>
        </p:txBody>
      </p:sp>
      <p:sp>
        <p:nvSpPr>
          <p:cNvPr id="56" name="椭圆 53"/>
          <p:cNvSpPr>
            <a:spLocks noChangeArrowheads="1"/>
          </p:cNvSpPr>
          <p:nvPr/>
        </p:nvSpPr>
        <p:spPr bwMode="auto">
          <a:xfrm>
            <a:off x="5166029" y="1976218"/>
            <a:ext cx="1421846" cy="1420004"/>
          </a:xfrm>
          <a:prstGeom prst="ellipse">
            <a:avLst/>
          </a:prstGeom>
          <a:solidFill>
            <a:schemeClr val="accent4"/>
          </a:solidFill>
          <a:ln>
            <a:noFill/>
          </a:ln>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grpSp>
        <p:nvGrpSpPr>
          <p:cNvPr id="57" name="Group 17"/>
          <p:cNvGrpSpPr/>
          <p:nvPr/>
        </p:nvGrpSpPr>
        <p:grpSpPr bwMode="auto">
          <a:xfrm>
            <a:off x="5582807" y="2427488"/>
            <a:ext cx="442535" cy="570869"/>
            <a:chOff x="0" y="0"/>
            <a:chExt cx="381000" cy="492126"/>
          </a:xfrm>
        </p:grpSpPr>
        <p:sp>
          <p:nvSpPr>
            <p:cNvPr id="58" name="Freeform 1011"/>
            <p:cNvSpPr>
              <a:spLocks noChangeArrowheads="1"/>
            </p:cNvSpPr>
            <p:nvPr/>
          </p:nvSpPr>
          <p:spPr bwMode="auto">
            <a:xfrm>
              <a:off x="182562" y="0"/>
              <a:ext cx="46038" cy="111125"/>
            </a:xfrm>
            <a:custGeom>
              <a:avLst/>
              <a:gdLst>
                <a:gd name="T0" fmla="*/ 8 w 8"/>
                <a:gd name="T1" fmla="*/ 15 h 19"/>
                <a:gd name="T2" fmla="*/ 4 w 8"/>
                <a:gd name="T3" fmla="*/ 19 h 19"/>
                <a:gd name="T4" fmla="*/ 4 w 8"/>
                <a:gd name="T5" fmla="*/ 19 h 19"/>
                <a:gd name="T6" fmla="*/ 0 w 8"/>
                <a:gd name="T7" fmla="*/ 15 h 19"/>
                <a:gd name="T8" fmla="*/ 0 w 8"/>
                <a:gd name="T9" fmla="*/ 5 h 19"/>
                <a:gd name="T10" fmla="*/ 4 w 8"/>
                <a:gd name="T11" fmla="*/ 0 h 19"/>
                <a:gd name="T12" fmla="*/ 4 w 8"/>
                <a:gd name="T13" fmla="*/ 0 h 19"/>
                <a:gd name="T14" fmla="*/ 8 w 8"/>
                <a:gd name="T15" fmla="*/ 5 h 19"/>
                <a:gd name="T16" fmla="*/ 8 w 8"/>
                <a:gd name="T17" fmla="*/ 15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
                <a:gd name="T28" fmla="*/ 0 h 19"/>
                <a:gd name="T29" fmla="*/ 8 w 8"/>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 h="19">
                  <a:moveTo>
                    <a:pt x="8" y="15"/>
                  </a:moveTo>
                  <a:cubicBezTo>
                    <a:pt x="8" y="17"/>
                    <a:pt x="6" y="19"/>
                    <a:pt x="4" y="19"/>
                  </a:cubicBezTo>
                  <a:cubicBezTo>
                    <a:pt x="4" y="19"/>
                    <a:pt x="4" y="19"/>
                    <a:pt x="4" y="19"/>
                  </a:cubicBezTo>
                  <a:cubicBezTo>
                    <a:pt x="2" y="19"/>
                    <a:pt x="0" y="17"/>
                    <a:pt x="0" y="15"/>
                  </a:cubicBezTo>
                  <a:cubicBezTo>
                    <a:pt x="0" y="5"/>
                    <a:pt x="0" y="5"/>
                    <a:pt x="0" y="5"/>
                  </a:cubicBezTo>
                  <a:cubicBezTo>
                    <a:pt x="0" y="2"/>
                    <a:pt x="2" y="0"/>
                    <a:pt x="4" y="0"/>
                  </a:cubicBezTo>
                  <a:cubicBezTo>
                    <a:pt x="4" y="0"/>
                    <a:pt x="4" y="0"/>
                    <a:pt x="4" y="0"/>
                  </a:cubicBezTo>
                  <a:cubicBezTo>
                    <a:pt x="6" y="0"/>
                    <a:pt x="8" y="2"/>
                    <a:pt x="8" y="5"/>
                  </a:cubicBezTo>
                  <a:lnTo>
                    <a:pt x="8" y="15"/>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200">
                <a:solidFill>
                  <a:schemeClr val="tx1">
                    <a:lumMod val="65000"/>
                    <a:lumOff val="35000"/>
                  </a:schemeClr>
                </a:solidFill>
                <a:latin typeface="Calibri" pitchFamily="34" charset="0"/>
                <a:sym typeface="宋体" pitchFamily="2" charset="-122"/>
              </a:endParaRPr>
            </a:p>
          </p:txBody>
        </p:sp>
        <p:sp>
          <p:nvSpPr>
            <p:cNvPr id="59" name="Freeform 1012"/>
            <p:cNvSpPr>
              <a:spLocks noChangeArrowheads="1"/>
            </p:cNvSpPr>
            <p:nvPr/>
          </p:nvSpPr>
          <p:spPr bwMode="auto">
            <a:xfrm>
              <a:off x="293687" y="0"/>
              <a:ext cx="52388" cy="111125"/>
            </a:xfrm>
            <a:custGeom>
              <a:avLst/>
              <a:gdLst>
                <a:gd name="T0" fmla="*/ 9 w 9"/>
                <a:gd name="T1" fmla="*/ 15 h 19"/>
                <a:gd name="T2" fmla="*/ 4 w 9"/>
                <a:gd name="T3" fmla="*/ 19 h 19"/>
                <a:gd name="T4" fmla="*/ 4 w 9"/>
                <a:gd name="T5" fmla="*/ 19 h 19"/>
                <a:gd name="T6" fmla="*/ 0 w 9"/>
                <a:gd name="T7" fmla="*/ 15 h 19"/>
                <a:gd name="T8" fmla="*/ 0 w 9"/>
                <a:gd name="T9" fmla="*/ 5 h 19"/>
                <a:gd name="T10" fmla="*/ 4 w 9"/>
                <a:gd name="T11" fmla="*/ 0 h 19"/>
                <a:gd name="T12" fmla="*/ 4 w 9"/>
                <a:gd name="T13" fmla="*/ 0 h 19"/>
                <a:gd name="T14" fmla="*/ 9 w 9"/>
                <a:gd name="T15" fmla="*/ 5 h 19"/>
                <a:gd name="T16" fmla="*/ 9 w 9"/>
                <a:gd name="T17" fmla="*/ 15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
                <a:gd name="T28" fmla="*/ 0 h 19"/>
                <a:gd name="T29" fmla="*/ 9 w 9"/>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 h="19">
                  <a:moveTo>
                    <a:pt x="9" y="15"/>
                  </a:moveTo>
                  <a:cubicBezTo>
                    <a:pt x="9" y="17"/>
                    <a:pt x="7" y="19"/>
                    <a:pt x="4" y="19"/>
                  </a:cubicBezTo>
                  <a:cubicBezTo>
                    <a:pt x="4" y="19"/>
                    <a:pt x="4" y="19"/>
                    <a:pt x="4" y="19"/>
                  </a:cubicBezTo>
                  <a:cubicBezTo>
                    <a:pt x="2" y="19"/>
                    <a:pt x="0" y="17"/>
                    <a:pt x="0" y="15"/>
                  </a:cubicBezTo>
                  <a:cubicBezTo>
                    <a:pt x="0" y="5"/>
                    <a:pt x="0" y="5"/>
                    <a:pt x="0" y="5"/>
                  </a:cubicBezTo>
                  <a:cubicBezTo>
                    <a:pt x="0" y="2"/>
                    <a:pt x="2" y="0"/>
                    <a:pt x="4" y="0"/>
                  </a:cubicBezTo>
                  <a:cubicBezTo>
                    <a:pt x="4" y="0"/>
                    <a:pt x="4" y="0"/>
                    <a:pt x="4" y="0"/>
                  </a:cubicBezTo>
                  <a:cubicBezTo>
                    <a:pt x="7" y="0"/>
                    <a:pt x="9" y="2"/>
                    <a:pt x="9" y="5"/>
                  </a:cubicBezTo>
                  <a:lnTo>
                    <a:pt x="9" y="15"/>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200">
                <a:solidFill>
                  <a:schemeClr val="tx1">
                    <a:lumMod val="65000"/>
                    <a:lumOff val="35000"/>
                  </a:schemeClr>
                </a:solidFill>
                <a:latin typeface="Calibri" pitchFamily="34" charset="0"/>
                <a:sym typeface="宋体" pitchFamily="2" charset="-122"/>
              </a:endParaRPr>
            </a:p>
          </p:txBody>
        </p:sp>
        <p:sp>
          <p:nvSpPr>
            <p:cNvPr id="60" name="Freeform 1013"/>
            <p:cNvSpPr>
              <a:spLocks noChangeArrowheads="1"/>
            </p:cNvSpPr>
            <p:nvPr/>
          </p:nvSpPr>
          <p:spPr bwMode="auto">
            <a:xfrm>
              <a:off x="147637" y="134938"/>
              <a:ext cx="233363" cy="204788"/>
            </a:xfrm>
            <a:custGeom>
              <a:avLst/>
              <a:gdLst>
                <a:gd name="T0" fmla="*/ 35 w 40"/>
                <a:gd name="T1" fmla="*/ 0 h 35"/>
                <a:gd name="T2" fmla="*/ 5 w 40"/>
                <a:gd name="T3" fmla="*/ 0 h 35"/>
                <a:gd name="T4" fmla="*/ 0 w 40"/>
                <a:gd name="T5" fmla="*/ 0 h 35"/>
                <a:gd name="T6" fmla="*/ 0 w 40"/>
                <a:gd name="T7" fmla="*/ 4 h 35"/>
                <a:gd name="T8" fmla="*/ 0 w 40"/>
                <a:gd name="T9" fmla="*/ 10 h 35"/>
                <a:gd name="T10" fmla="*/ 0 w 40"/>
                <a:gd name="T11" fmla="*/ 27 h 35"/>
                <a:gd name="T12" fmla="*/ 5 w 40"/>
                <a:gd name="T13" fmla="*/ 31 h 35"/>
                <a:gd name="T14" fmla="*/ 12 w 40"/>
                <a:gd name="T15" fmla="*/ 31 h 35"/>
                <a:gd name="T16" fmla="*/ 16 w 40"/>
                <a:gd name="T17" fmla="*/ 35 h 35"/>
                <a:gd name="T18" fmla="*/ 25 w 40"/>
                <a:gd name="T19" fmla="*/ 35 h 35"/>
                <a:gd name="T20" fmla="*/ 29 w 40"/>
                <a:gd name="T21" fmla="*/ 31 h 35"/>
                <a:gd name="T22" fmla="*/ 35 w 40"/>
                <a:gd name="T23" fmla="*/ 31 h 35"/>
                <a:gd name="T24" fmla="*/ 40 w 40"/>
                <a:gd name="T25" fmla="*/ 27 h 35"/>
                <a:gd name="T26" fmla="*/ 40 w 40"/>
                <a:gd name="T27" fmla="*/ 10 h 35"/>
                <a:gd name="T28" fmla="*/ 40 w 40"/>
                <a:gd name="T29" fmla="*/ 4 h 35"/>
                <a:gd name="T30" fmla="*/ 40 w 40"/>
                <a:gd name="T31" fmla="*/ 0 h 35"/>
                <a:gd name="T32" fmla="*/ 35 w 40"/>
                <a:gd name="T33" fmla="*/ 0 h 3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0"/>
                <a:gd name="T52" fmla="*/ 0 h 35"/>
                <a:gd name="T53" fmla="*/ 40 w 40"/>
                <a:gd name="T54" fmla="*/ 35 h 3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0" h="35">
                  <a:moveTo>
                    <a:pt x="35" y="0"/>
                  </a:moveTo>
                  <a:cubicBezTo>
                    <a:pt x="5" y="0"/>
                    <a:pt x="5" y="0"/>
                    <a:pt x="5" y="0"/>
                  </a:cubicBezTo>
                  <a:cubicBezTo>
                    <a:pt x="0" y="0"/>
                    <a:pt x="0" y="0"/>
                    <a:pt x="0" y="0"/>
                  </a:cubicBezTo>
                  <a:cubicBezTo>
                    <a:pt x="0" y="4"/>
                    <a:pt x="0" y="4"/>
                    <a:pt x="0" y="4"/>
                  </a:cubicBezTo>
                  <a:cubicBezTo>
                    <a:pt x="0" y="10"/>
                    <a:pt x="0" y="10"/>
                    <a:pt x="0" y="10"/>
                  </a:cubicBezTo>
                  <a:cubicBezTo>
                    <a:pt x="0" y="27"/>
                    <a:pt x="0" y="27"/>
                    <a:pt x="0" y="27"/>
                  </a:cubicBezTo>
                  <a:cubicBezTo>
                    <a:pt x="0" y="29"/>
                    <a:pt x="2" y="31"/>
                    <a:pt x="5" y="31"/>
                  </a:cubicBezTo>
                  <a:cubicBezTo>
                    <a:pt x="12" y="31"/>
                    <a:pt x="12" y="31"/>
                    <a:pt x="12" y="31"/>
                  </a:cubicBezTo>
                  <a:cubicBezTo>
                    <a:pt x="12" y="33"/>
                    <a:pt x="14" y="35"/>
                    <a:pt x="16" y="35"/>
                  </a:cubicBezTo>
                  <a:cubicBezTo>
                    <a:pt x="25" y="35"/>
                    <a:pt x="25" y="35"/>
                    <a:pt x="25" y="35"/>
                  </a:cubicBezTo>
                  <a:cubicBezTo>
                    <a:pt x="27" y="35"/>
                    <a:pt x="29" y="33"/>
                    <a:pt x="29" y="31"/>
                  </a:cubicBezTo>
                  <a:cubicBezTo>
                    <a:pt x="35" y="31"/>
                    <a:pt x="35" y="31"/>
                    <a:pt x="35" y="31"/>
                  </a:cubicBezTo>
                  <a:cubicBezTo>
                    <a:pt x="38" y="31"/>
                    <a:pt x="40" y="29"/>
                    <a:pt x="40" y="27"/>
                  </a:cubicBezTo>
                  <a:cubicBezTo>
                    <a:pt x="40" y="10"/>
                    <a:pt x="40" y="10"/>
                    <a:pt x="40" y="10"/>
                  </a:cubicBezTo>
                  <a:cubicBezTo>
                    <a:pt x="40" y="4"/>
                    <a:pt x="40" y="4"/>
                    <a:pt x="40" y="4"/>
                  </a:cubicBezTo>
                  <a:cubicBezTo>
                    <a:pt x="40" y="0"/>
                    <a:pt x="40" y="0"/>
                    <a:pt x="40" y="0"/>
                  </a:cubicBezTo>
                  <a:lnTo>
                    <a:pt x="35" y="0"/>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200">
                <a:solidFill>
                  <a:schemeClr val="tx1">
                    <a:lumMod val="65000"/>
                    <a:lumOff val="35000"/>
                  </a:schemeClr>
                </a:solidFill>
                <a:latin typeface="Calibri" pitchFamily="34" charset="0"/>
                <a:sym typeface="宋体" pitchFamily="2" charset="-122"/>
              </a:endParaRPr>
            </a:p>
          </p:txBody>
        </p:sp>
        <p:sp>
          <p:nvSpPr>
            <p:cNvPr id="61" name="Freeform 1014"/>
            <p:cNvSpPr>
              <a:spLocks noChangeArrowheads="1"/>
            </p:cNvSpPr>
            <p:nvPr/>
          </p:nvSpPr>
          <p:spPr bwMode="auto">
            <a:xfrm>
              <a:off x="0" y="334963"/>
              <a:ext cx="280988" cy="157163"/>
            </a:xfrm>
            <a:custGeom>
              <a:avLst/>
              <a:gdLst>
                <a:gd name="T0" fmla="*/ 45 w 48"/>
                <a:gd name="T1" fmla="*/ 2 h 27"/>
                <a:gd name="T2" fmla="*/ 43 w 48"/>
                <a:gd name="T3" fmla="*/ 5 h 27"/>
                <a:gd name="T4" fmla="*/ 43 w 48"/>
                <a:gd name="T5" fmla="*/ 13 h 27"/>
                <a:gd name="T6" fmla="*/ 35 w 48"/>
                <a:gd name="T7" fmla="*/ 21 h 27"/>
                <a:gd name="T8" fmla="*/ 27 w 48"/>
                <a:gd name="T9" fmla="*/ 13 h 27"/>
                <a:gd name="T10" fmla="*/ 13 w 48"/>
                <a:gd name="T11" fmla="*/ 0 h 27"/>
                <a:gd name="T12" fmla="*/ 0 w 48"/>
                <a:gd name="T13" fmla="*/ 13 h 27"/>
                <a:gd name="T14" fmla="*/ 3 w 48"/>
                <a:gd name="T15" fmla="*/ 16 h 27"/>
                <a:gd name="T16" fmla="*/ 6 w 48"/>
                <a:gd name="T17" fmla="*/ 13 h 27"/>
                <a:gd name="T18" fmla="*/ 13 w 48"/>
                <a:gd name="T19" fmla="*/ 5 h 27"/>
                <a:gd name="T20" fmla="*/ 21 w 48"/>
                <a:gd name="T21" fmla="*/ 13 h 27"/>
                <a:gd name="T22" fmla="*/ 35 w 48"/>
                <a:gd name="T23" fmla="*/ 27 h 27"/>
                <a:gd name="T24" fmla="*/ 48 w 48"/>
                <a:gd name="T25" fmla="*/ 13 h 27"/>
                <a:gd name="T26" fmla="*/ 48 w 48"/>
                <a:gd name="T27" fmla="*/ 5 h 27"/>
                <a:gd name="T28" fmla="*/ 45 w 48"/>
                <a:gd name="T29" fmla="*/ 2 h 2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8"/>
                <a:gd name="T46" fmla="*/ 0 h 27"/>
                <a:gd name="T47" fmla="*/ 48 w 48"/>
                <a:gd name="T48" fmla="*/ 27 h 2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8" h="27">
                  <a:moveTo>
                    <a:pt x="45" y="2"/>
                  </a:moveTo>
                  <a:cubicBezTo>
                    <a:pt x="44" y="2"/>
                    <a:pt x="43" y="3"/>
                    <a:pt x="43" y="5"/>
                  </a:cubicBezTo>
                  <a:cubicBezTo>
                    <a:pt x="43" y="13"/>
                    <a:pt x="43" y="13"/>
                    <a:pt x="43" y="13"/>
                  </a:cubicBezTo>
                  <a:cubicBezTo>
                    <a:pt x="43" y="18"/>
                    <a:pt x="39" y="21"/>
                    <a:pt x="35" y="21"/>
                  </a:cubicBezTo>
                  <a:cubicBezTo>
                    <a:pt x="30" y="21"/>
                    <a:pt x="27" y="18"/>
                    <a:pt x="27" y="13"/>
                  </a:cubicBezTo>
                  <a:cubicBezTo>
                    <a:pt x="27" y="6"/>
                    <a:pt x="21" y="0"/>
                    <a:pt x="13" y="0"/>
                  </a:cubicBezTo>
                  <a:cubicBezTo>
                    <a:pt x="6" y="0"/>
                    <a:pt x="0" y="6"/>
                    <a:pt x="0" y="13"/>
                  </a:cubicBezTo>
                  <a:cubicBezTo>
                    <a:pt x="0" y="15"/>
                    <a:pt x="1" y="16"/>
                    <a:pt x="3" y="16"/>
                  </a:cubicBezTo>
                  <a:cubicBezTo>
                    <a:pt x="4" y="16"/>
                    <a:pt x="6" y="15"/>
                    <a:pt x="6" y="13"/>
                  </a:cubicBezTo>
                  <a:cubicBezTo>
                    <a:pt x="6" y="9"/>
                    <a:pt x="9" y="5"/>
                    <a:pt x="13" y="5"/>
                  </a:cubicBezTo>
                  <a:cubicBezTo>
                    <a:pt x="18" y="5"/>
                    <a:pt x="21" y="9"/>
                    <a:pt x="21" y="13"/>
                  </a:cubicBezTo>
                  <a:cubicBezTo>
                    <a:pt x="21" y="21"/>
                    <a:pt x="27" y="27"/>
                    <a:pt x="35" y="27"/>
                  </a:cubicBezTo>
                  <a:cubicBezTo>
                    <a:pt x="42" y="27"/>
                    <a:pt x="48" y="21"/>
                    <a:pt x="48" y="13"/>
                  </a:cubicBezTo>
                  <a:cubicBezTo>
                    <a:pt x="48" y="5"/>
                    <a:pt x="48" y="5"/>
                    <a:pt x="48" y="5"/>
                  </a:cubicBezTo>
                  <a:cubicBezTo>
                    <a:pt x="48" y="3"/>
                    <a:pt x="47" y="2"/>
                    <a:pt x="45" y="2"/>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200">
                <a:solidFill>
                  <a:schemeClr val="tx1">
                    <a:lumMod val="65000"/>
                    <a:lumOff val="35000"/>
                  </a:schemeClr>
                </a:solidFill>
                <a:latin typeface="Calibri" pitchFamily="34" charset="0"/>
                <a:sym typeface="宋体" pitchFamily="2" charset="-122"/>
              </a:endParaRPr>
            </a:p>
          </p:txBody>
        </p:sp>
      </p:grpSp>
      <p:sp>
        <p:nvSpPr>
          <p:cNvPr id="62" name="椭圆 60"/>
          <p:cNvSpPr>
            <a:spLocks noChangeArrowheads="1"/>
          </p:cNvSpPr>
          <p:nvPr/>
        </p:nvSpPr>
        <p:spPr bwMode="auto">
          <a:xfrm>
            <a:off x="7214077" y="1955957"/>
            <a:ext cx="1420004" cy="1420004"/>
          </a:xfrm>
          <a:prstGeom prst="ellipse">
            <a:avLst/>
          </a:prstGeom>
          <a:solidFill>
            <a:schemeClr val="accent2"/>
          </a:solidFill>
          <a:ln>
            <a:noFill/>
          </a:ln>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63" name="Freeform 1015"/>
          <p:cNvSpPr>
            <a:spLocks noChangeArrowheads="1"/>
          </p:cNvSpPr>
          <p:nvPr/>
        </p:nvSpPr>
        <p:spPr bwMode="auto">
          <a:xfrm>
            <a:off x="7652178" y="2490954"/>
            <a:ext cx="530354" cy="482475"/>
          </a:xfrm>
          <a:custGeom>
            <a:avLst/>
            <a:gdLst>
              <a:gd name="T0" fmla="*/ 1 w 78"/>
              <a:gd name="T1" fmla="*/ 69 h 71"/>
              <a:gd name="T2" fmla="*/ 5 w 78"/>
              <a:gd name="T3" fmla="*/ 70 h 71"/>
              <a:gd name="T4" fmla="*/ 14 w 78"/>
              <a:gd name="T5" fmla="*/ 55 h 71"/>
              <a:gd name="T6" fmla="*/ 49 w 78"/>
              <a:gd name="T7" fmla="*/ 48 h 71"/>
              <a:gd name="T8" fmla="*/ 78 w 78"/>
              <a:gd name="T9" fmla="*/ 0 h 71"/>
              <a:gd name="T10" fmla="*/ 10 w 78"/>
              <a:gd name="T11" fmla="*/ 53 h 71"/>
              <a:gd name="T12" fmla="*/ 42 w 78"/>
              <a:gd name="T13" fmla="*/ 21 h 71"/>
              <a:gd name="T14" fmla="*/ 1 w 78"/>
              <a:gd name="T15" fmla="*/ 69 h 71"/>
              <a:gd name="T16" fmla="*/ 0 60000 65536"/>
              <a:gd name="T17" fmla="*/ 0 60000 65536"/>
              <a:gd name="T18" fmla="*/ 0 60000 65536"/>
              <a:gd name="T19" fmla="*/ 0 60000 65536"/>
              <a:gd name="T20" fmla="*/ 0 60000 65536"/>
              <a:gd name="T21" fmla="*/ 0 60000 65536"/>
              <a:gd name="T22" fmla="*/ 0 60000 65536"/>
              <a:gd name="T23" fmla="*/ 0 60000 65536"/>
              <a:gd name="T24" fmla="*/ 0 w 78"/>
              <a:gd name="T25" fmla="*/ 0 h 71"/>
              <a:gd name="T26" fmla="*/ 78 w 78"/>
              <a:gd name="T27" fmla="*/ 71 h 7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8" h="71">
                <a:moveTo>
                  <a:pt x="1" y="69"/>
                </a:moveTo>
                <a:cubicBezTo>
                  <a:pt x="1" y="69"/>
                  <a:pt x="0" y="71"/>
                  <a:pt x="5" y="70"/>
                </a:cubicBezTo>
                <a:cubicBezTo>
                  <a:pt x="4" y="67"/>
                  <a:pt x="14" y="55"/>
                  <a:pt x="14" y="55"/>
                </a:cubicBezTo>
                <a:cubicBezTo>
                  <a:pt x="14" y="55"/>
                  <a:pt x="32" y="67"/>
                  <a:pt x="49" y="48"/>
                </a:cubicBezTo>
                <a:cubicBezTo>
                  <a:pt x="66" y="29"/>
                  <a:pt x="54" y="13"/>
                  <a:pt x="78" y="0"/>
                </a:cubicBezTo>
                <a:cubicBezTo>
                  <a:pt x="21" y="12"/>
                  <a:pt x="9" y="30"/>
                  <a:pt x="10" y="53"/>
                </a:cubicBezTo>
                <a:cubicBezTo>
                  <a:pt x="15" y="42"/>
                  <a:pt x="29" y="27"/>
                  <a:pt x="42" y="21"/>
                </a:cubicBezTo>
                <a:cubicBezTo>
                  <a:pt x="21" y="36"/>
                  <a:pt x="7" y="58"/>
                  <a:pt x="1" y="69"/>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chemeClr val="tx1">
                  <a:lumMod val="65000"/>
                  <a:lumOff val="35000"/>
                </a:schemeClr>
              </a:solidFill>
              <a:latin typeface="Calibri" pitchFamily="34" charset="0"/>
              <a:sym typeface="宋体" pitchFamily="2" charset="-122"/>
            </a:endParaRPr>
          </a:p>
        </p:txBody>
      </p:sp>
      <p:sp>
        <p:nvSpPr>
          <p:cNvPr id="64" name="椭圆 63"/>
          <p:cNvSpPr>
            <a:spLocks noChangeArrowheads="1"/>
          </p:cNvSpPr>
          <p:nvPr/>
        </p:nvSpPr>
        <p:spPr bwMode="auto">
          <a:xfrm>
            <a:off x="9260280" y="1976218"/>
            <a:ext cx="1420004" cy="1420004"/>
          </a:xfrm>
          <a:prstGeom prst="ellipse">
            <a:avLst/>
          </a:prstGeom>
          <a:solidFill>
            <a:schemeClr val="accent4"/>
          </a:solidFill>
          <a:ln>
            <a:noFill/>
          </a:ln>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grpSp>
        <p:nvGrpSpPr>
          <p:cNvPr id="65" name="Group 27"/>
          <p:cNvGrpSpPr/>
          <p:nvPr/>
        </p:nvGrpSpPr>
        <p:grpSpPr bwMode="auto">
          <a:xfrm>
            <a:off x="9726607" y="2512943"/>
            <a:ext cx="481864" cy="352005"/>
            <a:chOff x="0" y="0"/>
            <a:chExt cx="685800" cy="400050"/>
          </a:xfrm>
        </p:grpSpPr>
        <p:sp>
          <p:nvSpPr>
            <p:cNvPr id="66" name="Freeform 8"/>
            <p:cNvSpPr>
              <a:spLocks noChangeArrowheads="1"/>
            </p:cNvSpPr>
            <p:nvPr/>
          </p:nvSpPr>
          <p:spPr bwMode="auto">
            <a:xfrm>
              <a:off x="0" y="365125"/>
              <a:ext cx="685800" cy="34925"/>
            </a:xfrm>
            <a:custGeom>
              <a:avLst/>
              <a:gdLst>
                <a:gd name="T0" fmla="*/ 117 w 117"/>
                <a:gd name="T1" fmla="*/ 5 h 6"/>
                <a:gd name="T2" fmla="*/ 115 w 117"/>
                <a:gd name="T3" fmla="*/ 6 h 6"/>
                <a:gd name="T4" fmla="*/ 2 w 117"/>
                <a:gd name="T5" fmla="*/ 6 h 6"/>
                <a:gd name="T6" fmla="*/ 0 w 117"/>
                <a:gd name="T7" fmla="*/ 5 h 6"/>
                <a:gd name="T8" fmla="*/ 0 w 117"/>
                <a:gd name="T9" fmla="*/ 1 h 6"/>
                <a:gd name="T10" fmla="*/ 2 w 117"/>
                <a:gd name="T11" fmla="*/ 0 h 6"/>
                <a:gd name="T12" fmla="*/ 115 w 117"/>
                <a:gd name="T13" fmla="*/ 0 h 6"/>
                <a:gd name="T14" fmla="*/ 117 w 117"/>
                <a:gd name="T15" fmla="*/ 1 h 6"/>
                <a:gd name="T16" fmla="*/ 117 w 117"/>
                <a:gd name="T17" fmla="*/ 5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6"/>
                <a:gd name="T29" fmla="*/ 117 w 117"/>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6">
                  <a:moveTo>
                    <a:pt x="117" y="5"/>
                  </a:moveTo>
                  <a:cubicBezTo>
                    <a:pt x="117" y="6"/>
                    <a:pt x="116" y="6"/>
                    <a:pt x="115" y="6"/>
                  </a:cubicBezTo>
                  <a:cubicBezTo>
                    <a:pt x="2" y="6"/>
                    <a:pt x="2" y="6"/>
                    <a:pt x="2" y="6"/>
                  </a:cubicBezTo>
                  <a:cubicBezTo>
                    <a:pt x="1" y="6"/>
                    <a:pt x="0" y="6"/>
                    <a:pt x="0" y="5"/>
                  </a:cubicBezTo>
                  <a:cubicBezTo>
                    <a:pt x="0" y="1"/>
                    <a:pt x="0" y="1"/>
                    <a:pt x="0" y="1"/>
                  </a:cubicBezTo>
                  <a:cubicBezTo>
                    <a:pt x="0" y="0"/>
                    <a:pt x="1" y="0"/>
                    <a:pt x="2" y="0"/>
                  </a:cubicBezTo>
                  <a:cubicBezTo>
                    <a:pt x="115" y="0"/>
                    <a:pt x="115" y="0"/>
                    <a:pt x="115" y="0"/>
                  </a:cubicBezTo>
                  <a:cubicBezTo>
                    <a:pt x="116" y="0"/>
                    <a:pt x="117" y="0"/>
                    <a:pt x="117" y="1"/>
                  </a:cubicBezTo>
                  <a:lnTo>
                    <a:pt x="117" y="5"/>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chemeClr val="tx1">
                    <a:lumMod val="65000"/>
                    <a:lumOff val="35000"/>
                  </a:schemeClr>
                </a:solidFill>
                <a:latin typeface="Calibri" pitchFamily="34" charset="0"/>
                <a:sym typeface="宋体" pitchFamily="2" charset="-122"/>
              </a:endParaRPr>
            </a:p>
          </p:txBody>
        </p:sp>
        <p:sp>
          <p:nvSpPr>
            <p:cNvPr id="67" name="Freeform 9"/>
            <p:cNvSpPr>
              <a:spLocks noEditPoints="1" noChangeArrowheads="1"/>
            </p:cNvSpPr>
            <p:nvPr/>
          </p:nvSpPr>
          <p:spPr bwMode="auto">
            <a:xfrm>
              <a:off x="41275" y="0"/>
              <a:ext cx="603250" cy="346075"/>
            </a:xfrm>
            <a:custGeom>
              <a:avLst/>
              <a:gdLst>
                <a:gd name="T0" fmla="*/ 99 w 103"/>
                <a:gd name="T1" fmla="*/ 0 h 59"/>
                <a:gd name="T2" fmla="*/ 5 w 103"/>
                <a:gd name="T3" fmla="*/ 0 h 59"/>
                <a:gd name="T4" fmla="*/ 0 w 103"/>
                <a:gd name="T5" fmla="*/ 5 h 59"/>
                <a:gd name="T6" fmla="*/ 0 w 103"/>
                <a:gd name="T7" fmla="*/ 54 h 59"/>
                <a:gd name="T8" fmla="*/ 5 w 103"/>
                <a:gd name="T9" fmla="*/ 59 h 59"/>
                <a:gd name="T10" fmla="*/ 99 w 103"/>
                <a:gd name="T11" fmla="*/ 59 h 59"/>
                <a:gd name="T12" fmla="*/ 103 w 103"/>
                <a:gd name="T13" fmla="*/ 54 h 59"/>
                <a:gd name="T14" fmla="*/ 103 w 103"/>
                <a:gd name="T15" fmla="*/ 5 h 59"/>
                <a:gd name="T16" fmla="*/ 99 w 103"/>
                <a:gd name="T17" fmla="*/ 0 h 59"/>
                <a:gd name="T18" fmla="*/ 99 w 103"/>
                <a:gd name="T19" fmla="*/ 55 h 59"/>
                <a:gd name="T20" fmla="*/ 5 w 103"/>
                <a:gd name="T21" fmla="*/ 55 h 59"/>
                <a:gd name="T22" fmla="*/ 5 w 103"/>
                <a:gd name="T23" fmla="*/ 6 h 59"/>
                <a:gd name="T24" fmla="*/ 99 w 103"/>
                <a:gd name="T25" fmla="*/ 6 h 59"/>
                <a:gd name="T26" fmla="*/ 99 w 103"/>
                <a:gd name="T27" fmla="*/ 55 h 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03"/>
                <a:gd name="T43" fmla="*/ 0 h 59"/>
                <a:gd name="T44" fmla="*/ 103 w 103"/>
                <a:gd name="T45" fmla="*/ 59 h 5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03" h="59">
                  <a:moveTo>
                    <a:pt x="99" y="0"/>
                  </a:moveTo>
                  <a:cubicBezTo>
                    <a:pt x="5" y="0"/>
                    <a:pt x="5" y="0"/>
                    <a:pt x="5" y="0"/>
                  </a:cubicBezTo>
                  <a:cubicBezTo>
                    <a:pt x="2" y="0"/>
                    <a:pt x="0" y="2"/>
                    <a:pt x="0" y="5"/>
                  </a:cubicBezTo>
                  <a:cubicBezTo>
                    <a:pt x="0" y="54"/>
                    <a:pt x="0" y="54"/>
                    <a:pt x="0" y="54"/>
                  </a:cubicBezTo>
                  <a:cubicBezTo>
                    <a:pt x="0" y="57"/>
                    <a:pt x="2" y="59"/>
                    <a:pt x="5" y="59"/>
                  </a:cubicBezTo>
                  <a:cubicBezTo>
                    <a:pt x="99" y="59"/>
                    <a:pt x="99" y="59"/>
                    <a:pt x="99" y="59"/>
                  </a:cubicBezTo>
                  <a:cubicBezTo>
                    <a:pt x="101" y="59"/>
                    <a:pt x="103" y="57"/>
                    <a:pt x="103" y="54"/>
                  </a:cubicBezTo>
                  <a:cubicBezTo>
                    <a:pt x="103" y="5"/>
                    <a:pt x="103" y="5"/>
                    <a:pt x="103" y="5"/>
                  </a:cubicBezTo>
                  <a:cubicBezTo>
                    <a:pt x="103" y="2"/>
                    <a:pt x="101" y="0"/>
                    <a:pt x="99" y="0"/>
                  </a:cubicBezTo>
                  <a:close/>
                  <a:moveTo>
                    <a:pt x="99" y="55"/>
                  </a:moveTo>
                  <a:cubicBezTo>
                    <a:pt x="5" y="55"/>
                    <a:pt x="5" y="55"/>
                    <a:pt x="5" y="55"/>
                  </a:cubicBezTo>
                  <a:cubicBezTo>
                    <a:pt x="5" y="6"/>
                    <a:pt x="5" y="6"/>
                    <a:pt x="5" y="6"/>
                  </a:cubicBezTo>
                  <a:cubicBezTo>
                    <a:pt x="99" y="6"/>
                    <a:pt x="99" y="6"/>
                    <a:pt x="99" y="6"/>
                  </a:cubicBezTo>
                  <a:lnTo>
                    <a:pt x="99" y="55"/>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chemeClr val="tx1">
                    <a:lumMod val="65000"/>
                    <a:lumOff val="35000"/>
                  </a:schemeClr>
                </a:solidFill>
                <a:latin typeface="Calibri" pitchFamily="34" charset="0"/>
                <a:sym typeface="宋体" pitchFamily="2" charset="-122"/>
              </a:endParaRPr>
            </a:p>
          </p:txBody>
        </p:sp>
      </p:grpSp>
      <p:sp>
        <p:nvSpPr>
          <p:cNvPr id="68" name="文本框 68"/>
          <p:cNvSpPr>
            <a:spLocks noChangeArrowheads="1"/>
          </p:cNvSpPr>
          <p:nvPr/>
        </p:nvSpPr>
        <p:spPr bwMode="auto">
          <a:xfrm>
            <a:off x="1190824" y="3642238"/>
            <a:ext cx="206607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b="1" dirty="0">
                <a:solidFill>
                  <a:schemeClr val="tx1">
                    <a:lumMod val="65000"/>
                    <a:lumOff val="35000"/>
                  </a:schemeClr>
                </a:solidFill>
                <a:latin typeface="微软雅黑" pitchFamily="34" charset="-122"/>
                <a:ea typeface="微软雅黑" pitchFamily="34" charset="-122"/>
                <a:sym typeface="微软雅黑" pitchFamily="34" charset="-122"/>
              </a:rPr>
              <a:t>单击输入标题</a:t>
            </a:r>
          </a:p>
        </p:txBody>
      </p:sp>
      <p:sp>
        <p:nvSpPr>
          <p:cNvPr id="69" name="文本框 69"/>
          <p:cNvSpPr>
            <a:spLocks noChangeArrowheads="1"/>
          </p:cNvSpPr>
          <p:nvPr/>
        </p:nvSpPr>
        <p:spPr bwMode="auto">
          <a:xfrm>
            <a:off x="3191169" y="3642238"/>
            <a:ext cx="206607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b="1">
                <a:solidFill>
                  <a:schemeClr val="tx1">
                    <a:lumMod val="65000"/>
                    <a:lumOff val="35000"/>
                  </a:schemeClr>
                </a:solidFill>
                <a:latin typeface="微软雅黑" pitchFamily="34" charset="-122"/>
                <a:ea typeface="微软雅黑" pitchFamily="34" charset="-122"/>
                <a:sym typeface="微软雅黑" pitchFamily="34" charset="-122"/>
              </a:rPr>
              <a:t>单击输入标题</a:t>
            </a:r>
          </a:p>
        </p:txBody>
      </p:sp>
      <p:sp>
        <p:nvSpPr>
          <p:cNvPr id="70" name="文本框 70"/>
          <p:cNvSpPr>
            <a:spLocks noChangeArrowheads="1"/>
          </p:cNvSpPr>
          <p:nvPr/>
        </p:nvSpPr>
        <p:spPr bwMode="auto">
          <a:xfrm>
            <a:off x="5313298" y="3642238"/>
            <a:ext cx="206607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b="1">
                <a:solidFill>
                  <a:schemeClr val="tx1">
                    <a:lumMod val="65000"/>
                    <a:lumOff val="35000"/>
                  </a:schemeClr>
                </a:solidFill>
                <a:latin typeface="微软雅黑" pitchFamily="34" charset="-122"/>
                <a:ea typeface="微软雅黑" pitchFamily="34" charset="-122"/>
                <a:sym typeface="微软雅黑" pitchFamily="34" charset="-122"/>
              </a:rPr>
              <a:t>单击输入标题</a:t>
            </a:r>
          </a:p>
        </p:txBody>
      </p:sp>
      <p:sp>
        <p:nvSpPr>
          <p:cNvPr id="71" name="文本框 71"/>
          <p:cNvSpPr>
            <a:spLocks noChangeArrowheads="1"/>
          </p:cNvSpPr>
          <p:nvPr/>
        </p:nvSpPr>
        <p:spPr bwMode="auto">
          <a:xfrm>
            <a:off x="7313643" y="3642238"/>
            <a:ext cx="206607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b="1">
                <a:solidFill>
                  <a:schemeClr val="tx1">
                    <a:lumMod val="65000"/>
                    <a:lumOff val="35000"/>
                  </a:schemeClr>
                </a:solidFill>
                <a:latin typeface="微软雅黑" pitchFamily="34" charset="-122"/>
                <a:ea typeface="微软雅黑" pitchFamily="34" charset="-122"/>
                <a:sym typeface="微软雅黑" pitchFamily="34" charset="-122"/>
              </a:rPr>
              <a:t>单击输入标题</a:t>
            </a:r>
          </a:p>
        </p:txBody>
      </p:sp>
      <p:sp>
        <p:nvSpPr>
          <p:cNvPr id="72" name="文本框 72"/>
          <p:cNvSpPr>
            <a:spLocks noChangeArrowheads="1"/>
          </p:cNvSpPr>
          <p:nvPr/>
        </p:nvSpPr>
        <p:spPr bwMode="auto">
          <a:xfrm>
            <a:off x="9379717" y="3642238"/>
            <a:ext cx="206607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b="1">
                <a:solidFill>
                  <a:schemeClr val="tx1">
                    <a:lumMod val="65000"/>
                    <a:lumOff val="35000"/>
                  </a:schemeClr>
                </a:solidFill>
                <a:latin typeface="微软雅黑" pitchFamily="34" charset="-122"/>
                <a:ea typeface="微软雅黑" pitchFamily="34" charset="-122"/>
                <a:sym typeface="微软雅黑" pitchFamily="34" charset="-122"/>
              </a:rPr>
              <a:t>单击输入标题</a:t>
            </a:r>
          </a:p>
        </p:txBody>
      </p:sp>
      <p:sp>
        <p:nvSpPr>
          <p:cNvPr id="73" name="燕尾形 73"/>
          <p:cNvSpPr>
            <a:spLocks noChangeArrowheads="1"/>
          </p:cNvSpPr>
          <p:nvPr/>
        </p:nvSpPr>
        <p:spPr bwMode="auto">
          <a:xfrm>
            <a:off x="2664907" y="2617153"/>
            <a:ext cx="250481" cy="250481"/>
          </a:xfrm>
          <a:prstGeom prst="chevron">
            <a:avLst>
              <a:gd name="adj" fmla="val 50000"/>
            </a:avLst>
          </a:prstGeom>
          <a:solidFill>
            <a:schemeClr val="accent2"/>
          </a:solidFill>
          <a:ln>
            <a:noFill/>
          </a:ln>
        </p:spPr>
        <p:txBody>
          <a:bodyPr lIns="68580" tIns="34290" rIns="68580" bIns="34290"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74" name="燕尾形 74"/>
          <p:cNvSpPr>
            <a:spLocks noChangeArrowheads="1"/>
          </p:cNvSpPr>
          <p:nvPr/>
        </p:nvSpPr>
        <p:spPr bwMode="auto">
          <a:xfrm>
            <a:off x="4742422" y="2617153"/>
            <a:ext cx="250481" cy="250481"/>
          </a:xfrm>
          <a:prstGeom prst="chevron">
            <a:avLst>
              <a:gd name="adj" fmla="val 50000"/>
            </a:avLst>
          </a:prstGeom>
          <a:solidFill>
            <a:schemeClr val="accent2"/>
          </a:solidFill>
          <a:ln>
            <a:noFill/>
          </a:ln>
        </p:spPr>
        <p:txBody>
          <a:bodyPr lIns="68580" tIns="34290" rIns="68580" bIns="34290"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75" name="燕尾形 75"/>
          <p:cNvSpPr>
            <a:spLocks noChangeArrowheads="1"/>
          </p:cNvSpPr>
          <p:nvPr/>
        </p:nvSpPr>
        <p:spPr bwMode="auto">
          <a:xfrm>
            <a:off x="6779419" y="2617153"/>
            <a:ext cx="250481" cy="250481"/>
          </a:xfrm>
          <a:prstGeom prst="chevron">
            <a:avLst>
              <a:gd name="adj" fmla="val 50000"/>
            </a:avLst>
          </a:prstGeom>
          <a:solidFill>
            <a:schemeClr val="accent2"/>
          </a:solidFill>
          <a:ln>
            <a:noFill/>
          </a:ln>
        </p:spPr>
        <p:txBody>
          <a:bodyPr lIns="68580" tIns="34290" rIns="68580" bIns="34290"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76" name="燕尾形 76"/>
          <p:cNvSpPr>
            <a:spLocks noChangeArrowheads="1"/>
          </p:cNvSpPr>
          <p:nvPr/>
        </p:nvSpPr>
        <p:spPr bwMode="auto">
          <a:xfrm>
            <a:off x="8845883" y="2639253"/>
            <a:ext cx="250481" cy="250481"/>
          </a:xfrm>
          <a:prstGeom prst="chevron">
            <a:avLst>
              <a:gd name="adj" fmla="val 50000"/>
            </a:avLst>
          </a:prstGeom>
          <a:solidFill>
            <a:schemeClr val="accent2"/>
          </a:solidFill>
          <a:ln>
            <a:noFill/>
          </a:ln>
        </p:spPr>
        <p:txBody>
          <a:bodyPr lIns="68580" tIns="34290" rIns="68580" bIns="34290" anchor="ctr"/>
          <a:lstStyle/>
          <a:p>
            <a:pPr algn="ctr"/>
            <a:endParaRPr lang="zh-CN" altLang="zh-CN">
              <a:solidFill>
                <a:schemeClr val="tx1">
                  <a:lumMod val="65000"/>
                  <a:lumOff val="35000"/>
                </a:schemeClr>
              </a:solidFill>
              <a:latin typeface="宋体" pitchFamily="2" charset="-122"/>
              <a:sym typeface="宋体" pitchFamily="2" charset="-122"/>
            </a:endParaRPr>
          </a:p>
        </p:txBody>
      </p:sp>
      <p:grpSp>
        <p:nvGrpSpPr>
          <p:cNvPr id="77" name="Group 46"/>
          <p:cNvGrpSpPr/>
          <p:nvPr/>
        </p:nvGrpSpPr>
        <p:grpSpPr bwMode="auto">
          <a:xfrm>
            <a:off x="1147292" y="4190024"/>
            <a:ext cx="9847129" cy="357303"/>
            <a:chOff x="0" y="0"/>
            <a:chExt cx="8487614" cy="309189"/>
          </a:xfrm>
        </p:grpSpPr>
        <p:sp>
          <p:nvSpPr>
            <p:cNvPr id="78" name="矩形 84"/>
            <p:cNvSpPr>
              <a:spLocks noChangeArrowheads="1"/>
            </p:cNvSpPr>
            <p:nvPr/>
          </p:nvSpPr>
          <p:spPr bwMode="auto">
            <a:xfrm>
              <a:off x="0" y="0"/>
              <a:ext cx="8487614" cy="309189"/>
            </a:xfrm>
            <a:prstGeom prst="rect">
              <a:avLst/>
            </a:prstGeom>
            <a:solidFill>
              <a:schemeClr val="accent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79" name="燕尾形 85"/>
            <p:cNvSpPr>
              <a:spLocks noChangeArrowheads="1"/>
            </p:cNvSpPr>
            <p:nvPr/>
          </p:nvSpPr>
          <p:spPr bwMode="auto">
            <a:xfrm rot="5400000">
              <a:off x="447875" y="45803"/>
              <a:ext cx="237581" cy="237581"/>
            </a:xfrm>
            <a:prstGeom prst="chevron">
              <a:avLst>
                <a:gd name="adj" fmla="val 50000"/>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80" name="燕尾形 86"/>
            <p:cNvSpPr>
              <a:spLocks noChangeArrowheads="1"/>
            </p:cNvSpPr>
            <p:nvPr/>
          </p:nvSpPr>
          <p:spPr bwMode="auto">
            <a:xfrm rot="5400000">
              <a:off x="2193724" y="45802"/>
              <a:ext cx="237581" cy="237581"/>
            </a:xfrm>
            <a:prstGeom prst="chevron">
              <a:avLst>
                <a:gd name="adj" fmla="val 50000"/>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81" name="燕尾形 87"/>
            <p:cNvSpPr>
              <a:spLocks noChangeArrowheads="1"/>
            </p:cNvSpPr>
            <p:nvPr/>
          </p:nvSpPr>
          <p:spPr bwMode="auto">
            <a:xfrm rot="5400000">
              <a:off x="4024557" y="51518"/>
              <a:ext cx="237581" cy="237581"/>
            </a:xfrm>
            <a:prstGeom prst="chevron">
              <a:avLst>
                <a:gd name="adj" fmla="val 50000"/>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82" name="燕尾形 88"/>
            <p:cNvSpPr>
              <a:spLocks noChangeArrowheads="1"/>
            </p:cNvSpPr>
            <p:nvPr/>
          </p:nvSpPr>
          <p:spPr bwMode="auto">
            <a:xfrm rot="5400000">
              <a:off x="5716320" y="40380"/>
              <a:ext cx="237581" cy="237581"/>
            </a:xfrm>
            <a:prstGeom prst="chevron">
              <a:avLst>
                <a:gd name="adj" fmla="val 50000"/>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83" name="燕尾形 89"/>
            <p:cNvSpPr>
              <a:spLocks noChangeArrowheads="1"/>
            </p:cNvSpPr>
            <p:nvPr/>
          </p:nvSpPr>
          <p:spPr bwMode="auto">
            <a:xfrm rot="5400000">
              <a:off x="7540696" y="51082"/>
              <a:ext cx="237581" cy="237581"/>
            </a:xfrm>
            <a:prstGeom prst="chevron">
              <a:avLst>
                <a:gd name="adj" fmla="val 50000"/>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grpSp>
      <p:sp>
        <p:nvSpPr>
          <p:cNvPr id="84" name="Content Placeholder 2"/>
          <p:cNvSpPr txBox="1"/>
          <p:nvPr/>
        </p:nvSpPr>
        <p:spPr>
          <a:xfrm>
            <a:off x="1013777" y="4774594"/>
            <a:ext cx="1857530"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ysClr val="window" lastClr="FFFFFF">
                    <a:lumMod val="65000"/>
                  </a:sysClr>
                </a:solidFill>
                <a:cs typeface="+mn-ea"/>
                <a:sym typeface="+mn-lt"/>
              </a:rPr>
              <a:t>请在这里添加文字内容请在这里添加文字内容请在这里添加文字内容请在这里添加文字内容</a:t>
            </a:r>
            <a:endParaRPr lang="en-US" altLang="zh-CN" sz="1200" dirty="0">
              <a:solidFill>
                <a:sysClr val="window" lastClr="FFFFFF">
                  <a:lumMod val="65000"/>
                </a:sysClr>
              </a:solidFill>
              <a:cs typeface="+mn-ea"/>
              <a:sym typeface="+mn-lt"/>
            </a:endParaRPr>
          </a:p>
        </p:txBody>
      </p:sp>
      <p:sp>
        <p:nvSpPr>
          <p:cNvPr id="85" name="Content Placeholder 2"/>
          <p:cNvSpPr txBox="1"/>
          <p:nvPr/>
        </p:nvSpPr>
        <p:spPr>
          <a:xfrm>
            <a:off x="2974747" y="4774594"/>
            <a:ext cx="1857530"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ysClr val="window" lastClr="FFFFFF">
                    <a:lumMod val="65000"/>
                  </a:sysClr>
                </a:solidFill>
                <a:cs typeface="+mn-ea"/>
                <a:sym typeface="+mn-lt"/>
              </a:rPr>
              <a:t>请在这里添加文字内容请在这里添加文字内容请在这里添加文字内容请在这里添加文字内容</a:t>
            </a:r>
            <a:endParaRPr lang="en-US" altLang="zh-CN" sz="1200" dirty="0">
              <a:solidFill>
                <a:sysClr val="window" lastClr="FFFFFF">
                  <a:lumMod val="65000"/>
                </a:sysClr>
              </a:solidFill>
              <a:cs typeface="+mn-ea"/>
              <a:sym typeface="+mn-lt"/>
            </a:endParaRPr>
          </a:p>
        </p:txBody>
      </p:sp>
      <p:sp>
        <p:nvSpPr>
          <p:cNvPr id="86" name="Content Placeholder 2"/>
          <p:cNvSpPr txBox="1"/>
          <p:nvPr/>
        </p:nvSpPr>
        <p:spPr>
          <a:xfrm>
            <a:off x="5025541" y="4774594"/>
            <a:ext cx="1857530"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ysClr val="window" lastClr="FFFFFF">
                    <a:lumMod val="65000"/>
                  </a:sysClr>
                </a:solidFill>
                <a:cs typeface="+mn-ea"/>
                <a:sym typeface="+mn-lt"/>
              </a:rPr>
              <a:t>请在这里添加文字内容请在这里添加文字内容请在这里添加文字内容请在这里添加文字内容</a:t>
            </a:r>
            <a:endParaRPr lang="en-US" altLang="zh-CN" sz="1200" dirty="0">
              <a:solidFill>
                <a:sysClr val="window" lastClr="FFFFFF">
                  <a:lumMod val="65000"/>
                </a:sysClr>
              </a:solidFill>
              <a:cs typeface="+mn-ea"/>
              <a:sym typeface="+mn-lt"/>
            </a:endParaRPr>
          </a:p>
        </p:txBody>
      </p:sp>
      <p:sp>
        <p:nvSpPr>
          <p:cNvPr id="87" name="Content Placeholder 2"/>
          <p:cNvSpPr txBox="1"/>
          <p:nvPr/>
        </p:nvSpPr>
        <p:spPr>
          <a:xfrm>
            <a:off x="6988284" y="4774594"/>
            <a:ext cx="1857530"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ysClr val="window" lastClr="FFFFFF">
                    <a:lumMod val="65000"/>
                  </a:sysClr>
                </a:solidFill>
                <a:cs typeface="+mn-ea"/>
                <a:sym typeface="+mn-lt"/>
              </a:rPr>
              <a:t>请在这里添加文字内容请在这里添加文字内容请在这里添加文字内容请在这里添加文字内容</a:t>
            </a:r>
            <a:endParaRPr lang="en-US" altLang="zh-CN" sz="1200" dirty="0">
              <a:solidFill>
                <a:sysClr val="window" lastClr="FFFFFF">
                  <a:lumMod val="65000"/>
                </a:sysClr>
              </a:solidFill>
              <a:cs typeface="+mn-ea"/>
              <a:sym typeface="+mn-lt"/>
            </a:endParaRPr>
          </a:p>
        </p:txBody>
      </p:sp>
      <p:sp>
        <p:nvSpPr>
          <p:cNvPr id="88" name="Content Placeholder 2"/>
          <p:cNvSpPr txBox="1"/>
          <p:nvPr/>
        </p:nvSpPr>
        <p:spPr>
          <a:xfrm>
            <a:off x="9136891" y="4774594"/>
            <a:ext cx="1857530"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ysClr val="window" lastClr="FFFFFF">
                    <a:lumMod val="65000"/>
                  </a:sysClr>
                </a:solidFill>
                <a:cs typeface="+mn-ea"/>
                <a:sym typeface="+mn-lt"/>
              </a:rPr>
              <a:t>请在这里添加文字内容请在这里添加文字内容请在这里添加文字内容请在这里添加文字内容</a:t>
            </a:r>
            <a:endParaRPr lang="en-US" altLang="zh-CN" sz="1200" dirty="0">
              <a:solidFill>
                <a:sysClr val="window" lastClr="FFFFFF">
                  <a:lumMod val="65000"/>
                </a:sysClr>
              </a:solidFill>
              <a:cs typeface="+mn-ea"/>
              <a:sym typeface="+mn-lt"/>
            </a:endParaRPr>
          </a:p>
        </p:txBody>
      </p:sp>
      <p:grpSp>
        <p:nvGrpSpPr>
          <p:cNvPr id="89" name="组合 88"/>
          <p:cNvGrpSpPr>
            <a:grpSpLocks noChangeAspect="1"/>
          </p:cNvGrpSpPr>
          <p:nvPr/>
        </p:nvGrpSpPr>
        <p:grpSpPr>
          <a:xfrm>
            <a:off x="202799" y="287672"/>
            <a:ext cx="609210" cy="609210"/>
            <a:chOff x="456294" y="1959430"/>
            <a:chExt cx="2148114" cy="2148114"/>
          </a:xfrm>
        </p:grpSpPr>
        <p:sp>
          <p:nvSpPr>
            <p:cNvPr id="90" name="椭圆 89"/>
            <p:cNvSpPr/>
            <p:nvPr/>
          </p:nvSpPr>
          <p:spPr>
            <a:xfrm>
              <a:off x="456294" y="1959430"/>
              <a:ext cx="2148114" cy="2148114"/>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rgbClr val="F38E02"/>
                </a:solidFill>
                <a:latin typeface="Arial" pitchFamily="34" charset="0"/>
                <a:ea typeface="微软雅黑" pitchFamily="34" charset="-122"/>
                <a:sym typeface="Arial" pitchFamily="34" charset="0"/>
              </a:endParaRPr>
            </a:p>
          </p:txBody>
        </p:sp>
        <p:pic>
          <p:nvPicPr>
            <p:cNvPr id="91" name="图片 90"/>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833665" y="2319827"/>
              <a:ext cx="1393372" cy="1427320"/>
            </a:xfrm>
            <a:prstGeom prst="rect">
              <a:avLst/>
            </a:prstGeom>
          </p:spPr>
        </p:pic>
      </p:grpSp>
      <p:sp>
        <p:nvSpPr>
          <p:cNvPr id="92" name="文本框 91"/>
          <p:cNvSpPr txBox="1"/>
          <p:nvPr/>
        </p:nvSpPr>
        <p:spPr>
          <a:xfrm>
            <a:off x="919032" y="57998"/>
            <a:ext cx="5708293" cy="923330"/>
          </a:xfrm>
          <a:prstGeom prst="rect">
            <a:avLst/>
          </a:prstGeom>
          <a:noFill/>
        </p:spPr>
        <p:txBody>
          <a:bodyPr wrap="square" rtlCol="0">
            <a:spAutoFit/>
          </a:bodyPr>
          <a:lstStyle/>
          <a:p>
            <a:pPr>
              <a:lnSpc>
                <a:spcPct val="150000"/>
              </a:lnSpc>
            </a:pPr>
            <a:r>
              <a:rPr lang="zh-CN" altLang="en-US" sz="3600" b="1" dirty="0">
                <a:solidFill>
                  <a:schemeClr val="bg1"/>
                </a:solidFill>
              </a:rPr>
              <a:t>添加论文内容第一部分标题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fade">
                                      <p:cBhvr>
                                        <p:cTn id="7" dur="500"/>
                                        <p:tgtEl>
                                          <p:spTgt spid="8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5"/>
                                        </p:tgtEl>
                                        <p:attrNameLst>
                                          <p:attrName>style.visibility</p:attrName>
                                        </p:attrNameLst>
                                      </p:cBhvr>
                                      <p:to>
                                        <p:strVal val="visible"/>
                                      </p:to>
                                    </p:set>
                                    <p:animEffect transition="in" filter="fade">
                                      <p:cBhvr>
                                        <p:cTn id="11" dur="500"/>
                                        <p:tgtEl>
                                          <p:spTgt spid="8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6"/>
                                        </p:tgtEl>
                                        <p:attrNameLst>
                                          <p:attrName>style.visibility</p:attrName>
                                        </p:attrNameLst>
                                      </p:cBhvr>
                                      <p:to>
                                        <p:strVal val="visible"/>
                                      </p:to>
                                    </p:set>
                                    <p:animEffect transition="in" filter="fade">
                                      <p:cBhvr>
                                        <p:cTn id="15" dur="500"/>
                                        <p:tgtEl>
                                          <p:spTgt spid="8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7"/>
                                        </p:tgtEl>
                                        <p:attrNameLst>
                                          <p:attrName>style.visibility</p:attrName>
                                        </p:attrNameLst>
                                      </p:cBhvr>
                                      <p:to>
                                        <p:strVal val="visible"/>
                                      </p:to>
                                    </p:set>
                                    <p:animEffect transition="in" filter="fade">
                                      <p:cBhvr>
                                        <p:cTn id="19" dur="500"/>
                                        <p:tgtEl>
                                          <p:spTgt spid="87"/>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8"/>
                                        </p:tgtEl>
                                        <p:attrNameLst>
                                          <p:attrName>style.visibility</p:attrName>
                                        </p:attrNameLst>
                                      </p:cBhvr>
                                      <p:to>
                                        <p:strVal val="visible"/>
                                      </p:to>
                                    </p:set>
                                    <p:animEffect transition="in" filter="fade">
                                      <p:cBhvr>
                                        <p:cTn id="23"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p:bldP spid="85" grpId="0"/>
      <p:bldP spid="86" grpId="0"/>
      <p:bldP spid="87" grpId="0"/>
      <p:bldP spid="8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0"/>
            <a:ext cx="12192000" cy="10595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0" y="1099029"/>
            <a:ext cx="12192000"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1209322" y="1980696"/>
            <a:ext cx="2111363" cy="1943718"/>
          </a:xfrm>
          <a:prstGeom prst="roundRect">
            <a:avLst>
              <a:gd name="adj" fmla="val 935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10" name="任意多边形 9"/>
          <p:cNvSpPr/>
          <p:nvPr/>
        </p:nvSpPr>
        <p:spPr>
          <a:xfrm>
            <a:off x="1068369" y="3156453"/>
            <a:ext cx="2393264" cy="25766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11" name="椭圆 10"/>
          <p:cNvSpPr/>
          <p:nvPr/>
        </p:nvSpPr>
        <p:spPr>
          <a:xfrm>
            <a:off x="1876897" y="2768346"/>
            <a:ext cx="776213" cy="77621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itchFamily="34" charset="0"/>
            </a:endParaRPr>
          </a:p>
        </p:txBody>
      </p:sp>
      <p:sp>
        <p:nvSpPr>
          <p:cNvPr id="12" name="文本框 11"/>
          <p:cNvSpPr txBox="1"/>
          <p:nvPr/>
        </p:nvSpPr>
        <p:spPr>
          <a:xfrm>
            <a:off x="1749853" y="2218696"/>
            <a:ext cx="1085743" cy="806188"/>
          </a:xfrm>
          <a:prstGeom prst="rect">
            <a:avLst/>
          </a:prstGeom>
          <a:noFill/>
        </p:spPr>
        <p:txBody>
          <a:bodyPr wrap="square" lIns="68580" tIns="34290" rIns="68580" bIns="34290" rtlCol="0">
            <a:spAutoFit/>
          </a:bodyPr>
          <a:lstStyle/>
          <a:p>
            <a:pPr algn="ctr"/>
            <a:r>
              <a:rPr lang="en-US" altLang="zh-HK" sz="3600" dirty="0">
                <a:solidFill>
                  <a:schemeClr val="bg1"/>
                </a:solidFill>
                <a:latin typeface="Impact" pitchFamily="34" charset="0"/>
                <a:ea typeface="张海山锐谐体2.0-授权联系：Samtype@QQ.com" panose="02000000000000000000" pitchFamily="2" charset="-122"/>
              </a:rPr>
              <a:t>01</a:t>
            </a:r>
            <a:endParaRPr lang="zh-HK" altLang="en-US" sz="3600" dirty="0">
              <a:solidFill>
                <a:schemeClr val="bg1"/>
              </a:solidFill>
              <a:latin typeface="Impact" pitchFamily="34" charset="0"/>
              <a:ea typeface="张海山锐谐体2.0-授权联系：Samtype@QQ.com" panose="02000000000000000000" pitchFamily="2" charset="-122"/>
            </a:endParaRPr>
          </a:p>
        </p:txBody>
      </p:sp>
      <p:sp>
        <p:nvSpPr>
          <p:cNvPr id="13" name="圆角矩形 12"/>
          <p:cNvSpPr/>
          <p:nvPr/>
        </p:nvSpPr>
        <p:spPr>
          <a:xfrm>
            <a:off x="3683254" y="1980696"/>
            <a:ext cx="2111363" cy="1943718"/>
          </a:xfrm>
          <a:prstGeom prst="roundRect">
            <a:avLst>
              <a:gd name="adj" fmla="val 935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dirty="0"/>
          </a:p>
        </p:txBody>
      </p:sp>
      <p:sp>
        <p:nvSpPr>
          <p:cNvPr id="14" name="任意多边形 13"/>
          <p:cNvSpPr/>
          <p:nvPr/>
        </p:nvSpPr>
        <p:spPr>
          <a:xfrm>
            <a:off x="3542301" y="3156452"/>
            <a:ext cx="2393264" cy="2576692"/>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15" name="椭圆 14"/>
          <p:cNvSpPr/>
          <p:nvPr/>
        </p:nvSpPr>
        <p:spPr>
          <a:xfrm>
            <a:off x="4350827" y="2768346"/>
            <a:ext cx="776213" cy="7762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itchFamily="34" charset="0"/>
            </a:endParaRPr>
          </a:p>
        </p:txBody>
      </p:sp>
      <p:sp>
        <p:nvSpPr>
          <p:cNvPr id="16" name="文本框 48"/>
          <p:cNvSpPr txBox="1"/>
          <p:nvPr/>
        </p:nvSpPr>
        <p:spPr>
          <a:xfrm>
            <a:off x="4182199" y="2218696"/>
            <a:ext cx="1157633" cy="806188"/>
          </a:xfrm>
          <a:prstGeom prst="rect">
            <a:avLst/>
          </a:prstGeom>
          <a:noFill/>
        </p:spPr>
        <p:txBody>
          <a:bodyPr wrap="square" lIns="68580" tIns="34290" rIns="68580" bIns="34290" rtlCol="0">
            <a:spAutoFit/>
          </a:bodyPr>
          <a:lstStyle/>
          <a:p>
            <a:pPr algn="ctr"/>
            <a:r>
              <a:rPr lang="en-US" altLang="zh-HK" sz="3600" dirty="0">
                <a:solidFill>
                  <a:schemeClr val="bg1"/>
                </a:solidFill>
                <a:latin typeface="Impact" pitchFamily="34" charset="0"/>
                <a:ea typeface="张海山锐谐体2.0-授权联系：Samtype@QQ.com" panose="02000000000000000000" pitchFamily="2" charset="-122"/>
              </a:rPr>
              <a:t>02</a:t>
            </a:r>
            <a:endParaRPr lang="zh-HK" altLang="en-US" sz="3600" dirty="0">
              <a:solidFill>
                <a:schemeClr val="bg1"/>
              </a:solidFill>
              <a:latin typeface="Impact" pitchFamily="34" charset="0"/>
              <a:ea typeface="张海山锐谐体2.0-授权联系：Samtype@QQ.com" panose="02000000000000000000" pitchFamily="2" charset="-122"/>
            </a:endParaRPr>
          </a:p>
        </p:txBody>
      </p:sp>
      <p:sp>
        <p:nvSpPr>
          <p:cNvPr id="17" name="圆角矩形 16"/>
          <p:cNvSpPr/>
          <p:nvPr/>
        </p:nvSpPr>
        <p:spPr>
          <a:xfrm>
            <a:off x="6157185" y="1980696"/>
            <a:ext cx="2111363" cy="1943718"/>
          </a:xfrm>
          <a:prstGeom prst="roundRect">
            <a:avLst>
              <a:gd name="adj" fmla="val 935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18" name="任意多边形 17"/>
          <p:cNvSpPr/>
          <p:nvPr/>
        </p:nvSpPr>
        <p:spPr>
          <a:xfrm>
            <a:off x="6016233" y="3156452"/>
            <a:ext cx="2393264" cy="2576692"/>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19" name="椭圆 18"/>
          <p:cNvSpPr/>
          <p:nvPr/>
        </p:nvSpPr>
        <p:spPr>
          <a:xfrm>
            <a:off x="6824759" y="2768346"/>
            <a:ext cx="776213" cy="77621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itchFamily="34" charset="0"/>
            </a:endParaRPr>
          </a:p>
        </p:txBody>
      </p:sp>
      <p:sp>
        <p:nvSpPr>
          <p:cNvPr id="20" name="文本框 54"/>
          <p:cNvSpPr txBox="1"/>
          <p:nvPr/>
        </p:nvSpPr>
        <p:spPr>
          <a:xfrm>
            <a:off x="6586824" y="2218696"/>
            <a:ext cx="1265824" cy="806188"/>
          </a:xfrm>
          <a:prstGeom prst="rect">
            <a:avLst/>
          </a:prstGeom>
          <a:noFill/>
        </p:spPr>
        <p:txBody>
          <a:bodyPr wrap="square" lIns="68580" tIns="34290" rIns="68580" bIns="34290" rtlCol="0">
            <a:spAutoFit/>
          </a:bodyPr>
          <a:lstStyle/>
          <a:p>
            <a:pPr algn="ctr"/>
            <a:r>
              <a:rPr lang="en-US" altLang="zh-HK" sz="3600" dirty="0">
                <a:solidFill>
                  <a:schemeClr val="bg1"/>
                </a:solidFill>
                <a:latin typeface="Impact" pitchFamily="34" charset="0"/>
                <a:ea typeface="张海山锐谐体2.0-授权联系：Samtype@QQ.com" panose="02000000000000000000" pitchFamily="2" charset="-122"/>
              </a:rPr>
              <a:t>03</a:t>
            </a:r>
            <a:endParaRPr lang="zh-HK" altLang="en-US" sz="3600" dirty="0">
              <a:solidFill>
                <a:schemeClr val="bg1"/>
              </a:solidFill>
              <a:latin typeface="Impact" pitchFamily="34" charset="0"/>
              <a:ea typeface="张海山锐谐体2.0-授权联系：Samtype@QQ.com" panose="02000000000000000000" pitchFamily="2" charset="-122"/>
            </a:endParaRPr>
          </a:p>
        </p:txBody>
      </p:sp>
      <p:sp>
        <p:nvSpPr>
          <p:cNvPr id="21" name="圆角矩形 20"/>
          <p:cNvSpPr/>
          <p:nvPr/>
        </p:nvSpPr>
        <p:spPr>
          <a:xfrm>
            <a:off x="8631117" y="1980696"/>
            <a:ext cx="2111363" cy="1943718"/>
          </a:xfrm>
          <a:prstGeom prst="roundRect">
            <a:avLst>
              <a:gd name="adj" fmla="val 935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22" name="任意多边形 21"/>
          <p:cNvSpPr/>
          <p:nvPr/>
        </p:nvSpPr>
        <p:spPr>
          <a:xfrm>
            <a:off x="8490165" y="3156452"/>
            <a:ext cx="2393264" cy="2576692"/>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23" name="椭圆 22"/>
          <p:cNvSpPr/>
          <p:nvPr/>
        </p:nvSpPr>
        <p:spPr>
          <a:xfrm>
            <a:off x="9298691" y="2768346"/>
            <a:ext cx="776213" cy="7762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itchFamily="34" charset="0"/>
            </a:endParaRPr>
          </a:p>
        </p:txBody>
      </p:sp>
      <p:sp>
        <p:nvSpPr>
          <p:cNvPr id="24" name="文本框 60"/>
          <p:cNvSpPr txBox="1"/>
          <p:nvPr/>
        </p:nvSpPr>
        <p:spPr>
          <a:xfrm>
            <a:off x="9102340" y="2218696"/>
            <a:ext cx="1133485" cy="806188"/>
          </a:xfrm>
          <a:prstGeom prst="rect">
            <a:avLst/>
          </a:prstGeom>
          <a:noFill/>
        </p:spPr>
        <p:txBody>
          <a:bodyPr wrap="square" lIns="68580" tIns="34290" rIns="68580" bIns="34290" rtlCol="0">
            <a:spAutoFit/>
          </a:bodyPr>
          <a:lstStyle/>
          <a:p>
            <a:pPr algn="ctr"/>
            <a:r>
              <a:rPr lang="en-US" altLang="zh-HK" sz="3600" dirty="0">
                <a:solidFill>
                  <a:schemeClr val="bg1"/>
                </a:solidFill>
                <a:latin typeface="Impact" pitchFamily="34" charset="0"/>
                <a:ea typeface="张海山锐谐体2.0-授权联系：Samtype@QQ.com" panose="02000000000000000000" pitchFamily="2" charset="-122"/>
              </a:rPr>
              <a:t>04</a:t>
            </a:r>
            <a:endParaRPr lang="zh-HK" altLang="en-US" sz="3600" dirty="0">
              <a:solidFill>
                <a:schemeClr val="bg1"/>
              </a:solidFill>
              <a:latin typeface="Impact" pitchFamily="34" charset="0"/>
              <a:ea typeface="张海山锐谐体2.0-授权联系：Samtype@QQ.com" panose="02000000000000000000" pitchFamily="2" charset="-122"/>
            </a:endParaRPr>
          </a:p>
        </p:txBody>
      </p:sp>
      <p:sp>
        <p:nvSpPr>
          <p:cNvPr id="25" name="Content Placeholder 2"/>
          <p:cNvSpPr txBox="1"/>
          <p:nvPr/>
        </p:nvSpPr>
        <p:spPr>
          <a:xfrm>
            <a:off x="1281845" y="4162414"/>
            <a:ext cx="2020589"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ysClr val="window" lastClr="FFFFFF">
                    <a:lumMod val="65000"/>
                  </a:sysClr>
                </a:solidFill>
                <a:cs typeface="+mn-ea"/>
                <a:sym typeface="+mn-lt"/>
              </a:rPr>
              <a:t>请在这里添加文字内容请在这里添加文字内容请在这里添加文字内容请在这里添加文字内容</a:t>
            </a:r>
            <a:endParaRPr lang="en-US" altLang="zh-CN" sz="1200" dirty="0">
              <a:solidFill>
                <a:sysClr val="window" lastClr="FFFFFF">
                  <a:lumMod val="65000"/>
                </a:sysClr>
              </a:solidFill>
              <a:cs typeface="+mn-ea"/>
              <a:sym typeface="+mn-lt"/>
            </a:endParaRPr>
          </a:p>
        </p:txBody>
      </p:sp>
      <p:sp>
        <p:nvSpPr>
          <p:cNvPr id="26" name="Title 13"/>
          <p:cNvSpPr txBox="1"/>
          <p:nvPr/>
        </p:nvSpPr>
        <p:spPr>
          <a:xfrm>
            <a:off x="1268953" y="3658271"/>
            <a:ext cx="2132399"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rPr>
              <a:t>添加文字标题</a:t>
            </a:r>
            <a:endParaRPr kumimoji="0" 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endParaRPr>
          </a:p>
        </p:txBody>
      </p:sp>
      <p:sp>
        <p:nvSpPr>
          <p:cNvPr id="27" name="Content Placeholder 2"/>
          <p:cNvSpPr txBox="1"/>
          <p:nvPr/>
        </p:nvSpPr>
        <p:spPr>
          <a:xfrm>
            <a:off x="3696141" y="4162414"/>
            <a:ext cx="2020589"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ysClr val="window" lastClr="FFFFFF">
                    <a:lumMod val="65000"/>
                  </a:sysClr>
                </a:solidFill>
                <a:cs typeface="+mn-ea"/>
                <a:sym typeface="+mn-lt"/>
              </a:rPr>
              <a:t>请在这里添加文字内容请在这里添加文字内容请在这里添加文字内容请在这里添加文字内容</a:t>
            </a:r>
            <a:endParaRPr lang="en-US" altLang="zh-CN" sz="1200" dirty="0">
              <a:solidFill>
                <a:sysClr val="window" lastClr="FFFFFF">
                  <a:lumMod val="65000"/>
                </a:sysClr>
              </a:solidFill>
              <a:cs typeface="+mn-ea"/>
              <a:sym typeface="+mn-lt"/>
            </a:endParaRPr>
          </a:p>
        </p:txBody>
      </p:sp>
      <p:sp>
        <p:nvSpPr>
          <p:cNvPr id="28" name="Title 13"/>
          <p:cNvSpPr txBox="1"/>
          <p:nvPr/>
        </p:nvSpPr>
        <p:spPr>
          <a:xfrm>
            <a:off x="3683249" y="3658271"/>
            <a:ext cx="2132399"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rPr>
              <a:t>添加文字标题</a:t>
            </a:r>
            <a:endParaRPr kumimoji="0" 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endParaRPr>
          </a:p>
        </p:txBody>
      </p:sp>
      <p:sp>
        <p:nvSpPr>
          <p:cNvPr id="29" name="Content Placeholder 2"/>
          <p:cNvSpPr txBox="1"/>
          <p:nvPr/>
        </p:nvSpPr>
        <p:spPr>
          <a:xfrm>
            <a:off x="6167052" y="4162414"/>
            <a:ext cx="2020589"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ysClr val="window" lastClr="FFFFFF">
                    <a:lumMod val="65000"/>
                  </a:sysClr>
                </a:solidFill>
                <a:cs typeface="+mn-ea"/>
                <a:sym typeface="+mn-lt"/>
              </a:rPr>
              <a:t>请在这里添加文字内容请在这里添加文字内容请在这里添加文字内容请在这里添加文字内容</a:t>
            </a:r>
            <a:endParaRPr lang="en-US" altLang="zh-CN" sz="1200" dirty="0">
              <a:solidFill>
                <a:sysClr val="window" lastClr="FFFFFF">
                  <a:lumMod val="65000"/>
                </a:sysClr>
              </a:solidFill>
              <a:cs typeface="+mn-ea"/>
              <a:sym typeface="+mn-lt"/>
            </a:endParaRPr>
          </a:p>
        </p:txBody>
      </p:sp>
      <p:sp>
        <p:nvSpPr>
          <p:cNvPr id="30" name="Title 13"/>
          <p:cNvSpPr txBox="1"/>
          <p:nvPr/>
        </p:nvSpPr>
        <p:spPr>
          <a:xfrm>
            <a:off x="6154160" y="3658271"/>
            <a:ext cx="2132399"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rPr>
              <a:t>添加文字标题</a:t>
            </a:r>
            <a:endParaRPr kumimoji="0" 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endParaRPr>
          </a:p>
        </p:txBody>
      </p:sp>
      <p:sp>
        <p:nvSpPr>
          <p:cNvPr id="31" name="Content Placeholder 2"/>
          <p:cNvSpPr txBox="1"/>
          <p:nvPr/>
        </p:nvSpPr>
        <p:spPr>
          <a:xfrm>
            <a:off x="8631116" y="4162414"/>
            <a:ext cx="2020589"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ysClr val="window" lastClr="FFFFFF">
                    <a:lumMod val="65000"/>
                  </a:sysClr>
                </a:solidFill>
                <a:cs typeface="+mn-ea"/>
                <a:sym typeface="+mn-lt"/>
              </a:rPr>
              <a:t>请在这里添加文字内容请在这里添加文字内容请在这里添加文字内容请在这里添加文字内容</a:t>
            </a:r>
            <a:endParaRPr lang="en-US" altLang="zh-CN" sz="1200" dirty="0">
              <a:solidFill>
                <a:sysClr val="window" lastClr="FFFFFF">
                  <a:lumMod val="65000"/>
                </a:sysClr>
              </a:solidFill>
              <a:cs typeface="+mn-ea"/>
              <a:sym typeface="+mn-lt"/>
            </a:endParaRPr>
          </a:p>
        </p:txBody>
      </p:sp>
      <p:sp>
        <p:nvSpPr>
          <p:cNvPr id="32" name="Title 13"/>
          <p:cNvSpPr txBox="1"/>
          <p:nvPr/>
        </p:nvSpPr>
        <p:spPr>
          <a:xfrm>
            <a:off x="8618224" y="3658271"/>
            <a:ext cx="2132399"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rPr>
              <a:t>添加文字标题</a:t>
            </a:r>
            <a:endParaRPr kumimoji="0" 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endParaRPr>
          </a:p>
        </p:txBody>
      </p:sp>
      <p:grpSp>
        <p:nvGrpSpPr>
          <p:cNvPr id="33" name="组合 32"/>
          <p:cNvGrpSpPr>
            <a:grpSpLocks noChangeAspect="1"/>
          </p:cNvGrpSpPr>
          <p:nvPr/>
        </p:nvGrpSpPr>
        <p:grpSpPr>
          <a:xfrm>
            <a:off x="202799" y="287672"/>
            <a:ext cx="609210" cy="609210"/>
            <a:chOff x="456294" y="1959430"/>
            <a:chExt cx="2148114" cy="2148114"/>
          </a:xfrm>
        </p:grpSpPr>
        <p:sp>
          <p:nvSpPr>
            <p:cNvPr id="34" name="椭圆 33"/>
            <p:cNvSpPr/>
            <p:nvPr/>
          </p:nvSpPr>
          <p:spPr>
            <a:xfrm>
              <a:off x="456294" y="1959430"/>
              <a:ext cx="2148114" cy="2148114"/>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rgbClr val="F38E02"/>
                </a:solidFill>
                <a:latin typeface="Arial" pitchFamily="34" charset="0"/>
                <a:ea typeface="微软雅黑" pitchFamily="34" charset="-122"/>
                <a:sym typeface="Arial" pitchFamily="34" charset="0"/>
              </a:endParaRPr>
            </a:p>
          </p:txBody>
        </p:sp>
        <p:pic>
          <p:nvPicPr>
            <p:cNvPr id="35" name="图片 34"/>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833665" y="2319827"/>
              <a:ext cx="1393372" cy="1427320"/>
            </a:xfrm>
            <a:prstGeom prst="rect">
              <a:avLst/>
            </a:prstGeom>
          </p:spPr>
        </p:pic>
      </p:grpSp>
      <p:sp>
        <p:nvSpPr>
          <p:cNvPr id="36" name="文本框 35"/>
          <p:cNvSpPr txBox="1"/>
          <p:nvPr/>
        </p:nvSpPr>
        <p:spPr>
          <a:xfrm>
            <a:off x="919032" y="57998"/>
            <a:ext cx="5708293" cy="923330"/>
          </a:xfrm>
          <a:prstGeom prst="rect">
            <a:avLst/>
          </a:prstGeom>
          <a:noFill/>
        </p:spPr>
        <p:txBody>
          <a:bodyPr wrap="square" rtlCol="0">
            <a:spAutoFit/>
          </a:bodyPr>
          <a:lstStyle/>
          <a:p>
            <a:pPr>
              <a:lnSpc>
                <a:spcPct val="150000"/>
              </a:lnSpc>
            </a:pPr>
            <a:r>
              <a:rPr lang="zh-CN" altLang="en-US" sz="3600" b="1" dirty="0">
                <a:solidFill>
                  <a:schemeClr val="bg1"/>
                </a:solidFill>
              </a:rPr>
              <a:t>添加论文内容第一部分标题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500"/>
                                        <p:tgtEl>
                                          <p:spTgt spid="2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500"/>
                                        <p:tgtEl>
                                          <p:spTgt spid="2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500"/>
                                        <p:tgtEl>
                                          <p:spTgt spid="27"/>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fade">
                                      <p:cBhvr>
                                        <p:cTn id="23" dur="500"/>
                                        <p:tgtEl>
                                          <p:spTgt spid="30"/>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500"/>
                                        <p:tgtEl>
                                          <p:spTgt spid="29"/>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fade">
                                      <p:cBhvr>
                                        <p:cTn id="31" dur="500"/>
                                        <p:tgtEl>
                                          <p:spTgt spid="32"/>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fade">
                                      <p:cBhvr>
                                        <p:cTn id="3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P spid="29" grpId="0"/>
      <p:bldP spid="30" grpId="0"/>
      <p:bldP spid="31" grpId="0"/>
      <p:bldP spid="3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0"/>
            <a:ext cx="12192000" cy="10595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0" y="1099029"/>
            <a:ext cx="12192000"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Oval 4"/>
          <p:cNvSpPr>
            <a:spLocks noChangeArrowheads="1"/>
          </p:cNvSpPr>
          <p:nvPr/>
        </p:nvSpPr>
        <p:spPr bwMode="gray">
          <a:xfrm>
            <a:off x="3905484" y="1638648"/>
            <a:ext cx="3956050" cy="3881437"/>
          </a:xfrm>
          <a:prstGeom prst="ellipse">
            <a:avLst/>
          </a:prstGeom>
          <a:noFill/>
          <a:ln w="12700">
            <a:solidFill>
              <a:sysClr val="window" lastClr="FFFFFF">
                <a:lumMod val="50000"/>
              </a:sysClr>
            </a:solidFill>
            <a:prstDash val="sysDot"/>
            <a:round/>
          </a:ln>
          <a:effectLst/>
          <a:extLst>
            <a:ext uri="{909E8E84-426E-40DD-AFC4-6F175D3DCCD1}">
              <a14:hiddenFill xmlns:a14="http://schemas.microsoft.com/office/drawing/2010/main">
                <a:gradFill rotWithShape="1">
                  <a:gsLst>
                    <a:gs pos="0">
                      <a:srgbClr val="FFFFCC">
                        <a:gamma/>
                        <a:shade val="60784"/>
                        <a:invGamma/>
                      </a:srgbClr>
                    </a:gs>
                    <a:gs pos="100000">
                      <a:srgbClr val="FFFFCC">
                        <a:alpha val="0"/>
                      </a:srgbClr>
                    </a:gs>
                  </a:gsLst>
                  <a:path path="shape">
                    <a:fillToRect l="50000" t="50000" r="50000" b="50000"/>
                  </a:path>
                </a:gra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10" name="Oval 5"/>
          <p:cNvSpPr>
            <a:spLocks noChangeArrowheads="1"/>
          </p:cNvSpPr>
          <p:nvPr/>
        </p:nvSpPr>
        <p:spPr bwMode="gray">
          <a:xfrm>
            <a:off x="4122971" y="1845023"/>
            <a:ext cx="3490913" cy="3490912"/>
          </a:xfrm>
          <a:prstGeom prst="ellipse">
            <a:avLst/>
          </a:prstGeom>
          <a:noFill/>
          <a:ln w="12700">
            <a:solidFill>
              <a:sysClr val="window" lastClr="FFFFFF">
                <a:lumMod val="50000"/>
              </a:sysClr>
            </a:solidFill>
            <a:prstDash val="sysDot"/>
            <a:round/>
          </a:ln>
          <a:effectLst/>
          <a:extLst>
            <a:ext uri="{909E8E84-426E-40DD-AFC4-6F175D3DCCD1}">
              <a14:hiddenFill xmlns:a14="http://schemas.microsoft.com/office/drawing/2010/main">
                <a:gradFill rotWithShape="1">
                  <a:gsLst>
                    <a:gs pos="0">
                      <a:srgbClr val="FFFFCC">
                        <a:gamma/>
                        <a:shade val="60784"/>
                        <a:invGamma/>
                      </a:srgbClr>
                    </a:gs>
                    <a:gs pos="100000">
                      <a:srgbClr val="FFFFCC">
                        <a:alpha val="0"/>
                      </a:srgbClr>
                    </a:gs>
                  </a:gsLst>
                  <a:path path="shape">
                    <a:fillToRect l="50000" t="50000" r="50000" b="50000"/>
                  </a:path>
                </a:gra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11" name="Oval 6"/>
          <p:cNvSpPr>
            <a:spLocks noChangeArrowheads="1"/>
          </p:cNvSpPr>
          <p:nvPr/>
        </p:nvSpPr>
        <p:spPr bwMode="gray">
          <a:xfrm>
            <a:off x="4338871" y="2172048"/>
            <a:ext cx="2973388" cy="2973387"/>
          </a:xfrm>
          <a:prstGeom prst="ellipse">
            <a:avLst/>
          </a:prstGeom>
          <a:noFill/>
          <a:ln w="12700">
            <a:solidFill>
              <a:sysClr val="window" lastClr="FFFFFF">
                <a:lumMod val="50000"/>
              </a:sysClr>
            </a:solidFill>
            <a:prstDash val="sysDot"/>
            <a:round/>
          </a:ln>
          <a:effectLst/>
          <a:extLst>
            <a:ext uri="{909E8E84-426E-40DD-AFC4-6F175D3DCCD1}">
              <a14:hiddenFill xmlns:a14="http://schemas.microsoft.com/office/drawing/2010/main">
                <a:gradFill rotWithShape="1">
                  <a:gsLst>
                    <a:gs pos="0">
                      <a:srgbClr val="FFFFCC">
                        <a:gamma/>
                        <a:shade val="60784"/>
                        <a:invGamma/>
                      </a:srgbClr>
                    </a:gs>
                    <a:gs pos="100000">
                      <a:srgbClr val="FFFFCC">
                        <a:alpha val="0"/>
                      </a:srgbClr>
                    </a:gs>
                  </a:gsLst>
                  <a:path path="shape">
                    <a:fillToRect l="50000" t="50000" r="50000" b="50000"/>
                  </a:path>
                </a:gra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12" name="AutoShape 7"/>
          <p:cNvSpPr>
            <a:spLocks noChangeArrowheads="1"/>
          </p:cNvSpPr>
          <p:nvPr/>
        </p:nvSpPr>
        <p:spPr bwMode="gray">
          <a:xfrm rot="9044363">
            <a:off x="3581634" y="3470623"/>
            <a:ext cx="1871662" cy="1855787"/>
          </a:xfrm>
          <a:prstGeom prst="chevron">
            <a:avLst>
              <a:gd name="adj" fmla="val 28655"/>
            </a:avLst>
          </a:prstGeom>
          <a:solidFill>
            <a:schemeClr val="accent3"/>
          </a:solidFill>
          <a:ln w="25400" cap="flat" cmpd="sng" algn="ctr">
            <a:noFill/>
            <a:prstDash val="soli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800" b="1" i="0" u="none" strike="noStrike" kern="120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13" name="AutoShape 8"/>
          <p:cNvSpPr>
            <a:spLocks noChangeArrowheads="1"/>
          </p:cNvSpPr>
          <p:nvPr/>
        </p:nvSpPr>
        <p:spPr bwMode="gray">
          <a:xfrm rot="16200000">
            <a:off x="4859571" y="1276698"/>
            <a:ext cx="1871663" cy="1855787"/>
          </a:xfrm>
          <a:prstGeom prst="chevron">
            <a:avLst>
              <a:gd name="adj" fmla="val 28655"/>
            </a:avLst>
          </a:prstGeom>
          <a:solidFill>
            <a:schemeClr val="accent1"/>
          </a:solidFill>
          <a:ln w="25400" cap="flat" cmpd="sng" algn="ctr">
            <a:noFill/>
            <a:prstDash val="soli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800" b="1" i="0" u="none" strike="noStrike" kern="120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14" name="AutoShape 9"/>
          <p:cNvSpPr>
            <a:spLocks noChangeArrowheads="1"/>
          </p:cNvSpPr>
          <p:nvPr/>
        </p:nvSpPr>
        <p:spPr bwMode="gray">
          <a:xfrm rot="1788254">
            <a:off x="6127984" y="3483323"/>
            <a:ext cx="1871662" cy="1855787"/>
          </a:xfrm>
          <a:prstGeom prst="chevron">
            <a:avLst>
              <a:gd name="adj" fmla="val 28655"/>
            </a:avLst>
          </a:prstGeom>
          <a:solidFill>
            <a:schemeClr val="accent2"/>
          </a:solidFill>
          <a:ln w="25400" cap="flat" cmpd="sng" algn="ctr">
            <a:noFill/>
            <a:prstDash val="soli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800" b="1" i="0" u="none" strike="noStrike" kern="120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15" name="Text Box 10"/>
          <p:cNvSpPr txBox="1">
            <a:spLocks noChangeArrowheads="1"/>
          </p:cNvSpPr>
          <p:nvPr/>
        </p:nvSpPr>
        <p:spPr bwMode="gray">
          <a:xfrm>
            <a:off x="4860810" y="3573016"/>
            <a:ext cx="185578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chemeClr val="tx1">
                    <a:lumMod val="50000"/>
                    <a:lumOff val="50000"/>
                  </a:schemeClr>
                </a:solidFill>
                <a:effectLst/>
                <a:uLnTx/>
                <a:uFillTx/>
                <a:latin typeface="微软雅黑" pitchFamily="34" charset="-122"/>
                <a:ea typeface="微软雅黑" pitchFamily="34" charset="-122"/>
                <a:cs typeface="+mn-cs"/>
              </a:rPr>
              <a:t>添加标题</a:t>
            </a:r>
            <a:endParaRPr kumimoji="0" lang="en-US" altLang="zh-CN" sz="2000" b="1" i="0" u="none" strike="noStrike" kern="1200" cap="none" spc="0" normalizeH="0" baseline="0" noProof="0" dirty="0">
              <a:ln>
                <a:noFill/>
              </a:ln>
              <a:solidFill>
                <a:schemeClr val="tx1">
                  <a:lumMod val="50000"/>
                  <a:lumOff val="50000"/>
                </a:schemeClr>
              </a:solidFill>
              <a:effectLst/>
              <a:uLnTx/>
              <a:uFillTx/>
              <a:latin typeface="微软雅黑" pitchFamily="34" charset="-122"/>
              <a:ea typeface="微软雅黑" pitchFamily="34" charset="-122"/>
              <a:cs typeface="+mn-cs"/>
            </a:endParaRPr>
          </a:p>
        </p:txBody>
      </p:sp>
      <p:sp>
        <p:nvSpPr>
          <p:cNvPr id="16" name="Rectangle 11"/>
          <p:cNvSpPr>
            <a:spLocks noChangeArrowheads="1"/>
          </p:cNvSpPr>
          <p:nvPr/>
        </p:nvSpPr>
        <p:spPr bwMode="gray">
          <a:xfrm>
            <a:off x="4770671" y="2019648"/>
            <a:ext cx="204311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标题</a:t>
            </a:r>
            <a:endParaRPr kumimoji="0" lang="en-US" altLang="zh-CN" sz="1400" b="1"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17" name="Rectangle 12"/>
          <p:cNvSpPr>
            <a:spLocks noChangeArrowheads="1"/>
          </p:cNvSpPr>
          <p:nvPr/>
        </p:nvSpPr>
        <p:spPr bwMode="gray">
          <a:xfrm>
            <a:off x="3780690" y="4343896"/>
            <a:ext cx="1160463"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标题</a:t>
            </a:r>
            <a:endParaRPr kumimoji="0" lang="en-US" altLang="zh-CN" sz="1400" b="1"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18" name="Rectangle 13"/>
          <p:cNvSpPr>
            <a:spLocks noChangeArrowheads="1"/>
          </p:cNvSpPr>
          <p:nvPr/>
        </p:nvSpPr>
        <p:spPr bwMode="gray">
          <a:xfrm>
            <a:off x="6677902" y="4309988"/>
            <a:ext cx="1160463"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400" b="1"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  </a:t>
            </a:r>
            <a:r>
              <a:rPr kumimoji="0" lang="zh-CN" altLang="en-US" sz="1400" b="1"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标题</a:t>
            </a:r>
            <a:endParaRPr kumimoji="0" lang="en-US" altLang="zh-CN" sz="1400" b="1"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19" name="Content Placeholder 2"/>
          <p:cNvSpPr txBox="1"/>
          <p:nvPr/>
        </p:nvSpPr>
        <p:spPr>
          <a:xfrm>
            <a:off x="7756951" y="2347891"/>
            <a:ext cx="3340876"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ysClr val="window" lastClr="FFFFFF">
                    <a:lumMod val="65000"/>
                  </a:sysClr>
                </a:solidFill>
                <a:cs typeface="+mn-ea"/>
                <a:sym typeface="+mn-lt"/>
              </a:rPr>
              <a:t>请在这里添加文字内容请在这里添加文字内容请在这里添加文字内容请在这里添加文字内容</a:t>
            </a:r>
            <a:endParaRPr lang="en-US" altLang="zh-CN" sz="1200" dirty="0">
              <a:solidFill>
                <a:sysClr val="window" lastClr="FFFFFF">
                  <a:lumMod val="65000"/>
                </a:sysClr>
              </a:solidFill>
              <a:cs typeface="+mn-ea"/>
              <a:sym typeface="+mn-lt"/>
            </a:endParaRPr>
          </a:p>
        </p:txBody>
      </p:sp>
      <p:sp>
        <p:nvSpPr>
          <p:cNvPr id="20" name="Title 13"/>
          <p:cNvSpPr txBox="1"/>
          <p:nvPr/>
        </p:nvSpPr>
        <p:spPr>
          <a:xfrm>
            <a:off x="7744059" y="1933008"/>
            <a:ext cx="2884425"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rPr>
              <a:t>添加文字标题</a:t>
            </a:r>
            <a:endParaRPr kumimoji="0" 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endParaRPr>
          </a:p>
        </p:txBody>
      </p:sp>
      <p:sp>
        <p:nvSpPr>
          <p:cNvPr id="21" name="Content Placeholder 2"/>
          <p:cNvSpPr txBox="1"/>
          <p:nvPr/>
        </p:nvSpPr>
        <p:spPr>
          <a:xfrm>
            <a:off x="4742100" y="5875200"/>
            <a:ext cx="3340876"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ysClr val="window" lastClr="FFFFFF">
                    <a:lumMod val="65000"/>
                  </a:sysClr>
                </a:solidFill>
                <a:cs typeface="+mn-ea"/>
                <a:sym typeface="+mn-lt"/>
              </a:rPr>
              <a:t>请在这里添加文字内容请在这里添加文字内容请在这里添加文字内容请在这里添加文字内容</a:t>
            </a:r>
            <a:endParaRPr lang="en-US" altLang="zh-CN" sz="1200" dirty="0">
              <a:solidFill>
                <a:sysClr val="window" lastClr="FFFFFF">
                  <a:lumMod val="65000"/>
                </a:sysClr>
              </a:solidFill>
              <a:cs typeface="+mn-ea"/>
              <a:sym typeface="+mn-lt"/>
            </a:endParaRPr>
          </a:p>
        </p:txBody>
      </p:sp>
      <p:sp>
        <p:nvSpPr>
          <p:cNvPr id="22" name="Title 13"/>
          <p:cNvSpPr txBox="1"/>
          <p:nvPr/>
        </p:nvSpPr>
        <p:spPr>
          <a:xfrm>
            <a:off x="4729208" y="5460317"/>
            <a:ext cx="2884425"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rPr>
              <a:t>添加文字标题</a:t>
            </a:r>
            <a:endParaRPr kumimoji="0" 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endParaRPr>
          </a:p>
        </p:txBody>
      </p:sp>
      <p:sp>
        <p:nvSpPr>
          <p:cNvPr id="23" name="Content Placeholder 2"/>
          <p:cNvSpPr txBox="1"/>
          <p:nvPr/>
        </p:nvSpPr>
        <p:spPr>
          <a:xfrm>
            <a:off x="727230" y="2408165"/>
            <a:ext cx="3340876"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ysClr val="window" lastClr="FFFFFF">
                    <a:lumMod val="65000"/>
                  </a:sysClr>
                </a:solidFill>
                <a:cs typeface="+mn-ea"/>
                <a:sym typeface="+mn-lt"/>
              </a:rPr>
              <a:t>请在这里添加文字内容请在这里添加文字内容请在这里添加文字内容请在这里添加文字内容</a:t>
            </a:r>
            <a:endParaRPr lang="en-US" altLang="zh-CN" sz="1200" dirty="0">
              <a:solidFill>
                <a:sysClr val="window" lastClr="FFFFFF">
                  <a:lumMod val="65000"/>
                </a:sysClr>
              </a:solidFill>
              <a:cs typeface="+mn-ea"/>
              <a:sym typeface="+mn-lt"/>
            </a:endParaRPr>
          </a:p>
        </p:txBody>
      </p:sp>
      <p:sp>
        <p:nvSpPr>
          <p:cNvPr id="24" name="Title 13"/>
          <p:cNvSpPr txBox="1"/>
          <p:nvPr/>
        </p:nvSpPr>
        <p:spPr>
          <a:xfrm>
            <a:off x="714338" y="1993282"/>
            <a:ext cx="2884425"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rPr>
              <a:t>添加文字标题</a:t>
            </a:r>
            <a:endParaRPr kumimoji="0" 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endParaRPr>
          </a:p>
        </p:txBody>
      </p:sp>
      <p:grpSp>
        <p:nvGrpSpPr>
          <p:cNvPr id="25" name="组合 24"/>
          <p:cNvGrpSpPr>
            <a:grpSpLocks noChangeAspect="1"/>
          </p:cNvGrpSpPr>
          <p:nvPr/>
        </p:nvGrpSpPr>
        <p:grpSpPr>
          <a:xfrm>
            <a:off x="202799" y="287672"/>
            <a:ext cx="609210" cy="609210"/>
            <a:chOff x="456294" y="1959430"/>
            <a:chExt cx="2148114" cy="2148114"/>
          </a:xfrm>
        </p:grpSpPr>
        <p:sp>
          <p:nvSpPr>
            <p:cNvPr id="26" name="椭圆 25"/>
            <p:cNvSpPr/>
            <p:nvPr/>
          </p:nvSpPr>
          <p:spPr>
            <a:xfrm>
              <a:off x="456294" y="1959430"/>
              <a:ext cx="2148114" cy="2148114"/>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rgbClr val="F38E02"/>
                </a:solidFill>
                <a:latin typeface="Arial" pitchFamily="34" charset="0"/>
                <a:ea typeface="微软雅黑" pitchFamily="34" charset="-122"/>
                <a:sym typeface="Arial" pitchFamily="34" charset="0"/>
              </a:endParaRPr>
            </a:p>
          </p:txBody>
        </p:sp>
        <p:pic>
          <p:nvPicPr>
            <p:cNvPr id="27" name="图片 26"/>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833665" y="2319827"/>
              <a:ext cx="1393372" cy="1427320"/>
            </a:xfrm>
            <a:prstGeom prst="rect">
              <a:avLst/>
            </a:prstGeom>
          </p:spPr>
        </p:pic>
      </p:grpSp>
      <p:sp>
        <p:nvSpPr>
          <p:cNvPr id="28" name="文本框 27"/>
          <p:cNvSpPr txBox="1"/>
          <p:nvPr/>
        </p:nvSpPr>
        <p:spPr>
          <a:xfrm>
            <a:off x="919032" y="57998"/>
            <a:ext cx="5708293" cy="923330"/>
          </a:xfrm>
          <a:prstGeom prst="rect">
            <a:avLst/>
          </a:prstGeom>
          <a:noFill/>
        </p:spPr>
        <p:txBody>
          <a:bodyPr wrap="square" rtlCol="0">
            <a:spAutoFit/>
          </a:bodyPr>
          <a:lstStyle/>
          <a:p>
            <a:pPr>
              <a:lnSpc>
                <a:spcPct val="150000"/>
              </a:lnSpc>
            </a:pPr>
            <a:r>
              <a:rPr lang="zh-CN" altLang="en-US" sz="3600" b="1" dirty="0">
                <a:solidFill>
                  <a:schemeClr val="bg1"/>
                </a:solidFill>
              </a:rPr>
              <a:t>添加论文内容第一部分标题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500"/>
                                        <p:tgtEl>
                                          <p:spTgt spid="1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500"/>
                                        <p:tgtEl>
                                          <p:spTgt spid="2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500"/>
                                        <p:tgtEl>
                                          <p:spTgt spid="21"/>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500"/>
                                        <p:tgtEl>
                                          <p:spTgt spid="24"/>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P spid="23" grpId="0"/>
      <p:bldP spid="2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2171700"/>
            <a:ext cx="12192000" cy="28321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398186" y="2485604"/>
            <a:ext cx="5708293" cy="923330"/>
          </a:xfrm>
          <a:prstGeom prst="rect">
            <a:avLst/>
          </a:prstGeom>
          <a:noFill/>
        </p:spPr>
        <p:txBody>
          <a:bodyPr wrap="square" rtlCol="0">
            <a:spAutoFit/>
          </a:bodyPr>
          <a:lstStyle/>
          <a:p>
            <a:pPr>
              <a:lnSpc>
                <a:spcPct val="150000"/>
              </a:lnSpc>
            </a:pPr>
            <a:r>
              <a:rPr lang="zh-CN" altLang="en-US" sz="3600" b="1" dirty="0">
                <a:solidFill>
                  <a:schemeClr val="bg1"/>
                </a:solidFill>
              </a:rPr>
              <a:t>添加论文内容第二部分标题</a:t>
            </a:r>
          </a:p>
        </p:txBody>
      </p:sp>
      <p:sp>
        <p:nvSpPr>
          <p:cNvPr id="4" name="文本框 3"/>
          <p:cNvSpPr txBox="1"/>
          <p:nvPr/>
        </p:nvSpPr>
        <p:spPr>
          <a:xfrm>
            <a:off x="4398186" y="3282154"/>
            <a:ext cx="5708293" cy="1289456"/>
          </a:xfrm>
          <a:prstGeom prst="rect">
            <a:avLst/>
          </a:prstGeom>
          <a:noFill/>
        </p:spPr>
        <p:txBody>
          <a:bodyPr wrap="square" rtlCol="0">
            <a:spAutoFit/>
          </a:bodyPr>
          <a:lstStyle/>
          <a:p>
            <a:pPr>
              <a:lnSpc>
                <a:spcPct val="150000"/>
              </a:lnSpc>
            </a:pPr>
            <a:r>
              <a:rPr lang="zh-CN" altLang="en-US" dirty="0">
                <a:solidFill>
                  <a:schemeClr val="bg1"/>
                </a:solidFill>
              </a:rPr>
              <a:t>培养学生综合运用、巩固与扩展所学的基础理论和专业知识，培养学生独立分析、解决实际问题能力、培养学生处理数据和信息的能力。</a:t>
            </a:r>
          </a:p>
        </p:txBody>
      </p:sp>
      <p:grpSp>
        <p:nvGrpSpPr>
          <p:cNvPr id="5" name="组合 4"/>
          <p:cNvGrpSpPr>
            <a:grpSpLocks noChangeAspect="1"/>
          </p:cNvGrpSpPr>
          <p:nvPr/>
        </p:nvGrpSpPr>
        <p:grpSpPr>
          <a:xfrm>
            <a:off x="2066515" y="2676516"/>
            <a:ext cx="1895094" cy="1895094"/>
            <a:chOff x="456294" y="1959430"/>
            <a:chExt cx="2148114" cy="2148114"/>
          </a:xfrm>
        </p:grpSpPr>
        <p:sp>
          <p:nvSpPr>
            <p:cNvPr id="6" name="椭圆 5"/>
            <p:cNvSpPr/>
            <p:nvPr/>
          </p:nvSpPr>
          <p:spPr>
            <a:xfrm>
              <a:off x="456294" y="1959430"/>
              <a:ext cx="2148114" cy="2148114"/>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rgbClr val="F38E02"/>
                </a:solidFill>
                <a:latin typeface="Arial" pitchFamily="34" charset="0"/>
                <a:ea typeface="微软雅黑" pitchFamily="34" charset="-122"/>
                <a:sym typeface="Arial" pitchFamily="34" charset="0"/>
              </a:endParaRPr>
            </a:p>
          </p:txBody>
        </p:sp>
        <p:pic>
          <p:nvPicPr>
            <p:cNvPr id="7" name="图片 6"/>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833665" y="2319827"/>
              <a:ext cx="1393372" cy="1427320"/>
            </a:xfrm>
            <a:prstGeom prst="rect">
              <a:avLst/>
            </a:prstGeom>
          </p:spPr>
        </p:pic>
      </p:grpSp>
    </p:spTree>
  </p:cSld>
  <p:clrMapOvr>
    <a:masterClrMapping/>
  </p:clrMapOvr>
</p:sld>
</file>

<file path=ppt/theme/theme1.xml><?xml version="1.0" encoding="utf-8"?>
<a:theme xmlns:a="http://schemas.openxmlformats.org/drawingml/2006/main" name="Office 主题​​">
  <a:themeElements>
    <a:clrScheme name="蓝色暖调">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TotalTime>
  <Words>2919</Words>
  <Application>Microsoft Office PowerPoint</Application>
  <PresentationFormat>宽屏</PresentationFormat>
  <Paragraphs>162</Paragraphs>
  <Slides>22</Slides>
  <Notes>1</Notes>
  <HiddenSlides>0</HiddenSlides>
  <MMClips>0</MMClips>
  <ScaleCrop>false</ScaleCrop>
  <HeadingPairs>
    <vt:vector size="6" baseType="variant">
      <vt:variant>
        <vt:lpstr>已用的字体</vt:lpstr>
      </vt:variant>
      <vt:variant>
        <vt:i4>11</vt:i4>
      </vt:variant>
      <vt:variant>
        <vt:lpstr>主题</vt:lpstr>
      </vt:variant>
      <vt:variant>
        <vt:i4>3</vt:i4>
      </vt:variant>
      <vt:variant>
        <vt:lpstr>幻灯片标题</vt:lpstr>
      </vt:variant>
      <vt:variant>
        <vt:i4>22</vt:i4>
      </vt:variant>
    </vt:vector>
  </HeadingPairs>
  <TitlesOfParts>
    <vt:vector size="36" baseType="lpstr">
      <vt:lpstr>Meiryo</vt:lpstr>
      <vt:lpstr>新細明體</vt:lpstr>
      <vt:lpstr>等线</vt:lpstr>
      <vt:lpstr>等线 Light</vt:lpstr>
      <vt:lpstr>宋体</vt:lpstr>
      <vt:lpstr>微软雅黑</vt:lpstr>
      <vt:lpstr>张海山锐谐体2.0-授权联系：Samtype@QQ.com</vt:lpstr>
      <vt:lpstr>Arial</vt:lpstr>
      <vt:lpstr>Calibri</vt:lpstr>
      <vt:lpstr>Calibri Light</vt:lpstr>
      <vt:lpstr>Impact</vt:lpstr>
      <vt:lpstr>Office 主题​​</vt:lpstr>
      <vt:lpstr>Office Theme</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优品PPT</dc:creator>
  <cp:keywords>http:/www.ypppt.com</cp:keywords>
  <dc:description>http://www.ypppt.com/</dc:description>
  <cp:lastModifiedBy>Administrator</cp:lastModifiedBy>
  <cp:revision>21</cp:revision>
  <dcterms:created xsi:type="dcterms:W3CDTF">2016-04-01T02:51:00Z</dcterms:created>
  <dcterms:modified xsi:type="dcterms:W3CDTF">2017-02-18T08:25:45Z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2052-10.1.0.5559</vt:lpwstr>
  </property>
</Properties>
</file>