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6" r:id="rId4"/>
    <p:sldId id="259" r:id="rId5"/>
    <p:sldId id="260" r:id="rId6"/>
    <p:sldId id="264" r:id="rId7"/>
    <p:sldId id="265" r:id="rId8"/>
    <p:sldId id="266" r:id="rId9"/>
    <p:sldId id="267" r:id="rId10"/>
    <p:sldId id="261" r:id="rId11"/>
    <p:sldId id="268" r:id="rId12"/>
    <p:sldId id="269" r:id="rId13"/>
    <p:sldId id="270" r:id="rId14"/>
    <p:sldId id="271" r:id="rId15"/>
    <p:sldId id="262" r:id="rId16"/>
    <p:sldId id="272" r:id="rId17"/>
    <p:sldId id="273" r:id="rId18"/>
    <p:sldId id="274" r:id="rId19"/>
    <p:sldId id="275" r:id="rId20"/>
    <p:sldId id="263" r:id="rId21"/>
    <p:sldId id="276" r:id="rId22"/>
    <p:sldId id="277" r:id="rId23"/>
    <p:sldId id="278" r:id="rId24"/>
    <p:sldId id="279" r:id="rId25"/>
    <p:sldId id="280" r:id="rId26"/>
    <p:sldId id="257" r:id="rId27"/>
    <p:sldId id="281" r:id="rId28"/>
    <p:sldId id="28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D95-49EE-BC33-6956FB18E190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D95-49EE-BC33-6956FB18E19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D95-49EE-BC33-6956FB18E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7BB-4CC2-B800-23FA7E901A2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7BB-4CC2-B800-23FA7E901A2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7BB-4CC2-B800-23FA7E901A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E4-47C9-A085-9E5A6302F690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E4-47C9-A085-9E5A6302F69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9.1999999999999993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E4-47C9-A085-9E5A6302F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69-4356-BB27-F84AE310640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69-4356-BB27-F84AE31064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869-4356-BB27-F84AE3106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28221-70B7-4110-BF75-6AFEE43E200F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4F45-099D-43A2-B584-23C894FE4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73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610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629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590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02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346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202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7792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483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333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223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860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74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869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8352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4389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3757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3955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121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259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242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8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761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663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10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82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2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04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22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20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82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598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482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622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15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1722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68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6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274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87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5279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802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763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469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511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289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9353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362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4234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907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2953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1036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381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18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3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132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24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153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32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235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950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4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jp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jp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jp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3.jp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jp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8"/>
          <a:stretch/>
        </p:blipFill>
        <p:spPr>
          <a:xfrm>
            <a:off x="375920" y="399223"/>
            <a:ext cx="11419840" cy="6059554"/>
          </a:xfrm>
          <a:prstGeom prst="rect">
            <a:avLst/>
          </a:prstGeom>
          <a:effectLst>
            <a:outerShdw blurRad="114300" dist="63500" dir="2700000" algn="tl" rotWithShape="0">
              <a:prstClr val="black">
                <a:alpha val="36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5181600" y="1248362"/>
            <a:ext cx="4994695" cy="4219035"/>
            <a:chOff x="6096000" y="1319482"/>
            <a:chExt cx="4994695" cy="4219035"/>
          </a:xfrm>
        </p:grpSpPr>
        <p:grpSp>
          <p:nvGrpSpPr>
            <p:cNvPr id="11" name="组合 10"/>
            <p:cNvGrpSpPr/>
            <p:nvPr/>
          </p:nvGrpSpPr>
          <p:grpSpPr>
            <a:xfrm>
              <a:off x="6096000" y="1319482"/>
              <a:ext cx="4994695" cy="4219035"/>
              <a:chOff x="4246777" y="1244822"/>
              <a:chExt cx="4994695" cy="4219035"/>
            </a:xfrm>
          </p:grpSpPr>
          <p:sp>
            <p:nvSpPr>
              <p:cNvPr id="12" name="矩形 11"/>
              <p:cNvSpPr/>
              <p:nvPr/>
            </p:nvSpPr>
            <p:spPr>
              <a:xfrm rot="16200000">
                <a:off x="8086725" y="2769870"/>
                <a:ext cx="397510" cy="191198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4246777" y="1244822"/>
                <a:ext cx="4633533" cy="4219035"/>
                <a:chOff x="4388485" y="1195610"/>
                <a:chExt cx="4633533" cy="4219035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7485184" y="1195610"/>
                  <a:ext cx="954107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6000" dirty="0"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中</a:t>
                  </a: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8201995" y="1818607"/>
                  <a:ext cx="792480" cy="8229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800" dirty="0"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国</a:t>
                  </a: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7199828" y="2204050"/>
                  <a:ext cx="1210588" cy="13234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000" dirty="0" smtClean="0">
                      <a:solidFill>
                        <a:schemeClr val="accent1"/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韵</a:t>
                  </a:r>
                  <a:endParaRPr lang="zh-CN" altLang="en-US" sz="8000" dirty="0">
                    <a:solidFill>
                      <a:schemeClr val="accent1"/>
                    </a:solidFill>
                    <a:latin typeface="文悦古典明朝体 (非商业使用) W5" pitchFamily="2" charset="-122"/>
                    <a:ea typeface="文悦古典明朝体 (非商业使用) W5" pitchFamily="2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8229538" y="2598790"/>
                  <a:ext cx="792480" cy="8229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800" dirty="0"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风</a:t>
                  </a: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4388485" y="3191510"/>
                  <a:ext cx="1308735" cy="13087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文悦古典明朝体 (非商业使用) W5" pitchFamily="2" charset="-122"/>
                    <a:ea typeface="文悦古典明朝体 (非商业使用) W5" pitchFamily="2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5279793" y="2007578"/>
                  <a:ext cx="2123658" cy="3231467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水陆草木之花，可爱者甚蕃。晋陶渊明独爱菊。自李唐来，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世人盛爱牡丹。予独爱莲之出淤泥而不染，濯清涟而不妖，中通外</a:t>
                  </a:r>
                  <a:r>
                    <a:rPr lang="zh-CN" altLang="en-US" sz="12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直</a:t>
                  </a: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，</a:t>
                  </a:r>
                  <a:r>
                    <a:rPr lang="zh-CN" altLang="en-US" sz="12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不蔓不枝</a:t>
                  </a: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，香远益清，亭亭净植，可远观而不可亵玩焉。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4604270" y="3380989"/>
                  <a:ext cx="877163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5400" dirty="0">
                      <a:solidFill>
                        <a:schemeClr val="bg1"/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古</a:t>
                  </a:r>
                  <a:endParaRPr lang="zh-CN" altLang="zh-CN" sz="5400" dirty="0">
                    <a:solidFill>
                      <a:schemeClr val="bg1"/>
                    </a:solidFill>
                    <a:latin typeface="文悦古典明朝体 (非商业使用) W5" pitchFamily="2" charset="-122"/>
                    <a:ea typeface="文悦古典明朝体 (非商业使用) W5" pitchFamily="2" charset="-122"/>
                    <a:sym typeface="WenYue GuDianMingChaoTi (Non-Commercial Use)" pitchFamily="50" charset="-122"/>
                  </a:endParaRPr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>
                  <a:off x="5064125" y="1616710"/>
                  <a:ext cx="2479675" cy="3797935"/>
                  <a:chOff x="7975" y="2546"/>
                  <a:chExt cx="3905" cy="5981"/>
                </a:xfrm>
              </p:grpSpPr>
              <p:grpSp>
                <p:nvGrpSpPr>
                  <p:cNvPr id="23" name="组合 22"/>
                  <p:cNvGrpSpPr/>
                  <p:nvPr/>
                </p:nvGrpSpPr>
                <p:grpSpPr>
                  <a:xfrm>
                    <a:off x="7975" y="2546"/>
                    <a:ext cx="3903" cy="5981"/>
                    <a:chOff x="7975" y="2546"/>
                    <a:chExt cx="3903" cy="5981"/>
                  </a:xfrm>
                </p:grpSpPr>
                <p:sp>
                  <p:nvSpPr>
                    <p:cNvPr id="25" name="任意多边形 24"/>
                    <p:cNvSpPr/>
                    <p:nvPr/>
                  </p:nvSpPr>
                  <p:spPr>
                    <a:xfrm>
                      <a:off x="7975" y="2546"/>
                      <a:ext cx="3778" cy="2324"/>
                    </a:xfrm>
                    <a:custGeom>
                      <a:avLst/>
                      <a:gdLst>
                        <a:gd name="connisteX0" fmla="*/ 2063750 w 2063750"/>
                        <a:gd name="connsiteY0" fmla="*/ 0 h 1708150"/>
                        <a:gd name="connisteX1" fmla="*/ 0 w 2063750"/>
                        <a:gd name="connsiteY1" fmla="*/ 0 h 1708150"/>
                        <a:gd name="connisteX2" fmla="*/ 0 w 2063750"/>
                        <a:gd name="connsiteY2" fmla="*/ 1708150 h 170815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</a:cxnLst>
                      <a:rect l="l" t="t" r="r" b="b"/>
                      <a:pathLst>
                        <a:path w="2063750" h="1708150">
                          <a:moveTo>
                            <a:pt x="2063750" y="0"/>
                          </a:moveTo>
                          <a:lnTo>
                            <a:pt x="0" y="0"/>
                          </a:lnTo>
                          <a:lnTo>
                            <a:pt x="0" y="1708150"/>
                          </a:lnTo>
                        </a:path>
                      </a:pathLst>
                    </a:custGeom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3">
                      <a:schemeClr val="accent3"/>
                    </a:lnRef>
                    <a:fillRef idx="0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altLang="zh-CN" dirty="0">
                          <a:latin typeface="文悦古典明朝体 (非商业使用) W5" pitchFamily="2" charset="-122"/>
                          <a:ea typeface="文悦古典明朝体 (非商业使用) W5" pitchFamily="2" charset="-122"/>
                          <a:sym typeface="WenYue GuDianMingChaoTi (Non-Commercial Use)" pitchFamily="50" charset="-122"/>
                        </a:rPr>
                        <a:t> </a:t>
                      </a:r>
                    </a:p>
                  </p:txBody>
                </p:sp>
                <p:sp>
                  <p:nvSpPr>
                    <p:cNvPr id="26" name="任意多边形 25"/>
                    <p:cNvSpPr/>
                    <p:nvPr/>
                  </p:nvSpPr>
                  <p:spPr>
                    <a:xfrm>
                      <a:off x="7976" y="7225"/>
                      <a:ext cx="3902" cy="1302"/>
                    </a:xfrm>
                    <a:custGeom>
                      <a:avLst/>
                      <a:gdLst>
                        <a:gd name="connisteX0" fmla="*/ 0 w 2585720"/>
                        <a:gd name="connsiteY0" fmla="*/ 0 h 972820"/>
                        <a:gd name="connisteX1" fmla="*/ 0 w 2585720"/>
                        <a:gd name="connsiteY1" fmla="*/ 972820 h 972820"/>
                        <a:gd name="connisteX2" fmla="*/ 2585720 w 2585720"/>
                        <a:gd name="connsiteY2" fmla="*/ 972820 h 97282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</a:cxnLst>
                      <a:rect l="l" t="t" r="r" b="b"/>
                      <a:pathLst>
                        <a:path w="2585720" h="972820">
                          <a:moveTo>
                            <a:pt x="0" y="0"/>
                          </a:moveTo>
                          <a:lnTo>
                            <a:pt x="0" y="972820"/>
                          </a:lnTo>
                          <a:lnTo>
                            <a:pt x="2585720" y="972820"/>
                          </a:lnTo>
                        </a:path>
                      </a:pathLst>
                    </a:custGeom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3">
                      <a:schemeClr val="accent3"/>
                    </a:lnRef>
                    <a:fillRef idx="0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>
                        <a:latin typeface="文悦古典明朝体 (非商业使用) W5" pitchFamily="2" charset="-122"/>
                        <a:ea typeface="文悦古典明朝体 (非商业使用) W5" pitchFamily="2" charset="-122"/>
                        <a:sym typeface="WenYue GuDianMingChaoTi (Non-Commercial Use)" pitchFamily="50" charset="-122"/>
                      </a:endParaRPr>
                    </a:p>
                  </p:txBody>
                </p:sp>
              </p:grpSp>
              <p:cxnSp>
                <p:nvCxnSpPr>
                  <p:cNvPr id="24" name="直接连接符 23"/>
                  <p:cNvCxnSpPr/>
                  <p:nvPr/>
                </p:nvCxnSpPr>
                <p:spPr>
                  <a:xfrm flipV="1">
                    <a:off x="11880" y="6613"/>
                    <a:ext cx="0" cy="1914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7" name="文本框 26"/>
            <p:cNvSpPr txBox="1"/>
            <p:nvPr/>
          </p:nvSpPr>
          <p:spPr>
            <a:xfrm>
              <a:off x="9263391" y="3625856"/>
              <a:ext cx="17668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包图</a:t>
              </a:r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网制作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71882" y="399223"/>
            <a:ext cx="636587" cy="1440000"/>
            <a:chOff x="417513" y="0"/>
            <a:chExt cx="636587" cy="1440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17513" y="123539"/>
              <a:ext cx="553998" cy="130810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古</a:t>
              </a:r>
              <a:r>
                <a:rPr kumimoji="0" lang="en-US" altLang="zh-CN" sz="24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·</a:t>
              </a: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韵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317" y="3272465"/>
            <a:ext cx="1999697" cy="199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1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二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0CFC759-C8DA-4269-B917-9659C34BC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22" y="1706860"/>
            <a:ext cx="4237804" cy="423780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F7D3661-C727-4F59-9977-5C715A3CE83A}"/>
              </a:ext>
            </a:extLst>
          </p:cNvPr>
          <p:cNvSpPr txBox="1"/>
          <p:nvPr/>
        </p:nvSpPr>
        <p:spPr>
          <a:xfrm>
            <a:off x="6060870" y="1706860"/>
            <a:ext cx="470399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accent1"/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F84373F-B933-4455-B320-82BE3641F2B0}"/>
              </a:ext>
            </a:extLst>
          </p:cNvPr>
          <p:cNvSpPr txBox="1"/>
          <p:nvPr/>
        </p:nvSpPr>
        <p:spPr>
          <a:xfrm>
            <a:off x="6068246" y="3810791"/>
            <a:ext cx="4703995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添加标题</a:t>
            </a:r>
            <a:endParaRPr lang="en-US" altLang="zh-CN" sz="2800" b="1" dirty="0">
              <a:solidFill>
                <a:schemeClr val="accent1"/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649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二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61D8900-592D-40A1-9426-BDD9DC408C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16242" y="3731799"/>
            <a:ext cx="4230318" cy="2680986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73B3946-93D5-4C01-8CAA-FAAE22F4245D}"/>
              </a:ext>
            </a:extLst>
          </p:cNvPr>
          <p:cNvGrpSpPr>
            <a:grpSpLocks/>
          </p:cNvGrpSpPr>
          <p:nvPr/>
        </p:nvGrpSpPr>
        <p:grpSpPr bwMode="auto">
          <a:xfrm>
            <a:off x="2439625" y="2066257"/>
            <a:ext cx="3236912" cy="3236913"/>
            <a:chOff x="0" y="0"/>
            <a:chExt cx="3236976" cy="3236976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6CC4C44A-E98B-46AD-903F-C4F6AD6B7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rgbClr val="D7D0C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0000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Freeform 106">
              <a:extLst>
                <a:ext uri="{FF2B5EF4-FFF2-40B4-BE49-F238E27FC236}">
                  <a16:creationId xmlns="" xmlns:a16="http://schemas.microsoft.com/office/drawing/2014/main" id="{3D1AA9F1-D0DF-4CCF-BC64-EAE053B05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D7D0C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CB11E15-23EB-4A20-89FF-7C772FF9BA41}"/>
              </a:ext>
            </a:extLst>
          </p:cNvPr>
          <p:cNvSpPr txBox="1"/>
          <p:nvPr/>
        </p:nvSpPr>
        <p:spPr>
          <a:xfrm>
            <a:off x="2579417" y="3221978"/>
            <a:ext cx="297361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  <p:grpSp>
        <p:nvGrpSpPr>
          <p:cNvPr id="13" name="组合 7">
            <a:extLst>
              <a:ext uri="{FF2B5EF4-FFF2-40B4-BE49-F238E27FC236}">
                <a16:creationId xmlns="" xmlns:a16="http://schemas.microsoft.com/office/drawing/2014/main" id="{26019F9E-0562-44C0-ADFB-0AA97C71A54B}"/>
              </a:ext>
            </a:extLst>
          </p:cNvPr>
          <p:cNvGrpSpPr>
            <a:grpSpLocks/>
          </p:cNvGrpSpPr>
          <p:nvPr/>
        </p:nvGrpSpPr>
        <p:grpSpPr bwMode="auto">
          <a:xfrm>
            <a:off x="5371506" y="2066257"/>
            <a:ext cx="3236912" cy="3236913"/>
            <a:chOff x="0" y="0"/>
            <a:chExt cx="3236976" cy="3236976"/>
          </a:xfrm>
        </p:grpSpPr>
        <p:sp>
          <p:nvSpPr>
            <p:cNvPr id="14" name="椭圆 8">
              <a:extLst>
                <a:ext uri="{FF2B5EF4-FFF2-40B4-BE49-F238E27FC236}">
                  <a16:creationId xmlns="" xmlns:a16="http://schemas.microsoft.com/office/drawing/2014/main" id="{1FAF6631-D4CD-4EB9-9288-CB5E9991C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rgbClr val="D7D0C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>
                <a:solidFill>
                  <a:srgbClr val="FF0000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5" name="Freeform 106">
              <a:extLst>
                <a:ext uri="{FF2B5EF4-FFF2-40B4-BE49-F238E27FC236}">
                  <a16:creationId xmlns="" xmlns:a16="http://schemas.microsoft.com/office/drawing/2014/main" id="{9D5F5405-DDF1-4766-B1A0-DAF0E57D5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D7D0C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9EC26A4-6882-4FB9-8D6D-57F262AFEC33}"/>
              </a:ext>
            </a:extLst>
          </p:cNvPr>
          <p:cNvSpPr txBox="1"/>
          <p:nvPr/>
        </p:nvSpPr>
        <p:spPr>
          <a:xfrm>
            <a:off x="5553030" y="3221978"/>
            <a:ext cx="297361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1908032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二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D815B65-FBCE-4282-BC72-2DC1A4337C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57069" y="2171700"/>
            <a:ext cx="5281389" cy="429006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1422932-F200-4308-BCAE-51BBD4B31E7C}"/>
              </a:ext>
            </a:extLst>
          </p:cNvPr>
          <p:cNvSpPr txBox="1"/>
          <p:nvPr/>
        </p:nvSpPr>
        <p:spPr>
          <a:xfrm>
            <a:off x="1162655" y="1560044"/>
            <a:ext cx="4616648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107488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39700" dist="63500" algn="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28749" cy="29667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2142" y="3993742"/>
            <a:ext cx="6108142" cy="2864257"/>
            <a:chOff x="-12142" y="3993742"/>
            <a:chExt cx="6108142" cy="28642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7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34000"/>
              <a:ext cx="3763689" cy="1523999"/>
            </a:xfrm>
            <a:prstGeom prst="rect">
              <a:avLst/>
            </a:prstGeom>
          </p:spPr>
        </p:pic>
        <p:pic>
          <p:nvPicPr>
            <p:cNvPr id="6" name="PA_图片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72" b="14766"/>
            <a:stretch/>
          </p:blipFill>
          <p:spPr>
            <a:xfrm>
              <a:off x="-12142" y="3993742"/>
              <a:ext cx="6108142" cy="2086948"/>
            </a:xfrm>
            <a:prstGeom prst="rect">
              <a:avLst/>
            </a:prstGeom>
          </p:spPr>
        </p:pic>
      </p:grpSp>
      <p:pic>
        <p:nvPicPr>
          <p:cNvPr id="7" name="PA_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46" y="5700622"/>
            <a:ext cx="1820028" cy="10820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986572" y="-406"/>
            <a:ext cx="2109427" cy="24083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65600"/>
            <a:ext cx="2121563" cy="269239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5828" b="34143"/>
          <a:stretch/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136461" y="90423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95" r="11077"/>
            <a:stretch/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583424" y="1277518"/>
              <a:ext cx="1200329" cy="4302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600" dirty="0" smtClean="0">
                  <a:solidFill>
                    <a:schemeClr val="bg1">
                      <a:lumMod val="8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 节 叁</a:t>
              </a:r>
              <a:endPara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6318" y="1573127"/>
            <a:ext cx="2098286" cy="3732062"/>
            <a:chOff x="1956318" y="1573127"/>
            <a:chExt cx="2098286" cy="3732062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ACC7301-57F2-460A-BD7C-182A572CEEAB}"/>
                </a:ext>
              </a:extLst>
            </p:cNvPr>
            <p:cNvSpPr txBox="1"/>
            <p:nvPr/>
          </p:nvSpPr>
          <p:spPr>
            <a:xfrm>
              <a:off x="3377496" y="2151727"/>
              <a:ext cx="677108" cy="2554545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WenYue GuDianMingChaoTi (Non-Commercial Use)" pitchFamily="50" charset="-122"/>
                </a:rPr>
                <a:t>点击输入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8E0AB14-24DF-46AF-9A8F-2664D8EBEE1D}"/>
                </a:ext>
              </a:extLst>
            </p:cNvPr>
            <p:cNvSpPr txBox="1"/>
            <p:nvPr/>
          </p:nvSpPr>
          <p:spPr>
            <a:xfrm>
              <a:off x="1956318" y="1573127"/>
              <a:ext cx="1292662" cy="373206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请单击此处输入文本内容，请单击此处输入文本</a:t>
              </a:r>
              <a:r>
                <a:rPr lang="zh-CN" altLang="en-US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内容。</a:t>
              </a:r>
              <a:endParaRPr kumimoji="0" lang="zh-CN" altLang="en-US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5429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三章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28038" y="2037592"/>
            <a:ext cx="9368931" cy="4105278"/>
            <a:chOff x="1428038" y="1961392"/>
            <a:chExt cx="9368931" cy="4105278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B8FFEA9-5DC9-4A71-A84B-DEC1767535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369" t="9679" r="9750" b="61368"/>
            <a:stretch/>
          </p:blipFill>
          <p:spPr>
            <a:xfrm>
              <a:off x="1680157" y="1961392"/>
              <a:ext cx="1997126" cy="1972188"/>
            </a:xfrm>
            <a:prstGeom prst="ellipse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5ADBBED8-BBF8-4B74-8BEA-59E9EC5CB5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01" t="59421" r="57518" b="11626"/>
            <a:stretch/>
          </p:blipFill>
          <p:spPr>
            <a:xfrm>
              <a:off x="5102853" y="1961392"/>
              <a:ext cx="1997126" cy="1972188"/>
            </a:xfrm>
            <a:prstGeom prst="ellipse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92ECC6D4-4E7F-42A8-BAC8-84A8EC12F189}"/>
                </a:ext>
              </a:extLst>
            </p:cNvPr>
            <p:cNvSpPr txBox="1"/>
            <p:nvPr/>
          </p:nvSpPr>
          <p:spPr>
            <a:xfrm>
              <a:off x="2141009" y="4561966"/>
              <a:ext cx="1097597" cy="3825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2E60B7F6-5C0A-40FE-9E1F-C63FEFF279D9}"/>
                </a:ext>
              </a:extLst>
            </p:cNvPr>
            <p:cNvSpPr txBox="1"/>
            <p:nvPr/>
          </p:nvSpPr>
          <p:spPr>
            <a:xfrm>
              <a:off x="1428038" y="5076210"/>
              <a:ext cx="25235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单击此处添加文本单击此处添加文本单击此处添加文本</a:t>
              </a: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80DC4A9-8BC6-4C42-A5F9-AADFCC28ADAD}"/>
                </a:ext>
              </a:extLst>
            </p:cNvPr>
            <p:cNvSpPr txBox="1"/>
            <p:nvPr/>
          </p:nvSpPr>
          <p:spPr>
            <a:xfrm>
              <a:off x="5508790" y="4567541"/>
              <a:ext cx="1097597" cy="3825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DCE69BD-1F30-4A8B-ABDC-6612BB6AD62A}"/>
                </a:ext>
              </a:extLst>
            </p:cNvPr>
            <p:cNvSpPr txBox="1"/>
            <p:nvPr/>
          </p:nvSpPr>
          <p:spPr>
            <a:xfrm>
              <a:off x="4795819" y="5081785"/>
              <a:ext cx="25235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单击此处添加文本单击此处添加文本单击此处添加文本</a:t>
              </a: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6FF47B37-B0E7-40C0-AFCE-A23E5E0E36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369" t="9679" r="9750" b="61368"/>
            <a:stretch/>
          </p:blipFill>
          <p:spPr>
            <a:xfrm>
              <a:off x="8525550" y="1961392"/>
              <a:ext cx="1997126" cy="1972188"/>
            </a:xfrm>
            <a:prstGeom prst="ellipse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68E299D6-1B3B-4247-A02B-86BC32CCB594}"/>
                </a:ext>
              </a:extLst>
            </p:cNvPr>
            <p:cNvSpPr txBox="1"/>
            <p:nvPr/>
          </p:nvSpPr>
          <p:spPr>
            <a:xfrm>
              <a:off x="8986402" y="4561966"/>
              <a:ext cx="1097597" cy="38258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CB2B6C2-AC27-4A5D-A731-545BF636705C}"/>
                </a:ext>
              </a:extLst>
            </p:cNvPr>
            <p:cNvSpPr txBox="1"/>
            <p:nvPr/>
          </p:nvSpPr>
          <p:spPr>
            <a:xfrm>
              <a:off x="8273431" y="5076210"/>
              <a:ext cx="25235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单击此处添加文本单击此处添加文本单击此处添加文本</a:t>
              </a:r>
            </a:p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905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三章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023C386-2703-4690-8594-B33D0CCCD355}"/>
              </a:ext>
            </a:extLst>
          </p:cNvPr>
          <p:cNvCxnSpPr>
            <a:cxnSpLocks/>
          </p:cNvCxnSpPr>
          <p:nvPr/>
        </p:nvCxnSpPr>
        <p:spPr>
          <a:xfrm>
            <a:off x="352425" y="2312938"/>
            <a:ext cx="11487150" cy="0"/>
          </a:xfrm>
          <a:prstGeom prst="line">
            <a:avLst/>
          </a:prstGeom>
          <a:ln>
            <a:solidFill>
              <a:srgbClr val="7D74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699BA831-426C-4371-BA15-62442EAC80AF}"/>
              </a:ext>
            </a:extLst>
          </p:cNvPr>
          <p:cNvSpPr/>
          <p:nvPr/>
        </p:nvSpPr>
        <p:spPr>
          <a:xfrm>
            <a:off x="9160400" y="2093864"/>
            <a:ext cx="438148" cy="4381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E34C1A7-F083-4FCB-B75F-8F4876A6A844}"/>
              </a:ext>
            </a:extLst>
          </p:cNvPr>
          <p:cNvSpPr txBox="1"/>
          <p:nvPr/>
        </p:nvSpPr>
        <p:spPr>
          <a:xfrm>
            <a:off x="9830073" y="3149342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AF50097-5981-4ED0-87B5-772EF85CE72C}"/>
              </a:ext>
            </a:extLst>
          </p:cNvPr>
          <p:cNvSpPr txBox="1"/>
          <p:nvPr/>
        </p:nvSpPr>
        <p:spPr>
          <a:xfrm>
            <a:off x="9203829" y="3057672"/>
            <a:ext cx="540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B9A6B18-042C-4F7C-BE30-F73DFCAE2C59}"/>
              </a:ext>
            </a:extLst>
          </p:cNvPr>
          <p:cNvSpPr txBox="1"/>
          <p:nvPr/>
        </p:nvSpPr>
        <p:spPr>
          <a:xfrm>
            <a:off x="8755715" y="3057672"/>
            <a:ext cx="540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23DD6603-DBE2-4F0C-BAC2-6CE4197C9181}"/>
              </a:ext>
            </a:extLst>
          </p:cNvPr>
          <p:cNvSpPr/>
          <p:nvPr/>
        </p:nvSpPr>
        <p:spPr>
          <a:xfrm>
            <a:off x="5877595" y="2090284"/>
            <a:ext cx="438148" cy="4381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83317C8-118E-460A-892C-AC0E8C0CCDD8}"/>
              </a:ext>
            </a:extLst>
          </p:cNvPr>
          <p:cNvSpPr txBox="1"/>
          <p:nvPr/>
        </p:nvSpPr>
        <p:spPr>
          <a:xfrm>
            <a:off x="6547268" y="3241012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3D298F1-078E-46C9-820B-67A5E0134A43}"/>
              </a:ext>
            </a:extLst>
          </p:cNvPr>
          <p:cNvSpPr txBox="1"/>
          <p:nvPr/>
        </p:nvSpPr>
        <p:spPr>
          <a:xfrm>
            <a:off x="5921024" y="3149342"/>
            <a:ext cx="540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8154664-3F88-4F81-B2B1-68C846B7B8A8}"/>
              </a:ext>
            </a:extLst>
          </p:cNvPr>
          <p:cNvSpPr txBox="1"/>
          <p:nvPr/>
        </p:nvSpPr>
        <p:spPr>
          <a:xfrm>
            <a:off x="5472910" y="3149342"/>
            <a:ext cx="540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27E2A7F8-A8C5-4D04-AE39-8F91CA74226B}"/>
              </a:ext>
            </a:extLst>
          </p:cNvPr>
          <p:cNvSpPr/>
          <p:nvPr/>
        </p:nvSpPr>
        <p:spPr>
          <a:xfrm>
            <a:off x="2436625" y="2098166"/>
            <a:ext cx="438148" cy="4381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4435FC9-8063-495E-A330-124C13C8EDA7}"/>
              </a:ext>
            </a:extLst>
          </p:cNvPr>
          <p:cNvSpPr txBox="1"/>
          <p:nvPr/>
        </p:nvSpPr>
        <p:spPr>
          <a:xfrm>
            <a:off x="3106298" y="3201269"/>
            <a:ext cx="540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叁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F10BDCD-8EB4-48A8-8B23-2BBA165D350F}"/>
              </a:ext>
            </a:extLst>
          </p:cNvPr>
          <p:cNvSpPr txBox="1"/>
          <p:nvPr/>
        </p:nvSpPr>
        <p:spPr>
          <a:xfrm>
            <a:off x="2480054" y="3109599"/>
            <a:ext cx="540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492D554-2DDC-48D6-B3BB-649B5452A5A6}"/>
              </a:ext>
            </a:extLst>
          </p:cNvPr>
          <p:cNvSpPr txBox="1"/>
          <p:nvPr/>
        </p:nvSpPr>
        <p:spPr>
          <a:xfrm>
            <a:off x="2031940" y="3109599"/>
            <a:ext cx="540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75369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三章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66C480C-93D3-49AA-A2A1-18449DA024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88016" y="3689811"/>
            <a:ext cx="4358544" cy="276225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2FD580F-7123-4639-9039-D16B485AC67C}"/>
              </a:ext>
            </a:extLst>
          </p:cNvPr>
          <p:cNvSpPr txBox="1"/>
          <p:nvPr/>
        </p:nvSpPr>
        <p:spPr>
          <a:xfrm>
            <a:off x="2374558" y="2434987"/>
            <a:ext cx="5109091" cy="29968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</a:t>
            </a:r>
            <a:r>
              <a:rPr lang="zh-CN" altLang="en-US" sz="20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内容。</a:t>
            </a:r>
            <a:endParaRPr lang="zh-CN" altLang="en-US" sz="20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27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三章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43907" y="396240"/>
            <a:ext cx="1422781" cy="15468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634301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BF7DFBB-2026-48AF-8F13-9B2654C9A365}"/>
              </a:ext>
            </a:extLst>
          </p:cNvPr>
          <p:cNvSpPr txBox="1"/>
          <p:nvPr/>
        </p:nvSpPr>
        <p:spPr>
          <a:xfrm>
            <a:off x="574349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01</a:t>
            </a:r>
            <a:endParaRPr lang="zh-CN" altLang="en-US" sz="2800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7D418FB-C197-47F8-9EAC-7705062FB2BE}"/>
              </a:ext>
            </a:extLst>
          </p:cNvPr>
          <p:cNvSpPr txBox="1"/>
          <p:nvPr/>
        </p:nvSpPr>
        <p:spPr>
          <a:xfrm>
            <a:off x="634301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9906E3-1916-4774-B746-3D7DD62B7139}"/>
              </a:ext>
            </a:extLst>
          </p:cNvPr>
          <p:cNvSpPr txBox="1"/>
          <p:nvPr/>
        </p:nvSpPr>
        <p:spPr>
          <a:xfrm>
            <a:off x="574349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02</a:t>
            </a:r>
            <a:endParaRPr lang="zh-CN" altLang="en-US" sz="2800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11B6818-2829-4382-A53C-4FEA730A6513}"/>
              </a:ext>
            </a:extLst>
          </p:cNvPr>
          <p:cNvSpPr txBox="1"/>
          <p:nvPr/>
        </p:nvSpPr>
        <p:spPr>
          <a:xfrm>
            <a:off x="634301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3ABFAC5-56A7-48BB-982C-DF9B1D296CE3}"/>
              </a:ext>
            </a:extLst>
          </p:cNvPr>
          <p:cNvSpPr txBox="1"/>
          <p:nvPr/>
        </p:nvSpPr>
        <p:spPr>
          <a:xfrm>
            <a:off x="574349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03</a:t>
            </a:r>
            <a:endParaRPr lang="zh-CN" altLang="en-US" sz="2800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=""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79381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5" name="任意多边形 4">
            <a:extLst>
              <a:ext uri="{FF2B5EF4-FFF2-40B4-BE49-F238E27FC236}">
                <a16:creationId xmlns=""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404442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D79E3CF5-47A1-494C-81E1-D72C4DF2A1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90" y="2770562"/>
            <a:ext cx="3906611" cy="141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57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39700" dist="63500" algn="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28749" cy="29667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2142" y="3993742"/>
            <a:ext cx="6108142" cy="2864257"/>
            <a:chOff x="-12142" y="3993742"/>
            <a:chExt cx="6108142" cy="28642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7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34000"/>
              <a:ext cx="3763689" cy="1523999"/>
            </a:xfrm>
            <a:prstGeom prst="rect">
              <a:avLst/>
            </a:prstGeom>
          </p:spPr>
        </p:pic>
        <p:pic>
          <p:nvPicPr>
            <p:cNvPr id="6" name="PA_图片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72" b="14766"/>
            <a:stretch/>
          </p:blipFill>
          <p:spPr>
            <a:xfrm>
              <a:off x="-12142" y="3993742"/>
              <a:ext cx="6108142" cy="2086948"/>
            </a:xfrm>
            <a:prstGeom prst="rect">
              <a:avLst/>
            </a:prstGeom>
          </p:spPr>
        </p:pic>
      </p:grpSp>
      <p:pic>
        <p:nvPicPr>
          <p:cNvPr id="7" name="PA_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46" y="5700622"/>
            <a:ext cx="1820028" cy="10820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986572" y="-406"/>
            <a:ext cx="2109427" cy="24083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65600"/>
            <a:ext cx="2121563" cy="269239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5828" b="34143"/>
          <a:stretch/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136461" y="90423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95" r="11077"/>
            <a:stretch/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583424" y="1277518"/>
              <a:ext cx="1200329" cy="4302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600" dirty="0" smtClean="0">
                  <a:solidFill>
                    <a:schemeClr val="bg1">
                      <a:lumMod val="8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 节 肆</a:t>
              </a:r>
              <a:endPara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6318" y="1573127"/>
            <a:ext cx="2098286" cy="3732062"/>
            <a:chOff x="1956318" y="1573127"/>
            <a:chExt cx="2098286" cy="3732062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ACC7301-57F2-460A-BD7C-182A572CEEAB}"/>
                </a:ext>
              </a:extLst>
            </p:cNvPr>
            <p:cNvSpPr txBox="1"/>
            <p:nvPr/>
          </p:nvSpPr>
          <p:spPr>
            <a:xfrm>
              <a:off x="3377496" y="2151727"/>
              <a:ext cx="677108" cy="2554545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WenYue GuDianMingChaoTi (Non-Commercial Use)" pitchFamily="50" charset="-122"/>
                </a:rPr>
                <a:t>点击输入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8E0AB14-24DF-46AF-9A8F-2664D8EBEE1D}"/>
                </a:ext>
              </a:extLst>
            </p:cNvPr>
            <p:cNvSpPr txBox="1"/>
            <p:nvPr/>
          </p:nvSpPr>
          <p:spPr>
            <a:xfrm>
              <a:off x="1956318" y="1573127"/>
              <a:ext cx="1292662" cy="373206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请单击此处输入文本内容，请单击此处输入文本</a:t>
              </a:r>
              <a:r>
                <a:rPr lang="zh-CN" altLang="en-US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内容。</a:t>
              </a:r>
              <a:endParaRPr kumimoji="0" lang="zh-CN" altLang="en-US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5418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四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83491" y="2360418"/>
            <a:ext cx="9236352" cy="2308324"/>
            <a:chOff x="1280291" y="2495673"/>
            <a:chExt cx="9236352" cy="230832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0291" y="3429000"/>
              <a:ext cx="1950124" cy="130008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733045" y="2495673"/>
              <a:ext cx="1826141" cy="2308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水墨主题模板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请在此处添加文字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水墨主题模板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请在此处添加文字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水墨主题模板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请在此处添加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8892" y="3428632"/>
              <a:ext cx="1950675" cy="130045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690502" y="2495673"/>
              <a:ext cx="1826141" cy="2308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水墨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主题模板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请在此处添加文字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水墨主题模板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请在此处添加文字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水墨主题模板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请在此处添加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文字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96553" y="2688713"/>
              <a:ext cx="111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15429" y="2688713"/>
              <a:ext cx="111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6406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283192" y="0"/>
            <a:ext cx="9628646" cy="5461502"/>
            <a:chOff x="1283192" y="0"/>
            <a:chExt cx="9628646" cy="5461502"/>
          </a:xfrm>
        </p:grpSpPr>
        <p:grpSp>
          <p:nvGrpSpPr>
            <p:cNvPr id="27" name="组合 26"/>
            <p:cNvGrpSpPr/>
            <p:nvPr/>
          </p:nvGrpSpPr>
          <p:grpSpPr>
            <a:xfrm>
              <a:off x="5757446" y="0"/>
              <a:ext cx="677108" cy="1615440"/>
              <a:chOff x="5757446" y="0"/>
              <a:chExt cx="677108" cy="1615440"/>
            </a:xfrm>
          </p:grpSpPr>
          <p:sp>
            <p:nvSpPr>
              <p:cNvPr id="25" name="五边形 24"/>
              <p:cNvSpPr/>
              <p:nvPr/>
            </p:nvSpPr>
            <p:spPr>
              <a:xfrm rot="5400000">
                <a:off x="5289203" y="490220"/>
                <a:ext cx="1615440" cy="635000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76200" dist="12700" dir="2700000" algn="tl" rotWithShape="0">
                  <a:prstClr val="black">
                    <a:alpha val="4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757446" y="200660"/>
                <a:ext cx="677108" cy="12141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200" spc="600" dirty="0" smtClean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目录</a:t>
                </a:r>
                <a:endPara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sp>
          <p:nvSpPr>
            <p:cNvPr id="28" name="任意多边形 3">
              <a:extLst>
                <a:ext uri="{FF2B5EF4-FFF2-40B4-BE49-F238E27FC236}">
                  <a16:creationId xmlns="" xmlns:a16="http://schemas.microsoft.com/office/drawing/2014/main" id="{FE7E4330-729E-49B4-9B6D-AF83DFE16702}"/>
                </a:ext>
              </a:extLst>
            </p:cNvPr>
            <p:cNvSpPr/>
            <p:nvPr/>
          </p:nvSpPr>
          <p:spPr>
            <a:xfrm>
              <a:off x="5122736" y="1811020"/>
              <a:ext cx="1946527" cy="1017587"/>
            </a:xfrm>
            <a:custGeom>
              <a:avLst/>
              <a:gdLst>
                <a:gd name="connsiteX0" fmla="*/ 263311 w 3278889"/>
                <a:gd name="connsiteY0" fmla="*/ 933095 h 1879959"/>
                <a:gd name="connsiteX1" fmla="*/ 1051102 w 3278889"/>
                <a:gd name="connsiteY1" fmla="*/ 4627 h 1879959"/>
                <a:gd name="connsiteX2" fmla="*/ 1656013 w 3278889"/>
                <a:gd name="connsiteY2" fmla="*/ 567335 h 1879959"/>
                <a:gd name="connsiteX3" fmla="*/ 2232788 w 3278889"/>
                <a:gd name="connsiteY3" fmla="*/ 384455 h 1879959"/>
                <a:gd name="connsiteX4" fmla="*/ 3104985 w 3278889"/>
                <a:gd name="connsiteY4" fmla="*/ 806485 h 1879959"/>
                <a:gd name="connsiteX5" fmla="*/ 2992444 w 3278889"/>
                <a:gd name="connsiteY5" fmla="*/ 1805291 h 1879959"/>
                <a:gd name="connsiteX6" fmla="*/ 221108 w 3278889"/>
                <a:gd name="connsiteY6" fmla="*/ 1706818 h 1879959"/>
                <a:gd name="connsiteX7" fmla="*/ 263311 w 3278889"/>
                <a:gd name="connsiteY7" fmla="*/ 933095 h 187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78889" h="1879959">
                  <a:moveTo>
                    <a:pt x="263311" y="933095"/>
                  </a:moveTo>
                  <a:cubicBezTo>
                    <a:pt x="401643" y="649397"/>
                    <a:pt x="818985" y="65587"/>
                    <a:pt x="1051102" y="4627"/>
                  </a:cubicBezTo>
                  <a:cubicBezTo>
                    <a:pt x="1283219" y="-56333"/>
                    <a:pt x="1459065" y="504030"/>
                    <a:pt x="1656013" y="567335"/>
                  </a:cubicBezTo>
                  <a:cubicBezTo>
                    <a:pt x="1852961" y="630640"/>
                    <a:pt x="1991293" y="344597"/>
                    <a:pt x="2232788" y="384455"/>
                  </a:cubicBezTo>
                  <a:cubicBezTo>
                    <a:pt x="2474283" y="424313"/>
                    <a:pt x="2978376" y="569679"/>
                    <a:pt x="3104985" y="806485"/>
                  </a:cubicBezTo>
                  <a:cubicBezTo>
                    <a:pt x="3231594" y="1043291"/>
                    <a:pt x="3473090" y="1655236"/>
                    <a:pt x="2992444" y="1805291"/>
                  </a:cubicBezTo>
                  <a:cubicBezTo>
                    <a:pt x="2511798" y="1955347"/>
                    <a:pt x="671274" y="1856873"/>
                    <a:pt x="221108" y="1706818"/>
                  </a:cubicBezTo>
                  <a:cubicBezTo>
                    <a:pt x="-229058" y="1556763"/>
                    <a:pt x="124979" y="1216793"/>
                    <a:pt x="263311" y="933095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64000">
                  <a:srgbClr val="FFFFFF">
                    <a:alpha val="0"/>
                  </a:srgb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283192" y="2822071"/>
              <a:ext cx="9628646" cy="2639431"/>
              <a:chOff x="1394952" y="2923671"/>
              <a:chExt cx="9628646" cy="2639431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9603559" y="2923671"/>
                <a:ext cx="1420039" cy="2639431"/>
                <a:chOff x="9623879" y="3024187"/>
                <a:chExt cx="1420039" cy="2639431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="" xmlns:a16="http://schemas.microsoft.com/office/drawing/2014/main" id="{F6358B4B-5DD0-4FB3-BF7B-CDAA89EB2A4F}"/>
                    </a:ext>
                  </a:extLst>
                </p:cNvPr>
                <p:cNvSpPr txBox="1"/>
                <p:nvPr/>
              </p:nvSpPr>
              <p:spPr>
                <a:xfrm>
                  <a:off x="10366810" y="3024187"/>
                  <a:ext cx="677108" cy="18158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dist">
                    <a:defRPr sz="320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第一章</a:t>
                  </a:r>
                  <a:r>
                    <a:rPr lang="zh-CN" altLang="en-US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节</a:t>
                  </a: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="" xmlns:a16="http://schemas.microsoft.com/office/drawing/2014/main" id="{8F97FC79-046E-438F-A0F1-84970594596A}"/>
                    </a:ext>
                  </a:extLst>
                </p:cNvPr>
                <p:cNvSpPr txBox="1"/>
                <p:nvPr/>
              </p:nvSpPr>
              <p:spPr>
                <a:xfrm>
                  <a:off x="9623879" y="3024187"/>
                  <a:ext cx="738664" cy="26394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cs typeface="+mn-ea"/>
                      <a:sym typeface="WenYue GuDianMingChaoTi (Non-Commercial Use)" pitchFamily="50" charset="-122"/>
                    </a:rPr>
                    <a:t>请单击此处输入文本内容，请单击此处输入文本内容</a:t>
                  </a:r>
                  <a:endPara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6867356" y="2923671"/>
                <a:ext cx="1420039" cy="2639431"/>
                <a:chOff x="6224149" y="3024187"/>
                <a:chExt cx="1420039" cy="2639431"/>
              </a:xfrm>
            </p:grpSpPr>
            <p:sp>
              <p:nvSpPr>
                <p:cNvPr id="31" name="文本框 30">
                  <a:extLst>
                    <a:ext uri="{FF2B5EF4-FFF2-40B4-BE49-F238E27FC236}">
                      <a16:creationId xmlns="" xmlns:a16="http://schemas.microsoft.com/office/drawing/2014/main" id="{FC81249E-DC74-4E1E-9868-9D841161CB06}"/>
                    </a:ext>
                  </a:extLst>
                </p:cNvPr>
                <p:cNvSpPr txBox="1"/>
                <p:nvPr/>
              </p:nvSpPr>
              <p:spPr>
                <a:xfrm>
                  <a:off x="6967080" y="3024187"/>
                  <a:ext cx="677108" cy="18158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dist">
                    <a:defRPr sz="320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第二章</a:t>
                  </a:r>
                  <a:r>
                    <a:rPr lang="zh-CN" altLang="en-US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节</a:t>
                  </a: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="" xmlns:a16="http://schemas.microsoft.com/office/drawing/2014/main" id="{E6326E83-9FA2-4BE3-A468-3D0F82824C41}"/>
                    </a:ext>
                  </a:extLst>
                </p:cNvPr>
                <p:cNvSpPr txBox="1"/>
                <p:nvPr/>
              </p:nvSpPr>
              <p:spPr>
                <a:xfrm>
                  <a:off x="6224149" y="3024187"/>
                  <a:ext cx="738664" cy="26394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cs typeface="+mn-ea"/>
                      <a:sym typeface="WenYue GuDianMingChaoTi (Non-Commercial Use)" pitchFamily="50" charset="-122"/>
                    </a:rPr>
                    <a:t>请单击此处输入文本内容，请单击此处输入文本内容</a:t>
                  </a:r>
                  <a:endPara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4131154" y="2923671"/>
                <a:ext cx="1420039" cy="2639431"/>
                <a:chOff x="4248842" y="3024187"/>
                <a:chExt cx="1420039" cy="2639431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="" xmlns:a16="http://schemas.microsoft.com/office/drawing/2014/main" id="{6EC0739C-6D55-413F-8007-0875FCE934E8}"/>
                    </a:ext>
                  </a:extLst>
                </p:cNvPr>
                <p:cNvSpPr txBox="1"/>
                <p:nvPr/>
              </p:nvSpPr>
              <p:spPr>
                <a:xfrm>
                  <a:off x="4991773" y="3024187"/>
                  <a:ext cx="677108" cy="18158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dist">
                    <a:defRPr sz="320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第三章</a:t>
                  </a:r>
                  <a:r>
                    <a:rPr lang="zh-CN" altLang="en-US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节</a:t>
                  </a: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="" xmlns:a16="http://schemas.microsoft.com/office/drawing/2014/main" id="{1E53D27C-24D5-4744-A0FF-C752E3BE33A7}"/>
                    </a:ext>
                  </a:extLst>
                </p:cNvPr>
                <p:cNvSpPr txBox="1"/>
                <p:nvPr/>
              </p:nvSpPr>
              <p:spPr>
                <a:xfrm>
                  <a:off x="4248842" y="3024187"/>
                  <a:ext cx="738664" cy="26394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cs typeface="+mn-ea"/>
                      <a:sym typeface="WenYue GuDianMingChaoTi (Non-Commercial Use)" pitchFamily="50" charset="-122"/>
                    </a:rPr>
                    <a:t>请单击此处输入文本内容，请单击此处输入文本内容</a:t>
                  </a:r>
                  <a:endPara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1394952" y="2923671"/>
                <a:ext cx="1420039" cy="2639431"/>
                <a:chOff x="1415272" y="3024187"/>
                <a:chExt cx="1420039" cy="2639431"/>
              </a:xfrm>
            </p:grpSpPr>
            <p:sp>
              <p:nvSpPr>
                <p:cNvPr id="35" name="文本框 34">
                  <a:extLst>
                    <a:ext uri="{FF2B5EF4-FFF2-40B4-BE49-F238E27FC236}">
                      <a16:creationId xmlns="" xmlns:a16="http://schemas.microsoft.com/office/drawing/2014/main" id="{6ACC7301-57F2-460A-BD7C-182A572CEEAB}"/>
                    </a:ext>
                  </a:extLst>
                </p:cNvPr>
                <p:cNvSpPr txBox="1"/>
                <p:nvPr/>
              </p:nvSpPr>
              <p:spPr>
                <a:xfrm>
                  <a:off x="2158203" y="3024187"/>
                  <a:ext cx="677108" cy="181588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dist">
                    <a:defRPr sz="3200"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第四章</a:t>
                  </a:r>
                  <a:r>
                    <a:rPr lang="zh-CN" altLang="en-US" sz="2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cs typeface="+mn-ea"/>
                      <a:sym typeface="WenYue GuDianMingChaoTi (Non-Commercial Use)" pitchFamily="50" charset="-122"/>
                    </a:rPr>
                    <a:t>节</a:t>
                  </a: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2" charset="-122"/>
                    <a:ea typeface="文悦古典明朝体 (非商业使用) W5" pitchFamily="2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="" xmlns:a16="http://schemas.microsoft.com/office/drawing/2014/main" id="{18E0AB14-24DF-46AF-9A8F-2664D8EBEE1D}"/>
                    </a:ext>
                  </a:extLst>
                </p:cNvPr>
                <p:cNvSpPr txBox="1"/>
                <p:nvPr/>
              </p:nvSpPr>
              <p:spPr>
                <a:xfrm>
                  <a:off x="1415272" y="3024187"/>
                  <a:ext cx="738664" cy="263943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cs typeface="+mn-ea"/>
                      <a:sym typeface="WenYue GuDianMingChaoTi (Non-Commercial Use)" pitchFamily="50" charset="-122"/>
                    </a:rPr>
                    <a:t>请单击此处输入文本内容，请单击此处输入文本内容</a:t>
                  </a:r>
                  <a:endParaRPr kumimoji="0" lang="zh-CN" altLang="en-US" sz="1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文悦古典明朝体 (非商业使用) W5" pitchFamily="50" charset="-122"/>
                    <a:ea typeface="文悦古典明朝体 (非商业使用) W5" pitchFamily="50" charset="-122"/>
                    <a:cs typeface="+mn-ea"/>
                    <a:sym typeface="WenYue GuDianMingChaoTi (Non-Commercial Use)" pitchFamily="50" charset="-122"/>
                  </a:endParaRPr>
                </a:p>
              </p:txBody>
            </p:sp>
          </p:grpSp>
        </p:grp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439" y="1500884"/>
            <a:ext cx="1559883" cy="93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2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四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9" r="2405"/>
          <a:stretch/>
        </p:blipFill>
        <p:spPr>
          <a:xfrm>
            <a:off x="848361" y="558800"/>
            <a:ext cx="4516120" cy="590296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550068D-29F9-42B6-A59A-0813156D3711}"/>
              </a:ext>
            </a:extLst>
          </p:cNvPr>
          <p:cNvSpPr txBox="1"/>
          <p:nvPr/>
        </p:nvSpPr>
        <p:spPr>
          <a:xfrm>
            <a:off x="6212869" y="1829437"/>
            <a:ext cx="4616648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290166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四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56361" y="1722769"/>
            <a:ext cx="4767649" cy="3727409"/>
            <a:chOff x="891471" y="1719625"/>
            <a:chExt cx="4349424" cy="3400435"/>
          </a:xfrm>
        </p:grpSpPr>
        <p:sp>
          <p:nvSpPr>
            <p:cNvPr id="9" name="椭圆 8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701982" y="1849076"/>
            <a:ext cx="1632094" cy="3753592"/>
            <a:chOff x="8817352" y="1709678"/>
            <a:chExt cx="1632094" cy="3753592"/>
          </a:xfrm>
        </p:grpSpPr>
        <p:sp>
          <p:nvSpPr>
            <p:cNvPr id="14" name="文本框 13"/>
            <p:cNvSpPr txBox="1"/>
            <p:nvPr/>
          </p:nvSpPr>
          <p:spPr>
            <a:xfrm>
              <a:off x="9957003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  <a:endParaRPr lang="zh-CN" altLang="en-US" sz="2000" dirty="0">
                <a:solidFill>
                  <a:schemeClr val="accent2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9827680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8817352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输入文字 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94381" y="1849076"/>
            <a:ext cx="1632094" cy="3753592"/>
            <a:chOff x="6809751" y="1709678"/>
            <a:chExt cx="1632094" cy="3753592"/>
          </a:xfrm>
        </p:grpSpPr>
        <p:sp>
          <p:nvSpPr>
            <p:cNvPr id="18" name="文本框 17"/>
            <p:cNvSpPr txBox="1"/>
            <p:nvPr/>
          </p:nvSpPr>
          <p:spPr>
            <a:xfrm>
              <a:off x="7949402" y="1709678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accent2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请在这里输入标题</a:t>
              </a:r>
              <a:endParaRPr lang="zh-CN" altLang="en-US" sz="2000" dirty="0">
                <a:solidFill>
                  <a:schemeClr val="accent2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6809751" y="1709678"/>
              <a:ext cx="830997" cy="37535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水墨主题请在此输入文字  水墨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在此输入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 水墨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主题请在此输入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文字 水墨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主题请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在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此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输入文字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887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四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46279D7-F90E-4BB6-A5EF-5E3D462673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833" y="-81653"/>
            <a:ext cx="3248247" cy="654341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205FC85-6A6F-4341-B175-15CAA2616429}"/>
              </a:ext>
            </a:extLst>
          </p:cNvPr>
          <p:cNvSpPr txBox="1"/>
          <p:nvPr/>
        </p:nvSpPr>
        <p:spPr>
          <a:xfrm>
            <a:off x="1410572" y="2082395"/>
            <a:ext cx="6093976" cy="3489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206926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四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76653" y="5195891"/>
            <a:ext cx="58539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水墨主题请在此输入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文字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 </a:t>
            </a:r>
            <a:r>
              <a:rPr lang="en-US" altLang="zh-CN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 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水墨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主题请在此输入文字  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水墨主题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请在此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输入文字水墨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主题请在此输入文字 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 水墨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主题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请此输入文字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 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 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水墨主题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请在此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输入文字 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509" y="3452628"/>
            <a:ext cx="2738981" cy="151574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847172" y="155166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2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</a:t>
            </a:r>
            <a:endParaRPr lang="zh-CN" altLang="en-US" sz="2800" dirty="0">
              <a:solidFill>
                <a:schemeClr val="accent2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29044" y="1551667"/>
            <a:ext cx="615553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2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标题</a:t>
            </a:r>
            <a:endParaRPr lang="zh-CN" altLang="en-US" sz="2800" dirty="0">
              <a:solidFill>
                <a:schemeClr val="accent2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50423" y="1590608"/>
            <a:ext cx="2339102" cy="19999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89942" y="1584260"/>
            <a:ext cx="2339102" cy="19999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水墨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在此</a:t>
            </a:r>
            <a:endParaRPr lang="en-US" altLang="zh-CN" sz="1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输入</a:t>
            </a:r>
            <a:r>
              <a:rPr lang="zh-CN" altLang="en-US" sz="1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文字 </a:t>
            </a:r>
          </a:p>
        </p:txBody>
      </p:sp>
    </p:spTree>
    <p:extLst>
      <p:ext uri="{BB962C8B-B14F-4D97-AF65-F5344CB8AC3E}">
        <p14:creationId xmlns:p14="http://schemas.microsoft.com/office/powerpoint/2010/main" val="894185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8"/>
          <a:stretch/>
        </p:blipFill>
        <p:spPr>
          <a:xfrm>
            <a:off x="375920" y="399223"/>
            <a:ext cx="11419840" cy="6059554"/>
          </a:xfrm>
          <a:prstGeom prst="rect">
            <a:avLst/>
          </a:prstGeom>
          <a:effectLst>
            <a:outerShdw blurRad="114300" dist="63500" dir="2700000" algn="tl" rotWithShape="0">
              <a:prstClr val="black">
                <a:alpha val="36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5181600" y="1248362"/>
            <a:ext cx="4994695" cy="4219035"/>
            <a:chOff x="6096000" y="1319482"/>
            <a:chExt cx="4994695" cy="4219035"/>
          </a:xfrm>
        </p:grpSpPr>
        <p:grpSp>
          <p:nvGrpSpPr>
            <p:cNvPr id="11" name="组合 10"/>
            <p:cNvGrpSpPr/>
            <p:nvPr/>
          </p:nvGrpSpPr>
          <p:grpSpPr>
            <a:xfrm>
              <a:off x="6096000" y="1319482"/>
              <a:ext cx="4994695" cy="4219035"/>
              <a:chOff x="4246777" y="1244822"/>
              <a:chExt cx="4994695" cy="4219035"/>
            </a:xfrm>
          </p:grpSpPr>
          <p:sp>
            <p:nvSpPr>
              <p:cNvPr id="12" name="矩形 11"/>
              <p:cNvSpPr/>
              <p:nvPr/>
            </p:nvSpPr>
            <p:spPr>
              <a:xfrm rot="16200000">
                <a:off x="8086725" y="2769870"/>
                <a:ext cx="397510" cy="191198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4246777" y="1244822"/>
                <a:ext cx="4641272" cy="4219035"/>
                <a:chOff x="4388485" y="1195610"/>
                <a:chExt cx="4641272" cy="4219035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7485184" y="1195610"/>
                  <a:ext cx="954107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6000" dirty="0"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感</a:t>
                  </a: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8201995" y="1818607"/>
                  <a:ext cx="800219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800" dirty="0"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谢</a:t>
                  </a: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7199828" y="2204050"/>
                  <a:ext cx="1210588" cy="13234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000" dirty="0">
                      <a:solidFill>
                        <a:schemeClr val="accent1"/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聆</a:t>
                  </a: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8229538" y="2598790"/>
                  <a:ext cx="800219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800" dirty="0"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听</a:t>
                  </a: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4388485" y="3191510"/>
                  <a:ext cx="1308735" cy="13087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文悦古典明朝体 (非商业使用) W5" pitchFamily="2" charset="-122"/>
                    <a:ea typeface="文悦古典明朝体 (非商业使用) W5" pitchFamily="2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5279793" y="2007578"/>
                  <a:ext cx="2123658" cy="3231467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水陆草木之花，可爱者甚蕃。晋陶渊明独爱菊。自李唐来，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世人盛爱牡丹。予独爱莲之出淤泥而不染，濯清涟而不妖，中通外</a:t>
                  </a:r>
                  <a:r>
                    <a:rPr lang="zh-CN" altLang="en-US" sz="12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直</a:t>
                  </a: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，</a:t>
                  </a:r>
                  <a:r>
                    <a:rPr lang="zh-CN" altLang="en-US" sz="12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不蔓不枝</a:t>
                  </a:r>
                  <a:r>
                    <a:rPr lang="zh-CN" altLang="en-US" sz="12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  <a:sym typeface="WenYue GuDianMingChaoTi (Non-Commercial Use)" pitchFamily="50" charset="-122"/>
                    </a:rPr>
                    <a:t>，香远益清，亭亭净植，可远观而不可亵玩焉。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4604270" y="3380989"/>
                  <a:ext cx="877163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5400" dirty="0">
                      <a:solidFill>
                        <a:schemeClr val="bg1"/>
                      </a:solidFill>
                      <a:latin typeface="文悦古典明朝体 (非商业使用) W5" pitchFamily="2" charset="-122"/>
                      <a:ea typeface="文悦古典明朝体 (非商业使用) W5" pitchFamily="2" charset="-122"/>
                      <a:sym typeface="WenYue GuDianMingChaoTi (Non-Commercial Use)" pitchFamily="50" charset="-122"/>
                    </a:rPr>
                    <a:t>古</a:t>
                  </a:r>
                  <a:endParaRPr lang="zh-CN" altLang="zh-CN" sz="5400" dirty="0">
                    <a:solidFill>
                      <a:schemeClr val="bg1"/>
                    </a:solidFill>
                    <a:latin typeface="文悦古典明朝体 (非商业使用) W5" pitchFamily="2" charset="-122"/>
                    <a:ea typeface="文悦古典明朝体 (非商业使用) W5" pitchFamily="2" charset="-122"/>
                    <a:sym typeface="WenYue GuDianMingChaoTi (Non-Commercial Use)" pitchFamily="50" charset="-122"/>
                  </a:endParaRPr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>
                  <a:off x="5064125" y="1616710"/>
                  <a:ext cx="2479675" cy="3797935"/>
                  <a:chOff x="7975" y="2546"/>
                  <a:chExt cx="3905" cy="5981"/>
                </a:xfrm>
              </p:grpSpPr>
              <p:grpSp>
                <p:nvGrpSpPr>
                  <p:cNvPr id="23" name="组合 22"/>
                  <p:cNvGrpSpPr/>
                  <p:nvPr/>
                </p:nvGrpSpPr>
                <p:grpSpPr>
                  <a:xfrm>
                    <a:off x="7975" y="2546"/>
                    <a:ext cx="3903" cy="5981"/>
                    <a:chOff x="7975" y="2546"/>
                    <a:chExt cx="3903" cy="5981"/>
                  </a:xfrm>
                </p:grpSpPr>
                <p:sp>
                  <p:nvSpPr>
                    <p:cNvPr id="25" name="任意多边形 24"/>
                    <p:cNvSpPr/>
                    <p:nvPr/>
                  </p:nvSpPr>
                  <p:spPr>
                    <a:xfrm>
                      <a:off x="7975" y="2546"/>
                      <a:ext cx="3778" cy="2324"/>
                    </a:xfrm>
                    <a:custGeom>
                      <a:avLst/>
                      <a:gdLst>
                        <a:gd name="connisteX0" fmla="*/ 2063750 w 2063750"/>
                        <a:gd name="connsiteY0" fmla="*/ 0 h 1708150"/>
                        <a:gd name="connisteX1" fmla="*/ 0 w 2063750"/>
                        <a:gd name="connsiteY1" fmla="*/ 0 h 1708150"/>
                        <a:gd name="connisteX2" fmla="*/ 0 w 2063750"/>
                        <a:gd name="connsiteY2" fmla="*/ 1708150 h 170815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</a:cxnLst>
                      <a:rect l="l" t="t" r="r" b="b"/>
                      <a:pathLst>
                        <a:path w="2063750" h="1708150">
                          <a:moveTo>
                            <a:pt x="2063750" y="0"/>
                          </a:moveTo>
                          <a:lnTo>
                            <a:pt x="0" y="0"/>
                          </a:lnTo>
                          <a:lnTo>
                            <a:pt x="0" y="1708150"/>
                          </a:lnTo>
                        </a:path>
                      </a:pathLst>
                    </a:custGeom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3">
                      <a:schemeClr val="accent3"/>
                    </a:lnRef>
                    <a:fillRef idx="0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altLang="zh-CN" dirty="0">
                          <a:latin typeface="文悦古典明朝体 (非商业使用) W5" pitchFamily="2" charset="-122"/>
                          <a:ea typeface="文悦古典明朝体 (非商业使用) W5" pitchFamily="2" charset="-122"/>
                          <a:sym typeface="WenYue GuDianMingChaoTi (Non-Commercial Use)" pitchFamily="50" charset="-122"/>
                        </a:rPr>
                        <a:t> </a:t>
                      </a:r>
                    </a:p>
                  </p:txBody>
                </p:sp>
                <p:sp>
                  <p:nvSpPr>
                    <p:cNvPr id="26" name="任意多边形 25"/>
                    <p:cNvSpPr/>
                    <p:nvPr/>
                  </p:nvSpPr>
                  <p:spPr>
                    <a:xfrm>
                      <a:off x="7976" y="7225"/>
                      <a:ext cx="3902" cy="1302"/>
                    </a:xfrm>
                    <a:custGeom>
                      <a:avLst/>
                      <a:gdLst>
                        <a:gd name="connisteX0" fmla="*/ 0 w 2585720"/>
                        <a:gd name="connsiteY0" fmla="*/ 0 h 972820"/>
                        <a:gd name="connisteX1" fmla="*/ 0 w 2585720"/>
                        <a:gd name="connsiteY1" fmla="*/ 972820 h 972820"/>
                        <a:gd name="connisteX2" fmla="*/ 2585720 w 2585720"/>
                        <a:gd name="connsiteY2" fmla="*/ 972820 h 97282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</a:cxnLst>
                      <a:rect l="l" t="t" r="r" b="b"/>
                      <a:pathLst>
                        <a:path w="2585720" h="972820">
                          <a:moveTo>
                            <a:pt x="0" y="0"/>
                          </a:moveTo>
                          <a:lnTo>
                            <a:pt x="0" y="972820"/>
                          </a:lnTo>
                          <a:lnTo>
                            <a:pt x="2585720" y="972820"/>
                          </a:lnTo>
                        </a:path>
                      </a:pathLst>
                    </a:custGeom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3">
                      <a:schemeClr val="accent3"/>
                    </a:lnRef>
                    <a:fillRef idx="0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>
                        <a:latin typeface="文悦古典明朝体 (非商业使用) W5" pitchFamily="2" charset="-122"/>
                        <a:ea typeface="文悦古典明朝体 (非商业使用) W5" pitchFamily="2" charset="-122"/>
                        <a:sym typeface="WenYue GuDianMingChaoTi (Non-Commercial Use)" pitchFamily="50" charset="-122"/>
                      </a:endParaRPr>
                    </a:p>
                  </p:txBody>
                </p:sp>
              </p:grpSp>
              <p:cxnSp>
                <p:nvCxnSpPr>
                  <p:cNvPr id="24" name="直接连接符 23"/>
                  <p:cNvCxnSpPr/>
                  <p:nvPr/>
                </p:nvCxnSpPr>
                <p:spPr>
                  <a:xfrm flipV="1">
                    <a:off x="11880" y="6613"/>
                    <a:ext cx="0" cy="1914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7" name="文本框 26"/>
            <p:cNvSpPr txBox="1"/>
            <p:nvPr/>
          </p:nvSpPr>
          <p:spPr>
            <a:xfrm>
              <a:off x="9263391" y="3625856"/>
              <a:ext cx="17668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包图</a:t>
              </a:r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网制作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71882" y="399223"/>
            <a:ext cx="636587" cy="1440000"/>
            <a:chOff x="417513" y="0"/>
            <a:chExt cx="636587" cy="1440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17513" y="123539"/>
              <a:ext cx="553998" cy="130810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古</a:t>
              </a:r>
              <a:r>
                <a:rPr kumimoji="0" lang="en-US" altLang="zh-CN" sz="2400" b="0" i="0" u="none" strike="noStrike" kern="120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·</a:t>
              </a:r>
              <a:r>
                <a:rPr kumimoji="0" lang="zh-CN" alt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韵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317" y="3272465"/>
            <a:ext cx="1999697" cy="199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6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http://www.ypppt.com/article/2018/4752.html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498086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59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39700" dist="63500" algn="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28749" cy="29667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2142" y="3993742"/>
            <a:ext cx="6108142" cy="2864257"/>
            <a:chOff x="-12142" y="3993742"/>
            <a:chExt cx="6108142" cy="28642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7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34000"/>
              <a:ext cx="3763689" cy="1523999"/>
            </a:xfrm>
            <a:prstGeom prst="rect">
              <a:avLst/>
            </a:prstGeom>
          </p:spPr>
        </p:pic>
        <p:pic>
          <p:nvPicPr>
            <p:cNvPr id="6" name="PA_图片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72" b="14766"/>
            <a:stretch/>
          </p:blipFill>
          <p:spPr>
            <a:xfrm>
              <a:off x="-12142" y="3993742"/>
              <a:ext cx="6108142" cy="2086948"/>
            </a:xfrm>
            <a:prstGeom prst="rect">
              <a:avLst/>
            </a:prstGeom>
          </p:spPr>
        </p:pic>
      </p:grpSp>
      <p:pic>
        <p:nvPicPr>
          <p:cNvPr id="7" name="PA_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46" y="5700622"/>
            <a:ext cx="1820028" cy="10820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986572" y="-406"/>
            <a:ext cx="2109427" cy="24083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65600"/>
            <a:ext cx="2121563" cy="269239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5828" b="34143"/>
          <a:stretch/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136461" y="90423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95" r="11077"/>
            <a:stretch/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583424" y="1277518"/>
              <a:ext cx="1200329" cy="4302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600" dirty="0" smtClean="0">
                  <a:solidFill>
                    <a:schemeClr val="bg1">
                      <a:lumMod val="8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 节 壹</a:t>
              </a:r>
              <a:endPara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6318" y="1573127"/>
            <a:ext cx="2098286" cy="3732062"/>
            <a:chOff x="1956318" y="1573127"/>
            <a:chExt cx="2098286" cy="3732062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ACC7301-57F2-460A-BD7C-182A572CEEAB}"/>
                </a:ext>
              </a:extLst>
            </p:cNvPr>
            <p:cNvSpPr txBox="1"/>
            <p:nvPr/>
          </p:nvSpPr>
          <p:spPr>
            <a:xfrm>
              <a:off x="3377496" y="2151727"/>
              <a:ext cx="677108" cy="2554545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WenYue GuDianMingChaoTi (Non-Commercial Use)" pitchFamily="50" charset="-122"/>
                </a:rPr>
                <a:t>点击输入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8E0AB14-24DF-46AF-9A8F-2664D8EBEE1D}"/>
                </a:ext>
              </a:extLst>
            </p:cNvPr>
            <p:cNvSpPr txBox="1"/>
            <p:nvPr/>
          </p:nvSpPr>
          <p:spPr>
            <a:xfrm>
              <a:off x="1956318" y="1573127"/>
              <a:ext cx="1292662" cy="373206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请单击此处输入文本内容，请单击此处输入文本</a:t>
              </a:r>
              <a:r>
                <a:rPr lang="zh-CN" altLang="en-US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内容。</a:t>
              </a:r>
              <a:endParaRPr kumimoji="0" lang="zh-CN" altLang="en-US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865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一章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r="20515"/>
          <a:stretch/>
        </p:blipFill>
        <p:spPr>
          <a:xfrm>
            <a:off x="7477760" y="1743816"/>
            <a:ext cx="3119120" cy="4178928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136078" y="3161714"/>
            <a:ext cx="4646886" cy="1250785"/>
            <a:chOff x="814802" y="2953264"/>
            <a:chExt cx="4646886" cy="1250785"/>
          </a:xfrm>
        </p:grpSpPr>
        <p:sp>
          <p:nvSpPr>
            <p:cNvPr id="48" name="文本框 26">
              <a:extLst>
                <a:ext uri="{FF2B5EF4-FFF2-40B4-BE49-F238E27FC236}">
                  <a16:creationId xmlns=""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36078" y="4671959"/>
            <a:ext cx="4646886" cy="1250785"/>
            <a:chOff x="814802" y="2953264"/>
            <a:chExt cx="4646886" cy="1250785"/>
          </a:xfrm>
        </p:grpSpPr>
        <p:sp>
          <p:nvSpPr>
            <p:cNvPr id="51" name="文本框 26">
              <a:extLst>
                <a:ext uri="{FF2B5EF4-FFF2-40B4-BE49-F238E27FC236}">
                  <a16:creationId xmlns="" xmlns:a16="http://schemas.microsoft.com/office/drawing/2014/main" id="{D9B28593-0827-475E-BFA9-4D23FF58E6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输入标题</a:t>
              </a:r>
            </a:p>
          </p:txBody>
        </p:sp>
      </p:grpSp>
      <p:sp>
        <p:nvSpPr>
          <p:cNvPr id="53" name="任意多边形 3">
            <a:extLst>
              <a:ext uri="{FF2B5EF4-FFF2-40B4-BE49-F238E27FC236}">
                <a16:creationId xmlns=""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988119" y="8361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54" name="任意多边形 4">
            <a:extLst>
              <a:ext uri="{FF2B5EF4-FFF2-40B4-BE49-F238E27FC236}">
                <a16:creationId xmlns=""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4122075" y="1978329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55547" y="1403141"/>
            <a:ext cx="4436270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pc="300" dirty="0" smtClean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Chinese  </a:t>
            </a:r>
            <a:r>
              <a:rPr lang="en-US" altLang="zh-CN" sz="3200" spc="300" dirty="0"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Style</a:t>
            </a:r>
            <a:endParaRPr lang="zh-CN" altLang="en-US" sz="3200" spc="300" dirty="0"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66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一章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CFF2272-C377-43CA-A559-9369FC9D4013}"/>
              </a:ext>
            </a:extLst>
          </p:cNvPr>
          <p:cNvSpPr txBox="1"/>
          <p:nvPr/>
        </p:nvSpPr>
        <p:spPr>
          <a:xfrm>
            <a:off x="5610327" y="3124675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D2B043C-366C-4AB8-80C1-4481F537C920}"/>
              </a:ext>
            </a:extLst>
          </p:cNvPr>
          <p:cNvSpPr txBox="1"/>
          <p:nvPr/>
        </p:nvSpPr>
        <p:spPr>
          <a:xfrm>
            <a:off x="7132736" y="3124676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ADF6E1B-5AE6-41F1-B140-9A6D9D2365CD}"/>
              </a:ext>
            </a:extLst>
          </p:cNvPr>
          <p:cNvSpPr txBox="1"/>
          <p:nvPr/>
        </p:nvSpPr>
        <p:spPr>
          <a:xfrm>
            <a:off x="8540906" y="317460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F5F3CEE-1CDA-4140-915C-1C91A2F221C4}"/>
              </a:ext>
            </a:extLst>
          </p:cNvPr>
          <p:cNvSpPr txBox="1"/>
          <p:nvPr/>
        </p:nvSpPr>
        <p:spPr>
          <a:xfrm>
            <a:off x="9949076" y="317460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文悦古典明朝体 (非商业使用) W5" pitchFamily="50" charset="-122"/>
              <a:ea typeface="文悦古典明朝体 (非商业使用) W5" pitchFamily="50" charset="-122"/>
              <a:cs typeface="+mn-ea"/>
              <a:sym typeface="WenYue GuDianMingChaoTi (Non-Commercial Use)" pitchFamily="50" charset="-122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A1BC6144-57AC-43F9-9DC6-88D51BFDA5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5949577"/>
              </p:ext>
            </p:extLst>
          </p:nvPr>
        </p:nvGraphicFramePr>
        <p:xfrm>
          <a:off x="5160266" y="17049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="" xmlns:a16="http://schemas.microsoft.com/office/drawing/2014/main" id="{06B76CDD-EA2C-4E74-B502-42CCFA1401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3923918"/>
              </p:ext>
            </p:extLst>
          </p:nvPr>
        </p:nvGraphicFramePr>
        <p:xfrm>
          <a:off x="6600128" y="17049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="" xmlns:a16="http://schemas.microsoft.com/office/drawing/2014/main" id="{7B1A9BEB-3D8E-49F7-A3F4-79667850BE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9446540"/>
              </p:ext>
            </p:extLst>
          </p:nvPr>
        </p:nvGraphicFramePr>
        <p:xfrm>
          <a:off x="8071345" y="17049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="" xmlns:a16="http://schemas.microsoft.com/office/drawing/2014/main" id="{E0747ACB-9150-4105-AAFD-24342452F5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2688275"/>
              </p:ext>
            </p:extLst>
          </p:nvPr>
        </p:nvGraphicFramePr>
        <p:xfrm>
          <a:off x="9508187" y="171278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865338" y="2145432"/>
            <a:ext cx="4124526" cy="3447416"/>
            <a:chOff x="1255366" y="1998833"/>
            <a:chExt cx="4124526" cy="3447416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1674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Graphic spid="12" grpId="0">
        <p:bldAsOne/>
      </p:bldGraphic>
      <p:bldGraphic spid="13" grpId="0">
        <p:bldAsOne/>
      </p:bldGraphic>
      <p:bldGraphic spid="14" grpId="0">
        <p:bldAsOne/>
      </p:bldGraphic>
      <p:bldGraphic spid="1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一章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737F3A4-3380-4FD5-BB9F-BB3525489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80" y="1954857"/>
            <a:ext cx="5053216" cy="40703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2FD580F-7123-4639-9039-D16B485AC67C}"/>
              </a:ext>
            </a:extLst>
          </p:cNvPr>
          <p:cNvSpPr txBox="1"/>
          <p:nvPr/>
        </p:nvSpPr>
        <p:spPr>
          <a:xfrm>
            <a:off x="6329997" y="1742281"/>
            <a:ext cx="4616648" cy="4495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</a:t>
            </a:r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内容。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3521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一章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9B8EC67-22E6-4683-8ADA-73D19D11D660}"/>
              </a:ext>
            </a:extLst>
          </p:cNvPr>
          <p:cNvGrpSpPr>
            <a:grpSpLocks/>
          </p:cNvGrpSpPr>
          <p:nvPr/>
        </p:nvGrpSpPr>
        <p:grpSpPr bwMode="auto">
          <a:xfrm>
            <a:off x="1779492" y="1944145"/>
            <a:ext cx="1987550" cy="2144712"/>
            <a:chOff x="3649528" y="1940780"/>
            <a:chExt cx="1987606" cy="2143181"/>
          </a:xfrm>
        </p:grpSpPr>
        <p:pic>
          <p:nvPicPr>
            <p:cNvPr id="9" name="图片 13">
              <a:extLst>
                <a:ext uri="{FF2B5EF4-FFF2-40B4-BE49-F238E27FC236}">
                  <a16:creationId xmlns="" xmlns:a16="http://schemas.microsoft.com/office/drawing/2014/main" id="{812817DE-BAA4-440C-8D65-F4FC7D475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14">
              <a:extLst>
                <a:ext uri="{FF2B5EF4-FFF2-40B4-BE49-F238E27FC236}">
                  <a16:creationId xmlns="" xmlns:a16="http://schemas.microsoft.com/office/drawing/2014/main" id="{2EDDB9D6-D91D-43A2-9C33-9B5A3E45D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379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19746C9-9571-40A7-80F5-CDBCBCECBE0A}"/>
              </a:ext>
            </a:extLst>
          </p:cNvPr>
          <p:cNvGrpSpPr>
            <a:grpSpLocks/>
          </p:cNvGrpSpPr>
          <p:nvPr/>
        </p:nvGrpSpPr>
        <p:grpSpPr bwMode="auto">
          <a:xfrm>
            <a:off x="5096507" y="1809853"/>
            <a:ext cx="1987550" cy="2143125"/>
            <a:chOff x="6284887" y="1838520"/>
            <a:chExt cx="1987606" cy="2143181"/>
          </a:xfrm>
        </p:grpSpPr>
        <p:pic>
          <p:nvPicPr>
            <p:cNvPr id="12" name="图片 17">
              <a:extLst>
                <a:ext uri="{FF2B5EF4-FFF2-40B4-BE49-F238E27FC236}">
                  <a16:creationId xmlns="" xmlns:a16="http://schemas.microsoft.com/office/drawing/2014/main" id="{A04451C6-70CB-42C9-9554-3EAB35E70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070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C27E6538-0E91-4B2B-A065-1518D773D4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378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C83B2CA-A784-4D80-B259-8C01DCEC6CFD}"/>
              </a:ext>
            </a:extLst>
          </p:cNvPr>
          <p:cNvGrpSpPr>
            <a:grpSpLocks/>
          </p:cNvGrpSpPr>
          <p:nvPr/>
        </p:nvGrpSpPr>
        <p:grpSpPr bwMode="auto">
          <a:xfrm>
            <a:off x="8322818" y="1809853"/>
            <a:ext cx="1987550" cy="2143125"/>
            <a:chOff x="8805487" y="1838520"/>
            <a:chExt cx="1987606" cy="2143181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2A7B655B-94C3-4DBE-954F-7C94E8D4A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87276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F8324FD8-8399-4B97-A066-8BFD37DB1F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216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添加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BA291F4-22A4-49F4-BFB0-6A664D17A6FB}"/>
              </a:ext>
            </a:extLst>
          </p:cNvPr>
          <p:cNvSpPr txBox="1"/>
          <p:nvPr/>
        </p:nvSpPr>
        <p:spPr>
          <a:xfrm>
            <a:off x="2332908" y="4519073"/>
            <a:ext cx="1097597" cy="38258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7EB5E5E-9B9E-43D6-B7D8-A8C741976F70}"/>
              </a:ext>
            </a:extLst>
          </p:cNvPr>
          <p:cNvSpPr txBox="1"/>
          <p:nvPr/>
        </p:nvSpPr>
        <p:spPr>
          <a:xfrm>
            <a:off x="1619937" y="5033317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E91DD01-80D4-41F9-A364-BA44E8100A1A}"/>
              </a:ext>
            </a:extLst>
          </p:cNvPr>
          <p:cNvSpPr txBox="1"/>
          <p:nvPr/>
        </p:nvSpPr>
        <p:spPr>
          <a:xfrm>
            <a:off x="5538211" y="4486381"/>
            <a:ext cx="1097597" cy="38258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7CAA321-9900-48CB-90C6-B30062D51EF9}"/>
              </a:ext>
            </a:extLst>
          </p:cNvPr>
          <p:cNvSpPr txBox="1"/>
          <p:nvPr/>
        </p:nvSpPr>
        <p:spPr>
          <a:xfrm>
            <a:off x="4825240" y="500062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F5D30BC-AFFD-4225-9E56-1C125E5A951C}"/>
              </a:ext>
            </a:extLst>
          </p:cNvPr>
          <p:cNvSpPr txBox="1"/>
          <p:nvPr/>
        </p:nvSpPr>
        <p:spPr>
          <a:xfrm>
            <a:off x="8780546" y="4486381"/>
            <a:ext cx="1097597" cy="38258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5BE5598-46C5-4140-8FD0-7DEDFC7F7912}"/>
              </a:ext>
            </a:extLst>
          </p:cNvPr>
          <p:cNvSpPr txBox="1"/>
          <p:nvPr/>
        </p:nvSpPr>
        <p:spPr>
          <a:xfrm>
            <a:off x="8067575" y="500062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单击此处添加文本单击此处添加文本单击此处添加文本</a:t>
            </a: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33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39700" dist="63500" algn="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728749" cy="29667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2142" y="3993742"/>
            <a:ext cx="6108142" cy="2864257"/>
            <a:chOff x="-12142" y="3993742"/>
            <a:chExt cx="6108142" cy="28642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7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334000"/>
              <a:ext cx="3763689" cy="1523999"/>
            </a:xfrm>
            <a:prstGeom prst="rect">
              <a:avLst/>
            </a:prstGeom>
          </p:spPr>
        </p:pic>
        <p:pic>
          <p:nvPicPr>
            <p:cNvPr id="6" name="PA_图片 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72" b="14766"/>
            <a:stretch/>
          </p:blipFill>
          <p:spPr>
            <a:xfrm>
              <a:off x="-12142" y="3993742"/>
              <a:ext cx="6108142" cy="2086948"/>
            </a:xfrm>
            <a:prstGeom prst="rect">
              <a:avLst/>
            </a:prstGeom>
          </p:spPr>
        </p:pic>
      </p:grpSp>
      <p:pic>
        <p:nvPicPr>
          <p:cNvPr id="7" name="PA_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46" y="5700622"/>
            <a:ext cx="1820028" cy="10820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986572" y="-406"/>
            <a:ext cx="2109427" cy="240832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65600"/>
            <a:ext cx="2121563" cy="269239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5828" b="34143"/>
          <a:stretch/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136461" y="90423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95" r="11077"/>
            <a:stretch/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583424" y="1277518"/>
              <a:ext cx="1200329" cy="4302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600" dirty="0" smtClean="0">
                  <a:solidFill>
                    <a:schemeClr val="bg1">
                      <a:lumMod val="8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 节 贰</a:t>
              </a:r>
              <a:endPara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6318" y="1573127"/>
            <a:ext cx="2098286" cy="3732062"/>
            <a:chOff x="1956318" y="1573127"/>
            <a:chExt cx="2098286" cy="3732062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ACC7301-57F2-460A-BD7C-182A572CEEAB}"/>
                </a:ext>
              </a:extLst>
            </p:cNvPr>
            <p:cNvSpPr txBox="1"/>
            <p:nvPr/>
          </p:nvSpPr>
          <p:spPr>
            <a:xfrm>
              <a:off x="3377496" y="2151727"/>
              <a:ext cx="677108" cy="2554545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32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WenYue GuDianMingChaoTi (Non-Commercial Use)" pitchFamily="50" charset="-122"/>
                </a:rPr>
                <a:t>点击输入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WenYue GuDianMingChaoTi (Non-Commercial Use)" pitchFamily="50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8E0AB14-24DF-46AF-9A8F-2664D8EBEE1D}"/>
                </a:ext>
              </a:extLst>
            </p:cNvPr>
            <p:cNvSpPr txBox="1"/>
            <p:nvPr/>
          </p:nvSpPr>
          <p:spPr>
            <a:xfrm>
              <a:off x="1956318" y="1573127"/>
              <a:ext cx="1292662" cy="373206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lvl="0" algn="ctr">
                <a:lnSpc>
                  <a:spcPct val="200000"/>
                </a:lnSpc>
                <a:defRPr/>
              </a:pPr>
              <a:r>
                <a:rPr lang="zh-CN" altLang="en-US" spc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请单击此处输入文本内容，请单击此处输入文本</a:t>
              </a:r>
              <a:r>
                <a:rPr lang="zh-CN" altLang="en-US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+mn-ea"/>
                  <a:sym typeface="WenYue GuDianMingChaoTi (Non-Commercial Use)" pitchFamily="50" charset="-122"/>
                </a:rPr>
                <a:t>内容。</a:t>
              </a:r>
              <a:endParaRPr kumimoji="0" lang="zh-CN" altLang="en-US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8218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757446" y="0"/>
            <a:ext cx="677108" cy="1615440"/>
            <a:chOff x="5757446" y="0"/>
            <a:chExt cx="677108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7446" y="200660"/>
              <a:ext cx="677108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二</a:t>
              </a:r>
              <a:r>
                <a:rPr lang="zh-CN" altLang="en-US" sz="3200" spc="6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章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11056" y="1667510"/>
            <a:ext cx="7380644" cy="4249044"/>
            <a:chOff x="2153881" y="807720"/>
            <a:chExt cx="8752330" cy="5038725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4329FA3C-18E3-40AA-83B5-763893662D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6361" y="807720"/>
              <a:ext cx="3571190" cy="5038725"/>
            </a:xfrm>
            <a:prstGeom prst="rect">
              <a:avLst/>
            </a:prstGeom>
          </p:spPr>
        </p:pic>
        <p:cxnSp>
          <p:nvCxnSpPr>
            <p:cNvPr id="14" name="连接符: 肘形 5">
              <a:extLst>
                <a:ext uri="{FF2B5EF4-FFF2-40B4-BE49-F238E27FC236}">
                  <a16:creationId xmlns="" xmlns:a16="http://schemas.microsoft.com/office/drawing/2014/main" id="{D862ADC4-33E6-4766-B52D-E511AAF08704}"/>
                </a:ext>
              </a:extLst>
            </p:cNvPr>
            <p:cNvCxnSpPr/>
            <p:nvPr/>
          </p:nvCxnSpPr>
          <p:spPr>
            <a:xfrm flipV="1">
              <a:off x="8002905" y="1132032"/>
              <a:ext cx="1681316" cy="888490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连接符: 肘形 6">
              <a:extLst>
                <a:ext uri="{FF2B5EF4-FFF2-40B4-BE49-F238E27FC236}">
                  <a16:creationId xmlns="" xmlns:a16="http://schemas.microsoft.com/office/drawing/2014/main" id="{9D286E3F-3A30-4116-B85E-3247A6ADE822}"/>
                </a:ext>
              </a:extLst>
            </p:cNvPr>
            <p:cNvCxnSpPr/>
            <p:nvPr/>
          </p:nvCxnSpPr>
          <p:spPr>
            <a:xfrm rot="16200000" flipV="1">
              <a:off x="4207499" y="3553379"/>
              <a:ext cx="1514477" cy="1061884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F7673783-18DA-4C09-8C75-0D2D36BFE581}"/>
                </a:ext>
              </a:extLst>
            </p:cNvPr>
            <p:cNvSpPr txBox="1"/>
            <p:nvPr/>
          </p:nvSpPr>
          <p:spPr>
            <a:xfrm>
              <a:off x="10365875" y="1639740"/>
              <a:ext cx="540336" cy="912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壹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52B1F341-B85C-426A-98A0-8DCEA5F85D39}"/>
                </a:ext>
              </a:extLst>
            </p:cNvPr>
            <p:cNvSpPr txBox="1"/>
            <p:nvPr/>
          </p:nvSpPr>
          <p:spPr>
            <a:xfrm>
              <a:off x="9739631" y="1548070"/>
              <a:ext cx="540336" cy="2080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单击添加文本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53A0E44-3CBE-46F2-80E8-8D7C194595C8}"/>
                </a:ext>
              </a:extLst>
            </p:cNvPr>
            <p:cNvSpPr txBox="1"/>
            <p:nvPr/>
          </p:nvSpPr>
          <p:spPr>
            <a:xfrm>
              <a:off x="9291517" y="1548070"/>
              <a:ext cx="540336" cy="2080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单击添加文本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691D9E98-A173-486F-82BA-8F61D36F74BE}"/>
                </a:ext>
              </a:extLst>
            </p:cNvPr>
            <p:cNvSpPr txBox="1"/>
            <p:nvPr/>
          </p:nvSpPr>
          <p:spPr>
            <a:xfrm>
              <a:off x="3228239" y="2978569"/>
              <a:ext cx="540336" cy="912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贰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9801E7C0-C0AD-40AB-AFD5-E900F8CDFE97}"/>
                </a:ext>
              </a:extLst>
            </p:cNvPr>
            <p:cNvSpPr txBox="1"/>
            <p:nvPr/>
          </p:nvSpPr>
          <p:spPr>
            <a:xfrm>
              <a:off x="2601996" y="2886898"/>
              <a:ext cx="540336" cy="2080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单击添加文本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128C9A19-804C-436A-A226-EA33F5A031C6}"/>
                </a:ext>
              </a:extLst>
            </p:cNvPr>
            <p:cNvSpPr txBox="1"/>
            <p:nvPr/>
          </p:nvSpPr>
          <p:spPr>
            <a:xfrm>
              <a:off x="2153881" y="2886898"/>
              <a:ext cx="540336" cy="2080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sym typeface="WenYue GuDianMingChaoTi (Non-Commercial Use)" pitchFamily="50" charset="-122"/>
                </a:rPr>
                <a:t>单击添加文本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575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966135"/>
      </a:accent1>
      <a:accent2>
        <a:srgbClr val="6D5634"/>
      </a:accent2>
      <a:accent3>
        <a:srgbClr val="B1774B"/>
      </a:accent3>
      <a:accent4>
        <a:srgbClr val="CA973C"/>
      </a:accent4>
      <a:accent5>
        <a:srgbClr val="B1774B"/>
      </a:accent5>
      <a:accent6>
        <a:srgbClr val="6D5634"/>
      </a:accent6>
      <a:hlink>
        <a:srgbClr val="2B2B2B"/>
      </a:hlink>
      <a:folHlink>
        <a:srgbClr val="2B2B2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66135"/>
    </a:accent1>
    <a:accent2>
      <a:srgbClr val="6D5634"/>
    </a:accent2>
    <a:accent3>
      <a:srgbClr val="B1774B"/>
    </a:accent3>
    <a:accent4>
      <a:srgbClr val="CA973C"/>
    </a:accent4>
    <a:accent5>
      <a:srgbClr val="B1774B"/>
    </a:accent5>
    <a:accent6>
      <a:srgbClr val="6D5634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66135"/>
    </a:accent1>
    <a:accent2>
      <a:srgbClr val="6D5634"/>
    </a:accent2>
    <a:accent3>
      <a:srgbClr val="B1774B"/>
    </a:accent3>
    <a:accent4>
      <a:srgbClr val="CA973C"/>
    </a:accent4>
    <a:accent5>
      <a:srgbClr val="B1774B"/>
    </a:accent5>
    <a:accent6>
      <a:srgbClr val="6D5634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2186</Words>
  <Application>Microsoft Office PowerPoint</Application>
  <PresentationFormat>宽屏</PresentationFormat>
  <Paragraphs>201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Auraka方黑檀</vt:lpstr>
      <vt:lpstr>Meiryo</vt:lpstr>
      <vt:lpstr>WenYue GuDianMingChaoTi (Non-Commercial Use)</vt:lpstr>
      <vt:lpstr>等线</vt:lpstr>
      <vt:lpstr>等线 Light</vt:lpstr>
      <vt:lpstr>宋体</vt:lpstr>
      <vt:lpstr>微软雅黑</vt:lpstr>
      <vt:lpstr>文悦古典明朝体 (非商业使用) W5</vt:lpstr>
      <vt:lpstr>逐浪细阁体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28</cp:revision>
  <dcterms:created xsi:type="dcterms:W3CDTF">2018-06-28T03:44:13Z</dcterms:created>
  <dcterms:modified xsi:type="dcterms:W3CDTF">2018-07-09T04:50:37Z</dcterms:modified>
</cp:coreProperties>
</file>