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 snapToGrid="0">
      <p:cViewPr varScale="1">
        <p:scale>
          <a:sx n="87" d="100"/>
          <a:sy n="87" d="100"/>
        </p:scale>
        <p:origin x="27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2991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518C-210D-4775-A52E-330E2FFCA954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F69F-0073-4FAF-A6F3-CA807E835A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61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518C-210D-4775-A52E-330E2FFCA954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F69F-0073-4FAF-A6F3-CA807E835A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942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6105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555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518C-210D-4775-A52E-330E2FFCA954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F69F-0073-4FAF-A6F3-CA807E835A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878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518C-210D-4775-A52E-330E2FFCA954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F69F-0073-4FAF-A6F3-CA807E835A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584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518C-210D-4775-A52E-330E2FFCA954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F69F-0073-4FAF-A6F3-CA807E835A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39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518C-210D-4775-A52E-330E2FFCA954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F69F-0073-4FAF-A6F3-CA807E835A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672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518C-210D-4775-A52E-330E2FFCA954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F69F-0073-4FAF-A6F3-CA807E835A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128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518C-210D-4775-A52E-330E2FFCA954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F69F-0073-4FAF-A6F3-CA807E835A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792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B518C-210D-4775-A52E-330E2FFCA954}" type="datetimeFigureOut">
              <a:rPr lang="zh-CN" altLang="en-US" smtClean="0"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5F69F-0073-4FAF-A6F3-CA807E835AC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28" b="27452"/>
          <a:stretch/>
        </p:blipFill>
        <p:spPr>
          <a:xfrm>
            <a:off x="-109182" y="-152400"/>
            <a:ext cx="12390082" cy="712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350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115" y="1835245"/>
            <a:ext cx="8181541" cy="343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24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2315">
            <a:off x="1852477" y="872727"/>
            <a:ext cx="5974540" cy="34668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018" y="3909494"/>
            <a:ext cx="8029128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19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277" y="2001317"/>
            <a:ext cx="6088890" cy="45666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220" y="955946"/>
            <a:ext cx="7547502" cy="332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6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7647">
            <a:off x="1625887" y="3102297"/>
            <a:ext cx="6189251" cy="33230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3211" y="770510"/>
            <a:ext cx="6255038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30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274">
            <a:off x="4885898" y="3077714"/>
            <a:ext cx="5764147" cy="32246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436" y="811452"/>
            <a:ext cx="7968163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92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9969">
            <a:off x="1760561" y="2800930"/>
            <a:ext cx="5828899" cy="34651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8541" y="1429946"/>
            <a:ext cx="8846063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09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63" y="2506865"/>
            <a:ext cx="5899690" cy="39684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3507" y="1111703"/>
            <a:ext cx="5956308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5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3256">
            <a:off x="1098434" y="2371436"/>
            <a:ext cx="6137102" cy="40914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8786" y="2618157"/>
            <a:ext cx="4797968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89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16" y="2793464"/>
            <a:ext cx="6477784" cy="35372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9433" y="1016170"/>
            <a:ext cx="6614733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76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9037">
            <a:off x="3491887" y="1784051"/>
            <a:ext cx="8204245" cy="44205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540" y="784157"/>
            <a:ext cx="5474682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82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5756">
            <a:off x="1390654" y="1275570"/>
            <a:ext cx="6070731" cy="35461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1207" y="3908666"/>
            <a:ext cx="7395089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15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6371">
            <a:off x="4814229" y="731755"/>
            <a:ext cx="6281402" cy="35085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5131" y="4555961"/>
            <a:ext cx="6840305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55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8405">
            <a:off x="2924799" y="2612425"/>
            <a:ext cx="6860646" cy="37117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0552" y="1070760"/>
            <a:ext cx="7602371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16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1889">
            <a:off x="5117912" y="2843786"/>
            <a:ext cx="6145988" cy="34083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7638" y="1220885"/>
            <a:ext cx="6078239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0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1682">
            <a:off x="1351130" y="2796806"/>
            <a:ext cx="6022178" cy="36446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160" y="825101"/>
            <a:ext cx="9278916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42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8235">
            <a:off x="4404327" y="1709235"/>
            <a:ext cx="6624895" cy="46052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629" y="3444531"/>
            <a:ext cx="6474513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68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Administrator</cp:lastModifiedBy>
  <cp:revision>15</cp:revision>
  <dcterms:created xsi:type="dcterms:W3CDTF">2014-03-16T01:28:47Z</dcterms:created>
  <dcterms:modified xsi:type="dcterms:W3CDTF">2015-04-22T03:40:04Z</dcterms:modified>
</cp:coreProperties>
</file>