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5" r:id="rId2"/>
    <p:sldId id="257" r:id="rId3"/>
    <p:sldId id="258" r:id="rId4"/>
    <p:sldId id="260" r:id="rId5"/>
    <p:sldId id="261" r:id="rId6"/>
    <p:sldId id="264" r:id="rId7"/>
    <p:sldId id="262" r:id="rId8"/>
    <p:sldId id="263" r:id="rId9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10"/>
      <p:bold r:id="rId11"/>
    </p:embeddedFont>
    <p:embeddedFont>
      <p:font typeface="方正正大黑简体" panose="02010600030101010101" charset="-122"/>
      <p:regular r:id="rId12"/>
    </p:embeddedFont>
    <p:embeddedFont>
      <p:font typeface="Arial Black" panose="020B0A04020102020204" pitchFamily="34" charset="0"/>
      <p:bold r:id="rId13"/>
    </p:embeddedFont>
    <p:embeddedFont>
      <p:font typeface="经典平黑简" panose="02010600030101010101" charset="-122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74">
          <p15:clr>
            <a:srgbClr val="A4A3A4"/>
          </p15:clr>
        </p15:guide>
        <p15:guide id="2" pos="7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F7F7F"/>
    <a:srgbClr val="016B52"/>
    <a:srgbClr val="014F3C"/>
    <a:srgbClr val="C49F04"/>
    <a:srgbClr val="D6AE04"/>
    <a:srgbClr val="FF9999"/>
    <a:srgbClr val="C17DB9"/>
    <a:srgbClr val="D1CD2D"/>
    <a:srgbClr val="18CE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484" autoAdjust="0"/>
    <p:restoredTop sz="94660"/>
  </p:normalViewPr>
  <p:slideViewPr>
    <p:cSldViewPr>
      <p:cViewPr varScale="1">
        <p:scale>
          <a:sx n="153" d="100"/>
          <a:sy n="153" d="100"/>
        </p:scale>
        <p:origin x="738" y="126"/>
      </p:cViewPr>
      <p:guideLst>
        <p:guide orient="horz" pos="2074"/>
        <p:guide pos="74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Administrator\Desktop\merit_badges_ai&amp;indd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19" r="1170" b="13019"/>
          <a:stretch/>
        </p:blipFill>
        <p:spPr bwMode="auto">
          <a:xfrm>
            <a:off x="-19844" y="0"/>
            <a:ext cx="9163844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ppt.com/" TargetMode="External"/><Relationship Id="rId2" Type="http://schemas.openxmlformats.org/officeDocument/2006/relationships/hyperlink" Target="http://www.rapidesign.cn/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hyperlink" Target="http://www.rapidbbs.c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任意多边形 132"/>
          <p:cNvSpPr/>
          <p:nvPr/>
        </p:nvSpPr>
        <p:spPr>
          <a:xfrm>
            <a:off x="539552" y="-92545"/>
            <a:ext cx="1131554" cy="2862416"/>
          </a:xfrm>
          <a:custGeom>
            <a:avLst/>
            <a:gdLst>
              <a:gd name="connsiteX0" fmla="*/ 361950 w 1400175"/>
              <a:gd name="connsiteY0" fmla="*/ 0 h 2771775"/>
              <a:gd name="connsiteX1" fmla="*/ 0 w 1400175"/>
              <a:gd name="connsiteY1" fmla="*/ 2771775 h 2771775"/>
              <a:gd name="connsiteX2" fmla="*/ 1400175 w 1400175"/>
              <a:gd name="connsiteY2" fmla="*/ 2771775 h 2771775"/>
              <a:gd name="connsiteX3" fmla="*/ 866775 w 1400175"/>
              <a:gd name="connsiteY3" fmla="*/ 19050 h 2771775"/>
              <a:gd name="connsiteX4" fmla="*/ 361950 w 1400175"/>
              <a:gd name="connsiteY4" fmla="*/ 0 h 2771775"/>
              <a:gd name="connsiteX0" fmla="*/ 361950 w 1400175"/>
              <a:gd name="connsiteY0" fmla="*/ 28575 h 2800350"/>
              <a:gd name="connsiteX1" fmla="*/ 0 w 1400175"/>
              <a:gd name="connsiteY1" fmla="*/ 2800350 h 2800350"/>
              <a:gd name="connsiteX2" fmla="*/ 1400175 w 1400175"/>
              <a:gd name="connsiteY2" fmla="*/ 2800350 h 2800350"/>
              <a:gd name="connsiteX3" fmla="*/ 866775 w 1400175"/>
              <a:gd name="connsiteY3" fmla="*/ 0 h 2800350"/>
              <a:gd name="connsiteX4" fmla="*/ 361950 w 1400175"/>
              <a:gd name="connsiteY4" fmla="*/ 28575 h 2800350"/>
              <a:gd name="connsiteX0" fmla="*/ 438150 w 1400175"/>
              <a:gd name="connsiteY0" fmla="*/ 19050 h 2800350"/>
              <a:gd name="connsiteX1" fmla="*/ 0 w 1400175"/>
              <a:gd name="connsiteY1" fmla="*/ 2800350 h 2800350"/>
              <a:gd name="connsiteX2" fmla="*/ 1400175 w 1400175"/>
              <a:gd name="connsiteY2" fmla="*/ 2800350 h 2800350"/>
              <a:gd name="connsiteX3" fmla="*/ 866775 w 1400175"/>
              <a:gd name="connsiteY3" fmla="*/ 0 h 2800350"/>
              <a:gd name="connsiteX4" fmla="*/ 438150 w 1400175"/>
              <a:gd name="connsiteY4" fmla="*/ 19050 h 2800350"/>
              <a:gd name="connsiteX0" fmla="*/ 438150 w 1400175"/>
              <a:gd name="connsiteY0" fmla="*/ 28575 h 2809875"/>
              <a:gd name="connsiteX1" fmla="*/ 0 w 1400175"/>
              <a:gd name="connsiteY1" fmla="*/ 2809875 h 2809875"/>
              <a:gd name="connsiteX2" fmla="*/ 1400175 w 1400175"/>
              <a:gd name="connsiteY2" fmla="*/ 2809875 h 2809875"/>
              <a:gd name="connsiteX3" fmla="*/ 819150 w 1400175"/>
              <a:gd name="connsiteY3" fmla="*/ 0 h 2809875"/>
              <a:gd name="connsiteX4" fmla="*/ 438150 w 1400175"/>
              <a:gd name="connsiteY4" fmla="*/ 28575 h 2809875"/>
              <a:gd name="connsiteX0" fmla="*/ 438150 w 1400175"/>
              <a:gd name="connsiteY0" fmla="*/ 0 h 2781300"/>
              <a:gd name="connsiteX1" fmla="*/ 0 w 1400175"/>
              <a:gd name="connsiteY1" fmla="*/ 2781300 h 2781300"/>
              <a:gd name="connsiteX2" fmla="*/ 1400175 w 1400175"/>
              <a:gd name="connsiteY2" fmla="*/ 2781300 h 2781300"/>
              <a:gd name="connsiteX3" fmla="*/ 819150 w 1400175"/>
              <a:gd name="connsiteY3" fmla="*/ 0 h 2781300"/>
              <a:gd name="connsiteX4" fmla="*/ 438150 w 1400175"/>
              <a:gd name="connsiteY4" fmla="*/ 0 h 2781300"/>
              <a:gd name="connsiteX0" fmla="*/ 495300 w 1400175"/>
              <a:gd name="connsiteY0" fmla="*/ 19050 h 2781300"/>
              <a:gd name="connsiteX1" fmla="*/ 0 w 1400175"/>
              <a:gd name="connsiteY1" fmla="*/ 2781300 h 2781300"/>
              <a:gd name="connsiteX2" fmla="*/ 1400175 w 1400175"/>
              <a:gd name="connsiteY2" fmla="*/ 2781300 h 2781300"/>
              <a:gd name="connsiteX3" fmla="*/ 819150 w 1400175"/>
              <a:gd name="connsiteY3" fmla="*/ 0 h 2781300"/>
              <a:gd name="connsiteX4" fmla="*/ 495300 w 1400175"/>
              <a:gd name="connsiteY4" fmla="*/ 19050 h 2781300"/>
              <a:gd name="connsiteX0" fmla="*/ 495300 w 1400175"/>
              <a:gd name="connsiteY0" fmla="*/ 0 h 2762250"/>
              <a:gd name="connsiteX1" fmla="*/ 0 w 1400175"/>
              <a:gd name="connsiteY1" fmla="*/ 2762250 h 2762250"/>
              <a:gd name="connsiteX2" fmla="*/ 1400175 w 1400175"/>
              <a:gd name="connsiteY2" fmla="*/ 2762250 h 2762250"/>
              <a:gd name="connsiteX3" fmla="*/ 752475 w 1400175"/>
              <a:gd name="connsiteY3" fmla="*/ 0 h 2762250"/>
              <a:gd name="connsiteX4" fmla="*/ 495300 w 1400175"/>
              <a:gd name="connsiteY4" fmla="*/ 0 h 2762250"/>
              <a:gd name="connsiteX0" fmla="*/ 526257 w 1400175"/>
              <a:gd name="connsiteY0" fmla="*/ 0 h 2762250"/>
              <a:gd name="connsiteX1" fmla="*/ 0 w 1400175"/>
              <a:gd name="connsiteY1" fmla="*/ 2762250 h 2762250"/>
              <a:gd name="connsiteX2" fmla="*/ 1400175 w 1400175"/>
              <a:gd name="connsiteY2" fmla="*/ 2762250 h 2762250"/>
              <a:gd name="connsiteX3" fmla="*/ 752475 w 1400175"/>
              <a:gd name="connsiteY3" fmla="*/ 0 h 2762250"/>
              <a:gd name="connsiteX4" fmla="*/ 526257 w 1400175"/>
              <a:gd name="connsiteY4" fmla="*/ 0 h 2762250"/>
              <a:gd name="connsiteX0" fmla="*/ 480537 w 1400175"/>
              <a:gd name="connsiteY0" fmla="*/ 0 h 2762250"/>
              <a:gd name="connsiteX1" fmla="*/ 0 w 1400175"/>
              <a:gd name="connsiteY1" fmla="*/ 2762250 h 2762250"/>
              <a:gd name="connsiteX2" fmla="*/ 1400175 w 1400175"/>
              <a:gd name="connsiteY2" fmla="*/ 2762250 h 2762250"/>
              <a:gd name="connsiteX3" fmla="*/ 752475 w 1400175"/>
              <a:gd name="connsiteY3" fmla="*/ 0 h 2762250"/>
              <a:gd name="connsiteX4" fmla="*/ 480537 w 1400175"/>
              <a:gd name="connsiteY4" fmla="*/ 0 h 2762250"/>
              <a:gd name="connsiteX0" fmla="*/ 480537 w 1400175"/>
              <a:gd name="connsiteY0" fmla="*/ 0 h 2762250"/>
              <a:gd name="connsiteX1" fmla="*/ 0 w 1400175"/>
              <a:gd name="connsiteY1" fmla="*/ 2762250 h 2762250"/>
              <a:gd name="connsiteX2" fmla="*/ 1400175 w 1400175"/>
              <a:gd name="connsiteY2" fmla="*/ 2762250 h 2762250"/>
              <a:gd name="connsiteX3" fmla="*/ 781050 w 1400175"/>
              <a:gd name="connsiteY3" fmla="*/ 18432 h 2762250"/>
              <a:gd name="connsiteX4" fmla="*/ 480537 w 1400175"/>
              <a:gd name="connsiteY4" fmla="*/ 0 h 2762250"/>
              <a:gd name="connsiteX0" fmla="*/ 480537 w 1400175"/>
              <a:gd name="connsiteY0" fmla="*/ 0 h 2762250"/>
              <a:gd name="connsiteX1" fmla="*/ 0 w 1400175"/>
              <a:gd name="connsiteY1" fmla="*/ 2762250 h 2762250"/>
              <a:gd name="connsiteX2" fmla="*/ 1400175 w 1400175"/>
              <a:gd name="connsiteY2" fmla="*/ 2762250 h 2762250"/>
              <a:gd name="connsiteX3" fmla="*/ 742950 w 1400175"/>
              <a:gd name="connsiteY3" fmla="*/ 9216 h 2762250"/>
              <a:gd name="connsiteX4" fmla="*/ 480537 w 1400175"/>
              <a:gd name="connsiteY4" fmla="*/ 0 h 2762250"/>
              <a:gd name="connsiteX0" fmla="*/ 565324 w 1400175"/>
              <a:gd name="connsiteY0" fmla="*/ 4608 h 2753034"/>
              <a:gd name="connsiteX1" fmla="*/ 0 w 1400175"/>
              <a:gd name="connsiteY1" fmla="*/ 2753034 h 2753034"/>
              <a:gd name="connsiteX2" fmla="*/ 1400175 w 1400175"/>
              <a:gd name="connsiteY2" fmla="*/ 2753034 h 2753034"/>
              <a:gd name="connsiteX3" fmla="*/ 742950 w 1400175"/>
              <a:gd name="connsiteY3" fmla="*/ 0 h 2753034"/>
              <a:gd name="connsiteX4" fmla="*/ 565324 w 1400175"/>
              <a:gd name="connsiteY4" fmla="*/ 4608 h 2753034"/>
              <a:gd name="connsiteX0" fmla="*/ 601661 w 1400175"/>
              <a:gd name="connsiteY0" fmla="*/ 0 h 2766859"/>
              <a:gd name="connsiteX1" fmla="*/ 0 w 1400175"/>
              <a:gd name="connsiteY1" fmla="*/ 2766859 h 2766859"/>
              <a:gd name="connsiteX2" fmla="*/ 1400175 w 1400175"/>
              <a:gd name="connsiteY2" fmla="*/ 2766859 h 2766859"/>
              <a:gd name="connsiteX3" fmla="*/ 742950 w 1400175"/>
              <a:gd name="connsiteY3" fmla="*/ 13825 h 2766859"/>
              <a:gd name="connsiteX4" fmla="*/ 601661 w 1400175"/>
              <a:gd name="connsiteY4" fmla="*/ 0 h 2766859"/>
              <a:gd name="connsiteX0" fmla="*/ 601661 w 1400175"/>
              <a:gd name="connsiteY0" fmla="*/ 0 h 2766859"/>
              <a:gd name="connsiteX1" fmla="*/ 0 w 1400175"/>
              <a:gd name="connsiteY1" fmla="*/ 2766859 h 2766859"/>
              <a:gd name="connsiteX2" fmla="*/ 1400175 w 1400175"/>
              <a:gd name="connsiteY2" fmla="*/ 2766859 h 2766859"/>
              <a:gd name="connsiteX3" fmla="*/ 767174 w 1400175"/>
              <a:gd name="connsiteY3" fmla="*/ 9216 h 2766859"/>
              <a:gd name="connsiteX4" fmla="*/ 601661 w 1400175"/>
              <a:gd name="connsiteY4" fmla="*/ 0 h 2766859"/>
              <a:gd name="connsiteX0" fmla="*/ 640421 w 1438935"/>
              <a:gd name="connsiteY0" fmla="*/ 0 h 2774232"/>
              <a:gd name="connsiteX1" fmla="*/ 0 w 1438935"/>
              <a:gd name="connsiteY1" fmla="*/ 2774232 h 2774232"/>
              <a:gd name="connsiteX2" fmla="*/ 1438935 w 1438935"/>
              <a:gd name="connsiteY2" fmla="*/ 2766859 h 2774232"/>
              <a:gd name="connsiteX3" fmla="*/ 805934 w 1438935"/>
              <a:gd name="connsiteY3" fmla="*/ 9216 h 2774232"/>
              <a:gd name="connsiteX4" fmla="*/ 640421 w 1438935"/>
              <a:gd name="connsiteY4" fmla="*/ 0 h 2774232"/>
              <a:gd name="connsiteX0" fmla="*/ 694926 w 1438935"/>
              <a:gd name="connsiteY0" fmla="*/ 0 h 2769623"/>
              <a:gd name="connsiteX1" fmla="*/ 0 w 1438935"/>
              <a:gd name="connsiteY1" fmla="*/ 2769623 h 2769623"/>
              <a:gd name="connsiteX2" fmla="*/ 1438935 w 1438935"/>
              <a:gd name="connsiteY2" fmla="*/ 2762250 h 2769623"/>
              <a:gd name="connsiteX3" fmla="*/ 805934 w 1438935"/>
              <a:gd name="connsiteY3" fmla="*/ 4607 h 2769623"/>
              <a:gd name="connsiteX4" fmla="*/ 694926 w 1438935"/>
              <a:gd name="connsiteY4" fmla="*/ 0 h 2769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8935" h="2769623">
                <a:moveTo>
                  <a:pt x="694926" y="0"/>
                </a:moveTo>
                <a:lnTo>
                  <a:pt x="0" y="2769623"/>
                </a:lnTo>
                <a:lnTo>
                  <a:pt x="1438935" y="2762250"/>
                </a:lnTo>
                <a:lnTo>
                  <a:pt x="805934" y="4607"/>
                </a:lnTo>
                <a:lnTo>
                  <a:pt x="694926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任意多边形 151"/>
          <p:cNvSpPr/>
          <p:nvPr/>
        </p:nvSpPr>
        <p:spPr>
          <a:xfrm>
            <a:off x="1356134" y="-92545"/>
            <a:ext cx="1131554" cy="2862416"/>
          </a:xfrm>
          <a:custGeom>
            <a:avLst/>
            <a:gdLst>
              <a:gd name="connsiteX0" fmla="*/ 361950 w 1400175"/>
              <a:gd name="connsiteY0" fmla="*/ 0 h 2771775"/>
              <a:gd name="connsiteX1" fmla="*/ 0 w 1400175"/>
              <a:gd name="connsiteY1" fmla="*/ 2771775 h 2771775"/>
              <a:gd name="connsiteX2" fmla="*/ 1400175 w 1400175"/>
              <a:gd name="connsiteY2" fmla="*/ 2771775 h 2771775"/>
              <a:gd name="connsiteX3" fmla="*/ 866775 w 1400175"/>
              <a:gd name="connsiteY3" fmla="*/ 19050 h 2771775"/>
              <a:gd name="connsiteX4" fmla="*/ 361950 w 1400175"/>
              <a:gd name="connsiteY4" fmla="*/ 0 h 2771775"/>
              <a:gd name="connsiteX0" fmla="*/ 361950 w 1400175"/>
              <a:gd name="connsiteY0" fmla="*/ 28575 h 2800350"/>
              <a:gd name="connsiteX1" fmla="*/ 0 w 1400175"/>
              <a:gd name="connsiteY1" fmla="*/ 2800350 h 2800350"/>
              <a:gd name="connsiteX2" fmla="*/ 1400175 w 1400175"/>
              <a:gd name="connsiteY2" fmla="*/ 2800350 h 2800350"/>
              <a:gd name="connsiteX3" fmla="*/ 866775 w 1400175"/>
              <a:gd name="connsiteY3" fmla="*/ 0 h 2800350"/>
              <a:gd name="connsiteX4" fmla="*/ 361950 w 1400175"/>
              <a:gd name="connsiteY4" fmla="*/ 28575 h 2800350"/>
              <a:gd name="connsiteX0" fmla="*/ 438150 w 1400175"/>
              <a:gd name="connsiteY0" fmla="*/ 19050 h 2800350"/>
              <a:gd name="connsiteX1" fmla="*/ 0 w 1400175"/>
              <a:gd name="connsiteY1" fmla="*/ 2800350 h 2800350"/>
              <a:gd name="connsiteX2" fmla="*/ 1400175 w 1400175"/>
              <a:gd name="connsiteY2" fmla="*/ 2800350 h 2800350"/>
              <a:gd name="connsiteX3" fmla="*/ 866775 w 1400175"/>
              <a:gd name="connsiteY3" fmla="*/ 0 h 2800350"/>
              <a:gd name="connsiteX4" fmla="*/ 438150 w 1400175"/>
              <a:gd name="connsiteY4" fmla="*/ 19050 h 2800350"/>
              <a:gd name="connsiteX0" fmla="*/ 438150 w 1400175"/>
              <a:gd name="connsiteY0" fmla="*/ 28575 h 2809875"/>
              <a:gd name="connsiteX1" fmla="*/ 0 w 1400175"/>
              <a:gd name="connsiteY1" fmla="*/ 2809875 h 2809875"/>
              <a:gd name="connsiteX2" fmla="*/ 1400175 w 1400175"/>
              <a:gd name="connsiteY2" fmla="*/ 2809875 h 2809875"/>
              <a:gd name="connsiteX3" fmla="*/ 819150 w 1400175"/>
              <a:gd name="connsiteY3" fmla="*/ 0 h 2809875"/>
              <a:gd name="connsiteX4" fmla="*/ 438150 w 1400175"/>
              <a:gd name="connsiteY4" fmla="*/ 28575 h 2809875"/>
              <a:gd name="connsiteX0" fmla="*/ 438150 w 1400175"/>
              <a:gd name="connsiteY0" fmla="*/ 0 h 2781300"/>
              <a:gd name="connsiteX1" fmla="*/ 0 w 1400175"/>
              <a:gd name="connsiteY1" fmla="*/ 2781300 h 2781300"/>
              <a:gd name="connsiteX2" fmla="*/ 1400175 w 1400175"/>
              <a:gd name="connsiteY2" fmla="*/ 2781300 h 2781300"/>
              <a:gd name="connsiteX3" fmla="*/ 819150 w 1400175"/>
              <a:gd name="connsiteY3" fmla="*/ 0 h 2781300"/>
              <a:gd name="connsiteX4" fmla="*/ 438150 w 1400175"/>
              <a:gd name="connsiteY4" fmla="*/ 0 h 2781300"/>
              <a:gd name="connsiteX0" fmla="*/ 495300 w 1400175"/>
              <a:gd name="connsiteY0" fmla="*/ 19050 h 2781300"/>
              <a:gd name="connsiteX1" fmla="*/ 0 w 1400175"/>
              <a:gd name="connsiteY1" fmla="*/ 2781300 h 2781300"/>
              <a:gd name="connsiteX2" fmla="*/ 1400175 w 1400175"/>
              <a:gd name="connsiteY2" fmla="*/ 2781300 h 2781300"/>
              <a:gd name="connsiteX3" fmla="*/ 819150 w 1400175"/>
              <a:gd name="connsiteY3" fmla="*/ 0 h 2781300"/>
              <a:gd name="connsiteX4" fmla="*/ 495300 w 1400175"/>
              <a:gd name="connsiteY4" fmla="*/ 19050 h 2781300"/>
              <a:gd name="connsiteX0" fmla="*/ 495300 w 1400175"/>
              <a:gd name="connsiteY0" fmla="*/ 0 h 2762250"/>
              <a:gd name="connsiteX1" fmla="*/ 0 w 1400175"/>
              <a:gd name="connsiteY1" fmla="*/ 2762250 h 2762250"/>
              <a:gd name="connsiteX2" fmla="*/ 1400175 w 1400175"/>
              <a:gd name="connsiteY2" fmla="*/ 2762250 h 2762250"/>
              <a:gd name="connsiteX3" fmla="*/ 752475 w 1400175"/>
              <a:gd name="connsiteY3" fmla="*/ 0 h 2762250"/>
              <a:gd name="connsiteX4" fmla="*/ 495300 w 1400175"/>
              <a:gd name="connsiteY4" fmla="*/ 0 h 2762250"/>
              <a:gd name="connsiteX0" fmla="*/ 526257 w 1400175"/>
              <a:gd name="connsiteY0" fmla="*/ 0 h 2762250"/>
              <a:gd name="connsiteX1" fmla="*/ 0 w 1400175"/>
              <a:gd name="connsiteY1" fmla="*/ 2762250 h 2762250"/>
              <a:gd name="connsiteX2" fmla="*/ 1400175 w 1400175"/>
              <a:gd name="connsiteY2" fmla="*/ 2762250 h 2762250"/>
              <a:gd name="connsiteX3" fmla="*/ 752475 w 1400175"/>
              <a:gd name="connsiteY3" fmla="*/ 0 h 2762250"/>
              <a:gd name="connsiteX4" fmla="*/ 526257 w 1400175"/>
              <a:gd name="connsiteY4" fmla="*/ 0 h 2762250"/>
              <a:gd name="connsiteX0" fmla="*/ 480537 w 1400175"/>
              <a:gd name="connsiteY0" fmla="*/ 0 h 2762250"/>
              <a:gd name="connsiteX1" fmla="*/ 0 w 1400175"/>
              <a:gd name="connsiteY1" fmla="*/ 2762250 h 2762250"/>
              <a:gd name="connsiteX2" fmla="*/ 1400175 w 1400175"/>
              <a:gd name="connsiteY2" fmla="*/ 2762250 h 2762250"/>
              <a:gd name="connsiteX3" fmla="*/ 752475 w 1400175"/>
              <a:gd name="connsiteY3" fmla="*/ 0 h 2762250"/>
              <a:gd name="connsiteX4" fmla="*/ 480537 w 1400175"/>
              <a:gd name="connsiteY4" fmla="*/ 0 h 2762250"/>
              <a:gd name="connsiteX0" fmla="*/ 480537 w 1400175"/>
              <a:gd name="connsiteY0" fmla="*/ 0 h 2762250"/>
              <a:gd name="connsiteX1" fmla="*/ 0 w 1400175"/>
              <a:gd name="connsiteY1" fmla="*/ 2762250 h 2762250"/>
              <a:gd name="connsiteX2" fmla="*/ 1400175 w 1400175"/>
              <a:gd name="connsiteY2" fmla="*/ 2762250 h 2762250"/>
              <a:gd name="connsiteX3" fmla="*/ 781050 w 1400175"/>
              <a:gd name="connsiteY3" fmla="*/ 18432 h 2762250"/>
              <a:gd name="connsiteX4" fmla="*/ 480537 w 1400175"/>
              <a:gd name="connsiteY4" fmla="*/ 0 h 2762250"/>
              <a:gd name="connsiteX0" fmla="*/ 480537 w 1400175"/>
              <a:gd name="connsiteY0" fmla="*/ 0 h 2762250"/>
              <a:gd name="connsiteX1" fmla="*/ 0 w 1400175"/>
              <a:gd name="connsiteY1" fmla="*/ 2762250 h 2762250"/>
              <a:gd name="connsiteX2" fmla="*/ 1400175 w 1400175"/>
              <a:gd name="connsiteY2" fmla="*/ 2762250 h 2762250"/>
              <a:gd name="connsiteX3" fmla="*/ 742950 w 1400175"/>
              <a:gd name="connsiteY3" fmla="*/ 9216 h 2762250"/>
              <a:gd name="connsiteX4" fmla="*/ 480537 w 1400175"/>
              <a:gd name="connsiteY4" fmla="*/ 0 h 2762250"/>
              <a:gd name="connsiteX0" fmla="*/ 565324 w 1400175"/>
              <a:gd name="connsiteY0" fmla="*/ 4608 h 2753034"/>
              <a:gd name="connsiteX1" fmla="*/ 0 w 1400175"/>
              <a:gd name="connsiteY1" fmla="*/ 2753034 h 2753034"/>
              <a:gd name="connsiteX2" fmla="*/ 1400175 w 1400175"/>
              <a:gd name="connsiteY2" fmla="*/ 2753034 h 2753034"/>
              <a:gd name="connsiteX3" fmla="*/ 742950 w 1400175"/>
              <a:gd name="connsiteY3" fmla="*/ 0 h 2753034"/>
              <a:gd name="connsiteX4" fmla="*/ 565324 w 1400175"/>
              <a:gd name="connsiteY4" fmla="*/ 4608 h 2753034"/>
              <a:gd name="connsiteX0" fmla="*/ 601661 w 1400175"/>
              <a:gd name="connsiteY0" fmla="*/ 0 h 2766859"/>
              <a:gd name="connsiteX1" fmla="*/ 0 w 1400175"/>
              <a:gd name="connsiteY1" fmla="*/ 2766859 h 2766859"/>
              <a:gd name="connsiteX2" fmla="*/ 1400175 w 1400175"/>
              <a:gd name="connsiteY2" fmla="*/ 2766859 h 2766859"/>
              <a:gd name="connsiteX3" fmla="*/ 742950 w 1400175"/>
              <a:gd name="connsiteY3" fmla="*/ 13825 h 2766859"/>
              <a:gd name="connsiteX4" fmla="*/ 601661 w 1400175"/>
              <a:gd name="connsiteY4" fmla="*/ 0 h 2766859"/>
              <a:gd name="connsiteX0" fmla="*/ 601661 w 1400175"/>
              <a:gd name="connsiteY0" fmla="*/ 0 h 2766859"/>
              <a:gd name="connsiteX1" fmla="*/ 0 w 1400175"/>
              <a:gd name="connsiteY1" fmla="*/ 2766859 h 2766859"/>
              <a:gd name="connsiteX2" fmla="*/ 1400175 w 1400175"/>
              <a:gd name="connsiteY2" fmla="*/ 2766859 h 2766859"/>
              <a:gd name="connsiteX3" fmla="*/ 767174 w 1400175"/>
              <a:gd name="connsiteY3" fmla="*/ 9216 h 2766859"/>
              <a:gd name="connsiteX4" fmla="*/ 601661 w 1400175"/>
              <a:gd name="connsiteY4" fmla="*/ 0 h 2766859"/>
              <a:gd name="connsiteX0" fmla="*/ 640421 w 1438935"/>
              <a:gd name="connsiteY0" fmla="*/ 0 h 2774232"/>
              <a:gd name="connsiteX1" fmla="*/ 0 w 1438935"/>
              <a:gd name="connsiteY1" fmla="*/ 2774232 h 2774232"/>
              <a:gd name="connsiteX2" fmla="*/ 1438935 w 1438935"/>
              <a:gd name="connsiteY2" fmla="*/ 2766859 h 2774232"/>
              <a:gd name="connsiteX3" fmla="*/ 805934 w 1438935"/>
              <a:gd name="connsiteY3" fmla="*/ 9216 h 2774232"/>
              <a:gd name="connsiteX4" fmla="*/ 640421 w 1438935"/>
              <a:gd name="connsiteY4" fmla="*/ 0 h 2774232"/>
              <a:gd name="connsiteX0" fmla="*/ 694926 w 1438935"/>
              <a:gd name="connsiteY0" fmla="*/ 0 h 2769623"/>
              <a:gd name="connsiteX1" fmla="*/ 0 w 1438935"/>
              <a:gd name="connsiteY1" fmla="*/ 2769623 h 2769623"/>
              <a:gd name="connsiteX2" fmla="*/ 1438935 w 1438935"/>
              <a:gd name="connsiteY2" fmla="*/ 2762250 h 2769623"/>
              <a:gd name="connsiteX3" fmla="*/ 805934 w 1438935"/>
              <a:gd name="connsiteY3" fmla="*/ 4607 h 2769623"/>
              <a:gd name="connsiteX4" fmla="*/ 694926 w 1438935"/>
              <a:gd name="connsiteY4" fmla="*/ 0 h 2769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8935" h="2769623">
                <a:moveTo>
                  <a:pt x="694926" y="0"/>
                </a:moveTo>
                <a:lnTo>
                  <a:pt x="0" y="2769623"/>
                </a:lnTo>
                <a:lnTo>
                  <a:pt x="1438935" y="2762250"/>
                </a:lnTo>
                <a:lnTo>
                  <a:pt x="805934" y="4607"/>
                </a:lnTo>
                <a:lnTo>
                  <a:pt x="694926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任意多边形 152"/>
          <p:cNvSpPr/>
          <p:nvPr/>
        </p:nvSpPr>
        <p:spPr>
          <a:xfrm>
            <a:off x="2177980" y="-92545"/>
            <a:ext cx="1131554" cy="2862416"/>
          </a:xfrm>
          <a:custGeom>
            <a:avLst/>
            <a:gdLst>
              <a:gd name="connsiteX0" fmla="*/ 361950 w 1400175"/>
              <a:gd name="connsiteY0" fmla="*/ 0 h 2771775"/>
              <a:gd name="connsiteX1" fmla="*/ 0 w 1400175"/>
              <a:gd name="connsiteY1" fmla="*/ 2771775 h 2771775"/>
              <a:gd name="connsiteX2" fmla="*/ 1400175 w 1400175"/>
              <a:gd name="connsiteY2" fmla="*/ 2771775 h 2771775"/>
              <a:gd name="connsiteX3" fmla="*/ 866775 w 1400175"/>
              <a:gd name="connsiteY3" fmla="*/ 19050 h 2771775"/>
              <a:gd name="connsiteX4" fmla="*/ 361950 w 1400175"/>
              <a:gd name="connsiteY4" fmla="*/ 0 h 2771775"/>
              <a:gd name="connsiteX0" fmla="*/ 361950 w 1400175"/>
              <a:gd name="connsiteY0" fmla="*/ 28575 h 2800350"/>
              <a:gd name="connsiteX1" fmla="*/ 0 w 1400175"/>
              <a:gd name="connsiteY1" fmla="*/ 2800350 h 2800350"/>
              <a:gd name="connsiteX2" fmla="*/ 1400175 w 1400175"/>
              <a:gd name="connsiteY2" fmla="*/ 2800350 h 2800350"/>
              <a:gd name="connsiteX3" fmla="*/ 866775 w 1400175"/>
              <a:gd name="connsiteY3" fmla="*/ 0 h 2800350"/>
              <a:gd name="connsiteX4" fmla="*/ 361950 w 1400175"/>
              <a:gd name="connsiteY4" fmla="*/ 28575 h 2800350"/>
              <a:gd name="connsiteX0" fmla="*/ 438150 w 1400175"/>
              <a:gd name="connsiteY0" fmla="*/ 19050 h 2800350"/>
              <a:gd name="connsiteX1" fmla="*/ 0 w 1400175"/>
              <a:gd name="connsiteY1" fmla="*/ 2800350 h 2800350"/>
              <a:gd name="connsiteX2" fmla="*/ 1400175 w 1400175"/>
              <a:gd name="connsiteY2" fmla="*/ 2800350 h 2800350"/>
              <a:gd name="connsiteX3" fmla="*/ 866775 w 1400175"/>
              <a:gd name="connsiteY3" fmla="*/ 0 h 2800350"/>
              <a:gd name="connsiteX4" fmla="*/ 438150 w 1400175"/>
              <a:gd name="connsiteY4" fmla="*/ 19050 h 2800350"/>
              <a:gd name="connsiteX0" fmla="*/ 438150 w 1400175"/>
              <a:gd name="connsiteY0" fmla="*/ 28575 h 2809875"/>
              <a:gd name="connsiteX1" fmla="*/ 0 w 1400175"/>
              <a:gd name="connsiteY1" fmla="*/ 2809875 h 2809875"/>
              <a:gd name="connsiteX2" fmla="*/ 1400175 w 1400175"/>
              <a:gd name="connsiteY2" fmla="*/ 2809875 h 2809875"/>
              <a:gd name="connsiteX3" fmla="*/ 819150 w 1400175"/>
              <a:gd name="connsiteY3" fmla="*/ 0 h 2809875"/>
              <a:gd name="connsiteX4" fmla="*/ 438150 w 1400175"/>
              <a:gd name="connsiteY4" fmla="*/ 28575 h 2809875"/>
              <a:gd name="connsiteX0" fmla="*/ 438150 w 1400175"/>
              <a:gd name="connsiteY0" fmla="*/ 0 h 2781300"/>
              <a:gd name="connsiteX1" fmla="*/ 0 w 1400175"/>
              <a:gd name="connsiteY1" fmla="*/ 2781300 h 2781300"/>
              <a:gd name="connsiteX2" fmla="*/ 1400175 w 1400175"/>
              <a:gd name="connsiteY2" fmla="*/ 2781300 h 2781300"/>
              <a:gd name="connsiteX3" fmla="*/ 819150 w 1400175"/>
              <a:gd name="connsiteY3" fmla="*/ 0 h 2781300"/>
              <a:gd name="connsiteX4" fmla="*/ 438150 w 1400175"/>
              <a:gd name="connsiteY4" fmla="*/ 0 h 2781300"/>
              <a:gd name="connsiteX0" fmla="*/ 495300 w 1400175"/>
              <a:gd name="connsiteY0" fmla="*/ 19050 h 2781300"/>
              <a:gd name="connsiteX1" fmla="*/ 0 w 1400175"/>
              <a:gd name="connsiteY1" fmla="*/ 2781300 h 2781300"/>
              <a:gd name="connsiteX2" fmla="*/ 1400175 w 1400175"/>
              <a:gd name="connsiteY2" fmla="*/ 2781300 h 2781300"/>
              <a:gd name="connsiteX3" fmla="*/ 819150 w 1400175"/>
              <a:gd name="connsiteY3" fmla="*/ 0 h 2781300"/>
              <a:gd name="connsiteX4" fmla="*/ 495300 w 1400175"/>
              <a:gd name="connsiteY4" fmla="*/ 19050 h 2781300"/>
              <a:gd name="connsiteX0" fmla="*/ 495300 w 1400175"/>
              <a:gd name="connsiteY0" fmla="*/ 0 h 2762250"/>
              <a:gd name="connsiteX1" fmla="*/ 0 w 1400175"/>
              <a:gd name="connsiteY1" fmla="*/ 2762250 h 2762250"/>
              <a:gd name="connsiteX2" fmla="*/ 1400175 w 1400175"/>
              <a:gd name="connsiteY2" fmla="*/ 2762250 h 2762250"/>
              <a:gd name="connsiteX3" fmla="*/ 752475 w 1400175"/>
              <a:gd name="connsiteY3" fmla="*/ 0 h 2762250"/>
              <a:gd name="connsiteX4" fmla="*/ 495300 w 1400175"/>
              <a:gd name="connsiteY4" fmla="*/ 0 h 2762250"/>
              <a:gd name="connsiteX0" fmla="*/ 526257 w 1400175"/>
              <a:gd name="connsiteY0" fmla="*/ 0 h 2762250"/>
              <a:gd name="connsiteX1" fmla="*/ 0 w 1400175"/>
              <a:gd name="connsiteY1" fmla="*/ 2762250 h 2762250"/>
              <a:gd name="connsiteX2" fmla="*/ 1400175 w 1400175"/>
              <a:gd name="connsiteY2" fmla="*/ 2762250 h 2762250"/>
              <a:gd name="connsiteX3" fmla="*/ 752475 w 1400175"/>
              <a:gd name="connsiteY3" fmla="*/ 0 h 2762250"/>
              <a:gd name="connsiteX4" fmla="*/ 526257 w 1400175"/>
              <a:gd name="connsiteY4" fmla="*/ 0 h 2762250"/>
              <a:gd name="connsiteX0" fmla="*/ 480537 w 1400175"/>
              <a:gd name="connsiteY0" fmla="*/ 0 h 2762250"/>
              <a:gd name="connsiteX1" fmla="*/ 0 w 1400175"/>
              <a:gd name="connsiteY1" fmla="*/ 2762250 h 2762250"/>
              <a:gd name="connsiteX2" fmla="*/ 1400175 w 1400175"/>
              <a:gd name="connsiteY2" fmla="*/ 2762250 h 2762250"/>
              <a:gd name="connsiteX3" fmla="*/ 752475 w 1400175"/>
              <a:gd name="connsiteY3" fmla="*/ 0 h 2762250"/>
              <a:gd name="connsiteX4" fmla="*/ 480537 w 1400175"/>
              <a:gd name="connsiteY4" fmla="*/ 0 h 2762250"/>
              <a:gd name="connsiteX0" fmla="*/ 480537 w 1400175"/>
              <a:gd name="connsiteY0" fmla="*/ 0 h 2762250"/>
              <a:gd name="connsiteX1" fmla="*/ 0 w 1400175"/>
              <a:gd name="connsiteY1" fmla="*/ 2762250 h 2762250"/>
              <a:gd name="connsiteX2" fmla="*/ 1400175 w 1400175"/>
              <a:gd name="connsiteY2" fmla="*/ 2762250 h 2762250"/>
              <a:gd name="connsiteX3" fmla="*/ 781050 w 1400175"/>
              <a:gd name="connsiteY3" fmla="*/ 18432 h 2762250"/>
              <a:gd name="connsiteX4" fmla="*/ 480537 w 1400175"/>
              <a:gd name="connsiteY4" fmla="*/ 0 h 2762250"/>
              <a:gd name="connsiteX0" fmla="*/ 480537 w 1400175"/>
              <a:gd name="connsiteY0" fmla="*/ 0 h 2762250"/>
              <a:gd name="connsiteX1" fmla="*/ 0 w 1400175"/>
              <a:gd name="connsiteY1" fmla="*/ 2762250 h 2762250"/>
              <a:gd name="connsiteX2" fmla="*/ 1400175 w 1400175"/>
              <a:gd name="connsiteY2" fmla="*/ 2762250 h 2762250"/>
              <a:gd name="connsiteX3" fmla="*/ 742950 w 1400175"/>
              <a:gd name="connsiteY3" fmla="*/ 9216 h 2762250"/>
              <a:gd name="connsiteX4" fmla="*/ 480537 w 1400175"/>
              <a:gd name="connsiteY4" fmla="*/ 0 h 2762250"/>
              <a:gd name="connsiteX0" fmla="*/ 565324 w 1400175"/>
              <a:gd name="connsiteY0" fmla="*/ 4608 h 2753034"/>
              <a:gd name="connsiteX1" fmla="*/ 0 w 1400175"/>
              <a:gd name="connsiteY1" fmla="*/ 2753034 h 2753034"/>
              <a:gd name="connsiteX2" fmla="*/ 1400175 w 1400175"/>
              <a:gd name="connsiteY2" fmla="*/ 2753034 h 2753034"/>
              <a:gd name="connsiteX3" fmla="*/ 742950 w 1400175"/>
              <a:gd name="connsiteY3" fmla="*/ 0 h 2753034"/>
              <a:gd name="connsiteX4" fmla="*/ 565324 w 1400175"/>
              <a:gd name="connsiteY4" fmla="*/ 4608 h 2753034"/>
              <a:gd name="connsiteX0" fmla="*/ 601661 w 1400175"/>
              <a:gd name="connsiteY0" fmla="*/ 0 h 2766859"/>
              <a:gd name="connsiteX1" fmla="*/ 0 w 1400175"/>
              <a:gd name="connsiteY1" fmla="*/ 2766859 h 2766859"/>
              <a:gd name="connsiteX2" fmla="*/ 1400175 w 1400175"/>
              <a:gd name="connsiteY2" fmla="*/ 2766859 h 2766859"/>
              <a:gd name="connsiteX3" fmla="*/ 742950 w 1400175"/>
              <a:gd name="connsiteY3" fmla="*/ 13825 h 2766859"/>
              <a:gd name="connsiteX4" fmla="*/ 601661 w 1400175"/>
              <a:gd name="connsiteY4" fmla="*/ 0 h 2766859"/>
              <a:gd name="connsiteX0" fmla="*/ 601661 w 1400175"/>
              <a:gd name="connsiteY0" fmla="*/ 0 h 2766859"/>
              <a:gd name="connsiteX1" fmla="*/ 0 w 1400175"/>
              <a:gd name="connsiteY1" fmla="*/ 2766859 h 2766859"/>
              <a:gd name="connsiteX2" fmla="*/ 1400175 w 1400175"/>
              <a:gd name="connsiteY2" fmla="*/ 2766859 h 2766859"/>
              <a:gd name="connsiteX3" fmla="*/ 767174 w 1400175"/>
              <a:gd name="connsiteY3" fmla="*/ 9216 h 2766859"/>
              <a:gd name="connsiteX4" fmla="*/ 601661 w 1400175"/>
              <a:gd name="connsiteY4" fmla="*/ 0 h 2766859"/>
              <a:gd name="connsiteX0" fmla="*/ 640421 w 1438935"/>
              <a:gd name="connsiteY0" fmla="*/ 0 h 2774232"/>
              <a:gd name="connsiteX1" fmla="*/ 0 w 1438935"/>
              <a:gd name="connsiteY1" fmla="*/ 2774232 h 2774232"/>
              <a:gd name="connsiteX2" fmla="*/ 1438935 w 1438935"/>
              <a:gd name="connsiteY2" fmla="*/ 2766859 h 2774232"/>
              <a:gd name="connsiteX3" fmla="*/ 805934 w 1438935"/>
              <a:gd name="connsiteY3" fmla="*/ 9216 h 2774232"/>
              <a:gd name="connsiteX4" fmla="*/ 640421 w 1438935"/>
              <a:gd name="connsiteY4" fmla="*/ 0 h 2774232"/>
              <a:gd name="connsiteX0" fmla="*/ 694926 w 1438935"/>
              <a:gd name="connsiteY0" fmla="*/ 0 h 2769623"/>
              <a:gd name="connsiteX1" fmla="*/ 0 w 1438935"/>
              <a:gd name="connsiteY1" fmla="*/ 2769623 h 2769623"/>
              <a:gd name="connsiteX2" fmla="*/ 1438935 w 1438935"/>
              <a:gd name="connsiteY2" fmla="*/ 2762250 h 2769623"/>
              <a:gd name="connsiteX3" fmla="*/ 805934 w 1438935"/>
              <a:gd name="connsiteY3" fmla="*/ 4607 h 2769623"/>
              <a:gd name="connsiteX4" fmla="*/ 694926 w 1438935"/>
              <a:gd name="connsiteY4" fmla="*/ 0 h 2769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8935" h="2769623">
                <a:moveTo>
                  <a:pt x="694926" y="0"/>
                </a:moveTo>
                <a:lnTo>
                  <a:pt x="0" y="2769623"/>
                </a:lnTo>
                <a:lnTo>
                  <a:pt x="1438935" y="2762250"/>
                </a:lnTo>
                <a:lnTo>
                  <a:pt x="805934" y="4607"/>
                </a:lnTo>
                <a:lnTo>
                  <a:pt x="694926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4" name="任意多边形 153"/>
          <p:cNvSpPr/>
          <p:nvPr/>
        </p:nvSpPr>
        <p:spPr>
          <a:xfrm>
            <a:off x="2989298" y="-111327"/>
            <a:ext cx="1131554" cy="2862416"/>
          </a:xfrm>
          <a:custGeom>
            <a:avLst/>
            <a:gdLst>
              <a:gd name="connsiteX0" fmla="*/ 361950 w 1400175"/>
              <a:gd name="connsiteY0" fmla="*/ 0 h 2771775"/>
              <a:gd name="connsiteX1" fmla="*/ 0 w 1400175"/>
              <a:gd name="connsiteY1" fmla="*/ 2771775 h 2771775"/>
              <a:gd name="connsiteX2" fmla="*/ 1400175 w 1400175"/>
              <a:gd name="connsiteY2" fmla="*/ 2771775 h 2771775"/>
              <a:gd name="connsiteX3" fmla="*/ 866775 w 1400175"/>
              <a:gd name="connsiteY3" fmla="*/ 19050 h 2771775"/>
              <a:gd name="connsiteX4" fmla="*/ 361950 w 1400175"/>
              <a:gd name="connsiteY4" fmla="*/ 0 h 2771775"/>
              <a:gd name="connsiteX0" fmla="*/ 361950 w 1400175"/>
              <a:gd name="connsiteY0" fmla="*/ 28575 h 2800350"/>
              <a:gd name="connsiteX1" fmla="*/ 0 w 1400175"/>
              <a:gd name="connsiteY1" fmla="*/ 2800350 h 2800350"/>
              <a:gd name="connsiteX2" fmla="*/ 1400175 w 1400175"/>
              <a:gd name="connsiteY2" fmla="*/ 2800350 h 2800350"/>
              <a:gd name="connsiteX3" fmla="*/ 866775 w 1400175"/>
              <a:gd name="connsiteY3" fmla="*/ 0 h 2800350"/>
              <a:gd name="connsiteX4" fmla="*/ 361950 w 1400175"/>
              <a:gd name="connsiteY4" fmla="*/ 28575 h 2800350"/>
              <a:gd name="connsiteX0" fmla="*/ 438150 w 1400175"/>
              <a:gd name="connsiteY0" fmla="*/ 19050 h 2800350"/>
              <a:gd name="connsiteX1" fmla="*/ 0 w 1400175"/>
              <a:gd name="connsiteY1" fmla="*/ 2800350 h 2800350"/>
              <a:gd name="connsiteX2" fmla="*/ 1400175 w 1400175"/>
              <a:gd name="connsiteY2" fmla="*/ 2800350 h 2800350"/>
              <a:gd name="connsiteX3" fmla="*/ 866775 w 1400175"/>
              <a:gd name="connsiteY3" fmla="*/ 0 h 2800350"/>
              <a:gd name="connsiteX4" fmla="*/ 438150 w 1400175"/>
              <a:gd name="connsiteY4" fmla="*/ 19050 h 2800350"/>
              <a:gd name="connsiteX0" fmla="*/ 438150 w 1400175"/>
              <a:gd name="connsiteY0" fmla="*/ 28575 h 2809875"/>
              <a:gd name="connsiteX1" fmla="*/ 0 w 1400175"/>
              <a:gd name="connsiteY1" fmla="*/ 2809875 h 2809875"/>
              <a:gd name="connsiteX2" fmla="*/ 1400175 w 1400175"/>
              <a:gd name="connsiteY2" fmla="*/ 2809875 h 2809875"/>
              <a:gd name="connsiteX3" fmla="*/ 819150 w 1400175"/>
              <a:gd name="connsiteY3" fmla="*/ 0 h 2809875"/>
              <a:gd name="connsiteX4" fmla="*/ 438150 w 1400175"/>
              <a:gd name="connsiteY4" fmla="*/ 28575 h 2809875"/>
              <a:gd name="connsiteX0" fmla="*/ 438150 w 1400175"/>
              <a:gd name="connsiteY0" fmla="*/ 0 h 2781300"/>
              <a:gd name="connsiteX1" fmla="*/ 0 w 1400175"/>
              <a:gd name="connsiteY1" fmla="*/ 2781300 h 2781300"/>
              <a:gd name="connsiteX2" fmla="*/ 1400175 w 1400175"/>
              <a:gd name="connsiteY2" fmla="*/ 2781300 h 2781300"/>
              <a:gd name="connsiteX3" fmla="*/ 819150 w 1400175"/>
              <a:gd name="connsiteY3" fmla="*/ 0 h 2781300"/>
              <a:gd name="connsiteX4" fmla="*/ 438150 w 1400175"/>
              <a:gd name="connsiteY4" fmla="*/ 0 h 2781300"/>
              <a:gd name="connsiteX0" fmla="*/ 495300 w 1400175"/>
              <a:gd name="connsiteY0" fmla="*/ 19050 h 2781300"/>
              <a:gd name="connsiteX1" fmla="*/ 0 w 1400175"/>
              <a:gd name="connsiteY1" fmla="*/ 2781300 h 2781300"/>
              <a:gd name="connsiteX2" fmla="*/ 1400175 w 1400175"/>
              <a:gd name="connsiteY2" fmla="*/ 2781300 h 2781300"/>
              <a:gd name="connsiteX3" fmla="*/ 819150 w 1400175"/>
              <a:gd name="connsiteY3" fmla="*/ 0 h 2781300"/>
              <a:gd name="connsiteX4" fmla="*/ 495300 w 1400175"/>
              <a:gd name="connsiteY4" fmla="*/ 19050 h 2781300"/>
              <a:gd name="connsiteX0" fmla="*/ 495300 w 1400175"/>
              <a:gd name="connsiteY0" fmla="*/ 0 h 2762250"/>
              <a:gd name="connsiteX1" fmla="*/ 0 w 1400175"/>
              <a:gd name="connsiteY1" fmla="*/ 2762250 h 2762250"/>
              <a:gd name="connsiteX2" fmla="*/ 1400175 w 1400175"/>
              <a:gd name="connsiteY2" fmla="*/ 2762250 h 2762250"/>
              <a:gd name="connsiteX3" fmla="*/ 752475 w 1400175"/>
              <a:gd name="connsiteY3" fmla="*/ 0 h 2762250"/>
              <a:gd name="connsiteX4" fmla="*/ 495300 w 1400175"/>
              <a:gd name="connsiteY4" fmla="*/ 0 h 2762250"/>
              <a:gd name="connsiteX0" fmla="*/ 526257 w 1400175"/>
              <a:gd name="connsiteY0" fmla="*/ 0 h 2762250"/>
              <a:gd name="connsiteX1" fmla="*/ 0 w 1400175"/>
              <a:gd name="connsiteY1" fmla="*/ 2762250 h 2762250"/>
              <a:gd name="connsiteX2" fmla="*/ 1400175 w 1400175"/>
              <a:gd name="connsiteY2" fmla="*/ 2762250 h 2762250"/>
              <a:gd name="connsiteX3" fmla="*/ 752475 w 1400175"/>
              <a:gd name="connsiteY3" fmla="*/ 0 h 2762250"/>
              <a:gd name="connsiteX4" fmla="*/ 526257 w 1400175"/>
              <a:gd name="connsiteY4" fmla="*/ 0 h 2762250"/>
              <a:gd name="connsiteX0" fmla="*/ 480537 w 1400175"/>
              <a:gd name="connsiteY0" fmla="*/ 0 h 2762250"/>
              <a:gd name="connsiteX1" fmla="*/ 0 w 1400175"/>
              <a:gd name="connsiteY1" fmla="*/ 2762250 h 2762250"/>
              <a:gd name="connsiteX2" fmla="*/ 1400175 w 1400175"/>
              <a:gd name="connsiteY2" fmla="*/ 2762250 h 2762250"/>
              <a:gd name="connsiteX3" fmla="*/ 752475 w 1400175"/>
              <a:gd name="connsiteY3" fmla="*/ 0 h 2762250"/>
              <a:gd name="connsiteX4" fmla="*/ 480537 w 1400175"/>
              <a:gd name="connsiteY4" fmla="*/ 0 h 2762250"/>
              <a:gd name="connsiteX0" fmla="*/ 480537 w 1400175"/>
              <a:gd name="connsiteY0" fmla="*/ 0 h 2762250"/>
              <a:gd name="connsiteX1" fmla="*/ 0 w 1400175"/>
              <a:gd name="connsiteY1" fmla="*/ 2762250 h 2762250"/>
              <a:gd name="connsiteX2" fmla="*/ 1400175 w 1400175"/>
              <a:gd name="connsiteY2" fmla="*/ 2762250 h 2762250"/>
              <a:gd name="connsiteX3" fmla="*/ 781050 w 1400175"/>
              <a:gd name="connsiteY3" fmla="*/ 18432 h 2762250"/>
              <a:gd name="connsiteX4" fmla="*/ 480537 w 1400175"/>
              <a:gd name="connsiteY4" fmla="*/ 0 h 2762250"/>
              <a:gd name="connsiteX0" fmla="*/ 480537 w 1400175"/>
              <a:gd name="connsiteY0" fmla="*/ 0 h 2762250"/>
              <a:gd name="connsiteX1" fmla="*/ 0 w 1400175"/>
              <a:gd name="connsiteY1" fmla="*/ 2762250 h 2762250"/>
              <a:gd name="connsiteX2" fmla="*/ 1400175 w 1400175"/>
              <a:gd name="connsiteY2" fmla="*/ 2762250 h 2762250"/>
              <a:gd name="connsiteX3" fmla="*/ 742950 w 1400175"/>
              <a:gd name="connsiteY3" fmla="*/ 9216 h 2762250"/>
              <a:gd name="connsiteX4" fmla="*/ 480537 w 1400175"/>
              <a:gd name="connsiteY4" fmla="*/ 0 h 2762250"/>
              <a:gd name="connsiteX0" fmla="*/ 565324 w 1400175"/>
              <a:gd name="connsiteY0" fmla="*/ 4608 h 2753034"/>
              <a:gd name="connsiteX1" fmla="*/ 0 w 1400175"/>
              <a:gd name="connsiteY1" fmla="*/ 2753034 h 2753034"/>
              <a:gd name="connsiteX2" fmla="*/ 1400175 w 1400175"/>
              <a:gd name="connsiteY2" fmla="*/ 2753034 h 2753034"/>
              <a:gd name="connsiteX3" fmla="*/ 742950 w 1400175"/>
              <a:gd name="connsiteY3" fmla="*/ 0 h 2753034"/>
              <a:gd name="connsiteX4" fmla="*/ 565324 w 1400175"/>
              <a:gd name="connsiteY4" fmla="*/ 4608 h 2753034"/>
              <a:gd name="connsiteX0" fmla="*/ 601661 w 1400175"/>
              <a:gd name="connsiteY0" fmla="*/ 0 h 2766859"/>
              <a:gd name="connsiteX1" fmla="*/ 0 w 1400175"/>
              <a:gd name="connsiteY1" fmla="*/ 2766859 h 2766859"/>
              <a:gd name="connsiteX2" fmla="*/ 1400175 w 1400175"/>
              <a:gd name="connsiteY2" fmla="*/ 2766859 h 2766859"/>
              <a:gd name="connsiteX3" fmla="*/ 742950 w 1400175"/>
              <a:gd name="connsiteY3" fmla="*/ 13825 h 2766859"/>
              <a:gd name="connsiteX4" fmla="*/ 601661 w 1400175"/>
              <a:gd name="connsiteY4" fmla="*/ 0 h 2766859"/>
              <a:gd name="connsiteX0" fmla="*/ 601661 w 1400175"/>
              <a:gd name="connsiteY0" fmla="*/ 0 h 2766859"/>
              <a:gd name="connsiteX1" fmla="*/ 0 w 1400175"/>
              <a:gd name="connsiteY1" fmla="*/ 2766859 h 2766859"/>
              <a:gd name="connsiteX2" fmla="*/ 1400175 w 1400175"/>
              <a:gd name="connsiteY2" fmla="*/ 2766859 h 2766859"/>
              <a:gd name="connsiteX3" fmla="*/ 767174 w 1400175"/>
              <a:gd name="connsiteY3" fmla="*/ 9216 h 2766859"/>
              <a:gd name="connsiteX4" fmla="*/ 601661 w 1400175"/>
              <a:gd name="connsiteY4" fmla="*/ 0 h 2766859"/>
              <a:gd name="connsiteX0" fmla="*/ 640421 w 1438935"/>
              <a:gd name="connsiteY0" fmla="*/ 0 h 2774232"/>
              <a:gd name="connsiteX1" fmla="*/ 0 w 1438935"/>
              <a:gd name="connsiteY1" fmla="*/ 2774232 h 2774232"/>
              <a:gd name="connsiteX2" fmla="*/ 1438935 w 1438935"/>
              <a:gd name="connsiteY2" fmla="*/ 2766859 h 2774232"/>
              <a:gd name="connsiteX3" fmla="*/ 805934 w 1438935"/>
              <a:gd name="connsiteY3" fmla="*/ 9216 h 2774232"/>
              <a:gd name="connsiteX4" fmla="*/ 640421 w 1438935"/>
              <a:gd name="connsiteY4" fmla="*/ 0 h 2774232"/>
              <a:gd name="connsiteX0" fmla="*/ 694926 w 1438935"/>
              <a:gd name="connsiteY0" fmla="*/ 0 h 2769623"/>
              <a:gd name="connsiteX1" fmla="*/ 0 w 1438935"/>
              <a:gd name="connsiteY1" fmla="*/ 2769623 h 2769623"/>
              <a:gd name="connsiteX2" fmla="*/ 1438935 w 1438935"/>
              <a:gd name="connsiteY2" fmla="*/ 2762250 h 2769623"/>
              <a:gd name="connsiteX3" fmla="*/ 805934 w 1438935"/>
              <a:gd name="connsiteY3" fmla="*/ 4607 h 2769623"/>
              <a:gd name="connsiteX4" fmla="*/ 694926 w 1438935"/>
              <a:gd name="connsiteY4" fmla="*/ 0 h 2769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8935" h="2769623">
                <a:moveTo>
                  <a:pt x="694926" y="0"/>
                </a:moveTo>
                <a:lnTo>
                  <a:pt x="0" y="2769623"/>
                </a:lnTo>
                <a:lnTo>
                  <a:pt x="1438935" y="2762250"/>
                </a:lnTo>
                <a:lnTo>
                  <a:pt x="805934" y="4607"/>
                </a:lnTo>
                <a:lnTo>
                  <a:pt x="694926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5" name="任意多边形 154"/>
          <p:cNvSpPr/>
          <p:nvPr/>
        </p:nvSpPr>
        <p:spPr>
          <a:xfrm>
            <a:off x="3637198" y="-516983"/>
            <a:ext cx="1762237" cy="3232749"/>
          </a:xfrm>
          <a:custGeom>
            <a:avLst/>
            <a:gdLst>
              <a:gd name="connsiteX0" fmla="*/ 361950 w 1400175"/>
              <a:gd name="connsiteY0" fmla="*/ 0 h 2771775"/>
              <a:gd name="connsiteX1" fmla="*/ 0 w 1400175"/>
              <a:gd name="connsiteY1" fmla="*/ 2771775 h 2771775"/>
              <a:gd name="connsiteX2" fmla="*/ 1400175 w 1400175"/>
              <a:gd name="connsiteY2" fmla="*/ 2771775 h 2771775"/>
              <a:gd name="connsiteX3" fmla="*/ 866775 w 1400175"/>
              <a:gd name="connsiteY3" fmla="*/ 19050 h 2771775"/>
              <a:gd name="connsiteX4" fmla="*/ 361950 w 1400175"/>
              <a:gd name="connsiteY4" fmla="*/ 0 h 2771775"/>
              <a:gd name="connsiteX0" fmla="*/ 361950 w 1400175"/>
              <a:gd name="connsiteY0" fmla="*/ 28575 h 2800350"/>
              <a:gd name="connsiteX1" fmla="*/ 0 w 1400175"/>
              <a:gd name="connsiteY1" fmla="*/ 2800350 h 2800350"/>
              <a:gd name="connsiteX2" fmla="*/ 1400175 w 1400175"/>
              <a:gd name="connsiteY2" fmla="*/ 2800350 h 2800350"/>
              <a:gd name="connsiteX3" fmla="*/ 866775 w 1400175"/>
              <a:gd name="connsiteY3" fmla="*/ 0 h 2800350"/>
              <a:gd name="connsiteX4" fmla="*/ 361950 w 1400175"/>
              <a:gd name="connsiteY4" fmla="*/ 28575 h 2800350"/>
              <a:gd name="connsiteX0" fmla="*/ 438150 w 1400175"/>
              <a:gd name="connsiteY0" fmla="*/ 19050 h 2800350"/>
              <a:gd name="connsiteX1" fmla="*/ 0 w 1400175"/>
              <a:gd name="connsiteY1" fmla="*/ 2800350 h 2800350"/>
              <a:gd name="connsiteX2" fmla="*/ 1400175 w 1400175"/>
              <a:gd name="connsiteY2" fmla="*/ 2800350 h 2800350"/>
              <a:gd name="connsiteX3" fmla="*/ 866775 w 1400175"/>
              <a:gd name="connsiteY3" fmla="*/ 0 h 2800350"/>
              <a:gd name="connsiteX4" fmla="*/ 438150 w 1400175"/>
              <a:gd name="connsiteY4" fmla="*/ 19050 h 2800350"/>
              <a:gd name="connsiteX0" fmla="*/ 438150 w 1400175"/>
              <a:gd name="connsiteY0" fmla="*/ 28575 h 2809875"/>
              <a:gd name="connsiteX1" fmla="*/ 0 w 1400175"/>
              <a:gd name="connsiteY1" fmla="*/ 2809875 h 2809875"/>
              <a:gd name="connsiteX2" fmla="*/ 1400175 w 1400175"/>
              <a:gd name="connsiteY2" fmla="*/ 2809875 h 2809875"/>
              <a:gd name="connsiteX3" fmla="*/ 819150 w 1400175"/>
              <a:gd name="connsiteY3" fmla="*/ 0 h 2809875"/>
              <a:gd name="connsiteX4" fmla="*/ 438150 w 1400175"/>
              <a:gd name="connsiteY4" fmla="*/ 28575 h 2809875"/>
              <a:gd name="connsiteX0" fmla="*/ 438150 w 1400175"/>
              <a:gd name="connsiteY0" fmla="*/ 0 h 2781300"/>
              <a:gd name="connsiteX1" fmla="*/ 0 w 1400175"/>
              <a:gd name="connsiteY1" fmla="*/ 2781300 h 2781300"/>
              <a:gd name="connsiteX2" fmla="*/ 1400175 w 1400175"/>
              <a:gd name="connsiteY2" fmla="*/ 2781300 h 2781300"/>
              <a:gd name="connsiteX3" fmla="*/ 819150 w 1400175"/>
              <a:gd name="connsiteY3" fmla="*/ 0 h 2781300"/>
              <a:gd name="connsiteX4" fmla="*/ 438150 w 1400175"/>
              <a:gd name="connsiteY4" fmla="*/ 0 h 2781300"/>
              <a:gd name="connsiteX0" fmla="*/ 495300 w 1400175"/>
              <a:gd name="connsiteY0" fmla="*/ 19050 h 2781300"/>
              <a:gd name="connsiteX1" fmla="*/ 0 w 1400175"/>
              <a:gd name="connsiteY1" fmla="*/ 2781300 h 2781300"/>
              <a:gd name="connsiteX2" fmla="*/ 1400175 w 1400175"/>
              <a:gd name="connsiteY2" fmla="*/ 2781300 h 2781300"/>
              <a:gd name="connsiteX3" fmla="*/ 819150 w 1400175"/>
              <a:gd name="connsiteY3" fmla="*/ 0 h 2781300"/>
              <a:gd name="connsiteX4" fmla="*/ 495300 w 1400175"/>
              <a:gd name="connsiteY4" fmla="*/ 19050 h 2781300"/>
              <a:gd name="connsiteX0" fmla="*/ 495300 w 1400175"/>
              <a:gd name="connsiteY0" fmla="*/ 0 h 2762250"/>
              <a:gd name="connsiteX1" fmla="*/ 0 w 1400175"/>
              <a:gd name="connsiteY1" fmla="*/ 2762250 h 2762250"/>
              <a:gd name="connsiteX2" fmla="*/ 1400175 w 1400175"/>
              <a:gd name="connsiteY2" fmla="*/ 2762250 h 2762250"/>
              <a:gd name="connsiteX3" fmla="*/ 752475 w 1400175"/>
              <a:gd name="connsiteY3" fmla="*/ 0 h 2762250"/>
              <a:gd name="connsiteX4" fmla="*/ 495300 w 1400175"/>
              <a:gd name="connsiteY4" fmla="*/ 0 h 2762250"/>
              <a:gd name="connsiteX0" fmla="*/ 526257 w 1400175"/>
              <a:gd name="connsiteY0" fmla="*/ 0 h 2762250"/>
              <a:gd name="connsiteX1" fmla="*/ 0 w 1400175"/>
              <a:gd name="connsiteY1" fmla="*/ 2762250 h 2762250"/>
              <a:gd name="connsiteX2" fmla="*/ 1400175 w 1400175"/>
              <a:gd name="connsiteY2" fmla="*/ 2762250 h 2762250"/>
              <a:gd name="connsiteX3" fmla="*/ 752475 w 1400175"/>
              <a:gd name="connsiteY3" fmla="*/ 0 h 2762250"/>
              <a:gd name="connsiteX4" fmla="*/ 526257 w 1400175"/>
              <a:gd name="connsiteY4" fmla="*/ 0 h 2762250"/>
              <a:gd name="connsiteX0" fmla="*/ 480537 w 1400175"/>
              <a:gd name="connsiteY0" fmla="*/ 0 h 2762250"/>
              <a:gd name="connsiteX1" fmla="*/ 0 w 1400175"/>
              <a:gd name="connsiteY1" fmla="*/ 2762250 h 2762250"/>
              <a:gd name="connsiteX2" fmla="*/ 1400175 w 1400175"/>
              <a:gd name="connsiteY2" fmla="*/ 2762250 h 2762250"/>
              <a:gd name="connsiteX3" fmla="*/ 752475 w 1400175"/>
              <a:gd name="connsiteY3" fmla="*/ 0 h 2762250"/>
              <a:gd name="connsiteX4" fmla="*/ 480537 w 1400175"/>
              <a:gd name="connsiteY4" fmla="*/ 0 h 2762250"/>
              <a:gd name="connsiteX0" fmla="*/ 480537 w 1400175"/>
              <a:gd name="connsiteY0" fmla="*/ 0 h 2762250"/>
              <a:gd name="connsiteX1" fmla="*/ 0 w 1400175"/>
              <a:gd name="connsiteY1" fmla="*/ 2762250 h 2762250"/>
              <a:gd name="connsiteX2" fmla="*/ 1400175 w 1400175"/>
              <a:gd name="connsiteY2" fmla="*/ 2762250 h 2762250"/>
              <a:gd name="connsiteX3" fmla="*/ 781050 w 1400175"/>
              <a:gd name="connsiteY3" fmla="*/ 18432 h 2762250"/>
              <a:gd name="connsiteX4" fmla="*/ 480537 w 1400175"/>
              <a:gd name="connsiteY4" fmla="*/ 0 h 2762250"/>
              <a:gd name="connsiteX0" fmla="*/ 480537 w 1400175"/>
              <a:gd name="connsiteY0" fmla="*/ 0 h 2762250"/>
              <a:gd name="connsiteX1" fmla="*/ 0 w 1400175"/>
              <a:gd name="connsiteY1" fmla="*/ 2762250 h 2762250"/>
              <a:gd name="connsiteX2" fmla="*/ 1400175 w 1400175"/>
              <a:gd name="connsiteY2" fmla="*/ 2762250 h 2762250"/>
              <a:gd name="connsiteX3" fmla="*/ 742950 w 1400175"/>
              <a:gd name="connsiteY3" fmla="*/ 9216 h 2762250"/>
              <a:gd name="connsiteX4" fmla="*/ 480537 w 1400175"/>
              <a:gd name="connsiteY4" fmla="*/ 0 h 2762250"/>
              <a:gd name="connsiteX0" fmla="*/ 565324 w 1400175"/>
              <a:gd name="connsiteY0" fmla="*/ 4608 h 2753034"/>
              <a:gd name="connsiteX1" fmla="*/ 0 w 1400175"/>
              <a:gd name="connsiteY1" fmla="*/ 2753034 h 2753034"/>
              <a:gd name="connsiteX2" fmla="*/ 1400175 w 1400175"/>
              <a:gd name="connsiteY2" fmla="*/ 2753034 h 2753034"/>
              <a:gd name="connsiteX3" fmla="*/ 742950 w 1400175"/>
              <a:gd name="connsiteY3" fmla="*/ 0 h 2753034"/>
              <a:gd name="connsiteX4" fmla="*/ 565324 w 1400175"/>
              <a:gd name="connsiteY4" fmla="*/ 4608 h 2753034"/>
              <a:gd name="connsiteX0" fmla="*/ 601661 w 1400175"/>
              <a:gd name="connsiteY0" fmla="*/ 0 h 2766859"/>
              <a:gd name="connsiteX1" fmla="*/ 0 w 1400175"/>
              <a:gd name="connsiteY1" fmla="*/ 2766859 h 2766859"/>
              <a:gd name="connsiteX2" fmla="*/ 1400175 w 1400175"/>
              <a:gd name="connsiteY2" fmla="*/ 2766859 h 2766859"/>
              <a:gd name="connsiteX3" fmla="*/ 742950 w 1400175"/>
              <a:gd name="connsiteY3" fmla="*/ 13825 h 2766859"/>
              <a:gd name="connsiteX4" fmla="*/ 601661 w 1400175"/>
              <a:gd name="connsiteY4" fmla="*/ 0 h 2766859"/>
              <a:gd name="connsiteX0" fmla="*/ 601661 w 1400175"/>
              <a:gd name="connsiteY0" fmla="*/ 0 h 2766859"/>
              <a:gd name="connsiteX1" fmla="*/ 0 w 1400175"/>
              <a:gd name="connsiteY1" fmla="*/ 2766859 h 2766859"/>
              <a:gd name="connsiteX2" fmla="*/ 1400175 w 1400175"/>
              <a:gd name="connsiteY2" fmla="*/ 2766859 h 2766859"/>
              <a:gd name="connsiteX3" fmla="*/ 767174 w 1400175"/>
              <a:gd name="connsiteY3" fmla="*/ 9216 h 2766859"/>
              <a:gd name="connsiteX4" fmla="*/ 601661 w 1400175"/>
              <a:gd name="connsiteY4" fmla="*/ 0 h 2766859"/>
              <a:gd name="connsiteX0" fmla="*/ 640421 w 1438935"/>
              <a:gd name="connsiteY0" fmla="*/ 0 h 2774232"/>
              <a:gd name="connsiteX1" fmla="*/ 0 w 1438935"/>
              <a:gd name="connsiteY1" fmla="*/ 2774232 h 2774232"/>
              <a:gd name="connsiteX2" fmla="*/ 1438935 w 1438935"/>
              <a:gd name="connsiteY2" fmla="*/ 2766859 h 2774232"/>
              <a:gd name="connsiteX3" fmla="*/ 805934 w 1438935"/>
              <a:gd name="connsiteY3" fmla="*/ 9216 h 2774232"/>
              <a:gd name="connsiteX4" fmla="*/ 640421 w 1438935"/>
              <a:gd name="connsiteY4" fmla="*/ 0 h 2774232"/>
              <a:gd name="connsiteX0" fmla="*/ 694926 w 1438935"/>
              <a:gd name="connsiteY0" fmla="*/ 0 h 2769623"/>
              <a:gd name="connsiteX1" fmla="*/ 0 w 1438935"/>
              <a:gd name="connsiteY1" fmla="*/ 2769623 h 2769623"/>
              <a:gd name="connsiteX2" fmla="*/ 1438935 w 1438935"/>
              <a:gd name="connsiteY2" fmla="*/ 2762250 h 2769623"/>
              <a:gd name="connsiteX3" fmla="*/ 805934 w 1438935"/>
              <a:gd name="connsiteY3" fmla="*/ 4607 h 2769623"/>
              <a:gd name="connsiteX4" fmla="*/ 694926 w 1438935"/>
              <a:gd name="connsiteY4" fmla="*/ 0 h 2769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8935" h="2769623">
                <a:moveTo>
                  <a:pt x="694926" y="0"/>
                </a:moveTo>
                <a:lnTo>
                  <a:pt x="0" y="2769623"/>
                </a:lnTo>
                <a:lnTo>
                  <a:pt x="1438935" y="2762250"/>
                </a:lnTo>
                <a:lnTo>
                  <a:pt x="805934" y="4607"/>
                </a:lnTo>
                <a:lnTo>
                  <a:pt x="694926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6" name="任意多边形 155"/>
          <p:cNvSpPr/>
          <p:nvPr/>
        </p:nvSpPr>
        <p:spPr>
          <a:xfrm>
            <a:off x="4949796" y="-92545"/>
            <a:ext cx="1131554" cy="2862416"/>
          </a:xfrm>
          <a:custGeom>
            <a:avLst/>
            <a:gdLst>
              <a:gd name="connsiteX0" fmla="*/ 361950 w 1400175"/>
              <a:gd name="connsiteY0" fmla="*/ 0 h 2771775"/>
              <a:gd name="connsiteX1" fmla="*/ 0 w 1400175"/>
              <a:gd name="connsiteY1" fmla="*/ 2771775 h 2771775"/>
              <a:gd name="connsiteX2" fmla="*/ 1400175 w 1400175"/>
              <a:gd name="connsiteY2" fmla="*/ 2771775 h 2771775"/>
              <a:gd name="connsiteX3" fmla="*/ 866775 w 1400175"/>
              <a:gd name="connsiteY3" fmla="*/ 19050 h 2771775"/>
              <a:gd name="connsiteX4" fmla="*/ 361950 w 1400175"/>
              <a:gd name="connsiteY4" fmla="*/ 0 h 2771775"/>
              <a:gd name="connsiteX0" fmla="*/ 361950 w 1400175"/>
              <a:gd name="connsiteY0" fmla="*/ 28575 h 2800350"/>
              <a:gd name="connsiteX1" fmla="*/ 0 w 1400175"/>
              <a:gd name="connsiteY1" fmla="*/ 2800350 h 2800350"/>
              <a:gd name="connsiteX2" fmla="*/ 1400175 w 1400175"/>
              <a:gd name="connsiteY2" fmla="*/ 2800350 h 2800350"/>
              <a:gd name="connsiteX3" fmla="*/ 866775 w 1400175"/>
              <a:gd name="connsiteY3" fmla="*/ 0 h 2800350"/>
              <a:gd name="connsiteX4" fmla="*/ 361950 w 1400175"/>
              <a:gd name="connsiteY4" fmla="*/ 28575 h 2800350"/>
              <a:gd name="connsiteX0" fmla="*/ 438150 w 1400175"/>
              <a:gd name="connsiteY0" fmla="*/ 19050 h 2800350"/>
              <a:gd name="connsiteX1" fmla="*/ 0 w 1400175"/>
              <a:gd name="connsiteY1" fmla="*/ 2800350 h 2800350"/>
              <a:gd name="connsiteX2" fmla="*/ 1400175 w 1400175"/>
              <a:gd name="connsiteY2" fmla="*/ 2800350 h 2800350"/>
              <a:gd name="connsiteX3" fmla="*/ 866775 w 1400175"/>
              <a:gd name="connsiteY3" fmla="*/ 0 h 2800350"/>
              <a:gd name="connsiteX4" fmla="*/ 438150 w 1400175"/>
              <a:gd name="connsiteY4" fmla="*/ 19050 h 2800350"/>
              <a:gd name="connsiteX0" fmla="*/ 438150 w 1400175"/>
              <a:gd name="connsiteY0" fmla="*/ 28575 h 2809875"/>
              <a:gd name="connsiteX1" fmla="*/ 0 w 1400175"/>
              <a:gd name="connsiteY1" fmla="*/ 2809875 h 2809875"/>
              <a:gd name="connsiteX2" fmla="*/ 1400175 w 1400175"/>
              <a:gd name="connsiteY2" fmla="*/ 2809875 h 2809875"/>
              <a:gd name="connsiteX3" fmla="*/ 819150 w 1400175"/>
              <a:gd name="connsiteY3" fmla="*/ 0 h 2809875"/>
              <a:gd name="connsiteX4" fmla="*/ 438150 w 1400175"/>
              <a:gd name="connsiteY4" fmla="*/ 28575 h 2809875"/>
              <a:gd name="connsiteX0" fmla="*/ 438150 w 1400175"/>
              <a:gd name="connsiteY0" fmla="*/ 0 h 2781300"/>
              <a:gd name="connsiteX1" fmla="*/ 0 w 1400175"/>
              <a:gd name="connsiteY1" fmla="*/ 2781300 h 2781300"/>
              <a:gd name="connsiteX2" fmla="*/ 1400175 w 1400175"/>
              <a:gd name="connsiteY2" fmla="*/ 2781300 h 2781300"/>
              <a:gd name="connsiteX3" fmla="*/ 819150 w 1400175"/>
              <a:gd name="connsiteY3" fmla="*/ 0 h 2781300"/>
              <a:gd name="connsiteX4" fmla="*/ 438150 w 1400175"/>
              <a:gd name="connsiteY4" fmla="*/ 0 h 2781300"/>
              <a:gd name="connsiteX0" fmla="*/ 495300 w 1400175"/>
              <a:gd name="connsiteY0" fmla="*/ 19050 h 2781300"/>
              <a:gd name="connsiteX1" fmla="*/ 0 w 1400175"/>
              <a:gd name="connsiteY1" fmla="*/ 2781300 h 2781300"/>
              <a:gd name="connsiteX2" fmla="*/ 1400175 w 1400175"/>
              <a:gd name="connsiteY2" fmla="*/ 2781300 h 2781300"/>
              <a:gd name="connsiteX3" fmla="*/ 819150 w 1400175"/>
              <a:gd name="connsiteY3" fmla="*/ 0 h 2781300"/>
              <a:gd name="connsiteX4" fmla="*/ 495300 w 1400175"/>
              <a:gd name="connsiteY4" fmla="*/ 19050 h 2781300"/>
              <a:gd name="connsiteX0" fmla="*/ 495300 w 1400175"/>
              <a:gd name="connsiteY0" fmla="*/ 0 h 2762250"/>
              <a:gd name="connsiteX1" fmla="*/ 0 w 1400175"/>
              <a:gd name="connsiteY1" fmla="*/ 2762250 h 2762250"/>
              <a:gd name="connsiteX2" fmla="*/ 1400175 w 1400175"/>
              <a:gd name="connsiteY2" fmla="*/ 2762250 h 2762250"/>
              <a:gd name="connsiteX3" fmla="*/ 752475 w 1400175"/>
              <a:gd name="connsiteY3" fmla="*/ 0 h 2762250"/>
              <a:gd name="connsiteX4" fmla="*/ 495300 w 1400175"/>
              <a:gd name="connsiteY4" fmla="*/ 0 h 2762250"/>
              <a:gd name="connsiteX0" fmla="*/ 526257 w 1400175"/>
              <a:gd name="connsiteY0" fmla="*/ 0 h 2762250"/>
              <a:gd name="connsiteX1" fmla="*/ 0 w 1400175"/>
              <a:gd name="connsiteY1" fmla="*/ 2762250 h 2762250"/>
              <a:gd name="connsiteX2" fmla="*/ 1400175 w 1400175"/>
              <a:gd name="connsiteY2" fmla="*/ 2762250 h 2762250"/>
              <a:gd name="connsiteX3" fmla="*/ 752475 w 1400175"/>
              <a:gd name="connsiteY3" fmla="*/ 0 h 2762250"/>
              <a:gd name="connsiteX4" fmla="*/ 526257 w 1400175"/>
              <a:gd name="connsiteY4" fmla="*/ 0 h 2762250"/>
              <a:gd name="connsiteX0" fmla="*/ 480537 w 1400175"/>
              <a:gd name="connsiteY0" fmla="*/ 0 h 2762250"/>
              <a:gd name="connsiteX1" fmla="*/ 0 w 1400175"/>
              <a:gd name="connsiteY1" fmla="*/ 2762250 h 2762250"/>
              <a:gd name="connsiteX2" fmla="*/ 1400175 w 1400175"/>
              <a:gd name="connsiteY2" fmla="*/ 2762250 h 2762250"/>
              <a:gd name="connsiteX3" fmla="*/ 752475 w 1400175"/>
              <a:gd name="connsiteY3" fmla="*/ 0 h 2762250"/>
              <a:gd name="connsiteX4" fmla="*/ 480537 w 1400175"/>
              <a:gd name="connsiteY4" fmla="*/ 0 h 2762250"/>
              <a:gd name="connsiteX0" fmla="*/ 480537 w 1400175"/>
              <a:gd name="connsiteY0" fmla="*/ 0 h 2762250"/>
              <a:gd name="connsiteX1" fmla="*/ 0 w 1400175"/>
              <a:gd name="connsiteY1" fmla="*/ 2762250 h 2762250"/>
              <a:gd name="connsiteX2" fmla="*/ 1400175 w 1400175"/>
              <a:gd name="connsiteY2" fmla="*/ 2762250 h 2762250"/>
              <a:gd name="connsiteX3" fmla="*/ 781050 w 1400175"/>
              <a:gd name="connsiteY3" fmla="*/ 18432 h 2762250"/>
              <a:gd name="connsiteX4" fmla="*/ 480537 w 1400175"/>
              <a:gd name="connsiteY4" fmla="*/ 0 h 2762250"/>
              <a:gd name="connsiteX0" fmla="*/ 480537 w 1400175"/>
              <a:gd name="connsiteY0" fmla="*/ 0 h 2762250"/>
              <a:gd name="connsiteX1" fmla="*/ 0 w 1400175"/>
              <a:gd name="connsiteY1" fmla="*/ 2762250 h 2762250"/>
              <a:gd name="connsiteX2" fmla="*/ 1400175 w 1400175"/>
              <a:gd name="connsiteY2" fmla="*/ 2762250 h 2762250"/>
              <a:gd name="connsiteX3" fmla="*/ 742950 w 1400175"/>
              <a:gd name="connsiteY3" fmla="*/ 9216 h 2762250"/>
              <a:gd name="connsiteX4" fmla="*/ 480537 w 1400175"/>
              <a:gd name="connsiteY4" fmla="*/ 0 h 2762250"/>
              <a:gd name="connsiteX0" fmla="*/ 565324 w 1400175"/>
              <a:gd name="connsiteY0" fmla="*/ 4608 h 2753034"/>
              <a:gd name="connsiteX1" fmla="*/ 0 w 1400175"/>
              <a:gd name="connsiteY1" fmla="*/ 2753034 h 2753034"/>
              <a:gd name="connsiteX2" fmla="*/ 1400175 w 1400175"/>
              <a:gd name="connsiteY2" fmla="*/ 2753034 h 2753034"/>
              <a:gd name="connsiteX3" fmla="*/ 742950 w 1400175"/>
              <a:gd name="connsiteY3" fmla="*/ 0 h 2753034"/>
              <a:gd name="connsiteX4" fmla="*/ 565324 w 1400175"/>
              <a:gd name="connsiteY4" fmla="*/ 4608 h 2753034"/>
              <a:gd name="connsiteX0" fmla="*/ 601661 w 1400175"/>
              <a:gd name="connsiteY0" fmla="*/ 0 h 2766859"/>
              <a:gd name="connsiteX1" fmla="*/ 0 w 1400175"/>
              <a:gd name="connsiteY1" fmla="*/ 2766859 h 2766859"/>
              <a:gd name="connsiteX2" fmla="*/ 1400175 w 1400175"/>
              <a:gd name="connsiteY2" fmla="*/ 2766859 h 2766859"/>
              <a:gd name="connsiteX3" fmla="*/ 742950 w 1400175"/>
              <a:gd name="connsiteY3" fmla="*/ 13825 h 2766859"/>
              <a:gd name="connsiteX4" fmla="*/ 601661 w 1400175"/>
              <a:gd name="connsiteY4" fmla="*/ 0 h 2766859"/>
              <a:gd name="connsiteX0" fmla="*/ 601661 w 1400175"/>
              <a:gd name="connsiteY0" fmla="*/ 0 h 2766859"/>
              <a:gd name="connsiteX1" fmla="*/ 0 w 1400175"/>
              <a:gd name="connsiteY1" fmla="*/ 2766859 h 2766859"/>
              <a:gd name="connsiteX2" fmla="*/ 1400175 w 1400175"/>
              <a:gd name="connsiteY2" fmla="*/ 2766859 h 2766859"/>
              <a:gd name="connsiteX3" fmla="*/ 767174 w 1400175"/>
              <a:gd name="connsiteY3" fmla="*/ 9216 h 2766859"/>
              <a:gd name="connsiteX4" fmla="*/ 601661 w 1400175"/>
              <a:gd name="connsiteY4" fmla="*/ 0 h 2766859"/>
              <a:gd name="connsiteX0" fmla="*/ 640421 w 1438935"/>
              <a:gd name="connsiteY0" fmla="*/ 0 h 2774232"/>
              <a:gd name="connsiteX1" fmla="*/ 0 w 1438935"/>
              <a:gd name="connsiteY1" fmla="*/ 2774232 h 2774232"/>
              <a:gd name="connsiteX2" fmla="*/ 1438935 w 1438935"/>
              <a:gd name="connsiteY2" fmla="*/ 2766859 h 2774232"/>
              <a:gd name="connsiteX3" fmla="*/ 805934 w 1438935"/>
              <a:gd name="connsiteY3" fmla="*/ 9216 h 2774232"/>
              <a:gd name="connsiteX4" fmla="*/ 640421 w 1438935"/>
              <a:gd name="connsiteY4" fmla="*/ 0 h 2774232"/>
              <a:gd name="connsiteX0" fmla="*/ 694926 w 1438935"/>
              <a:gd name="connsiteY0" fmla="*/ 0 h 2769623"/>
              <a:gd name="connsiteX1" fmla="*/ 0 w 1438935"/>
              <a:gd name="connsiteY1" fmla="*/ 2769623 h 2769623"/>
              <a:gd name="connsiteX2" fmla="*/ 1438935 w 1438935"/>
              <a:gd name="connsiteY2" fmla="*/ 2762250 h 2769623"/>
              <a:gd name="connsiteX3" fmla="*/ 805934 w 1438935"/>
              <a:gd name="connsiteY3" fmla="*/ 4607 h 2769623"/>
              <a:gd name="connsiteX4" fmla="*/ 694926 w 1438935"/>
              <a:gd name="connsiteY4" fmla="*/ 0 h 2769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8935" h="2769623">
                <a:moveTo>
                  <a:pt x="694926" y="0"/>
                </a:moveTo>
                <a:lnTo>
                  <a:pt x="0" y="2769623"/>
                </a:lnTo>
                <a:lnTo>
                  <a:pt x="1438935" y="2762250"/>
                </a:lnTo>
                <a:lnTo>
                  <a:pt x="805934" y="4607"/>
                </a:lnTo>
                <a:lnTo>
                  <a:pt x="694926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7" name="任意多边形 156"/>
          <p:cNvSpPr/>
          <p:nvPr/>
        </p:nvSpPr>
        <p:spPr>
          <a:xfrm>
            <a:off x="5767875" y="-92545"/>
            <a:ext cx="1131554" cy="2862416"/>
          </a:xfrm>
          <a:custGeom>
            <a:avLst/>
            <a:gdLst>
              <a:gd name="connsiteX0" fmla="*/ 361950 w 1400175"/>
              <a:gd name="connsiteY0" fmla="*/ 0 h 2771775"/>
              <a:gd name="connsiteX1" fmla="*/ 0 w 1400175"/>
              <a:gd name="connsiteY1" fmla="*/ 2771775 h 2771775"/>
              <a:gd name="connsiteX2" fmla="*/ 1400175 w 1400175"/>
              <a:gd name="connsiteY2" fmla="*/ 2771775 h 2771775"/>
              <a:gd name="connsiteX3" fmla="*/ 866775 w 1400175"/>
              <a:gd name="connsiteY3" fmla="*/ 19050 h 2771775"/>
              <a:gd name="connsiteX4" fmla="*/ 361950 w 1400175"/>
              <a:gd name="connsiteY4" fmla="*/ 0 h 2771775"/>
              <a:gd name="connsiteX0" fmla="*/ 361950 w 1400175"/>
              <a:gd name="connsiteY0" fmla="*/ 28575 h 2800350"/>
              <a:gd name="connsiteX1" fmla="*/ 0 w 1400175"/>
              <a:gd name="connsiteY1" fmla="*/ 2800350 h 2800350"/>
              <a:gd name="connsiteX2" fmla="*/ 1400175 w 1400175"/>
              <a:gd name="connsiteY2" fmla="*/ 2800350 h 2800350"/>
              <a:gd name="connsiteX3" fmla="*/ 866775 w 1400175"/>
              <a:gd name="connsiteY3" fmla="*/ 0 h 2800350"/>
              <a:gd name="connsiteX4" fmla="*/ 361950 w 1400175"/>
              <a:gd name="connsiteY4" fmla="*/ 28575 h 2800350"/>
              <a:gd name="connsiteX0" fmla="*/ 438150 w 1400175"/>
              <a:gd name="connsiteY0" fmla="*/ 19050 h 2800350"/>
              <a:gd name="connsiteX1" fmla="*/ 0 w 1400175"/>
              <a:gd name="connsiteY1" fmla="*/ 2800350 h 2800350"/>
              <a:gd name="connsiteX2" fmla="*/ 1400175 w 1400175"/>
              <a:gd name="connsiteY2" fmla="*/ 2800350 h 2800350"/>
              <a:gd name="connsiteX3" fmla="*/ 866775 w 1400175"/>
              <a:gd name="connsiteY3" fmla="*/ 0 h 2800350"/>
              <a:gd name="connsiteX4" fmla="*/ 438150 w 1400175"/>
              <a:gd name="connsiteY4" fmla="*/ 19050 h 2800350"/>
              <a:gd name="connsiteX0" fmla="*/ 438150 w 1400175"/>
              <a:gd name="connsiteY0" fmla="*/ 28575 h 2809875"/>
              <a:gd name="connsiteX1" fmla="*/ 0 w 1400175"/>
              <a:gd name="connsiteY1" fmla="*/ 2809875 h 2809875"/>
              <a:gd name="connsiteX2" fmla="*/ 1400175 w 1400175"/>
              <a:gd name="connsiteY2" fmla="*/ 2809875 h 2809875"/>
              <a:gd name="connsiteX3" fmla="*/ 819150 w 1400175"/>
              <a:gd name="connsiteY3" fmla="*/ 0 h 2809875"/>
              <a:gd name="connsiteX4" fmla="*/ 438150 w 1400175"/>
              <a:gd name="connsiteY4" fmla="*/ 28575 h 2809875"/>
              <a:gd name="connsiteX0" fmla="*/ 438150 w 1400175"/>
              <a:gd name="connsiteY0" fmla="*/ 0 h 2781300"/>
              <a:gd name="connsiteX1" fmla="*/ 0 w 1400175"/>
              <a:gd name="connsiteY1" fmla="*/ 2781300 h 2781300"/>
              <a:gd name="connsiteX2" fmla="*/ 1400175 w 1400175"/>
              <a:gd name="connsiteY2" fmla="*/ 2781300 h 2781300"/>
              <a:gd name="connsiteX3" fmla="*/ 819150 w 1400175"/>
              <a:gd name="connsiteY3" fmla="*/ 0 h 2781300"/>
              <a:gd name="connsiteX4" fmla="*/ 438150 w 1400175"/>
              <a:gd name="connsiteY4" fmla="*/ 0 h 2781300"/>
              <a:gd name="connsiteX0" fmla="*/ 495300 w 1400175"/>
              <a:gd name="connsiteY0" fmla="*/ 19050 h 2781300"/>
              <a:gd name="connsiteX1" fmla="*/ 0 w 1400175"/>
              <a:gd name="connsiteY1" fmla="*/ 2781300 h 2781300"/>
              <a:gd name="connsiteX2" fmla="*/ 1400175 w 1400175"/>
              <a:gd name="connsiteY2" fmla="*/ 2781300 h 2781300"/>
              <a:gd name="connsiteX3" fmla="*/ 819150 w 1400175"/>
              <a:gd name="connsiteY3" fmla="*/ 0 h 2781300"/>
              <a:gd name="connsiteX4" fmla="*/ 495300 w 1400175"/>
              <a:gd name="connsiteY4" fmla="*/ 19050 h 2781300"/>
              <a:gd name="connsiteX0" fmla="*/ 495300 w 1400175"/>
              <a:gd name="connsiteY0" fmla="*/ 0 h 2762250"/>
              <a:gd name="connsiteX1" fmla="*/ 0 w 1400175"/>
              <a:gd name="connsiteY1" fmla="*/ 2762250 h 2762250"/>
              <a:gd name="connsiteX2" fmla="*/ 1400175 w 1400175"/>
              <a:gd name="connsiteY2" fmla="*/ 2762250 h 2762250"/>
              <a:gd name="connsiteX3" fmla="*/ 752475 w 1400175"/>
              <a:gd name="connsiteY3" fmla="*/ 0 h 2762250"/>
              <a:gd name="connsiteX4" fmla="*/ 495300 w 1400175"/>
              <a:gd name="connsiteY4" fmla="*/ 0 h 2762250"/>
              <a:gd name="connsiteX0" fmla="*/ 526257 w 1400175"/>
              <a:gd name="connsiteY0" fmla="*/ 0 h 2762250"/>
              <a:gd name="connsiteX1" fmla="*/ 0 w 1400175"/>
              <a:gd name="connsiteY1" fmla="*/ 2762250 h 2762250"/>
              <a:gd name="connsiteX2" fmla="*/ 1400175 w 1400175"/>
              <a:gd name="connsiteY2" fmla="*/ 2762250 h 2762250"/>
              <a:gd name="connsiteX3" fmla="*/ 752475 w 1400175"/>
              <a:gd name="connsiteY3" fmla="*/ 0 h 2762250"/>
              <a:gd name="connsiteX4" fmla="*/ 526257 w 1400175"/>
              <a:gd name="connsiteY4" fmla="*/ 0 h 2762250"/>
              <a:gd name="connsiteX0" fmla="*/ 480537 w 1400175"/>
              <a:gd name="connsiteY0" fmla="*/ 0 h 2762250"/>
              <a:gd name="connsiteX1" fmla="*/ 0 w 1400175"/>
              <a:gd name="connsiteY1" fmla="*/ 2762250 h 2762250"/>
              <a:gd name="connsiteX2" fmla="*/ 1400175 w 1400175"/>
              <a:gd name="connsiteY2" fmla="*/ 2762250 h 2762250"/>
              <a:gd name="connsiteX3" fmla="*/ 752475 w 1400175"/>
              <a:gd name="connsiteY3" fmla="*/ 0 h 2762250"/>
              <a:gd name="connsiteX4" fmla="*/ 480537 w 1400175"/>
              <a:gd name="connsiteY4" fmla="*/ 0 h 2762250"/>
              <a:gd name="connsiteX0" fmla="*/ 480537 w 1400175"/>
              <a:gd name="connsiteY0" fmla="*/ 0 h 2762250"/>
              <a:gd name="connsiteX1" fmla="*/ 0 w 1400175"/>
              <a:gd name="connsiteY1" fmla="*/ 2762250 h 2762250"/>
              <a:gd name="connsiteX2" fmla="*/ 1400175 w 1400175"/>
              <a:gd name="connsiteY2" fmla="*/ 2762250 h 2762250"/>
              <a:gd name="connsiteX3" fmla="*/ 781050 w 1400175"/>
              <a:gd name="connsiteY3" fmla="*/ 18432 h 2762250"/>
              <a:gd name="connsiteX4" fmla="*/ 480537 w 1400175"/>
              <a:gd name="connsiteY4" fmla="*/ 0 h 2762250"/>
              <a:gd name="connsiteX0" fmla="*/ 480537 w 1400175"/>
              <a:gd name="connsiteY0" fmla="*/ 0 h 2762250"/>
              <a:gd name="connsiteX1" fmla="*/ 0 w 1400175"/>
              <a:gd name="connsiteY1" fmla="*/ 2762250 h 2762250"/>
              <a:gd name="connsiteX2" fmla="*/ 1400175 w 1400175"/>
              <a:gd name="connsiteY2" fmla="*/ 2762250 h 2762250"/>
              <a:gd name="connsiteX3" fmla="*/ 742950 w 1400175"/>
              <a:gd name="connsiteY3" fmla="*/ 9216 h 2762250"/>
              <a:gd name="connsiteX4" fmla="*/ 480537 w 1400175"/>
              <a:gd name="connsiteY4" fmla="*/ 0 h 2762250"/>
              <a:gd name="connsiteX0" fmla="*/ 565324 w 1400175"/>
              <a:gd name="connsiteY0" fmla="*/ 4608 h 2753034"/>
              <a:gd name="connsiteX1" fmla="*/ 0 w 1400175"/>
              <a:gd name="connsiteY1" fmla="*/ 2753034 h 2753034"/>
              <a:gd name="connsiteX2" fmla="*/ 1400175 w 1400175"/>
              <a:gd name="connsiteY2" fmla="*/ 2753034 h 2753034"/>
              <a:gd name="connsiteX3" fmla="*/ 742950 w 1400175"/>
              <a:gd name="connsiteY3" fmla="*/ 0 h 2753034"/>
              <a:gd name="connsiteX4" fmla="*/ 565324 w 1400175"/>
              <a:gd name="connsiteY4" fmla="*/ 4608 h 2753034"/>
              <a:gd name="connsiteX0" fmla="*/ 601661 w 1400175"/>
              <a:gd name="connsiteY0" fmla="*/ 0 h 2766859"/>
              <a:gd name="connsiteX1" fmla="*/ 0 w 1400175"/>
              <a:gd name="connsiteY1" fmla="*/ 2766859 h 2766859"/>
              <a:gd name="connsiteX2" fmla="*/ 1400175 w 1400175"/>
              <a:gd name="connsiteY2" fmla="*/ 2766859 h 2766859"/>
              <a:gd name="connsiteX3" fmla="*/ 742950 w 1400175"/>
              <a:gd name="connsiteY3" fmla="*/ 13825 h 2766859"/>
              <a:gd name="connsiteX4" fmla="*/ 601661 w 1400175"/>
              <a:gd name="connsiteY4" fmla="*/ 0 h 2766859"/>
              <a:gd name="connsiteX0" fmla="*/ 601661 w 1400175"/>
              <a:gd name="connsiteY0" fmla="*/ 0 h 2766859"/>
              <a:gd name="connsiteX1" fmla="*/ 0 w 1400175"/>
              <a:gd name="connsiteY1" fmla="*/ 2766859 h 2766859"/>
              <a:gd name="connsiteX2" fmla="*/ 1400175 w 1400175"/>
              <a:gd name="connsiteY2" fmla="*/ 2766859 h 2766859"/>
              <a:gd name="connsiteX3" fmla="*/ 767174 w 1400175"/>
              <a:gd name="connsiteY3" fmla="*/ 9216 h 2766859"/>
              <a:gd name="connsiteX4" fmla="*/ 601661 w 1400175"/>
              <a:gd name="connsiteY4" fmla="*/ 0 h 2766859"/>
              <a:gd name="connsiteX0" fmla="*/ 640421 w 1438935"/>
              <a:gd name="connsiteY0" fmla="*/ 0 h 2774232"/>
              <a:gd name="connsiteX1" fmla="*/ 0 w 1438935"/>
              <a:gd name="connsiteY1" fmla="*/ 2774232 h 2774232"/>
              <a:gd name="connsiteX2" fmla="*/ 1438935 w 1438935"/>
              <a:gd name="connsiteY2" fmla="*/ 2766859 h 2774232"/>
              <a:gd name="connsiteX3" fmla="*/ 805934 w 1438935"/>
              <a:gd name="connsiteY3" fmla="*/ 9216 h 2774232"/>
              <a:gd name="connsiteX4" fmla="*/ 640421 w 1438935"/>
              <a:gd name="connsiteY4" fmla="*/ 0 h 2774232"/>
              <a:gd name="connsiteX0" fmla="*/ 694926 w 1438935"/>
              <a:gd name="connsiteY0" fmla="*/ 0 h 2769623"/>
              <a:gd name="connsiteX1" fmla="*/ 0 w 1438935"/>
              <a:gd name="connsiteY1" fmla="*/ 2769623 h 2769623"/>
              <a:gd name="connsiteX2" fmla="*/ 1438935 w 1438935"/>
              <a:gd name="connsiteY2" fmla="*/ 2762250 h 2769623"/>
              <a:gd name="connsiteX3" fmla="*/ 805934 w 1438935"/>
              <a:gd name="connsiteY3" fmla="*/ 4607 h 2769623"/>
              <a:gd name="connsiteX4" fmla="*/ 694926 w 1438935"/>
              <a:gd name="connsiteY4" fmla="*/ 0 h 2769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8935" h="2769623">
                <a:moveTo>
                  <a:pt x="694926" y="0"/>
                </a:moveTo>
                <a:lnTo>
                  <a:pt x="0" y="2769623"/>
                </a:lnTo>
                <a:lnTo>
                  <a:pt x="1438935" y="2762250"/>
                </a:lnTo>
                <a:lnTo>
                  <a:pt x="805934" y="4607"/>
                </a:lnTo>
                <a:lnTo>
                  <a:pt x="694926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8" name="任意多边形 157"/>
          <p:cNvSpPr/>
          <p:nvPr/>
        </p:nvSpPr>
        <p:spPr>
          <a:xfrm>
            <a:off x="6584460" y="-74766"/>
            <a:ext cx="1131554" cy="2862416"/>
          </a:xfrm>
          <a:custGeom>
            <a:avLst/>
            <a:gdLst>
              <a:gd name="connsiteX0" fmla="*/ 361950 w 1400175"/>
              <a:gd name="connsiteY0" fmla="*/ 0 h 2771775"/>
              <a:gd name="connsiteX1" fmla="*/ 0 w 1400175"/>
              <a:gd name="connsiteY1" fmla="*/ 2771775 h 2771775"/>
              <a:gd name="connsiteX2" fmla="*/ 1400175 w 1400175"/>
              <a:gd name="connsiteY2" fmla="*/ 2771775 h 2771775"/>
              <a:gd name="connsiteX3" fmla="*/ 866775 w 1400175"/>
              <a:gd name="connsiteY3" fmla="*/ 19050 h 2771775"/>
              <a:gd name="connsiteX4" fmla="*/ 361950 w 1400175"/>
              <a:gd name="connsiteY4" fmla="*/ 0 h 2771775"/>
              <a:gd name="connsiteX0" fmla="*/ 361950 w 1400175"/>
              <a:gd name="connsiteY0" fmla="*/ 28575 h 2800350"/>
              <a:gd name="connsiteX1" fmla="*/ 0 w 1400175"/>
              <a:gd name="connsiteY1" fmla="*/ 2800350 h 2800350"/>
              <a:gd name="connsiteX2" fmla="*/ 1400175 w 1400175"/>
              <a:gd name="connsiteY2" fmla="*/ 2800350 h 2800350"/>
              <a:gd name="connsiteX3" fmla="*/ 866775 w 1400175"/>
              <a:gd name="connsiteY3" fmla="*/ 0 h 2800350"/>
              <a:gd name="connsiteX4" fmla="*/ 361950 w 1400175"/>
              <a:gd name="connsiteY4" fmla="*/ 28575 h 2800350"/>
              <a:gd name="connsiteX0" fmla="*/ 438150 w 1400175"/>
              <a:gd name="connsiteY0" fmla="*/ 19050 h 2800350"/>
              <a:gd name="connsiteX1" fmla="*/ 0 w 1400175"/>
              <a:gd name="connsiteY1" fmla="*/ 2800350 h 2800350"/>
              <a:gd name="connsiteX2" fmla="*/ 1400175 w 1400175"/>
              <a:gd name="connsiteY2" fmla="*/ 2800350 h 2800350"/>
              <a:gd name="connsiteX3" fmla="*/ 866775 w 1400175"/>
              <a:gd name="connsiteY3" fmla="*/ 0 h 2800350"/>
              <a:gd name="connsiteX4" fmla="*/ 438150 w 1400175"/>
              <a:gd name="connsiteY4" fmla="*/ 19050 h 2800350"/>
              <a:gd name="connsiteX0" fmla="*/ 438150 w 1400175"/>
              <a:gd name="connsiteY0" fmla="*/ 28575 h 2809875"/>
              <a:gd name="connsiteX1" fmla="*/ 0 w 1400175"/>
              <a:gd name="connsiteY1" fmla="*/ 2809875 h 2809875"/>
              <a:gd name="connsiteX2" fmla="*/ 1400175 w 1400175"/>
              <a:gd name="connsiteY2" fmla="*/ 2809875 h 2809875"/>
              <a:gd name="connsiteX3" fmla="*/ 819150 w 1400175"/>
              <a:gd name="connsiteY3" fmla="*/ 0 h 2809875"/>
              <a:gd name="connsiteX4" fmla="*/ 438150 w 1400175"/>
              <a:gd name="connsiteY4" fmla="*/ 28575 h 2809875"/>
              <a:gd name="connsiteX0" fmla="*/ 438150 w 1400175"/>
              <a:gd name="connsiteY0" fmla="*/ 0 h 2781300"/>
              <a:gd name="connsiteX1" fmla="*/ 0 w 1400175"/>
              <a:gd name="connsiteY1" fmla="*/ 2781300 h 2781300"/>
              <a:gd name="connsiteX2" fmla="*/ 1400175 w 1400175"/>
              <a:gd name="connsiteY2" fmla="*/ 2781300 h 2781300"/>
              <a:gd name="connsiteX3" fmla="*/ 819150 w 1400175"/>
              <a:gd name="connsiteY3" fmla="*/ 0 h 2781300"/>
              <a:gd name="connsiteX4" fmla="*/ 438150 w 1400175"/>
              <a:gd name="connsiteY4" fmla="*/ 0 h 2781300"/>
              <a:gd name="connsiteX0" fmla="*/ 495300 w 1400175"/>
              <a:gd name="connsiteY0" fmla="*/ 19050 h 2781300"/>
              <a:gd name="connsiteX1" fmla="*/ 0 w 1400175"/>
              <a:gd name="connsiteY1" fmla="*/ 2781300 h 2781300"/>
              <a:gd name="connsiteX2" fmla="*/ 1400175 w 1400175"/>
              <a:gd name="connsiteY2" fmla="*/ 2781300 h 2781300"/>
              <a:gd name="connsiteX3" fmla="*/ 819150 w 1400175"/>
              <a:gd name="connsiteY3" fmla="*/ 0 h 2781300"/>
              <a:gd name="connsiteX4" fmla="*/ 495300 w 1400175"/>
              <a:gd name="connsiteY4" fmla="*/ 19050 h 2781300"/>
              <a:gd name="connsiteX0" fmla="*/ 495300 w 1400175"/>
              <a:gd name="connsiteY0" fmla="*/ 0 h 2762250"/>
              <a:gd name="connsiteX1" fmla="*/ 0 w 1400175"/>
              <a:gd name="connsiteY1" fmla="*/ 2762250 h 2762250"/>
              <a:gd name="connsiteX2" fmla="*/ 1400175 w 1400175"/>
              <a:gd name="connsiteY2" fmla="*/ 2762250 h 2762250"/>
              <a:gd name="connsiteX3" fmla="*/ 752475 w 1400175"/>
              <a:gd name="connsiteY3" fmla="*/ 0 h 2762250"/>
              <a:gd name="connsiteX4" fmla="*/ 495300 w 1400175"/>
              <a:gd name="connsiteY4" fmla="*/ 0 h 2762250"/>
              <a:gd name="connsiteX0" fmla="*/ 526257 w 1400175"/>
              <a:gd name="connsiteY0" fmla="*/ 0 h 2762250"/>
              <a:gd name="connsiteX1" fmla="*/ 0 w 1400175"/>
              <a:gd name="connsiteY1" fmla="*/ 2762250 h 2762250"/>
              <a:gd name="connsiteX2" fmla="*/ 1400175 w 1400175"/>
              <a:gd name="connsiteY2" fmla="*/ 2762250 h 2762250"/>
              <a:gd name="connsiteX3" fmla="*/ 752475 w 1400175"/>
              <a:gd name="connsiteY3" fmla="*/ 0 h 2762250"/>
              <a:gd name="connsiteX4" fmla="*/ 526257 w 1400175"/>
              <a:gd name="connsiteY4" fmla="*/ 0 h 2762250"/>
              <a:gd name="connsiteX0" fmla="*/ 480537 w 1400175"/>
              <a:gd name="connsiteY0" fmla="*/ 0 h 2762250"/>
              <a:gd name="connsiteX1" fmla="*/ 0 w 1400175"/>
              <a:gd name="connsiteY1" fmla="*/ 2762250 h 2762250"/>
              <a:gd name="connsiteX2" fmla="*/ 1400175 w 1400175"/>
              <a:gd name="connsiteY2" fmla="*/ 2762250 h 2762250"/>
              <a:gd name="connsiteX3" fmla="*/ 752475 w 1400175"/>
              <a:gd name="connsiteY3" fmla="*/ 0 h 2762250"/>
              <a:gd name="connsiteX4" fmla="*/ 480537 w 1400175"/>
              <a:gd name="connsiteY4" fmla="*/ 0 h 2762250"/>
              <a:gd name="connsiteX0" fmla="*/ 480537 w 1400175"/>
              <a:gd name="connsiteY0" fmla="*/ 0 h 2762250"/>
              <a:gd name="connsiteX1" fmla="*/ 0 w 1400175"/>
              <a:gd name="connsiteY1" fmla="*/ 2762250 h 2762250"/>
              <a:gd name="connsiteX2" fmla="*/ 1400175 w 1400175"/>
              <a:gd name="connsiteY2" fmla="*/ 2762250 h 2762250"/>
              <a:gd name="connsiteX3" fmla="*/ 781050 w 1400175"/>
              <a:gd name="connsiteY3" fmla="*/ 18432 h 2762250"/>
              <a:gd name="connsiteX4" fmla="*/ 480537 w 1400175"/>
              <a:gd name="connsiteY4" fmla="*/ 0 h 2762250"/>
              <a:gd name="connsiteX0" fmla="*/ 480537 w 1400175"/>
              <a:gd name="connsiteY0" fmla="*/ 0 h 2762250"/>
              <a:gd name="connsiteX1" fmla="*/ 0 w 1400175"/>
              <a:gd name="connsiteY1" fmla="*/ 2762250 h 2762250"/>
              <a:gd name="connsiteX2" fmla="*/ 1400175 w 1400175"/>
              <a:gd name="connsiteY2" fmla="*/ 2762250 h 2762250"/>
              <a:gd name="connsiteX3" fmla="*/ 742950 w 1400175"/>
              <a:gd name="connsiteY3" fmla="*/ 9216 h 2762250"/>
              <a:gd name="connsiteX4" fmla="*/ 480537 w 1400175"/>
              <a:gd name="connsiteY4" fmla="*/ 0 h 2762250"/>
              <a:gd name="connsiteX0" fmla="*/ 565324 w 1400175"/>
              <a:gd name="connsiteY0" fmla="*/ 4608 h 2753034"/>
              <a:gd name="connsiteX1" fmla="*/ 0 w 1400175"/>
              <a:gd name="connsiteY1" fmla="*/ 2753034 h 2753034"/>
              <a:gd name="connsiteX2" fmla="*/ 1400175 w 1400175"/>
              <a:gd name="connsiteY2" fmla="*/ 2753034 h 2753034"/>
              <a:gd name="connsiteX3" fmla="*/ 742950 w 1400175"/>
              <a:gd name="connsiteY3" fmla="*/ 0 h 2753034"/>
              <a:gd name="connsiteX4" fmla="*/ 565324 w 1400175"/>
              <a:gd name="connsiteY4" fmla="*/ 4608 h 2753034"/>
              <a:gd name="connsiteX0" fmla="*/ 601661 w 1400175"/>
              <a:gd name="connsiteY0" fmla="*/ 0 h 2766859"/>
              <a:gd name="connsiteX1" fmla="*/ 0 w 1400175"/>
              <a:gd name="connsiteY1" fmla="*/ 2766859 h 2766859"/>
              <a:gd name="connsiteX2" fmla="*/ 1400175 w 1400175"/>
              <a:gd name="connsiteY2" fmla="*/ 2766859 h 2766859"/>
              <a:gd name="connsiteX3" fmla="*/ 742950 w 1400175"/>
              <a:gd name="connsiteY3" fmla="*/ 13825 h 2766859"/>
              <a:gd name="connsiteX4" fmla="*/ 601661 w 1400175"/>
              <a:gd name="connsiteY4" fmla="*/ 0 h 2766859"/>
              <a:gd name="connsiteX0" fmla="*/ 601661 w 1400175"/>
              <a:gd name="connsiteY0" fmla="*/ 0 h 2766859"/>
              <a:gd name="connsiteX1" fmla="*/ 0 w 1400175"/>
              <a:gd name="connsiteY1" fmla="*/ 2766859 h 2766859"/>
              <a:gd name="connsiteX2" fmla="*/ 1400175 w 1400175"/>
              <a:gd name="connsiteY2" fmla="*/ 2766859 h 2766859"/>
              <a:gd name="connsiteX3" fmla="*/ 767174 w 1400175"/>
              <a:gd name="connsiteY3" fmla="*/ 9216 h 2766859"/>
              <a:gd name="connsiteX4" fmla="*/ 601661 w 1400175"/>
              <a:gd name="connsiteY4" fmla="*/ 0 h 2766859"/>
              <a:gd name="connsiteX0" fmla="*/ 640421 w 1438935"/>
              <a:gd name="connsiteY0" fmla="*/ 0 h 2774232"/>
              <a:gd name="connsiteX1" fmla="*/ 0 w 1438935"/>
              <a:gd name="connsiteY1" fmla="*/ 2774232 h 2774232"/>
              <a:gd name="connsiteX2" fmla="*/ 1438935 w 1438935"/>
              <a:gd name="connsiteY2" fmla="*/ 2766859 h 2774232"/>
              <a:gd name="connsiteX3" fmla="*/ 805934 w 1438935"/>
              <a:gd name="connsiteY3" fmla="*/ 9216 h 2774232"/>
              <a:gd name="connsiteX4" fmla="*/ 640421 w 1438935"/>
              <a:gd name="connsiteY4" fmla="*/ 0 h 2774232"/>
              <a:gd name="connsiteX0" fmla="*/ 694926 w 1438935"/>
              <a:gd name="connsiteY0" fmla="*/ 0 h 2769623"/>
              <a:gd name="connsiteX1" fmla="*/ 0 w 1438935"/>
              <a:gd name="connsiteY1" fmla="*/ 2769623 h 2769623"/>
              <a:gd name="connsiteX2" fmla="*/ 1438935 w 1438935"/>
              <a:gd name="connsiteY2" fmla="*/ 2762250 h 2769623"/>
              <a:gd name="connsiteX3" fmla="*/ 805934 w 1438935"/>
              <a:gd name="connsiteY3" fmla="*/ 4607 h 2769623"/>
              <a:gd name="connsiteX4" fmla="*/ 694926 w 1438935"/>
              <a:gd name="connsiteY4" fmla="*/ 0 h 2769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8935" h="2769623">
                <a:moveTo>
                  <a:pt x="694926" y="0"/>
                </a:moveTo>
                <a:lnTo>
                  <a:pt x="0" y="2769623"/>
                </a:lnTo>
                <a:lnTo>
                  <a:pt x="1438935" y="2762250"/>
                </a:lnTo>
                <a:lnTo>
                  <a:pt x="805934" y="4607"/>
                </a:lnTo>
                <a:lnTo>
                  <a:pt x="694926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3991740" y="992323"/>
            <a:ext cx="1119222" cy="1750777"/>
            <a:chOff x="4600878" y="1265734"/>
            <a:chExt cx="991008" cy="1550214"/>
          </a:xfrm>
        </p:grpSpPr>
        <p:sp>
          <p:nvSpPr>
            <p:cNvPr id="2079" name="Freeform 73"/>
            <p:cNvSpPr>
              <a:spLocks noEditPoints="1"/>
            </p:cNvSpPr>
            <p:nvPr/>
          </p:nvSpPr>
          <p:spPr bwMode="auto">
            <a:xfrm>
              <a:off x="4903936" y="2252793"/>
              <a:ext cx="163851" cy="563155"/>
            </a:xfrm>
            <a:custGeom>
              <a:avLst/>
              <a:gdLst>
                <a:gd name="T0" fmla="*/ 43 w 48"/>
                <a:gd name="T1" fmla="*/ 3 h 128"/>
                <a:gd name="T2" fmla="*/ 35 w 48"/>
                <a:gd name="T3" fmla="*/ 80 h 128"/>
                <a:gd name="T4" fmla="*/ 32 w 48"/>
                <a:gd name="T5" fmla="*/ 106 h 128"/>
                <a:gd name="T6" fmla="*/ 1 w 48"/>
                <a:gd name="T7" fmla="*/ 122 h 128"/>
                <a:gd name="T8" fmla="*/ 2 w 48"/>
                <a:gd name="T9" fmla="*/ 126 h 128"/>
                <a:gd name="T10" fmla="*/ 31 w 48"/>
                <a:gd name="T11" fmla="*/ 127 h 128"/>
                <a:gd name="T12" fmla="*/ 33 w 48"/>
                <a:gd name="T13" fmla="*/ 125 h 128"/>
                <a:gd name="T14" fmla="*/ 48 w 48"/>
                <a:gd name="T15" fmla="*/ 3 h 128"/>
                <a:gd name="T16" fmla="*/ 43 w 48"/>
                <a:gd name="T17" fmla="*/ 3 h 128"/>
                <a:gd name="T18" fmla="*/ 24 w 48"/>
                <a:gd name="T19" fmla="*/ 121 h 128"/>
                <a:gd name="T20" fmla="*/ 12 w 48"/>
                <a:gd name="T21" fmla="*/ 120 h 128"/>
                <a:gd name="T22" fmla="*/ 31 w 48"/>
                <a:gd name="T23" fmla="*/ 112 h 128"/>
                <a:gd name="T24" fmla="*/ 24 w 48"/>
                <a:gd name="T25" fmla="*/ 12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128">
                  <a:moveTo>
                    <a:pt x="43" y="3"/>
                  </a:moveTo>
                  <a:cubicBezTo>
                    <a:pt x="41" y="29"/>
                    <a:pt x="38" y="54"/>
                    <a:pt x="35" y="80"/>
                  </a:cubicBezTo>
                  <a:cubicBezTo>
                    <a:pt x="35" y="82"/>
                    <a:pt x="34" y="95"/>
                    <a:pt x="32" y="106"/>
                  </a:cubicBezTo>
                  <a:cubicBezTo>
                    <a:pt x="21" y="110"/>
                    <a:pt x="10" y="114"/>
                    <a:pt x="1" y="122"/>
                  </a:cubicBezTo>
                  <a:cubicBezTo>
                    <a:pt x="0" y="123"/>
                    <a:pt x="0" y="126"/>
                    <a:pt x="2" y="126"/>
                  </a:cubicBezTo>
                  <a:cubicBezTo>
                    <a:pt x="12" y="128"/>
                    <a:pt x="21" y="126"/>
                    <a:pt x="31" y="127"/>
                  </a:cubicBezTo>
                  <a:cubicBezTo>
                    <a:pt x="32" y="127"/>
                    <a:pt x="33" y="126"/>
                    <a:pt x="33" y="125"/>
                  </a:cubicBezTo>
                  <a:cubicBezTo>
                    <a:pt x="41" y="84"/>
                    <a:pt x="45" y="44"/>
                    <a:pt x="48" y="3"/>
                  </a:cubicBezTo>
                  <a:cubicBezTo>
                    <a:pt x="48" y="0"/>
                    <a:pt x="43" y="0"/>
                    <a:pt x="43" y="3"/>
                  </a:cubicBezTo>
                  <a:close/>
                  <a:moveTo>
                    <a:pt x="24" y="121"/>
                  </a:moveTo>
                  <a:cubicBezTo>
                    <a:pt x="24" y="121"/>
                    <a:pt x="10" y="121"/>
                    <a:pt x="12" y="120"/>
                  </a:cubicBezTo>
                  <a:cubicBezTo>
                    <a:pt x="17" y="117"/>
                    <a:pt x="24" y="114"/>
                    <a:pt x="31" y="112"/>
                  </a:cubicBezTo>
                  <a:cubicBezTo>
                    <a:pt x="29" y="117"/>
                    <a:pt x="27" y="121"/>
                    <a:pt x="24" y="121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0" name="Freeform 74"/>
            <p:cNvSpPr>
              <a:spLocks noEditPoints="1"/>
            </p:cNvSpPr>
            <p:nvPr/>
          </p:nvSpPr>
          <p:spPr bwMode="auto">
            <a:xfrm>
              <a:off x="5136899" y="2244896"/>
              <a:ext cx="173723" cy="560855"/>
            </a:xfrm>
            <a:custGeom>
              <a:avLst/>
              <a:gdLst>
                <a:gd name="T0" fmla="*/ 50 w 51"/>
                <a:gd name="T1" fmla="*/ 123 h 127"/>
                <a:gd name="T2" fmla="*/ 19 w 51"/>
                <a:gd name="T3" fmla="*/ 109 h 127"/>
                <a:gd name="T4" fmla="*/ 14 w 51"/>
                <a:gd name="T5" fmla="*/ 82 h 127"/>
                <a:gd name="T6" fmla="*/ 5 w 51"/>
                <a:gd name="T7" fmla="*/ 3 h 127"/>
                <a:gd name="T8" fmla="*/ 0 w 51"/>
                <a:gd name="T9" fmla="*/ 3 h 127"/>
                <a:gd name="T10" fmla="*/ 17 w 51"/>
                <a:gd name="T11" fmla="*/ 125 h 127"/>
                <a:gd name="T12" fmla="*/ 19 w 51"/>
                <a:gd name="T13" fmla="*/ 127 h 127"/>
                <a:gd name="T14" fmla="*/ 48 w 51"/>
                <a:gd name="T15" fmla="*/ 127 h 127"/>
                <a:gd name="T16" fmla="*/ 50 w 51"/>
                <a:gd name="T17" fmla="*/ 123 h 127"/>
                <a:gd name="T18" fmla="*/ 20 w 51"/>
                <a:gd name="T19" fmla="*/ 117 h 127"/>
                <a:gd name="T20" fmla="*/ 20 w 51"/>
                <a:gd name="T21" fmla="*/ 114 h 127"/>
                <a:gd name="T22" fmla="*/ 42 w 51"/>
                <a:gd name="T23" fmla="*/ 123 h 127"/>
                <a:gd name="T24" fmla="*/ 20 w 51"/>
                <a:gd name="T25" fmla="*/ 11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127">
                  <a:moveTo>
                    <a:pt x="50" y="123"/>
                  </a:moveTo>
                  <a:cubicBezTo>
                    <a:pt x="41" y="113"/>
                    <a:pt x="31" y="112"/>
                    <a:pt x="19" y="109"/>
                  </a:cubicBezTo>
                  <a:cubicBezTo>
                    <a:pt x="17" y="100"/>
                    <a:pt x="16" y="91"/>
                    <a:pt x="14" y="82"/>
                  </a:cubicBezTo>
                  <a:cubicBezTo>
                    <a:pt x="10" y="56"/>
                    <a:pt x="7" y="30"/>
                    <a:pt x="5" y="3"/>
                  </a:cubicBezTo>
                  <a:cubicBezTo>
                    <a:pt x="5" y="0"/>
                    <a:pt x="0" y="0"/>
                    <a:pt x="0" y="3"/>
                  </a:cubicBezTo>
                  <a:cubicBezTo>
                    <a:pt x="3" y="44"/>
                    <a:pt x="9" y="85"/>
                    <a:pt x="17" y="125"/>
                  </a:cubicBezTo>
                  <a:cubicBezTo>
                    <a:pt x="17" y="126"/>
                    <a:pt x="18" y="127"/>
                    <a:pt x="19" y="127"/>
                  </a:cubicBezTo>
                  <a:cubicBezTo>
                    <a:pt x="29" y="127"/>
                    <a:pt x="38" y="127"/>
                    <a:pt x="48" y="127"/>
                  </a:cubicBezTo>
                  <a:cubicBezTo>
                    <a:pt x="50" y="127"/>
                    <a:pt x="51" y="125"/>
                    <a:pt x="50" y="123"/>
                  </a:cubicBezTo>
                  <a:close/>
                  <a:moveTo>
                    <a:pt x="20" y="117"/>
                  </a:moveTo>
                  <a:cubicBezTo>
                    <a:pt x="20" y="116"/>
                    <a:pt x="20" y="115"/>
                    <a:pt x="20" y="114"/>
                  </a:cubicBezTo>
                  <a:cubicBezTo>
                    <a:pt x="28" y="116"/>
                    <a:pt x="36" y="117"/>
                    <a:pt x="42" y="123"/>
                  </a:cubicBezTo>
                  <a:cubicBezTo>
                    <a:pt x="34" y="123"/>
                    <a:pt x="22" y="124"/>
                    <a:pt x="20" y="117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1" name="Oval 75"/>
            <p:cNvSpPr>
              <a:spLocks noChangeArrowheads="1"/>
            </p:cNvSpPr>
            <p:nvPr/>
          </p:nvSpPr>
          <p:spPr bwMode="auto">
            <a:xfrm>
              <a:off x="4600878" y="1265734"/>
              <a:ext cx="991008" cy="99693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4035003" y="1069456"/>
            <a:ext cx="12087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chemeClr val="bg1"/>
                </a:solidFill>
                <a:latin typeface="方正正大黑简体" pitchFamily="2" charset="-122"/>
                <a:ea typeface="方正正大黑简体" pitchFamily="2" charset="-122"/>
              </a:rPr>
              <a:t>病</a:t>
            </a:r>
            <a:endParaRPr lang="en-US" altLang="zh-CN" sz="6600" dirty="0">
              <a:solidFill>
                <a:schemeClr val="bg1"/>
              </a:solidFill>
              <a:latin typeface="方正正大黑简体" pitchFamily="2" charset="-122"/>
              <a:ea typeface="方正正大黑简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131289" y="1563638"/>
            <a:ext cx="801687" cy="1185863"/>
            <a:chOff x="5672197" y="1563638"/>
            <a:chExt cx="801687" cy="1185863"/>
          </a:xfrm>
        </p:grpSpPr>
        <p:sp>
          <p:nvSpPr>
            <p:cNvPr id="2082" name="Freeform 76"/>
            <p:cNvSpPr>
              <a:spLocks noEditPoints="1"/>
            </p:cNvSpPr>
            <p:nvPr/>
          </p:nvSpPr>
          <p:spPr bwMode="auto">
            <a:xfrm>
              <a:off x="5919847" y="2357388"/>
              <a:ext cx="131762" cy="392113"/>
            </a:xfrm>
            <a:custGeom>
              <a:avLst/>
              <a:gdLst>
                <a:gd name="T0" fmla="*/ 48 w 48"/>
                <a:gd name="T1" fmla="*/ 3 h 143"/>
                <a:gd name="T2" fmla="*/ 43 w 48"/>
                <a:gd name="T3" fmla="*/ 3 h 143"/>
                <a:gd name="T4" fmla="*/ 22 w 48"/>
                <a:gd name="T5" fmla="*/ 94 h 143"/>
                <a:gd name="T6" fmla="*/ 22 w 48"/>
                <a:gd name="T7" fmla="*/ 123 h 143"/>
                <a:gd name="T8" fmla="*/ 23 w 48"/>
                <a:gd name="T9" fmla="*/ 127 h 143"/>
                <a:gd name="T10" fmla="*/ 2 w 48"/>
                <a:gd name="T11" fmla="*/ 135 h 143"/>
                <a:gd name="T12" fmla="*/ 3 w 48"/>
                <a:gd name="T13" fmla="*/ 140 h 143"/>
                <a:gd name="T14" fmla="*/ 30 w 48"/>
                <a:gd name="T15" fmla="*/ 143 h 143"/>
                <a:gd name="T16" fmla="*/ 32 w 48"/>
                <a:gd name="T17" fmla="*/ 140 h 143"/>
                <a:gd name="T18" fmla="*/ 48 w 48"/>
                <a:gd name="T19" fmla="*/ 3 h 143"/>
                <a:gd name="T20" fmla="*/ 18 w 48"/>
                <a:gd name="T21" fmla="*/ 137 h 143"/>
                <a:gd name="T22" fmla="*/ 13 w 48"/>
                <a:gd name="T23" fmla="*/ 136 h 143"/>
                <a:gd name="T24" fmla="*/ 25 w 48"/>
                <a:gd name="T25" fmla="*/ 132 h 143"/>
                <a:gd name="T26" fmla="*/ 18 w 48"/>
                <a:gd name="T27" fmla="*/ 13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143">
                  <a:moveTo>
                    <a:pt x="48" y="3"/>
                  </a:moveTo>
                  <a:cubicBezTo>
                    <a:pt x="48" y="0"/>
                    <a:pt x="43" y="0"/>
                    <a:pt x="43" y="3"/>
                  </a:cubicBezTo>
                  <a:cubicBezTo>
                    <a:pt x="40" y="34"/>
                    <a:pt x="27" y="63"/>
                    <a:pt x="22" y="94"/>
                  </a:cubicBezTo>
                  <a:cubicBezTo>
                    <a:pt x="20" y="104"/>
                    <a:pt x="21" y="114"/>
                    <a:pt x="22" y="123"/>
                  </a:cubicBezTo>
                  <a:cubicBezTo>
                    <a:pt x="23" y="125"/>
                    <a:pt x="23" y="126"/>
                    <a:pt x="23" y="127"/>
                  </a:cubicBezTo>
                  <a:cubicBezTo>
                    <a:pt x="16" y="130"/>
                    <a:pt x="9" y="132"/>
                    <a:pt x="2" y="135"/>
                  </a:cubicBezTo>
                  <a:cubicBezTo>
                    <a:pt x="0" y="136"/>
                    <a:pt x="0" y="140"/>
                    <a:pt x="3" y="140"/>
                  </a:cubicBezTo>
                  <a:cubicBezTo>
                    <a:pt x="12" y="141"/>
                    <a:pt x="21" y="143"/>
                    <a:pt x="30" y="143"/>
                  </a:cubicBezTo>
                  <a:cubicBezTo>
                    <a:pt x="31" y="143"/>
                    <a:pt x="33" y="142"/>
                    <a:pt x="32" y="140"/>
                  </a:cubicBezTo>
                  <a:cubicBezTo>
                    <a:pt x="16" y="93"/>
                    <a:pt x="43" y="50"/>
                    <a:pt x="48" y="3"/>
                  </a:cubicBezTo>
                  <a:close/>
                  <a:moveTo>
                    <a:pt x="18" y="137"/>
                  </a:moveTo>
                  <a:cubicBezTo>
                    <a:pt x="16" y="137"/>
                    <a:pt x="15" y="136"/>
                    <a:pt x="13" y="136"/>
                  </a:cubicBezTo>
                  <a:cubicBezTo>
                    <a:pt x="17" y="135"/>
                    <a:pt x="21" y="133"/>
                    <a:pt x="25" y="132"/>
                  </a:cubicBezTo>
                  <a:cubicBezTo>
                    <a:pt x="26" y="136"/>
                    <a:pt x="26" y="138"/>
                    <a:pt x="18" y="137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3" name="Freeform 77"/>
            <p:cNvSpPr>
              <a:spLocks noEditPoints="1"/>
            </p:cNvSpPr>
            <p:nvPr/>
          </p:nvSpPr>
          <p:spPr bwMode="auto">
            <a:xfrm>
              <a:off x="6116697" y="2354213"/>
              <a:ext cx="131762" cy="387350"/>
            </a:xfrm>
            <a:custGeom>
              <a:avLst/>
              <a:gdLst>
                <a:gd name="T0" fmla="*/ 45 w 48"/>
                <a:gd name="T1" fmla="*/ 127 h 141"/>
                <a:gd name="T2" fmla="*/ 25 w 48"/>
                <a:gd name="T3" fmla="*/ 123 h 141"/>
                <a:gd name="T4" fmla="*/ 32 w 48"/>
                <a:gd name="T5" fmla="*/ 82 h 141"/>
                <a:gd name="T6" fmla="*/ 6 w 48"/>
                <a:gd name="T7" fmla="*/ 3 h 141"/>
                <a:gd name="T8" fmla="*/ 1 w 48"/>
                <a:gd name="T9" fmla="*/ 5 h 141"/>
                <a:gd name="T10" fmla="*/ 24 w 48"/>
                <a:gd name="T11" fmla="*/ 70 h 141"/>
                <a:gd name="T12" fmla="*/ 10 w 48"/>
                <a:gd name="T13" fmla="*/ 137 h 141"/>
                <a:gd name="T14" fmla="*/ 13 w 48"/>
                <a:gd name="T15" fmla="*/ 141 h 141"/>
                <a:gd name="T16" fmla="*/ 45 w 48"/>
                <a:gd name="T17" fmla="*/ 132 h 141"/>
                <a:gd name="T18" fmla="*/ 45 w 48"/>
                <a:gd name="T19" fmla="*/ 127 h 141"/>
                <a:gd name="T20" fmla="*/ 22 w 48"/>
                <a:gd name="T21" fmla="*/ 128 h 141"/>
                <a:gd name="T22" fmla="*/ 33 w 48"/>
                <a:gd name="T23" fmla="*/ 130 h 141"/>
                <a:gd name="T24" fmla="*/ 19 w 48"/>
                <a:gd name="T25" fmla="*/ 134 h 141"/>
                <a:gd name="T26" fmla="*/ 22 w 48"/>
                <a:gd name="T27" fmla="*/ 128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141">
                  <a:moveTo>
                    <a:pt x="45" y="127"/>
                  </a:moveTo>
                  <a:cubicBezTo>
                    <a:pt x="38" y="126"/>
                    <a:pt x="32" y="124"/>
                    <a:pt x="25" y="123"/>
                  </a:cubicBezTo>
                  <a:cubicBezTo>
                    <a:pt x="31" y="111"/>
                    <a:pt x="35" y="97"/>
                    <a:pt x="32" y="82"/>
                  </a:cubicBezTo>
                  <a:cubicBezTo>
                    <a:pt x="27" y="55"/>
                    <a:pt x="14" y="30"/>
                    <a:pt x="6" y="3"/>
                  </a:cubicBezTo>
                  <a:cubicBezTo>
                    <a:pt x="5" y="0"/>
                    <a:pt x="0" y="2"/>
                    <a:pt x="1" y="5"/>
                  </a:cubicBezTo>
                  <a:cubicBezTo>
                    <a:pt x="8" y="27"/>
                    <a:pt x="17" y="48"/>
                    <a:pt x="24" y="70"/>
                  </a:cubicBezTo>
                  <a:cubicBezTo>
                    <a:pt x="32" y="95"/>
                    <a:pt x="26" y="116"/>
                    <a:pt x="10" y="137"/>
                  </a:cubicBezTo>
                  <a:cubicBezTo>
                    <a:pt x="9" y="139"/>
                    <a:pt x="11" y="141"/>
                    <a:pt x="13" y="141"/>
                  </a:cubicBezTo>
                  <a:cubicBezTo>
                    <a:pt x="24" y="137"/>
                    <a:pt x="34" y="135"/>
                    <a:pt x="45" y="132"/>
                  </a:cubicBezTo>
                  <a:cubicBezTo>
                    <a:pt x="48" y="132"/>
                    <a:pt x="48" y="128"/>
                    <a:pt x="45" y="127"/>
                  </a:cubicBezTo>
                  <a:close/>
                  <a:moveTo>
                    <a:pt x="22" y="128"/>
                  </a:moveTo>
                  <a:cubicBezTo>
                    <a:pt x="26" y="128"/>
                    <a:pt x="30" y="129"/>
                    <a:pt x="33" y="130"/>
                  </a:cubicBezTo>
                  <a:cubicBezTo>
                    <a:pt x="29" y="131"/>
                    <a:pt x="24" y="133"/>
                    <a:pt x="19" y="134"/>
                  </a:cubicBezTo>
                  <a:cubicBezTo>
                    <a:pt x="20" y="132"/>
                    <a:pt x="21" y="130"/>
                    <a:pt x="22" y="128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4" name="Oval 78"/>
            <p:cNvSpPr>
              <a:spLocks noChangeArrowheads="1"/>
            </p:cNvSpPr>
            <p:nvPr/>
          </p:nvSpPr>
          <p:spPr bwMode="auto">
            <a:xfrm>
              <a:off x="5672197" y="1563638"/>
              <a:ext cx="801687" cy="801688"/>
            </a:xfrm>
            <a:prstGeom prst="ellipse">
              <a:avLst/>
            </a:pr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5098290" y="1577069"/>
            <a:ext cx="82586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000" dirty="0" smtClean="0">
                <a:solidFill>
                  <a:schemeClr val="bg1"/>
                </a:solidFill>
                <a:latin typeface="方正正大黑简体" pitchFamily="2" charset="-122"/>
                <a:ea typeface="方正正大黑简体" pitchFamily="2" charset="-122"/>
              </a:rPr>
              <a:t>症</a:t>
            </a:r>
            <a:endParaRPr lang="en-US" altLang="zh-CN" sz="5000" dirty="0">
              <a:solidFill>
                <a:schemeClr val="bg1"/>
              </a:solidFill>
              <a:latin typeface="方正正大黑简体" pitchFamily="2" charset="-122"/>
              <a:ea typeface="方正正大黑简体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953303" y="1563638"/>
            <a:ext cx="800100" cy="1187450"/>
            <a:chOff x="6654860" y="1563638"/>
            <a:chExt cx="800100" cy="1187450"/>
          </a:xfrm>
        </p:grpSpPr>
        <p:sp>
          <p:nvSpPr>
            <p:cNvPr id="2085" name="Freeform 79"/>
            <p:cNvSpPr>
              <a:spLocks noEditPoints="1"/>
            </p:cNvSpPr>
            <p:nvPr/>
          </p:nvSpPr>
          <p:spPr bwMode="auto">
            <a:xfrm>
              <a:off x="6873935" y="2354213"/>
              <a:ext cx="142875" cy="396875"/>
            </a:xfrm>
            <a:custGeom>
              <a:avLst/>
              <a:gdLst>
                <a:gd name="T0" fmla="*/ 46 w 52"/>
                <a:gd name="T1" fmla="*/ 2 h 145"/>
                <a:gd name="T2" fmla="*/ 22 w 52"/>
                <a:gd name="T3" fmla="*/ 80 h 145"/>
                <a:gd name="T4" fmla="*/ 22 w 52"/>
                <a:gd name="T5" fmla="*/ 125 h 145"/>
                <a:gd name="T6" fmla="*/ 2 w 52"/>
                <a:gd name="T7" fmla="*/ 140 h 145"/>
                <a:gd name="T8" fmla="*/ 3 w 52"/>
                <a:gd name="T9" fmla="*/ 145 h 145"/>
                <a:gd name="T10" fmla="*/ 24 w 52"/>
                <a:gd name="T11" fmla="*/ 144 h 145"/>
                <a:gd name="T12" fmla="*/ 26 w 52"/>
                <a:gd name="T13" fmla="*/ 142 h 145"/>
                <a:gd name="T14" fmla="*/ 50 w 52"/>
                <a:gd name="T15" fmla="*/ 5 h 145"/>
                <a:gd name="T16" fmla="*/ 46 w 52"/>
                <a:gd name="T17" fmla="*/ 2 h 145"/>
                <a:gd name="T18" fmla="*/ 10 w 52"/>
                <a:gd name="T19" fmla="*/ 140 h 145"/>
                <a:gd name="T20" fmla="*/ 22 w 52"/>
                <a:gd name="T21" fmla="*/ 132 h 145"/>
                <a:gd name="T22" fmla="*/ 10 w 52"/>
                <a:gd name="T23" fmla="*/ 14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145">
                  <a:moveTo>
                    <a:pt x="46" y="2"/>
                  </a:moveTo>
                  <a:cubicBezTo>
                    <a:pt x="29" y="25"/>
                    <a:pt x="23" y="51"/>
                    <a:pt x="22" y="80"/>
                  </a:cubicBezTo>
                  <a:cubicBezTo>
                    <a:pt x="21" y="95"/>
                    <a:pt x="23" y="110"/>
                    <a:pt x="22" y="125"/>
                  </a:cubicBezTo>
                  <a:cubicBezTo>
                    <a:pt x="15" y="130"/>
                    <a:pt x="9" y="135"/>
                    <a:pt x="2" y="140"/>
                  </a:cubicBezTo>
                  <a:cubicBezTo>
                    <a:pt x="0" y="142"/>
                    <a:pt x="1" y="145"/>
                    <a:pt x="3" y="145"/>
                  </a:cubicBezTo>
                  <a:cubicBezTo>
                    <a:pt x="10" y="145"/>
                    <a:pt x="17" y="144"/>
                    <a:pt x="24" y="144"/>
                  </a:cubicBezTo>
                  <a:cubicBezTo>
                    <a:pt x="25" y="144"/>
                    <a:pt x="26" y="143"/>
                    <a:pt x="26" y="142"/>
                  </a:cubicBezTo>
                  <a:cubicBezTo>
                    <a:pt x="31" y="93"/>
                    <a:pt x="19" y="47"/>
                    <a:pt x="50" y="5"/>
                  </a:cubicBezTo>
                  <a:cubicBezTo>
                    <a:pt x="52" y="2"/>
                    <a:pt x="48" y="0"/>
                    <a:pt x="46" y="2"/>
                  </a:cubicBezTo>
                  <a:close/>
                  <a:moveTo>
                    <a:pt x="10" y="140"/>
                  </a:moveTo>
                  <a:cubicBezTo>
                    <a:pt x="14" y="137"/>
                    <a:pt x="18" y="134"/>
                    <a:pt x="22" y="132"/>
                  </a:cubicBezTo>
                  <a:cubicBezTo>
                    <a:pt x="21" y="138"/>
                    <a:pt x="17" y="140"/>
                    <a:pt x="10" y="140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6" name="Freeform 80"/>
            <p:cNvSpPr>
              <a:spLocks noEditPoints="1"/>
            </p:cNvSpPr>
            <p:nvPr/>
          </p:nvSpPr>
          <p:spPr bwMode="auto">
            <a:xfrm>
              <a:off x="7088247" y="2357388"/>
              <a:ext cx="134937" cy="393700"/>
            </a:xfrm>
            <a:custGeom>
              <a:avLst/>
              <a:gdLst>
                <a:gd name="T0" fmla="*/ 48 w 49"/>
                <a:gd name="T1" fmla="*/ 137 h 144"/>
                <a:gd name="T2" fmla="*/ 25 w 49"/>
                <a:gd name="T3" fmla="*/ 125 h 144"/>
                <a:gd name="T4" fmla="*/ 19 w 49"/>
                <a:gd name="T5" fmla="*/ 91 h 144"/>
                <a:gd name="T6" fmla="*/ 6 w 49"/>
                <a:gd name="T7" fmla="*/ 3 h 144"/>
                <a:gd name="T8" fmla="*/ 1 w 49"/>
                <a:gd name="T9" fmla="*/ 3 h 144"/>
                <a:gd name="T10" fmla="*/ 22 w 49"/>
                <a:gd name="T11" fmla="*/ 141 h 144"/>
                <a:gd name="T12" fmla="*/ 24 w 49"/>
                <a:gd name="T13" fmla="*/ 144 h 144"/>
                <a:gd name="T14" fmla="*/ 47 w 49"/>
                <a:gd name="T15" fmla="*/ 142 h 144"/>
                <a:gd name="T16" fmla="*/ 48 w 49"/>
                <a:gd name="T17" fmla="*/ 137 h 144"/>
                <a:gd name="T18" fmla="*/ 26 w 49"/>
                <a:gd name="T19" fmla="*/ 135 h 144"/>
                <a:gd name="T20" fmla="*/ 26 w 49"/>
                <a:gd name="T21" fmla="*/ 131 h 144"/>
                <a:gd name="T22" fmla="*/ 40 w 49"/>
                <a:gd name="T23" fmla="*/ 138 h 144"/>
                <a:gd name="T24" fmla="*/ 26 w 49"/>
                <a:gd name="T25" fmla="*/ 13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144">
                  <a:moveTo>
                    <a:pt x="48" y="137"/>
                  </a:moveTo>
                  <a:cubicBezTo>
                    <a:pt x="40" y="132"/>
                    <a:pt x="33" y="129"/>
                    <a:pt x="25" y="125"/>
                  </a:cubicBezTo>
                  <a:cubicBezTo>
                    <a:pt x="23" y="114"/>
                    <a:pt x="21" y="102"/>
                    <a:pt x="19" y="91"/>
                  </a:cubicBezTo>
                  <a:cubicBezTo>
                    <a:pt x="14" y="62"/>
                    <a:pt x="8" y="33"/>
                    <a:pt x="6" y="3"/>
                  </a:cubicBezTo>
                  <a:cubicBezTo>
                    <a:pt x="5" y="0"/>
                    <a:pt x="0" y="0"/>
                    <a:pt x="1" y="3"/>
                  </a:cubicBezTo>
                  <a:cubicBezTo>
                    <a:pt x="5" y="49"/>
                    <a:pt x="16" y="95"/>
                    <a:pt x="22" y="141"/>
                  </a:cubicBezTo>
                  <a:cubicBezTo>
                    <a:pt x="22" y="143"/>
                    <a:pt x="23" y="144"/>
                    <a:pt x="24" y="144"/>
                  </a:cubicBezTo>
                  <a:cubicBezTo>
                    <a:pt x="33" y="144"/>
                    <a:pt x="39" y="143"/>
                    <a:pt x="47" y="142"/>
                  </a:cubicBezTo>
                  <a:cubicBezTo>
                    <a:pt x="49" y="141"/>
                    <a:pt x="49" y="138"/>
                    <a:pt x="48" y="137"/>
                  </a:cubicBezTo>
                  <a:close/>
                  <a:moveTo>
                    <a:pt x="26" y="135"/>
                  </a:moveTo>
                  <a:cubicBezTo>
                    <a:pt x="26" y="134"/>
                    <a:pt x="26" y="132"/>
                    <a:pt x="26" y="131"/>
                  </a:cubicBezTo>
                  <a:cubicBezTo>
                    <a:pt x="31" y="133"/>
                    <a:pt x="35" y="136"/>
                    <a:pt x="40" y="138"/>
                  </a:cubicBezTo>
                  <a:cubicBezTo>
                    <a:pt x="34" y="139"/>
                    <a:pt x="27" y="140"/>
                    <a:pt x="26" y="135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7" name="Oval 81"/>
            <p:cNvSpPr>
              <a:spLocks noChangeArrowheads="1"/>
            </p:cNvSpPr>
            <p:nvPr/>
          </p:nvSpPr>
          <p:spPr bwMode="auto">
            <a:xfrm>
              <a:off x="6654860" y="1563638"/>
              <a:ext cx="800100" cy="801688"/>
            </a:xfrm>
            <a:prstGeom prst="ellipse">
              <a:avLst/>
            </a:pr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5936304" y="1568191"/>
            <a:ext cx="82586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000" dirty="0" smtClean="0">
                <a:solidFill>
                  <a:schemeClr val="bg1"/>
                </a:solidFill>
                <a:latin typeface="方正正大黑简体" pitchFamily="2" charset="-122"/>
                <a:ea typeface="方正正大黑简体" pitchFamily="2" charset="-122"/>
              </a:rPr>
              <a:t>候</a:t>
            </a:r>
            <a:endParaRPr lang="en-US" altLang="zh-CN" sz="5000" dirty="0">
              <a:solidFill>
                <a:schemeClr val="bg1"/>
              </a:solidFill>
              <a:latin typeface="方正正大黑简体" pitchFamily="2" charset="-122"/>
              <a:ea typeface="方正正大黑简体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773733" y="1563638"/>
            <a:ext cx="801687" cy="1196975"/>
            <a:chOff x="7635935" y="1563638"/>
            <a:chExt cx="801687" cy="1196975"/>
          </a:xfrm>
        </p:grpSpPr>
        <p:sp>
          <p:nvSpPr>
            <p:cNvPr id="2088" name="Freeform 82"/>
            <p:cNvSpPr>
              <a:spLocks noEditPoints="1"/>
            </p:cNvSpPr>
            <p:nvPr/>
          </p:nvSpPr>
          <p:spPr bwMode="auto">
            <a:xfrm>
              <a:off x="7826435" y="2354213"/>
              <a:ext cx="182562" cy="406400"/>
            </a:xfrm>
            <a:custGeom>
              <a:avLst/>
              <a:gdLst>
                <a:gd name="T0" fmla="*/ 61 w 67"/>
                <a:gd name="T1" fmla="*/ 3 h 148"/>
                <a:gd name="T2" fmla="*/ 31 w 67"/>
                <a:gd name="T3" fmla="*/ 108 h 148"/>
                <a:gd name="T4" fmla="*/ 27 w 67"/>
                <a:gd name="T5" fmla="*/ 129 h 148"/>
                <a:gd name="T6" fmla="*/ 0 w 67"/>
                <a:gd name="T7" fmla="*/ 145 h 148"/>
                <a:gd name="T8" fmla="*/ 3 w 67"/>
                <a:gd name="T9" fmla="*/ 148 h 148"/>
                <a:gd name="T10" fmla="*/ 27 w 67"/>
                <a:gd name="T11" fmla="*/ 148 h 148"/>
                <a:gd name="T12" fmla="*/ 29 w 67"/>
                <a:gd name="T13" fmla="*/ 146 h 148"/>
                <a:gd name="T14" fmla="*/ 66 w 67"/>
                <a:gd name="T15" fmla="*/ 4 h 148"/>
                <a:gd name="T16" fmla="*/ 61 w 67"/>
                <a:gd name="T17" fmla="*/ 3 h 148"/>
                <a:gd name="T18" fmla="*/ 20 w 67"/>
                <a:gd name="T19" fmla="*/ 143 h 148"/>
                <a:gd name="T20" fmla="*/ 6 w 67"/>
                <a:gd name="T21" fmla="*/ 143 h 148"/>
                <a:gd name="T22" fmla="*/ 26 w 67"/>
                <a:gd name="T23" fmla="*/ 134 h 148"/>
                <a:gd name="T24" fmla="*/ 20 w 67"/>
                <a:gd name="T25" fmla="*/ 143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148">
                  <a:moveTo>
                    <a:pt x="61" y="3"/>
                  </a:moveTo>
                  <a:cubicBezTo>
                    <a:pt x="50" y="38"/>
                    <a:pt x="39" y="72"/>
                    <a:pt x="31" y="108"/>
                  </a:cubicBezTo>
                  <a:cubicBezTo>
                    <a:pt x="29" y="115"/>
                    <a:pt x="28" y="122"/>
                    <a:pt x="27" y="129"/>
                  </a:cubicBezTo>
                  <a:cubicBezTo>
                    <a:pt x="17" y="131"/>
                    <a:pt x="4" y="135"/>
                    <a:pt x="0" y="145"/>
                  </a:cubicBezTo>
                  <a:cubicBezTo>
                    <a:pt x="0" y="147"/>
                    <a:pt x="1" y="148"/>
                    <a:pt x="3" y="148"/>
                  </a:cubicBezTo>
                  <a:cubicBezTo>
                    <a:pt x="11" y="148"/>
                    <a:pt x="19" y="148"/>
                    <a:pt x="27" y="148"/>
                  </a:cubicBezTo>
                  <a:cubicBezTo>
                    <a:pt x="28" y="148"/>
                    <a:pt x="29" y="147"/>
                    <a:pt x="29" y="146"/>
                  </a:cubicBezTo>
                  <a:cubicBezTo>
                    <a:pt x="36" y="98"/>
                    <a:pt x="51" y="51"/>
                    <a:pt x="66" y="4"/>
                  </a:cubicBezTo>
                  <a:cubicBezTo>
                    <a:pt x="67" y="1"/>
                    <a:pt x="62" y="0"/>
                    <a:pt x="61" y="3"/>
                  </a:cubicBezTo>
                  <a:close/>
                  <a:moveTo>
                    <a:pt x="20" y="143"/>
                  </a:moveTo>
                  <a:cubicBezTo>
                    <a:pt x="16" y="143"/>
                    <a:pt x="11" y="143"/>
                    <a:pt x="6" y="143"/>
                  </a:cubicBezTo>
                  <a:cubicBezTo>
                    <a:pt x="3" y="143"/>
                    <a:pt x="21" y="135"/>
                    <a:pt x="26" y="134"/>
                  </a:cubicBezTo>
                  <a:cubicBezTo>
                    <a:pt x="25" y="141"/>
                    <a:pt x="20" y="143"/>
                    <a:pt x="20" y="143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9" name="Freeform 83"/>
            <p:cNvSpPr>
              <a:spLocks noEditPoints="1"/>
            </p:cNvSpPr>
            <p:nvPr/>
          </p:nvSpPr>
          <p:spPr bwMode="auto">
            <a:xfrm>
              <a:off x="8080435" y="2354213"/>
              <a:ext cx="198437" cy="396875"/>
            </a:xfrm>
            <a:custGeom>
              <a:avLst/>
              <a:gdLst>
                <a:gd name="T0" fmla="*/ 71 w 72"/>
                <a:gd name="T1" fmla="*/ 139 h 145"/>
                <a:gd name="T2" fmla="*/ 40 w 72"/>
                <a:gd name="T3" fmla="*/ 125 h 145"/>
                <a:gd name="T4" fmla="*/ 40 w 72"/>
                <a:gd name="T5" fmla="*/ 125 h 145"/>
                <a:gd name="T6" fmla="*/ 40 w 72"/>
                <a:gd name="T7" fmla="*/ 124 h 145"/>
                <a:gd name="T8" fmla="*/ 27 w 72"/>
                <a:gd name="T9" fmla="*/ 81 h 145"/>
                <a:gd name="T10" fmla="*/ 5 w 72"/>
                <a:gd name="T11" fmla="*/ 3 h 145"/>
                <a:gd name="T12" fmla="*/ 0 w 72"/>
                <a:gd name="T13" fmla="*/ 5 h 145"/>
                <a:gd name="T14" fmla="*/ 42 w 72"/>
                <a:gd name="T15" fmla="*/ 143 h 145"/>
                <a:gd name="T16" fmla="*/ 44 w 72"/>
                <a:gd name="T17" fmla="*/ 145 h 145"/>
                <a:gd name="T18" fmla="*/ 70 w 72"/>
                <a:gd name="T19" fmla="*/ 143 h 145"/>
                <a:gd name="T20" fmla="*/ 71 w 72"/>
                <a:gd name="T21" fmla="*/ 139 h 145"/>
                <a:gd name="T22" fmla="*/ 48 w 72"/>
                <a:gd name="T23" fmla="*/ 140 h 145"/>
                <a:gd name="T24" fmla="*/ 42 w 72"/>
                <a:gd name="T25" fmla="*/ 131 h 145"/>
                <a:gd name="T26" fmla="*/ 62 w 72"/>
                <a:gd name="T27" fmla="*/ 139 h 145"/>
                <a:gd name="T28" fmla="*/ 48 w 72"/>
                <a:gd name="T29" fmla="*/ 14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" h="145">
                  <a:moveTo>
                    <a:pt x="71" y="139"/>
                  </a:moveTo>
                  <a:cubicBezTo>
                    <a:pt x="61" y="132"/>
                    <a:pt x="51" y="129"/>
                    <a:pt x="40" y="125"/>
                  </a:cubicBezTo>
                  <a:cubicBezTo>
                    <a:pt x="40" y="125"/>
                    <a:pt x="40" y="125"/>
                    <a:pt x="40" y="125"/>
                  </a:cubicBezTo>
                  <a:cubicBezTo>
                    <a:pt x="40" y="125"/>
                    <a:pt x="40" y="124"/>
                    <a:pt x="40" y="124"/>
                  </a:cubicBezTo>
                  <a:cubicBezTo>
                    <a:pt x="35" y="110"/>
                    <a:pt x="31" y="96"/>
                    <a:pt x="27" y="81"/>
                  </a:cubicBezTo>
                  <a:cubicBezTo>
                    <a:pt x="19" y="55"/>
                    <a:pt x="13" y="29"/>
                    <a:pt x="5" y="3"/>
                  </a:cubicBezTo>
                  <a:cubicBezTo>
                    <a:pt x="4" y="0"/>
                    <a:pt x="0" y="2"/>
                    <a:pt x="0" y="5"/>
                  </a:cubicBezTo>
                  <a:cubicBezTo>
                    <a:pt x="14" y="51"/>
                    <a:pt x="24" y="98"/>
                    <a:pt x="42" y="143"/>
                  </a:cubicBezTo>
                  <a:cubicBezTo>
                    <a:pt x="42" y="144"/>
                    <a:pt x="43" y="145"/>
                    <a:pt x="44" y="145"/>
                  </a:cubicBezTo>
                  <a:cubicBezTo>
                    <a:pt x="53" y="145"/>
                    <a:pt x="61" y="144"/>
                    <a:pt x="70" y="143"/>
                  </a:cubicBezTo>
                  <a:cubicBezTo>
                    <a:pt x="72" y="143"/>
                    <a:pt x="72" y="140"/>
                    <a:pt x="71" y="139"/>
                  </a:cubicBezTo>
                  <a:close/>
                  <a:moveTo>
                    <a:pt x="48" y="140"/>
                  </a:moveTo>
                  <a:cubicBezTo>
                    <a:pt x="45" y="140"/>
                    <a:pt x="43" y="135"/>
                    <a:pt x="42" y="131"/>
                  </a:cubicBezTo>
                  <a:cubicBezTo>
                    <a:pt x="49" y="133"/>
                    <a:pt x="55" y="136"/>
                    <a:pt x="62" y="139"/>
                  </a:cubicBezTo>
                  <a:cubicBezTo>
                    <a:pt x="57" y="140"/>
                    <a:pt x="53" y="140"/>
                    <a:pt x="48" y="140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0" name="Oval 84"/>
            <p:cNvSpPr>
              <a:spLocks noChangeArrowheads="1"/>
            </p:cNvSpPr>
            <p:nvPr/>
          </p:nvSpPr>
          <p:spPr bwMode="auto">
            <a:xfrm>
              <a:off x="7635935" y="1563638"/>
              <a:ext cx="801687" cy="801688"/>
            </a:xfrm>
            <a:prstGeom prst="ellipse">
              <a:avLst/>
            </a:pr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6761642" y="1603703"/>
            <a:ext cx="82586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000" dirty="0" smtClean="0">
                <a:solidFill>
                  <a:schemeClr val="bg1"/>
                </a:solidFill>
                <a:latin typeface="方正正大黑简体" pitchFamily="2" charset="-122"/>
                <a:ea typeface="方正正大黑简体" pitchFamily="2" charset="-122"/>
              </a:rPr>
              <a:t>群</a:t>
            </a:r>
            <a:endParaRPr lang="en-US" altLang="zh-CN" sz="5000" dirty="0">
              <a:solidFill>
                <a:schemeClr val="bg1"/>
              </a:solidFill>
              <a:latin typeface="方正正大黑简体" pitchFamily="2" charset="-122"/>
              <a:ea typeface="方正正大黑简体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13209" y="1563638"/>
            <a:ext cx="801687" cy="1187451"/>
            <a:chOff x="765235" y="1563638"/>
            <a:chExt cx="801687" cy="1187451"/>
          </a:xfrm>
        </p:grpSpPr>
        <p:sp>
          <p:nvSpPr>
            <p:cNvPr id="2066" name="Freeform 61"/>
            <p:cNvSpPr>
              <a:spLocks noEditPoints="1"/>
            </p:cNvSpPr>
            <p:nvPr/>
          </p:nvSpPr>
          <p:spPr bwMode="auto">
            <a:xfrm>
              <a:off x="1176397" y="2343101"/>
              <a:ext cx="153987" cy="406400"/>
            </a:xfrm>
            <a:custGeom>
              <a:avLst/>
              <a:gdLst>
                <a:gd name="T0" fmla="*/ 54 w 56"/>
                <a:gd name="T1" fmla="*/ 139 h 148"/>
                <a:gd name="T2" fmla="*/ 25 w 56"/>
                <a:gd name="T3" fmla="*/ 130 h 148"/>
                <a:gd name="T4" fmla="*/ 18 w 56"/>
                <a:gd name="T5" fmla="*/ 91 h 148"/>
                <a:gd name="T6" fmla="*/ 5 w 56"/>
                <a:gd name="T7" fmla="*/ 3 h 148"/>
                <a:gd name="T8" fmla="*/ 1 w 56"/>
                <a:gd name="T9" fmla="*/ 4 h 148"/>
                <a:gd name="T10" fmla="*/ 20 w 56"/>
                <a:gd name="T11" fmla="*/ 132 h 148"/>
                <a:gd name="T12" fmla="*/ 20 w 56"/>
                <a:gd name="T13" fmla="*/ 133 h 148"/>
                <a:gd name="T14" fmla="*/ 23 w 56"/>
                <a:gd name="T15" fmla="*/ 146 h 148"/>
                <a:gd name="T16" fmla="*/ 26 w 56"/>
                <a:gd name="T17" fmla="*/ 148 h 148"/>
                <a:gd name="T18" fmla="*/ 52 w 56"/>
                <a:gd name="T19" fmla="*/ 143 h 148"/>
                <a:gd name="T20" fmla="*/ 54 w 56"/>
                <a:gd name="T21" fmla="*/ 139 h 148"/>
                <a:gd name="T22" fmla="*/ 26 w 56"/>
                <a:gd name="T23" fmla="*/ 135 h 148"/>
                <a:gd name="T24" fmla="*/ 47 w 56"/>
                <a:gd name="T25" fmla="*/ 139 h 148"/>
                <a:gd name="T26" fmla="*/ 26 w 56"/>
                <a:gd name="T27" fmla="*/ 13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" h="148">
                  <a:moveTo>
                    <a:pt x="54" y="139"/>
                  </a:moveTo>
                  <a:cubicBezTo>
                    <a:pt x="44" y="134"/>
                    <a:pt x="35" y="131"/>
                    <a:pt x="25" y="130"/>
                  </a:cubicBezTo>
                  <a:cubicBezTo>
                    <a:pt x="22" y="117"/>
                    <a:pt x="20" y="104"/>
                    <a:pt x="18" y="91"/>
                  </a:cubicBezTo>
                  <a:cubicBezTo>
                    <a:pt x="13" y="62"/>
                    <a:pt x="9" y="32"/>
                    <a:pt x="5" y="3"/>
                  </a:cubicBezTo>
                  <a:cubicBezTo>
                    <a:pt x="5" y="0"/>
                    <a:pt x="0" y="1"/>
                    <a:pt x="1" y="4"/>
                  </a:cubicBezTo>
                  <a:cubicBezTo>
                    <a:pt x="6" y="47"/>
                    <a:pt x="11" y="90"/>
                    <a:pt x="20" y="132"/>
                  </a:cubicBezTo>
                  <a:cubicBezTo>
                    <a:pt x="20" y="132"/>
                    <a:pt x="20" y="133"/>
                    <a:pt x="20" y="133"/>
                  </a:cubicBezTo>
                  <a:cubicBezTo>
                    <a:pt x="21" y="137"/>
                    <a:pt x="22" y="142"/>
                    <a:pt x="23" y="146"/>
                  </a:cubicBezTo>
                  <a:cubicBezTo>
                    <a:pt x="23" y="147"/>
                    <a:pt x="25" y="148"/>
                    <a:pt x="26" y="148"/>
                  </a:cubicBezTo>
                  <a:cubicBezTo>
                    <a:pt x="35" y="147"/>
                    <a:pt x="43" y="143"/>
                    <a:pt x="52" y="143"/>
                  </a:cubicBezTo>
                  <a:cubicBezTo>
                    <a:pt x="55" y="143"/>
                    <a:pt x="56" y="140"/>
                    <a:pt x="54" y="139"/>
                  </a:cubicBezTo>
                  <a:close/>
                  <a:moveTo>
                    <a:pt x="26" y="135"/>
                  </a:moveTo>
                  <a:cubicBezTo>
                    <a:pt x="36" y="137"/>
                    <a:pt x="47" y="139"/>
                    <a:pt x="47" y="139"/>
                  </a:cubicBezTo>
                  <a:cubicBezTo>
                    <a:pt x="47" y="139"/>
                    <a:pt x="32" y="144"/>
                    <a:pt x="26" y="135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7" name="Freeform 62"/>
            <p:cNvSpPr>
              <a:spLocks noEditPoints="1"/>
            </p:cNvSpPr>
            <p:nvPr/>
          </p:nvSpPr>
          <p:spPr bwMode="auto">
            <a:xfrm>
              <a:off x="987485" y="2343101"/>
              <a:ext cx="142875" cy="407988"/>
            </a:xfrm>
            <a:custGeom>
              <a:avLst/>
              <a:gdLst>
                <a:gd name="T0" fmla="*/ 47 w 52"/>
                <a:gd name="T1" fmla="*/ 3 h 149"/>
                <a:gd name="T2" fmla="*/ 29 w 52"/>
                <a:gd name="T3" fmla="*/ 79 h 149"/>
                <a:gd name="T4" fmla="*/ 24 w 52"/>
                <a:gd name="T5" fmla="*/ 119 h 149"/>
                <a:gd name="T6" fmla="*/ 24 w 52"/>
                <a:gd name="T7" fmla="*/ 129 h 149"/>
                <a:gd name="T8" fmla="*/ 1 w 52"/>
                <a:gd name="T9" fmla="*/ 143 h 149"/>
                <a:gd name="T10" fmla="*/ 3 w 52"/>
                <a:gd name="T11" fmla="*/ 148 h 149"/>
                <a:gd name="T12" fmla="*/ 26 w 52"/>
                <a:gd name="T13" fmla="*/ 146 h 149"/>
                <a:gd name="T14" fmla="*/ 28 w 52"/>
                <a:gd name="T15" fmla="*/ 144 h 149"/>
                <a:gd name="T16" fmla="*/ 51 w 52"/>
                <a:gd name="T17" fmla="*/ 4 h 149"/>
                <a:gd name="T18" fmla="*/ 47 w 52"/>
                <a:gd name="T19" fmla="*/ 3 h 149"/>
                <a:gd name="T20" fmla="*/ 19 w 52"/>
                <a:gd name="T21" fmla="*/ 143 h 149"/>
                <a:gd name="T22" fmla="*/ 7 w 52"/>
                <a:gd name="T23" fmla="*/ 144 h 149"/>
                <a:gd name="T24" fmla="*/ 24 w 52"/>
                <a:gd name="T25" fmla="*/ 135 h 149"/>
                <a:gd name="T26" fmla="*/ 19 w 52"/>
                <a:gd name="T27" fmla="*/ 14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149">
                  <a:moveTo>
                    <a:pt x="47" y="3"/>
                  </a:moveTo>
                  <a:cubicBezTo>
                    <a:pt x="38" y="28"/>
                    <a:pt x="33" y="54"/>
                    <a:pt x="29" y="79"/>
                  </a:cubicBezTo>
                  <a:cubicBezTo>
                    <a:pt x="27" y="92"/>
                    <a:pt x="26" y="106"/>
                    <a:pt x="24" y="119"/>
                  </a:cubicBezTo>
                  <a:cubicBezTo>
                    <a:pt x="24" y="121"/>
                    <a:pt x="24" y="125"/>
                    <a:pt x="24" y="129"/>
                  </a:cubicBezTo>
                  <a:cubicBezTo>
                    <a:pt x="15" y="133"/>
                    <a:pt x="9" y="136"/>
                    <a:pt x="1" y="143"/>
                  </a:cubicBezTo>
                  <a:cubicBezTo>
                    <a:pt x="0" y="145"/>
                    <a:pt x="1" y="147"/>
                    <a:pt x="3" y="148"/>
                  </a:cubicBezTo>
                  <a:cubicBezTo>
                    <a:pt x="13" y="149"/>
                    <a:pt x="17" y="149"/>
                    <a:pt x="26" y="146"/>
                  </a:cubicBezTo>
                  <a:cubicBezTo>
                    <a:pt x="27" y="146"/>
                    <a:pt x="28" y="145"/>
                    <a:pt x="28" y="144"/>
                  </a:cubicBezTo>
                  <a:cubicBezTo>
                    <a:pt x="30" y="97"/>
                    <a:pt x="37" y="49"/>
                    <a:pt x="51" y="4"/>
                  </a:cubicBezTo>
                  <a:cubicBezTo>
                    <a:pt x="52" y="1"/>
                    <a:pt x="48" y="0"/>
                    <a:pt x="47" y="3"/>
                  </a:cubicBezTo>
                  <a:close/>
                  <a:moveTo>
                    <a:pt x="19" y="143"/>
                  </a:moveTo>
                  <a:cubicBezTo>
                    <a:pt x="15" y="144"/>
                    <a:pt x="9" y="144"/>
                    <a:pt x="7" y="144"/>
                  </a:cubicBezTo>
                  <a:cubicBezTo>
                    <a:pt x="13" y="139"/>
                    <a:pt x="17" y="138"/>
                    <a:pt x="24" y="135"/>
                  </a:cubicBezTo>
                  <a:cubicBezTo>
                    <a:pt x="23" y="139"/>
                    <a:pt x="22" y="142"/>
                    <a:pt x="19" y="143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8" name="Oval 63"/>
            <p:cNvSpPr>
              <a:spLocks noChangeArrowheads="1"/>
            </p:cNvSpPr>
            <p:nvPr/>
          </p:nvSpPr>
          <p:spPr bwMode="auto">
            <a:xfrm>
              <a:off x="765235" y="1563638"/>
              <a:ext cx="801687" cy="801688"/>
            </a:xfrm>
            <a:prstGeom prst="ellipse">
              <a:avLst/>
            </a:pr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703550" y="1603703"/>
            <a:ext cx="82586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000" dirty="0" smtClean="0">
                <a:solidFill>
                  <a:schemeClr val="bg1"/>
                </a:solidFill>
                <a:latin typeface="方正正大黑简体" pitchFamily="2" charset="-122"/>
                <a:ea typeface="方正正大黑简体" pitchFamily="2" charset="-122"/>
              </a:rPr>
              <a:t>现</a:t>
            </a:r>
            <a:endParaRPr lang="en-US" altLang="zh-CN" sz="5000" dirty="0">
              <a:solidFill>
                <a:schemeClr val="bg1"/>
              </a:solidFill>
              <a:latin typeface="方正正大黑简体" pitchFamily="2" charset="-122"/>
              <a:ea typeface="方正正大黑简体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535223" y="1563638"/>
            <a:ext cx="798512" cy="1184276"/>
            <a:chOff x="1747897" y="1563638"/>
            <a:chExt cx="798512" cy="1184276"/>
          </a:xfrm>
        </p:grpSpPr>
        <p:sp>
          <p:nvSpPr>
            <p:cNvPr id="2069" name="Freeform 64"/>
            <p:cNvSpPr>
              <a:spLocks noEditPoints="1"/>
            </p:cNvSpPr>
            <p:nvPr/>
          </p:nvSpPr>
          <p:spPr bwMode="auto">
            <a:xfrm rot="21430979">
              <a:off x="2001897" y="2355801"/>
              <a:ext cx="98425" cy="392113"/>
            </a:xfrm>
            <a:custGeom>
              <a:avLst/>
              <a:gdLst>
                <a:gd name="T0" fmla="*/ 28 w 36"/>
                <a:gd name="T1" fmla="*/ 125 h 143"/>
                <a:gd name="T2" fmla="*/ 36 w 36"/>
                <a:gd name="T3" fmla="*/ 3 h 143"/>
                <a:gd name="T4" fmla="*/ 31 w 36"/>
                <a:gd name="T5" fmla="*/ 3 h 143"/>
                <a:gd name="T6" fmla="*/ 26 w 36"/>
                <a:gd name="T7" fmla="*/ 89 h 143"/>
                <a:gd name="T8" fmla="*/ 24 w 36"/>
                <a:gd name="T9" fmla="*/ 123 h 143"/>
                <a:gd name="T10" fmla="*/ 1 w 36"/>
                <a:gd name="T11" fmla="*/ 137 h 143"/>
                <a:gd name="T12" fmla="*/ 3 w 36"/>
                <a:gd name="T13" fmla="*/ 141 h 143"/>
                <a:gd name="T14" fmla="*/ 26 w 36"/>
                <a:gd name="T15" fmla="*/ 142 h 143"/>
                <a:gd name="T16" fmla="*/ 28 w 36"/>
                <a:gd name="T17" fmla="*/ 139 h 143"/>
                <a:gd name="T18" fmla="*/ 28 w 36"/>
                <a:gd name="T19" fmla="*/ 126 h 143"/>
                <a:gd name="T20" fmla="*/ 28 w 36"/>
                <a:gd name="T21" fmla="*/ 125 h 143"/>
                <a:gd name="T22" fmla="*/ 8 w 36"/>
                <a:gd name="T23" fmla="*/ 137 h 143"/>
                <a:gd name="T24" fmla="*/ 23 w 36"/>
                <a:gd name="T25" fmla="*/ 129 h 143"/>
                <a:gd name="T26" fmla="*/ 23 w 36"/>
                <a:gd name="T27" fmla="*/ 134 h 143"/>
                <a:gd name="T28" fmla="*/ 8 w 36"/>
                <a:gd name="T29" fmla="*/ 13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143">
                  <a:moveTo>
                    <a:pt x="28" y="125"/>
                  </a:moveTo>
                  <a:cubicBezTo>
                    <a:pt x="30" y="84"/>
                    <a:pt x="36" y="44"/>
                    <a:pt x="36" y="3"/>
                  </a:cubicBezTo>
                  <a:cubicBezTo>
                    <a:pt x="36" y="0"/>
                    <a:pt x="31" y="0"/>
                    <a:pt x="31" y="3"/>
                  </a:cubicBezTo>
                  <a:cubicBezTo>
                    <a:pt x="31" y="32"/>
                    <a:pt x="28" y="60"/>
                    <a:pt x="26" y="89"/>
                  </a:cubicBezTo>
                  <a:cubicBezTo>
                    <a:pt x="25" y="100"/>
                    <a:pt x="24" y="112"/>
                    <a:pt x="24" y="123"/>
                  </a:cubicBezTo>
                  <a:cubicBezTo>
                    <a:pt x="15" y="128"/>
                    <a:pt x="9" y="131"/>
                    <a:pt x="1" y="137"/>
                  </a:cubicBezTo>
                  <a:cubicBezTo>
                    <a:pt x="0" y="138"/>
                    <a:pt x="1" y="141"/>
                    <a:pt x="3" y="141"/>
                  </a:cubicBezTo>
                  <a:cubicBezTo>
                    <a:pt x="10" y="143"/>
                    <a:pt x="18" y="142"/>
                    <a:pt x="26" y="142"/>
                  </a:cubicBezTo>
                  <a:cubicBezTo>
                    <a:pt x="27" y="142"/>
                    <a:pt x="28" y="141"/>
                    <a:pt x="28" y="139"/>
                  </a:cubicBezTo>
                  <a:cubicBezTo>
                    <a:pt x="28" y="135"/>
                    <a:pt x="28" y="130"/>
                    <a:pt x="28" y="126"/>
                  </a:cubicBezTo>
                  <a:cubicBezTo>
                    <a:pt x="29" y="125"/>
                    <a:pt x="29" y="125"/>
                    <a:pt x="28" y="125"/>
                  </a:cubicBezTo>
                  <a:close/>
                  <a:moveTo>
                    <a:pt x="8" y="137"/>
                  </a:moveTo>
                  <a:cubicBezTo>
                    <a:pt x="11" y="137"/>
                    <a:pt x="18" y="132"/>
                    <a:pt x="23" y="129"/>
                  </a:cubicBezTo>
                  <a:cubicBezTo>
                    <a:pt x="23" y="131"/>
                    <a:pt x="23" y="132"/>
                    <a:pt x="23" y="134"/>
                  </a:cubicBezTo>
                  <a:cubicBezTo>
                    <a:pt x="23" y="139"/>
                    <a:pt x="13" y="137"/>
                    <a:pt x="8" y="137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0" name="Freeform 65"/>
            <p:cNvSpPr>
              <a:spLocks noEditPoints="1"/>
            </p:cNvSpPr>
            <p:nvPr/>
          </p:nvSpPr>
          <p:spPr bwMode="auto">
            <a:xfrm>
              <a:off x="2140010" y="2351038"/>
              <a:ext cx="82550" cy="395288"/>
            </a:xfrm>
            <a:custGeom>
              <a:avLst/>
              <a:gdLst>
                <a:gd name="T0" fmla="*/ 28 w 30"/>
                <a:gd name="T1" fmla="*/ 137 h 144"/>
                <a:gd name="T2" fmla="*/ 7 w 30"/>
                <a:gd name="T3" fmla="*/ 125 h 144"/>
                <a:gd name="T4" fmla="*/ 7 w 30"/>
                <a:gd name="T5" fmla="*/ 118 h 144"/>
                <a:gd name="T6" fmla="*/ 8 w 30"/>
                <a:gd name="T7" fmla="*/ 75 h 144"/>
                <a:gd name="T8" fmla="*/ 11 w 30"/>
                <a:gd name="T9" fmla="*/ 3 h 144"/>
                <a:gd name="T10" fmla="*/ 6 w 30"/>
                <a:gd name="T11" fmla="*/ 3 h 144"/>
                <a:gd name="T12" fmla="*/ 3 w 30"/>
                <a:gd name="T13" fmla="*/ 141 h 144"/>
                <a:gd name="T14" fmla="*/ 5 w 30"/>
                <a:gd name="T15" fmla="*/ 143 h 144"/>
                <a:gd name="T16" fmla="*/ 28 w 30"/>
                <a:gd name="T17" fmla="*/ 142 h 144"/>
                <a:gd name="T18" fmla="*/ 28 w 30"/>
                <a:gd name="T19" fmla="*/ 137 h 144"/>
                <a:gd name="T20" fmla="*/ 8 w 30"/>
                <a:gd name="T21" fmla="*/ 136 h 144"/>
                <a:gd name="T22" fmla="*/ 7 w 30"/>
                <a:gd name="T23" fmla="*/ 131 h 144"/>
                <a:gd name="T24" fmla="*/ 21 w 30"/>
                <a:gd name="T25" fmla="*/ 138 h 144"/>
                <a:gd name="T26" fmla="*/ 8 w 30"/>
                <a:gd name="T27" fmla="*/ 13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144">
                  <a:moveTo>
                    <a:pt x="28" y="137"/>
                  </a:moveTo>
                  <a:cubicBezTo>
                    <a:pt x="21" y="132"/>
                    <a:pt x="16" y="127"/>
                    <a:pt x="7" y="125"/>
                  </a:cubicBezTo>
                  <a:cubicBezTo>
                    <a:pt x="7" y="123"/>
                    <a:pt x="7" y="120"/>
                    <a:pt x="7" y="118"/>
                  </a:cubicBezTo>
                  <a:cubicBezTo>
                    <a:pt x="7" y="103"/>
                    <a:pt x="7" y="89"/>
                    <a:pt x="8" y="75"/>
                  </a:cubicBezTo>
                  <a:cubicBezTo>
                    <a:pt x="9" y="51"/>
                    <a:pt x="11" y="27"/>
                    <a:pt x="11" y="3"/>
                  </a:cubicBezTo>
                  <a:cubicBezTo>
                    <a:pt x="11" y="0"/>
                    <a:pt x="6" y="0"/>
                    <a:pt x="6" y="3"/>
                  </a:cubicBezTo>
                  <a:cubicBezTo>
                    <a:pt x="7" y="49"/>
                    <a:pt x="0" y="95"/>
                    <a:pt x="3" y="141"/>
                  </a:cubicBezTo>
                  <a:cubicBezTo>
                    <a:pt x="3" y="142"/>
                    <a:pt x="4" y="143"/>
                    <a:pt x="5" y="143"/>
                  </a:cubicBezTo>
                  <a:cubicBezTo>
                    <a:pt x="13" y="144"/>
                    <a:pt x="20" y="143"/>
                    <a:pt x="28" y="142"/>
                  </a:cubicBezTo>
                  <a:cubicBezTo>
                    <a:pt x="30" y="142"/>
                    <a:pt x="30" y="139"/>
                    <a:pt x="28" y="137"/>
                  </a:cubicBezTo>
                  <a:close/>
                  <a:moveTo>
                    <a:pt x="8" y="136"/>
                  </a:moveTo>
                  <a:cubicBezTo>
                    <a:pt x="8" y="135"/>
                    <a:pt x="8" y="133"/>
                    <a:pt x="7" y="131"/>
                  </a:cubicBezTo>
                  <a:cubicBezTo>
                    <a:pt x="13" y="132"/>
                    <a:pt x="17" y="135"/>
                    <a:pt x="21" y="138"/>
                  </a:cubicBezTo>
                  <a:cubicBezTo>
                    <a:pt x="16" y="139"/>
                    <a:pt x="8" y="140"/>
                    <a:pt x="8" y="136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1" name="Oval 66"/>
            <p:cNvSpPr>
              <a:spLocks noChangeArrowheads="1"/>
            </p:cNvSpPr>
            <p:nvPr/>
          </p:nvSpPr>
          <p:spPr bwMode="auto">
            <a:xfrm>
              <a:off x="1747897" y="1563638"/>
              <a:ext cx="798512" cy="801688"/>
            </a:xfrm>
            <a:prstGeom prst="ellipse">
              <a:avLst/>
            </a:pr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511220" y="1585947"/>
            <a:ext cx="82586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000" dirty="0" smtClean="0">
                <a:solidFill>
                  <a:schemeClr val="bg1"/>
                </a:solidFill>
                <a:latin typeface="方正正大黑简体" pitchFamily="2" charset="-122"/>
                <a:ea typeface="方正正大黑简体" pitchFamily="2" charset="-122"/>
              </a:rPr>
              <a:t>代</a:t>
            </a:r>
            <a:endParaRPr lang="en-US" altLang="zh-CN" sz="5000" dirty="0">
              <a:solidFill>
                <a:schemeClr val="bg1"/>
              </a:solidFill>
              <a:latin typeface="方正正大黑简体" pitchFamily="2" charset="-122"/>
              <a:ea typeface="方正正大黑简体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172901" y="1563638"/>
            <a:ext cx="798512" cy="1177925"/>
            <a:chOff x="3711635" y="1563638"/>
            <a:chExt cx="798512" cy="1177925"/>
          </a:xfrm>
        </p:grpSpPr>
        <p:sp>
          <p:nvSpPr>
            <p:cNvPr id="2075" name="Freeform 70"/>
            <p:cNvSpPr>
              <a:spLocks noEditPoints="1"/>
            </p:cNvSpPr>
            <p:nvPr/>
          </p:nvSpPr>
          <p:spPr bwMode="auto">
            <a:xfrm>
              <a:off x="4010085" y="2354213"/>
              <a:ext cx="104775" cy="384175"/>
            </a:xfrm>
            <a:custGeom>
              <a:avLst/>
              <a:gdLst>
                <a:gd name="T0" fmla="*/ 36 w 38"/>
                <a:gd name="T1" fmla="*/ 110 h 128"/>
                <a:gd name="T2" fmla="*/ 36 w 38"/>
                <a:gd name="T3" fmla="*/ 109 h 128"/>
                <a:gd name="T4" fmla="*/ 28 w 38"/>
                <a:gd name="T5" fmla="*/ 5 h 128"/>
                <a:gd name="T6" fmla="*/ 24 w 38"/>
                <a:gd name="T7" fmla="*/ 2 h 128"/>
                <a:gd name="T8" fmla="*/ 15 w 38"/>
                <a:gd name="T9" fmla="*/ 69 h 128"/>
                <a:gd name="T10" fmla="*/ 30 w 38"/>
                <a:gd name="T11" fmla="*/ 106 h 128"/>
                <a:gd name="T12" fmla="*/ 31 w 38"/>
                <a:gd name="T13" fmla="*/ 108 h 128"/>
                <a:gd name="T14" fmla="*/ 8 w 38"/>
                <a:gd name="T15" fmla="*/ 121 h 128"/>
                <a:gd name="T16" fmla="*/ 9 w 38"/>
                <a:gd name="T17" fmla="*/ 125 h 128"/>
                <a:gd name="T18" fmla="*/ 35 w 38"/>
                <a:gd name="T19" fmla="*/ 126 h 128"/>
                <a:gd name="T20" fmla="*/ 38 w 38"/>
                <a:gd name="T21" fmla="*/ 124 h 128"/>
                <a:gd name="T22" fmla="*/ 36 w 38"/>
                <a:gd name="T23" fmla="*/ 110 h 128"/>
                <a:gd name="T24" fmla="*/ 25 w 38"/>
                <a:gd name="T25" fmla="*/ 122 h 128"/>
                <a:gd name="T26" fmla="*/ 32 w 38"/>
                <a:gd name="T27" fmla="*/ 113 h 128"/>
                <a:gd name="T28" fmla="*/ 25 w 38"/>
                <a:gd name="T29" fmla="*/ 12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128">
                  <a:moveTo>
                    <a:pt x="36" y="110"/>
                  </a:moveTo>
                  <a:cubicBezTo>
                    <a:pt x="36" y="110"/>
                    <a:pt x="36" y="109"/>
                    <a:pt x="36" y="109"/>
                  </a:cubicBezTo>
                  <a:cubicBezTo>
                    <a:pt x="28" y="72"/>
                    <a:pt x="0" y="43"/>
                    <a:pt x="28" y="5"/>
                  </a:cubicBezTo>
                  <a:cubicBezTo>
                    <a:pt x="30" y="2"/>
                    <a:pt x="25" y="0"/>
                    <a:pt x="24" y="2"/>
                  </a:cubicBezTo>
                  <a:cubicBezTo>
                    <a:pt x="8" y="24"/>
                    <a:pt x="6" y="45"/>
                    <a:pt x="15" y="69"/>
                  </a:cubicBezTo>
                  <a:cubicBezTo>
                    <a:pt x="20" y="82"/>
                    <a:pt x="26" y="93"/>
                    <a:pt x="30" y="106"/>
                  </a:cubicBezTo>
                  <a:cubicBezTo>
                    <a:pt x="30" y="107"/>
                    <a:pt x="31" y="107"/>
                    <a:pt x="31" y="108"/>
                  </a:cubicBezTo>
                  <a:cubicBezTo>
                    <a:pt x="23" y="112"/>
                    <a:pt x="15" y="116"/>
                    <a:pt x="8" y="121"/>
                  </a:cubicBezTo>
                  <a:cubicBezTo>
                    <a:pt x="6" y="123"/>
                    <a:pt x="7" y="125"/>
                    <a:pt x="9" y="125"/>
                  </a:cubicBezTo>
                  <a:cubicBezTo>
                    <a:pt x="18" y="128"/>
                    <a:pt x="26" y="127"/>
                    <a:pt x="35" y="126"/>
                  </a:cubicBezTo>
                  <a:cubicBezTo>
                    <a:pt x="37" y="126"/>
                    <a:pt x="38" y="125"/>
                    <a:pt x="38" y="124"/>
                  </a:cubicBezTo>
                  <a:cubicBezTo>
                    <a:pt x="38" y="119"/>
                    <a:pt x="37" y="114"/>
                    <a:pt x="36" y="110"/>
                  </a:cubicBezTo>
                  <a:close/>
                  <a:moveTo>
                    <a:pt x="25" y="122"/>
                  </a:moveTo>
                  <a:cubicBezTo>
                    <a:pt x="11" y="124"/>
                    <a:pt x="25" y="117"/>
                    <a:pt x="32" y="113"/>
                  </a:cubicBezTo>
                  <a:cubicBezTo>
                    <a:pt x="33" y="118"/>
                    <a:pt x="32" y="121"/>
                    <a:pt x="25" y="122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6" name="Freeform 71"/>
            <p:cNvSpPr>
              <a:spLocks noEditPoints="1"/>
            </p:cNvSpPr>
            <p:nvPr/>
          </p:nvSpPr>
          <p:spPr bwMode="auto">
            <a:xfrm>
              <a:off x="4159310" y="2351038"/>
              <a:ext cx="109537" cy="390525"/>
            </a:xfrm>
            <a:custGeom>
              <a:avLst/>
              <a:gdLst>
                <a:gd name="T0" fmla="*/ 37 w 40"/>
                <a:gd name="T1" fmla="*/ 123 h 130"/>
                <a:gd name="T2" fmla="*/ 13 w 40"/>
                <a:gd name="T3" fmla="*/ 112 h 130"/>
                <a:gd name="T4" fmla="*/ 12 w 40"/>
                <a:gd name="T5" fmla="*/ 112 h 130"/>
                <a:gd name="T6" fmla="*/ 10 w 40"/>
                <a:gd name="T7" fmla="*/ 76 h 130"/>
                <a:gd name="T8" fmla="*/ 9 w 40"/>
                <a:gd name="T9" fmla="*/ 3 h 130"/>
                <a:gd name="T10" fmla="*/ 4 w 40"/>
                <a:gd name="T11" fmla="*/ 3 h 130"/>
                <a:gd name="T12" fmla="*/ 8 w 40"/>
                <a:gd name="T13" fmla="*/ 127 h 130"/>
                <a:gd name="T14" fmla="*/ 10 w 40"/>
                <a:gd name="T15" fmla="*/ 130 h 130"/>
                <a:gd name="T16" fmla="*/ 37 w 40"/>
                <a:gd name="T17" fmla="*/ 128 h 130"/>
                <a:gd name="T18" fmla="*/ 37 w 40"/>
                <a:gd name="T19" fmla="*/ 123 h 130"/>
                <a:gd name="T20" fmla="*/ 13 w 40"/>
                <a:gd name="T21" fmla="*/ 117 h 130"/>
                <a:gd name="T22" fmla="*/ 28 w 40"/>
                <a:gd name="T23" fmla="*/ 124 h 130"/>
                <a:gd name="T24" fmla="*/ 13 w 40"/>
                <a:gd name="T25" fmla="*/ 117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130">
                  <a:moveTo>
                    <a:pt x="37" y="123"/>
                  </a:moveTo>
                  <a:cubicBezTo>
                    <a:pt x="29" y="119"/>
                    <a:pt x="21" y="114"/>
                    <a:pt x="13" y="112"/>
                  </a:cubicBezTo>
                  <a:cubicBezTo>
                    <a:pt x="13" y="112"/>
                    <a:pt x="12" y="112"/>
                    <a:pt x="12" y="112"/>
                  </a:cubicBezTo>
                  <a:cubicBezTo>
                    <a:pt x="12" y="100"/>
                    <a:pt x="10" y="88"/>
                    <a:pt x="10" y="76"/>
                  </a:cubicBezTo>
                  <a:cubicBezTo>
                    <a:pt x="8" y="52"/>
                    <a:pt x="7" y="28"/>
                    <a:pt x="9" y="3"/>
                  </a:cubicBezTo>
                  <a:cubicBezTo>
                    <a:pt x="9" y="0"/>
                    <a:pt x="4" y="0"/>
                    <a:pt x="4" y="3"/>
                  </a:cubicBezTo>
                  <a:cubicBezTo>
                    <a:pt x="0" y="45"/>
                    <a:pt x="6" y="86"/>
                    <a:pt x="8" y="127"/>
                  </a:cubicBezTo>
                  <a:cubicBezTo>
                    <a:pt x="8" y="129"/>
                    <a:pt x="9" y="130"/>
                    <a:pt x="10" y="130"/>
                  </a:cubicBezTo>
                  <a:cubicBezTo>
                    <a:pt x="20" y="130"/>
                    <a:pt x="28" y="129"/>
                    <a:pt x="37" y="128"/>
                  </a:cubicBezTo>
                  <a:cubicBezTo>
                    <a:pt x="40" y="127"/>
                    <a:pt x="39" y="123"/>
                    <a:pt x="37" y="123"/>
                  </a:cubicBezTo>
                  <a:close/>
                  <a:moveTo>
                    <a:pt x="13" y="117"/>
                  </a:moveTo>
                  <a:cubicBezTo>
                    <a:pt x="18" y="118"/>
                    <a:pt x="23" y="121"/>
                    <a:pt x="28" y="124"/>
                  </a:cubicBezTo>
                  <a:cubicBezTo>
                    <a:pt x="21" y="125"/>
                    <a:pt x="15" y="125"/>
                    <a:pt x="13" y="117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8" name="Oval 72"/>
            <p:cNvSpPr>
              <a:spLocks noChangeArrowheads="1"/>
            </p:cNvSpPr>
            <p:nvPr/>
          </p:nvSpPr>
          <p:spPr bwMode="auto">
            <a:xfrm>
              <a:off x="3711635" y="1563638"/>
              <a:ext cx="798512" cy="801688"/>
            </a:xfrm>
            <a:prstGeom prst="ellipse">
              <a:avLst/>
            </a:pr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3159458" y="1579436"/>
            <a:ext cx="71228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200" dirty="0" smtClean="0">
                <a:solidFill>
                  <a:schemeClr val="bg1"/>
                </a:solidFill>
                <a:latin typeface="方正正大黑简体" pitchFamily="2" charset="-122"/>
                <a:ea typeface="方正正大黑简体" pitchFamily="2" charset="-122"/>
              </a:rPr>
              <a:t>行</a:t>
            </a:r>
            <a:endParaRPr lang="en-US" altLang="zh-CN" sz="5200" dirty="0">
              <a:solidFill>
                <a:schemeClr val="bg1"/>
              </a:solidFill>
              <a:latin typeface="方正正大黑简体" pitchFamily="2" charset="-122"/>
              <a:ea typeface="方正正大黑简体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354062" y="1563638"/>
            <a:ext cx="798512" cy="1187450"/>
            <a:chOff x="2728972" y="1563638"/>
            <a:chExt cx="798512" cy="1187450"/>
          </a:xfrm>
        </p:grpSpPr>
        <p:sp>
          <p:nvSpPr>
            <p:cNvPr id="2072" name="Freeform 67"/>
            <p:cNvSpPr>
              <a:spLocks noEditPoints="1"/>
            </p:cNvSpPr>
            <p:nvPr/>
          </p:nvSpPr>
          <p:spPr bwMode="auto">
            <a:xfrm>
              <a:off x="2979005" y="2354213"/>
              <a:ext cx="114300" cy="396875"/>
            </a:xfrm>
            <a:custGeom>
              <a:avLst/>
              <a:gdLst>
                <a:gd name="T0" fmla="*/ 36 w 42"/>
                <a:gd name="T1" fmla="*/ 4 h 145"/>
                <a:gd name="T2" fmla="*/ 31 w 42"/>
                <a:gd name="T3" fmla="*/ 87 h 145"/>
                <a:gd name="T4" fmla="*/ 30 w 42"/>
                <a:gd name="T5" fmla="*/ 125 h 145"/>
                <a:gd name="T6" fmla="*/ 2 w 42"/>
                <a:gd name="T7" fmla="*/ 141 h 145"/>
                <a:gd name="T8" fmla="*/ 4 w 42"/>
                <a:gd name="T9" fmla="*/ 145 h 145"/>
                <a:gd name="T10" fmla="*/ 32 w 42"/>
                <a:gd name="T11" fmla="*/ 145 h 145"/>
                <a:gd name="T12" fmla="*/ 34 w 42"/>
                <a:gd name="T13" fmla="*/ 142 h 145"/>
                <a:gd name="T14" fmla="*/ 41 w 42"/>
                <a:gd name="T15" fmla="*/ 4 h 145"/>
                <a:gd name="T16" fmla="*/ 36 w 42"/>
                <a:gd name="T17" fmla="*/ 4 h 145"/>
                <a:gd name="T18" fmla="*/ 10 w 42"/>
                <a:gd name="T19" fmla="*/ 140 h 145"/>
                <a:gd name="T20" fmla="*/ 29 w 42"/>
                <a:gd name="T21" fmla="*/ 130 h 145"/>
                <a:gd name="T22" fmla="*/ 10 w 42"/>
                <a:gd name="T23" fmla="*/ 14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145">
                  <a:moveTo>
                    <a:pt x="36" y="4"/>
                  </a:moveTo>
                  <a:cubicBezTo>
                    <a:pt x="35" y="31"/>
                    <a:pt x="33" y="59"/>
                    <a:pt x="31" y="87"/>
                  </a:cubicBezTo>
                  <a:cubicBezTo>
                    <a:pt x="31" y="100"/>
                    <a:pt x="30" y="112"/>
                    <a:pt x="30" y="125"/>
                  </a:cubicBezTo>
                  <a:cubicBezTo>
                    <a:pt x="19" y="129"/>
                    <a:pt x="10" y="133"/>
                    <a:pt x="2" y="141"/>
                  </a:cubicBezTo>
                  <a:cubicBezTo>
                    <a:pt x="0" y="142"/>
                    <a:pt x="2" y="145"/>
                    <a:pt x="4" y="145"/>
                  </a:cubicBezTo>
                  <a:cubicBezTo>
                    <a:pt x="13" y="145"/>
                    <a:pt x="22" y="145"/>
                    <a:pt x="32" y="145"/>
                  </a:cubicBezTo>
                  <a:cubicBezTo>
                    <a:pt x="33" y="145"/>
                    <a:pt x="34" y="144"/>
                    <a:pt x="34" y="142"/>
                  </a:cubicBezTo>
                  <a:cubicBezTo>
                    <a:pt x="35" y="96"/>
                    <a:pt x="40" y="50"/>
                    <a:pt x="41" y="4"/>
                  </a:cubicBezTo>
                  <a:cubicBezTo>
                    <a:pt x="42" y="0"/>
                    <a:pt x="37" y="0"/>
                    <a:pt x="36" y="4"/>
                  </a:cubicBezTo>
                  <a:close/>
                  <a:moveTo>
                    <a:pt x="10" y="140"/>
                  </a:moveTo>
                  <a:cubicBezTo>
                    <a:pt x="16" y="136"/>
                    <a:pt x="22" y="133"/>
                    <a:pt x="29" y="130"/>
                  </a:cubicBezTo>
                  <a:cubicBezTo>
                    <a:pt x="28" y="142"/>
                    <a:pt x="20" y="141"/>
                    <a:pt x="10" y="140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3" name="Freeform 68"/>
            <p:cNvSpPr>
              <a:spLocks noEditPoints="1"/>
            </p:cNvSpPr>
            <p:nvPr/>
          </p:nvSpPr>
          <p:spPr bwMode="auto">
            <a:xfrm>
              <a:off x="3171885" y="2343101"/>
              <a:ext cx="201612" cy="398463"/>
            </a:xfrm>
            <a:custGeom>
              <a:avLst/>
              <a:gdLst>
                <a:gd name="T0" fmla="*/ 73 w 74"/>
                <a:gd name="T1" fmla="*/ 135 h 145"/>
                <a:gd name="T2" fmla="*/ 43 w 74"/>
                <a:gd name="T3" fmla="*/ 126 h 145"/>
                <a:gd name="T4" fmla="*/ 42 w 74"/>
                <a:gd name="T5" fmla="*/ 126 h 145"/>
                <a:gd name="T6" fmla="*/ 33 w 74"/>
                <a:gd name="T7" fmla="*/ 96 h 145"/>
                <a:gd name="T8" fmla="*/ 6 w 74"/>
                <a:gd name="T9" fmla="*/ 3 h 145"/>
                <a:gd name="T10" fmla="*/ 1 w 74"/>
                <a:gd name="T11" fmla="*/ 5 h 145"/>
                <a:gd name="T12" fmla="*/ 43 w 74"/>
                <a:gd name="T13" fmla="*/ 143 h 145"/>
                <a:gd name="T14" fmla="*/ 46 w 74"/>
                <a:gd name="T15" fmla="*/ 145 h 145"/>
                <a:gd name="T16" fmla="*/ 71 w 74"/>
                <a:gd name="T17" fmla="*/ 139 h 145"/>
                <a:gd name="T18" fmla="*/ 73 w 74"/>
                <a:gd name="T19" fmla="*/ 135 h 145"/>
                <a:gd name="T20" fmla="*/ 50 w 74"/>
                <a:gd name="T21" fmla="*/ 139 h 145"/>
                <a:gd name="T22" fmla="*/ 45 w 74"/>
                <a:gd name="T23" fmla="*/ 132 h 145"/>
                <a:gd name="T24" fmla="*/ 61 w 74"/>
                <a:gd name="T25" fmla="*/ 135 h 145"/>
                <a:gd name="T26" fmla="*/ 50 w 74"/>
                <a:gd name="T27" fmla="*/ 139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" h="145">
                  <a:moveTo>
                    <a:pt x="73" y="135"/>
                  </a:moveTo>
                  <a:cubicBezTo>
                    <a:pt x="65" y="128"/>
                    <a:pt x="52" y="129"/>
                    <a:pt x="43" y="126"/>
                  </a:cubicBezTo>
                  <a:cubicBezTo>
                    <a:pt x="43" y="126"/>
                    <a:pt x="43" y="126"/>
                    <a:pt x="42" y="126"/>
                  </a:cubicBezTo>
                  <a:cubicBezTo>
                    <a:pt x="38" y="115"/>
                    <a:pt x="34" y="99"/>
                    <a:pt x="33" y="96"/>
                  </a:cubicBezTo>
                  <a:cubicBezTo>
                    <a:pt x="23" y="66"/>
                    <a:pt x="12" y="35"/>
                    <a:pt x="6" y="3"/>
                  </a:cubicBezTo>
                  <a:cubicBezTo>
                    <a:pt x="5" y="0"/>
                    <a:pt x="0" y="2"/>
                    <a:pt x="1" y="5"/>
                  </a:cubicBezTo>
                  <a:cubicBezTo>
                    <a:pt x="11" y="52"/>
                    <a:pt x="29" y="97"/>
                    <a:pt x="43" y="143"/>
                  </a:cubicBezTo>
                  <a:cubicBezTo>
                    <a:pt x="44" y="145"/>
                    <a:pt x="45" y="145"/>
                    <a:pt x="46" y="145"/>
                  </a:cubicBezTo>
                  <a:cubicBezTo>
                    <a:pt x="55" y="144"/>
                    <a:pt x="63" y="142"/>
                    <a:pt x="71" y="139"/>
                  </a:cubicBezTo>
                  <a:cubicBezTo>
                    <a:pt x="73" y="138"/>
                    <a:pt x="74" y="136"/>
                    <a:pt x="73" y="135"/>
                  </a:cubicBezTo>
                  <a:close/>
                  <a:moveTo>
                    <a:pt x="50" y="139"/>
                  </a:moveTo>
                  <a:cubicBezTo>
                    <a:pt x="48" y="140"/>
                    <a:pt x="47" y="136"/>
                    <a:pt x="45" y="132"/>
                  </a:cubicBezTo>
                  <a:cubicBezTo>
                    <a:pt x="50" y="133"/>
                    <a:pt x="55" y="134"/>
                    <a:pt x="61" y="135"/>
                  </a:cubicBezTo>
                  <a:cubicBezTo>
                    <a:pt x="73" y="137"/>
                    <a:pt x="53" y="139"/>
                    <a:pt x="50" y="139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4" name="Oval 69"/>
            <p:cNvSpPr>
              <a:spLocks noChangeArrowheads="1"/>
            </p:cNvSpPr>
            <p:nvPr/>
          </p:nvSpPr>
          <p:spPr bwMode="auto">
            <a:xfrm>
              <a:off x="2728972" y="1563638"/>
              <a:ext cx="798512" cy="801688"/>
            </a:xfrm>
            <a:prstGeom prst="ellipse">
              <a:avLst/>
            </a:pr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340686" y="1585947"/>
            <a:ext cx="82586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000" dirty="0" smtClean="0">
                <a:solidFill>
                  <a:schemeClr val="bg1"/>
                </a:solidFill>
                <a:latin typeface="方正正大黑简体" pitchFamily="2" charset="-122"/>
                <a:ea typeface="方正正大黑简体" pitchFamily="2" charset="-122"/>
              </a:rPr>
              <a:t>流</a:t>
            </a:r>
            <a:endParaRPr lang="en-US" altLang="zh-CN" sz="5000" dirty="0">
              <a:solidFill>
                <a:schemeClr val="bg1"/>
              </a:solidFill>
              <a:latin typeface="方正正大黑简体" pitchFamily="2" charset="-122"/>
              <a:ea typeface="方正正大黑简体" pitchFamily="2" charset="-122"/>
            </a:endParaRPr>
          </a:p>
        </p:txBody>
      </p:sp>
      <p:sp>
        <p:nvSpPr>
          <p:cNvPr id="2100" name="矩形 2099"/>
          <p:cNvSpPr/>
          <p:nvPr/>
        </p:nvSpPr>
        <p:spPr>
          <a:xfrm>
            <a:off x="24165" y="2694757"/>
            <a:ext cx="9252520" cy="288156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tx1">
                  <a:lumMod val="75000"/>
                  <a:lumOff val="25000"/>
                  <a:alpha val="43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-444171" y="2778124"/>
            <a:ext cx="10032343" cy="2465943"/>
            <a:chOff x="-20554" y="2778124"/>
            <a:chExt cx="10032343" cy="2465943"/>
          </a:xfrm>
        </p:grpSpPr>
        <p:sp>
          <p:nvSpPr>
            <p:cNvPr id="2" name="任意多边形 1"/>
            <p:cNvSpPr/>
            <p:nvPr/>
          </p:nvSpPr>
          <p:spPr>
            <a:xfrm>
              <a:off x="-20554" y="2778124"/>
              <a:ext cx="4984039" cy="2465943"/>
            </a:xfrm>
            <a:custGeom>
              <a:avLst/>
              <a:gdLst>
                <a:gd name="connsiteX0" fmla="*/ 1465943 w 8374743"/>
                <a:gd name="connsiteY0" fmla="*/ 2293257 h 2293257"/>
                <a:gd name="connsiteX1" fmla="*/ 8374743 w 8374743"/>
                <a:gd name="connsiteY1" fmla="*/ 0 h 2293257"/>
                <a:gd name="connsiteX2" fmla="*/ 0 w 8374743"/>
                <a:gd name="connsiteY2" fmla="*/ 0 h 2293257"/>
                <a:gd name="connsiteX0" fmla="*/ 1959429 w 8374743"/>
                <a:gd name="connsiteY0" fmla="*/ 2336800 h 2336800"/>
                <a:gd name="connsiteX1" fmla="*/ 8374743 w 8374743"/>
                <a:gd name="connsiteY1" fmla="*/ 0 h 2336800"/>
                <a:gd name="connsiteX2" fmla="*/ 0 w 8374743"/>
                <a:gd name="connsiteY2" fmla="*/ 0 h 2336800"/>
                <a:gd name="connsiteX0" fmla="*/ 2496458 w 8374743"/>
                <a:gd name="connsiteY0" fmla="*/ 2336800 h 2336800"/>
                <a:gd name="connsiteX1" fmla="*/ 8374743 w 8374743"/>
                <a:gd name="connsiteY1" fmla="*/ 0 h 2336800"/>
                <a:gd name="connsiteX2" fmla="*/ 0 w 8374743"/>
                <a:gd name="connsiteY2" fmla="*/ 0 h 2336800"/>
                <a:gd name="connsiteX0" fmla="*/ 2627086 w 8374743"/>
                <a:gd name="connsiteY0" fmla="*/ 2351314 h 2351314"/>
                <a:gd name="connsiteX1" fmla="*/ 8374743 w 8374743"/>
                <a:gd name="connsiteY1" fmla="*/ 0 h 2351314"/>
                <a:gd name="connsiteX2" fmla="*/ 0 w 8374743"/>
                <a:gd name="connsiteY2" fmla="*/ 0 h 2351314"/>
                <a:gd name="connsiteX0" fmla="*/ 2627086 w 8374743"/>
                <a:gd name="connsiteY0" fmla="*/ 3439886 h 3439886"/>
                <a:gd name="connsiteX1" fmla="*/ 8374743 w 8374743"/>
                <a:gd name="connsiteY1" fmla="*/ 0 h 3439886"/>
                <a:gd name="connsiteX2" fmla="*/ 0 w 8374743"/>
                <a:gd name="connsiteY2" fmla="*/ 1088572 h 3439886"/>
                <a:gd name="connsiteX0" fmla="*/ 2627086 w 8389257"/>
                <a:gd name="connsiteY0" fmla="*/ 3904343 h 3904343"/>
                <a:gd name="connsiteX1" fmla="*/ 8389257 w 8389257"/>
                <a:gd name="connsiteY1" fmla="*/ 0 h 3904343"/>
                <a:gd name="connsiteX2" fmla="*/ 0 w 8389257"/>
                <a:gd name="connsiteY2" fmla="*/ 1553029 h 3904343"/>
                <a:gd name="connsiteX0" fmla="*/ 2757715 w 8389257"/>
                <a:gd name="connsiteY0" fmla="*/ 3904343 h 3904343"/>
                <a:gd name="connsiteX1" fmla="*/ 8389257 w 8389257"/>
                <a:gd name="connsiteY1" fmla="*/ 0 h 3904343"/>
                <a:gd name="connsiteX2" fmla="*/ 0 w 8389257"/>
                <a:gd name="connsiteY2" fmla="*/ 1553029 h 3904343"/>
                <a:gd name="connsiteX0" fmla="*/ 2757715 w 8403771"/>
                <a:gd name="connsiteY0" fmla="*/ 3773715 h 3773715"/>
                <a:gd name="connsiteX1" fmla="*/ 8403771 w 8403771"/>
                <a:gd name="connsiteY1" fmla="*/ 0 h 3773715"/>
                <a:gd name="connsiteX2" fmla="*/ 0 w 8403771"/>
                <a:gd name="connsiteY2" fmla="*/ 1422401 h 3773715"/>
                <a:gd name="connsiteX0" fmla="*/ 2801258 w 8447314"/>
                <a:gd name="connsiteY0" fmla="*/ 3773715 h 3773715"/>
                <a:gd name="connsiteX1" fmla="*/ 8447314 w 8447314"/>
                <a:gd name="connsiteY1" fmla="*/ 0 h 3773715"/>
                <a:gd name="connsiteX2" fmla="*/ 0 w 8447314"/>
                <a:gd name="connsiteY2" fmla="*/ 43544 h 3773715"/>
                <a:gd name="connsiteX0" fmla="*/ 2801258 w 8461829"/>
                <a:gd name="connsiteY0" fmla="*/ 3817258 h 3817258"/>
                <a:gd name="connsiteX1" fmla="*/ 8461829 w 8461829"/>
                <a:gd name="connsiteY1" fmla="*/ 0 h 3817258"/>
                <a:gd name="connsiteX2" fmla="*/ 0 w 8461829"/>
                <a:gd name="connsiteY2" fmla="*/ 87087 h 3817258"/>
                <a:gd name="connsiteX0" fmla="*/ 2801258 w 8476343"/>
                <a:gd name="connsiteY0" fmla="*/ 3759201 h 3759201"/>
                <a:gd name="connsiteX1" fmla="*/ 8476343 w 8476343"/>
                <a:gd name="connsiteY1" fmla="*/ 0 h 3759201"/>
                <a:gd name="connsiteX2" fmla="*/ 0 w 8476343"/>
                <a:gd name="connsiteY2" fmla="*/ 29030 h 3759201"/>
                <a:gd name="connsiteX0" fmla="*/ 2801258 w 8476343"/>
                <a:gd name="connsiteY0" fmla="*/ 3759201 h 3759201"/>
                <a:gd name="connsiteX1" fmla="*/ 8476343 w 8476343"/>
                <a:gd name="connsiteY1" fmla="*/ 0 h 3759201"/>
                <a:gd name="connsiteX2" fmla="*/ 0 w 8476343"/>
                <a:gd name="connsiteY2" fmla="*/ 29030 h 3759201"/>
                <a:gd name="connsiteX0" fmla="*/ 2815772 w 8490857"/>
                <a:gd name="connsiteY0" fmla="*/ 3759201 h 3759201"/>
                <a:gd name="connsiteX1" fmla="*/ 8490857 w 8490857"/>
                <a:gd name="connsiteY1" fmla="*/ 0 h 3759201"/>
                <a:gd name="connsiteX2" fmla="*/ 0 w 8490857"/>
                <a:gd name="connsiteY2" fmla="*/ 101601 h 3759201"/>
                <a:gd name="connsiteX0" fmla="*/ 2844800 w 8519885"/>
                <a:gd name="connsiteY0" fmla="*/ 3759201 h 3759201"/>
                <a:gd name="connsiteX1" fmla="*/ 8519885 w 8519885"/>
                <a:gd name="connsiteY1" fmla="*/ 0 h 3759201"/>
                <a:gd name="connsiteX2" fmla="*/ 0 w 8519885"/>
                <a:gd name="connsiteY2" fmla="*/ 29030 h 3759201"/>
                <a:gd name="connsiteX0" fmla="*/ 2844800 w 7770585"/>
                <a:gd name="connsiteY0" fmla="*/ 3730171 h 3730171"/>
                <a:gd name="connsiteX1" fmla="*/ 7770585 w 7770585"/>
                <a:gd name="connsiteY1" fmla="*/ 1291770 h 3730171"/>
                <a:gd name="connsiteX2" fmla="*/ 0 w 7770585"/>
                <a:gd name="connsiteY2" fmla="*/ 0 h 3730171"/>
                <a:gd name="connsiteX0" fmla="*/ 0 w 4927600"/>
                <a:gd name="connsiteY0" fmla="*/ 3120571 h 3120571"/>
                <a:gd name="connsiteX1" fmla="*/ 4925785 w 4927600"/>
                <a:gd name="connsiteY1" fmla="*/ 682170 h 3120571"/>
                <a:gd name="connsiteX2" fmla="*/ 4927600 w 4927600"/>
                <a:gd name="connsiteY2" fmla="*/ 0 h 3120571"/>
                <a:gd name="connsiteX0" fmla="*/ 0 w 4927600"/>
                <a:gd name="connsiteY0" fmla="*/ 3120571 h 3120571"/>
                <a:gd name="connsiteX1" fmla="*/ 4811485 w 4927600"/>
                <a:gd name="connsiteY1" fmla="*/ 745670 h 3120571"/>
                <a:gd name="connsiteX2" fmla="*/ 4927600 w 4927600"/>
                <a:gd name="connsiteY2" fmla="*/ 0 h 3120571"/>
                <a:gd name="connsiteX0" fmla="*/ 0 w 4838700"/>
                <a:gd name="connsiteY0" fmla="*/ 3082471 h 3082471"/>
                <a:gd name="connsiteX1" fmla="*/ 4811485 w 4838700"/>
                <a:gd name="connsiteY1" fmla="*/ 707570 h 3082471"/>
                <a:gd name="connsiteX2" fmla="*/ 4838700 w 4838700"/>
                <a:gd name="connsiteY2" fmla="*/ 0 h 3082471"/>
                <a:gd name="connsiteX0" fmla="*/ 0 w 4711700"/>
                <a:gd name="connsiteY0" fmla="*/ 3069771 h 3069771"/>
                <a:gd name="connsiteX1" fmla="*/ 4684485 w 4711700"/>
                <a:gd name="connsiteY1" fmla="*/ 707570 h 3069771"/>
                <a:gd name="connsiteX2" fmla="*/ 4711700 w 4711700"/>
                <a:gd name="connsiteY2" fmla="*/ 0 h 3069771"/>
                <a:gd name="connsiteX0" fmla="*/ 0 w 4610100"/>
                <a:gd name="connsiteY0" fmla="*/ 3095171 h 3095171"/>
                <a:gd name="connsiteX1" fmla="*/ 4582885 w 4610100"/>
                <a:gd name="connsiteY1" fmla="*/ 707570 h 3095171"/>
                <a:gd name="connsiteX2" fmla="*/ 4610100 w 4610100"/>
                <a:gd name="connsiteY2" fmla="*/ 0 h 3095171"/>
                <a:gd name="connsiteX0" fmla="*/ 0 w 4495800"/>
                <a:gd name="connsiteY0" fmla="*/ 3057071 h 3057071"/>
                <a:gd name="connsiteX1" fmla="*/ 4468585 w 4495800"/>
                <a:gd name="connsiteY1" fmla="*/ 707570 h 3057071"/>
                <a:gd name="connsiteX2" fmla="*/ 4495800 w 4495800"/>
                <a:gd name="connsiteY2" fmla="*/ 0 h 3057071"/>
                <a:gd name="connsiteX0" fmla="*/ 0 w 4406900"/>
                <a:gd name="connsiteY0" fmla="*/ 3082471 h 3082471"/>
                <a:gd name="connsiteX1" fmla="*/ 4379685 w 4406900"/>
                <a:gd name="connsiteY1" fmla="*/ 707570 h 3082471"/>
                <a:gd name="connsiteX2" fmla="*/ 4406900 w 4406900"/>
                <a:gd name="connsiteY2" fmla="*/ 0 h 3082471"/>
                <a:gd name="connsiteX0" fmla="*/ 0 w 4457700"/>
                <a:gd name="connsiteY0" fmla="*/ 3082471 h 3082471"/>
                <a:gd name="connsiteX1" fmla="*/ 4430485 w 4457700"/>
                <a:gd name="connsiteY1" fmla="*/ 707570 h 3082471"/>
                <a:gd name="connsiteX2" fmla="*/ 4457700 w 4457700"/>
                <a:gd name="connsiteY2" fmla="*/ 0 h 3082471"/>
                <a:gd name="connsiteX0" fmla="*/ 0 w 4457700"/>
                <a:gd name="connsiteY0" fmla="*/ 3082471 h 3082471"/>
                <a:gd name="connsiteX1" fmla="*/ 4379685 w 4457700"/>
                <a:gd name="connsiteY1" fmla="*/ 707570 h 3082471"/>
                <a:gd name="connsiteX2" fmla="*/ 4457700 w 4457700"/>
                <a:gd name="connsiteY2" fmla="*/ 0 h 3082471"/>
                <a:gd name="connsiteX0" fmla="*/ 0 w 4394200"/>
                <a:gd name="connsiteY0" fmla="*/ 3095171 h 3095171"/>
                <a:gd name="connsiteX1" fmla="*/ 4379685 w 4394200"/>
                <a:gd name="connsiteY1" fmla="*/ 720270 h 3095171"/>
                <a:gd name="connsiteX2" fmla="*/ 4394200 w 4394200"/>
                <a:gd name="connsiteY2" fmla="*/ 0 h 3095171"/>
                <a:gd name="connsiteX0" fmla="*/ 0 w 4395384"/>
                <a:gd name="connsiteY0" fmla="*/ 3112081 h 3112081"/>
                <a:gd name="connsiteX1" fmla="*/ 4379685 w 4395384"/>
                <a:gd name="connsiteY1" fmla="*/ 737180 h 3112081"/>
                <a:gd name="connsiteX2" fmla="*/ 4394200 w 4395384"/>
                <a:gd name="connsiteY2" fmla="*/ 16910 h 3112081"/>
                <a:gd name="connsiteX3" fmla="*/ 4394561 w 4395384"/>
                <a:gd name="connsiteY3" fmla="*/ 232447 h 3112081"/>
                <a:gd name="connsiteX0" fmla="*/ 0 w 4394209"/>
                <a:gd name="connsiteY0" fmla="*/ 3167016 h 3167016"/>
                <a:gd name="connsiteX1" fmla="*/ 4379685 w 4394209"/>
                <a:gd name="connsiteY1" fmla="*/ 792115 h 3167016"/>
                <a:gd name="connsiteX2" fmla="*/ 4394200 w 4394209"/>
                <a:gd name="connsiteY2" fmla="*/ 71845 h 3167016"/>
                <a:gd name="connsiteX3" fmla="*/ 3922121 w 4394209"/>
                <a:gd name="connsiteY3" fmla="*/ 28302 h 3167016"/>
                <a:gd name="connsiteX0" fmla="*/ 0 w 4394200"/>
                <a:gd name="connsiteY0" fmla="*/ 3153929 h 3153929"/>
                <a:gd name="connsiteX1" fmla="*/ 4379685 w 4394200"/>
                <a:gd name="connsiteY1" fmla="*/ 779028 h 3153929"/>
                <a:gd name="connsiteX2" fmla="*/ 4394200 w 4394200"/>
                <a:gd name="connsiteY2" fmla="*/ 58758 h 3153929"/>
                <a:gd name="connsiteX3" fmla="*/ 3922121 w 4394200"/>
                <a:gd name="connsiteY3" fmla="*/ 15215 h 3153929"/>
                <a:gd name="connsiteX0" fmla="*/ 0 w 4394200"/>
                <a:gd name="connsiteY0" fmla="*/ 3138714 h 3138714"/>
                <a:gd name="connsiteX1" fmla="*/ 4379685 w 4394200"/>
                <a:gd name="connsiteY1" fmla="*/ 763813 h 3138714"/>
                <a:gd name="connsiteX2" fmla="*/ 4394200 w 4394200"/>
                <a:gd name="connsiteY2" fmla="*/ 43543 h 3138714"/>
                <a:gd name="connsiteX3" fmla="*/ 3922121 w 4394200"/>
                <a:gd name="connsiteY3" fmla="*/ 0 h 3138714"/>
                <a:gd name="connsiteX0" fmla="*/ 0 w 4394200"/>
                <a:gd name="connsiteY0" fmla="*/ 3201851 h 3201851"/>
                <a:gd name="connsiteX1" fmla="*/ 4379685 w 4394200"/>
                <a:gd name="connsiteY1" fmla="*/ 826950 h 3201851"/>
                <a:gd name="connsiteX2" fmla="*/ 4394200 w 4394200"/>
                <a:gd name="connsiteY2" fmla="*/ 0 h 3201851"/>
                <a:gd name="connsiteX3" fmla="*/ 3922121 w 4394200"/>
                <a:gd name="connsiteY3" fmla="*/ 63137 h 3201851"/>
                <a:gd name="connsiteX0" fmla="*/ 0 w 4394200"/>
                <a:gd name="connsiteY0" fmla="*/ 3207294 h 3207294"/>
                <a:gd name="connsiteX1" fmla="*/ 4379685 w 4394200"/>
                <a:gd name="connsiteY1" fmla="*/ 832393 h 3207294"/>
                <a:gd name="connsiteX2" fmla="*/ 4394200 w 4394200"/>
                <a:gd name="connsiteY2" fmla="*/ 5443 h 3207294"/>
                <a:gd name="connsiteX3" fmla="*/ 3724001 w 4394200"/>
                <a:gd name="connsiteY3" fmla="*/ 0 h 3207294"/>
                <a:gd name="connsiteX0" fmla="*/ 0 w 4394200"/>
                <a:gd name="connsiteY0" fmla="*/ 3207294 h 3207294"/>
                <a:gd name="connsiteX1" fmla="*/ 4394200 w 4394200"/>
                <a:gd name="connsiteY1" fmla="*/ 672736 h 3207294"/>
                <a:gd name="connsiteX2" fmla="*/ 4394200 w 4394200"/>
                <a:gd name="connsiteY2" fmla="*/ 5443 h 3207294"/>
                <a:gd name="connsiteX3" fmla="*/ 3724001 w 4394200"/>
                <a:gd name="connsiteY3" fmla="*/ 0 h 3207294"/>
                <a:gd name="connsiteX0" fmla="*/ 0 w 4394200"/>
                <a:gd name="connsiteY0" fmla="*/ 3352437 h 3352437"/>
                <a:gd name="connsiteX1" fmla="*/ 4394200 w 4394200"/>
                <a:gd name="connsiteY1" fmla="*/ 817879 h 3352437"/>
                <a:gd name="connsiteX2" fmla="*/ 4394200 w 4394200"/>
                <a:gd name="connsiteY2" fmla="*/ 150586 h 3352437"/>
                <a:gd name="connsiteX3" fmla="*/ 3303087 w 4394200"/>
                <a:gd name="connsiteY3" fmla="*/ 0 h 3352437"/>
                <a:gd name="connsiteX0" fmla="*/ 0 w 4394200"/>
                <a:gd name="connsiteY0" fmla="*/ 3352437 h 3352437"/>
                <a:gd name="connsiteX1" fmla="*/ 4394200 w 4394200"/>
                <a:gd name="connsiteY1" fmla="*/ 817879 h 3352437"/>
                <a:gd name="connsiteX2" fmla="*/ 4379686 w 4394200"/>
                <a:gd name="connsiteY2" fmla="*/ 5443 h 3352437"/>
                <a:gd name="connsiteX3" fmla="*/ 3303087 w 4394200"/>
                <a:gd name="connsiteY3" fmla="*/ 0 h 3352437"/>
                <a:gd name="connsiteX0" fmla="*/ 0 w 4394200"/>
                <a:gd name="connsiteY0" fmla="*/ 3352437 h 3352437"/>
                <a:gd name="connsiteX1" fmla="*/ 4394200 w 4394200"/>
                <a:gd name="connsiteY1" fmla="*/ 817879 h 3352437"/>
                <a:gd name="connsiteX2" fmla="*/ 4379686 w 4394200"/>
                <a:gd name="connsiteY2" fmla="*/ 5443 h 3352437"/>
                <a:gd name="connsiteX3" fmla="*/ 3407228 w 4394200"/>
                <a:gd name="connsiteY3" fmla="*/ 14153 h 3352437"/>
                <a:gd name="connsiteX4" fmla="*/ 3303087 w 4394200"/>
                <a:gd name="connsiteY4" fmla="*/ 0 h 3352437"/>
                <a:gd name="connsiteX0" fmla="*/ 0 w 4394200"/>
                <a:gd name="connsiteY0" fmla="*/ 3454398 h 3454398"/>
                <a:gd name="connsiteX1" fmla="*/ 4394200 w 4394200"/>
                <a:gd name="connsiteY1" fmla="*/ 919840 h 3454398"/>
                <a:gd name="connsiteX2" fmla="*/ 4379686 w 4394200"/>
                <a:gd name="connsiteY2" fmla="*/ 107404 h 3454398"/>
                <a:gd name="connsiteX3" fmla="*/ 3436257 w 4394200"/>
                <a:gd name="connsiteY3" fmla="*/ 0 h 3454398"/>
                <a:gd name="connsiteX4" fmla="*/ 3303087 w 4394200"/>
                <a:gd name="connsiteY4" fmla="*/ 101961 h 3454398"/>
                <a:gd name="connsiteX0" fmla="*/ 0 w 4394200"/>
                <a:gd name="connsiteY0" fmla="*/ 3454398 h 3454398"/>
                <a:gd name="connsiteX1" fmla="*/ 4394200 w 4394200"/>
                <a:gd name="connsiteY1" fmla="*/ 919840 h 3454398"/>
                <a:gd name="connsiteX2" fmla="*/ 4379686 w 4394200"/>
                <a:gd name="connsiteY2" fmla="*/ 107404 h 3454398"/>
                <a:gd name="connsiteX3" fmla="*/ 3436257 w 4394200"/>
                <a:gd name="connsiteY3" fmla="*/ 0 h 3454398"/>
                <a:gd name="connsiteX0" fmla="*/ 0 w 4394200"/>
                <a:gd name="connsiteY0" fmla="*/ 3463109 h 3463109"/>
                <a:gd name="connsiteX1" fmla="*/ 4394200 w 4394200"/>
                <a:gd name="connsiteY1" fmla="*/ 928551 h 3463109"/>
                <a:gd name="connsiteX2" fmla="*/ 4379686 w 4394200"/>
                <a:gd name="connsiteY2" fmla="*/ 0 h 3463109"/>
                <a:gd name="connsiteX3" fmla="*/ 3436257 w 4394200"/>
                <a:gd name="connsiteY3" fmla="*/ 8711 h 3463109"/>
                <a:gd name="connsiteX0" fmla="*/ 0 w 4307114"/>
                <a:gd name="connsiteY0" fmla="*/ 3463109 h 3463109"/>
                <a:gd name="connsiteX1" fmla="*/ 4307114 w 4307114"/>
                <a:gd name="connsiteY1" fmla="*/ 928551 h 3463109"/>
                <a:gd name="connsiteX2" fmla="*/ 4292600 w 4307114"/>
                <a:gd name="connsiteY2" fmla="*/ 0 h 3463109"/>
                <a:gd name="connsiteX3" fmla="*/ 3349171 w 4307114"/>
                <a:gd name="connsiteY3" fmla="*/ 8711 h 3463109"/>
                <a:gd name="connsiteX0" fmla="*/ 0 w 4768850"/>
                <a:gd name="connsiteY0" fmla="*/ 3463109 h 3463109"/>
                <a:gd name="connsiteX1" fmla="*/ 4307114 w 4768850"/>
                <a:gd name="connsiteY1" fmla="*/ 928551 h 3463109"/>
                <a:gd name="connsiteX2" fmla="*/ 4768850 w 4768850"/>
                <a:gd name="connsiteY2" fmla="*/ 0 h 3463109"/>
                <a:gd name="connsiteX3" fmla="*/ 3349171 w 4768850"/>
                <a:gd name="connsiteY3" fmla="*/ 8711 h 3463109"/>
                <a:gd name="connsiteX0" fmla="*/ 0 w 4768850"/>
                <a:gd name="connsiteY0" fmla="*/ 3463109 h 3463109"/>
                <a:gd name="connsiteX1" fmla="*/ 4764314 w 4768850"/>
                <a:gd name="connsiteY1" fmla="*/ 804726 h 3463109"/>
                <a:gd name="connsiteX2" fmla="*/ 4768850 w 4768850"/>
                <a:gd name="connsiteY2" fmla="*/ 0 h 3463109"/>
                <a:gd name="connsiteX3" fmla="*/ 3349171 w 4768850"/>
                <a:gd name="connsiteY3" fmla="*/ 8711 h 3463109"/>
                <a:gd name="connsiteX0" fmla="*/ 0 w 4768850"/>
                <a:gd name="connsiteY0" fmla="*/ 3463109 h 3463109"/>
                <a:gd name="connsiteX1" fmla="*/ 4764314 w 4768850"/>
                <a:gd name="connsiteY1" fmla="*/ 804726 h 3463109"/>
                <a:gd name="connsiteX2" fmla="*/ 4768850 w 4768850"/>
                <a:gd name="connsiteY2" fmla="*/ 0 h 3463109"/>
                <a:gd name="connsiteX3" fmla="*/ 4168321 w 4768850"/>
                <a:gd name="connsiteY3" fmla="*/ 18236 h 3463109"/>
                <a:gd name="connsiteX0" fmla="*/ 0 w 4768850"/>
                <a:gd name="connsiteY0" fmla="*/ 3463109 h 3463109"/>
                <a:gd name="connsiteX1" fmla="*/ 4764314 w 4768850"/>
                <a:gd name="connsiteY1" fmla="*/ 804726 h 3463109"/>
                <a:gd name="connsiteX2" fmla="*/ 4768850 w 4768850"/>
                <a:gd name="connsiteY2" fmla="*/ 0 h 3463109"/>
                <a:gd name="connsiteX3" fmla="*/ 4196896 w 4768850"/>
                <a:gd name="connsiteY3" fmla="*/ 18236 h 3463109"/>
                <a:gd name="connsiteX0" fmla="*/ 0 w 4768850"/>
                <a:gd name="connsiteY0" fmla="*/ 3444873 h 3444873"/>
                <a:gd name="connsiteX1" fmla="*/ 4764314 w 4768850"/>
                <a:gd name="connsiteY1" fmla="*/ 786490 h 3444873"/>
                <a:gd name="connsiteX2" fmla="*/ 4768850 w 4768850"/>
                <a:gd name="connsiteY2" fmla="*/ 210364 h 3444873"/>
                <a:gd name="connsiteX3" fmla="*/ 4196896 w 4768850"/>
                <a:gd name="connsiteY3" fmla="*/ 0 h 3444873"/>
                <a:gd name="connsiteX0" fmla="*/ 0 w 4768850"/>
                <a:gd name="connsiteY0" fmla="*/ 3254373 h 3254373"/>
                <a:gd name="connsiteX1" fmla="*/ 4764314 w 4768850"/>
                <a:gd name="connsiteY1" fmla="*/ 595990 h 3254373"/>
                <a:gd name="connsiteX2" fmla="*/ 4768850 w 4768850"/>
                <a:gd name="connsiteY2" fmla="*/ 19864 h 3254373"/>
                <a:gd name="connsiteX3" fmla="*/ 4222296 w 4768850"/>
                <a:gd name="connsiteY3" fmla="*/ 0 h 3254373"/>
                <a:gd name="connsiteX0" fmla="*/ 0 w 4789714"/>
                <a:gd name="connsiteY0" fmla="*/ 3254373 h 3254373"/>
                <a:gd name="connsiteX1" fmla="*/ 4789714 w 4789714"/>
                <a:gd name="connsiteY1" fmla="*/ 634090 h 3254373"/>
                <a:gd name="connsiteX2" fmla="*/ 4768850 w 4789714"/>
                <a:gd name="connsiteY2" fmla="*/ 19864 h 3254373"/>
                <a:gd name="connsiteX3" fmla="*/ 4222296 w 4789714"/>
                <a:gd name="connsiteY3" fmla="*/ 0 h 3254373"/>
                <a:gd name="connsiteX0" fmla="*/ 3778704 w 8568418"/>
                <a:gd name="connsiteY0" fmla="*/ 3234509 h 3234509"/>
                <a:gd name="connsiteX1" fmla="*/ 8568418 w 8568418"/>
                <a:gd name="connsiteY1" fmla="*/ 614226 h 3234509"/>
                <a:gd name="connsiteX2" fmla="*/ 8547554 w 8568418"/>
                <a:gd name="connsiteY2" fmla="*/ 0 h 3234509"/>
                <a:gd name="connsiteX3" fmla="*/ 0 w 8568418"/>
                <a:gd name="connsiteY3" fmla="*/ 843736 h 3234509"/>
                <a:gd name="connsiteX0" fmla="*/ 3778704 w 8568418"/>
                <a:gd name="connsiteY0" fmla="*/ 2620283 h 2620283"/>
                <a:gd name="connsiteX1" fmla="*/ 8568418 w 8568418"/>
                <a:gd name="connsiteY1" fmla="*/ 0 h 2620283"/>
                <a:gd name="connsiteX2" fmla="*/ 0 w 8568418"/>
                <a:gd name="connsiteY2" fmla="*/ 229510 h 2620283"/>
                <a:gd name="connsiteX0" fmla="*/ 3778704 w 8911318"/>
                <a:gd name="connsiteY0" fmla="*/ 2404383 h 2404383"/>
                <a:gd name="connsiteX1" fmla="*/ 8911318 w 8911318"/>
                <a:gd name="connsiteY1" fmla="*/ 0 h 2404383"/>
                <a:gd name="connsiteX2" fmla="*/ 0 w 8911318"/>
                <a:gd name="connsiteY2" fmla="*/ 13610 h 2404383"/>
                <a:gd name="connsiteX0" fmla="*/ 3600904 w 8733518"/>
                <a:gd name="connsiteY0" fmla="*/ 2404383 h 2404383"/>
                <a:gd name="connsiteX1" fmla="*/ 8733518 w 8733518"/>
                <a:gd name="connsiteY1" fmla="*/ 0 h 2404383"/>
                <a:gd name="connsiteX2" fmla="*/ 0 w 8733518"/>
                <a:gd name="connsiteY2" fmla="*/ 910 h 2404383"/>
                <a:gd name="connsiteX0" fmla="*/ 3600904 w 8746218"/>
                <a:gd name="connsiteY0" fmla="*/ 2403473 h 2403473"/>
                <a:gd name="connsiteX1" fmla="*/ 8746218 w 8746218"/>
                <a:gd name="connsiteY1" fmla="*/ 11790 h 2403473"/>
                <a:gd name="connsiteX2" fmla="*/ 0 w 8746218"/>
                <a:gd name="connsiteY2" fmla="*/ 0 h 2403473"/>
                <a:gd name="connsiteX0" fmla="*/ 3600904 w 8771618"/>
                <a:gd name="connsiteY0" fmla="*/ 2417083 h 2417083"/>
                <a:gd name="connsiteX1" fmla="*/ 8771618 w 8771618"/>
                <a:gd name="connsiteY1" fmla="*/ 0 h 2417083"/>
                <a:gd name="connsiteX2" fmla="*/ 0 w 8771618"/>
                <a:gd name="connsiteY2" fmla="*/ 13610 h 2417083"/>
                <a:gd name="connsiteX0" fmla="*/ 4870904 w 8771618"/>
                <a:gd name="connsiteY0" fmla="*/ 2505983 h 2505983"/>
                <a:gd name="connsiteX1" fmla="*/ 8771618 w 8771618"/>
                <a:gd name="connsiteY1" fmla="*/ 0 h 2505983"/>
                <a:gd name="connsiteX2" fmla="*/ 0 w 8771618"/>
                <a:gd name="connsiteY2" fmla="*/ 13610 h 2505983"/>
                <a:gd name="connsiteX0" fmla="*/ 4223204 w 8771618"/>
                <a:gd name="connsiteY0" fmla="*/ 2505983 h 2505983"/>
                <a:gd name="connsiteX1" fmla="*/ 8771618 w 8771618"/>
                <a:gd name="connsiteY1" fmla="*/ 0 h 2505983"/>
                <a:gd name="connsiteX2" fmla="*/ 0 w 8771618"/>
                <a:gd name="connsiteY2" fmla="*/ 13610 h 2505983"/>
                <a:gd name="connsiteX0" fmla="*/ 1111515 w 8771618"/>
                <a:gd name="connsiteY0" fmla="*/ 2533278 h 2533278"/>
                <a:gd name="connsiteX1" fmla="*/ 8771618 w 8771618"/>
                <a:gd name="connsiteY1" fmla="*/ 0 h 2533278"/>
                <a:gd name="connsiteX2" fmla="*/ 0 w 8771618"/>
                <a:gd name="connsiteY2" fmla="*/ 13610 h 2533278"/>
                <a:gd name="connsiteX0" fmla="*/ 1111515 w 8785265"/>
                <a:gd name="connsiteY0" fmla="*/ 4635033 h 4635033"/>
                <a:gd name="connsiteX1" fmla="*/ 8785265 w 8785265"/>
                <a:gd name="connsiteY1" fmla="*/ 0 h 4635033"/>
                <a:gd name="connsiteX2" fmla="*/ 0 w 8785265"/>
                <a:gd name="connsiteY2" fmla="*/ 2115365 h 4635033"/>
                <a:gd name="connsiteX0" fmla="*/ 1111515 w 8785265"/>
                <a:gd name="connsiteY0" fmla="*/ 4757863 h 4757863"/>
                <a:gd name="connsiteX1" fmla="*/ 8785265 w 8785265"/>
                <a:gd name="connsiteY1" fmla="*/ 0 h 4757863"/>
                <a:gd name="connsiteX2" fmla="*/ 0 w 8785265"/>
                <a:gd name="connsiteY2" fmla="*/ 2115365 h 4757863"/>
                <a:gd name="connsiteX0" fmla="*/ 1111515 w 7488728"/>
                <a:gd name="connsiteY0" fmla="*/ 5044466 h 5044466"/>
                <a:gd name="connsiteX1" fmla="*/ 7488728 w 7488728"/>
                <a:gd name="connsiteY1" fmla="*/ 0 h 5044466"/>
                <a:gd name="connsiteX2" fmla="*/ 0 w 7488728"/>
                <a:gd name="connsiteY2" fmla="*/ 2401968 h 5044466"/>
                <a:gd name="connsiteX0" fmla="*/ 1452709 w 7488728"/>
                <a:gd name="connsiteY0" fmla="*/ 4853397 h 4853397"/>
                <a:gd name="connsiteX1" fmla="*/ 7488728 w 7488728"/>
                <a:gd name="connsiteY1" fmla="*/ 0 h 4853397"/>
                <a:gd name="connsiteX2" fmla="*/ 0 w 7488728"/>
                <a:gd name="connsiteY2" fmla="*/ 2401968 h 4853397"/>
                <a:gd name="connsiteX0" fmla="*/ 1452709 w 4417982"/>
                <a:gd name="connsiteY0" fmla="*/ 2465038 h 2465038"/>
                <a:gd name="connsiteX1" fmla="*/ 4417982 w 4417982"/>
                <a:gd name="connsiteY1" fmla="*/ 0 h 2465038"/>
                <a:gd name="connsiteX2" fmla="*/ 0 w 4417982"/>
                <a:gd name="connsiteY2" fmla="*/ 13609 h 2465038"/>
                <a:gd name="connsiteX0" fmla="*/ 2018766 w 4984039"/>
                <a:gd name="connsiteY0" fmla="*/ 2465943 h 2465943"/>
                <a:gd name="connsiteX1" fmla="*/ 4984039 w 4984039"/>
                <a:gd name="connsiteY1" fmla="*/ 905 h 2465943"/>
                <a:gd name="connsiteX2" fmla="*/ 0 w 4984039"/>
                <a:gd name="connsiteY2" fmla="*/ 0 h 2465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84039" h="2465943">
                  <a:moveTo>
                    <a:pt x="2018766" y="2465943"/>
                  </a:moveTo>
                  <a:lnTo>
                    <a:pt x="4984039" y="905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flipH="1">
              <a:off x="5027750" y="2778124"/>
              <a:ext cx="4984039" cy="2465943"/>
            </a:xfrm>
            <a:custGeom>
              <a:avLst/>
              <a:gdLst>
                <a:gd name="connsiteX0" fmla="*/ 1465943 w 8374743"/>
                <a:gd name="connsiteY0" fmla="*/ 2293257 h 2293257"/>
                <a:gd name="connsiteX1" fmla="*/ 8374743 w 8374743"/>
                <a:gd name="connsiteY1" fmla="*/ 0 h 2293257"/>
                <a:gd name="connsiteX2" fmla="*/ 0 w 8374743"/>
                <a:gd name="connsiteY2" fmla="*/ 0 h 2293257"/>
                <a:gd name="connsiteX0" fmla="*/ 1959429 w 8374743"/>
                <a:gd name="connsiteY0" fmla="*/ 2336800 h 2336800"/>
                <a:gd name="connsiteX1" fmla="*/ 8374743 w 8374743"/>
                <a:gd name="connsiteY1" fmla="*/ 0 h 2336800"/>
                <a:gd name="connsiteX2" fmla="*/ 0 w 8374743"/>
                <a:gd name="connsiteY2" fmla="*/ 0 h 2336800"/>
                <a:gd name="connsiteX0" fmla="*/ 2496458 w 8374743"/>
                <a:gd name="connsiteY0" fmla="*/ 2336800 h 2336800"/>
                <a:gd name="connsiteX1" fmla="*/ 8374743 w 8374743"/>
                <a:gd name="connsiteY1" fmla="*/ 0 h 2336800"/>
                <a:gd name="connsiteX2" fmla="*/ 0 w 8374743"/>
                <a:gd name="connsiteY2" fmla="*/ 0 h 2336800"/>
                <a:gd name="connsiteX0" fmla="*/ 2627086 w 8374743"/>
                <a:gd name="connsiteY0" fmla="*/ 2351314 h 2351314"/>
                <a:gd name="connsiteX1" fmla="*/ 8374743 w 8374743"/>
                <a:gd name="connsiteY1" fmla="*/ 0 h 2351314"/>
                <a:gd name="connsiteX2" fmla="*/ 0 w 8374743"/>
                <a:gd name="connsiteY2" fmla="*/ 0 h 2351314"/>
                <a:gd name="connsiteX0" fmla="*/ 2627086 w 8374743"/>
                <a:gd name="connsiteY0" fmla="*/ 3439886 h 3439886"/>
                <a:gd name="connsiteX1" fmla="*/ 8374743 w 8374743"/>
                <a:gd name="connsiteY1" fmla="*/ 0 h 3439886"/>
                <a:gd name="connsiteX2" fmla="*/ 0 w 8374743"/>
                <a:gd name="connsiteY2" fmla="*/ 1088572 h 3439886"/>
                <a:gd name="connsiteX0" fmla="*/ 2627086 w 8389257"/>
                <a:gd name="connsiteY0" fmla="*/ 3904343 h 3904343"/>
                <a:gd name="connsiteX1" fmla="*/ 8389257 w 8389257"/>
                <a:gd name="connsiteY1" fmla="*/ 0 h 3904343"/>
                <a:gd name="connsiteX2" fmla="*/ 0 w 8389257"/>
                <a:gd name="connsiteY2" fmla="*/ 1553029 h 3904343"/>
                <a:gd name="connsiteX0" fmla="*/ 2757715 w 8389257"/>
                <a:gd name="connsiteY0" fmla="*/ 3904343 h 3904343"/>
                <a:gd name="connsiteX1" fmla="*/ 8389257 w 8389257"/>
                <a:gd name="connsiteY1" fmla="*/ 0 h 3904343"/>
                <a:gd name="connsiteX2" fmla="*/ 0 w 8389257"/>
                <a:gd name="connsiteY2" fmla="*/ 1553029 h 3904343"/>
                <a:gd name="connsiteX0" fmla="*/ 2757715 w 8403771"/>
                <a:gd name="connsiteY0" fmla="*/ 3773715 h 3773715"/>
                <a:gd name="connsiteX1" fmla="*/ 8403771 w 8403771"/>
                <a:gd name="connsiteY1" fmla="*/ 0 h 3773715"/>
                <a:gd name="connsiteX2" fmla="*/ 0 w 8403771"/>
                <a:gd name="connsiteY2" fmla="*/ 1422401 h 3773715"/>
                <a:gd name="connsiteX0" fmla="*/ 2801258 w 8447314"/>
                <a:gd name="connsiteY0" fmla="*/ 3773715 h 3773715"/>
                <a:gd name="connsiteX1" fmla="*/ 8447314 w 8447314"/>
                <a:gd name="connsiteY1" fmla="*/ 0 h 3773715"/>
                <a:gd name="connsiteX2" fmla="*/ 0 w 8447314"/>
                <a:gd name="connsiteY2" fmla="*/ 43544 h 3773715"/>
                <a:gd name="connsiteX0" fmla="*/ 2801258 w 8461829"/>
                <a:gd name="connsiteY0" fmla="*/ 3817258 h 3817258"/>
                <a:gd name="connsiteX1" fmla="*/ 8461829 w 8461829"/>
                <a:gd name="connsiteY1" fmla="*/ 0 h 3817258"/>
                <a:gd name="connsiteX2" fmla="*/ 0 w 8461829"/>
                <a:gd name="connsiteY2" fmla="*/ 87087 h 3817258"/>
                <a:gd name="connsiteX0" fmla="*/ 2801258 w 8476343"/>
                <a:gd name="connsiteY0" fmla="*/ 3759201 h 3759201"/>
                <a:gd name="connsiteX1" fmla="*/ 8476343 w 8476343"/>
                <a:gd name="connsiteY1" fmla="*/ 0 h 3759201"/>
                <a:gd name="connsiteX2" fmla="*/ 0 w 8476343"/>
                <a:gd name="connsiteY2" fmla="*/ 29030 h 3759201"/>
                <a:gd name="connsiteX0" fmla="*/ 2801258 w 8476343"/>
                <a:gd name="connsiteY0" fmla="*/ 3759201 h 3759201"/>
                <a:gd name="connsiteX1" fmla="*/ 8476343 w 8476343"/>
                <a:gd name="connsiteY1" fmla="*/ 0 h 3759201"/>
                <a:gd name="connsiteX2" fmla="*/ 0 w 8476343"/>
                <a:gd name="connsiteY2" fmla="*/ 29030 h 3759201"/>
                <a:gd name="connsiteX0" fmla="*/ 2815772 w 8490857"/>
                <a:gd name="connsiteY0" fmla="*/ 3759201 h 3759201"/>
                <a:gd name="connsiteX1" fmla="*/ 8490857 w 8490857"/>
                <a:gd name="connsiteY1" fmla="*/ 0 h 3759201"/>
                <a:gd name="connsiteX2" fmla="*/ 0 w 8490857"/>
                <a:gd name="connsiteY2" fmla="*/ 101601 h 3759201"/>
                <a:gd name="connsiteX0" fmla="*/ 2844800 w 8519885"/>
                <a:gd name="connsiteY0" fmla="*/ 3759201 h 3759201"/>
                <a:gd name="connsiteX1" fmla="*/ 8519885 w 8519885"/>
                <a:gd name="connsiteY1" fmla="*/ 0 h 3759201"/>
                <a:gd name="connsiteX2" fmla="*/ 0 w 8519885"/>
                <a:gd name="connsiteY2" fmla="*/ 29030 h 3759201"/>
                <a:gd name="connsiteX0" fmla="*/ 2844800 w 7770585"/>
                <a:gd name="connsiteY0" fmla="*/ 3730171 h 3730171"/>
                <a:gd name="connsiteX1" fmla="*/ 7770585 w 7770585"/>
                <a:gd name="connsiteY1" fmla="*/ 1291770 h 3730171"/>
                <a:gd name="connsiteX2" fmla="*/ 0 w 7770585"/>
                <a:gd name="connsiteY2" fmla="*/ 0 h 3730171"/>
                <a:gd name="connsiteX0" fmla="*/ 0 w 4927600"/>
                <a:gd name="connsiteY0" fmla="*/ 3120571 h 3120571"/>
                <a:gd name="connsiteX1" fmla="*/ 4925785 w 4927600"/>
                <a:gd name="connsiteY1" fmla="*/ 682170 h 3120571"/>
                <a:gd name="connsiteX2" fmla="*/ 4927600 w 4927600"/>
                <a:gd name="connsiteY2" fmla="*/ 0 h 3120571"/>
                <a:gd name="connsiteX0" fmla="*/ 0 w 4927600"/>
                <a:gd name="connsiteY0" fmla="*/ 3120571 h 3120571"/>
                <a:gd name="connsiteX1" fmla="*/ 4811485 w 4927600"/>
                <a:gd name="connsiteY1" fmla="*/ 745670 h 3120571"/>
                <a:gd name="connsiteX2" fmla="*/ 4927600 w 4927600"/>
                <a:gd name="connsiteY2" fmla="*/ 0 h 3120571"/>
                <a:gd name="connsiteX0" fmla="*/ 0 w 4838700"/>
                <a:gd name="connsiteY0" fmla="*/ 3082471 h 3082471"/>
                <a:gd name="connsiteX1" fmla="*/ 4811485 w 4838700"/>
                <a:gd name="connsiteY1" fmla="*/ 707570 h 3082471"/>
                <a:gd name="connsiteX2" fmla="*/ 4838700 w 4838700"/>
                <a:gd name="connsiteY2" fmla="*/ 0 h 3082471"/>
                <a:gd name="connsiteX0" fmla="*/ 0 w 4711700"/>
                <a:gd name="connsiteY0" fmla="*/ 3069771 h 3069771"/>
                <a:gd name="connsiteX1" fmla="*/ 4684485 w 4711700"/>
                <a:gd name="connsiteY1" fmla="*/ 707570 h 3069771"/>
                <a:gd name="connsiteX2" fmla="*/ 4711700 w 4711700"/>
                <a:gd name="connsiteY2" fmla="*/ 0 h 3069771"/>
                <a:gd name="connsiteX0" fmla="*/ 0 w 4610100"/>
                <a:gd name="connsiteY0" fmla="*/ 3095171 h 3095171"/>
                <a:gd name="connsiteX1" fmla="*/ 4582885 w 4610100"/>
                <a:gd name="connsiteY1" fmla="*/ 707570 h 3095171"/>
                <a:gd name="connsiteX2" fmla="*/ 4610100 w 4610100"/>
                <a:gd name="connsiteY2" fmla="*/ 0 h 3095171"/>
                <a:gd name="connsiteX0" fmla="*/ 0 w 4495800"/>
                <a:gd name="connsiteY0" fmla="*/ 3057071 h 3057071"/>
                <a:gd name="connsiteX1" fmla="*/ 4468585 w 4495800"/>
                <a:gd name="connsiteY1" fmla="*/ 707570 h 3057071"/>
                <a:gd name="connsiteX2" fmla="*/ 4495800 w 4495800"/>
                <a:gd name="connsiteY2" fmla="*/ 0 h 3057071"/>
                <a:gd name="connsiteX0" fmla="*/ 0 w 4406900"/>
                <a:gd name="connsiteY0" fmla="*/ 3082471 h 3082471"/>
                <a:gd name="connsiteX1" fmla="*/ 4379685 w 4406900"/>
                <a:gd name="connsiteY1" fmla="*/ 707570 h 3082471"/>
                <a:gd name="connsiteX2" fmla="*/ 4406900 w 4406900"/>
                <a:gd name="connsiteY2" fmla="*/ 0 h 3082471"/>
                <a:gd name="connsiteX0" fmla="*/ 0 w 4457700"/>
                <a:gd name="connsiteY0" fmla="*/ 3082471 h 3082471"/>
                <a:gd name="connsiteX1" fmla="*/ 4430485 w 4457700"/>
                <a:gd name="connsiteY1" fmla="*/ 707570 h 3082471"/>
                <a:gd name="connsiteX2" fmla="*/ 4457700 w 4457700"/>
                <a:gd name="connsiteY2" fmla="*/ 0 h 3082471"/>
                <a:gd name="connsiteX0" fmla="*/ 0 w 4457700"/>
                <a:gd name="connsiteY0" fmla="*/ 3082471 h 3082471"/>
                <a:gd name="connsiteX1" fmla="*/ 4379685 w 4457700"/>
                <a:gd name="connsiteY1" fmla="*/ 707570 h 3082471"/>
                <a:gd name="connsiteX2" fmla="*/ 4457700 w 4457700"/>
                <a:gd name="connsiteY2" fmla="*/ 0 h 3082471"/>
                <a:gd name="connsiteX0" fmla="*/ 0 w 4394200"/>
                <a:gd name="connsiteY0" fmla="*/ 3095171 h 3095171"/>
                <a:gd name="connsiteX1" fmla="*/ 4379685 w 4394200"/>
                <a:gd name="connsiteY1" fmla="*/ 720270 h 3095171"/>
                <a:gd name="connsiteX2" fmla="*/ 4394200 w 4394200"/>
                <a:gd name="connsiteY2" fmla="*/ 0 h 3095171"/>
                <a:gd name="connsiteX0" fmla="*/ 0 w 4395384"/>
                <a:gd name="connsiteY0" fmla="*/ 3112081 h 3112081"/>
                <a:gd name="connsiteX1" fmla="*/ 4379685 w 4395384"/>
                <a:gd name="connsiteY1" fmla="*/ 737180 h 3112081"/>
                <a:gd name="connsiteX2" fmla="*/ 4394200 w 4395384"/>
                <a:gd name="connsiteY2" fmla="*/ 16910 h 3112081"/>
                <a:gd name="connsiteX3" fmla="*/ 4394561 w 4395384"/>
                <a:gd name="connsiteY3" fmla="*/ 232447 h 3112081"/>
                <a:gd name="connsiteX0" fmla="*/ 0 w 4394209"/>
                <a:gd name="connsiteY0" fmla="*/ 3167016 h 3167016"/>
                <a:gd name="connsiteX1" fmla="*/ 4379685 w 4394209"/>
                <a:gd name="connsiteY1" fmla="*/ 792115 h 3167016"/>
                <a:gd name="connsiteX2" fmla="*/ 4394200 w 4394209"/>
                <a:gd name="connsiteY2" fmla="*/ 71845 h 3167016"/>
                <a:gd name="connsiteX3" fmla="*/ 3922121 w 4394209"/>
                <a:gd name="connsiteY3" fmla="*/ 28302 h 3167016"/>
                <a:gd name="connsiteX0" fmla="*/ 0 w 4394200"/>
                <a:gd name="connsiteY0" fmla="*/ 3153929 h 3153929"/>
                <a:gd name="connsiteX1" fmla="*/ 4379685 w 4394200"/>
                <a:gd name="connsiteY1" fmla="*/ 779028 h 3153929"/>
                <a:gd name="connsiteX2" fmla="*/ 4394200 w 4394200"/>
                <a:gd name="connsiteY2" fmla="*/ 58758 h 3153929"/>
                <a:gd name="connsiteX3" fmla="*/ 3922121 w 4394200"/>
                <a:gd name="connsiteY3" fmla="*/ 15215 h 3153929"/>
                <a:gd name="connsiteX0" fmla="*/ 0 w 4394200"/>
                <a:gd name="connsiteY0" fmla="*/ 3138714 h 3138714"/>
                <a:gd name="connsiteX1" fmla="*/ 4379685 w 4394200"/>
                <a:gd name="connsiteY1" fmla="*/ 763813 h 3138714"/>
                <a:gd name="connsiteX2" fmla="*/ 4394200 w 4394200"/>
                <a:gd name="connsiteY2" fmla="*/ 43543 h 3138714"/>
                <a:gd name="connsiteX3" fmla="*/ 3922121 w 4394200"/>
                <a:gd name="connsiteY3" fmla="*/ 0 h 3138714"/>
                <a:gd name="connsiteX0" fmla="*/ 0 w 4394200"/>
                <a:gd name="connsiteY0" fmla="*/ 3201851 h 3201851"/>
                <a:gd name="connsiteX1" fmla="*/ 4379685 w 4394200"/>
                <a:gd name="connsiteY1" fmla="*/ 826950 h 3201851"/>
                <a:gd name="connsiteX2" fmla="*/ 4394200 w 4394200"/>
                <a:gd name="connsiteY2" fmla="*/ 0 h 3201851"/>
                <a:gd name="connsiteX3" fmla="*/ 3922121 w 4394200"/>
                <a:gd name="connsiteY3" fmla="*/ 63137 h 3201851"/>
                <a:gd name="connsiteX0" fmla="*/ 0 w 4394200"/>
                <a:gd name="connsiteY0" fmla="*/ 3207294 h 3207294"/>
                <a:gd name="connsiteX1" fmla="*/ 4379685 w 4394200"/>
                <a:gd name="connsiteY1" fmla="*/ 832393 h 3207294"/>
                <a:gd name="connsiteX2" fmla="*/ 4394200 w 4394200"/>
                <a:gd name="connsiteY2" fmla="*/ 5443 h 3207294"/>
                <a:gd name="connsiteX3" fmla="*/ 3724001 w 4394200"/>
                <a:gd name="connsiteY3" fmla="*/ 0 h 3207294"/>
                <a:gd name="connsiteX0" fmla="*/ 0 w 4394200"/>
                <a:gd name="connsiteY0" fmla="*/ 3207294 h 3207294"/>
                <a:gd name="connsiteX1" fmla="*/ 4394200 w 4394200"/>
                <a:gd name="connsiteY1" fmla="*/ 672736 h 3207294"/>
                <a:gd name="connsiteX2" fmla="*/ 4394200 w 4394200"/>
                <a:gd name="connsiteY2" fmla="*/ 5443 h 3207294"/>
                <a:gd name="connsiteX3" fmla="*/ 3724001 w 4394200"/>
                <a:gd name="connsiteY3" fmla="*/ 0 h 3207294"/>
                <a:gd name="connsiteX0" fmla="*/ 0 w 4394200"/>
                <a:gd name="connsiteY0" fmla="*/ 3352437 h 3352437"/>
                <a:gd name="connsiteX1" fmla="*/ 4394200 w 4394200"/>
                <a:gd name="connsiteY1" fmla="*/ 817879 h 3352437"/>
                <a:gd name="connsiteX2" fmla="*/ 4394200 w 4394200"/>
                <a:gd name="connsiteY2" fmla="*/ 150586 h 3352437"/>
                <a:gd name="connsiteX3" fmla="*/ 3303087 w 4394200"/>
                <a:gd name="connsiteY3" fmla="*/ 0 h 3352437"/>
                <a:gd name="connsiteX0" fmla="*/ 0 w 4394200"/>
                <a:gd name="connsiteY0" fmla="*/ 3352437 h 3352437"/>
                <a:gd name="connsiteX1" fmla="*/ 4394200 w 4394200"/>
                <a:gd name="connsiteY1" fmla="*/ 817879 h 3352437"/>
                <a:gd name="connsiteX2" fmla="*/ 4379686 w 4394200"/>
                <a:gd name="connsiteY2" fmla="*/ 5443 h 3352437"/>
                <a:gd name="connsiteX3" fmla="*/ 3303087 w 4394200"/>
                <a:gd name="connsiteY3" fmla="*/ 0 h 3352437"/>
                <a:gd name="connsiteX0" fmla="*/ 0 w 4394200"/>
                <a:gd name="connsiteY0" fmla="*/ 3352437 h 3352437"/>
                <a:gd name="connsiteX1" fmla="*/ 4394200 w 4394200"/>
                <a:gd name="connsiteY1" fmla="*/ 817879 h 3352437"/>
                <a:gd name="connsiteX2" fmla="*/ 4379686 w 4394200"/>
                <a:gd name="connsiteY2" fmla="*/ 5443 h 3352437"/>
                <a:gd name="connsiteX3" fmla="*/ 3407228 w 4394200"/>
                <a:gd name="connsiteY3" fmla="*/ 14153 h 3352437"/>
                <a:gd name="connsiteX4" fmla="*/ 3303087 w 4394200"/>
                <a:gd name="connsiteY4" fmla="*/ 0 h 3352437"/>
                <a:gd name="connsiteX0" fmla="*/ 0 w 4394200"/>
                <a:gd name="connsiteY0" fmla="*/ 3454398 h 3454398"/>
                <a:gd name="connsiteX1" fmla="*/ 4394200 w 4394200"/>
                <a:gd name="connsiteY1" fmla="*/ 919840 h 3454398"/>
                <a:gd name="connsiteX2" fmla="*/ 4379686 w 4394200"/>
                <a:gd name="connsiteY2" fmla="*/ 107404 h 3454398"/>
                <a:gd name="connsiteX3" fmla="*/ 3436257 w 4394200"/>
                <a:gd name="connsiteY3" fmla="*/ 0 h 3454398"/>
                <a:gd name="connsiteX4" fmla="*/ 3303087 w 4394200"/>
                <a:gd name="connsiteY4" fmla="*/ 101961 h 3454398"/>
                <a:gd name="connsiteX0" fmla="*/ 0 w 4394200"/>
                <a:gd name="connsiteY0" fmla="*/ 3454398 h 3454398"/>
                <a:gd name="connsiteX1" fmla="*/ 4394200 w 4394200"/>
                <a:gd name="connsiteY1" fmla="*/ 919840 h 3454398"/>
                <a:gd name="connsiteX2" fmla="*/ 4379686 w 4394200"/>
                <a:gd name="connsiteY2" fmla="*/ 107404 h 3454398"/>
                <a:gd name="connsiteX3" fmla="*/ 3436257 w 4394200"/>
                <a:gd name="connsiteY3" fmla="*/ 0 h 3454398"/>
                <a:gd name="connsiteX0" fmla="*/ 0 w 4394200"/>
                <a:gd name="connsiteY0" fmla="*/ 3463109 h 3463109"/>
                <a:gd name="connsiteX1" fmla="*/ 4394200 w 4394200"/>
                <a:gd name="connsiteY1" fmla="*/ 928551 h 3463109"/>
                <a:gd name="connsiteX2" fmla="*/ 4379686 w 4394200"/>
                <a:gd name="connsiteY2" fmla="*/ 0 h 3463109"/>
                <a:gd name="connsiteX3" fmla="*/ 3436257 w 4394200"/>
                <a:gd name="connsiteY3" fmla="*/ 8711 h 3463109"/>
                <a:gd name="connsiteX0" fmla="*/ 0 w 4307114"/>
                <a:gd name="connsiteY0" fmla="*/ 3463109 h 3463109"/>
                <a:gd name="connsiteX1" fmla="*/ 4307114 w 4307114"/>
                <a:gd name="connsiteY1" fmla="*/ 928551 h 3463109"/>
                <a:gd name="connsiteX2" fmla="*/ 4292600 w 4307114"/>
                <a:gd name="connsiteY2" fmla="*/ 0 h 3463109"/>
                <a:gd name="connsiteX3" fmla="*/ 3349171 w 4307114"/>
                <a:gd name="connsiteY3" fmla="*/ 8711 h 3463109"/>
                <a:gd name="connsiteX0" fmla="*/ 0 w 4768850"/>
                <a:gd name="connsiteY0" fmla="*/ 3463109 h 3463109"/>
                <a:gd name="connsiteX1" fmla="*/ 4307114 w 4768850"/>
                <a:gd name="connsiteY1" fmla="*/ 928551 h 3463109"/>
                <a:gd name="connsiteX2" fmla="*/ 4768850 w 4768850"/>
                <a:gd name="connsiteY2" fmla="*/ 0 h 3463109"/>
                <a:gd name="connsiteX3" fmla="*/ 3349171 w 4768850"/>
                <a:gd name="connsiteY3" fmla="*/ 8711 h 3463109"/>
                <a:gd name="connsiteX0" fmla="*/ 0 w 4768850"/>
                <a:gd name="connsiteY0" fmla="*/ 3463109 h 3463109"/>
                <a:gd name="connsiteX1" fmla="*/ 4764314 w 4768850"/>
                <a:gd name="connsiteY1" fmla="*/ 804726 h 3463109"/>
                <a:gd name="connsiteX2" fmla="*/ 4768850 w 4768850"/>
                <a:gd name="connsiteY2" fmla="*/ 0 h 3463109"/>
                <a:gd name="connsiteX3" fmla="*/ 3349171 w 4768850"/>
                <a:gd name="connsiteY3" fmla="*/ 8711 h 3463109"/>
                <a:gd name="connsiteX0" fmla="*/ 0 w 4768850"/>
                <a:gd name="connsiteY0" fmla="*/ 3463109 h 3463109"/>
                <a:gd name="connsiteX1" fmla="*/ 4764314 w 4768850"/>
                <a:gd name="connsiteY1" fmla="*/ 804726 h 3463109"/>
                <a:gd name="connsiteX2" fmla="*/ 4768850 w 4768850"/>
                <a:gd name="connsiteY2" fmla="*/ 0 h 3463109"/>
                <a:gd name="connsiteX3" fmla="*/ 4168321 w 4768850"/>
                <a:gd name="connsiteY3" fmla="*/ 18236 h 3463109"/>
                <a:gd name="connsiteX0" fmla="*/ 0 w 4768850"/>
                <a:gd name="connsiteY0" fmla="*/ 3463109 h 3463109"/>
                <a:gd name="connsiteX1" fmla="*/ 4764314 w 4768850"/>
                <a:gd name="connsiteY1" fmla="*/ 804726 h 3463109"/>
                <a:gd name="connsiteX2" fmla="*/ 4768850 w 4768850"/>
                <a:gd name="connsiteY2" fmla="*/ 0 h 3463109"/>
                <a:gd name="connsiteX3" fmla="*/ 4196896 w 4768850"/>
                <a:gd name="connsiteY3" fmla="*/ 18236 h 3463109"/>
                <a:gd name="connsiteX0" fmla="*/ 0 w 4768850"/>
                <a:gd name="connsiteY0" fmla="*/ 3444873 h 3444873"/>
                <a:gd name="connsiteX1" fmla="*/ 4764314 w 4768850"/>
                <a:gd name="connsiteY1" fmla="*/ 786490 h 3444873"/>
                <a:gd name="connsiteX2" fmla="*/ 4768850 w 4768850"/>
                <a:gd name="connsiteY2" fmla="*/ 210364 h 3444873"/>
                <a:gd name="connsiteX3" fmla="*/ 4196896 w 4768850"/>
                <a:gd name="connsiteY3" fmla="*/ 0 h 3444873"/>
                <a:gd name="connsiteX0" fmla="*/ 0 w 4768850"/>
                <a:gd name="connsiteY0" fmla="*/ 3254373 h 3254373"/>
                <a:gd name="connsiteX1" fmla="*/ 4764314 w 4768850"/>
                <a:gd name="connsiteY1" fmla="*/ 595990 h 3254373"/>
                <a:gd name="connsiteX2" fmla="*/ 4768850 w 4768850"/>
                <a:gd name="connsiteY2" fmla="*/ 19864 h 3254373"/>
                <a:gd name="connsiteX3" fmla="*/ 4222296 w 4768850"/>
                <a:gd name="connsiteY3" fmla="*/ 0 h 3254373"/>
                <a:gd name="connsiteX0" fmla="*/ 0 w 4789714"/>
                <a:gd name="connsiteY0" fmla="*/ 3254373 h 3254373"/>
                <a:gd name="connsiteX1" fmla="*/ 4789714 w 4789714"/>
                <a:gd name="connsiteY1" fmla="*/ 634090 h 3254373"/>
                <a:gd name="connsiteX2" fmla="*/ 4768850 w 4789714"/>
                <a:gd name="connsiteY2" fmla="*/ 19864 h 3254373"/>
                <a:gd name="connsiteX3" fmla="*/ 4222296 w 4789714"/>
                <a:gd name="connsiteY3" fmla="*/ 0 h 3254373"/>
                <a:gd name="connsiteX0" fmla="*/ 3778704 w 8568418"/>
                <a:gd name="connsiteY0" fmla="*/ 3234509 h 3234509"/>
                <a:gd name="connsiteX1" fmla="*/ 8568418 w 8568418"/>
                <a:gd name="connsiteY1" fmla="*/ 614226 h 3234509"/>
                <a:gd name="connsiteX2" fmla="*/ 8547554 w 8568418"/>
                <a:gd name="connsiteY2" fmla="*/ 0 h 3234509"/>
                <a:gd name="connsiteX3" fmla="*/ 0 w 8568418"/>
                <a:gd name="connsiteY3" fmla="*/ 843736 h 3234509"/>
                <a:gd name="connsiteX0" fmla="*/ 3778704 w 8568418"/>
                <a:gd name="connsiteY0" fmla="*/ 2620283 h 2620283"/>
                <a:gd name="connsiteX1" fmla="*/ 8568418 w 8568418"/>
                <a:gd name="connsiteY1" fmla="*/ 0 h 2620283"/>
                <a:gd name="connsiteX2" fmla="*/ 0 w 8568418"/>
                <a:gd name="connsiteY2" fmla="*/ 229510 h 2620283"/>
                <a:gd name="connsiteX0" fmla="*/ 3778704 w 8911318"/>
                <a:gd name="connsiteY0" fmla="*/ 2404383 h 2404383"/>
                <a:gd name="connsiteX1" fmla="*/ 8911318 w 8911318"/>
                <a:gd name="connsiteY1" fmla="*/ 0 h 2404383"/>
                <a:gd name="connsiteX2" fmla="*/ 0 w 8911318"/>
                <a:gd name="connsiteY2" fmla="*/ 13610 h 2404383"/>
                <a:gd name="connsiteX0" fmla="*/ 3600904 w 8733518"/>
                <a:gd name="connsiteY0" fmla="*/ 2404383 h 2404383"/>
                <a:gd name="connsiteX1" fmla="*/ 8733518 w 8733518"/>
                <a:gd name="connsiteY1" fmla="*/ 0 h 2404383"/>
                <a:gd name="connsiteX2" fmla="*/ 0 w 8733518"/>
                <a:gd name="connsiteY2" fmla="*/ 910 h 2404383"/>
                <a:gd name="connsiteX0" fmla="*/ 3600904 w 8746218"/>
                <a:gd name="connsiteY0" fmla="*/ 2403473 h 2403473"/>
                <a:gd name="connsiteX1" fmla="*/ 8746218 w 8746218"/>
                <a:gd name="connsiteY1" fmla="*/ 11790 h 2403473"/>
                <a:gd name="connsiteX2" fmla="*/ 0 w 8746218"/>
                <a:gd name="connsiteY2" fmla="*/ 0 h 2403473"/>
                <a:gd name="connsiteX0" fmla="*/ 3600904 w 8771618"/>
                <a:gd name="connsiteY0" fmla="*/ 2417083 h 2417083"/>
                <a:gd name="connsiteX1" fmla="*/ 8771618 w 8771618"/>
                <a:gd name="connsiteY1" fmla="*/ 0 h 2417083"/>
                <a:gd name="connsiteX2" fmla="*/ 0 w 8771618"/>
                <a:gd name="connsiteY2" fmla="*/ 13610 h 2417083"/>
                <a:gd name="connsiteX0" fmla="*/ 4870904 w 8771618"/>
                <a:gd name="connsiteY0" fmla="*/ 2505983 h 2505983"/>
                <a:gd name="connsiteX1" fmla="*/ 8771618 w 8771618"/>
                <a:gd name="connsiteY1" fmla="*/ 0 h 2505983"/>
                <a:gd name="connsiteX2" fmla="*/ 0 w 8771618"/>
                <a:gd name="connsiteY2" fmla="*/ 13610 h 2505983"/>
                <a:gd name="connsiteX0" fmla="*/ 4223204 w 8771618"/>
                <a:gd name="connsiteY0" fmla="*/ 2505983 h 2505983"/>
                <a:gd name="connsiteX1" fmla="*/ 8771618 w 8771618"/>
                <a:gd name="connsiteY1" fmla="*/ 0 h 2505983"/>
                <a:gd name="connsiteX2" fmla="*/ 0 w 8771618"/>
                <a:gd name="connsiteY2" fmla="*/ 13610 h 2505983"/>
                <a:gd name="connsiteX0" fmla="*/ 1111515 w 8771618"/>
                <a:gd name="connsiteY0" fmla="*/ 2533278 h 2533278"/>
                <a:gd name="connsiteX1" fmla="*/ 8771618 w 8771618"/>
                <a:gd name="connsiteY1" fmla="*/ 0 h 2533278"/>
                <a:gd name="connsiteX2" fmla="*/ 0 w 8771618"/>
                <a:gd name="connsiteY2" fmla="*/ 13610 h 2533278"/>
                <a:gd name="connsiteX0" fmla="*/ 1111515 w 8785265"/>
                <a:gd name="connsiteY0" fmla="*/ 4635033 h 4635033"/>
                <a:gd name="connsiteX1" fmla="*/ 8785265 w 8785265"/>
                <a:gd name="connsiteY1" fmla="*/ 0 h 4635033"/>
                <a:gd name="connsiteX2" fmla="*/ 0 w 8785265"/>
                <a:gd name="connsiteY2" fmla="*/ 2115365 h 4635033"/>
                <a:gd name="connsiteX0" fmla="*/ 1111515 w 8785265"/>
                <a:gd name="connsiteY0" fmla="*/ 4757863 h 4757863"/>
                <a:gd name="connsiteX1" fmla="*/ 8785265 w 8785265"/>
                <a:gd name="connsiteY1" fmla="*/ 0 h 4757863"/>
                <a:gd name="connsiteX2" fmla="*/ 0 w 8785265"/>
                <a:gd name="connsiteY2" fmla="*/ 2115365 h 4757863"/>
                <a:gd name="connsiteX0" fmla="*/ 1111515 w 7488728"/>
                <a:gd name="connsiteY0" fmla="*/ 5044466 h 5044466"/>
                <a:gd name="connsiteX1" fmla="*/ 7488728 w 7488728"/>
                <a:gd name="connsiteY1" fmla="*/ 0 h 5044466"/>
                <a:gd name="connsiteX2" fmla="*/ 0 w 7488728"/>
                <a:gd name="connsiteY2" fmla="*/ 2401968 h 5044466"/>
                <a:gd name="connsiteX0" fmla="*/ 1452709 w 7488728"/>
                <a:gd name="connsiteY0" fmla="*/ 4853397 h 4853397"/>
                <a:gd name="connsiteX1" fmla="*/ 7488728 w 7488728"/>
                <a:gd name="connsiteY1" fmla="*/ 0 h 4853397"/>
                <a:gd name="connsiteX2" fmla="*/ 0 w 7488728"/>
                <a:gd name="connsiteY2" fmla="*/ 2401968 h 4853397"/>
                <a:gd name="connsiteX0" fmla="*/ 1452709 w 4417982"/>
                <a:gd name="connsiteY0" fmla="*/ 2465038 h 2465038"/>
                <a:gd name="connsiteX1" fmla="*/ 4417982 w 4417982"/>
                <a:gd name="connsiteY1" fmla="*/ 0 h 2465038"/>
                <a:gd name="connsiteX2" fmla="*/ 0 w 4417982"/>
                <a:gd name="connsiteY2" fmla="*/ 13609 h 2465038"/>
                <a:gd name="connsiteX0" fmla="*/ 2018766 w 4984039"/>
                <a:gd name="connsiteY0" fmla="*/ 2465943 h 2465943"/>
                <a:gd name="connsiteX1" fmla="*/ 4984039 w 4984039"/>
                <a:gd name="connsiteY1" fmla="*/ 905 h 2465943"/>
                <a:gd name="connsiteX2" fmla="*/ 0 w 4984039"/>
                <a:gd name="connsiteY2" fmla="*/ 0 h 2465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84039" h="2465943">
                  <a:moveTo>
                    <a:pt x="2018766" y="2465943"/>
                  </a:moveTo>
                  <a:lnTo>
                    <a:pt x="4984039" y="905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860188" y="1795856"/>
            <a:ext cx="798512" cy="1177925"/>
            <a:chOff x="7866239" y="1739679"/>
            <a:chExt cx="798512" cy="1177925"/>
          </a:xfrm>
        </p:grpSpPr>
        <p:grpSp>
          <p:nvGrpSpPr>
            <p:cNvPr id="91" name="组合 90"/>
            <p:cNvGrpSpPr/>
            <p:nvPr/>
          </p:nvGrpSpPr>
          <p:grpSpPr>
            <a:xfrm rot="20602480" flipH="1">
              <a:off x="7866239" y="1739679"/>
              <a:ext cx="798512" cy="1177925"/>
              <a:chOff x="3711635" y="1563638"/>
              <a:chExt cx="798512" cy="1177925"/>
            </a:xfrm>
          </p:grpSpPr>
          <p:sp>
            <p:nvSpPr>
              <p:cNvPr id="92" name="Freeform 70"/>
              <p:cNvSpPr>
                <a:spLocks noEditPoints="1"/>
              </p:cNvSpPr>
              <p:nvPr/>
            </p:nvSpPr>
            <p:spPr bwMode="auto">
              <a:xfrm>
                <a:off x="4010085" y="2354213"/>
                <a:ext cx="104775" cy="384175"/>
              </a:xfrm>
              <a:custGeom>
                <a:avLst/>
                <a:gdLst>
                  <a:gd name="T0" fmla="*/ 36 w 38"/>
                  <a:gd name="T1" fmla="*/ 110 h 128"/>
                  <a:gd name="T2" fmla="*/ 36 w 38"/>
                  <a:gd name="T3" fmla="*/ 109 h 128"/>
                  <a:gd name="T4" fmla="*/ 28 w 38"/>
                  <a:gd name="T5" fmla="*/ 5 h 128"/>
                  <a:gd name="T6" fmla="*/ 24 w 38"/>
                  <a:gd name="T7" fmla="*/ 2 h 128"/>
                  <a:gd name="T8" fmla="*/ 15 w 38"/>
                  <a:gd name="T9" fmla="*/ 69 h 128"/>
                  <a:gd name="T10" fmla="*/ 30 w 38"/>
                  <a:gd name="T11" fmla="*/ 106 h 128"/>
                  <a:gd name="T12" fmla="*/ 31 w 38"/>
                  <a:gd name="T13" fmla="*/ 108 h 128"/>
                  <a:gd name="T14" fmla="*/ 8 w 38"/>
                  <a:gd name="T15" fmla="*/ 121 h 128"/>
                  <a:gd name="T16" fmla="*/ 9 w 38"/>
                  <a:gd name="T17" fmla="*/ 125 h 128"/>
                  <a:gd name="T18" fmla="*/ 35 w 38"/>
                  <a:gd name="T19" fmla="*/ 126 h 128"/>
                  <a:gd name="T20" fmla="*/ 38 w 38"/>
                  <a:gd name="T21" fmla="*/ 124 h 128"/>
                  <a:gd name="T22" fmla="*/ 36 w 38"/>
                  <a:gd name="T23" fmla="*/ 110 h 128"/>
                  <a:gd name="T24" fmla="*/ 25 w 38"/>
                  <a:gd name="T25" fmla="*/ 122 h 128"/>
                  <a:gd name="T26" fmla="*/ 32 w 38"/>
                  <a:gd name="T27" fmla="*/ 113 h 128"/>
                  <a:gd name="T28" fmla="*/ 25 w 38"/>
                  <a:gd name="T29" fmla="*/ 12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" h="128">
                    <a:moveTo>
                      <a:pt x="36" y="110"/>
                    </a:moveTo>
                    <a:cubicBezTo>
                      <a:pt x="36" y="110"/>
                      <a:pt x="36" y="109"/>
                      <a:pt x="36" y="109"/>
                    </a:cubicBezTo>
                    <a:cubicBezTo>
                      <a:pt x="28" y="72"/>
                      <a:pt x="0" y="43"/>
                      <a:pt x="28" y="5"/>
                    </a:cubicBezTo>
                    <a:cubicBezTo>
                      <a:pt x="30" y="2"/>
                      <a:pt x="25" y="0"/>
                      <a:pt x="24" y="2"/>
                    </a:cubicBezTo>
                    <a:cubicBezTo>
                      <a:pt x="8" y="24"/>
                      <a:pt x="6" y="45"/>
                      <a:pt x="15" y="69"/>
                    </a:cubicBezTo>
                    <a:cubicBezTo>
                      <a:pt x="20" y="82"/>
                      <a:pt x="26" y="93"/>
                      <a:pt x="30" y="106"/>
                    </a:cubicBezTo>
                    <a:cubicBezTo>
                      <a:pt x="30" y="107"/>
                      <a:pt x="31" y="107"/>
                      <a:pt x="31" y="108"/>
                    </a:cubicBezTo>
                    <a:cubicBezTo>
                      <a:pt x="23" y="112"/>
                      <a:pt x="15" y="116"/>
                      <a:pt x="8" y="121"/>
                    </a:cubicBezTo>
                    <a:cubicBezTo>
                      <a:pt x="6" y="123"/>
                      <a:pt x="7" y="125"/>
                      <a:pt x="9" y="125"/>
                    </a:cubicBezTo>
                    <a:cubicBezTo>
                      <a:pt x="18" y="128"/>
                      <a:pt x="26" y="127"/>
                      <a:pt x="35" y="126"/>
                    </a:cubicBezTo>
                    <a:cubicBezTo>
                      <a:pt x="37" y="126"/>
                      <a:pt x="38" y="125"/>
                      <a:pt x="38" y="124"/>
                    </a:cubicBezTo>
                    <a:cubicBezTo>
                      <a:pt x="38" y="119"/>
                      <a:pt x="37" y="114"/>
                      <a:pt x="36" y="110"/>
                    </a:cubicBezTo>
                    <a:close/>
                    <a:moveTo>
                      <a:pt x="25" y="122"/>
                    </a:moveTo>
                    <a:cubicBezTo>
                      <a:pt x="11" y="124"/>
                      <a:pt x="25" y="117"/>
                      <a:pt x="32" y="113"/>
                    </a:cubicBezTo>
                    <a:cubicBezTo>
                      <a:pt x="33" y="118"/>
                      <a:pt x="32" y="121"/>
                      <a:pt x="25" y="122"/>
                    </a:cubicBezTo>
                    <a:close/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71"/>
              <p:cNvSpPr>
                <a:spLocks noEditPoints="1"/>
              </p:cNvSpPr>
              <p:nvPr/>
            </p:nvSpPr>
            <p:spPr bwMode="auto">
              <a:xfrm>
                <a:off x="4159310" y="2351038"/>
                <a:ext cx="109537" cy="390525"/>
              </a:xfrm>
              <a:custGeom>
                <a:avLst/>
                <a:gdLst>
                  <a:gd name="T0" fmla="*/ 37 w 40"/>
                  <a:gd name="T1" fmla="*/ 123 h 130"/>
                  <a:gd name="T2" fmla="*/ 13 w 40"/>
                  <a:gd name="T3" fmla="*/ 112 h 130"/>
                  <a:gd name="T4" fmla="*/ 12 w 40"/>
                  <a:gd name="T5" fmla="*/ 112 h 130"/>
                  <a:gd name="T6" fmla="*/ 10 w 40"/>
                  <a:gd name="T7" fmla="*/ 76 h 130"/>
                  <a:gd name="T8" fmla="*/ 9 w 40"/>
                  <a:gd name="T9" fmla="*/ 3 h 130"/>
                  <a:gd name="T10" fmla="*/ 4 w 40"/>
                  <a:gd name="T11" fmla="*/ 3 h 130"/>
                  <a:gd name="T12" fmla="*/ 8 w 40"/>
                  <a:gd name="T13" fmla="*/ 127 h 130"/>
                  <a:gd name="T14" fmla="*/ 10 w 40"/>
                  <a:gd name="T15" fmla="*/ 130 h 130"/>
                  <a:gd name="T16" fmla="*/ 37 w 40"/>
                  <a:gd name="T17" fmla="*/ 128 h 130"/>
                  <a:gd name="T18" fmla="*/ 37 w 40"/>
                  <a:gd name="T19" fmla="*/ 123 h 130"/>
                  <a:gd name="T20" fmla="*/ 13 w 40"/>
                  <a:gd name="T21" fmla="*/ 117 h 130"/>
                  <a:gd name="T22" fmla="*/ 28 w 40"/>
                  <a:gd name="T23" fmla="*/ 124 h 130"/>
                  <a:gd name="T24" fmla="*/ 13 w 40"/>
                  <a:gd name="T25" fmla="*/ 117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130">
                    <a:moveTo>
                      <a:pt x="37" y="123"/>
                    </a:moveTo>
                    <a:cubicBezTo>
                      <a:pt x="29" y="119"/>
                      <a:pt x="21" y="114"/>
                      <a:pt x="13" y="112"/>
                    </a:cubicBezTo>
                    <a:cubicBezTo>
                      <a:pt x="13" y="112"/>
                      <a:pt x="12" y="112"/>
                      <a:pt x="12" y="112"/>
                    </a:cubicBezTo>
                    <a:cubicBezTo>
                      <a:pt x="12" y="100"/>
                      <a:pt x="10" y="88"/>
                      <a:pt x="10" y="76"/>
                    </a:cubicBezTo>
                    <a:cubicBezTo>
                      <a:pt x="8" y="52"/>
                      <a:pt x="7" y="28"/>
                      <a:pt x="9" y="3"/>
                    </a:cubicBezTo>
                    <a:cubicBezTo>
                      <a:pt x="9" y="0"/>
                      <a:pt x="4" y="0"/>
                      <a:pt x="4" y="3"/>
                    </a:cubicBezTo>
                    <a:cubicBezTo>
                      <a:pt x="0" y="45"/>
                      <a:pt x="6" y="86"/>
                      <a:pt x="8" y="127"/>
                    </a:cubicBezTo>
                    <a:cubicBezTo>
                      <a:pt x="8" y="129"/>
                      <a:pt x="9" y="130"/>
                      <a:pt x="10" y="130"/>
                    </a:cubicBezTo>
                    <a:cubicBezTo>
                      <a:pt x="20" y="130"/>
                      <a:pt x="28" y="129"/>
                      <a:pt x="37" y="128"/>
                    </a:cubicBezTo>
                    <a:cubicBezTo>
                      <a:pt x="40" y="127"/>
                      <a:pt x="39" y="123"/>
                      <a:pt x="37" y="123"/>
                    </a:cubicBezTo>
                    <a:close/>
                    <a:moveTo>
                      <a:pt x="13" y="117"/>
                    </a:moveTo>
                    <a:cubicBezTo>
                      <a:pt x="18" y="118"/>
                      <a:pt x="23" y="121"/>
                      <a:pt x="28" y="124"/>
                    </a:cubicBezTo>
                    <a:cubicBezTo>
                      <a:pt x="21" y="125"/>
                      <a:pt x="15" y="125"/>
                      <a:pt x="13" y="117"/>
                    </a:cubicBezTo>
                    <a:close/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Oval 72"/>
              <p:cNvSpPr>
                <a:spLocks noChangeArrowheads="1"/>
              </p:cNvSpPr>
              <p:nvPr/>
            </p:nvSpPr>
            <p:spPr bwMode="auto">
              <a:xfrm>
                <a:off x="3711635" y="1563638"/>
                <a:ext cx="798512" cy="801688"/>
              </a:xfrm>
              <a:prstGeom prst="ellipse">
                <a:avLst/>
              </a:prstGeom>
              <a:solidFill>
                <a:srgbClr val="016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2" name="任意多边形 21"/>
            <p:cNvSpPr/>
            <p:nvPr/>
          </p:nvSpPr>
          <p:spPr>
            <a:xfrm>
              <a:off x="8007350" y="2082800"/>
              <a:ext cx="76200" cy="76200"/>
            </a:xfrm>
            <a:custGeom>
              <a:avLst/>
              <a:gdLst>
                <a:gd name="connsiteX0" fmla="*/ 0 w 76200"/>
                <a:gd name="connsiteY0" fmla="*/ 0 h 76200"/>
                <a:gd name="connsiteX1" fmla="*/ 76200 w 76200"/>
                <a:gd name="connsiteY1" fmla="*/ 25400 h 76200"/>
                <a:gd name="connsiteX2" fmla="*/ 44450 w 76200"/>
                <a:gd name="connsiteY2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200" h="76200">
                  <a:moveTo>
                    <a:pt x="0" y="0"/>
                  </a:moveTo>
                  <a:lnTo>
                    <a:pt x="76200" y="25400"/>
                  </a:lnTo>
                  <a:lnTo>
                    <a:pt x="44450" y="76200"/>
                  </a:ln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任意多边形 95"/>
            <p:cNvSpPr/>
            <p:nvPr/>
          </p:nvSpPr>
          <p:spPr>
            <a:xfrm rot="18949596" flipH="1">
              <a:off x="8234719" y="2015110"/>
              <a:ext cx="76200" cy="76200"/>
            </a:xfrm>
            <a:custGeom>
              <a:avLst/>
              <a:gdLst>
                <a:gd name="connsiteX0" fmla="*/ 0 w 76200"/>
                <a:gd name="connsiteY0" fmla="*/ 0 h 76200"/>
                <a:gd name="connsiteX1" fmla="*/ 76200 w 76200"/>
                <a:gd name="connsiteY1" fmla="*/ 25400 h 76200"/>
                <a:gd name="connsiteX2" fmla="*/ 44450 w 76200"/>
                <a:gd name="connsiteY2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200" h="76200">
                  <a:moveTo>
                    <a:pt x="0" y="0"/>
                  </a:moveTo>
                  <a:lnTo>
                    <a:pt x="76200" y="25400"/>
                  </a:lnTo>
                  <a:lnTo>
                    <a:pt x="44450" y="76200"/>
                  </a:ln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8093152" y="2180026"/>
              <a:ext cx="285749" cy="207174"/>
            </a:xfrm>
            <a:custGeom>
              <a:avLst/>
              <a:gdLst>
                <a:gd name="connsiteX0" fmla="*/ 0 w 247650"/>
                <a:gd name="connsiteY0" fmla="*/ 97631 h 173831"/>
                <a:gd name="connsiteX1" fmla="*/ 30956 w 247650"/>
                <a:gd name="connsiteY1" fmla="*/ 173831 h 173831"/>
                <a:gd name="connsiteX2" fmla="*/ 100012 w 247650"/>
                <a:gd name="connsiteY2" fmla="*/ 111918 h 173831"/>
                <a:gd name="connsiteX3" fmla="*/ 247650 w 247650"/>
                <a:gd name="connsiteY3" fmla="*/ 71437 h 173831"/>
                <a:gd name="connsiteX4" fmla="*/ 188118 w 247650"/>
                <a:gd name="connsiteY4" fmla="*/ 0 h 173831"/>
                <a:gd name="connsiteX5" fmla="*/ 109537 w 247650"/>
                <a:gd name="connsiteY5" fmla="*/ 66675 h 173831"/>
                <a:gd name="connsiteX6" fmla="*/ 0 w 247650"/>
                <a:gd name="connsiteY6" fmla="*/ 97631 h 173831"/>
                <a:gd name="connsiteX0" fmla="*/ 0 w 247650"/>
                <a:gd name="connsiteY0" fmla="*/ 97631 h 173831"/>
                <a:gd name="connsiteX1" fmla="*/ 30956 w 247650"/>
                <a:gd name="connsiteY1" fmla="*/ 173831 h 173831"/>
                <a:gd name="connsiteX2" fmla="*/ 123824 w 247650"/>
                <a:gd name="connsiteY2" fmla="*/ 109537 h 173831"/>
                <a:gd name="connsiteX3" fmla="*/ 247650 w 247650"/>
                <a:gd name="connsiteY3" fmla="*/ 71437 h 173831"/>
                <a:gd name="connsiteX4" fmla="*/ 188118 w 247650"/>
                <a:gd name="connsiteY4" fmla="*/ 0 h 173831"/>
                <a:gd name="connsiteX5" fmla="*/ 109537 w 247650"/>
                <a:gd name="connsiteY5" fmla="*/ 66675 h 173831"/>
                <a:gd name="connsiteX6" fmla="*/ 0 w 247650"/>
                <a:gd name="connsiteY6" fmla="*/ 97631 h 173831"/>
                <a:gd name="connsiteX0" fmla="*/ 0 w 247650"/>
                <a:gd name="connsiteY0" fmla="*/ 97631 h 173831"/>
                <a:gd name="connsiteX1" fmla="*/ 30956 w 247650"/>
                <a:gd name="connsiteY1" fmla="*/ 173831 h 173831"/>
                <a:gd name="connsiteX2" fmla="*/ 123824 w 247650"/>
                <a:gd name="connsiteY2" fmla="*/ 95249 h 173831"/>
                <a:gd name="connsiteX3" fmla="*/ 247650 w 247650"/>
                <a:gd name="connsiteY3" fmla="*/ 71437 h 173831"/>
                <a:gd name="connsiteX4" fmla="*/ 188118 w 247650"/>
                <a:gd name="connsiteY4" fmla="*/ 0 h 173831"/>
                <a:gd name="connsiteX5" fmla="*/ 109537 w 247650"/>
                <a:gd name="connsiteY5" fmla="*/ 66675 h 173831"/>
                <a:gd name="connsiteX6" fmla="*/ 0 w 247650"/>
                <a:gd name="connsiteY6" fmla="*/ 97631 h 173831"/>
                <a:gd name="connsiteX0" fmla="*/ 0 w 247650"/>
                <a:gd name="connsiteY0" fmla="*/ 97640 h 173840"/>
                <a:gd name="connsiteX1" fmla="*/ 30956 w 247650"/>
                <a:gd name="connsiteY1" fmla="*/ 173840 h 173840"/>
                <a:gd name="connsiteX2" fmla="*/ 123824 w 247650"/>
                <a:gd name="connsiteY2" fmla="*/ 95258 h 173840"/>
                <a:gd name="connsiteX3" fmla="*/ 247650 w 247650"/>
                <a:gd name="connsiteY3" fmla="*/ 71446 h 173840"/>
                <a:gd name="connsiteX4" fmla="*/ 188118 w 247650"/>
                <a:gd name="connsiteY4" fmla="*/ 9 h 173840"/>
                <a:gd name="connsiteX5" fmla="*/ 109537 w 247650"/>
                <a:gd name="connsiteY5" fmla="*/ 66684 h 173840"/>
                <a:gd name="connsiteX6" fmla="*/ 0 w 247650"/>
                <a:gd name="connsiteY6" fmla="*/ 97640 h 173840"/>
                <a:gd name="connsiteX0" fmla="*/ 0 w 247650"/>
                <a:gd name="connsiteY0" fmla="*/ 97640 h 173840"/>
                <a:gd name="connsiteX1" fmla="*/ 30956 w 247650"/>
                <a:gd name="connsiteY1" fmla="*/ 173840 h 173840"/>
                <a:gd name="connsiteX2" fmla="*/ 123824 w 247650"/>
                <a:gd name="connsiteY2" fmla="*/ 95258 h 173840"/>
                <a:gd name="connsiteX3" fmla="*/ 247650 w 247650"/>
                <a:gd name="connsiteY3" fmla="*/ 71446 h 173840"/>
                <a:gd name="connsiteX4" fmla="*/ 188118 w 247650"/>
                <a:gd name="connsiteY4" fmla="*/ 9 h 173840"/>
                <a:gd name="connsiteX5" fmla="*/ 109537 w 247650"/>
                <a:gd name="connsiteY5" fmla="*/ 66684 h 173840"/>
                <a:gd name="connsiteX6" fmla="*/ 0 w 247650"/>
                <a:gd name="connsiteY6" fmla="*/ 97640 h 173840"/>
                <a:gd name="connsiteX0" fmla="*/ 0 w 247650"/>
                <a:gd name="connsiteY0" fmla="*/ 97639 h 173839"/>
                <a:gd name="connsiteX1" fmla="*/ 30956 w 247650"/>
                <a:gd name="connsiteY1" fmla="*/ 173839 h 173839"/>
                <a:gd name="connsiteX2" fmla="*/ 123824 w 247650"/>
                <a:gd name="connsiteY2" fmla="*/ 95257 h 173839"/>
                <a:gd name="connsiteX3" fmla="*/ 247650 w 247650"/>
                <a:gd name="connsiteY3" fmla="*/ 71445 h 173839"/>
                <a:gd name="connsiteX4" fmla="*/ 188118 w 247650"/>
                <a:gd name="connsiteY4" fmla="*/ 8 h 173839"/>
                <a:gd name="connsiteX5" fmla="*/ 111918 w 247650"/>
                <a:gd name="connsiteY5" fmla="*/ 76208 h 173839"/>
                <a:gd name="connsiteX6" fmla="*/ 0 w 247650"/>
                <a:gd name="connsiteY6" fmla="*/ 97639 h 173839"/>
                <a:gd name="connsiteX0" fmla="*/ 0 w 247650"/>
                <a:gd name="connsiteY0" fmla="*/ 97639 h 185745"/>
                <a:gd name="connsiteX1" fmla="*/ 19049 w 247650"/>
                <a:gd name="connsiteY1" fmla="*/ 185745 h 185745"/>
                <a:gd name="connsiteX2" fmla="*/ 123824 w 247650"/>
                <a:gd name="connsiteY2" fmla="*/ 95257 h 185745"/>
                <a:gd name="connsiteX3" fmla="*/ 247650 w 247650"/>
                <a:gd name="connsiteY3" fmla="*/ 71445 h 185745"/>
                <a:gd name="connsiteX4" fmla="*/ 188118 w 247650"/>
                <a:gd name="connsiteY4" fmla="*/ 8 h 185745"/>
                <a:gd name="connsiteX5" fmla="*/ 111918 w 247650"/>
                <a:gd name="connsiteY5" fmla="*/ 76208 h 185745"/>
                <a:gd name="connsiteX6" fmla="*/ 0 w 247650"/>
                <a:gd name="connsiteY6" fmla="*/ 97639 h 185745"/>
                <a:gd name="connsiteX0" fmla="*/ 0 w 247650"/>
                <a:gd name="connsiteY0" fmla="*/ 104782 h 192888"/>
                <a:gd name="connsiteX1" fmla="*/ 19049 w 247650"/>
                <a:gd name="connsiteY1" fmla="*/ 192888 h 192888"/>
                <a:gd name="connsiteX2" fmla="*/ 123824 w 247650"/>
                <a:gd name="connsiteY2" fmla="*/ 102400 h 192888"/>
                <a:gd name="connsiteX3" fmla="*/ 247650 w 247650"/>
                <a:gd name="connsiteY3" fmla="*/ 78588 h 192888"/>
                <a:gd name="connsiteX4" fmla="*/ 202405 w 247650"/>
                <a:gd name="connsiteY4" fmla="*/ 7 h 192888"/>
                <a:gd name="connsiteX5" fmla="*/ 111918 w 247650"/>
                <a:gd name="connsiteY5" fmla="*/ 83351 h 192888"/>
                <a:gd name="connsiteX6" fmla="*/ 0 w 247650"/>
                <a:gd name="connsiteY6" fmla="*/ 104782 h 192888"/>
                <a:gd name="connsiteX0" fmla="*/ 0 w 261937"/>
                <a:gd name="connsiteY0" fmla="*/ 107163 h 192888"/>
                <a:gd name="connsiteX1" fmla="*/ 33336 w 261937"/>
                <a:gd name="connsiteY1" fmla="*/ 192888 h 192888"/>
                <a:gd name="connsiteX2" fmla="*/ 138111 w 261937"/>
                <a:gd name="connsiteY2" fmla="*/ 102400 h 192888"/>
                <a:gd name="connsiteX3" fmla="*/ 261937 w 261937"/>
                <a:gd name="connsiteY3" fmla="*/ 78588 h 192888"/>
                <a:gd name="connsiteX4" fmla="*/ 216692 w 261937"/>
                <a:gd name="connsiteY4" fmla="*/ 7 h 192888"/>
                <a:gd name="connsiteX5" fmla="*/ 126205 w 261937"/>
                <a:gd name="connsiteY5" fmla="*/ 83351 h 192888"/>
                <a:gd name="connsiteX6" fmla="*/ 0 w 261937"/>
                <a:gd name="connsiteY6" fmla="*/ 107163 h 192888"/>
                <a:gd name="connsiteX0" fmla="*/ 0 w 271462"/>
                <a:gd name="connsiteY0" fmla="*/ 100019 h 192888"/>
                <a:gd name="connsiteX1" fmla="*/ 42861 w 271462"/>
                <a:gd name="connsiteY1" fmla="*/ 192888 h 192888"/>
                <a:gd name="connsiteX2" fmla="*/ 147636 w 271462"/>
                <a:gd name="connsiteY2" fmla="*/ 102400 h 192888"/>
                <a:gd name="connsiteX3" fmla="*/ 271462 w 271462"/>
                <a:gd name="connsiteY3" fmla="*/ 78588 h 192888"/>
                <a:gd name="connsiteX4" fmla="*/ 226217 w 271462"/>
                <a:gd name="connsiteY4" fmla="*/ 7 h 192888"/>
                <a:gd name="connsiteX5" fmla="*/ 135730 w 271462"/>
                <a:gd name="connsiteY5" fmla="*/ 83351 h 192888"/>
                <a:gd name="connsiteX6" fmla="*/ 0 w 271462"/>
                <a:gd name="connsiteY6" fmla="*/ 100019 h 192888"/>
                <a:gd name="connsiteX0" fmla="*/ 0 w 271462"/>
                <a:gd name="connsiteY0" fmla="*/ 111924 h 204793"/>
                <a:gd name="connsiteX1" fmla="*/ 42861 w 271462"/>
                <a:gd name="connsiteY1" fmla="*/ 204793 h 204793"/>
                <a:gd name="connsiteX2" fmla="*/ 147636 w 271462"/>
                <a:gd name="connsiteY2" fmla="*/ 114305 h 204793"/>
                <a:gd name="connsiteX3" fmla="*/ 271462 w 271462"/>
                <a:gd name="connsiteY3" fmla="*/ 90493 h 204793"/>
                <a:gd name="connsiteX4" fmla="*/ 226217 w 271462"/>
                <a:gd name="connsiteY4" fmla="*/ 6 h 204793"/>
                <a:gd name="connsiteX5" fmla="*/ 135730 w 271462"/>
                <a:gd name="connsiteY5" fmla="*/ 95256 h 204793"/>
                <a:gd name="connsiteX6" fmla="*/ 0 w 271462"/>
                <a:gd name="connsiteY6" fmla="*/ 111924 h 204793"/>
                <a:gd name="connsiteX0" fmla="*/ 0 w 285749"/>
                <a:gd name="connsiteY0" fmla="*/ 111924 h 204793"/>
                <a:gd name="connsiteX1" fmla="*/ 42861 w 285749"/>
                <a:gd name="connsiteY1" fmla="*/ 204793 h 204793"/>
                <a:gd name="connsiteX2" fmla="*/ 147636 w 285749"/>
                <a:gd name="connsiteY2" fmla="*/ 114305 h 204793"/>
                <a:gd name="connsiteX3" fmla="*/ 285749 w 285749"/>
                <a:gd name="connsiteY3" fmla="*/ 90493 h 204793"/>
                <a:gd name="connsiteX4" fmla="*/ 226217 w 285749"/>
                <a:gd name="connsiteY4" fmla="*/ 6 h 204793"/>
                <a:gd name="connsiteX5" fmla="*/ 135730 w 285749"/>
                <a:gd name="connsiteY5" fmla="*/ 95256 h 204793"/>
                <a:gd name="connsiteX6" fmla="*/ 0 w 285749"/>
                <a:gd name="connsiteY6" fmla="*/ 111924 h 204793"/>
                <a:gd name="connsiteX0" fmla="*/ 0 w 285749"/>
                <a:gd name="connsiteY0" fmla="*/ 111924 h 207174"/>
                <a:gd name="connsiteX1" fmla="*/ 35717 w 285749"/>
                <a:gd name="connsiteY1" fmla="*/ 207174 h 207174"/>
                <a:gd name="connsiteX2" fmla="*/ 147636 w 285749"/>
                <a:gd name="connsiteY2" fmla="*/ 114305 h 207174"/>
                <a:gd name="connsiteX3" fmla="*/ 285749 w 285749"/>
                <a:gd name="connsiteY3" fmla="*/ 90493 h 207174"/>
                <a:gd name="connsiteX4" fmla="*/ 226217 w 285749"/>
                <a:gd name="connsiteY4" fmla="*/ 6 h 207174"/>
                <a:gd name="connsiteX5" fmla="*/ 135730 w 285749"/>
                <a:gd name="connsiteY5" fmla="*/ 95256 h 207174"/>
                <a:gd name="connsiteX6" fmla="*/ 0 w 285749"/>
                <a:gd name="connsiteY6" fmla="*/ 111924 h 207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49" h="207174">
                  <a:moveTo>
                    <a:pt x="0" y="111924"/>
                  </a:moveTo>
                  <a:lnTo>
                    <a:pt x="35717" y="207174"/>
                  </a:lnTo>
                  <a:cubicBezTo>
                    <a:pt x="56354" y="206777"/>
                    <a:pt x="105964" y="133752"/>
                    <a:pt x="147636" y="114305"/>
                  </a:cubicBezTo>
                  <a:cubicBezTo>
                    <a:pt x="189308" y="94858"/>
                    <a:pt x="275033" y="106368"/>
                    <a:pt x="285749" y="90493"/>
                  </a:cubicBezTo>
                  <a:lnTo>
                    <a:pt x="226217" y="6"/>
                  </a:lnTo>
                  <a:cubicBezTo>
                    <a:pt x="203198" y="-788"/>
                    <a:pt x="173433" y="76603"/>
                    <a:pt x="135730" y="95256"/>
                  </a:cubicBezTo>
                  <a:cubicBezTo>
                    <a:pt x="98027" y="113909"/>
                    <a:pt x="13097" y="94065"/>
                    <a:pt x="0" y="111924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467737" y="4284523"/>
            <a:ext cx="2208527" cy="447467"/>
            <a:chOff x="3515601" y="4284523"/>
            <a:chExt cx="2208527" cy="447467"/>
          </a:xfrm>
        </p:grpSpPr>
        <p:sp>
          <p:nvSpPr>
            <p:cNvPr id="27" name="矩形 26"/>
            <p:cNvSpPr/>
            <p:nvPr/>
          </p:nvSpPr>
          <p:spPr>
            <a:xfrm>
              <a:off x="3515601" y="4402633"/>
              <a:ext cx="2189475" cy="211246"/>
            </a:xfrm>
            <a:prstGeom prst="rect">
              <a:avLst/>
            </a:prstGeom>
            <a:solidFill>
              <a:srgbClr val="016B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4364480" y="4284523"/>
              <a:ext cx="447467" cy="447467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 w="12700">
              <a:solidFill>
                <a:srgbClr val="016B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3618240" y="4441334"/>
              <a:ext cx="145005" cy="141533"/>
              <a:chOff x="10336112" y="444130"/>
              <a:chExt cx="286327" cy="279473"/>
            </a:xfrm>
            <a:solidFill>
              <a:schemeClr val="bg1"/>
            </a:solidFill>
          </p:grpSpPr>
          <p:sp>
            <p:nvSpPr>
              <p:cNvPr id="69" name="Freeform 39"/>
              <p:cNvSpPr>
                <a:spLocks/>
              </p:cNvSpPr>
              <p:nvPr/>
            </p:nvSpPr>
            <p:spPr bwMode="auto">
              <a:xfrm>
                <a:off x="10336112" y="444130"/>
                <a:ext cx="152302" cy="279473"/>
              </a:xfrm>
              <a:custGeom>
                <a:avLst/>
                <a:gdLst>
                  <a:gd name="T0" fmla="*/ 0 w 200"/>
                  <a:gd name="T1" fmla="*/ 0 h 367"/>
                  <a:gd name="T2" fmla="*/ 0 w 200"/>
                  <a:gd name="T3" fmla="*/ 367 h 367"/>
                  <a:gd name="T4" fmla="*/ 200 w 200"/>
                  <a:gd name="T5" fmla="*/ 0 h 367"/>
                  <a:gd name="T6" fmla="*/ 0 w 200"/>
                  <a:gd name="T7" fmla="*/ 0 h 367"/>
                  <a:gd name="T8" fmla="*/ 0 w 200"/>
                  <a:gd name="T9" fmla="*/ 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0" h="367">
                    <a:moveTo>
                      <a:pt x="0" y="0"/>
                    </a:moveTo>
                    <a:lnTo>
                      <a:pt x="0" y="367"/>
                    </a:lnTo>
                    <a:lnTo>
                      <a:pt x="20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800"/>
              </a:p>
            </p:txBody>
          </p:sp>
          <p:sp>
            <p:nvSpPr>
              <p:cNvPr id="70" name="Freeform 40"/>
              <p:cNvSpPr>
                <a:spLocks/>
              </p:cNvSpPr>
              <p:nvPr/>
            </p:nvSpPr>
            <p:spPr bwMode="auto">
              <a:xfrm>
                <a:off x="10404648" y="464691"/>
                <a:ext cx="217791" cy="258912"/>
              </a:xfrm>
              <a:custGeom>
                <a:avLst/>
                <a:gdLst>
                  <a:gd name="T0" fmla="*/ 167 w 286"/>
                  <a:gd name="T1" fmla="*/ 0 h 340"/>
                  <a:gd name="T2" fmla="*/ 110 w 286"/>
                  <a:gd name="T3" fmla="*/ 99 h 340"/>
                  <a:gd name="T4" fmla="*/ 156 w 286"/>
                  <a:gd name="T5" fmla="*/ 161 h 340"/>
                  <a:gd name="T6" fmla="*/ 64 w 286"/>
                  <a:gd name="T7" fmla="*/ 188 h 340"/>
                  <a:gd name="T8" fmla="*/ 0 w 286"/>
                  <a:gd name="T9" fmla="*/ 302 h 340"/>
                  <a:gd name="T10" fmla="*/ 126 w 286"/>
                  <a:gd name="T11" fmla="*/ 258 h 340"/>
                  <a:gd name="T12" fmla="*/ 184 w 286"/>
                  <a:gd name="T13" fmla="*/ 340 h 340"/>
                  <a:gd name="T14" fmla="*/ 174 w 286"/>
                  <a:gd name="T15" fmla="*/ 242 h 340"/>
                  <a:gd name="T16" fmla="*/ 286 w 286"/>
                  <a:gd name="T17" fmla="*/ 204 h 340"/>
                  <a:gd name="T18" fmla="*/ 167 w 286"/>
                  <a:gd name="T19" fmla="*/ 0 h 340"/>
                  <a:gd name="T20" fmla="*/ 167 w 286"/>
                  <a:gd name="T21" fmla="*/ 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6" h="340">
                    <a:moveTo>
                      <a:pt x="167" y="0"/>
                    </a:moveTo>
                    <a:lnTo>
                      <a:pt x="110" y="99"/>
                    </a:lnTo>
                    <a:lnTo>
                      <a:pt x="156" y="161"/>
                    </a:lnTo>
                    <a:lnTo>
                      <a:pt x="64" y="188"/>
                    </a:lnTo>
                    <a:lnTo>
                      <a:pt x="0" y="302"/>
                    </a:lnTo>
                    <a:lnTo>
                      <a:pt x="126" y="258"/>
                    </a:lnTo>
                    <a:lnTo>
                      <a:pt x="184" y="340"/>
                    </a:lnTo>
                    <a:lnTo>
                      <a:pt x="174" y="242"/>
                    </a:lnTo>
                    <a:lnTo>
                      <a:pt x="286" y="204"/>
                    </a:lnTo>
                    <a:lnTo>
                      <a:pt x="167" y="0"/>
                    </a:lnTo>
                    <a:lnTo>
                      <a:pt x="16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800"/>
              </a:p>
            </p:txBody>
          </p:sp>
          <p:sp>
            <p:nvSpPr>
              <p:cNvPr id="71" name="Freeform 66"/>
              <p:cNvSpPr>
                <a:spLocks/>
              </p:cNvSpPr>
              <p:nvPr/>
            </p:nvSpPr>
            <p:spPr bwMode="auto">
              <a:xfrm>
                <a:off x="10336112" y="444130"/>
                <a:ext cx="152302" cy="279473"/>
              </a:xfrm>
              <a:custGeom>
                <a:avLst/>
                <a:gdLst>
                  <a:gd name="T0" fmla="*/ 0 w 200"/>
                  <a:gd name="T1" fmla="*/ 0 h 367"/>
                  <a:gd name="T2" fmla="*/ 0 w 200"/>
                  <a:gd name="T3" fmla="*/ 367 h 367"/>
                  <a:gd name="T4" fmla="*/ 200 w 200"/>
                  <a:gd name="T5" fmla="*/ 0 h 367"/>
                  <a:gd name="T6" fmla="*/ 0 w 200"/>
                  <a:gd name="T7" fmla="*/ 0 h 367"/>
                  <a:gd name="T8" fmla="*/ 0 w 200"/>
                  <a:gd name="T9" fmla="*/ 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0" h="367">
                    <a:moveTo>
                      <a:pt x="0" y="0"/>
                    </a:moveTo>
                    <a:lnTo>
                      <a:pt x="0" y="367"/>
                    </a:lnTo>
                    <a:lnTo>
                      <a:pt x="20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800"/>
              </a:p>
            </p:txBody>
          </p:sp>
          <p:sp>
            <p:nvSpPr>
              <p:cNvPr id="72" name="Freeform 67"/>
              <p:cNvSpPr>
                <a:spLocks/>
              </p:cNvSpPr>
              <p:nvPr/>
            </p:nvSpPr>
            <p:spPr bwMode="auto">
              <a:xfrm>
                <a:off x="10404648" y="464691"/>
                <a:ext cx="217791" cy="258912"/>
              </a:xfrm>
              <a:custGeom>
                <a:avLst/>
                <a:gdLst>
                  <a:gd name="T0" fmla="*/ 167 w 286"/>
                  <a:gd name="T1" fmla="*/ 0 h 340"/>
                  <a:gd name="T2" fmla="*/ 110 w 286"/>
                  <a:gd name="T3" fmla="*/ 99 h 340"/>
                  <a:gd name="T4" fmla="*/ 156 w 286"/>
                  <a:gd name="T5" fmla="*/ 161 h 340"/>
                  <a:gd name="T6" fmla="*/ 64 w 286"/>
                  <a:gd name="T7" fmla="*/ 188 h 340"/>
                  <a:gd name="T8" fmla="*/ 0 w 286"/>
                  <a:gd name="T9" fmla="*/ 302 h 340"/>
                  <a:gd name="T10" fmla="*/ 126 w 286"/>
                  <a:gd name="T11" fmla="*/ 258 h 340"/>
                  <a:gd name="T12" fmla="*/ 184 w 286"/>
                  <a:gd name="T13" fmla="*/ 340 h 340"/>
                  <a:gd name="T14" fmla="*/ 174 w 286"/>
                  <a:gd name="T15" fmla="*/ 242 h 340"/>
                  <a:gd name="T16" fmla="*/ 286 w 286"/>
                  <a:gd name="T17" fmla="*/ 204 h 340"/>
                  <a:gd name="T18" fmla="*/ 167 w 286"/>
                  <a:gd name="T19" fmla="*/ 0 h 340"/>
                  <a:gd name="T20" fmla="*/ 167 w 286"/>
                  <a:gd name="T21" fmla="*/ 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6" h="340">
                    <a:moveTo>
                      <a:pt x="167" y="0"/>
                    </a:moveTo>
                    <a:lnTo>
                      <a:pt x="110" y="99"/>
                    </a:lnTo>
                    <a:lnTo>
                      <a:pt x="156" y="161"/>
                    </a:lnTo>
                    <a:lnTo>
                      <a:pt x="64" y="188"/>
                    </a:lnTo>
                    <a:lnTo>
                      <a:pt x="0" y="302"/>
                    </a:lnTo>
                    <a:lnTo>
                      <a:pt x="126" y="258"/>
                    </a:lnTo>
                    <a:lnTo>
                      <a:pt x="184" y="340"/>
                    </a:lnTo>
                    <a:lnTo>
                      <a:pt x="174" y="242"/>
                    </a:lnTo>
                    <a:lnTo>
                      <a:pt x="286" y="204"/>
                    </a:lnTo>
                    <a:lnTo>
                      <a:pt x="167" y="0"/>
                    </a:lnTo>
                    <a:lnTo>
                      <a:pt x="16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 rot="551016">
              <a:off x="4427491" y="4347274"/>
              <a:ext cx="321444" cy="321965"/>
              <a:chOff x="5055381" y="3757059"/>
              <a:chExt cx="458344" cy="459086"/>
            </a:xfrm>
            <a:solidFill>
              <a:srgbClr val="016B52"/>
            </a:solidFill>
          </p:grpSpPr>
          <p:sp>
            <p:nvSpPr>
              <p:cNvPr id="73" name="Oval 6"/>
              <p:cNvSpPr>
                <a:spLocks noChangeArrowheads="1"/>
              </p:cNvSpPr>
              <p:nvPr/>
            </p:nvSpPr>
            <p:spPr bwMode="auto">
              <a:xfrm rot="21059721">
                <a:off x="5055381" y="3757059"/>
                <a:ext cx="458344" cy="459086"/>
              </a:xfrm>
              <a:prstGeom prst="ellipse">
                <a:avLst/>
              </a:prstGeom>
              <a:noFill/>
              <a:ln w="12700">
                <a:solidFill>
                  <a:srgbClr val="016B52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5103986" y="3807981"/>
                <a:ext cx="361195" cy="356603"/>
                <a:chOff x="5103986" y="3807981"/>
                <a:chExt cx="361195" cy="356603"/>
              </a:xfrm>
              <a:grpFill/>
            </p:grpSpPr>
            <p:sp>
              <p:nvSpPr>
                <p:cNvPr id="74" name="Freeform 8"/>
                <p:cNvSpPr>
                  <a:spLocks/>
                </p:cNvSpPr>
                <p:nvPr/>
              </p:nvSpPr>
              <p:spPr bwMode="auto">
                <a:xfrm rot="21059721">
                  <a:off x="5215285" y="3818791"/>
                  <a:ext cx="34127" cy="60941"/>
                </a:xfrm>
                <a:custGeom>
                  <a:avLst/>
                  <a:gdLst>
                    <a:gd name="T0" fmla="*/ 42 w 42"/>
                    <a:gd name="T1" fmla="*/ 73 h 73"/>
                    <a:gd name="T2" fmla="*/ 42 w 42"/>
                    <a:gd name="T3" fmla="*/ 0 h 73"/>
                    <a:gd name="T4" fmla="*/ 0 w 42"/>
                    <a:gd name="T5" fmla="*/ 73 h 73"/>
                    <a:gd name="T6" fmla="*/ 42 w 42"/>
                    <a:gd name="T7" fmla="*/ 7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2" h="73">
                      <a:moveTo>
                        <a:pt x="42" y="73"/>
                      </a:move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26" y="22"/>
                        <a:pt x="11" y="47"/>
                        <a:pt x="0" y="73"/>
                      </a:cubicBezTo>
                      <a:lnTo>
                        <a:pt x="42" y="7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" name="Freeform 9"/>
                <p:cNvSpPr>
                  <a:spLocks/>
                </p:cNvSpPr>
                <p:nvPr/>
              </p:nvSpPr>
              <p:spPr bwMode="auto">
                <a:xfrm rot="21059721">
                  <a:off x="5103986" y="3929533"/>
                  <a:ext cx="73942" cy="61754"/>
                </a:xfrm>
                <a:custGeom>
                  <a:avLst/>
                  <a:gdLst>
                    <a:gd name="T0" fmla="*/ 89 w 89"/>
                    <a:gd name="T1" fmla="*/ 0 h 75"/>
                    <a:gd name="T2" fmla="*/ 22 w 89"/>
                    <a:gd name="T3" fmla="*/ 0 h 75"/>
                    <a:gd name="T4" fmla="*/ 0 w 89"/>
                    <a:gd name="T5" fmla="*/ 75 h 75"/>
                    <a:gd name="T6" fmla="*/ 78 w 89"/>
                    <a:gd name="T7" fmla="*/ 75 h 75"/>
                    <a:gd name="T8" fmla="*/ 89 w 89"/>
                    <a:gd name="T9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9" h="75">
                      <a:moveTo>
                        <a:pt x="89" y="0"/>
                      </a:move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10" y="23"/>
                        <a:pt x="3" y="48"/>
                        <a:pt x="0" y="75"/>
                      </a:cubicBezTo>
                      <a:cubicBezTo>
                        <a:pt x="78" y="75"/>
                        <a:pt x="78" y="75"/>
                        <a:pt x="78" y="75"/>
                      </a:cubicBezTo>
                      <a:cubicBezTo>
                        <a:pt x="79" y="49"/>
                        <a:pt x="83" y="24"/>
                        <a:pt x="8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" name="Freeform 10"/>
                <p:cNvSpPr>
                  <a:spLocks/>
                </p:cNvSpPr>
                <p:nvPr/>
              </p:nvSpPr>
              <p:spPr bwMode="auto">
                <a:xfrm rot="21059721">
                  <a:off x="5135860" y="3842013"/>
                  <a:ext cx="65003" cy="47940"/>
                </a:xfrm>
                <a:custGeom>
                  <a:avLst/>
                  <a:gdLst>
                    <a:gd name="T0" fmla="*/ 79 w 79"/>
                    <a:gd name="T1" fmla="*/ 0 h 58"/>
                    <a:gd name="T2" fmla="*/ 0 w 79"/>
                    <a:gd name="T3" fmla="*/ 58 h 58"/>
                    <a:gd name="T4" fmla="*/ 52 w 79"/>
                    <a:gd name="T5" fmla="*/ 58 h 58"/>
                    <a:gd name="T6" fmla="*/ 79 w 79"/>
                    <a:gd name="T7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9" h="58">
                      <a:moveTo>
                        <a:pt x="79" y="0"/>
                      </a:moveTo>
                      <a:cubicBezTo>
                        <a:pt x="49" y="13"/>
                        <a:pt x="22" y="33"/>
                        <a:pt x="0" y="58"/>
                      </a:cubicBezTo>
                      <a:cubicBezTo>
                        <a:pt x="52" y="58"/>
                        <a:pt x="52" y="58"/>
                        <a:pt x="52" y="58"/>
                      </a:cubicBezTo>
                      <a:cubicBezTo>
                        <a:pt x="60" y="38"/>
                        <a:pt x="69" y="19"/>
                        <a:pt x="7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" name="Freeform 11"/>
                <p:cNvSpPr>
                  <a:spLocks/>
                </p:cNvSpPr>
                <p:nvPr/>
              </p:nvSpPr>
              <p:spPr bwMode="auto">
                <a:xfrm rot="21059721">
                  <a:off x="5283499" y="3807981"/>
                  <a:ext cx="34127" cy="60941"/>
                </a:xfrm>
                <a:custGeom>
                  <a:avLst/>
                  <a:gdLst>
                    <a:gd name="T0" fmla="*/ 42 w 42"/>
                    <a:gd name="T1" fmla="*/ 73 h 73"/>
                    <a:gd name="T2" fmla="*/ 0 w 42"/>
                    <a:gd name="T3" fmla="*/ 0 h 73"/>
                    <a:gd name="T4" fmla="*/ 0 w 42"/>
                    <a:gd name="T5" fmla="*/ 73 h 73"/>
                    <a:gd name="T6" fmla="*/ 42 w 42"/>
                    <a:gd name="T7" fmla="*/ 7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2" h="73">
                      <a:moveTo>
                        <a:pt x="42" y="73"/>
                      </a:moveTo>
                      <a:cubicBezTo>
                        <a:pt x="31" y="47"/>
                        <a:pt x="17" y="22"/>
                        <a:pt x="0" y="0"/>
                      </a:cubicBezTo>
                      <a:cubicBezTo>
                        <a:pt x="0" y="73"/>
                        <a:pt x="0" y="73"/>
                        <a:pt x="0" y="73"/>
                      </a:cubicBezTo>
                      <a:lnTo>
                        <a:pt x="42" y="7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" name="Freeform 12"/>
                <p:cNvSpPr>
                  <a:spLocks/>
                </p:cNvSpPr>
                <p:nvPr/>
              </p:nvSpPr>
              <p:spPr bwMode="auto">
                <a:xfrm rot="21059721">
                  <a:off x="5376041" y="3886421"/>
                  <a:ext cx="73942" cy="61754"/>
                </a:xfrm>
                <a:custGeom>
                  <a:avLst/>
                  <a:gdLst>
                    <a:gd name="T0" fmla="*/ 11 w 89"/>
                    <a:gd name="T1" fmla="*/ 75 h 75"/>
                    <a:gd name="T2" fmla="*/ 89 w 89"/>
                    <a:gd name="T3" fmla="*/ 75 h 75"/>
                    <a:gd name="T4" fmla="*/ 67 w 89"/>
                    <a:gd name="T5" fmla="*/ 0 h 75"/>
                    <a:gd name="T6" fmla="*/ 0 w 89"/>
                    <a:gd name="T7" fmla="*/ 0 h 75"/>
                    <a:gd name="T8" fmla="*/ 11 w 89"/>
                    <a:gd name="T9" fmla="*/ 7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9" h="75">
                      <a:moveTo>
                        <a:pt x="11" y="75"/>
                      </a:moveTo>
                      <a:cubicBezTo>
                        <a:pt x="89" y="75"/>
                        <a:pt x="89" y="75"/>
                        <a:pt x="89" y="75"/>
                      </a:cubicBezTo>
                      <a:cubicBezTo>
                        <a:pt x="86" y="48"/>
                        <a:pt x="78" y="23"/>
                        <a:pt x="6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6" y="24"/>
                        <a:pt x="9" y="49"/>
                        <a:pt x="11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" name="Freeform 13"/>
                <p:cNvSpPr>
                  <a:spLocks/>
                </p:cNvSpPr>
                <p:nvPr/>
              </p:nvSpPr>
              <p:spPr bwMode="auto">
                <a:xfrm rot="21059721">
                  <a:off x="5334891" y="3810537"/>
                  <a:ext cx="64190" cy="47940"/>
                </a:xfrm>
                <a:custGeom>
                  <a:avLst/>
                  <a:gdLst>
                    <a:gd name="T0" fmla="*/ 78 w 78"/>
                    <a:gd name="T1" fmla="*/ 58 h 58"/>
                    <a:gd name="T2" fmla="*/ 0 w 78"/>
                    <a:gd name="T3" fmla="*/ 0 h 58"/>
                    <a:gd name="T4" fmla="*/ 27 w 78"/>
                    <a:gd name="T5" fmla="*/ 58 h 58"/>
                    <a:gd name="T6" fmla="*/ 78 w 78"/>
                    <a:gd name="T7" fmla="*/ 58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8" h="58">
                      <a:moveTo>
                        <a:pt x="78" y="58"/>
                      </a:moveTo>
                      <a:cubicBezTo>
                        <a:pt x="57" y="33"/>
                        <a:pt x="30" y="13"/>
                        <a:pt x="0" y="0"/>
                      </a:cubicBezTo>
                      <a:cubicBezTo>
                        <a:pt x="10" y="19"/>
                        <a:pt x="19" y="38"/>
                        <a:pt x="27" y="58"/>
                      </a:cubicBezTo>
                      <a:lnTo>
                        <a:pt x="78" y="5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" name="Freeform 14"/>
                <p:cNvSpPr>
                  <a:spLocks/>
                </p:cNvSpPr>
                <p:nvPr/>
              </p:nvSpPr>
              <p:spPr bwMode="auto">
                <a:xfrm rot="21059721">
                  <a:off x="5255553" y="4104456"/>
                  <a:ext cx="34127" cy="60128"/>
                </a:xfrm>
                <a:custGeom>
                  <a:avLst/>
                  <a:gdLst>
                    <a:gd name="T0" fmla="*/ 0 w 42"/>
                    <a:gd name="T1" fmla="*/ 0 h 73"/>
                    <a:gd name="T2" fmla="*/ 42 w 42"/>
                    <a:gd name="T3" fmla="*/ 73 h 73"/>
                    <a:gd name="T4" fmla="*/ 42 w 42"/>
                    <a:gd name="T5" fmla="*/ 0 h 73"/>
                    <a:gd name="T6" fmla="*/ 0 w 42"/>
                    <a:gd name="T7" fmla="*/ 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2" h="73">
                      <a:moveTo>
                        <a:pt x="0" y="0"/>
                      </a:moveTo>
                      <a:cubicBezTo>
                        <a:pt x="11" y="27"/>
                        <a:pt x="26" y="51"/>
                        <a:pt x="42" y="73"/>
                      </a:cubicBezTo>
                      <a:cubicBezTo>
                        <a:pt x="42" y="0"/>
                        <a:pt x="42" y="0"/>
                        <a:pt x="42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" name="Freeform 15"/>
                <p:cNvSpPr>
                  <a:spLocks/>
                </p:cNvSpPr>
                <p:nvPr/>
              </p:nvSpPr>
              <p:spPr bwMode="auto">
                <a:xfrm rot="21059721">
                  <a:off x="5119184" y="4025028"/>
                  <a:ext cx="73942" cy="62566"/>
                </a:xfrm>
                <a:custGeom>
                  <a:avLst/>
                  <a:gdLst>
                    <a:gd name="T0" fmla="*/ 78 w 89"/>
                    <a:gd name="T1" fmla="*/ 0 h 76"/>
                    <a:gd name="T2" fmla="*/ 0 w 89"/>
                    <a:gd name="T3" fmla="*/ 0 h 76"/>
                    <a:gd name="T4" fmla="*/ 22 w 89"/>
                    <a:gd name="T5" fmla="*/ 76 h 76"/>
                    <a:gd name="T6" fmla="*/ 89 w 89"/>
                    <a:gd name="T7" fmla="*/ 76 h 76"/>
                    <a:gd name="T8" fmla="*/ 78 w 89"/>
                    <a:gd name="T9" fmla="*/ 0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9" h="76">
                      <a:moveTo>
                        <a:pt x="78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" y="27"/>
                        <a:pt x="10" y="53"/>
                        <a:pt x="22" y="76"/>
                      </a:cubicBezTo>
                      <a:cubicBezTo>
                        <a:pt x="89" y="76"/>
                        <a:pt x="89" y="76"/>
                        <a:pt x="89" y="76"/>
                      </a:cubicBezTo>
                      <a:cubicBezTo>
                        <a:pt x="83" y="51"/>
                        <a:pt x="79" y="26"/>
                        <a:pt x="7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" name="Freeform 16"/>
                <p:cNvSpPr>
                  <a:spLocks/>
                </p:cNvSpPr>
                <p:nvPr/>
              </p:nvSpPr>
              <p:spPr bwMode="auto">
                <a:xfrm rot="21059721">
                  <a:off x="5174093" y="4114838"/>
                  <a:ext cx="65003" cy="47128"/>
                </a:xfrm>
                <a:custGeom>
                  <a:avLst/>
                  <a:gdLst>
                    <a:gd name="T0" fmla="*/ 0 w 79"/>
                    <a:gd name="T1" fmla="*/ 0 h 58"/>
                    <a:gd name="T2" fmla="*/ 79 w 79"/>
                    <a:gd name="T3" fmla="*/ 58 h 58"/>
                    <a:gd name="T4" fmla="*/ 52 w 79"/>
                    <a:gd name="T5" fmla="*/ 0 h 58"/>
                    <a:gd name="T6" fmla="*/ 0 w 79"/>
                    <a:gd name="T7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9" h="58">
                      <a:moveTo>
                        <a:pt x="0" y="0"/>
                      </a:moveTo>
                      <a:cubicBezTo>
                        <a:pt x="22" y="25"/>
                        <a:pt x="49" y="45"/>
                        <a:pt x="79" y="58"/>
                      </a:cubicBezTo>
                      <a:cubicBezTo>
                        <a:pt x="69" y="40"/>
                        <a:pt x="60" y="20"/>
                        <a:pt x="52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" name="Freeform 17"/>
                <p:cNvSpPr>
                  <a:spLocks/>
                </p:cNvSpPr>
                <p:nvPr/>
              </p:nvSpPr>
              <p:spPr bwMode="auto">
                <a:xfrm rot="21059721">
                  <a:off x="5323768" y="4093647"/>
                  <a:ext cx="34127" cy="60128"/>
                </a:xfrm>
                <a:custGeom>
                  <a:avLst/>
                  <a:gdLst>
                    <a:gd name="T0" fmla="*/ 0 w 42"/>
                    <a:gd name="T1" fmla="*/ 73 h 73"/>
                    <a:gd name="T2" fmla="*/ 42 w 42"/>
                    <a:gd name="T3" fmla="*/ 0 h 73"/>
                    <a:gd name="T4" fmla="*/ 0 w 42"/>
                    <a:gd name="T5" fmla="*/ 0 h 73"/>
                    <a:gd name="T6" fmla="*/ 0 w 42"/>
                    <a:gd name="T7" fmla="*/ 7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2" h="73">
                      <a:moveTo>
                        <a:pt x="0" y="73"/>
                      </a:moveTo>
                      <a:cubicBezTo>
                        <a:pt x="17" y="51"/>
                        <a:pt x="31" y="27"/>
                        <a:pt x="4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7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" name="Freeform 18"/>
                <p:cNvSpPr>
                  <a:spLocks/>
                </p:cNvSpPr>
                <p:nvPr/>
              </p:nvSpPr>
              <p:spPr bwMode="auto">
                <a:xfrm rot="21059721">
                  <a:off x="5391239" y="3981916"/>
                  <a:ext cx="73942" cy="62566"/>
                </a:xfrm>
                <a:custGeom>
                  <a:avLst/>
                  <a:gdLst>
                    <a:gd name="T0" fmla="*/ 0 w 89"/>
                    <a:gd name="T1" fmla="*/ 76 h 76"/>
                    <a:gd name="T2" fmla="*/ 67 w 89"/>
                    <a:gd name="T3" fmla="*/ 76 h 76"/>
                    <a:gd name="T4" fmla="*/ 89 w 89"/>
                    <a:gd name="T5" fmla="*/ 0 h 76"/>
                    <a:gd name="T6" fmla="*/ 11 w 89"/>
                    <a:gd name="T7" fmla="*/ 0 h 76"/>
                    <a:gd name="T8" fmla="*/ 0 w 89"/>
                    <a:gd name="T9" fmla="*/ 76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9" h="76">
                      <a:moveTo>
                        <a:pt x="0" y="76"/>
                      </a:moveTo>
                      <a:cubicBezTo>
                        <a:pt x="67" y="76"/>
                        <a:pt x="67" y="76"/>
                        <a:pt x="67" y="76"/>
                      </a:cubicBezTo>
                      <a:cubicBezTo>
                        <a:pt x="78" y="53"/>
                        <a:pt x="86" y="27"/>
                        <a:pt x="89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9" y="26"/>
                        <a:pt x="6" y="51"/>
                        <a:pt x="0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" name="Freeform 19"/>
                <p:cNvSpPr>
                  <a:spLocks/>
                </p:cNvSpPr>
                <p:nvPr/>
              </p:nvSpPr>
              <p:spPr bwMode="auto">
                <a:xfrm rot="21059721">
                  <a:off x="5373124" y="4083362"/>
                  <a:ext cx="64190" cy="47128"/>
                </a:xfrm>
                <a:custGeom>
                  <a:avLst/>
                  <a:gdLst>
                    <a:gd name="T0" fmla="*/ 0 w 78"/>
                    <a:gd name="T1" fmla="*/ 58 h 58"/>
                    <a:gd name="T2" fmla="*/ 78 w 78"/>
                    <a:gd name="T3" fmla="*/ 0 h 58"/>
                    <a:gd name="T4" fmla="*/ 27 w 78"/>
                    <a:gd name="T5" fmla="*/ 0 h 58"/>
                    <a:gd name="T6" fmla="*/ 0 w 78"/>
                    <a:gd name="T7" fmla="*/ 58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8" h="58">
                      <a:moveTo>
                        <a:pt x="0" y="58"/>
                      </a:moveTo>
                      <a:cubicBezTo>
                        <a:pt x="30" y="45"/>
                        <a:pt x="57" y="25"/>
                        <a:pt x="78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19" y="20"/>
                        <a:pt x="10" y="40"/>
                        <a:pt x="0" y="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" name="Freeform 21"/>
                <p:cNvSpPr>
                  <a:spLocks/>
                </p:cNvSpPr>
                <p:nvPr/>
              </p:nvSpPr>
              <p:spPr bwMode="auto">
                <a:xfrm rot="21059721">
                  <a:off x="5203991" y="3906687"/>
                  <a:ext cx="169820" cy="1576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1788" h="307975">
                      <a:moveTo>
                        <a:pt x="132815" y="86573"/>
                      </a:moveTo>
                      <a:cubicBezTo>
                        <a:pt x="130198" y="88182"/>
                        <a:pt x="128588" y="91401"/>
                        <a:pt x="128588" y="95424"/>
                      </a:cubicBezTo>
                      <a:cubicBezTo>
                        <a:pt x="128588" y="95424"/>
                        <a:pt x="128588" y="95424"/>
                        <a:pt x="128588" y="188760"/>
                      </a:cubicBezTo>
                      <a:cubicBezTo>
                        <a:pt x="128588" y="196807"/>
                        <a:pt x="135029" y="200025"/>
                        <a:pt x="143080" y="196807"/>
                      </a:cubicBezTo>
                      <a:cubicBezTo>
                        <a:pt x="143080" y="196807"/>
                        <a:pt x="143080" y="196807"/>
                        <a:pt x="234860" y="148529"/>
                      </a:cubicBezTo>
                      <a:cubicBezTo>
                        <a:pt x="241301" y="145311"/>
                        <a:pt x="241301" y="138874"/>
                        <a:pt x="234860" y="134046"/>
                      </a:cubicBezTo>
                      <a:cubicBezTo>
                        <a:pt x="234860" y="134046"/>
                        <a:pt x="234860" y="134046"/>
                        <a:pt x="143080" y="87378"/>
                      </a:cubicBezTo>
                      <a:cubicBezTo>
                        <a:pt x="139054" y="84964"/>
                        <a:pt x="135431" y="84964"/>
                        <a:pt x="132815" y="86573"/>
                      </a:cubicBezTo>
                      <a:close/>
                      <a:moveTo>
                        <a:pt x="11274" y="0"/>
                      </a:moveTo>
                      <a:cubicBezTo>
                        <a:pt x="11274" y="0"/>
                        <a:pt x="11274" y="0"/>
                        <a:pt x="318903" y="0"/>
                      </a:cubicBezTo>
                      <a:cubicBezTo>
                        <a:pt x="326956" y="0"/>
                        <a:pt x="331788" y="9675"/>
                        <a:pt x="331788" y="20962"/>
                      </a:cubicBezTo>
                      <a:lnTo>
                        <a:pt x="331788" y="287013"/>
                      </a:lnTo>
                      <a:cubicBezTo>
                        <a:pt x="331788" y="298301"/>
                        <a:pt x="326956" y="307975"/>
                        <a:pt x="318903" y="307975"/>
                      </a:cubicBezTo>
                      <a:cubicBezTo>
                        <a:pt x="318903" y="307975"/>
                        <a:pt x="318903" y="307975"/>
                        <a:pt x="11274" y="307975"/>
                      </a:cubicBezTo>
                      <a:cubicBezTo>
                        <a:pt x="4832" y="307975"/>
                        <a:pt x="0" y="298301"/>
                        <a:pt x="0" y="287013"/>
                      </a:cubicBezTo>
                      <a:cubicBezTo>
                        <a:pt x="0" y="287013"/>
                        <a:pt x="0" y="287013"/>
                        <a:pt x="0" y="20962"/>
                      </a:cubicBezTo>
                      <a:cubicBezTo>
                        <a:pt x="0" y="9675"/>
                        <a:pt x="4832" y="0"/>
                        <a:pt x="1127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3" name="TextBox 12"/>
            <p:cNvSpPr txBox="1"/>
            <p:nvPr/>
          </p:nvSpPr>
          <p:spPr>
            <a:xfrm>
              <a:off x="3681581" y="4366256"/>
              <a:ext cx="204254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锐普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                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演世界第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7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季</a:t>
              </a:r>
              <a:endPara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34920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519658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96" b="25970"/>
          <a:stretch/>
        </p:blipFill>
        <p:spPr bwMode="auto">
          <a:xfrm>
            <a:off x="2267261" y="2465726"/>
            <a:ext cx="1165310" cy="9661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任意多边形 15"/>
          <p:cNvSpPr/>
          <p:nvPr/>
        </p:nvSpPr>
        <p:spPr>
          <a:xfrm>
            <a:off x="185180" y="1824467"/>
            <a:ext cx="5927898" cy="3355444"/>
          </a:xfrm>
          <a:custGeom>
            <a:avLst/>
            <a:gdLst>
              <a:gd name="connsiteX0" fmla="*/ 7668883 w 7668883"/>
              <a:gd name="connsiteY0" fmla="*/ 0 h 5167223"/>
              <a:gd name="connsiteX1" fmla="*/ 0 w 7668883"/>
              <a:gd name="connsiteY1" fmla="*/ 3648974 h 5167223"/>
              <a:gd name="connsiteX2" fmla="*/ 5581290 w 7668883"/>
              <a:gd name="connsiteY2" fmla="*/ 5167223 h 5167223"/>
              <a:gd name="connsiteX0" fmla="*/ 7668883 w 7668883"/>
              <a:gd name="connsiteY0" fmla="*/ 0 h 5192623"/>
              <a:gd name="connsiteX1" fmla="*/ 0 w 7668883"/>
              <a:gd name="connsiteY1" fmla="*/ 3648974 h 5192623"/>
              <a:gd name="connsiteX2" fmla="*/ 4412890 w 7668883"/>
              <a:gd name="connsiteY2" fmla="*/ 5192623 h 5192623"/>
              <a:gd name="connsiteX0" fmla="*/ 7491083 w 7491083"/>
              <a:gd name="connsiteY0" fmla="*/ 0 h 5256123"/>
              <a:gd name="connsiteX1" fmla="*/ 0 w 7491083"/>
              <a:gd name="connsiteY1" fmla="*/ 3712474 h 5256123"/>
              <a:gd name="connsiteX2" fmla="*/ 4412890 w 7491083"/>
              <a:gd name="connsiteY2" fmla="*/ 5256123 h 5256123"/>
              <a:gd name="connsiteX0" fmla="*/ 7491083 w 7491083"/>
              <a:gd name="connsiteY0" fmla="*/ 0 h 5227094"/>
              <a:gd name="connsiteX1" fmla="*/ 0 w 7491083"/>
              <a:gd name="connsiteY1" fmla="*/ 3712474 h 5227094"/>
              <a:gd name="connsiteX2" fmla="*/ 4993461 w 7491083"/>
              <a:gd name="connsiteY2" fmla="*/ 5227094 h 5227094"/>
              <a:gd name="connsiteX0" fmla="*/ 7563655 w 7563655"/>
              <a:gd name="connsiteY0" fmla="*/ 0 h 5227094"/>
              <a:gd name="connsiteX1" fmla="*/ 0 w 7563655"/>
              <a:gd name="connsiteY1" fmla="*/ 2014302 h 5227094"/>
              <a:gd name="connsiteX2" fmla="*/ 5066033 w 7563655"/>
              <a:gd name="connsiteY2" fmla="*/ 5227094 h 5227094"/>
              <a:gd name="connsiteX0" fmla="*/ 7563655 w 7563655"/>
              <a:gd name="connsiteY0" fmla="*/ 0 h 5227094"/>
              <a:gd name="connsiteX1" fmla="*/ 0 w 7563655"/>
              <a:gd name="connsiteY1" fmla="*/ 2014302 h 5227094"/>
              <a:gd name="connsiteX2" fmla="*/ 66684 w 7563655"/>
              <a:gd name="connsiteY2" fmla="*/ 2124529 h 5227094"/>
              <a:gd name="connsiteX3" fmla="*/ 5066033 w 7563655"/>
              <a:gd name="connsiteY3" fmla="*/ 5227094 h 5227094"/>
              <a:gd name="connsiteX0" fmla="*/ 7563655 w 7563655"/>
              <a:gd name="connsiteY0" fmla="*/ 0 h 5198066"/>
              <a:gd name="connsiteX1" fmla="*/ 0 w 7563655"/>
              <a:gd name="connsiteY1" fmla="*/ 2014302 h 5198066"/>
              <a:gd name="connsiteX2" fmla="*/ 66684 w 7563655"/>
              <a:gd name="connsiteY2" fmla="*/ 2124529 h 5198066"/>
              <a:gd name="connsiteX3" fmla="*/ 5225690 w 7563655"/>
              <a:gd name="connsiteY3" fmla="*/ 5198066 h 5198066"/>
              <a:gd name="connsiteX0" fmla="*/ 2904569 w 5225690"/>
              <a:gd name="connsiteY0" fmla="*/ 0 h 5125495"/>
              <a:gd name="connsiteX1" fmla="*/ 0 w 5225690"/>
              <a:gd name="connsiteY1" fmla="*/ 1941731 h 5125495"/>
              <a:gd name="connsiteX2" fmla="*/ 66684 w 5225690"/>
              <a:gd name="connsiteY2" fmla="*/ 2051958 h 5125495"/>
              <a:gd name="connsiteX3" fmla="*/ 5225690 w 5225690"/>
              <a:gd name="connsiteY3" fmla="*/ 5125495 h 5125495"/>
              <a:gd name="connsiteX0" fmla="*/ 2904569 w 5225690"/>
              <a:gd name="connsiteY0" fmla="*/ 0 h 5125495"/>
              <a:gd name="connsiteX1" fmla="*/ 0 w 5225690"/>
              <a:gd name="connsiteY1" fmla="*/ 1941731 h 5125495"/>
              <a:gd name="connsiteX2" fmla="*/ 5225690 w 5225690"/>
              <a:gd name="connsiteY2" fmla="*/ 5125495 h 5125495"/>
              <a:gd name="connsiteX0" fmla="*/ 2904569 w 5225690"/>
              <a:gd name="connsiteY0" fmla="*/ 0 h 5125495"/>
              <a:gd name="connsiteX1" fmla="*/ 0 w 5225690"/>
              <a:gd name="connsiteY1" fmla="*/ 1941731 h 5125495"/>
              <a:gd name="connsiteX2" fmla="*/ 5225690 w 5225690"/>
              <a:gd name="connsiteY2" fmla="*/ 5125495 h 5125495"/>
              <a:gd name="connsiteX0" fmla="*/ 2955369 w 5276490"/>
              <a:gd name="connsiteY0" fmla="*/ 0 h 5125495"/>
              <a:gd name="connsiteX1" fmla="*/ 0 w 5276490"/>
              <a:gd name="connsiteY1" fmla="*/ 2005231 h 5125495"/>
              <a:gd name="connsiteX2" fmla="*/ 5276490 w 5276490"/>
              <a:gd name="connsiteY2" fmla="*/ 5125495 h 5125495"/>
              <a:gd name="connsiteX0" fmla="*/ 2879169 w 5200290"/>
              <a:gd name="connsiteY0" fmla="*/ 0 h 5125495"/>
              <a:gd name="connsiteX1" fmla="*/ 0 w 5200290"/>
              <a:gd name="connsiteY1" fmla="*/ 2017931 h 5125495"/>
              <a:gd name="connsiteX2" fmla="*/ 5200290 w 5200290"/>
              <a:gd name="connsiteY2" fmla="*/ 5125495 h 5125495"/>
              <a:gd name="connsiteX0" fmla="*/ 2879169 w 5069662"/>
              <a:gd name="connsiteY0" fmla="*/ 0 h 5169038"/>
              <a:gd name="connsiteX1" fmla="*/ 0 w 5069662"/>
              <a:gd name="connsiteY1" fmla="*/ 2017931 h 5169038"/>
              <a:gd name="connsiteX2" fmla="*/ 5069662 w 5069662"/>
              <a:gd name="connsiteY2" fmla="*/ 5169038 h 5169038"/>
              <a:gd name="connsiteX0" fmla="*/ 3345894 w 5069662"/>
              <a:gd name="connsiteY0" fmla="*/ 0 h 5226188"/>
              <a:gd name="connsiteX1" fmla="*/ 0 w 5069662"/>
              <a:gd name="connsiteY1" fmla="*/ 2075081 h 5226188"/>
              <a:gd name="connsiteX2" fmla="*/ 5069662 w 5069662"/>
              <a:gd name="connsiteY2" fmla="*/ 5226188 h 5226188"/>
              <a:gd name="connsiteX0" fmla="*/ 6038294 w 6038294"/>
              <a:gd name="connsiteY0" fmla="*/ 0 h 5226188"/>
              <a:gd name="connsiteX1" fmla="*/ 0 w 6038294"/>
              <a:gd name="connsiteY1" fmla="*/ 2075081 h 5226188"/>
              <a:gd name="connsiteX2" fmla="*/ 5069662 w 6038294"/>
              <a:gd name="connsiteY2" fmla="*/ 5226188 h 5226188"/>
              <a:gd name="connsiteX0" fmla="*/ 5746194 w 5746194"/>
              <a:gd name="connsiteY0" fmla="*/ 0 h 5378588"/>
              <a:gd name="connsiteX1" fmla="*/ 0 w 5746194"/>
              <a:gd name="connsiteY1" fmla="*/ 2227481 h 5378588"/>
              <a:gd name="connsiteX2" fmla="*/ 5069662 w 5746194"/>
              <a:gd name="connsiteY2" fmla="*/ 5378588 h 5378588"/>
              <a:gd name="connsiteX0" fmla="*/ 5619194 w 5619194"/>
              <a:gd name="connsiteY0" fmla="*/ 0 h 5543688"/>
              <a:gd name="connsiteX1" fmla="*/ 0 w 5619194"/>
              <a:gd name="connsiteY1" fmla="*/ 2392581 h 5543688"/>
              <a:gd name="connsiteX2" fmla="*/ 5069662 w 5619194"/>
              <a:gd name="connsiteY2" fmla="*/ 5543688 h 5543688"/>
              <a:gd name="connsiteX0" fmla="*/ 5479494 w 5479494"/>
              <a:gd name="connsiteY0" fmla="*/ 0 h 5607188"/>
              <a:gd name="connsiteX1" fmla="*/ 0 w 5479494"/>
              <a:gd name="connsiteY1" fmla="*/ 2456081 h 5607188"/>
              <a:gd name="connsiteX2" fmla="*/ 5069662 w 5479494"/>
              <a:gd name="connsiteY2" fmla="*/ 5607188 h 5607188"/>
              <a:gd name="connsiteX0" fmla="*/ 5161994 w 5161994"/>
              <a:gd name="connsiteY0" fmla="*/ 0 h 5530988"/>
              <a:gd name="connsiteX1" fmla="*/ 0 w 5161994"/>
              <a:gd name="connsiteY1" fmla="*/ 2379881 h 5530988"/>
              <a:gd name="connsiteX2" fmla="*/ 5069662 w 5161994"/>
              <a:gd name="connsiteY2" fmla="*/ 5530988 h 5530988"/>
              <a:gd name="connsiteX0" fmla="*/ 5085794 w 5085794"/>
              <a:gd name="connsiteY0" fmla="*/ 0 h 5530988"/>
              <a:gd name="connsiteX1" fmla="*/ 0 w 5085794"/>
              <a:gd name="connsiteY1" fmla="*/ 2379881 h 5530988"/>
              <a:gd name="connsiteX2" fmla="*/ 5069662 w 5085794"/>
              <a:gd name="connsiteY2" fmla="*/ 5530988 h 5530988"/>
              <a:gd name="connsiteX0" fmla="*/ 5060394 w 5060394"/>
              <a:gd name="connsiteY0" fmla="*/ 0 h 5530988"/>
              <a:gd name="connsiteX1" fmla="*/ 0 w 5060394"/>
              <a:gd name="connsiteY1" fmla="*/ 3370481 h 5530988"/>
              <a:gd name="connsiteX2" fmla="*/ 5044262 w 5060394"/>
              <a:gd name="connsiteY2" fmla="*/ 5530988 h 5530988"/>
              <a:gd name="connsiteX0" fmla="*/ 5022294 w 5022294"/>
              <a:gd name="connsiteY0" fmla="*/ 0 h 5530988"/>
              <a:gd name="connsiteX1" fmla="*/ 0 w 5022294"/>
              <a:gd name="connsiteY1" fmla="*/ 3459381 h 5530988"/>
              <a:gd name="connsiteX2" fmla="*/ 5006162 w 5022294"/>
              <a:gd name="connsiteY2" fmla="*/ 5530988 h 5530988"/>
              <a:gd name="connsiteX0" fmla="*/ 5174694 w 5174694"/>
              <a:gd name="connsiteY0" fmla="*/ 0 h 5480188"/>
              <a:gd name="connsiteX1" fmla="*/ 0 w 5174694"/>
              <a:gd name="connsiteY1" fmla="*/ 3408581 h 5480188"/>
              <a:gd name="connsiteX2" fmla="*/ 5006162 w 5174694"/>
              <a:gd name="connsiteY2" fmla="*/ 5480188 h 5480188"/>
              <a:gd name="connsiteX0" fmla="*/ 5161994 w 5161994"/>
              <a:gd name="connsiteY0" fmla="*/ 0 h 5480188"/>
              <a:gd name="connsiteX1" fmla="*/ 0 w 5161994"/>
              <a:gd name="connsiteY1" fmla="*/ 2011581 h 5480188"/>
              <a:gd name="connsiteX2" fmla="*/ 4993462 w 5161994"/>
              <a:gd name="connsiteY2" fmla="*/ 5480188 h 5480188"/>
              <a:gd name="connsiteX0" fmla="*/ 4539694 w 4993462"/>
              <a:gd name="connsiteY0" fmla="*/ 0 h 5518288"/>
              <a:gd name="connsiteX1" fmla="*/ 0 w 4993462"/>
              <a:gd name="connsiteY1" fmla="*/ 2049681 h 5518288"/>
              <a:gd name="connsiteX2" fmla="*/ 4993462 w 4993462"/>
              <a:gd name="connsiteY2" fmla="*/ 5518288 h 5518288"/>
              <a:gd name="connsiteX0" fmla="*/ 3676094 w 4993462"/>
              <a:gd name="connsiteY0" fmla="*/ 0 h 5505588"/>
              <a:gd name="connsiteX1" fmla="*/ 0 w 4993462"/>
              <a:gd name="connsiteY1" fmla="*/ 2036981 h 5505588"/>
              <a:gd name="connsiteX2" fmla="*/ 4993462 w 4993462"/>
              <a:gd name="connsiteY2" fmla="*/ 5505588 h 5505588"/>
              <a:gd name="connsiteX0" fmla="*/ 3891994 w 4993462"/>
              <a:gd name="connsiteY0" fmla="*/ 0 h 5492888"/>
              <a:gd name="connsiteX1" fmla="*/ 0 w 4993462"/>
              <a:gd name="connsiteY1" fmla="*/ 2024281 h 5492888"/>
              <a:gd name="connsiteX2" fmla="*/ 4993462 w 4993462"/>
              <a:gd name="connsiteY2" fmla="*/ 5492888 h 5492888"/>
              <a:gd name="connsiteX0" fmla="*/ 5327094 w 5327094"/>
              <a:gd name="connsiteY0" fmla="*/ 0 h 5315088"/>
              <a:gd name="connsiteX1" fmla="*/ 0 w 5327094"/>
              <a:gd name="connsiteY1" fmla="*/ 1846481 h 5315088"/>
              <a:gd name="connsiteX2" fmla="*/ 4993462 w 5327094"/>
              <a:gd name="connsiteY2" fmla="*/ 5315088 h 5315088"/>
              <a:gd name="connsiteX0" fmla="*/ 5136594 w 5136594"/>
              <a:gd name="connsiteY0" fmla="*/ 0 h 5403988"/>
              <a:gd name="connsiteX1" fmla="*/ 0 w 5136594"/>
              <a:gd name="connsiteY1" fmla="*/ 1935381 h 5403988"/>
              <a:gd name="connsiteX2" fmla="*/ 4993462 w 5136594"/>
              <a:gd name="connsiteY2" fmla="*/ 5403988 h 5403988"/>
              <a:gd name="connsiteX0" fmla="*/ 5073094 w 5073094"/>
              <a:gd name="connsiteY0" fmla="*/ 0 h 5429388"/>
              <a:gd name="connsiteX1" fmla="*/ 0 w 5073094"/>
              <a:gd name="connsiteY1" fmla="*/ 1960781 h 5429388"/>
              <a:gd name="connsiteX2" fmla="*/ 4993462 w 5073094"/>
              <a:gd name="connsiteY2" fmla="*/ 5429388 h 5429388"/>
              <a:gd name="connsiteX0" fmla="*/ 4971494 w 4993462"/>
              <a:gd name="connsiteY0" fmla="*/ 0 h 5467488"/>
              <a:gd name="connsiteX1" fmla="*/ 0 w 4993462"/>
              <a:gd name="connsiteY1" fmla="*/ 1998881 h 5467488"/>
              <a:gd name="connsiteX2" fmla="*/ 4993462 w 4993462"/>
              <a:gd name="connsiteY2" fmla="*/ 5467488 h 5467488"/>
              <a:gd name="connsiteX0" fmla="*/ 4907994 w 4993462"/>
              <a:gd name="connsiteY0" fmla="*/ 0 h 5556388"/>
              <a:gd name="connsiteX1" fmla="*/ 0 w 4993462"/>
              <a:gd name="connsiteY1" fmla="*/ 2087781 h 5556388"/>
              <a:gd name="connsiteX2" fmla="*/ 4993462 w 4993462"/>
              <a:gd name="connsiteY2" fmla="*/ 5556388 h 5556388"/>
              <a:gd name="connsiteX0" fmla="*/ 4844494 w 4993462"/>
              <a:gd name="connsiteY0" fmla="*/ 0 h 5556388"/>
              <a:gd name="connsiteX1" fmla="*/ 0 w 4993462"/>
              <a:gd name="connsiteY1" fmla="*/ 2087781 h 5556388"/>
              <a:gd name="connsiteX2" fmla="*/ 4993462 w 4993462"/>
              <a:gd name="connsiteY2" fmla="*/ 5556388 h 5556388"/>
              <a:gd name="connsiteX0" fmla="*/ 5314394 w 5314394"/>
              <a:gd name="connsiteY0" fmla="*/ 0 h 5302388"/>
              <a:gd name="connsiteX1" fmla="*/ 0 w 5314394"/>
              <a:gd name="connsiteY1" fmla="*/ 1833781 h 5302388"/>
              <a:gd name="connsiteX2" fmla="*/ 4993462 w 5314394"/>
              <a:gd name="connsiteY2" fmla="*/ 5302388 h 5302388"/>
              <a:gd name="connsiteX0" fmla="*/ 5339794 w 5339794"/>
              <a:gd name="connsiteY0" fmla="*/ 0 h 5302388"/>
              <a:gd name="connsiteX1" fmla="*/ 0 w 5339794"/>
              <a:gd name="connsiteY1" fmla="*/ 2075081 h 5302388"/>
              <a:gd name="connsiteX2" fmla="*/ 5018862 w 5339794"/>
              <a:gd name="connsiteY2" fmla="*/ 5302388 h 5302388"/>
              <a:gd name="connsiteX0" fmla="*/ 5365194 w 5365194"/>
              <a:gd name="connsiteY0" fmla="*/ 0 h 5302388"/>
              <a:gd name="connsiteX1" fmla="*/ 0 w 5365194"/>
              <a:gd name="connsiteY1" fmla="*/ 2964081 h 5302388"/>
              <a:gd name="connsiteX2" fmla="*/ 5044262 w 5365194"/>
              <a:gd name="connsiteY2" fmla="*/ 5302388 h 5302388"/>
              <a:gd name="connsiteX0" fmla="*/ 5365194 w 5365194"/>
              <a:gd name="connsiteY0" fmla="*/ 0 h 5289688"/>
              <a:gd name="connsiteX1" fmla="*/ 0 w 5365194"/>
              <a:gd name="connsiteY1" fmla="*/ 2964081 h 5289688"/>
              <a:gd name="connsiteX2" fmla="*/ 3926662 w 5365194"/>
              <a:gd name="connsiteY2" fmla="*/ 5289688 h 5289688"/>
              <a:gd name="connsiteX0" fmla="*/ 5365194 w 5365194"/>
              <a:gd name="connsiteY0" fmla="*/ 0 h 5467488"/>
              <a:gd name="connsiteX1" fmla="*/ 0 w 5365194"/>
              <a:gd name="connsiteY1" fmla="*/ 2964081 h 5467488"/>
              <a:gd name="connsiteX2" fmla="*/ 4167962 w 5365194"/>
              <a:gd name="connsiteY2" fmla="*/ 5467488 h 5467488"/>
              <a:gd name="connsiteX0" fmla="*/ 5365194 w 6856571"/>
              <a:gd name="connsiteY0" fmla="*/ 0 h 5672205"/>
              <a:gd name="connsiteX1" fmla="*/ 0 w 6856571"/>
              <a:gd name="connsiteY1" fmla="*/ 2964081 h 5672205"/>
              <a:gd name="connsiteX2" fmla="*/ 6856571 w 6856571"/>
              <a:gd name="connsiteY2" fmla="*/ 5672205 h 5672205"/>
              <a:gd name="connsiteX0" fmla="*/ 5378841 w 6870218"/>
              <a:gd name="connsiteY0" fmla="*/ 0 h 5672205"/>
              <a:gd name="connsiteX1" fmla="*/ 0 w 6870218"/>
              <a:gd name="connsiteY1" fmla="*/ 2145216 h 5672205"/>
              <a:gd name="connsiteX2" fmla="*/ 6870218 w 6870218"/>
              <a:gd name="connsiteY2" fmla="*/ 5672205 h 5672205"/>
              <a:gd name="connsiteX0" fmla="*/ 5378841 w 6842923"/>
              <a:gd name="connsiteY0" fmla="*/ 0 h 5767739"/>
              <a:gd name="connsiteX1" fmla="*/ 0 w 6842923"/>
              <a:gd name="connsiteY1" fmla="*/ 2145216 h 5767739"/>
              <a:gd name="connsiteX2" fmla="*/ 6842923 w 6842923"/>
              <a:gd name="connsiteY2" fmla="*/ 5767739 h 5767739"/>
              <a:gd name="connsiteX0" fmla="*/ 5351546 w 6815628"/>
              <a:gd name="connsiteY0" fmla="*/ 0 h 5767739"/>
              <a:gd name="connsiteX1" fmla="*/ 0 w 6815628"/>
              <a:gd name="connsiteY1" fmla="*/ 2008738 h 5767739"/>
              <a:gd name="connsiteX2" fmla="*/ 6815628 w 6815628"/>
              <a:gd name="connsiteY2" fmla="*/ 5767739 h 5767739"/>
              <a:gd name="connsiteX0" fmla="*/ 5351546 w 6815628"/>
              <a:gd name="connsiteY0" fmla="*/ 0 h 5767739"/>
              <a:gd name="connsiteX1" fmla="*/ 0 w 6815628"/>
              <a:gd name="connsiteY1" fmla="*/ 1967795 h 5767739"/>
              <a:gd name="connsiteX2" fmla="*/ 6815628 w 6815628"/>
              <a:gd name="connsiteY2" fmla="*/ 5767739 h 5767739"/>
              <a:gd name="connsiteX0" fmla="*/ 2417278 w 6815628"/>
              <a:gd name="connsiteY0" fmla="*/ 0 h 5563023"/>
              <a:gd name="connsiteX1" fmla="*/ 0 w 6815628"/>
              <a:gd name="connsiteY1" fmla="*/ 1763079 h 5563023"/>
              <a:gd name="connsiteX2" fmla="*/ 6815628 w 6815628"/>
              <a:gd name="connsiteY2" fmla="*/ 5563023 h 5563023"/>
              <a:gd name="connsiteX0" fmla="*/ 2389982 w 6815628"/>
              <a:gd name="connsiteY0" fmla="*/ 0 h 5795035"/>
              <a:gd name="connsiteX1" fmla="*/ 0 w 6815628"/>
              <a:gd name="connsiteY1" fmla="*/ 1995091 h 5795035"/>
              <a:gd name="connsiteX2" fmla="*/ 6815628 w 6815628"/>
              <a:gd name="connsiteY2" fmla="*/ 5795035 h 5795035"/>
              <a:gd name="connsiteX0" fmla="*/ 2076083 w 6815628"/>
              <a:gd name="connsiteY0" fmla="*/ 0 h 5945160"/>
              <a:gd name="connsiteX1" fmla="*/ 0 w 6815628"/>
              <a:gd name="connsiteY1" fmla="*/ 2145216 h 5945160"/>
              <a:gd name="connsiteX2" fmla="*/ 6815628 w 6815628"/>
              <a:gd name="connsiteY2" fmla="*/ 5945160 h 5945160"/>
              <a:gd name="connsiteX0" fmla="*/ 1721241 w 6815628"/>
              <a:gd name="connsiteY0" fmla="*/ 0 h 5590318"/>
              <a:gd name="connsiteX1" fmla="*/ 0 w 6815628"/>
              <a:gd name="connsiteY1" fmla="*/ 1790374 h 5590318"/>
              <a:gd name="connsiteX2" fmla="*/ 6815628 w 6815628"/>
              <a:gd name="connsiteY2" fmla="*/ 5590318 h 5590318"/>
              <a:gd name="connsiteX0" fmla="*/ 1756751 w 6815628"/>
              <a:gd name="connsiteY0" fmla="*/ 0 h 5599196"/>
              <a:gd name="connsiteX1" fmla="*/ 0 w 6815628"/>
              <a:gd name="connsiteY1" fmla="*/ 1799252 h 5599196"/>
              <a:gd name="connsiteX2" fmla="*/ 6815628 w 6815628"/>
              <a:gd name="connsiteY2" fmla="*/ 5599196 h 5599196"/>
              <a:gd name="connsiteX0" fmla="*/ 0 w 6815628"/>
              <a:gd name="connsiteY0" fmla="*/ 0 h 3799944"/>
              <a:gd name="connsiteX1" fmla="*/ 6815628 w 6815628"/>
              <a:gd name="connsiteY1" fmla="*/ 3799944 h 3799944"/>
              <a:gd name="connsiteX0" fmla="*/ 0 w 6644178"/>
              <a:gd name="connsiteY0" fmla="*/ 0 h 3704694"/>
              <a:gd name="connsiteX1" fmla="*/ 6644178 w 6644178"/>
              <a:gd name="connsiteY1" fmla="*/ 3704694 h 3704694"/>
              <a:gd name="connsiteX0" fmla="*/ 0 w 6613698"/>
              <a:gd name="connsiteY0" fmla="*/ 0 h 3704694"/>
              <a:gd name="connsiteX1" fmla="*/ 6613698 w 6613698"/>
              <a:gd name="connsiteY1" fmla="*/ 3704694 h 3704694"/>
              <a:gd name="connsiteX0" fmla="*/ 0 w 6613698"/>
              <a:gd name="connsiteY0" fmla="*/ 0 h 3730094"/>
              <a:gd name="connsiteX1" fmla="*/ 6613698 w 6613698"/>
              <a:gd name="connsiteY1" fmla="*/ 3730094 h 3730094"/>
              <a:gd name="connsiteX0" fmla="*/ 0 w 5946948"/>
              <a:gd name="connsiteY0" fmla="*/ 0 h 3355444"/>
              <a:gd name="connsiteX1" fmla="*/ 5946948 w 5946948"/>
              <a:gd name="connsiteY1" fmla="*/ 3355444 h 3355444"/>
              <a:gd name="connsiteX0" fmla="*/ 0 w 5927898"/>
              <a:gd name="connsiteY0" fmla="*/ 0 h 3355444"/>
              <a:gd name="connsiteX1" fmla="*/ 5927898 w 5927898"/>
              <a:gd name="connsiteY1" fmla="*/ 3355444 h 3355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927898" h="3355444">
                <a:moveTo>
                  <a:pt x="0" y="0"/>
                </a:moveTo>
                <a:lnTo>
                  <a:pt x="5927898" y="3355444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32508" y="3439351"/>
            <a:ext cx="1243948" cy="2493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6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密集恐惧症</a:t>
            </a:r>
            <a:endParaRPr lang="zh-CN" altLang="en-US" sz="16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92080" y="3160984"/>
            <a:ext cx="1188132" cy="2535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2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性格分裂症</a:t>
            </a:r>
            <a:endParaRPr lang="zh-CN" altLang="en-US" sz="1200" dirty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96404" y="3162467"/>
            <a:ext cx="1844635" cy="252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60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桌面清理强迫症</a:t>
            </a:r>
            <a:endParaRPr lang="zh-CN" altLang="en-US" sz="1600" dirty="0">
              <a:solidFill>
                <a:schemeClr val="accent4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03502" y="2877033"/>
            <a:ext cx="1256998" cy="2494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200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幽闭恐惧症</a:t>
            </a:r>
            <a:endParaRPr lang="zh-CN" altLang="en-US" sz="1200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65237" y="3404608"/>
            <a:ext cx="1339011" cy="2843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200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睡前厕所强迫症</a:t>
            </a:r>
            <a:endParaRPr lang="zh-CN" altLang="en-US" sz="1200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38544" y="2787774"/>
            <a:ext cx="1285852" cy="2667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简单恐惧症</a:t>
            </a:r>
            <a:endParaRPr lang="zh-CN" altLang="en-US" sz="1400" dirty="0">
              <a:solidFill>
                <a:schemeClr val="accent4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08104" y="3615866"/>
            <a:ext cx="1224136" cy="3240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20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社交恐惧症</a:t>
            </a:r>
            <a:endParaRPr lang="zh-CN" altLang="en-US" sz="1200" dirty="0">
              <a:solidFill>
                <a:schemeClr val="accent4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72000" y="3884482"/>
            <a:ext cx="1205236" cy="1994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深海恐惧症</a:t>
            </a:r>
            <a:endParaRPr lang="zh-CN" altLang="en-US" sz="1400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35896" y="3270547"/>
            <a:ext cx="1945162" cy="3675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600" dirty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人脸识别</a:t>
            </a:r>
            <a:r>
              <a:rPr lang="zh-CN" altLang="zh-CN" sz="1600" dirty="0" smtClean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障碍</a:t>
            </a:r>
            <a:r>
              <a:rPr lang="zh-CN" altLang="en-US" sz="1600" dirty="0" smtClean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症</a:t>
            </a:r>
            <a:endParaRPr lang="zh-CN" altLang="en-US" sz="1600" dirty="0"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64155" y="3045317"/>
            <a:ext cx="1440161" cy="2123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100" dirty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幸福感缺失症</a:t>
            </a:r>
            <a:endParaRPr lang="zh-CN" altLang="en-US" sz="1100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08104" y="3939902"/>
            <a:ext cx="1970337" cy="2754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000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出门不停翻包</a:t>
            </a:r>
            <a:r>
              <a:rPr lang="zh-CN" altLang="zh-CN" sz="10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丢东西</a:t>
            </a:r>
            <a:r>
              <a:rPr lang="zh-CN" altLang="zh-CN" sz="1000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臆想症</a:t>
            </a:r>
            <a:endParaRPr lang="zh-CN" altLang="en-US" sz="1000" dirty="0">
              <a:solidFill>
                <a:schemeClr val="accent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04847" y="3579862"/>
            <a:ext cx="1467687" cy="3240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200" dirty="0">
                <a:solidFill>
                  <a:schemeClr val="accent3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搜索引擎依赖症</a:t>
            </a:r>
            <a:endParaRPr lang="zh-CN" altLang="en-US" sz="1200" dirty="0">
              <a:solidFill>
                <a:schemeClr val="accent3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40420" y="3655579"/>
            <a:ext cx="1008112" cy="2970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200" dirty="0">
                <a:solidFill>
                  <a:schemeClr val="accent3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手机恐惧症</a:t>
            </a:r>
            <a:endParaRPr lang="zh-CN" altLang="en-US" sz="1200" dirty="0">
              <a:solidFill>
                <a:schemeClr val="accent3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691680" y="924466"/>
            <a:ext cx="7013359" cy="1498158"/>
            <a:chOff x="1907704" y="924466"/>
            <a:chExt cx="7013359" cy="149815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" name="任意多边形 17"/>
            <p:cNvSpPr/>
            <p:nvPr/>
          </p:nvSpPr>
          <p:spPr>
            <a:xfrm>
              <a:off x="1916212" y="2019399"/>
              <a:ext cx="774700" cy="403225"/>
            </a:xfrm>
            <a:custGeom>
              <a:avLst/>
              <a:gdLst>
                <a:gd name="connsiteX0" fmla="*/ 0 w 444500"/>
                <a:gd name="connsiteY0" fmla="*/ 0 h 279400"/>
                <a:gd name="connsiteX1" fmla="*/ 444500 w 444500"/>
                <a:gd name="connsiteY1" fmla="*/ 279400 h 279400"/>
                <a:gd name="connsiteX2" fmla="*/ 330200 w 444500"/>
                <a:gd name="connsiteY2" fmla="*/ 12700 h 279400"/>
                <a:gd name="connsiteX3" fmla="*/ 0 w 444500"/>
                <a:gd name="connsiteY3" fmla="*/ 0 h 279400"/>
                <a:gd name="connsiteX0" fmla="*/ 0 w 444500"/>
                <a:gd name="connsiteY0" fmla="*/ 6350 h 266700"/>
                <a:gd name="connsiteX1" fmla="*/ 444500 w 444500"/>
                <a:gd name="connsiteY1" fmla="*/ 266700 h 266700"/>
                <a:gd name="connsiteX2" fmla="*/ 330200 w 444500"/>
                <a:gd name="connsiteY2" fmla="*/ 0 h 266700"/>
                <a:gd name="connsiteX3" fmla="*/ 0 w 444500"/>
                <a:gd name="connsiteY3" fmla="*/ 6350 h 266700"/>
                <a:gd name="connsiteX0" fmla="*/ 0 w 622300"/>
                <a:gd name="connsiteY0" fmla="*/ 6350 h 368300"/>
                <a:gd name="connsiteX1" fmla="*/ 622300 w 622300"/>
                <a:gd name="connsiteY1" fmla="*/ 368300 h 368300"/>
                <a:gd name="connsiteX2" fmla="*/ 330200 w 622300"/>
                <a:gd name="connsiteY2" fmla="*/ 0 h 368300"/>
                <a:gd name="connsiteX3" fmla="*/ 0 w 622300"/>
                <a:gd name="connsiteY3" fmla="*/ 6350 h 368300"/>
                <a:gd name="connsiteX0" fmla="*/ 0 w 622300"/>
                <a:gd name="connsiteY0" fmla="*/ 12700 h 368300"/>
                <a:gd name="connsiteX1" fmla="*/ 622300 w 622300"/>
                <a:gd name="connsiteY1" fmla="*/ 368300 h 368300"/>
                <a:gd name="connsiteX2" fmla="*/ 330200 w 622300"/>
                <a:gd name="connsiteY2" fmla="*/ 0 h 368300"/>
                <a:gd name="connsiteX3" fmla="*/ 0 w 622300"/>
                <a:gd name="connsiteY3" fmla="*/ 12700 h 368300"/>
                <a:gd name="connsiteX0" fmla="*/ 0 w 622300"/>
                <a:gd name="connsiteY0" fmla="*/ 0 h 355600"/>
                <a:gd name="connsiteX1" fmla="*/ 622300 w 622300"/>
                <a:gd name="connsiteY1" fmla="*/ 355600 h 355600"/>
                <a:gd name="connsiteX2" fmla="*/ 377825 w 622300"/>
                <a:gd name="connsiteY2" fmla="*/ 6350 h 355600"/>
                <a:gd name="connsiteX3" fmla="*/ 0 w 622300"/>
                <a:gd name="connsiteY3" fmla="*/ 0 h 355600"/>
                <a:gd name="connsiteX0" fmla="*/ 0 w 622300"/>
                <a:gd name="connsiteY0" fmla="*/ 0 h 355600"/>
                <a:gd name="connsiteX1" fmla="*/ 622300 w 622300"/>
                <a:gd name="connsiteY1" fmla="*/ 355600 h 355600"/>
                <a:gd name="connsiteX2" fmla="*/ 400050 w 622300"/>
                <a:gd name="connsiteY2" fmla="*/ 0 h 355600"/>
                <a:gd name="connsiteX3" fmla="*/ 0 w 622300"/>
                <a:gd name="connsiteY3" fmla="*/ 0 h 355600"/>
                <a:gd name="connsiteX0" fmla="*/ 0 w 698500"/>
                <a:gd name="connsiteY0" fmla="*/ 0 h 377825"/>
                <a:gd name="connsiteX1" fmla="*/ 698500 w 698500"/>
                <a:gd name="connsiteY1" fmla="*/ 377825 h 377825"/>
                <a:gd name="connsiteX2" fmla="*/ 400050 w 698500"/>
                <a:gd name="connsiteY2" fmla="*/ 0 h 377825"/>
                <a:gd name="connsiteX3" fmla="*/ 0 w 698500"/>
                <a:gd name="connsiteY3" fmla="*/ 0 h 377825"/>
                <a:gd name="connsiteX0" fmla="*/ 0 w 774700"/>
                <a:gd name="connsiteY0" fmla="*/ 0 h 400050"/>
                <a:gd name="connsiteX1" fmla="*/ 774700 w 774700"/>
                <a:gd name="connsiteY1" fmla="*/ 400050 h 400050"/>
                <a:gd name="connsiteX2" fmla="*/ 400050 w 774700"/>
                <a:gd name="connsiteY2" fmla="*/ 0 h 400050"/>
                <a:gd name="connsiteX3" fmla="*/ 0 w 774700"/>
                <a:gd name="connsiteY3" fmla="*/ 0 h 400050"/>
                <a:gd name="connsiteX0" fmla="*/ 0 w 774700"/>
                <a:gd name="connsiteY0" fmla="*/ 3175 h 403225"/>
                <a:gd name="connsiteX1" fmla="*/ 774700 w 774700"/>
                <a:gd name="connsiteY1" fmla="*/ 403225 h 403225"/>
                <a:gd name="connsiteX2" fmla="*/ 492125 w 774700"/>
                <a:gd name="connsiteY2" fmla="*/ 0 h 403225"/>
                <a:gd name="connsiteX3" fmla="*/ 0 w 774700"/>
                <a:gd name="connsiteY3" fmla="*/ 3175 h 403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4700" h="403225">
                  <a:moveTo>
                    <a:pt x="0" y="3175"/>
                  </a:moveTo>
                  <a:lnTo>
                    <a:pt x="774700" y="403225"/>
                  </a:lnTo>
                  <a:lnTo>
                    <a:pt x="492125" y="0"/>
                  </a:lnTo>
                  <a:lnTo>
                    <a:pt x="0" y="3175"/>
                  </a:lnTo>
                  <a:close/>
                </a:path>
              </a:pathLst>
            </a:custGeom>
            <a:solidFill>
              <a:srgbClr val="014F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矩形 18"/>
            <p:cNvSpPr/>
            <p:nvPr/>
          </p:nvSpPr>
          <p:spPr>
            <a:xfrm>
              <a:off x="1907704" y="924466"/>
              <a:ext cx="7013359" cy="1103833"/>
            </a:xfrm>
            <a:prstGeom prst="rect">
              <a:avLst/>
            </a:prstGeom>
            <a:solidFill>
              <a:srgbClr val="016B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1875318" y="999328"/>
            <a:ext cx="682234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chemeClr val="bg1"/>
                </a:solidFill>
                <a:latin typeface="方正大黑简体" pitchFamily="65" charset="-122"/>
                <a:ea typeface="方正大黑简体" pitchFamily="65" charset="-122"/>
              </a:rPr>
              <a:t>这年头谁没有点怪癖</a:t>
            </a:r>
            <a:r>
              <a:rPr lang="zh-CN" altLang="zh-CN" sz="2800" dirty="0" smtClean="0">
                <a:solidFill>
                  <a:schemeClr val="bg1"/>
                </a:solidFill>
                <a:latin typeface="方正大黑简体" pitchFamily="65" charset="-122"/>
                <a:ea typeface="方正大黑简体" pitchFamily="65" charset="-122"/>
              </a:rPr>
              <a:t>啊，你</a:t>
            </a:r>
            <a:r>
              <a:rPr lang="zh-CN" altLang="zh-CN" sz="2800" dirty="0">
                <a:solidFill>
                  <a:schemeClr val="bg1"/>
                </a:solidFill>
                <a:latin typeface="方正大黑简体" pitchFamily="65" charset="-122"/>
                <a:ea typeface="方正大黑简体" pitchFamily="65" charset="-122"/>
              </a:rPr>
              <a:t>要是没个抑郁症什么的，都不好意思跟人打招呼！</a:t>
            </a:r>
            <a:endParaRPr lang="zh-CN" altLang="en-US" sz="2800" dirty="0">
              <a:solidFill>
                <a:schemeClr val="bg1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sp>
        <p:nvSpPr>
          <p:cNvPr id="73" name="任意多边形 72"/>
          <p:cNvSpPr/>
          <p:nvPr/>
        </p:nvSpPr>
        <p:spPr>
          <a:xfrm>
            <a:off x="117254" y="-91511"/>
            <a:ext cx="1674201" cy="1710352"/>
          </a:xfrm>
          <a:custGeom>
            <a:avLst/>
            <a:gdLst>
              <a:gd name="connsiteX0" fmla="*/ 7668883 w 7668883"/>
              <a:gd name="connsiteY0" fmla="*/ 0 h 5167223"/>
              <a:gd name="connsiteX1" fmla="*/ 0 w 7668883"/>
              <a:gd name="connsiteY1" fmla="*/ 3648974 h 5167223"/>
              <a:gd name="connsiteX2" fmla="*/ 5581290 w 7668883"/>
              <a:gd name="connsiteY2" fmla="*/ 5167223 h 5167223"/>
              <a:gd name="connsiteX0" fmla="*/ 7668883 w 7668883"/>
              <a:gd name="connsiteY0" fmla="*/ 0 h 5192623"/>
              <a:gd name="connsiteX1" fmla="*/ 0 w 7668883"/>
              <a:gd name="connsiteY1" fmla="*/ 3648974 h 5192623"/>
              <a:gd name="connsiteX2" fmla="*/ 4412890 w 7668883"/>
              <a:gd name="connsiteY2" fmla="*/ 5192623 h 5192623"/>
              <a:gd name="connsiteX0" fmla="*/ 7491083 w 7491083"/>
              <a:gd name="connsiteY0" fmla="*/ 0 h 5256123"/>
              <a:gd name="connsiteX1" fmla="*/ 0 w 7491083"/>
              <a:gd name="connsiteY1" fmla="*/ 3712474 h 5256123"/>
              <a:gd name="connsiteX2" fmla="*/ 4412890 w 7491083"/>
              <a:gd name="connsiteY2" fmla="*/ 5256123 h 5256123"/>
              <a:gd name="connsiteX0" fmla="*/ 7491083 w 7491083"/>
              <a:gd name="connsiteY0" fmla="*/ 0 h 5227094"/>
              <a:gd name="connsiteX1" fmla="*/ 0 w 7491083"/>
              <a:gd name="connsiteY1" fmla="*/ 3712474 h 5227094"/>
              <a:gd name="connsiteX2" fmla="*/ 4993461 w 7491083"/>
              <a:gd name="connsiteY2" fmla="*/ 5227094 h 5227094"/>
              <a:gd name="connsiteX0" fmla="*/ 7563655 w 7563655"/>
              <a:gd name="connsiteY0" fmla="*/ 0 h 5227094"/>
              <a:gd name="connsiteX1" fmla="*/ 0 w 7563655"/>
              <a:gd name="connsiteY1" fmla="*/ 2014302 h 5227094"/>
              <a:gd name="connsiteX2" fmla="*/ 5066033 w 7563655"/>
              <a:gd name="connsiteY2" fmla="*/ 5227094 h 5227094"/>
              <a:gd name="connsiteX0" fmla="*/ 7563655 w 7563655"/>
              <a:gd name="connsiteY0" fmla="*/ 0 h 5227094"/>
              <a:gd name="connsiteX1" fmla="*/ 0 w 7563655"/>
              <a:gd name="connsiteY1" fmla="*/ 2014302 h 5227094"/>
              <a:gd name="connsiteX2" fmla="*/ 66684 w 7563655"/>
              <a:gd name="connsiteY2" fmla="*/ 2124529 h 5227094"/>
              <a:gd name="connsiteX3" fmla="*/ 5066033 w 7563655"/>
              <a:gd name="connsiteY3" fmla="*/ 5227094 h 5227094"/>
              <a:gd name="connsiteX0" fmla="*/ 7563655 w 7563655"/>
              <a:gd name="connsiteY0" fmla="*/ 0 h 5198066"/>
              <a:gd name="connsiteX1" fmla="*/ 0 w 7563655"/>
              <a:gd name="connsiteY1" fmla="*/ 2014302 h 5198066"/>
              <a:gd name="connsiteX2" fmla="*/ 66684 w 7563655"/>
              <a:gd name="connsiteY2" fmla="*/ 2124529 h 5198066"/>
              <a:gd name="connsiteX3" fmla="*/ 5225690 w 7563655"/>
              <a:gd name="connsiteY3" fmla="*/ 5198066 h 5198066"/>
              <a:gd name="connsiteX0" fmla="*/ 2904569 w 5225690"/>
              <a:gd name="connsiteY0" fmla="*/ 0 h 5125495"/>
              <a:gd name="connsiteX1" fmla="*/ 0 w 5225690"/>
              <a:gd name="connsiteY1" fmla="*/ 1941731 h 5125495"/>
              <a:gd name="connsiteX2" fmla="*/ 66684 w 5225690"/>
              <a:gd name="connsiteY2" fmla="*/ 2051958 h 5125495"/>
              <a:gd name="connsiteX3" fmla="*/ 5225690 w 5225690"/>
              <a:gd name="connsiteY3" fmla="*/ 5125495 h 5125495"/>
              <a:gd name="connsiteX0" fmla="*/ 2904569 w 5225690"/>
              <a:gd name="connsiteY0" fmla="*/ 0 h 5125495"/>
              <a:gd name="connsiteX1" fmla="*/ 0 w 5225690"/>
              <a:gd name="connsiteY1" fmla="*/ 1941731 h 5125495"/>
              <a:gd name="connsiteX2" fmla="*/ 5225690 w 5225690"/>
              <a:gd name="connsiteY2" fmla="*/ 5125495 h 5125495"/>
              <a:gd name="connsiteX0" fmla="*/ 2904569 w 5225690"/>
              <a:gd name="connsiteY0" fmla="*/ 0 h 5125495"/>
              <a:gd name="connsiteX1" fmla="*/ 0 w 5225690"/>
              <a:gd name="connsiteY1" fmla="*/ 1941731 h 5125495"/>
              <a:gd name="connsiteX2" fmla="*/ 5225690 w 5225690"/>
              <a:gd name="connsiteY2" fmla="*/ 5125495 h 5125495"/>
              <a:gd name="connsiteX0" fmla="*/ 2955369 w 5276490"/>
              <a:gd name="connsiteY0" fmla="*/ 0 h 5125495"/>
              <a:gd name="connsiteX1" fmla="*/ 0 w 5276490"/>
              <a:gd name="connsiteY1" fmla="*/ 2005231 h 5125495"/>
              <a:gd name="connsiteX2" fmla="*/ 5276490 w 5276490"/>
              <a:gd name="connsiteY2" fmla="*/ 5125495 h 5125495"/>
              <a:gd name="connsiteX0" fmla="*/ 2879169 w 5200290"/>
              <a:gd name="connsiteY0" fmla="*/ 0 h 5125495"/>
              <a:gd name="connsiteX1" fmla="*/ 0 w 5200290"/>
              <a:gd name="connsiteY1" fmla="*/ 2017931 h 5125495"/>
              <a:gd name="connsiteX2" fmla="*/ 5200290 w 5200290"/>
              <a:gd name="connsiteY2" fmla="*/ 5125495 h 5125495"/>
              <a:gd name="connsiteX0" fmla="*/ 2879169 w 5069662"/>
              <a:gd name="connsiteY0" fmla="*/ 0 h 5169038"/>
              <a:gd name="connsiteX1" fmla="*/ 0 w 5069662"/>
              <a:gd name="connsiteY1" fmla="*/ 2017931 h 5169038"/>
              <a:gd name="connsiteX2" fmla="*/ 5069662 w 5069662"/>
              <a:gd name="connsiteY2" fmla="*/ 5169038 h 5169038"/>
              <a:gd name="connsiteX0" fmla="*/ 3345894 w 5069662"/>
              <a:gd name="connsiteY0" fmla="*/ 0 h 5226188"/>
              <a:gd name="connsiteX1" fmla="*/ 0 w 5069662"/>
              <a:gd name="connsiteY1" fmla="*/ 2075081 h 5226188"/>
              <a:gd name="connsiteX2" fmla="*/ 5069662 w 5069662"/>
              <a:gd name="connsiteY2" fmla="*/ 5226188 h 5226188"/>
              <a:gd name="connsiteX0" fmla="*/ 6038294 w 6038294"/>
              <a:gd name="connsiteY0" fmla="*/ 0 h 5226188"/>
              <a:gd name="connsiteX1" fmla="*/ 0 w 6038294"/>
              <a:gd name="connsiteY1" fmla="*/ 2075081 h 5226188"/>
              <a:gd name="connsiteX2" fmla="*/ 5069662 w 6038294"/>
              <a:gd name="connsiteY2" fmla="*/ 5226188 h 5226188"/>
              <a:gd name="connsiteX0" fmla="*/ 5746194 w 5746194"/>
              <a:gd name="connsiteY0" fmla="*/ 0 h 5378588"/>
              <a:gd name="connsiteX1" fmla="*/ 0 w 5746194"/>
              <a:gd name="connsiteY1" fmla="*/ 2227481 h 5378588"/>
              <a:gd name="connsiteX2" fmla="*/ 5069662 w 5746194"/>
              <a:gd name="connsiteY2" fmla="*/ 5378588 h 5378588"/>
              <a:gd name="connsiteX0" fmla="*/ 5619194 w 5619194"/>
              <a:gd name="connsiteY0" fmla="*/ 0 h 5543688"/>
              <a:gd name="connsiteX1" fmla="*/ 0 w 5619194"/>
              <a:gd name="connsiteY1" fmla="*/ 2392581 h 5543688"/>
              <a:gd name="connsiteX2" fmla="*/ 5069662 w 5619194"/>
              <a:gd name="connsiteY2" fmla="*/ 5543688 h 5543688"/>
              <a:gd name="connsiteX0" fmla="*/ 5479494 w 5479494"/>
              <a:gd name="connsiteY0" fmla="*/ 0 h 5607188"/>
              <a:gd name="connsiteX1" fmla="*/ 0 w 5479494"/>
              <a:gd name="connsiteY1" fmla="*/ 2456081 h 5607188"/>
              <a:gd name="connsiteX2" fmla="*/ 5069662 w 5479494"/>
              <a:gd name="connsiteY2" fmla="*/ 5607188 h 5607188"/>
              <a:gd name="connsiteX0" fmla="*/ 5161994 w 5161994"/>
              <a:gd name="connsiteY0" fmla="*/ 0 h 5530988"/>
              <a:gd name="connsiteX1" fmla="*/ 0 w 5161994"/>
              <a:gd name="connsiteY1" fmla="*/ 2379881 h 5530988"/>
              <a:gd name="connsiteX2" fmla="*/ 5069662 w 5161994"/>
              <a:gd name="connsiteY2" fmla="*/ 5530988 h 5530988"/>
              <a:gd name="connsiteX0" fmla="*/ 5085794 w 5085794"/>
              <a:gd name="connsiteY0" fmla="*/ 0 h 5530988"/>
              <a:gd name="connsiteX1" fmla="*/ 0 w 5085794"/>
              <a:gd name="connsiteY1" fmla="*/ 2379881 h 5530988"/>
              <a:gd name="connsiteX2" fmla="*/ 5069662 w 5085794"/>
              <a:gd name="connsiteY2" fmla="*/ 5530988 h 5530988"/>
              <a:gd name="connsiteX0" fmla="*/ 5060394 w 5060394"/>
              <a:gd name="connsiteY0" fmla="*/ 0 h 5530988"/>
              <a:gd name="connsiteX1" fmla="*/ 0 w 5060394"/>
              <a:gd name="connsiteY1" fmla="*/ 3370481 h 5530988"/>
              <a:gd name="connsiteX2" fmla="*/ 5044262 w 5060394"/>
              <a:gd name="connsiteY2" fmla="*/ 5530988 h 5530988"/>
              <a:gd name="connsiteX0" fmla="*/ 5022294 w 5022294"/>
              <a:gd name="connsiteY0" fmla="*/ 0 h 5530988"/>
              <a:gd name="connsiteX1" fmla="*/ 0 w 5022294"/>
              <a:gd name="connsiteY1" fmla="*/ 3459381 h 5530988"/>
              <a:gd name="connsiteX2" fmla="*/ 5006162 w 5022294"/>
              <a:gd name="connsiteY2" fmla="*/ 5530988 h 5530988"/>
              <a:gd name="connsiteX0" fmla="*/ 5174694 w 5174694"/>
              <a:gd name="connsiteY0" fmla="*/ 0 h 5480188"/>
              <a:gd name="connsiteX1" fmla="*/ 0 w 5174694"/>
              <a:gd name="connsiteY1" fmla="*/ 3408581 h 5480188"/>
              <a:gd name="connsiteX2" fmla="*/ 5006162 w 5174694"/>
              <a:gd name="connsiteY2" fmla="*/ 5480188 h 5480188"/>
              <a:gd name="connsiteX0" fmla="*/ 5161994 w 5161994"/>
              <a:gd name="connsiteY0" fmla="*/ 0 h 5480188"/>
              <a:gd name="connsiteX1" fmla="*/ 0 w 5161994"/>
              <a:gd name="connsiteY1" fmla="*/ 2011581 h 5480188"/>
              <a:gd name="connsiteX2" fmla="*/ 4993462 w 5161994"/>
              <a:gd name="connsiteY2" fmla="*/ 5480188 h 5480188"/>
              <a:gd name="connsiteX0" fmla="*/ 4539694 w 4993462"/>
              <a:gd name="connsiteY0" fmla="*/ 0 h 5518288"/>
              <a:gd name="connsiteX1" fmla="*/ 0 w 4993462"/>
              <a:gd name="connsiteY1" fmla="*/ 2049681 h 5518288"/>
              <a:gd name="connsiteX2" fmla="*/ 4993462 w 4993462"/>
              <a:gd name="connsiteY2" fmla="*/ 5518288 h 5518288"/>
              <a:gd name="connsiteX0" fmla="*/ 3676094 w 4993462"/>
              <a:gd name="connsiteY0" fmla="*/ 0 h 5505588"/>
              <a:gd name="connsiteX1" fmla="*/ 0 w 4993462"/>
              <a:gd name="connsiteY1" fmla="*/ 2036981 h 5505588"/>
              <a:gd name="connsiteX2" fmla="*/ 4993462 w 4993462"/>
              <a:gd name="connsiteY2" fmla="*/ 5505588 h 5505588"/>
              <a:gd name="connsiteX0" fmla="*/ 3891994 w 4993462"/>
              <a:gd name="connsiteY0" fmla="*/ 0 h 5492888"/>
              <a:gd name="connsiteX1" fmla="*/ 0 w 4993462"/>
              <a:gd name="connsiteY1" fmla="*/ 2024281 h 5492888"/>
              <a:gd name="connsiteX2" fmla="*/ 4993462 w 4993462"/>
              <a:gd name="connsiteY2" fmla="*/ 5492888 h 5492888"/>
              <a:gd name="connsiteX0" fmla="*/ 5327094 w 5327094"/>
              <a:gd name="connsiteY0" fmla="*/ 0 h 5315088"/>
              <a:gd name="connsiteX1" fmla="*/ 0 w 5327094"/>
              <a:gd name="connsiteY1" fmla="*/ 1846481 h 5315088"/>
              <a:gd name="connsiteX2" fmla="*/ 4993462 w 5327094"/>
              <a:gd name="connsiteY2" fmla="*/ 5315088 h 5315088"/>
              <a:gd name="connsiteX0" fmla="*/ 5136594 w 5136594"/>
              <a:gd name="connsiteY0" fmla="*/ 0 h 5403988"/>
              <a:gd name="connsiteX1" fmla="*/ 0 w 5136594"/>
              <a:gd name="connsiteY1" fmla="*/ 1935381 h 5403988"/>
              <a:gd name="connsiteX2" fmla="*/ 4993462 w 5136594"/>
              <a:gd name="connsiteY2" fmla="*/ 5403988 h 5403988"/>
              <a:gd name="connsiteX0" fmla="*/ 5073094 w 5073094"/>
              <a:gd name="connsiteY0" fmla="*/ 0 h 5429388"/>
              <a:gd name="connsiteX1" fmla="*/ 0 w 5073094"/>
              <a:gd name="connsiteY1" fmla="*/ 1960781 h 5429388"/>
              <a:gd name="connsiteX2" fmla="*/ 4993462 w 5073094"/>
              <a:gd name="connsiteY2" fmla="*/ 5429388 h 5429388"/>
              <a:gd name="connsiteX0" fmla="*/ 4971494 w 4993462"/>
              <a:gd name="connsiteY0" fmla="*/ 0 h 5467488"/>
              <a:gd name="connsiteX1" fmla="*/ 0 w 4993462"/>
              <a:gd name="connsiteY1" fmla="*/ 1998881 h 5467488"/>
              <a:gd name="connsiteX2" fmla="*/ 4993462 w 4993462"/>
              <a:gd name="connsiteY2" fmla="*/ 5467488 h 5467488"/>
              <a:gd name="connsiteX0" fmla="*/ 4907994 w 4993462"/>
              <a:gd name="connsiteY0" fmla="*/ 0 h 5556388"/>
              <a:gd name="connsiteX1" fmla="*/ 0 w 4993462"/>
              <a:gd name="connsiteY1" fmla="*/ 2087781 h 5556388"/>
              <a:gd name="connsiteX2" fmla="*/ 4993462 w 4993462"/>
              <a:gd name="connsiteY2" fmla="*/ 5556388 h 5556388"/>
              <a:gd name="connsiteX0" fmla="*/ 4844494 w 4993462"/>
              <a:gd name="connsiteY0" fmla="*/ 0 h 5556388"/>
              <a:gd name="connsiteX1" fmla="*/ 0 w 4993462"/>
              <a:gd name="connsiteY1" fmla="*/ 2087781 h 5556388"/>
              <a:gd name="connsiteX2" fmla="*/ 4993462 w 4993462"/>
              <a:gd name="connsiteY2" fmla="*/ 5556388 h 5556388"/>
              <a:gd name="connsiteX0" fmla="*/ 5314394 w 5314394"/>
              <a:gd name="connsiteY0" fmla="*/ 0 h 5302388"/>
              <a:gd name="connsiteX1" fmla="*/ 0 w 5314394"/>
              <a:gd name="connsiteY1" fmla="*/ 1833781 h 5302388"/>
              <a:gd name="connsiteX2" fmla="*/ 4993462 w 5314394"/>
              <a:gd name="connsiteY2" fmla="*/ 5302388 h 5302388"/>
              <a:gd name="connsiteX0" fmla="*/ 5339794 w 5339794"/>
              <a:gd name="connsiteY0" fmla="*/ 0 h 5302388"/>
              <a:gd name="connsiteX1" fmla="*/ 0 w 5339794"/>
              <a:gd name="connsiteY1" fmla="*/ 2075081 h 5302388"/>
              <a:gd name="connsiteX2" fmla="*/ 5018862 w 5339794"/>
              <a:gd name="connsiteY2" fmla="*/ 5302388 h 5302388"/>
              <a:gd name="connsiteX0" fmla="*/ 5365194 w 5365194"/>
              <a:gd name="connsiteY0" fmla="*/ 0 h 5302388"/>
              <a:gd name="connsiteX1" fmla="*/ 0 w 5365194"/>
              <a:gd name="connsiteY1" fmla="*/ 2964081 h 5302388"/>
              <a:gd name="connsiteX2" fmla="*/ 5044262 w 5365194"/>
              <a:gd name="connsiteY2" fmla="*/ 5302388 h 5302388"/>
              <a:gd name="connsiteX0" fmla="*/ 5365194 w 5365194"/>
              <a:gd name="connsiteY0" fmla="*/ 0 h 5289688"/>
              <a:gd name="connsiteX1" fmla="*/ 0 w 5365194"/>
              <a:gd name="connsiteY1" fmla="*/ 2964081 h 5289688"/>
              <a:gd name="connsiteX2" fmla="*/ 3926662 w 5365194"/>
              <a:gd name="connsiteY2" fmla="*/ 5289688 h 5289688"/>
              <a:gd name="connsiteX0" fmla="*/ 5365194 w 5365194"/>
              <a:gd name="connsiteY0" fmla="*/ 0 h 5467488"/>
              <a:gd name="connsiteX1" fmla="*/ 0 w 5365194"/>
              <a:gd name="connsiteY1" fmla="*/ 2964081 h 5467488"/>
              <a:gd name="connsiteX2" fmla="*/ 4167962 w 5365194"/>
              <a:gd name="connsiteY2" fmla="*/ 5467488 h 5467488"/>
              <a:gd name="connsiteX0" fmla="*/ 5365194 w 6856571"/>
              <a:gd name="connsiteY0" fmla="*/ 0 h 5672205"/>
              <a:gd name="connsiteX1" fmla="*/ 0 w 6856571"/>
              <a:gd name="connsiteY1" fmla="*/ 2964081 h 5672205"/>
              <a:gd name="connsiteX2" fmla="*/ 6856571 w 6856571"/>
              <a:gd name="connsiteY2" fmla="*/ 5672205 h 5672205"/>
              <a:gd name="connsiteX0" fmla="*/ 5378841 w 6870218"/>
              <a:gd name="connsiteY0" fmla="*/ 0 h 5672205"/>
              <a:gd name="connsiteX1" fmla="*/ 0 w 6870218"/>
              <a:gd name="connsiteY1" fmla="*/ 2145216 h 5672205"/>
              <a:gd name="connsiteX2" fmla="*/ 6870218 w 6870218"/>
              <a:gd name="connsiteY2" fmla="*/ 5672205 h 5672205"/>
              <a:gd name="connsiteX0" fmla="*/ 5378841 w 6842923"/>
              <a:gd name="connsiteY0" fmla="*/ 0 h 5767739"/>
              <a:gd name="connsiteX1" fmla="*/ 0 w 6842923"/>
              <a:gd name="connsiteY1" fmla="*/ 2145216 h 5767739"/>
              <a:gd name="connsiteX2" fmla="*/ 6842923 w 6842923"/>
              <a:gd name="connsiteY2" fmla="*/ 5767739 h 5767739"/>
              <a:gd name="connsiteX0" fmla="*/ 5351546 w 6815628"/>
              <a:gd name="connsiteY0" fmla="*/ 0 h 5767739"/>
              <a:gd name="connsiteX1" fmla="*/ 0 w 6815628"/>
              <a:gd name="connsiteY1" fmla="*/ 2008738 h 5767739"/>
              <a:gd name="connsiteX2" fmla="*/ 6815628 w 6815628"/>
              <a:gd name="connsiteY2" fmla="*/ 5767739 h 5767739"/>
              <a:gd name="connsiteX0" fmla="*/ 5351546 w 6815628"/>
              <a:gd name="connsiteY0" fmla="*/ 0 h 5767739"/>
              <a:gd name="connsiteX1" fmla="*/ 0 w 6815628"/>
              <a:gd name="connsiteY1" fmla="*/ 1967795 h 5767739"/>
              <a:gd name="connsiteX2" fmla="*/ 6815628 w 6815628"/>
              <a:gd name="connsiteY2" fmla="*/ 5767739 h 5767739"/>
              <a:gd name="connsiteX0" fmla="*/ 2417278 w 6815628"/>
              <a:gd name="connsiteY0" fmla="*/ 0 h 5563023"/>
              <a:gd name="connsiteX1" fmla="*/ 0 w 6815628"/>
              <a:gd name="connsiteY1" fmla="*/ 1763079 h 5563023"/>
              <a:gd name="connsiteX2" fmla="*/ 6815628 w 6815628"/>
              <a:gd name="connsiteY2" fmla="*/ 5563023 h 5563023"/>
              <a:gd name="connsiteX0" fmla="*/ 2389982 w 6815628"/>
              <a:gd name="connsiteY0" fmla="*/ 0 h 5795035"/>
              <a:gd name="connsiteX1" fmla="*/ 0 w 6815628"/>
              <a:gd name="connsiteY1" fmla="*/ 1995091 h 5795035"/>
              <a:gd name="connsiteX2" fmla="*/ 6815628 w 6815628"/>
              <a:gd name="connsiteY2" fmla="*/ 5795035 h 5795035"/>
              <a:gd name="connsiteX0" fmla="*/ 2076083 w 6815628"/>
              <a:gd name="connsiteY0" fmla="*/ 0 h 5945160"/>
              <a:gd name="connsiteX1" fmla="*/ 0 w 6815628"/>
              <a:gd name="connsiteY1" fmla="*/ 2145216 h 5945160"/>
              <a:gd name="connsiteX2" fmla="*/ 6815628 w 6815628"/>
              <a:gd name="connsiteY2" fmla="*/ 5945160 h 5945160"/>
              <a:gd name="connsiteX0" fmla="*/ 1721241 w 6815628"/>
              <a:gd name="connsiteY0" fmla="*/ 0 h 5590318"/>
              <a:gd name="connsiteX1" fmla="*/ 0 w 6815628"/>
              <a:gd name="connsiteY1" fmla="*/ 1790374 h 5590318"/>
              <a:gd name="connsiteX2" fmla="*/ 6815628 w 6815628"/>
              <a:gd name="connsiteY2" fmla="*/ 5590318 h 5590318"/>
              <a:gd name="connsiteX0" fmla="*/ 1756751 w 6815628"/>
              <a:gd name="connsiteY0" fmla="*/ 0 h 5599196"/>
              <a:gd name="connsiteX1" fmla="*/ 0 w 6815628"/>
              <a:gd name="connsiteY1" fmla="*/ 1799252 h 5599196"/>
              <a:gd name="connsiteX2" fmla="*/ 6815628 w 6815628"/>
              <a:gd name="connsiteY2" fmla="*/ 5599196 h 5599196"/>
              <a:gd name="connsiteX0" fmla="*/ 1756751 w 1756751"/>
              <a:gd name="connsiteY0" fmla="*/ 0 h 1799252"/>
              <a:gd name="connsiteX1" fmla="*/ 0 w 1756751"/>
              <a:gd name="connsiteY1" fmla="*/ 1799252 h 1799252"/>
              <a:gd name="connsiteX0" fmla="*/ 1674201 w 1674201"/>
              <a:gd name="connsiteY0" fmla="*/ 0 h 1710352"/>
              <a:gd name="connsiteX1" fmla="*/ 0 w 1674201"/>
              <a:gd name="connsiteY1" fmla="*/ 1710352 h 1710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74201" h="1710352">
                <a:moveTo>
                  <a:pt x="1674201" y="0"/>
                </a:moveTo>
                <a:lnTo>
                  <a:pt x="0" y="1710352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90990" y="1569475"/>
            <a:ext cx="259263" cy="259682"/>
            <a:chOff x="4720329" y="5140875"/>
            <a:chExt cx="294234" cy="294710"/>
          </a:xfrm>
          <a:solidFill>
            <a:srgbClr val="7F7F7F"/>
          </a:solidFill>
        </p:grpSpPr>
        <p:sp>
          <p:nvSpPr>
            <p:cNvPr id="38" name="Oval 6"/>
            <p:cNvSpPr>
              <a:spLocks noChangeArrowheads="1"/>
            </p:cNvSpPr>
            <p:nvPr/>
          </p:nvSpPr>
          <p:spPr bwMode="auto">
            <a:xfrm>
              <a:off x="4720329" y="5140875"/>
              <a:ext cx="294234" cy="294710"/>
            </a:xfrm>
            <a:prstGeom prst="ellipse">
              <a:avLst/>
            </a:prstGeom>
            <a:noFill/>
            <a:ln w="12700">
              <a:solidFill>
                <a:srgbClr val="7F7F7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8"/>
            <p:cNvSpPr>
              <a:spLocks/>
            </p:cNvSpPr>
            <p:nvPr/>
          </p:nvSpPr>
          <p:spPr bwMode="auto">
            <a:xfrm>
              <a:off x="4837193" y="5176345"/>
              <a:ext cx="21908" cy="39121"/>
            </a:xfrm>
            <a:custGeom>
              <a:avLst/>
              <a:gdLst>
                <a:gd name="T0" fmla="*/ 42 w 42"/>
                <a:gd name="T1" fmla="*/ 73 h 73"/>
                <a:gd name="T2" fmla="*/ 42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22"/>
                    <a:pt x="11" y="47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9"/>
            <p:cNvSpPr>
              <a:spLocks/>
            </p:cNvSpPr>
            <p:nvPr/>
          </p:nvSpPr>
          <p:spPr bwMode="auto">
            <a:xfrm>
              <a:off x="4755300" y="5237374"/>
              <a:ext cx="47467" cy="39643"/>
            </a:xfrm>
            <a:custGeom>
              <a:avLst/>
              <a:gdLst>
                <a:gd name="T0" fmla="*/ 89 w 89"/>
                <a:gd name="T1" fmla="*/ 0 h 75"/>
                <a:gd name="T2" fmla="*/ 22 w 89"/>
                <a:gd name="T3" fmla="*/ 0 h 75"/>
                <a:gd name="T4" fmla="*/ 0 w 89"/>
                <a:gd name="T5" fmla="*/ 75 h 75"/>
                <a:gd name="T6" fmla="*/ 78 w 89"/>
                <a:gd name="T7" fmla="*/ 75 h 75"/>
                <a:gd name="T8" fmla="*/ 89 w 8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23"/>
                    <a:pt x="3" y="48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49"/>
                    <a:pt x="83" y="24"/>
                    <a:pt x="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0"/>
            <p:cNvSpPr>
              <a:spLocks/>
            </p:cNvSpPr>
            <p:nvPr/>
          </p:nvSpPr>
          <p:spPr bwMode="auto">
            <a:xfrm>
              <a:off x="4785032" y="5184691"/>
              <a:ext cx="41729" cy="30775"/>
            </a:xfrm>
            <a:custGeom>
              <a:avLst/>
              <a:gdLst>
                <a:gd name="T0" fmla="*/ 79 w 79"/>
                <a:gd name="T1" fmla="*/ 0 h 58"/>
                <a:gd name="T2" fmla="*/ 0 w 79"/>
                <a:gd name="T3" fmla="*/ 58 h 58"/>
                <a:gd name="T4" fmla="*/ 52 w 79"/>
                <a:gd name="T5" fmla="*/ 58 h 58"/>
                <a:gd name="T6" fmla="*/ 79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79" y="0"/>
                  </a:moveTo>
                  <a:cubicBezTo>
                    <a:pt x="49" y="13"/>
                    <a:pt x="22" y="33"/>
                    <a:pt x="0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60" y="38"/>
                    <a:pt x="69" y="19"/>
                    <a:pt x="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1"/>
            <p:cNvSpPr>
              <a:spLocks/>
            </p:cNvSpPr>
            <p:nvPr/>
          </p:nvSpPr>
          <p:spPr bwMode="auto">
            <a:xfrm>
              <a:off x="4881529" y="5176345"/>
              <a:ext cx="21908" cy="39121"/>
            </a:xfrm>
            <a:custGeom>
              <a:avLst/>
              <a:gdLst>
                <a:gd name="T0" fmla="*/ 42 w 42"/>
                <a:gd name="T1" fmla="*/ 73 h 73"/>
                <a:gd name="T2" fmla="*/ 0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31" y="47"/>
                    <a:pt x="17" y="22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2"/>
            <p:cNvSpPr>
              <a:spLocks/>
            </p:cNvSpPr>
            <p:nvPr/>
          </p:nvSpPr>
          <p:spPr bwMode="auto">
            <a:xfrm>
              <a:off x="4932125" y="5237374"/>
              <a:ext cx="47467" cy="39643"/>
            </a:xfrm>
            <a:custGeom>
              <a:avLst/>
              <a:gdLst>
                <a:gd name="T0" fmla="*/ 11 w 89"/>
                <a:gd name="T1" fmla="*/ 75 h 75"/>
                <a:gd name="T2" fmla="*/ 89 w 89"/>
                <a:gd name="T3" fmla="*/ 75 h 75"/>
                <a:gd name="T4" fmla="*/ 67 w 89"/>
                <a:gd name="T5" fmla="*/ 0 h 75"/>
                <a:gd name="T6" fmla="*/ 0 w 89"/>
                <a:gd name="T7" fmla="*/ 0 h 75"/>
                <a:gd name="T8" fmla="*/ 11 w 89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11" y="75"/>
                  </a:moveTo>
                  <a:cubicBezTo>
                    <a:pt x="89" y="75"/>
                    <a:pt x="89" y="75"/>
                    <a:pt x="89" y="75"/>
                  </a:cubicBezTo>
                  <a:cubicBezTo>
                    <a:pt x="86" y="48"/>
                    <a:pt x="78" y="23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4"/>
                    <a:pt x="9" y="49"/>
                    <a:pt x="11" y="7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3"/>
            <p:cNvSpPr>
              <a:spLocks/>
            </p:cNvSpPr>
            <p:nvPr/>
          </p:nvSpPr>
          <p:spPr bwMode="auto">
            <a:xfrm>
              <a:off x="4914391" y="5184691"/>
              <a:ext cx="41207" cy="30775"/>
            </a:xfrm>
            <a:custGeom>
              <a:avLst/>
              <a:gdLst>
                <a:gd name="T0" fmla="*/ 78 w 78"/>
                <a:gd name="T1" fmla="*/ 58 h 58"/>
                <a:gd name="T2" fmla="*/ 0 w 78"/>
                <a:gd name="T3" fmla="*/ 0 h 58"/>
                <a:gd name="T4" fmla="*/ 27 w 78"/>
                <a:gd name="T5" fmla="*/ 58 h 58"/>
                <a:gd name="T6" fmla="*/ 78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57" y="33"/>
                    <a:pt x="30" y="13"/>
                    <a:pt x="0" y="0"/>
                  </a:cubicBezTo>
                  <a:cubicBezTo>
                    <a:pt x="10" y="19"/>
                    <a:pt x="19" y="38"/>
                    <a:pt x="27" y="58"/>
                  </a:cubicBezTo>
                  <a:lnTo>
                    <a:pt x="78" y="5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4"/>
            <p:cNvSpPr>
              <a:spLocks/>
            </p:cNvSpPr>
            <p:nvPr/>
          </p:nvSpPr>
          <p:spPr bwMode="auto">
            <a:xfrm>
              <a:off x="4834063" y="5361517"/>
              <a:ext cx="21908" cy="38599"/>
            </a:xfrm>
            <a:custGeom>
              <a:avLst/>
              <a:gdLst>
                <a:gd name="T0" fmla="*/ 0 w 42"/>
                <a:gd name="T1" fmla="*/ 0 h 73"/>
                <a:gd name="T2" fmla="*/ 42 w 42"/>
                <a:gd name="T3" fmla="*/ 73 h 73"/>
                <a:gd name="T4" fmla="*/ 42 w 42"/>
                <a:gd name="T5" fmla="*/ 0 h 73"/>
                <a:gd name="T6" fmla="*/ 0 w 4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0"/>
                  </a:moveTo>
                  <a:cubicBezTo>
                    <a:pt x="11" y="27"/>
                    <a:pt x="26" y="51"/>
                    <a:pt x="42" y="7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5"/>
            <p:cNvSpPr>
              <a:spLocks/>
            </p:cNvSpPr>
            <p:nvPr/>
          </p:nvSpPr>
          <p:spPr bwMode="auto">
            <a:xfrm>
              <a:off x="4755300" y="5299445"/>
              <a:ext cx="47467" cy="40164"/>
            </a:xfrm>
            <a:custGeom>
              <a:avLst/>
              <a:gdLst>
                <a:gd name="T0" fmla="*/ 78 w 89"/>
                <a:gd name="T1" fmla="*/ 0 h 76"/>
                <a:gd name="T2" fmla="*/ 0 w 89"/>
                <a:gd name="T3" fmla="*/ 0 h 76"/>
                <a:gd name="T4" fmla="*/ 22 w 89"/>
                <a:gd name="T5" fmla="*/ 76 h 76"/>
                <a:gd name="T6" fmla="*/ 89 w 89"/>
                <a:gd name="T7" fmla="*/ 76 h 76"/>
                <a:gd name="T8" fmla="*/ 78 w 89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7"/>
                    <a:pt x="10" y="53"/>
                    <a:pt x="22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3" y="51"/>
                    <a:pt x="79" y="26"/>
                    <a:pt x="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6"/>
            <p:cNvSpPr>
              <a:spLocks/>
            </p:cNvSpPr>
            <p:nvPr/>
          </p:nvSpPr>
          <p:spPr bwMode="auto">
            <a:xfrm>
              <a:off x="4781902" y="5361517"/>
              <a:ext cx="41729" cy="30254"/>
            </a:xfrm>
            <a:custGeom>
              <a:avLst/>
              <a:gdLst>
                <a:gd name="T0" fmla="*/ 0 w 79"/>
                <a:gd name="T1" fmla="*/ 0 h 58"/>
                <a:gd name="T2" fmla="*/ 79 w 79"/>
                <a:gd name="T3" fmla="*/ 58 h 58"/>
                <a:gd name="T4" fmla="*/ 52 w 79"/>
                <a:gd name="T5" fmla="*/ 0 h 58"/>
                <a:gd name="T6" fmla="*/ 0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0" y="0"/>
                  </a:moveTo>
                  <a:cubicBezTo>
                    <a:pt x="22" y="25"/>
                    <a:pt x="49" y="45"/>
                    <a:pt x="79" y="58"/>
                  </a:cubicBezTo>
                  <a:cubicBezTo>
                    <a:pt x="69" y="40"/>
                    <a:pt x="60" y="20"/>
                    <a:pt x="5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7"/>
            <p:cNvSpPr>
              <a:spLocks/>
            </p:cNvSpPr>
            <p:nvPr/>
          </p:nvSpPr>
          <p:spPr bwMode="auto">
            <a:xfrm>
              <a:off x="4878400" y="5361517"/>
              <a:ext cx="21908" cy="38599"/>
            </a:xfrm>
            <a:custGeom>
              <a:avLst/>
              <a:gdLst>
                <a:gd name="T0" fmla="*/ 0 w 42"/>
                <a:gd name="T1" fmla="*/ 73 h 73"/>
                <a:gd name="T2" fmla="*/ 42 w 42"/>
                <a:gd name="T3" fmla="*/ 0 h 73"/>
                <a:gd name="T4" fmla="*/ 0 w 42"/>
                <a:gd name="T5" fmla="*/ 0 h 73"/>
                <a:gd name="T6" fmla="*/ 0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73"/>
                  </a:moveTo>
                  <a:cubicBezTo>
                    <a:pt x="17" y="51"/>
                    <a:pt x="31" y="27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8"/>
            <p:cNvSpPr>
              <a:spLocks/>
            </p:cNvSpPr>
            <p:nvPr/>
          </p:nvSpPr>
          <p:spPr bwMode="auto">
            <a:xfrm>
              <a:off x="4932125" y="5299445"/>
              <a:ext cx="47467" cy="40164"/>
            </a:xfrm>
            <a:custGeom>
              <a:avLst/>
              <a:gdLst>
                <a:gd name="T0" fmla="*/ 0 w 89"/>
                <a:gd name="T1" fmla="*/ 76 h 76"/>
                <a:gd name="T2" fmla="*/ 67 w 89"/>
                <a:gd name="T3" fmla="*/ 76 h 76"/>
                <a:gd name="T4" fmla="*/ 89 w 89"/>
                <a:gd name="T5" fmla="*/ 0 h 76"/>
                <a:gd name="T6" fmla="*/ 11 w 89"/>
                <a:gd name="T7" fmla="*/ 0 h 76"/>
                <a:gd name="T8" fmla="*/ 0 w 89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0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8" y="53"/>
                    <a:pt x="86" y="27"/>
                    <a:pt x="8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6"/>
                    <a:pt x="6" y="51"/>
                    <a:pt x="0" y="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9"/>
            <p:cNvSpPr>
              <a:spLocks/>
            </p:cNvSpPr>
            <p:nvPr/>
          </p:nvSpPr>
          <p:spPr bwMode="auto">
            <a:xfrm>
              <a:off x="4911261" y="5361517"/>
              <a:ext cx="41207" cy="30254"/>
            </a:xfrm>
            <a:custGeom>
              <a:avLst/>
              <a:gdLst>
                <a:gd name="T0" fmla="*/ 0 w 78"/>
                <a:gd name="T1" fmla="*/ 58 h 58"/>
                <a:gd name="T2" fmla="*/ 78 w 78"/>
                <a:gd name="T3" fmla="*/ 0 h 58"/>
                <a:gd name="T4" fmla="*/ 27 w 78"/>
                <a:gd name="T5" fmla="*/ 0 h 58"/>
                <a:gd name="T6" fmla="*/ 0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0" y="58"/>
                  </a:moveTo>
                  <a:cubicBezTo>
                    <a:pt x="30" y="45"/>
                    <a:pt x="57" y="25"/>
                    <a:pt x="7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20"/>
                    <a:pt x="10" y="40"/>
                    <a:pt x="0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1"/>
            <p:cNvSpPr>
              <a:spLocks/>
            </p:cNvSpPr>
            <p:nvPr/>
          </p:nvSpPr>
          <p:spPr bwMode="auto">
            <a:xfrm>
              <a:off x="4815806" y="5237374"/>
              <a:ext cx="109016" cy="101193"/>
            </a:xfrm>
            <a:custGeom>
              <a:avLst/>
              <a:gdLst/>
              <a:ahLst/>
              <a:cxnLst/>
              <a:rect l="l" t="t" r="r" b="b"/>
              <a:pathLst>
                <a:path w="331788" h="307975">
                  <a:moveTo>
                    <a:pt x="132815" y="86573"/>
                  </a:moveTo>
                  <a:cubicBezTo>
                    <a:pt x="130198" y="88182"/>
                    <a:pt x="128588" y="91401"/>
                    <a:pt x="128588" y="95424"/>
                  </a:cubicBezTo>
                  <a:cubicBezTo>
                    <a:pt x="128588" y="95424"/>
                    <a:pt x="128588" y="95424"/>
                    <a:pt x="128588" y="188760"/>
                  </a:cubicBezTo>
                  <a:cubicBezTo>
                    <a:pt x="128588" y="196807"/>
                    <a:pt x="135029" y="200025"/>
                    <a:pt x="143080" y="196807"/>
                  </a:cubicBezTo>
                  <a:cubicBezTo>
                    <a:pt x="143080" y="196807"/>
                    <a:pt x="143080" y="196807"/>
                    <a:pt x="234860" y="148529"/>
                  </a:cubicBezTo>
                  <a:cubicBezTo>
                    <a:pt x="241301" y="145311"/>
                    <a:pt x="241301" y="138874"/>
                    <a:pt x="234860" y="134046"/>
                  </a:cubicBezTo>
                  <a:cubicBezTo>
                    <a:pt x="234860" y="134046"/>
                    <a:pt x="234860" y="134046"/>
                    <a:pt x="143080" y="87378"/>
                  </a:cubicBezTo>
                  <a:cubicBezTo>
                    <a:pt x="139054" y="84964"/>
                    <a:pt x="135431" y="84964"/>
                    <a:pt x="132815" y="86573"/>
                  </a:cubicBezTo>
                  <a:close/>
                  <a:moveTo>
                    <a:pt x="11274" y="0"/>
                  </a:moveTo>
                  <a:cubicBezTo>
                    <a:pt x="11274" y="0"/>
                    <a:pt x="11274" y="0"/>
                    <a:pt x="318903" y="0"/>
                  </a:cubicBezTo>
                  <a:cubicBezTo>
                    <a:pt x="326956" y="0"/>
                    <a:pt x="331788" y="9675"/>
                    <a:pt x="331788" y="20962"/>
                  </a:cubicBezTo>
                  <a:lnTo>
                    <a:pt x="331788" y="287013"/>
                  </a:lnTo>
                  <a:cubicBezTo>
                    <a:pt x="331788" y="298301"/>
                    <a:pt x="326956" y="307975"/>
                    <a:pt x="318903" y="307975"/>
                  </a:cubicBezTo>
                  <a:cubicBezTo>
                    <a:pt x="318903" y="307975"/>
                    <a:pt x="318903" y="307975"/>
                    <a:pt x="11274" y="307975"/>
                  </a:cubicBezTo>
                  <a:cubicBezTo>
                    <a:pt x="4832" y="307975"/>
                    <a:pt x="0" y="298301"/>
                    <a:pt x="0" y="287013"/>
                  </a:cubicBezTo>
                  <a:cubicBezTo>
                    <a:pt x="0" y="287013"/>
                    <a:pt x="0" y="287013"/>
                    <a:pt x="0" y="20962"/>
                  </a:cubicBezTo>
                  <a:cubicBezTo>
                    <a:pt x="0" y="9675"/>
                    <a:pt x="4832" y="0"/>
                    <a:pt x="1127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422204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1.23457E-6 L 0.02083 -1.23457E-6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2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85185E-6 L -0.01649 1.85185E-6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2.46914E-6 L 0.0217 2.46914E-6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6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96296E-6 L 0.01025 2.96296E-6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8.64198E-7 L 0.0151 8.64198E-7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7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35802E-6 L -0.01858 -1.35802E-6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8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09877E-6 L -0.0118 2.09877E-6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3" grpId="0"/>
      <p:bldP spid="7" grpId="0"/>
      <p:bldP spid="9" grpId="0"/>
      <p:bldP spid="11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4" name="组合 643"/>
          <p:cNvGrpSpPr/>
          <p:nvPr/>
        </p:nvGrpSpPr>
        <p:grpSpPr>
          <a:xfrm>
            <a:off x="768276" y="550193"/>
            <a:ext cx="2664420" cy="752911"/>
            <a:chOff x="2098717" y="783278"/>
            <a:chExt cx="6822346" cy="1639346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45" name="任意多边形 644"/>
            <p:cNvSpPr/>
            <p:nvPr/>
          </p:nvSpPr>
          <p:spPr>
            <a:xfrm>
              <a:off x="2099324" y="2019399"/>
              <a:ext cx="774700" cy="403225"/>
            </a:xfrm>
            <a:custGeom>
              <a:avLst/>
              <a:gdLst>
                <a:gd name="connsiteX0" fmla="*/ 0 w 444500"/>
                <a:gd name="connsiteY0" fmla="*/ 0 h 279400"/>
                <a:gd name="connsiteX1" fmla="*/ 444500 w 444500"/>
                <a:gd name="connsiteY1" fmla="*/ 279400 h 279400"/>
                <a:gd name="connsiteX2" fmla="*/ 330200 w 444500"/>
                <a:gd name="connsiteY2" fmla="*/ 12700 h 279400"/>
                <a:gd name="connsiteX3" fmla="*/ 0 w 444500"/>
                <a:gd name="connsiteY3" fmla="*/ 0 h 279400"/>
                <a:gd name="connsiteX0" fmla="*/ 0 w 444500"/>
                <a:gd name="connsiteY0" fmla="*/ 6350 h 266700"/>
                <a:gd name="connsiteX1" fmla="*/ 444500 w 444500"/>
                <a:gd name="connsiteY1" fmla="*/ 266700 h 266700"/>
                <a:gd name="connsiteX2" fmla="*/ 330200 w 444500"/>
                <a:gd name="connsiteY2" fmla="*/ 0 h 266700"/>
                <a:gd name="connsiteX3" fmla="*/ 0 w 444500"/>
                <a:gd name="connsiteY3" fmla="*/ 6350 h 266700"/>
                <a:gd name="connsiteX0" fmla="*/ 0 w 622300"/>
                <a:gd name="connsiteY0" fmla="*/ 6350 h 368300"/>
                <a:gd name="connsiteX1" fmla="*/ 622300 w 622300"/>
                <a:gd name="connsiteY1" fmla="*/ 368300 h 368300"/>
                <a:gd name="connsiteX2" fmla="*/ 330200 w 622300"/>
                <a:gd name="connsiteY2" fmla="*/ 0 h 368300"/>
                <a:gd name="connsiteX3" fmla="*/ 0 w 622300"/>
                <a:gd name="connsiteY3" fmla="*/ 6350 h 368300"/>
                <a:gd name="connsiteX0" fmla="*/ 0 w 622300"/>
                <a:gd name="connsiteY0" fmla="*/ 12700 h 368300"/>
                <a:gd name="connsiteX1" fmla="*/ 622300 w 622300"/>
                <a:gd name="connsiteY1" fmla="*/ 368300 h 368300"/>
                <a:gd name="connsiteX2" fmla="*/ 330200 w 622300"/>
                <a:gd name="connsiteY2" fmla="*/ 0 h 368300"/>
                <a:gd name="connsiteX3" fmla="*/ 0 w 622300"/>
                <a:gd name="connsiteY3" fmla="*/ 12700 h 368300"/>
                <a:gd name="connsiteX0" fmla="*/ 0 w 622300"/>
                <a:gd name="connsiteY0" fmla="*/ 0 h 355600"/>
                <a:gd name="connsiteX1" fmla="*/ 622300 w 622300"/>
                <a:gd name="connsiteY1" fmla="*/ 355600 h 355600"/>
                <a:gd name="connsiteX2" fmla="*/ 377825 w 622300"/>
                <a:gd name="connsiteY2" fmla="*/ 6350 h 355600"/>
                <a:gd name="connsiteX3" fmla="*/ 0 w 622300"/>
                <a:gd name="connsiteY3" fmla="*/ 0 h 355600"/>
                <a:gd name="connsiteX0" fmla="*/ 0 w 622300"/>
                <a:gd name="connsiteY0" fmla="*/ 0 h 355600"/>
                <a:gd name="connsiteX1" fmla="*/ 622300 w 622300"/>
                <a:gd name="connsiteY1" fmla="*/ 355600 h 355600"/>
                <a:gd name="connsiteX2" fmla="*/ 400050 w 622300"/>
                <a:gd name="connsiteY2" fmla="*/ 0 h 355600"/>
                <a:gd name="connsiteX3" fmla="*/ 0 w 622300"/>
                <a:gd name="connsiteY3" fmla="*/ 0 h 355600"/>
                <a:gd name="connsiteX0" fmla="*/ 0 w 698500"/>
                <a:gd name="connsiteY0" fmla="*/ 0 h 377825"/>
                <a:gd name="connsiteX1" fmla="*/ 698500 w 698500"/>
                <a:gd name="connsiteY1" fmla="*/ 377825 h 377825"/>
                <a:gd name="connsiteX2" fmla="*/ 400050 w 698500"/>
                <a:gd name="connsiteY2" fmla="*/ 0 h 377825"/>
                <a:gd name="connsiteX3" fmla="*/ 0 w 698500"/>
                <a:gd name="connsiteY3" fmla="*/ 0 h 377825"/>
                <a:gd name="connsiteX0" fmla="*/ 0 w 774700"/>
                <a:gd name="connsiteY0" fmla="*/ 0 h 400050"/>
                <a:gd name="connsiteX1" fmla="*/ 774700 w 774700"/>
                <a:gd name="connsiteY1" fmla="*/ 400050 h 400050"/>
                <a:gd name="connsiteX2" fmla="*/ 400050 w 774700"/>
                <a:gd name="connsiteY2" fmla="*/ 0 h 400050"/>
                <a:gd name="connsiteX3" fmla="*/ 0 w 774700"/>
                <a:gd name="connsiteY3" fmla="*/ 0 h 400050"/>
                <a:gd name="connsiteX0" fmla="*/ 0 w 774700"/>
                <a:gd name="connsiteY0" fmla="*/ 3175 h 403225"/>
                <a:gd name="connsiteX1" fmla="*/ 774700 w 774700"/>
                <a:gd name="connsiteY1" fmla="*/ 403225 h 403225"/>
                <a:gd name="connsiteX2" fmla="*/ 492125 w 774700"/>
                <a:gd name="connsiteY2" fmla="*/ 0 h 403225"/>
                <a:gd name="connsiteX3" fmla="*/ 0 w 774700"/>
                <a:gd name="connsiteY3" fmla="*/ 3175 h 403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4700" h="403225">
                  <a:moveTo>
                    <a:pt x="0" y="3175"/>
                  </a:moveTo>
                  <a:lnTo>
                    <a:pt x="774700" y="403225"/>
                  </a:lnTo>
                  <a:lnTo>
                    <a:pt x="492125" y="0"/>
                  </a:lnTo>
                  <a:lnTo>
                    <a:pt x="0" y="3175"/>
                  </a:lnTo>
                  <a:close/>
                </a:path>
              </a:pathLst>
            </a:custGeom>
            <a:solidFill>
              <a:srgbClr val="014F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46" name="矩形 645"/>
            <p:cNvSpPr/>
            <p:nvPr/>
          </p:nvSpPr>
          <p:spPr>
            <a:xfrm>
              <a:off x="2098717" y="783278"/>
              <a:ext cx="6822346" cy="1245020"/>
            </a:xfrm>
            <a:prstGeom prst="rect">
              <a:avLst/>
            </a:prstGeom>
            <a:solidFill>
              <a:srgbClr val="016B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任意多边形 2"/>
          <p:cNvSpPr/>
          <p:nvPr/>
        </p:nvSpPr>
        <p:spPr>
          <a:xfrm>
            <a:off x="4326217" y="1865480"/>
            <a:ext cx="4687037" cy="3393391"/>
          </a:xfrm>
          <a:custGeom>
            <a:avLst/>
            <a:gdLst>
              <a:gd name="connsiteX0" fmla="*/ 6070600 w 9105900"/>
              <a:gd name="connsiteY0" fmla="*/ 0 h 5168900"/>
              <a:gd name="connsiteX1" fmla="*/ 9105900 w 9105900"/>
              <a:gd name="connsiteY1" fmla="*/ 1701800 h 5168900"/>
              <a:gd name="connsiteX2" fmla="*/ 0 w 9105900"/>
              <a:gd name="connsiteY2" fmla="*/ 5168900 h 5168900"/>
              <a:gd name="connsiteX0" fmla="*/ 6070600 w 9105900"/>
              <a:gd name="connsiteY0" fmla="*/ 0 h 5168900"/>
              <a:gd name="connsiteX1" fmla="*/ 9105900 w 9105900"/>
              <a:gd name="connsiteY1" fmla="*/ 1295400 h 5168900"/>
              <a:gd name="connsiteX2" fmla="*/ 0 w 9105900"/>
              <a:gd name="connsiteY2" fmla="*/ 5168900 h 5168900"/>
              <a:gd name="connsiteX0" fmla="*/ 6070600 w 9105900"/>
              <a:gd name="connsiteY0" fmla="*/ 0 h 5168900"/>
              <a:gd name="connsiteX1" fmla="*/ 9105900 w 9105900"/>
              <a:gd name="connsiteY1" fmla="*/ 838200 h 5168900"/>
              <a:gd name="connsiteX2" fmla="*/ 0 w 9105900"/>
              <a:gd name="connsiteY2" fmla="*/ 5168900 h 5168900"/>
              <a:gd name="connsiteX0" fmla="*/ 6070600 w 9118600"/>
              <a:gd name="connsiteY0" fmla="*/ 0 h 5168900"/>
              <a:gd name="connsiteX1" fmla="*/ 9118600 w 9118600"/>
              <a:gd name="connsiteY1" fmla="*/ 685800 h 5168900"/>
              <a:gd name="connsiteX2" fmla="*/ 0 w 9118600"/>
              <a:gd name="connsiteY2" fmla="*/ 5168900 h 5168900"/>
              <a:gd name="connsiteX0" fmla="*/ 6146800 w 9118600"/>
              <a:gd name="connsiteY0" fmla="*/ 0 h 5181600"/>
              <a:gd name="connsiteX1" fmla="*/ 9118600 w 9118600"/>
              <a:gd name="connsiteY1" fmla="*/ 698500 h 5181600"/>
              <a:gd name="connsiteX2" fmla="*/ 0 w 9118600"/>
              <a:gd name="connsiteY2" fmla="*/ 5181600 h 5181600"/>
              <a:gd name="connsiteX0" fmla="*/ 6146800 w 9156700"/>
              <a:gd name="connsiteY0" fmla="*/ 0 h 5181600"/>
              <a:gd name="connsiteX1" fmla="*/ 9156700 w 9156700"/>
              <a:gd name="connsiteY1" fmla="*/ 812800 h 5181600"/>
              <a:gd name="connsiteX2" fmla="*/ 0 w 9156700"/>
              <a:gd name="connsiteY2" fmla="*/ 5181600 h 5181600"/>
              <a:gd name="connsiteX0" fmla="*/ 6337300 w 9347200"/>
              <a:gd name="connsiteY0" fmla="*/ 0 h 5194300"/>
              <a:gd name="connsiteX1" fmla="*/ 9347200 w 9347200"/>
              <a:gd name="connsiteY1" fmla="*/ 812800 h 5194300"/>
              <a:gd name="connsiteX2" fmla="*/ 0 w 9347200"/>
              <a:gd name="connsiteY2" fmla="*/ 5194300 h 5194300"/>
              <a:gd name="connsiteX0" fmla="*/ 6337300 w 9321800"/>
              <a:gd name="connsiteY0" fmla="*/ 0 h 5194300"/>
              <a:gd name="connsiteX1" fmla="*/ 9321800 w 9321800"/>
              <a:gd name="connsiteY1" fmla="*/ 825500 h 5194300"/>
              <a:gd name="connsiteX2" fmla="*/ 0 w 9321800"/>
              <a:gd name="connsiteY2" fmla="*/ 5194300 h 5194300"/>
              <a:gd name="connsiteX0" fmla="*/ 6337300 w 9236075"/>
              <a:gd name="connsiteY0" fmla="*/ 0 h 5194300"/>
              <a:gd name="connsiteX1" fmla="*/ 9236075 w 9236075"/>
              <a:gd name="connsiteY1" fmla="*/ 1692275 h 5194300"/>
              <a:gd name="connsiteX2" fmla="*/ 0 w 9236075"/>
              <a:gd name="connsiteY2" fmla="*/ 5194300 h 5194300"/>
              <a:gd name="connsiteX0" fmla="*/ 1289050 w 4187825"/>
              <a:gd name="connsiteY0" fmla="*/ 0 h 5213350"/>
              <a:gd name="connsiteX1" fmla="*/ 4187825 w 4187825"/>
              <a:gd name="connsiteY1" fmla="*/ 1692275 h 5213350"/>
              <a:gd name="connsiteX2" fmla="*/ 0 w 4187825"/>
              <a:gd name="connsiteY2" fmla="*/ 5213350 h 5213350"/>
              <a:gd name="connsiteX0" fmla="*/ 1608365 w 4187825"/>
              <a:gd name="connsiteY0" fmla="*/ 0 h 5198835"/>
              <a:gd name="connsiteX1" fmla="*/ 4187825 w 4187825"/>
              <a:gd name="connsiteY1" fmla="*/ 1677760 h 5198835"/>
              <a:gd name="connsiteX2" fmla="*/ 0 w 4187825"/>
              <a:gd name="connsiteY2" fmla="*/ 5198835 h 5198835"/>
              <a:gd name="connsiteX0" fmla="*/ 1492251 w 4071711"/>
              <a:gd name="connsiteY0" fmla="*/ 0 h 5242378"/>
              <a:gd name="connsiteX1" fmla="*/ 4071711 w 4071711"/>
              <a:gd name="connsiteY1" fmla="*/ 1677760 h 5242378"/>
              <a:gd name="connsiteX2" fmla="*/ 0 w 4071711"/>
              <a:gd name="connsiteY2" fmla="*/ 5242378 h 5242378"/>
              <a:gd name="connsiteX0" fmla="*/ 1550308 w 4129768"/>
              <a:gd name="connsiteY0" fmla="*/ 0 h 5227863"/>
              <a:gd name="connsiteX1" fmla="*/ 4129768 w 4129768"/>
              <a:gd name="connsiteY1" fmla="*/ 1677760 h 5227863"/>
              <a:gd name="connsiteX2" fmla="*/ 0 w 4129768"/>
              <a:gd name="connsiteY2" fmla="*/ 5227863 h 5227863"/>
              <a:gd name="connsiteX0" fmla="*/ 1499508 w 4129768"/>
              <a:gd name="connsiteY0" fmla="*/ 0 h 5215163"/>
              <a:gd name="connsiteX1" fmla="*/ 4129768 w 4129768"/>
              <a:gd name="connsiteY1" fmla="*/ 1665060 h 5215163"/>
              <a:gd name="connsiteX2" fmla="*/ 0 w 4129768"/>
              <a:gd name="connsiteY2" fmla="*/ 5215163 h 5215163"/>
              <a:gd name="connsiteX0" fmla="*/ 1131208 w 4129768"/>
              <a:gd name="connsiteY0" fmla="*/ 0 h 5342163"/>
              <a:gd name="connsiteX1" fmla="*/ 4129768 w 4129768"/>
              <a:gd name="connsiteY1" fmla="*/ 1792060 h 5342163"/>
              <a:gd name="connsiteX2" fmla="*/ 0 w 4129768"/>
              <a:gd name="connsiteY2" fmla="*/ 5342163 h 5342163"/>
              <a:gd name="connsiteX0" fmla="*/ 978808 w 4129768"/>
              <a:gd name="connsiteY0" fmla="*/ 0 h 5354863"/>
              <a:gd name="connsiteX1" fmla="*/ 4129768 w 4129768"/>
              <a:gd name="connsiteY1" fmla="*/ 1804760 h 5354863"/>
              <a:gd name="connsiteX2" fmla="*/ 0 w 4129768"/>
              <a:gd name="connsiteY2" fmla="*/ 5354863 h 5354863"/>
              <a:gd name="connsiteX0" fmla="*/ 978808 w 4129768"/>
              <a:gd name="connsiteY0" fmla="*/ 0 h 5354863"/>
              <a:gd name="connsiteX1" fmla="*/ 4129768 w 4129768"/>
              <a:gd name="connsiteY1" fmla="*/ 2007960 h 5354863"/>
              <a:gd name="connsiteX2" fmla="*/ 0 w 4129768"/>
              <a:gd name="connsiteY2" fmla="*/ 5354863 h 5354863"/>
              <a:gd name="connsiteX0" fmla="*/ 496208 w 4129768"/>
              <a:gd name="connsiteY0" fmla="*/ 0 h 5265963"/>
              <a:gd name="connsiteX1" fmla="*/ 4129768 w 4129768"/>
              <a:gd name="connsiteY1" fmla="*/ 1919060 h 5265963"/>
              <a:gd name="connsiteX2" fmla="*/ 0 w 4129768"/>
              <a:gd name="connsiteY2" fmla="*/ 5265963 h 5265963"/>
              <a:gd name="connsiteX0" fmla="*/ 0 w 5614760"/>
              <a:gd name="connsiteY0" fmla="*/ 0 h 5316763"/>
              <a:gd name="connsiteX1" fmla="*/ 5614760 w 5614760"/>
              <a:gd name="connsiteY1" fmla="*/ 1969860 h 5316763"/>
              <a:gd name="connsiteX2" fmla="*/ 1484992 w 5614760"/>
              <a:gd name="connsiteY2" fmla="*/ 5316763 h 5316763"/>
              <a:gd name="connsiteX0" fmla="*/ 0 w 5640160"/>
              <a:gd name="connsiteY0" fmla="*/ 0 h 5316763"/>
              <a:gd name="connsiteX1" fmla="*/ 5640160 w 5640160"/>
              <a:gd name="connsiteY1" fmla="*/ 3290660 h 5316763"/>
              <a:gd name="connsiteX2" fmla="*/ 1484992 w 5640160"/>
              <a:gd name="connsiteY2" fmla="*/ 5316763 h 5316763"/>
              <a:gd name="connsiteX0" fmla="*/ 0 w 5589360"/>
              <a:gd name="connsiteY0" fmla="*/ 0 h 5354863"/>
              <a:gd name="connsiteX1" fmla="*/ 5589360 w 5589360"/>
              <a:gd name="connsiteY1" fmla="*/ 3328760 h 5354863"/>
              <a:gd name="connsiteX2" fmla="*/ 1434192 w 5589360"/>
              <a:gd name="connsiteY2" fmla="*/ 5354863 h 5354863"/>
              <a:gd name="connsiteX0" fmla="*/ 0 w 5589360"/>
              <a:gd name="connsiteY0" fmla="*/ 0 h 5354863"/>
              <a:gd name="connsiteX1" fmla="*/ 5589360 w 5589360"/>
              <a:gd name="connsiteY1" fmla="*/ 3328760 h 5354863"/>
              <a:gd name="connsiteX2" fmla="*/ 2666092 w 5589360"/>
              <a:gd name="connsiteY2" fmla="*/ 5354863 h 5354863"/>
              <a:gd name="connsiteX0" fmla="*/ 0 w 5589360"/>
              <a:gd name="connsiteY0" fmla="*/ 0 h 5354863"/>
              <a:gd name="connsiteX1" fmla="*/ 5589360 w 5589360"/>
              <a:gd name="connsiteY1" fmla="*/ 3328760 h 5354863"/>
              <a:gd name="connsiteX2" fmla="*/ 2780392 w 5589360"/>
              <a:gd name="connsiteY2" fmla="*/ 5354863 h 5354863"/>
              <a:gd name="connsiteX0" fmla="*/ 0 w 5563960"/>
              <a:gd name="connsiteY0" fmla="*/ 0 h 5380263"/>
              <a:gd name="connsiteX1" fmla="*/ 5563960 w 5563960"/>
              <a:gd name="connsiteY1" fmla="*/ 3354160 h 5380263"/>
              <a:gd name="connsiteX2" fmla="*/ 2754992 w 5563960"/>
              <a:gd name="connsiteY2" fmla="*/ 5380263 h 5380263"/>
              <a:gd name="connsiteX0" fmla="*/ 0 w 5576660"/>
              <a:gd name="connsiteY0" fmla="*/ 0 h 5380263"/>
              <a:gd name="connsiteX1" fmla="*/ 5576660 w 5576660"/>
              <a:gd name="connsiteY1" fmla="*/ 3328760 h 5380263"/>
              <a:gd name="connsiteX2" fmla="*/ 2754992 w 5576660"/>
              <a:gd name="connsiteY2" fmla="*/ 5380263 h 5380263"/>
              <a:gd name="connsiteX0" fmla="*/ 0 w 5576660"/>
              <a:gd name="connsiteY0" fmla="*/ 0 h 5393911"/>
              <a:gd name="connsiteX1" fmla="*/ 5576660 w 5576660"/>
              <a:gd name="connsiteY1" fmla="*/ 3328760 h 5393911"/>
              <a:gd name="connsiteX2" fmla="*/ 625942 w 5576660"/>
              <a:gd name="connsiteY2" fmla="*/ 5393911 h 5393911"/>
              <a:gd name="connsiteX0" fmla="*/ 0 w 5603955"/>
              <a:gd name="connsiteY0" fmla="*/ 0 h 5393911"/>
              <a:gd name="connsiteX1" fmla="*/ 5603955 w 5603955"/>
              <a:gd name="connsiteY1" fmla="*/ 1963984 h 5393911"/>
              <a:gd name="connsiteX2" fmla="*/ 625942 w 5603955"/>
              <a:gd name="connsiteY2" fmla="*/ 5393911 h 5393911"/>
              <a:gd name="connsiteX0" fmla="*/ 0 w 5603955"/>
              <a:gd name="connsiteY0" fmla="*/ 0 h 5393911"/>
              <a:gd name="connsiteX1" fmla="*/ 5603955 w 5603955"/>
              <a:gd name="connsiteY1" fmla="*/ 1909393 h 5393911"/>
              <a:gd name="connsiteX2" fmla="*/ 625942 w 5603955"/>
              <a:gd name="connsiteY2" fmla="*/ 5393911 h 5393911"/>
              <a:gd name="connsiteX0" fmla="*/ 0 w 5603955"/>
              <a:gd name="connsiteY0" fmla="*/ 0 h 5434855"/>
              <a:gd name="connsiteX1" fmla="*/ 5603955 w 5603955"/>
              <a:gd name="connsiteY1" fmla="*/ 1909393 h 5434855"/>
              <a:gd name="connsiteX2" fmla="*/ 639590 w 5603955"/>
              <a:gd name="connsiteY2" fmla="*/ 5434855 h 5434855"/>
              <a:gd name="connsiteX0" fmla="*/ 0 w 5754080"/>
              <a:gd name="connsiteY0" fmla="*/ 0 h 5434855"/>
              <a:gd name="connsiteX1" fmla="*/ 5754080 w 5754080"/>
              <a:gd name="connsiteY1" fmla="*/ 1813859 h 5434855"/>
              <a:gd name="connsiteX2" fmla="*/ 639590 w 5754080"/>
              <a:gd name="connsiteY2" fmla="*/ 5434855 h 5434855"/>
              <a:gd name="connsiteX0" fmla="*/ 0 w 5576659"/>
              <a:gd name="connsiteY0" fmla="*/ 0 h 5434855"/>
              <a:gd name="connsiteX1" fmla="*/ 5576659 w 5576659"/>
              <a:gd name="connsiteY1" fmla="*/ 1936689 h 5434855"/>
              <a:gd name="connsiteX2" fmla="*/ 639590 w 5576659"/>
              <a:gd name="connsiteY2" fmla="*/ 5434855 h 5434855"/>
              <a:gd name="connsiteX0" fmla="*/ 1789712 w 4937069"/>
              <a:gd name="connsiteY0" fmla="*/ 0 h 5380264"/>
              <a:gd name="connsiteX1" fmla="*/ 4937069 w 4937069"/>
              <a:gd name="connsiteY1" fmla="*/ 1882098 h 5380264"/>
              <a:gd name="connsiteX2" fmla="*/ 0 w 4937069"/>
              <a:gd name="connsiteY2" fmla="*/ 5380264 h 5380264"/>
              <a:gd name="connsiteX0" fmla="*/ 1530404 w 4937069"/>
              <a:gd name="connsiteY0" fmla="*/ 0 h 5421207"/>
              <a:gd name="connsiteX1" fmla="*/ 4937069 w 4937069"/>
              <a:gd name="connsiteY1" fmla="*/ 1923041 h 5421207"/>
              <a:gd name="connsiteX2" fmla="*/ 0 w 4937069"/>
              <a:gd name="connsiteY2" fmla="*/ 5421207 h 5421207"/>
              <a:gd name="connsiteX0" fmla="*/ 1435154 w 4937069"/>
              <a:gd name="connsiteY0" fmla="*/ 0 h 5421207"/>
              <a:gd name="connsiteX1" fmla="*/ 4937069 w 4937069"/>
              <a:gd name="connsiteY1" fmla="*/ 1923041 h 5421207"/>
              <a:gd name="connsiteX2" fmla="*/ 0 w 4937069"/>
              <a:gd name="connsiteY2" fmla="*/ 5421207 h 5421207"/>
              <a:gd name="connsiteX0" fmla="*/ 4937069 w 4937069"/>
              <a:gd name="connsiteY0" fmla="*/ 0 h 3498166"/>
              <a:gd name="connsiteX1" fmla="*/ 0 w 4937069"/>
              <a:gd name="connsiteY1" fmla="*/ 3498166 h 3498166"/>
              <a:gd name="connsiteX0" fmla="*/ 4784669 w 4784669"/>
              <a:gd name="connsiteY0" fmla="*/ 0 h 3383866"/>
              <a:gd name="connsiteX1" fmla="*/ 0 w 4784669"/>
              <a:gd name="connsiteY1" fmla="*/ 3383866 h 3383866"/>
              <a:gd name="connsiteX0" fmla="*/ 4752919 w 4752919"/>
              <a:gd name="connsiteY0" fmla="*/ 0 h 3383866"/>
              <a:gd name="connsiteX1" fmla="*/ 0 w 4752919"/>
              <a:gd name="connsiteY1" fmla="*/ 3383866 h 3383866"/>
              <a:gd name="connsiteX0" fmla="*/ 4714819 w 4714819"/>
              <a:gd name="connsiteY0" fmla="*/ 0 h 3364816"/>
              <a:gd name="connsiteX1" fmla="*/ 0 w 4714819"/>
              <a:gd name="connsiteY1" fmla="*/ 3364816 h 3364816"/>
              <a:gd name="connsiteX0" fmla="*/ 4689419 w 4689419"/>
              <a:gd name="connsiteY0" fmla="*/ 0 h 3383866"/>
              <a:gd name="connsiteX1" fmla="*/ 0 w 4689419"/>
              <a:gd name="connsiteY1" fmla="*/ 3383866 h 3383866"/>
              <a:gd name="connsiteX0" fmla="*/ 4672750 w 4672750"/>
              <a:gd name="connsiteY0" fmla="*/ 0 h 3398153"/>
              <a:gd name="connsiteX1" fmla="*/ 0 w 4672750"/>
              <a:gd name="connsiteY1" fmla="*/ 3398153 h 3398153"/>
              <a:gd name="connsiteX0" fmla="*/ 4667987 w 4667987"/>
              <a:gd name="connsiteY0" fmla="*/ 0 h 3395772"/>
              <a:gd name="connsiteX1" fmla="*/ 0 w 4667987"/>
              <a:gd name="connsiteY1" fmla="*/ 3395772 h 3395772"/>
              <a:gd name="connsiteX0" fmla="*/ 4687037 w 4687037"/>
              <a:gd name="connsiteY0" fmla="*/ 0 h 3393391"/>
              <a:gd name="connsiteX1" fmla="*/ 0 w 4687037"/>
              <a:gd name="connsiteY1" fmla="*/ 3393391 h 3393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687037" h="3393391">
                <a:moveTo>
                  <a:pt x="4687037" y="0"/>
                </a:moveTo>
                <a:lnTo>
                  <a:pt x="0" y="3393391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68276" y="547113"/>
            <a:ext cx="266442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方正大黑简体" pitchFamily="65" charset="-122"/>
                <a:ea typeface="方正大黑简体" pitchFamily="65" charset="-122"/>
              </a:rPr>
              <a:t>大家都有病</a:t>
            </a:r>
          </a:p>
        </p:txBody>
      </p:sp>
      <p:sp>
        <p:nvSpPr>
          <p:cNvPr id="6" name="矩形 5"/>
          <p:cNvSpPr/>
          <p:nvPr/>
        </p:nvSpPr>
        <p:spPr>
          <a:xfrm>
            <a:off x="922344" y="1827180"/>
            <a:ext cx="2353512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1200" dirty="0"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zh-CN" sz="1200" dirty="0" smtClean="0">
                <a:latin typeface="微软雅黑" pitchFamily="34" charset="-122"/>
                <a:ea typeface="微软雅黑" pitchFamily="34" charset="-122"/>
              </a:rPr>
              <a:t>豆瓣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不</a:t>
            </a:r>
            <a:r>
              <a:rPr lang="zh-CN" altLang="zh-CN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信你没个什么</a:t>
            </a:r>
            <a:r>
              <a:rPr lang="zh-CN" altLang="zh-CN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癖</a:t>
            </a:r>
            <a:r>
              <a:rPr lang="zh-CN" altLang="en-US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endParaRPr lang="en-US" altLang="zh-CN" b="1" dirty="0" smtClean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zh-CN" sz="1200" dirty="0" smtClean="0">
                <a:latin typeface="微软雅黑" pitchFamily="34" charset="-122"/>
                <a:ea typeface="微软雅黑" pitchFamily="34" charset="-122"/>
              </a:rPr>
              <a:t>小组截至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zh-CN" sz="120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200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17</a:t>
            </a:r>
            <a:r>
              <a:rPr lang="zh-CN" altLang="zh-CN" sz="1200" dirty="0" smtClean="0"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已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有</a:t>
            </a:r>
          </a:p>
        </p:txBody>
      </p:sp>
      <p:sp>
        <p:nvSpPr>
          <p:cNvPr id="560" name="矩形 559"/>
          <p:cNvSpPr/>
          <p:nvPr/>
        </p:nvSpPr>
        <p:spPr>
          <a:xfrm>
            <a:off x="3318057" y="1491630"/>
            <a:ext cx="203132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200" dirty="0">
                <a:latin typeface="微软雅黑" pitchFamily="34" charset="-122"/>
                <a:ea typeface="微软雅黑" pitchFamily="34" charset="-122"/>
              </a:rPr>
              <a:t>“循环性情绪低落</a:t>
            </a:r>
            <a:r>
              <a:rPr lang="zh-CN" altLang="zh-CN" sz="1200" dirty="0" smtClean="0">
                <a:latin typeface="微软雅黑" pitchFamily="34" charset="-122"/>
                <a:ea typeface="微软雅黑" pitchFamily="34" charset="-122"/>
              </a:rPr>
              <a:t>症”</a:t>
            </a:r>
            <a:r>
              <a:rPr lang="zh-CN" altLang="zh-CN" sz="1200" dirty="0">
                <a:latin typeface="微软雅黑" pitchFamily="34" charset="-122"/>
                <a:ea typeface="微软雅黑" pitchFamily="34" charset="-122"/>
              </a:rPr>
              <a:t>小组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1" name="矩形 560"/>
          <p:cNvSpPr/>
          <p:nvPr/>
        </p:nvSpPr>
        <p:spPr>
          <a:xfrm>
            <a:off x="3318057" y="3059509"/>
            <a:ext cx="161454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200" dirty="0">
                <a:latin typeface="微软雅黑" pitchFamily="34" charset="-122"/>
                <a:ea typeface="微软雅黑" pitchFamily="34" charset="-122"/>
              </a:rPr>
              <a:t>“晚睡强迫症”小组 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2" name="矩形 561"/>
          <p:cNvSpPr/>
          <p:nvPr/>
        </p:nvSpPr>
        <p:spPr>
          <a:xfrm>
            <a:off x="3318057" y="2256456"/>
            <a:ext cx="192232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200" dirty="0">
                <a:latin typeface="微软雅黑" pitchFamily="34" charset="-122"/>
                <a:ea typeface="微软雅黑" pitchFamily="34" charset="-122"/>
              </a:rPr>
              <a:t>“我们都是拖延症”小组 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3" name="矩形 562"/>
          <p:cNvSpPr/>
          <p:nvPr/>
        </p:nvSpPr>
        <p:spPr>
          <a:xfrm>
            <a:off x="6234811" y="2518449"/>
            <a:ext cx="84830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104668</a:t>
            </a:r>
            <a:r>
              <a:rPr lang="zh-CN" altLang="en-US" sz="12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人</a:t>
            </a:r>
          </a:p>
        </p:txBody>
      </p:sp>
      <p:sp>
        <p:nvSpPr>
          <p:cNvPr id="564" name="矩形 563"/>
          <p:cNvSpPr/>
          <p:nvPr/>
        </p:nvSpPr>
        <p:spPr>
          <a:xfrm>
            <a:off x="6809761" y="1768251"/>
            <a:ext cx="84830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108916</a:t>
            </a:r>
            <a:r>
              <a:rPr lang="zh-CN" altLang="en-US" sz="12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人</a:t>
            </a:r>
            <a:endParaRPr lang="zh-CN" altLang="en-US" sz="1200" b="1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5" name="矩形 564"/>
          <p:cNvSpPr/>
          <p:nvPr/>
        </p:nvSpPr>
        <p:spPr>
          <a:xfrm>
            <a:off x="5744896" y="3345453"/>
            <a:ext cx="76335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76173</a:t>
            </a:r>
            <a:r>
              <a:rPr lang="zh-CN" altLang="en-US" sz="12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人</a:t>
            </a:r>
          </a:p>
        </p:txBody>
      </p:sp>
      <p:sp>
        <p:nvSpPr>
          <p:cNvPr id="566" name="矩形 84"/>
          <p:cNvSpPr/>
          <p:nvPr/>
        </p:nvSpPr>
        <p:spPr>
          <a:xfrm>
            <a:off x="6713971" y="1769529"/>
            <a:ext cx="944099" cy="254886"/>
          </a:xfrm>
          <a:custGeom>
            <a:avLst/>
            <a:gdLst/>
            <a:ahLst/>
            <a:cxnLst/>
            <a:rect l="l" t="t" r="r" b="b"/>
            <a:pathLst>
              <a:path w="1257399" h="488264">
                <a:moveTo>
                  <a:pt x="139785" y="0"/>
                </a:moveTo>
                <a:lnTo>
                  <a:pt x="1257399" y="0"/>
                </a:lnTo>
                <a:lnTo>
                  <a:pt x="1257399" y="488264"/>
                </a:lnTo>
                <a:lnTo>
                  <a:pt x="139785" y="488264"/>
                </a:lnTo>
                <a:lnTo>
                  <a:pt x="139785" y="307174"/>
                </a:lnTo>
                <a:lnTo>
                  <a:pt x="0" y="244132"/>
                </a:lnTo>
                <a:lnTo>
                  <a:pt x="139785" y="181090"/>
                </a:lnTo>
                <a:close/>
              </a:path>
            </a:pathLst>
          </a:custGeom>
          <a:noFill/>
          <a:ln w="12700">
            <a:solidFill>
              <a:srgbClr val="016B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7" name="矩形 84"/>
          <p:cNvSpPr/>
          <p:nvPr/>
        </p:nvSpPr>
        <p:spPr>
          <a:xfrm>
            <a:off x="6143500" y="2519727"/>
            <a:ext cx="944099" cy="254886"/>
          </a:xfrm>
          <a:custGeom>
            <a:avLst/>
            <a:gdLst/>
            <a:ahLst/>
            <a:cxnLst/>
            <a:rect l="l" t="t" r="r" b="b"/>
            <a:pathLst>
              <a:path w="1257399" h="488264">
                <a:moveTo>
                  <a:pt x="139785" y="0"/>
                </a:moveTo>
                <a:lnTo>
                  <a:pt x="1257399" y="0"/>
                </a:lnTo>
                <a:lnTo>
                  <a:pt x="1257399" y="488264"/>
                </a:lnTo>
                <a:lnTo>
                  <a:pt x="139785" y="488264"/>
                </a:lnTo>
                <a:lnTo>
                  <a:pt x="139785" y="307174"/>
                </a:lnTo>
                <a:lnTo>
                  <a:pt x="0" y="244132"/>
                </a:lnTo>
                <a:lnTo>
                  <a:pt x="139785" y="181090"/>
                </a:lnTo>
                <a:close/>
              </a:path>
            </a:pathLst>
          </a:custGeom>
          <a:noFill/>
          <a:ln w="12700">
            <a:solidFill>
              <a:srgbClr val="016B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8" name="矩形 84"/>
          <p:cNvSpPr/>
          <p:nvPr/>
        </p:nvSpPr>
        <p:spPr>
          <a:xfrm>
            <a:off x="5614724" y="3346731"/>
            <a:ext cx="944099" cy="254886"/>
          </a:xfrm>
          <a:custGeom>
            <a:avLst/>
            <a:gdLst/>
            <a:ahLst/>
            <a:cxnLst/>
            <a:rect l="l" t="t" r="r" b="b"/>
            <a:pathLst>
              <a:path w="1257399" h="488264">
                <a:moveTo>
                  <a:pt x="139785" y="0"/>
                </a:moveTo>
                <a:lnTo>
                  <a:pt x="1257399" y="0"/>
                </a:lnTo>
                <a:lnTo>
                  <a:pt x="1257399" y="488264"/>
                </a:lnTo>
                <a:lnTo>
                  <a:pt x="139785" y="488264"/>
                </a:lnTo>
                <a:lnTo>
                  <a:pt x="139785" y="307174"/>
                </a:lnTo>
                <a:lnTo>
                  <a:pt x="0" y="244132"/>
                </a:lnTo>
                <a:lnTo>
                  <a:pt x="139785" y="181090"/>
                </a:lnTo>
                <a:close/>
              </a:path>
            </a:pathLst>
          </a:custGeom>
          <a:noFill/>
          <a:ln w="12700">
            <a:solidFill>
              <a:srgbClr val="016B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9" name="组合 568"/>
          <p:cNvGrpSpPr/>
          <p:nvPr/>
        </p:nvGrpSpPr>
        <p:grpSpPr>
          <a:xfrm>
            <a:off x="3540220" y="1781028"/>
            <a:ext cx="3008447" cy="242487"/>
            <a:chOff x="869839" y="786844"/>
            <a:chExt cx="6057720" cy="488264"/>
          </a:xfrm>
          <a:solidFill>
            <a:srgbClr val="016B52"/>
          </a:solidFill>
        </p:grpSpPr>
        <p:sp>
          <p:nvSpPr>
            <p:cNvPr id="570" name="Freeform 6"/>
            <p:cNvSpPr>
              <a:spLocks/>
            </p:cNvSpPr>
            <p:nvPr/>
          </p:nvSpPr>
          <p:spPr bwMode="auto">
            <a:xfrm>
              <a:off x="869839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Freeform 6"/>
            <p:cNvSpPr>
              <a:spLocks/>
            </p:cNvSpPr>
            <p:nvPr/>
          </p:nvSpPr>
          <p:spPr bwMode="auto">
            <a:xfrm>
              <a:off x="1123635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Freeform 6"/>
            <p:cNvSpPr>
              <a:spLocks/>
            </p:cNvSpPr>
            <p:nvPr/>
          </p:nvSpPr>
          <p:spPr bwMode="auto">
            <a:xfrm>
              <a:off x="1377431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Freeform 6"/>
            <p:cNvSpPr>
              <a:spLocks/>
            </p:cNvSpPr>
            <p:nvPr/>
          </p:nvSpPr>
          <p:spPr bwMode="auto">
            <a:xfrm>
              <a:off x="1631227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Freeform 6"/>
            <p:cNvSpPr>
              <a:spLocks/>
            </p:cNvSpPr>
            <p:nvPr/>
          </p:nvSpPr>
          <p:spPr bwMode="auto">
            <a:xfrm>
              <a:off x="1885023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Freeform 6"/>
            <p:cNvSpPr>
              <a:spLocks/>
            </p:cNvSpPr>
            <p:nvPr/>
          </p:nvSpPr>
          <p:spPr bwMode="auto">
            <a:xfrm>
              <a:off x="2138819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6"/>
            <p:cNvSpPr>
              <a:spLocks/>
            </p:cNvSpPr>
            <p:nvPr/>
          </p:nvSpPr>
          <p:spPr bwMode="auto">
            <a:xfrm>
              <a:off x="2392615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Freeform 6"/>
            <p:cNvSpPr>
              <a:spLocks/>
            </p:cNvSpPr>
            <p:nvPr/>
          </p:nvSpPr>
          <p:spPr bwMode="auto">
            <a:xfrm>
              <a:off x="2646411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" name="Freeform 6"/>
            <p:cNvSpPr>
              <a:spLocks/>
            </p:cNvSpPr>
            <p:nvPr/>
          </p:nvSpPr>
          <p:spPr bwMode="auto">
            <a:xfrm>
              <a:off x="2900207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6"/>
            <p:cNvSpPr>
              <a:spLocks/>
            </p:cNvSpPr>
            <p:nvPr/>
          </p:nvSpPr>
          <p:spPr bwMode="auto">
            <a:xfrm>
              <a:off x="3154003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Freeform 6"/>
            <p:cNvSpPr>
              <a:spLocks/>
            </p:cNvSpPr>
            <p:nvPr/>
          </p:nvSpPr>
          <p:spPr bwMode="auto">
            <a:xfrm>
              <a:off x="3407799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Freeform 6"/>
            <p:cNvSpPr>
              <a:spLocks/>
            </p:cNvSpPr>
            <p:nvPr/>
          </p:nvSpPr>
          <p:spPr bwMode="auto">
            <a:xfrm>
              <a:off x="3661595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Freeform 6"/>
            <p:cNvSpPr>
              <a:spLocks/>
            </p:cNvSpPr>
            <p:nvPr/>
          </p:nvSpPr>
          <p:spPr bwMode="auto">
            <a:xfrm>
              <a:off x="3915391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Freeform 6"/>
            <p:cNvSpPr>
              <a:spLocks/>
            </p:cNvSpPr>
            <p:nvPr/>
          </p:nvSpPr>
          <p:spPr bwMode="auto">
            <a:xfrm>
              <a:off x="4169187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Freeform 6"/>
            <p:cNvSpPr>
              <a:spLocks/>
            </p:cNvSpPr>
            <p:nvPr/>
          </p:nvSpPr>
          <p:spPr bwMode="auto">
            <a:xfrm>
              <a:off x="4422983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Freeform 6"/>
            <p:cNvSpPr>
              <a:spLocks/>
            </p:cNvSpPr>
            <p:nvPr/>
          </p:nvSpPr>
          <p:spPr bwMode="auto">
            <a:xfrm>
              <a:off x="4676779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Freeform 6"/>
            <p:cNvSpPr>
              <a:spLocks/>
            </p:cNvSpPr>
            <p:nvPr/>
          </p:nvSpPr>
          <p:spPr bwMode="auto">
            <a:xfrm>
              <a:off x="4930575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Freeform 6"/>
            <p:cNvSpPr>
              <a:spLocks/>
            </p:cNvSpPr>
            <p:nvPr/>
          </p:nvSpPr>
          <p:spPr bwMode="auto">
            <a:xfrm>
              <a:off x="5184371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Freeform 6"/>
            <p:cNvSpPr>
              <a:spLocks/>
            </p:cNvSpPr>
            <p:nvPr/>
          </p:nvSpPr>
          <p:spPr bwMode="auto">
            <a:xfrm>
              <a:off x="5438167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Freeform 6"/>
            <p:cNvSpPr>
              <a:spLocks/>
            </p:cNvSpPr>
            <p:nvPr/>
          </p:nvSpPr>
          <p:spPr bwMode="auto">
            <a:xfrm>
              <a:off x="5691963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Freeform 6"/>
            <p:cNvSpPr>
              <a:spLocks/>
            </p:cNvSpPr>
            <p:nvPr/>
          </p:nvSpPr>
          <p:spPr bwMode="auto">
            <a:xfrm>
              <a:off x="5945759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Freeform 6"/>
            <p:cNvSpPr>
              <a:spLocks/>
            </p:cNvSpPr>
            <p:nvPr/>
          </p:nvSpPr>
          <p:spPr bwMode="auto">
            <a:xfrm>
              <a:off x="6199555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Freeform 6"/>
            <p:cNvSpPr>
              <a:spLocks/>
            </p:cNvSpPr>
            <p:nvPr/>
          </p:nvSpPr>
          <p:spPr bwMode="auto">
            <a:xfrm>
              <a:off x="6453351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Freeform 6"/>
            <p:cNvSpPr>
              <a:spLocks/>
            </p:cNvSpPr>
            <p:nvPr/>
          </p:nvSpPr>
          <p:spPr bwMode="auto">
            <a:xfrm>
              <a:off x="6707147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94" name="组合 593"/>
          <p:cNvGrpSpPr/>
          <p:nvPr/>
        </p:nvGrpSpPr>
        <p:grpSpPr>
          <a:xfrm>
            <a:off x="3540220" y="2533455"/>
            <a:ext cx="2504275" cy="242487"/>
            <a:chOff x="869839" y="786844"/>
            <a:chExt cx="5042536" cy="488264"/>
          </a:xfrm>
          <a:solidFill>
            <a:srgbClr val="016B52"/>
          </a:solidFill>
        </p:grpSpPr>
        <p:sp>
          <p:nvSpPr>
            <p:cNvPr id="595" name="Freeform 6"/>
            <p:cNvSpPr>
              <a:spLocks/>
            </p:cNvSpPr>
            <p:nvPr/>
          </p:nvSpPr>
          <p:spPr bwMode="auto">
            <a:xfrm>
              <a:off x="869839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Freeform 6"/>
            <p:cNvSpPr>
              <a:spLocks/>
            </p:cNvSpPr>
            <p:nvPr/>
          </p:nvSpPr>
          <p:spPr bwMode="auto">
            <a:xfrm>
              <a:off x="1123635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Freeform 6"/>
            <p:cNvSpPr>
              <a:spLocks/>
            </p:cNvSpPr>
            <p:nvPr/>
          </p:nvSpPr>
          <p:spPr bwMode="auto">
            <a:xfrm>
              <a:off x="1377431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" name="Freeform 6"/>
            <p:cNvSpPr>
              <a:spLocks/>
            </p:cNvSpPr>
            <p:nvPr/>
          </p:nvSpPr>
          <p:spPr bwMode="auto">
            <a:xfrm>
              <a:off x="1631227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" name="Freeform 6"/>
            <p:cNvSpPr>
              <a:spLocks/>
            </p:cNvSpPr>
            <p:nvPr/>
          </p:nvSpPr>
          <p:spPr bwMode="auto">
            <a:xfrm>
              <a:off x="1885023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Freeform 6"/>
            <p:cNvSpPr>
              <a:spLocks/>
            </p:cNvSpPr>
            <p:nvPr/>
          </p:nvSpPr>
          <p:spPr bwMode="auto">
            <a:xfrm>
              <a:off x="2138819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Freeform 6"/>
            <p:cNvSpPr>
              <a:spLocks/>
            </p:cNvSpPr>
            <p:nvPr/>
          </p:nvSpPr>
          <p:spPr bwMode="auto">
            <a:xfrm>
              <a:off x="2392615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" name="Freeform 6"/>
            <p:cNvSpPr>
              <a:spLocks/>
            </p:cNvSpPr>
            <p:nvPr/>
          </p:nvSpPr>
          <p:spPr bwMode="auto">
            <a:xfrm>
              <a:off x="2646411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" name="Freeform 6"/>
            <p:cNvSpPr>
              <a:spLocks/>
            </p:cNvSpPr>
            <p:nvPr/>
          </p:nvSpPr>
          <p:spPr bwMode="auto">
            <a:xfrm>
              <a:off x="2900207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" name="Freeform 6"/>
            <p:cNvSpPr>
              <a:spLocks/>
            </p:cNvSpPr>
            <p:nvPr/>
          </p:nvSpPr>
          <p:spPr bwMode="auto">
            <a:xfrm>
              <a:off x="3154003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" name="Freeform 6"/>
            <p:cNvSpPr>
              <a:spLocks/>
            </p:cNvSpPr>
            <p:nvPr/>
          </p:nvSpPr>
          <p:spPr bwMode="auto">
            <a:xfrm>
              <a:off x="3407799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" name="Freeform 6"/>
            <p:cNvSpPr>
              <a:spLocks/>
            </p:cNvSpPr>
            <p:nvPr/>
          </p:nvSpPr>
          <p:spPr bwMode="auto">
            <a:xfrm>
              <a:off x="3661595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7" name="Freeform 6"/>
            <p:cNvSpPr>
              <a:spLocks/>
            </p:cNvSpPr>
            <p:nvPr/>
          </p:nvSpPr>
          <p:spPr bwMode="auto">
            <a:xfrm>
              <a:off x="3915391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" name="Freeform 6"/>
            <p:cNvSpPr>
              <a:spLocks/>
            </p:cNvSpPr>
            <p:nvPr/>
          </p:nvSpPr>
          <p:spPr bwMode="auto">
            <a:xfrm>
              <a:off x="4169187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" name="Freeform 6"/>
            <p:cNvSpPr>
              <a:spLocks/>
            </p:cNvSpPr>
            <p:nvPr/>
          </p:nvSpPr>
          <p:spPr bwMode="auto">
            <a:xfrm>
              <a:off x="4422983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" name="Freeform 6"/>
            <p:cNvSpPr>
              <a:spLocks/>
            </p:cNvSpPr>
            <p:nvPr/>
          </p:nvSpPr>
          <p:spPr bwMode="auto">
            <a:xfrm>
              <a:off x="4676779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" name="Freeform 6"/>
            <p:cNvSpPr>
              <a:spLocks/>
            </p:cNvSpPr>
            <p:nvPr/>
          </p:nvSpPr>
          <p:spPr bwMode="auto">
            <a:xfrm>
              <a:off x="4930575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" name="Freeform 6"/>
            <p:cNvSpPr>
              <a:spLocks/>
            </p:cNvSpPr>
            <p:nvPr/>
          </p:nvSpPr>
          <p:spPr bwMode="auto">
            <a:xfrm>
              <a:off x="5184371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" name="Freeform 6"/>
            <p:cNvSpPr>
              <a:spLocks/>
            </p:cNvSpPr>
            <p:nvPr/>
          </p:nvSpPr>
          <p:spPr bwMode="auto">
            <a:xfrm>
              <a:off x="5438167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" name="Freeform 6"/>
            <p:cNvSpPr>
              <a:spLocks/>
            </p:cNvSpPr>
            <p:nvPr/>
          </p:nvSpPr>
          <p:spPr bwMode="auto">
            <a:xfrm>
              <a:off x="5691963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19" name="组合 618"/>
          <p:cNvGrpSpPr/>
          <p:nvPr/>
        </p:nvGrpSpPr>
        <p:grpSpPr>
          <a:xfrm>
            <a:off x="3540220" y="3353921"/>
            <a:ext cx="2000104" cy="242487"/>
            <a:chOff x="869839" y="786844"/>
            <a:chExt cx="4027352" cy="488264"/>
          </a:xfrm>
          <a:solidFill>
            <a:srgbClr val="016B52"/>
          </a:solidFill>
        </p:grpSpPr>
        <p:sp>
          <p:nvSpPr>
            <p:cNvPr id="620" name="Freeform 6"/>
            <p:cNvSpPr>
              <a:spLocks/>
            </p:cNvSpPr>
            <p:nvPr/>
          </p:nvSpPr>
          <p:spPr bwMode="auto">
            <a:xfrm>
              <a:off x="869839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" name="Freeform 6"/>
            <p:cNvSpPr>
              <a:spLocks/>
            </p:cNvSpPr>
            <p:nvPr/>
          </p:nvSpPr>
          <p:spPr bwMode="auto">
            <a:xfrm>
              <a:off x="1123635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" name="Freeform 6"/>
            <p:cNvSpPr>
              <a:spLocks/>
            </p:cNvSpPr>
            <p:nvPr/>
          </p:nvSpPr>
          <p:spPr bwMode="auto">
            <a:xfrm>
              <a:off x="1377431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" name="Freeform 6"/>
            <p:cNvSpPr>
              <a:spLocks/>
            </p:cNvSpPr>
            <p:nvPr/>
          </p:nvSpPr>
          <p:spPr bwMode="auto">
            <a:xfrm>
              <a:off x="1631227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" name="Freeform 6"/>
            <p:cNvSpPr>
              <a:spLocks/>
            </p:cNvSpPr>
            <p:nvPr/>
          </p:nvSpPr>
          <p:spPr bwMode="auto">
            <a:xfrm>
              <a:off x="1885023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" name="Freeform 6"/>
            <p:cNvSpPr>
              <a:spLocks/>
            </p:cNvSpPr>
            <p:nvPr/>
          </p:nvSpPr>
          <p:spPr bwMode="auto">
            <a:xfrm>
              <a:off x="2138819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" name="Freeform 6"/>
            <p:cNvSpPr>
              <a:spLocks/>
            </p:cNvSpPr>
            <p:nvPr/>
          </p:nvSpPr>
          <p:spPr bwMode="auto">
            <a:xfrm>
              <a:off x="2392615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" name="Freeform 6"/>
            <p:cNvSpPr>
              <a:spLocks/>
            </p:cNvSpPr>
            <p:nvPr/>
          </p:nvSpPr>
          <p:spPr bwMode="auto">
            <a:xfrm>
              <a:off x="2646411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" name="Freeform 6"/>
            <p:cNvSpPr>
              <a:spLocks/>
            </p:cNvSpPr>
            <p:nvPr/>
          </p:nvSpPr>
          <p:spPr bwMode="auto">
            <a:xfrm>
              <a:off x="2900207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" name="Freeform 6"/>
            <p:cNvSpPr>
              <a:spLocks/>
            </p:cNvSpPr>
            <p:nvPr/>
          </p:nvSpPr>
          <p:spPr bwMode="auto">
            <a:xfrm>
              <a:off x="3154003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" name="Freeform 6"/>
            <p:cNvSpPr>
              <a:spLocks/>
            </p:cNvSpPr>
            <p:nvPr/>
          </p:nvSpPr>
          <p:spPr bwMode="auto">
            <a:xfrm>
              <a:off x="3407799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1" name="Freeform 6"/>
            <p:cNvSpPr>
              <a:spLocks/>
            </p:cNvSpPr>
            <p:nvPr/>
          </p:nvSpPr>
          <p:spPr bwMode="auto">
            <a:xfrm>
              <a:off x="3661595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2" name="Freeform 6"/>
            <p:cNvSpPr>
              <a:spLocks/>
            </p:cNvSpPr>
            <p:nvPr/>
          </p:nvSpPr>
          <p:spPr bwMode="auto">
            <a:xfrm>
              <a:off x="3915391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3" name="Freeform 6"/>
            <p:cNvSpPr>
              <a:spLocks/>
            </p:cNvSpPr>
            <p:nvPr/>
          </p:nvSpPr>
          <p:spPr bwMode="auto">
            <a:xfrm>
              <a:off x="4169187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4" name="Freeform 6"/>
            <p:cNvSpPr>
              <a:spLocks/>
            </p:cNvSpPr>
            <p:nvPr/>
          </p:nvSpPr>
          <p:spPr bwMode="auto">
            <a:xfrm>
              <a:off x="4422983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" name="Freeform 6"/>
            <p:cNvSpPr>
              <a:spLocks/>
            </p:cNvSpPr>
            <p:nvPr/>
          </p:nvSpPr>
          <p:spPr bwMode="auto">
            <a:xfrm>
              <a:off x="4676779" y="786844"/>
              <a:ext cx="220412" cy="488264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" name="左大括号 29"/>
          <p:cNvSpPr/>
          <p:nvPr/>
        </p:nvSpPr>
        <p:spPr>
          <a:xfrm>
            <a:off x="3228352" y="1626125"/>
            <a:ext cx="179409" cy="1819070"/>
          </a:xfrm>
          <a:prstGeom prst="leftBrace">
            <a:avLst>
              <a:gd name="adj1" fmla="val 35023"/>
              <a:gd name="adj2" fmla="val 50000"/>
            </a:avLst>
          </a:prstGeom>
          <a:ln w="12700">
            <a:solidFill>
              <a:srgbClr val="016B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745034" y="2583944"/>
            <a:ext cx="2370445" cy="707886"/>
            <a:chOff x="764084" y="2429532"/>
            <a:chExt cx="2370445" cy="707886"/>
          </a:xfrm>
        </p:grpSpPr>
        <p:sp>
          <p:nvSpPr>
            <p:cNvPr id="273" name="矩形 272"/>
            <p:cNvSpPr/>
            <p:nvPr/>
          </p:nvSpPr>
          <p:spPr>
            <a:xfrm>
              <a:off x="764084" y="2429532"/>
              <a:ext cx="2323021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kern="100" spc="-300" dirty="0" smtClean="0">
                  <a:solidFill>
                    <a:schemeClr val="accent2"/>
                  </a:solidFill>
                  <a:latin typeface="Arial Black" pitchFamily="34" charset="0"/>
                  <a:ea typeface="微软雅黑" pitchFamily="34" charset="-122"/>
                </a:rPr>
                <a:t>111051</a:t>
              </a:r>
              <a:endParaRPr lang="zh-CN" altLang="en-US" sz="4000" b="1" kern="100" spc="-300" dirty="0">
                <a:solidFill>
                  <a:schemeClr val="accent2"/>
                </a:solidFill>
                <a:latin typeface="Arial Black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2757503" y="2668378"/>
              <a:ext cx="3770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kern="100" spc="-300" dirty="0">
                  <a:solidFill>
                    <a:schemeClr val="accent2"/>
                  </a:solidFill>
                  <a:latin typeface="Arial Black" pitchFamily="34" charset="0"/>
                  <a:ea typeface="微软雅黑" pitchFamily="34" charset="-122"/>
                </a:rPr>
                <a:t>人</a:t>
              </a:r>
              <a:endParaRPr lang="zh-CN" altLang="en-US" sz="3600" b="1" kern="100" spc="-300" dirty="0">
                <a:solidFill>
                  <a:schemeClr val="accent2"/>
                </a:solidFill>
                <a:latin typeface="Arial Black" pitchFamily="34" charset="0"/>
              </a:endParaRPr>
            </a:p>
          </p:txBody>
        </p:sp>
      </p:grpSp>
      <p:sp>
        <p:nvSpPr>
          <p:cNvPr id="122" name="任意多边形 121"/>
          <p:cNvSpPr/>
          <p:nvPr/>
        </p:nvSpPr>
        <p:spPr>
          <a:xfrm>
            <a:off x="5748746" y="-164554"/>
            <a:ext cx="3270140" cy="1821441"/>
          </a:xfrm>
          <a:custGeom>
            <a:avLst/>
            <a:gdLst>
              <a:gd name="connsiteX0" fmla="*/ 6070600 w 9105900"/>
              <a:gd name="connsiteY0" fmla="*/ 0 h 5168900"/>
              <a:gd name="connsiteX1" fmla="*/ 9105900 w 9105900"/>
              <a:gd name="connsiteY1" fmla="*/ 1701800 h 5168900"/>
              <a:gd name="connsiteX2" fmla="*/ 0 w 9105900"/>
              <a:gd name="connsiteY2" fmla="*/ 5168900 h 5168900"/>
              <a:gd name="connsiteX0" fmla="*/ 6070600 w 9105900"/>
              <a:gd name="connsiteY0" fmla="*/ 0 h 5168900"/>
              <a:gd name="connsiteX1" fmla="*/ 9105900 w 9105900"/>
              <a:gd name="connsiteY1" fmla="*/ 1295400 h 5168900"/>
              <a:gd name="connsiteX2" fmla="*/ 0 w 9105900"/>
              <a:gd name="connsiteY2" fmla="*/ 5168900 h 5168900"/>
              <a:gd name="connsiteX0" fmla="*/ 6070600 w 9105900"/>
              <a:gd name="connsiteY0" fmla="*/ 0 h 5168900"/>
              <a:gd name="connsiteX1" fmla="*/ 9105900 w 9105900"/>
              <a:gd name="connsiteY1" fmla="*/ 838200 h 5168900"/>
              <a:gd name="connsiteX2" fmla="*/ 0 w 9105900"/>
              <a:gd name="connsiteY2" fmla="*/ 5168900 h 5168900"/>
              <a:gd name="connsiteX0" fmla="*/ 6070600 w 9118600"/>
              <a:gd name="connsiteY0" fmla="*/ 0 h 5168900"/>
              <a:gd name="connsiteX1" fmla="*/ 9118600 w 9118600"/>
              <a:gd name="connsiteY1" fmla="*/ 685800 h 5168900"/>
              <a:gd name="connsiteX2" fmla="*/ 0 w 9118600"/>
              <a:gd name="connsiteY2" fmla="*/ 5168900 h 5168900"/>
              <a:gd name="connsiteX0" fmla="*/ 6146800 w 9118600"/>
              <a:gd name="connsiteY0" fmla="*/ 0 h 5181600"/>
              <a:gd name="connsiteX1" fmla="*/ 9118600 w 9118600"/>
              <a:gd name="connsiteY1" fmla="*/ 698500 h 5181600"/>
              <a:gd name="connsiteX2" fmla="*/ 0 w 9118600"/>
              <a:gd name="connsiteY2" fmla="*/ 5181600 h 5181600"/>
              <a:gd name="connsiteX0" fmla="*/ 6146800 w 9156700"/>
              <a:gd name="connsiteY0" fmla="*/ 0 h 5181600"/>
              <a:gd name="connsiteX1" fmla="*/ 9156700 w 9156700"/>
              <a:gd name="connsiteY1" fmla="*/ 812800 h 5181600"/>
              <a:gd name="connsiteX2" fmla="*/ 0 w 9156700"/>
              <a:gd name="connsiteY2" fmla="*/ 5181600 h 5181600"/>
              <a:gd name="connsiteX0" fmla="*/ 6337300 w 9347200"/>
              <a:gd name="connsiteY0" fmla="*/ 0 h 5194300"/>
              <a:gd name="connsiteX1" fmla="*/ 9347200 w 9347200"/>
              <a:gd name="connsiteY1" fmla="*/ 812800 h 5194300"/>
              <a:gd name="connsiteX2" fmla="*/ 0 w 9347200"/>
              <a:gd name="connsiteY2" fmla="*/ 5194300 h 5194300"/>
              <a:gd name="connsiteX0" fmla="*/ 6337300 w 9321800"/>
              <a:gd name="connsiteY0" fmla="*/ 0 h 5194300"/>
              <a:gd name="connsiteX1" fmla="*/ 9321800 w 9321800"/>
              <a:gd name="connsiteY1" fmla="*/ 825500 h 5194300"/>
              <a:gd name="connsiteX2" fmla="*/ 0 w 9321800"/>
              <a:gd name="connsiteY2" fmla="*/ 5194300 h 5194300"/>
              <a:gd name="connsiteX0" fmla="*/ 6337300 w 9236075"/>
              <a:gd name="connsiteY0" fmla="*/ 0 h 5194300"/>
              <a:gd name="connsiteX1" fmla="*/ 9236075 w 9236075"/>
              <a:gd name="connsiteY1" fmla="*/ 1692275 h 5194300"/>
              <a:gd name="connsiteX2" fmla="*/ 0 w 9236075"/>
              <a:gd name="connsiteY2" fmla="*/ 5194300 h 5194300"/>
              <a:gd name="connsiteX0" fmla="*/ 1289050 w 4187825"/>
              <a:gd name="connsiteY0" fmla="*/ 0 h 5213350"/>
              <a:gd name="connsiteX1" fmla="*/ 4187825 w 4187825"/>
              <a:gd name="connsiteY1" fmla="*/ 1692275 h 5213350"/>
              <a:gd name="connsiteX2" fmla="*/ 0 w 4187825"/>
              <a:gd name="connsiteY2" fmla="*/ 5213350 h 5213350"/>
              <a:gd name="connsiteX0" fmla="*/ 1608365 w 4187825"/>
              <a:gd name="connsiteY0" fmla="*/ 0 h 5198835"/>
              <a:gd name="connsiteX1" fmla="*/ 4187825 w 4187825"/>
              <a:gd name="connsiteY1" fmla="*/ 1677760 h 5198835"/>
              <a:gd name="connsiteX2" fmla="*/ 0 w 4187825"/>
              <a:gd name="connsiteY2" fmla="*/ 5198835 h 5198835"/>
              <a:gd name="connsiteX0" fmla="*/ 1492251 w 4071711"/>
              <a:gd name="connsiteY0" fmla="*/ 0 h 5242378"/>
              <a:gd name="connsiteX1" fmla="*/ 4071711 w 4071711"/>
              <a:gd name="connsiteY1" fmla="*/ 1677760 h 5242378"/>
              <a:gd name="connsiteX2" fmla="*/ 0 w 4071711"/>
              <a:gd name="connsiteY2" fmla="*/ 5242378 h 5242378"/>
              <a:gd name="connsiteX0" fmla="*/ 1550308 w 4129768"/>
              <a:gd name="connsiteY0" fmla="*/ 0 h 5227863"/>
              <a:gd name="connsiteX1" fmla="*/ 4129768 w 4129768"/>
              <a:gd name="connsiteY1" fmla="*/ 1677760 h 5227863"/>
              <a:gd name="connsiteX2" fmla="*/ 0 w 4129768"/>
              <a:gd name="connsiteY2" fmla="*/ 5227863 h 5227863"/>
              <a:gd name="connsiteX0" fmla="*/ 1499508 w 4129768"/>
              <a:gd name="connsiteY0" fmla="*/ 0 h 5215163"/>
              <a:gd name="connsiteX1" fmla="*/ 4129768 w 4129768"/>
              <a:gd name="connsiteY1" fmla="*/ 1665060 h 5215163"/>
              <a:gd name="connsiteX2" fmla="*/ 0 w 4129768"/>
              <a:gd name="connsiteY2" fmla="*/ 5215163 h 5215163"/>
              <a:gd name="connsiteX0" fmla="*/ 1131208 w 4129768"/>
              <a:gd name="connsiteY0" fmla="*/ 0 h 5342163"/>
              <a:gd name="connsiteX1" fmla="*/ 4129768 w 4129768"/>
              <a:gd name="connsiteY1" fmla="*/ 1792060 h 5342163"/>
              <a:gd name="connsiteX2" fmla="*/ 0 w 4129768"/>
              <a:gd name="connsiteY2" fmla="*/ 5342163 h 5342163"/>
              <a:gd name="connsiteX0" fmla="*/ 978808 w 4129768"/>
              <a:gd name="connsiteY0" fmla="*/ 0 h 5354863"/>
              <a:gd name="connsiteX1" fmla="*/ 4129768 w 4129768"/>
              <a:gd name="connsiteY1" fmla="*/ 1804760 h 5354863"/>
              <a:gd name="connsiteX2" fmla="*/ 0 w 4129768"/>
              <a:gd name="connsiteY2" fmla="*/ 5354863 h 5354863"/>
              <a:gd name="connsiteX0" fmla="*/ 978808 w 4129768"/>
              <a:gd name="connsiteY0" fmla="*/ 0 h 5354863"/>
              <a:gd name="connsiteX1" fmla="*/ 4129768 w 4129768"/>
              <a:gd name="connsiteY1" fmla="*/ 2007960 h 5354863"/>
              <a:gd name="connsiteX2" fmla="*/ 0 w 4129768"/>
              <a:gd name="connsiteY2" fmla="*/ 5354863 h 5354863"/>
              <a:gd name="connsiteX0" fmla="*/ 496208 w 4129768"/>
              <a:gd name="connsiteY0" fmla="*/ 0 h 5265963"/>
              <a:gd name="connsiteX1" fmla="*/ 4129768 w 4129768"/>
              <a:gd name="connsiteY1" fmla="*/ 1919060 h 5265963"/>
              <a:gd name="connsiteX2" fmla="*/ 0 w 4129768"/>
              <a:gd name="connsiteY2" fmla="*/ 5265963 h 5265963"/>
              <a:gd name="connsiteX0" fmla="*/ 0 w 5614760"/>
              <a:gd name="connsiteY0" fmla="*/ 0 h 5316763"/>
              <a:gd name="connsiteX1" fmla="*/ 5614760 w 5614760"/>
              <a:gd name="connsiteY1" fmla="*/ 1969860 h 5316763"/>
              <a:gd name="connsiteX2" fmla="*/ 1484992 w 5614760"/>
              <a:gd name="connsiteY2" fmla="*/ 5316763 h 5316763"/>
              <a:gd name="connsiteX0" fmla="*/ 0 w 5640160"/>
              <a:gd name="connsiteY0" fmla="*/ 0 h 5316763"/>
              <a:gd name="connsiteX1" fmla="*/ 5640160 w 5640160"/>
              <a:gd name="connsiteY1" fmla="*/ 3290660 h 5316763"/>
              <a:gd name="connsiteX2" fmla="*/ 1484992 w 5640160"/>
              <a:gd name="connsiteY2" fmla="*/ 5316763 h 5316763"/>
              <a:gd name="connsiteX0" fmla="*/ 0 w 5589360"/>
              <a:gd name="connsiteY0" fmla="*/ 0 h 5354863"/>
              <a:gd name="connsiteX1" fmla="*/ 5589360 w 5589360"/>
              <a:gd name="connsiteY1" fmla="*/ 3328760 h 5354863"/>
              <a:gd name="connsiteX2" fmla="*/ 1434192 w 5589360"/>
              <a:gd name="connsiteY2" fmla="*/ 5354863 h 5354863"/>
              <a:gd name="connsiteX0" fmla="*/ 0 w 5589360"/>
              <a:gd name="connsiteY0" fmla="*/ 0 h 5354863"/>
              <a:gd name="connsiteX1" fmla="*/ 5589360 w 5589360"/>
              <a:gd name="connsiteY1" fmla="*/ 3328760 h 5354863"/>
              <a:gd name="connsiteX2" fmla="*/ 2666092 w 5589360"/>
              <a:gd name="connsiteY2" fmla="*/ 5354863 h 5354863"/>
              <a:gd name="connsiteX0" fmla="*/ 0 w 5589360"/>
              <a:gd name="connsiteY0" fmla="*/ 0 h 5354863"/>
              <a:gd name="connsiteX1" fmla="*/ 5589360 w 5589360"/>
              <a:gd name="connsiteY1" fmla="*/ 3328760 h 5354863"/>
              <a:gd name="connsiteX2" fmla="*/ 2780392 w 5589360"/>
              <a:gd name="connsiteY2" fmla="*/ 5354863 h 5354863"/>
              <a:gd name="connsiteX0" fmla="*/ 0 w 5563960"/>
              <a:gd name="connsiteY0" fmla="*/ 0 h 5380263"/>
              <a:gd name="connsiteX1" fmla="*/ 5563960 w 5563960"/>
              <a:gd name="connsiteY1" fmla="*/ 3354160 h 5380263"/>
              <a:gd name="connsiteX2" fmla="*/ 2754992 w 5563960"/>
              <a:gd name="connsiteY2" fmla="*/ 5380263 h 5380263"/>
              <a:gd name="connsiteX0" fmla="*/ 0 w 5576660"/>
              <a:gd name="connsiteY0" fmla="*/ 0 h 5380263"/>
              <a:gd name="connsiteX1" fmla="*/ 5576660 w 5576660"/>
              <a:gd name="connsiteY1" fmla="*/ 3328760 h 5380263"/>
              <a:gd name="connsiteX2" fmla="*/ 2754992 w 5576660"/>
              <a:gd name="connsiteY2" fmla="*/ 5380263 h 5380263"/>
              <a:gd name="connsiteX0" fmla="*/ 0 w 5576660"/>
              <a:gd name="connsiteY0" fmla="*/ 0 h 5393911"/>
              <a:gd name="connsiteX1" fmla="*/ 5576660 w 5576660"/>
              <a:gd name="connsiteY1" fmla="*/ 3328760 h 5393911"/>
              <a:gd name="connsiteX2" fmla="*/ 625942 w 5576660"/>
              <a:gd name="connsiteY2" fmla="*/ 5393911 h 5393911"/>
              <a:gd name="connsiteX0" fmla="*/ 0 w 5603955"/>
              <a:gd name="connsiteY0" fmla="*/ 0 h 5393911"/>
              <a:gd name="connsiteX1" fmla="*/ 5603955 w 5603955"/>
              <a:gd name="connsiteY1" fmla="*/ 1963984 h 5393911"/>
              <a:gd name="connsiteX2" fmla="*/ 625942 w 5603955"/>
              <a:gd name="connsiteY2" fmla="*/ 5393911 h 5393911"/>
              <a:gd name="connsiteX0" fmla="*/ 0 w 5603955"/>
              <a:gd name="connsiteY0" fmla="*/ 0 h 5393911"/>
              <a:gd name="connsiteX1" fmla="*/ 5603955 w 5603955"/>
              <a:gd name="connsiteY1" fmla="*/ 1909393 h 5393911"/>
              <a:gd name="connsiteX2" fmla="*/ 625942 w 5603955"/>
              <a:gd name="connsiteY2" fmla="*/ 5393911 h 5393911"/>
              <a:gd name="connsiteX0" fmla="*/ 0 w 5603955"/>
              <a:gd name="connsiteY0" fmla="*/ 0 h 5434855"/>
              <a:gd name="connsiteX1" fmla="*/ 5603955 w 5603955"/>
              <a:gd name="connsiteY1" fmla="*/ 1909393 h 5434855"/>
              <a:gd name="connsiteX2" fmla="*/ 639590 w 5603955"/>
              <a:gd name="connsiteY2" fmla="*/ 5434855 h 5434855"/>
              <a:gd name="connsiteX0" fmla="*/ 0 w 5754080"/>
              <a:gd name="connsiteY0" fmla="*/ 0 h 5434855"/>
              <a:gd name="connsiteX1" fmla="*/ 5754080 w 5754080"/>
              <a:gd name="connsiteY1" fmla="*/ 1813859 h 5434855"/>
              <a:gd name="connsiteX2" fmla="*/ 639590 w 5754080"/>
              <a:gd name="connsiteY2" fmla="*/ 5434855 h 5434855"/>
              <a:gd name="connsiteX0" fmla="*/ 0 w 5576659"/>
              <a:gd name="connsiteY0" fmla="*/ 0 h 5434855"/>
              <a:gd name="connsiteX1" fmla="*/ 5576659 w 5576659"/>
              <a:gd name="connsiteY1" fmla="*/ 1936689 h 5434855"/>
              <a:gd name="connsiteX2" fmla="*/ 639590 w 5576659"/>
              <a:gd name="connsiteY2" fmla="*/ 5434855 h 5434855"/>
              <a:gd name="connsiteX0" fmla="*/ 1789712 w 4937069"/>
              <a:gd name="connsiteY0" fmla="*/ 0 h 5380264"/>
              <a:gd name="connsiteX1" fmla="*/ 4937069 w 4937069"/>
              <a:gd name="connsiteY1" fmla="*/ 1882098 h 5380264"/>
              <a:gd name="connsiteX2" fmla="*/ 0 w 4937069"/>
              <a:gd name="connsiteY2" fmla="*/ 5380264 h 5380264"/>
              <a:gd name="connsiteX0" fmla="*/ 1530404 w 4937069"/>
              <a:gd name="connsiteY0" fmla="*/ 0 h 5421207"/>
              <a:gd name="connsiteX1" fmla="*/ 4937069 w 4937069"/>
              <a:gd name="connsiteY1" fmla="*/ 1923041 h 5421207"/>
              <a:gd name="connsiteX2" fmla="*/ 0 w 4937069"/>
              <a:gd name="connsiteY2" fmla="*/ 5421207 h 5421207"/>
              <a:gd name="connsiteX0" fmla="*/ 1435154 w 4937069"/>
              <a:gd name="connsiteY0" fmla="*/ 0 h 5421207"/>
              <a:gd name="connsiteX1" fmla="*/ 4937069 w 4937069"/>
              <a:gd name="connsiteY1" fmla="*/ 1923041 h 5421207"/>
              <a:gd name="connsiteX2" fmla="*/ 0 w 4937069"/>
              <a:gd name="connsiteY2" fmla="*/ 5421207 h 5421207"/>
              <a:gd name="connsiteX0" fmla="*/ 0 w 3501915"/>
              <a:gd name="connsiteY0" fmla="*/ 0 h 1923041"/>
              <a:gd name="connsiteX1" fmla="*/ 3501915 w 3501915"/>
              <a:gd name="connsiteY1" fmla="*/ 1923041 h 1923041"/>
              <a:gd name="connsiteX0" fmla="*/ 0 w 3320940"/>
              <a:gd name="connsiteY0" fmla="*/ 0 h 1827791"/>
              <a:gd name="connsiteX1" fmla="*/ 3320940 w 3320940"/>
              <a:gd name="connsiteY1" fmla="*/ 1827791 h 1827791"/>
              <a:gd name="connsiteX0" fmla="*/ 0 w 3270140"/>
              <a:gd name="connsiteY0" fmla="*/ 0 h 1821441"/>
              <a:gd name="connsiteX1" fmla="*/ 3270140 w 3270140"/>
              <a:gd name="connsiteY1" fmla="*/ 1821441 h 1821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70140" h="1821441">
                <a:moveTo>
                  <a:pt x="0" y="0"/>
                </a:moveTo>
                <a:lnTo>
                  <a:pt x="3270140" y="1821441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1" name="组合 100"/>
          <p:cNvGrpSpPr/>
          <p:nvPr/>
        </p:nvGrpSpPr>
        <p:grpSpPr>
          <a:xfrm>
            <a:off x="8803061" y="1627748"/>
            <a:ext cx="259263" cy="259682"/>
            <a:chOff x="4720329" y="5140875"/>
            <a:chExt cx="294234" cy="294710"/>
          </a:xfrm>
          <a:solidFill>
            <a:srgbClr val="7F7F7F"/>
          </a:solidFill>
        </p:grpSpPr>
        <p:sp>
          <p:nvSpPr>
            <p:cNvPr id="102" name="Oval 6"/>
            <p:cNvSpPr>
              <a:spLocks noChangeArrowheads="1"/>
            </p:cNvSpPr>
            <p:nvPr/>
          </p:nvSpPr>
          <p:spPr bwMode="auto">
            <a:xfrm>
              <a:off x="4720329" y="5140875"/>
              <a:ext cx="294234" cy="294710"/>
            </a:xfrm>
            <a:prstGeom prst="ellipse">
              <a:avLst/>
            </a:prstGeom>
            <a:noFill/>
            <a:ln w="12700">
              <a:solidFill>
                <a:srgbClr val="7F7F7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8"/>
            <p:cNvSpPr>
              <a:spLocks/>
            </p:cNvSpPr>
            <p:nvPr/>
          </p:nvSpPr>
          <p:spPr bwMode="auto">
            <a:xfrm>
              <a:off x="4837193" y="5176345"/>
              <a:ext cx="21908" cy="39121"/>
            </a:xfrm>
            <a:custGeom>
              <a:avLst/>
              <a:gdLst>
                <a:gd name="T0" fmla="*/ 42 w 42"/>
                <a:gd name="T1" fmla="*/ 73 h 73"/>
                <a:gd name="T2" fmla="*/ 42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22"/>
                    <a:pt x="11" y="47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9"/>
            <p:cNvSpPr>
              <a:spLocks/>
            </p:cNvSpPr>
            <p:nvPr/>
          </p:nvSpPr>
          <p:spPr bwMode="auto">
            <a:xfrm>
              <a:off x="4755300" y="5237374"/>
              <a:ext cx="47467" cy="39643"/>
            </a:xfrm>
            <a:custGeom>
              <a:avLst/>
              <a:gdLst>
                <a:gd name="T0" fmla="*/ 89 w 89"/>
                <a:gd name="T1" fmla="*/ 0 h 75"/>
                <a:gd name="T2" fmla="*/ 22 w 89"/>
                <a:gd name="T3" fmla="*/ 0 h 75"/>
                <a:gd name="T4" fmla="*/ 0 w 89"/>
                <a:gd name="T5" fmla="*/ 75 h 75"/>
                <a:gd name="T6" fmla="*/ 78 w 89"/>
                <a:gd name="T7" fmla="*/ 75 h 75"/>
                <a:gd name="T8" fmla="*/ 89 w 8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23"/>
                    <a:pt x="3" y="48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49"/>
                    <a:pt x="83" y="24"/>
                    <a:pt x="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"/>
            <p:cNvSpPr>
              <a:spLocks/>
            </p:cNvSpPr>
            <p:nvPr/>
          </p:nvSpPr>
          <p:spPr bwMode="auto">
            <a:xfrm>
              <a:off x="4785032" y="5184691"/>
              <a:ext cx="41729" cy="30775"/>
            </a:xfrm>
            <a:custGeom>
              <a:avLst/>
              <a:gdLst>
                <a:gd name="T0" fmla="*/ 79 w 79"/>
                <a:gd name="T1" fmla="*/ 0 h 58"/>
                <a:gd name="T2" fmla="*/ 0 w 79"/>
                <a:gd name="T3" fmla="*/ 58 h 58"/>
                <a:gd name="T4" fmla="*/ 52 w 79"/>
                <a:gd name="T5" fmla="*/ 58 h 58"/>
                <a:gd name="T6" fmla="*/ 79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79" y="0"/>
                  </a:moveTo>
                  <a:cubicBezTo>
                    <a:pt x="49" y="13"/>
                    <a:pt x="22" y="33"/>
                    <a:pt x="0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60" y="38"/>
                    <a:pt x="69" y="19"/>
                    <a:pt x="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1"/>
            <p:cNvSpPr>
              <a:spLocks/>
            </p:cNvSpPr>
            <p:nvPr/>
          </p:nvSpPr>
          <p:spPr bwMode="auto">
            <a:xfrm>
              <a:off x="4881529" y="5176345"/>
              <a:ext cx="21908" cy="39121"/>
            </a:xfrm>
            <a:custGeom>
              <a:avLst/>
              <a:gdLst>
                <a:gd name="T0" fmla="*/ 42 w 42"/>
                <a:gd name="T1" fmla="*/ 73 h 73"/>
                <a:gd name="T2" fmla="*/ 0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31" y="47"/>
                    <a:pt x="17" y="22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2"/>
            <p:cNvSpPr>
              <a:spLocks/>
            </p:cNvSpPr>
            <p:nvPr/>
          </p:nvSpPr>
          <p:spPr bwMode="auto">
            <a:xfrm>
              <a:off x="4932125" y="5237374"/>
              <a:ext cx="47467" cy="39643"/>
            </a:xfrm>
            <a:custGeom>
              <a:avLst/>
              <a:gdLst>
                <a:gd name="T0" fmla="*/ 11 w 89"/>
                <a:gd name="T1" fmla="*/ 75 h 75"/>
                <a:gd name="T2" fmla="*/ 89 w 89"/>
                <a:gd name="T3" fmla="*/ 75 h 75"/>
                <a:gd name="T4" fmla="*/ 67 w 89"/>
                <a:gd name="T5" fmla="*/ 0 h 75"/>
                <a:gd name="T6" fmla="*/ 0 w 89"/>
                <a:gd name="T7" fmla="*/ 0 h 75"/>
                <a:gd name="T8" fmla="*/ 11 w 89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11" y="75"/>
                  </a:moveTo>
                  <a:cubicBezTo>
                    <a:pt x="89" y="75"/>
                    <a:pt x="89" y="75"/>
                    <a:pt x="89" y="75"/>
                  </a:cubicBezTo>
                  <a:cubicBezTo>
                    <a:pt x="86" y="48"/>
                    <a:pt x="78" y="23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4"/>
                    <a:pt x="9" y="49"/>
                    <a:pt x="11" y="7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3"/>
            <p:cNvSpPr>
              <a:spLocks/>
            </p:cNvSpPr>
            <p:nvPr/>
          </p:nvSpPr>
          <p:spPr bwMode="auto">
            <a:xfrm>
              <a:off x="4914391" y="5184691"/>
              <a:ext cx="41207" cy="30775"/>
            </a:xfrm>
            <a:custGeom>
              <a:avLst/>
              <a:gdLst>
                <a:gd name="T0" fmla="*/ 78 w 78"/>
                <a:gd name="T1" fmla="*/ 58 h 58"/>
                <a:gd name="T2" fmla="*/ 0 w 78"/>
                <a:gd name="T3" fmla="*/ 0 h 58"/>
                <a:gd name="T4" fmla="*/ 27 w 78"/>
                <a:gd name="T5" fmla="*/ 58 h 58"/>
                <a:gd name="T6" fmla="*/ 78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57" y="33"/>
                    <a:pt x="30" y="13"/>
                    <a:pt x="0" y="0"/>
                  </a:cubicBezTo>
                  <a:cubicBezTo>
                    <a:pt x="10" y="19"/>
                    <a:pt x="19" y="38"/>
                    <a:pt x="27" y="58"/>
                  </a:cubicBezTo>
                  <a:lnTo>
                    <a:pt x="78" y="5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4"/>
            <p:cNvSpPr>
              <a:spLocks/>
            </p:cNvSpPr>
            <p:nvPr/>
          </p:nvSpPr>
          <p:spPr bwMode="auto">
            <a:xfrm>
              <a:off x="4834063" y="5361517"/>
              <a:ext cx="21908" cy="38599"/>
            </a:xfrm>
            <a:custGeom>
              <a:avLst/>
              <a:gdLst>
                <a:gd name="T0" fmla="*/ 0 w 42"/>
                <a:gd name="T1" fmla="*/ 0 h 73"/>
                <a:gd name="T2" fmla="*/ 42 w 42"/>
                <a:gd name="T3" fmla="*/ 73 h 73"/>
                <a:gd name="T4" fmla="*/ 42 w 42"/>
                <a:gd name="T5" fmla="*/ 0 h 73"/>
                <a:gd name="T6" fmla="*/ 0 w 4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0"/>
                  </a:moveTo>
                  <a:cubicBezTo>
                    <a:pt x="11" y="27"/>
                    <a:pt x="26" y="51"/>
                    <a:pt x="42" y="7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5"/>
            <p:cNvSpPr>
              <a:spLocks/>
            </p:cNvSpPr>
            <p:nvPr/>
          </p:nvSpPr>
          <p:spPr bwMode="auto">
            <a:xfrm>
              <a:off x="4755300" y="5299445"/>
              <a:ext cx="47467" cy="40164"/>
            </a:xfrm>
            <a:custGeom>
              <a:avLst/>
              <a:gdLst>
                <a:gd name="T0" fmla="*/ 78 w 89"/>
                <a:gd name="T1" fmla="*/ 0 h 76"/>
                <a:gd name="T2" fmla="*/ 0 w 89"/>
                <a:gd name="T3" fmla="*/ 0 h 76"/>
                <a:gd name="T4" fmla="*/ 22 w 89"/>
                <a:gd name="T5" fmla="*/ 76 h 76"/>
                <a:gd name="T6" fmla="*/ 89 w 89"/>
                <a:gd name="T7" fmla="*/ 76 h 76"/>
                <a:gd name="T8" fmla="*/ 78 w 89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7"/>
                    <a:pt x="10" y="53"/>
                    <a:pt x="22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3" y="51"/>
                    <a:pt x="79" y="26"/>
                    <a:pt x="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6"/>
            <p:cNvSpPr>
              <a:spLocks/>
            </p:cNvSpPr>
            <p:nvPr/>
          </p:nvSpPr>
          <p:spPr bwMode="auto">
            <a:xfrm>
              <a:off x="4781902" y="5361517"/>
              <a:ext cx="41729" cy="30254"/>
            </a:xfrm>
            <a:custGeom>
              <a:avLst/>
              <a:gdLst>
                <a:gd name="T0" fmla="*/ 0 w 79"/>
                <a:gd name="T1" fmla="*/ 0 h 58"/>
                <a:gd name="T2" fmla="*/ 79 w 79"/>
                <a:gd name="T3" fmla="*/ 58 h 58"/>
                <a:gd name="T4" fmla="*/ 52 w 79"/>
                <a:gd name="T5" fmla="*/ 0 h 58"/>
                <a:gd name="T6" fmla="*/ 0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0" y="0"/>
                  </a:moveTo>
                  <a:cubicBezTo>
                    <a:pt x="22" y="25"/>
                    <a:pt x="49" y="45"/>
                    <a:pt x="79" y="58"/>
                  </a:cubicBezTo>
                  <a:cubicBezTo>
                    <a:pt x="69" y="40"/>
                    <a:pt x="60" y="20"/>
                    <a:pt x="5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7"/>
            <p:cNvSpPr>
              <a:spLocks/>
            </p:cNvSpPr>
            <p:nvPr/>
          </p:nvSpPr>
          <p:spPr bwMode="auto">
            <a:xfrm>
              <a:off x="4878400" y="5361517"/>
              <a:ext cx="21908" cy="38599"/>
            </a:xfrm>
            <a:custGeom>
              <a:avLst/>
              <a:gdLst>
                <a:gd name="T0" fmla="*/ 0 w 42"/>
                <a:gd name="T1" fmla="*/ 73 h 73"/>
                <a:gd name="T2" fmla="*/ 42 w 42"/>
                <a:gd name="T3" fmla="*/ 0 h 73"/>
                <a:gd name="T4" fmla="*/ 0 w 42"/>
                <a:gd name="T5" fmla="*/ 0 h 73"/>
                <a:gd name="T6" fmla="*/ 0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73"/>
                  </a:moveTo>
                  <a:cubicBezTo>
                    <a:pt x="17" y="51"/>
                    <a:pt x="31" y="27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8"/>
            <p:cNvSpPr>
              <a:spLocks/>
            </p:cNvSpPr>
            <p:nvPr/>
          </p:nvSpPr>
          <p:spPr bwMode="auto">
            <a:xfrm>
              <a:off x="4932125" y="5299445"/>
              <a:ext cx="47467" cy="40164"/>
            </a:xfrm>
            <a:custGeom>
              <a:avLst/>
              <a:gdLst>
                <a:gd name="T0" fmla="*/ 0 w 89"/>
                <a:gd name="T1" fmla="*/ 76 h 76"/>
                <a:gd name="T2" fmla="*/ 67 w 89"/>
                <a:gd name="T3" fmla="*/ 76 h 76"/>
                <a:gd name="T4" fmla="*/ 89 w 89"/>
                <a:gd name="T5" fmla="*/ 0 h 76"/>
                <a:gd name="T6" fmla="*/ 11 w 89"/>
                <a:gd name="T7" fmla="*/ 0 h 76"/>
                <a:gd name="T8" fmla="*/ 0 w 89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0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8" y="53"/>
                    <a:pt x="86" y="27"/>
                    <a:pt x="8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6"/>
                    <a:pt x="6" y="51"/>
                    <a:pt x="0" y="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9"/>
            <p:cNvSpPr>
              <a:spLocks/>
            </p:cNvSpPr>
            <p:nvPr/>
          </p:nvSpPr>
          <p:spPr bwMode="auto">
            <a:xfrm>
              <a:off x="4911261" y="5361517"/>
              <a:ext cx="41207" cy="30254"/>
            </a:xfrm>
            <a:custGeom>
              <a:avLst/>
              <a:gdLst>
                <a:gd name="T0" fmla="*/ 0 w 78"/>
                <a:gd name="T1" fmla="*/ 58 h 58"/>
                <a:gd name="T2" fmla="*/ 78 w 78"/>
                <a:gd name="T3" fmla="*/ 0 h 58"/>
                <a:gd name="T4" fmla="*/ 27 w 78"/>
                <a:gd name="T5" fmla="*/ 0 h 58"/>
                <a:gd name="T6" fmla="*/ 0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0" y="58"/>
                  </a:moveTo>
                  <a:cubicBezTo>
                    <a:pt x="30" y="45"/>
                    <a:pt x="57" y="25"/>
                    <a:pt x="7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20"/>
                    <a:pt x="10" y="40"/>
                    <a:pt x="0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21"/>
            <p:cNvSpPr>
              <a:spLocks/>
            </p:cNvSpPr>
            <p:nvPr/>
          </p:nvSpPr>
          <p:spPr bwMode="auto">
            <a:xfrm>
              <a:off x="4815806" y="5237374"/>
              <a:ext cx="109016" cy="101193"/>
            </a:xfrm>
            <a:custGeom>
              <a:avLst/>
              <a:gdLst/>
              <a:ahLst/>
              <a:cxnLst/>
              <a:rect l="l" t="t" r="r" b="b"/>
              <a:pathLst>
                <a:path w="331788" h="307975">
                  <a:moveTo>
                    <a:pt x="132815" y="86573"/>
                  </a:moveTo>
                  <a:cubicBezTo>
                    <a:pt x="130198" y="88182"/>
                    <a:pt x="128588" y="91401"/>
                    <a:pt x="128588" y="95424"/>
                  </a:cubicBezTo>
                  <a:cubicBezTo>
                    <a:pt x="128588" y="95424"/>
                    <a:pt x="128588" y="95424"/>
                    <a:pt x="128588" y="188760"/>
                  </a:cubicBezTo>
                  <a:cubicBezTo>
                    <a:pt x="128588" y="196807"/>
                    <a:pt x="135029" y="200025"/>
                    <a:pt x="143080" y="196807"/>
                  </a:cubicBezTo>
                  <a:cubicBezTo>
                    <a:pt x="143080" y="196807"/>
                    <a:pt x="143080" y="196807"/>
                    <a:pt x="234860" y="148529"/>
                  </a:cubicBezTo>
                  <a:cubicBezTo>
                    <a:pt x="241301" y="145311"/>
                    <a:pt x="241301" y="138874"/>
                    <a:pt x="234860" y="134046"/>
                  </a:cubicBezTo>
                  <a:cubicBezTo>
                    <a:pt x="234860" y="134046"/>
                    <a:pt x="234860" y="134046"/>
                    <a:pt x="143080" y="87378"/>
                  </a:cubicBezTo>
                  <a:cubicBezTo>
                    <a:pt x="139054" y="84964"/>
                    <a:pt x="135431" y="84964"/>
                    <a:pt x="132815" y="86573"/>
                  </a:cubicBezTo>
                  <a:close/>
                  <a:moveTo>
                    <a:pt x="11274" y="0"/>
                  </a:moveTo>
                  <a:cubicBezTo>
                    <a:pt x="11274" y="0"/>
                    <a:pt x="11274" y="0"/>
                    <a:pt x="318903" y="0"/>
                  </a:cubicBezTo>
                  <a:cubicBezTo>
                    <a:pt x="326956" y="0"/>
                    <a:pt x="331788" y="9675"/>
                    <a:pt x="331788" y="20962"/>
                  </a:cubicBezTo>
                  <a:lnTo>
                    <a:pt x="331788" y="287013"/>
                  </a:lnTo>
                  <a:cubicBezTo>
                    <a:pt x="331788" y="298301"/>
                    <a:pt x="326956" y="307975"/>
                    <a:pt x="318903" y="307975"/>
                  </a:cubicBezTo>
                  <a:cubicBezTo>
                    <a:pt x="318903" y="307975"/>
                    <a:pt x="318903" y="307975"/>
                    <a:pt x="11274" y="307975"/>
                  </a:cubicBezTo>
                  <a:cubicBezTo>
                    <a:pt x="4832" y="307975"/>
                    <a:pt x="0" y="298301"/>
                    <a:pt x="0" y="287013"/>
                  </a:cubicBezTo>
                  <a:cubicBezTo>
                    <a:pt x="0" y="287013"/>
                    <a:pt x="0" y="287013"/>
                    <a:pt x="0" y="20962"/>
                  </a:cubicBezTo>
                  <a:cubicBezTo>
                    <a:pt x="0" y="9675"/>
                    <a:pt x="4832" y="0"/>
                    <a:pt x="1127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90718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矩形 241"/>
          <p:cNvSpPr/>
          <p:nvPr/>
        </p:nvSpPr>
        <p:spPr>
          <a:xfrm>
            <a:off x="867384" y="3224014"/>
            <a:ext cx="7881080" cy="353733"/>
          </a:xfrm>
          <a:custGeom>
            <a:avLst/>
            <a:gdLst>
              <a:gd name="connsiteX0" fmla="*/ 0 w 7881080"/>
              <a:gd name="connsiteY0" fmla="*/ 0 h 1248941"/>
              <a:gd name="connsiteX1" fmla="*/ 7881080 w 7881080"/>
              <a:gd name="connsiteY1" fmla="*/ 0 h 1248941"/>
              <a:gd name="connsiteX2" fmla="*/ 7881080 w 7881080"/>
              <a:gd name="connsiteY2" fmla="*/ 1248941 h 1248941"/>
              <a:gd name="connsiteX3" fmla="*/ 0 w 7881080"/>
              <a:gd name="connsiteY3" fmla="*/ 1248941 h 1248941"/>
              <a:gd name="connsiteX4" fmla="*/ 0 w 7881080"/>
              <a:gd name="connsiteY4" fmla="*/ 0 h 1248941"/>
              <a:gd name="connsiteX0" fmla="*/ 566057 w 7881080"/>
              <a:gd name="connsiteY0" fmla="*/ 0 h 1248941"/>
              <a:gd name="connsiteX1" fmla="*/ 7881080 w 7881080"/>
              <a:gd name="connsiteY1" fmla="*/ 0 h 1248941"/>
              <a:gd name="connsiteX2" fmla="*/ 7881080 w 7881080"/>
              <a:gd name="connsiteY2" fmla="*/ 1248941 h 1248941"/>
              <a:gd name="connsiteX3" fmla="*/ 0 w 7881080"/>
              <a:gd name="connsiteY3" fmla="*/ 1248941 h 1248941"/>
              <a:gd name="connsiteX4" fmla="*/ 566057 w 7881080"/>
              <a:gd name="connsiteY4" fmla="*/ 0 h 1248941"/>
              <a:gd name="connsiteX0" fmla="*/ 566057 w 7881080"/>
              <a:gd name="connsiteY0" fmla="*/ 14514 h 1263455"/>
              <a:gd name="connsiteX1" fmla="*/ 7256966 w 7881080"/>
              <a:gd name="connsiteY1" fmla="*/ 0 h 1263455"/>
              <a:gd name="connsiteX2" fmla="*/ 7881080 w 7881080"/>
              <a:gd name="connsiteY2" fmla="*/ 1263455 h 1263455"/>
              <a:gd name="connsiteX3" fmla="*/ 0 w 7881080"/>
              <a:gd name="connsiteY3" fmla="*/ 1263455 h 1263455"/>
              <a:gd name="connsiteX4" fmla="*/ 566057 w 7881080"/>
              <a:gd name="connsiteY4" fmla="*/ 14514 h 1263455"/>
              <a:gd name="connsiteX0" fmla="*/ 464457 w 7881080"/>
              <a:gd name="connsiteY0" fmla="*/ 14513 h 1263455"/>
              <a:gd name="connsiteX1" fmla="*/ 7256966 w 7881080"/>
              <a:gd name="connsiteY1" fmla="*/ 0 h 1263455"/>
              <a:gd name="connsiteX2" fmla="*/ 7881080 w 7881080"/>
              <a:gd name="connsiteY2" fmla="*/ 1263455 h 1263455"/>
              <a:gd name="connsiteX3" fmla="*/ 0 w 7881080"/>
              <a:gd name="connsiteY3" fmla="*/ 1263455 h 1263455"/>
              <a:gd name="connsiteX4" fmla="*/ 464457 w 7881080"/>
              <a:gd name="connsiteY4" fmla="*/ 14513 h 1263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81080" h="1263455">
                <a:moveTo>
                  <a:pt x="464457" y="14513"/>
                </a:moveTo>
                <a:lnTo>
                  <a:pt x="7256966" y="0"/>
                </a:lnTo>
                <a:lnTo>
                  <a:pt x="7881080" y="1263455"/>
                </a:lnTo>
                <a:lnTo>
                  <a:pt x="0" y="1263455"/>
                </a:lnTo>
                <a:lnTo>
                  <a:pt x="464457" y="14513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130990" y="3300322"/>
            <a:ext cx="2626723" cy="1924821"/>
          </a:xfrm>
          <a:custGeom>
            <a:avLst/>
            <a:gdLst>
              <a:gd name="connsiteX0" fmla="*/ 5573486 w 5573486"/>
              <a:gd name="connsiteY0" fmla="*/ 0 h 5138057"/>
              <a:gd name="connsiteX1" fmla="*/ 0 w 5573486"/>
              <a:gd name="connsiteY1" fmla="*/ 2525486 h 5138057"/>
              <a:gd name="connsiteX2" fmla="*/ 2148115 w 5573486"/>
              <a:gd name="connsiteY2" fmla="*/ 5138057 h 5138057"/>
              <a:gd name="connsiteX0" fmla="*/ 4775200 w 4775200"/>
              <a:gd name="connsiteY0" fmla="*/ 0 h 5181600"/>
              <a:gd name="connsiteX1" fmla="*/ 0 w 4775200"/>
              <a:gd name="connsiteY1" fmla="*/ 2569029 h 5181600"/>
              <a:gd name="connsiteX2" fmla="*/ 2148115 w 4775200"/>
              <a:gd name="connsiteY2" fmla="*/ 5181600 h 5181600"/>
              <a:gd name="connsiteX0" fmla="*/ 4557486 w 4557486"/>
              <a:gd name="connsiteY0" fmla="*/ 0 h 5167086"/>
              <a:gd name="connsiteX1" fmla="*/ 0 w 4557486"/>
              <a:gd name="connsiteY1" fmla="*/ 2554515 h 5167086"/>
              <a:gd name="connsiteX2" fmla="*/ 2148115 w 4557486"/>
              <a:gd name="connsiteY2" fmla="*/ 5167086 h 5167086"/>
              <a:gd name="connsiteX0" fmla="*/ 4455886 w 4455886"/>
              <a:gd name="connsiteY0" fmla="*/ 0 h 5167086"/>
              <a:gd name="connsiteX1" fmla="*/ 0 w 4455886"/>
              <a:gd name="connsiteY1" fmla="*/ 2554515 h 5167086"/>
              <a:gd name="connsiteX2" fmla="*/ 2148115 w 4455886"/>
              <a:gd name="connsiteY2" fmla="*/ 5167086 h 5167086"/>
              <a:gd name="connsiteX0" fmla="*/ 4441372 w 4441372"/>
              <a:gd name="connsiteY0" fmla="*/ 0 h 5167086"/>
              <a:gd name="connsiteX1" fmla="*/ 0 w 4441372"/>
              <a:gd name="connsiteY1" fmla="*/ 3077029 h 5167086"/>
              <a:gd name="connsiteX2" fmla="*/ 2133601 w 4441372"/>
              <a:gd name="connsiteY2" fmla="*/ 5167086 h 5167086"/>
              <a:gd name="connsiteX0" fmla="*/ 4310744 w 4310744"/>
              <a:gd name="connsiteY0" fmla="*/ 0 h 5167086"/>
              <a:gd name="connsiteX1" fmla="*/ 0 w 4310744"/>
              <a:gd name="connsiteY1" fmla="*/ 3077029 h 5167086"/>
              <a:gd name="connsiteX2" fmla="*/ 2133601 w 4310744"/>
              <a:gd name="connsiteY2" fmla="*/ 5167086 h 5167086"/>
              <a:gd name="connsiteX0" fmla="*/ 4310744 w 4310744"/>
              <a:gd name="connsiteY0" fmla="*/ 0 h 5167086"/>
              <a:gd name="connsiteX1" fmla="*/ 0 w 4310744"/>
              <a:gd name="connsiteY1" fmla="*/ 3135086 h 5167086"/>
              <a:gd name="connsiteX2" fmla="*/ 2133601 w 4310744"/>
              <a:gd name="connsiteY2" fmla="*/ 5167086 h 5167086"/>
              <a:gd name="connsiteX0" fmla="*/ 4310744 w 4310744"/>
              <a:gd name="connsiteY0" fmla="*/ 0 h 5196115"/>
              <a:gd name="connsiteX1" fmla="*/ 0 w 4310744"/>
              <a:gd name="connsiteY1" fmla="*/ 3135086 h 5196115"/>
              <a:gd name="connsiteX2" fmla="*/ 2409372 w 4310744"/>
              <a:gd name="connsiteY2" fmla="*/ 5196115 h 5196115"/>
              <a:gd name="connsiteX0" fmla="*/ 4310744 w 4310744"/>
              <a:gd name="connsiteY0" fmla="*/ 0 h 5196115"/>
              <a:gd name="connsiteX1" fmla="*/ 0 w 4310744"/>
              <a:gd name="connsiteY1" fmla="*/ 3135086 h 5196115"/>
              <a:gd name="connsiteX2" fmla="*/ 2946401 w 4310744"/>
              <a:gd name="connsiteY2" fmla="*/ 5196115 h 5196115"/>
              <a:gd name="connsiteX0" fmla="*/ 4151087 w 4151087"/>
              <a:gd name="connsiteY0" fmla="*/ 0 h 5312229"/>
              <a:gd name="connsiteX1" fmla="*/ 0 w 4151087"/>
              <a:gd name="connsiteY1" fmla="*/ 3251200 h 5312229"/>
              <a:gd name="connsiteX2" fmla="*/ 2946401 w 4151087"/>
              <a:gd name="connsiteY2" fmla="*/ 5312229 h 5312229"/>
              <a:gd name="connsiteX0" fmla="*/ 4064001 w 4064001"/>
              <a:gd name="connsiteY0" fmla="*/ 0 h 5341257"/>
              <a:gd name="connsiteX1" fmla="*/ 0 w 4064001"/>
              <a:gd name="connsiteY1" fmla="*/ 3280228 h 5341257"/>
              <a:gd name="connsiteX2" fmla="*/ 2946401 w 4064001"/>
              <a:gd name="connsiteY2" fmla="*/ 5341257 h 5341257"/>
              <a:gd name="connsiteX0" fmla="*/ 3875315 w 3875315"/>
              <a:gd name="connsiteY0" fmla="*/ 0 h 5428343"/>
              <a:gd name="connsiteX1" fmla="*/ 0 w 3875315"/>
              <a:gd name="connsiteY1" fmla="*/ 3367314 h 5428343"/>
              <a:gd name="connsiteX2" fmla="*/ 2946401 w 3875315"/>
              <a:gd name="connsiteY2" fmla="*/ 5428343 h 5428343"/>
              <a:gd name="connsiteX0" fmla="*/ 3875315 w 3875315"/>
              <a:gd name="connsiteY0" fmla="*/ 0 h 5500914"/>
              <a:gd name="connsiteX1" fmla="*/ 0 w 3875315"/>
              <a:gd name="connsiteY1" fmla="*/ 3367314 h 5500914"/>
              <a:gd name="connsiteX2" fmla="*/ 2670629 w 3875315"/>
              <a:gd name="connsiteY2" fmla="*/ 5500914 h 5500914"/>
              <a:gd name="connsiteX0" fmla="*/ 3918858 w 3918858"/>
              <a:gd name="connsiteY0" fmla="*/ 0 h 5515429"/>
              <a:gd name="connsiteX1" fmla="*/ 0 w 3918858"/>
              <a:gd name="connsiteY1" fmla="*/ 3381829 h 5515429"/>
              <a:gd name="connsiteX2" fmla="*/ 2670629 w 3918858"/>
              <a:gd name="connsiteY2" fmla="*/ 5515429 h 5515429"/>
              <a:gd name="connsiteX0" fmla="*/ 3933372 w 3933372"/>
              <a:gd name="connsiteY0" fmla="*/ 0 h 5515429"/>
              <a:gd name="connsiteX1" fmla="*/ 0 w 3933372"/>
              <a:gd name="connsiteY1" fmla="*/ 3454401 h 5515429"/>
              <a:gd name="connsiteX2" fmla="*/ 2685143 w 3933372"/>
              <a:gd name="connsiteY2" fmla="*/ 5515429 h 5515429"/>
              <a:gd name="connsiteX0" fmla="*/ 3933372 w 3933372"/>
              <a:gd name="connsiteY0" fmla="*/ 0 h 5515429"/>
              <a:gd name="connsiteX1" fmla="*/ 0 w 3933372"/>
              <a:gd name="connsiteY1" fmla="*/ 3672115 h 5515429"/>
              <a:gd name="connsiteX2" fmla="*/ 2685143 w 3933372"/>
              <a:gd name="connsiteY2" fmla="*/ 5515429 h 5515429"/>
              <a:gd name="connsiteX0" fmla="*/ 3933372 w 3933372"/>
              <a:gd name="connsiteY0" fmla="*/ 0 h 5515429"/>
              <a:gd name="connsiteX1" fmla="*/ 0 w 3933372"/>
              <a:gd name="connsiteY1" fmla="*/ 3425372 h 5515429"/>
              <a:gd name="connsiteX2" fmla="*/ 2685143 w 3933372"/>
              <a:gd name="connsiteY2" fmla="*/ 5515429 h 5515429"/>
              <a:gd name="connsiteX0" fmla="*/ 4136572 w 4136572"/>
              <a:gd name="connsiteY0" fmla="*/ 0 h 5471886"/>
              <a:gd name="connsiteX1" fmla="*/ 0 w 4136572"/>
              <a:gd name="connsiteY1" fmla="*/ 3381829 h 5471886"/>
              <a:gd name="connsiteX2" fmla="*/ 2685143 w 4136572"/>
              <a:gd name="connsiteY2" fmla="*/ 5471886 h 5471886"/>
              <a:gd name="connsiteX0" fmla="*/ 4267200 w 4267200"/>
              <a:gd name="connsiteY0" fmla="*/ 0 h 5486401"/>
              <a:gd name="connsiteX1" fmla="*/ 0 w 4267200"/>
              <a:gd name="connsiteY1" fmla="*/ 3396344 h 5486401"/>
              <a:gd name="connsiteX2" fmla="*/ 2685143 w 4267200"/>
              <a:gd name="connsiteY2" fmla="*/ 5486401 h 5486401"/>
              <a:gd name="connsiteX0" fmla="*/ 4267200 w 4267200"/>
              <a:gd name="connsiteY0" fmla="*/ 0 h 5457373"/>
              <a:gd name="connsiteX1" fmla="*/ 0 w 4267200"/>
              <a:gd name="connsiteY1" fmla="*/ 3396344 h 5457373"/>
              <a:gd name="connsiteX2" fmla="*/ 2786743 w 4267200"/>
              <a:gd name="connsiteY2" fmla="*/ 5457373 h 5457373"/>
              <a:gd name="connsiteX0" fmla="*/ 4673600 w 4673600"/>
              <a:gd name="connsiteY0" fmla="*/ 0 h 5330373"/>
              <a:gd name="connsiteX1" fmla="*/ 0 w 4673600"/>
              <a:gd name="connsiteY1" fmla="*/ 3269344 h 5330373"/>
              <a:gd name="connsiteX2" fmla="*/ 2786743 w 4673600"/>
              <a:gd name="connsiteY2" fmla="*/ 5330373 h 5330373"/>
              <a:gd name="connsiteX0" fmla="*/ 0 w 2786743"/>
              <a:gd name="connsiteY0" fmla="*/ 0 h 2061029"/>
              <a:gd name="connsiteX1" fmla="*/ 2786743 w 2786743"/>
              <a:gd name="connsiteY1" fmla="*/ 2061029 h 2061029"/>
              <a:gd name="connsiteX0" fmla="*/ 0 w 2626723"/>
              <a:gd name="connsiteY0" fmla="*/ 0 h 1939109"/>
              <a:gd name="connsiteX1" fmla="*/ 2626723 w 2626723"/>
              <a:gd name="connsiteY1" fmla="*/ 1939109 h 1939109"/>
              <a:gd name="connsiteX0" fmla="*/ 0 w 2626723"/>
              <a:gd name="connsiteY0" fmla="*/ 0 h 1924821"/>
              <a:gd name="connsiteX1" fmla="*/ 2626723 w 2626723"/>
              <a:gd name="connsiteY1" fmla="*/ 1924821 h 1924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626723" h="1924821">
                <a:moveTo>
                  <a:pt x="0" y="0"/>
                </a:moveTo>
                <a:lnTo>
                  <a:pt x="2626723" y="1924821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4" name="组合 223"/>
          <p:cNvGrpSpPr/>
          <p:nvPr/>
        </p:nvGrpSpPr>
        <p:grpSpPr>
          <a:xfrm>
            <a:off x="3563764" y="846638"/>
            <a:ext cx="2304380" cy="752911"/>
            <a:chOff x="2098717" y="783278"/>
            <a:chExt cx="5900450" cy="163934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28" name="任意多边形 227"/>
            <p:cNvSpPr/>
            <p:nvPr/>
          </p:nvSpPr>
          <p:spPr>
            <a:xfrm>
              <a:off x="2099324" y="2019399"/>
              <a:ext cx="774700" cy="403225"/>
            </a:xfrm>
            <a:custGeom>
              <a:avLst/>
              <a:gdLst>
                <a:gd name="connsiteX0" fmla="*/ 0 w 444500"/>
                <a:gd name="connsiteY0" fmla="*/ 0 h 279400"/>
                <a:gd name="connsiteX1" fmla="*/ 444500 w 444500"/>
                <a:gd name="connsiteY1" fmla="*/ 279400 h 279400"/>
                <a:gd name="connsiteX2" fmla="*/ 330200 w 444500"/>
                <a:gd name="connsiteY2" fmla="*/ 12700 h 279400"/>
                <a:gd name="connsiteX3" fmla="*/ 0 w 444500"/>
                <a:gd name="connsiteY3" fmla="*/ 0 h 279400"/>
                <a:gd name="connsiteX0" fmla="*/ 0 w 444500"/>
                <a:gd name="connsiteY0" fmla="*/ 6350 h 266700"/>
                <a:gd name="connsiteX1" fmla="*/ 444500 w 444500"/>
                <a:gd name="connsiteY1" fmla="*/ 266700 h 266700"/>
                <a:gd name="connsiteX2" fmla="*/ 330200 w 444500"/>
                <a:gd name="connsiteY2" fmla="*/ 0 h 266700"/>
                <a:gd name="connsiteX3" fmla="*/ 0 w 444500"/>
                <a:gd name="connsiteY3" fmla="*/ 6350 h 266700"/>
                <a:gd name="connsiteX0" fmla="*/ 0 w 622300"/>
                <a:gd name="connsiteY0" fmla="*/ 6350 h 368300"/>
                <a:gd name="connsiteX1" fmla="*/ 622300 w 622300"/>
                <a:gd name="connsiteY1" fmla="*/ 368300 h 368300"/>
                <a:gd name="connsiteX2" fmla="*/ 330200 w 622300"/>
                <a:gd name="connsiteY2" fmla="*/ 0 h 368300"/>
                <a:gd name="connsiteX3" fmla="*/ 0 w 622300"/>
                <a:gd name="connsiteY3" fmla="*/ 6350 h 368300"/>
                <a:gd name="connsiteX0" fmla="*/ 0 w 622300"/>
                <a:gd name="connsiteY0" fmla="*/ 12700 h 368300"/>
                <a:gd name="connsiteX1" fmla="*/ 622300 w 622300"/>
                <a:gd name="connsiteY1" fmla="*/ 368300 h 368300"/>
                <a:gd name="connsiteX2" fmla="*/ 330200 w 622300"/>
                <a:gd name="connsiteY2" fmla="*/ 0 h 368300"/>
                <a:gd name="connsiteX3" fmla="*/ 0 w 622300"/>
                <a:gd name="connsiteY3" fmla="*/ 12700 h 368300"/>
                <a:gd name="connsiteX0" fmla="*/ 0 w 622300"/>
                <a:gd name="connsiteY0" fmla="*/ 0 h 355600"/>
                <a:gd name="connsiteX1" fmla="*/ 622300 w 622300"/>
                <a:gd name="connsiteY1" fmla="*/ 355600 h 355600"/>
                <a:gd name="connsiteX2" fmla="*/ 377825 w 622300"/>
                <a:gd name="connsiteY2" fmla="*/ 6350 h 355600"/>
                <a:gd name="connsiteX3" fmla="*/ 0 w 622300"/>
                <a:gd name="connsiteY3" fmla="*/ 0 h 355600"/>
                <a:gd name="connsiteX0" fmla="*/ 0 w 622300"/>
                <a:gd name="connsiteY0" fmla="*/ 0 h 355600"/>
                <a:gd name="connsiteX1" fmla="*/ 622300 w 622300"/>
                <a:gd name="connsiteY1" fmla="*/ 355600 h 355600"/>
                <a:gd name="connsiteX2" fmla="*/ 400050 w 622300"/>
                <a:gd name="connsiteY2" fmla="*/ 0 h 355600"/>
                <a:gd name="connsiteX3" fmla="*/ 0 w 622300"/>
                <a:gd name="connsiteY3" fmla="*/ 0 h 355600"/>
                <a:gd name="connsiteX0" fmla="*/ 0 w 698500"/>
                <a:gd name="connsiteY0" fmla="*/ 0 h 377825"/>
                <a:gd name="connsiteX1" fmla="*/ 698500 w 698500"/>
                <a:gd name="connsiteY1" fmla="*/ 377825 h 377825"/>
                <a:gd name="connsiteX2" fmla="*/ 400050 w 698500"/>
                <a:gd name="connsiteY2" fmla="*/ 0 h 377825"/>
                <a:gd name="connsiteX3" fmla="*/ 0 w 698500"/>
                <a:gd name="connsiteY3" fmla="*/ 0 h 377825"/>
                <a:gd name="connsiteX0" fmla="*/ 0 w 774700"/>
                <a:gd name="connsiteY0" fmla="*/ 0 h 400050"/>
                <a:gd name="connsiteX1" fmla="*/ 774700 w 774700"/>
                <a:gd name="connsiteY1" fmla="*/ 400050 h 400050"/>
                <a:gd name="connsiteX2" fmla="*/ 400050 w 774700"/>
                <a:gd name="connsiteY2" fmla="*/ 0 h 400050"/>
                <a:gd name="connsiteX3" fmla="*/ 0 w 774700"/>
                <a:gd name="connsiteY3" fmla="*/ 0 h 400050"/>
                <a:gd name="connsiteX0" fmla="*/ 0 w 774700"/>
                <a:gd name="connsiteY0" fmla="*/ 3175 h 403225"/>
                <a:gd name="connsiteX1" fmla="*/ 774700 w 774700"/>
                <a:gd name="connsiteY1" fmla="*/ 403225 h 403225"/>
                <a:gd name="connsiteX2" fmla="*/ 492125 w 774700"/>
                <a:gd name="connsiteY2" fmla="*/ 0 h 403225"/>
                <a:gd name="connsiteX3" fmla="*/ 0 w 774700"/>
                <a:gd name="connsiteY3" fmla="*/ 3175 h 403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4700" h="403225">
                  <a:moveTo>
                    <a:pt x="0" y="3175"/>
                  </a:moveTo>
                  <a:lnTo>
                    <a:pt x="774700" y="403225"/>
                  </a:lnTo>
                  <a:lnTo>
                    <a:pt x="492125" y="0"/>
                  </a:lnTo>
                  <a:lnTo>
                    <a:pt x="0" y="3175"/>
                  </a:lnTo>
                  <a:close/>
                </a:path>
              </a:pathLst>
            </a:custGeom>
            <a:solidFill>
              <a:srgbClr val="014F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9" name="矩形 228"/>
            <p:cNvSpPr/>
            <p:nvPr/>
          </p:nvSpPr>
          <p:spPr>
            <a:xfrm>
              <a:off x="2098717" y="783278"/>
              <a:ext cx="5900450" cy="1245020"/>
            </a:xfrm>
            <a:prstGeom prst="rect">
              <a:avLst/>
            </a:prstGeom>
            <a:solidFill>
              <a:srgbClr val="016B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0" name="矩形 229"/>
          <p:cNvSpPr/>
          <p:nvPr/>
        </p:nvSpPr>
        <p:spPr>
          <a:xfrm>
            <a:off x="3665362" y="843558"/>
            <a:ext cx="209212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方正大黑简体" pitchFamily="65" charset="-122"/>
                <a:ea typeface="方正大黑简体" pitchFamily="65" charset="-122"/>
              </a:rPr>
              <a:t>病历档案</a:t>
            </a:r>
          </a:p>
        </p:txBody>
      </p:sp>
      <p:sp>
        <p:nvSpPr>
          <p:cNvPr id="231" name="矩形 230"/>
          <p:cNvSpPr/>
          <p:nvPr/>
        </p:nvSpPr>
        <p:spPr>
          <a:xfrm>
            <a:off x="867384" y="3583359"/>
            <a:ext cx="1667304" cy="288032"/>
          </a:xfrm>
          <a:custGeom>
            <a:avLst/>
            <a:gdLst/>
            <a:ahLst/>
            <a:cxnLst/>
            <a:rect l="l" t="t" r="r" b="b"/>
            <a:pathLst>
              <a:path w="1667304" h="288032">
                <a:moveTo>
                  <a:pt x="0" y="0"/>
                </a:moveTo>
                <a:lnTo>
                  <a:pt x="1543307" y="0"/>
                </a:lnTo>
                <a:lnTo>
                  <a:pt x="1543307" y="2"/>
                </a:lnTo>
                <a:lnTo>
                  <a:pt x="1667304" y="144017"/>
                </a:lnTo>
                <a:lnTo>
                  <a:pt x="1543307" y="288031"/>
                </a:lnTo>
                <a:lnTo>
                  <a:pt x="1543307" y="288032"/>
                </a:lnTo>
                <a:lnTo>
                  <a:pt x="0" y="288032"/>
                </a:lnTo>
                <a:close/>
              </a:path>
            </a:pathLst>
          </a:custGeom>
          <a:solidFill>
            <a:srgbClr val="016B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7" name="矩形 230"/>
          <p:cNvSpPr/>
          <p:nvPr/>
        </p:nvSpPr>
        <p:spPr>
          <a:xfrm>
            <a:off x="2451006" y="3583359"/>
            <a:ext cx="1667304" cy="288032"/>
          </a:xfrm>
          <a:custGeom>
            <a:avLst/>
            <a:gdLst/>
            <a:ahLst/>
            <a:cxnLst/>
            <a:rect l="l" t="t" r="r" b="b"/>
            <a:pathLst>
              <a:path w="1667304" h="288032">
                <a:moveTo>
                  <a:pt x="1" y="2"/>
                </a:moveTo>
                <a:lnTo>
                  <a:pt x="1" y="288032"/>
                </a:lnTo>
                <a:lnTo>
                  <a:pt x="123998" y="144017"/>
                </a:lnTo>
                <a:close/>
                <a:moveTo>
                  <a:pt x="0" y="0"/>
                </a:moveTo>
                <a:lnTo>
                  <a:pt x="1543307" y="0"/>
                </a:lnTo>
                <a:lnTo>
                  <a:pt x="1543307" y="2"/>
                </a:lnTo>
                <a:lnTo>
                  <a:pt x="1667304" y="144017"/>
                </a:lnTo>
                <a:lnTo>
                  <a:pt x="1543307" y="288031"/>
                </a:lnTo>
                <a:lnTo>
                  <a:pt x="1543307" y="288032"/>
                </a:lnTo>
                <a:lnTo>
                  <a:pt x="0" y="288032"/>
                </a:lnTo>
                <a:close/>
              </a:path>
            </a:pathLst>
          </a:custGeom>
          <a:solidFill>
            <a:srgbClr val="016B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8" name="矩形 230"/>
          <p:cNvSpPr/>
          <p:nvPr/>
        </p:nvSpPr>
        <p:spPr>
          <a:xfrm>
            <a:off x="4034628" y="3583359"/>
            <a:ext cx="1667304" cy="288032"/>
          </a:xfrm>
          <a:custGeom>
            <a:avLst/>
            <a:gdLst/>
            <a:ahLst/>
            <a:cxnLst/>
            <a:rect l="l" t="t" r="r" b="b"/>
            <a:pathLst>
              <a:path w="1667304" h="288032">
                <a:moveTo>
                  <a:pt x="1" y="2"/>
                </a:moveTo>
                <a:lnTo>
                  <a:pt x="1" y="288032"/>
                </a:lnTo>
                <a:lnTo>
                  <a:pt x="123998" y="144017"/>
                </a:lnTo>
                <a:close/>
                <a:moveTo>
                  <a:pt x="0" y="0"/>
                </a:moveTo>
                <a:lnTo>
                  <a:pt x="1543307" y="0"/>
                </a:lnTo>
                <a:lnTo>
                  <a:pt x="1543307" y="2"/>
                </a:lnTo>
                <a:lnTo>
                  <a:pt x="1667304" y="144017"/>
                </a:lnTo>
                <a:lnTo>
                  <a:pt x="1543307" y="288031"/>
                </a:lnTo>
                <a:lnTo>
                  <a:pt x="1543307" y="288032"/>
                </a:lnTo>
                <a:lnTo>
                  <a:pt x="0" y="288032"/>
                </a:lnTo>
                <a:close/>
              </a:path>
            </a:pathLst>
          </a:custGeom>
          <a:solidFill>
            <a:srgbClr val="016B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9" name="矩形 230"/>
          <p:cNvSpPr/>
          <p:nvPr/>
        </p:nvSpPr>
        <p:spPr>
          <a:xfrm>
            <a:off x="5618250" y="3583359"/>
            <a:ext cx="1667304" cy="288032"/>
          </a:xfrm>
          <a:custGeom>
            <a:avLst/>
            <a:gdLst/>
            <a:ahLst/>
            <a:cxnLst/>
            <a:rect l="l" t="t" r="r" b="b"/>
            <a:pathLst>
              <a:path w="1667304" h="288032">
                <a:moveTo>
                  <a:pt x="1" y="2"/>
                </a:moveTo>
                <a:lnTo>
                  <a:pt x="1" y="288032"/>
                </a:lnTo>
                <a:lnTo>
                  <a:pt x="123998" y="144017"/>
                </a:lnTo>
                <a:close/>
                <a:moveTo>
                  <a:pt x="0" y="0"/>
                </a:moveTo>
                <a:lnTo>
                  <a:pt x="1543307" y="0"/>
                </a:lnTo>
                <a:lnTo>
                  <a:pt x="1543307" y="2"/>
                </a:lnTo>
                <a:lnTo>
                  <a:pt x="1667304" y="144017"/>
                </a:lnTo>
                <a:lnTo>
                  <a:pt x="1543307" y="288031"/>
                </a:lnTo>
                <a:lnTo>
                  <a:pt x="1543307" y="288032"/>
                </a:lnTo>
                <a:lnTo>
                  <a:pt x="0" y="288032"/>
                </a:lnTo>
                <a:close/>
              </a:path>
            </a:pathLst>
          </a:custGeom>
          <a:solidFill>
            <a:srgbClr val="016B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0" name="矩形 230"/>
          <p:cNvSpPr/>
          <p:nvPr/>
        </p:nvSpPr>
        <p:spPr>
          <a:xfrm>
            <a:off x="7201872" y="3583359"/>
            <a:ext cx="1546592" cy="288032"/>
          </a:xfrm>
          <a:custGeom>
            <a:avLst/>
            <a:gdLst/>
            <a:ahLst/>
            <a:cxnLst/>
            <a:rect l="l" t="t" r="r" b="b"/>
            <a:pathLst>
              <a:path w="1546592" h="288032">
                <a:moveTo>
                  <a:pt x="0" y="0"/>
                </a:moveTo>
                <a:lnTo>
                  <a:pt x="1543307" y="0"/>
                </a:lnTo>
                <a:lnTo>
                  <a:pt x="1543307" y="2"/>
                </a:lnTo>
                <a:lnTo>
                  <a:pt x="1546592" y="3817"/>
                </a:lnTo>
                <a:lnTo>
                  <a:pt x="1546592" y="284216"/>
                </a:lnTo>
                <a:lnTo>
                  <a:pt x="1543307" y="288031"/>
                </a:lnTo>
                <a:lnTo>
                  <a:pt x="1543307" y="288032"/>
                </a:lnTo>
                <a:lnTo>
                  <a:pt x="1" y="288032"/>
                </a:lnTo>
                <a:lnTo>
                  <a:pt x="123998" y="144017"/>
                </a:lnTo>
                <a:lnTo>
                  <a:pt x="1" y="2"/>
                </a:lnTo>
                <a:lnTo>
                  <a:pt x="1" y="288032"/>
                </a:lnTo>
                <a:lnTo>
                  <a:pt x="0" y="288032"/>
                </a:lnTo>
                <a:close/>
              </a:path>
            </a:pathLst>
          </a:custGeom>
          <a:solidFill>
            <a:srgbClr val="016B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20116" y="3564309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拖延症</a:t>
            </a:r>
          </a:p>
        </p:txBody>
      </p:sp>
      <p:sp>
        <p:nvSpPr>
          <p:cNvPr id="219" name="矩形 218"/>
          <p:cNvSpPr/>
          <p:nvPr/>
        </p:nvSpPr>
        <p:spPr>
          <a:xfrm>
            <a:off x="2629836" y="3564309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星期一综合症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0" name="矩形 219"/>
          <p:cNvSpPr/>
          <p:nvPr/>
        </p:nvSpPr>
        <p:spPr>
          <a:xfrm>
            <a:off x="4296477" y="3564309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晚睡强迫症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1" name="矩形 220"/>
          <p:cNvSpPr/>
          <p:nvPr/>
        </p:nvSpPr>
        <p:spPr>
          <a:xfrm>
            <a:off x="5924426" y="3564309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信息依赖症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2" name="矩形 221"/>
          <p:cNvSpPr/>
          <p:nvPr/>
        </p:nvSpPr>
        <p:spPr>
          <a:xfrm>
            <a:off x="7552375" y="3564309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选择障碍症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52" name="组合 1051"/>
          <p:cNvGrpSpPr/>
          <p:nvPr/>
        </p:nvGrpSpPr>
        <p:grpSpPr>
          <a:xfrm>
            <a:off x="957358" y="2268860"/>
            <a:ext cx="1198633" cy="1198633"/>
            <a:chOff x="1133582" y="2173610"/>
            <a:chExt cx="1198633" cy="1198633"/>
          </a:xfrm>
        </p:grpSpPr>
        <p:grpSp>
          <p:nvGrpSpPr>
            <p:cNvPr id="1037" name="组合 1036"/>
            <p:cNvGrpSpPr/>
            <p:nvPr/>
          </p:nvGrpSpPr>
          <p:grpSpPr>
            <a:xfrm>
              <a:off x="1133582" y="2173610"/>
              <a:ext cx="1198633" cy="1198633"/>
              <a:chOff x="1077842" y="2168368"/>
              <a:chExt cx="1198633" cy="1198633"/>
            </a:xfrm>
          </p:grpSpPr>
          <p:sp>
            <p:nvSpPr>
              <p:cNvPr id="243" name="椭圆 242"/>
              <p:cNvSpPr/>
              <p:nvPr/>
            </p:nvSpPr>
            <p:spPr>
              <a:xfrm>
                <a:off x="1077842" y="2168368"/>
                <a:ext cx="1198633" cy="1198633"/>
              </a:xfrm>
              <a:prstGeom prst="ellipse">
                <a:avLst/>
              </a:prstGeom>
              <a:solidFill>
                <a:srgbClr val="016B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9" name="椭圆 328"/>
              <p:cNvSpPr/>
              <p:nvPr/>
            </p:nvSpPr>
            <p:spPr>
              <a:xfrm>
                <a:off x="1151592" y="2242118"/>
                <a:ext cx="1051132" cy="1051132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39" name="组合 1038"/>
            <p:cNvGrpSpPr/>
            <p:nvPr/>
          </p:nvGrpSpPr>
          <p:grpSpPr>
            <a:xfrm>
              <a:off x="1318811" y="2352425"/>
              <a:ext cx="828174" cy="841003"/>
              <a:chOff x="1258545" y="2330822"/>
              <a:chExt cx="828174" cy="841003"/>
            </a:xfrm>
          </p:grpSpPr>
          <p:sp>
            <p:nvSpPr>
              <p:cNvPr id="246" name="Freeform 6"/>
              <p:cNvSpPr>
                <a:spLocks noEditPoints="1"/>
              </p:cNvSpPr>
              <p:nvPr/>
            </p:nvSpPr>
            <p:spPr bwMode="auto">
              <a:xfrm>
                <a:off x="1258545" y="2330822"/>
                <a:ext cx="828174" cy="841003"/>
              </a:xfrm>
              <a:custGeom>
                <a:avLst/>
                <a:gdLst>
                  <a:gd name="T0" fmla="*/ 123 w 246"/>
                  <a:gd name="T1" fmla="*/ 250 h 250"/>
                  <a:gd name="T2" fmla="*/ 0 w 246"/>
                  <a:gd name="T3" fmla="*/ 125 h 250"/>
                  <a:gd name="T4" fmla="*/ 123 w 246"/>
                  <a:gd name="T5" fmla="*/ 0 h 250"/>
                  <a:gd name="T6" fmla="*/ 246 w 246"/>
                  <a:gd name="T7" fmla="*/ 125 h 250"/>
                  <a:gd name="T8" fmla="*/ 123 w 246"/>
                  <a:gd name="T9" fmla="*/ 250 h 250"/>
                  <a:gd name="T10" fmla="*/ 123 w 246"/>
                  <a:gd name="T11" fmla="*/ 8 h 250"/>
                  <a:gd name="T12" fmla="*/ 8 w 246"/>
                  <a:gd name="T13" fmla="*/ 125 h 250"/>
                  <a:gd name="T14" fmla="*/ 123 w 246"/>
                  <a:gd name="T15" fmla="*/ 242 h 250"/>
                  <a:gd name="T16" fmla="*/ 238 w 246"/>
                  <a:gd name="T17" fmla="*/ 125 h 250"/>
                  <a:gd name="T18" fmla="*/ 123 w 246"/>
                  <a:gd name="T19" fmla="*/ 8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6" h="250">
                    <a:moveTo>
                      <a:pt x="123" y="250"/>
                    </a:moveTo>
                    <a:cubicBezTo>
                      <a:pt x="55" y="250"/>
                      <a:pt x="0" y="194"/>
                      <a:pt x="0" y="125"/>
                    </a:cubicBezTo>
                    <a:cubicBezTo>
                      <a:pt x="0" y="56"/>
                      <a:pt x="55" y="0"/>
                      <a:pt x="123" y="0"/>
                    </a:cubicBezTo>
                    <a:cubicBezTo>
                      <a:pt x="191" y="0"/>
                      <a:pt x="246" y="56"/>
                      <a:pt x="246" y="125"/>
                    </a:cubicBezTo>
                    <a:cubicBezTo>
                      <a:pt x="246" y="194"/>
                      <a:pt x="191" y="250"/>
                      <a:pt x="123" y="250"/>
                    </a:cubicBezTo>
                    <a:close/>
                    <a:moveTo>
                      <a:pt x="123" y="8"/>
                    </a:moveTo>
                    <a:cubicBezTo>
                      <a:pt x="59" y="8"/>
                      <a:pt x="8" y="61"/>
                      <a:pt x="8" y="125"/>
                    </a:cubicBezTo>
                    <a:cubicBezTo>
                      <a:pt x="8" y="190"/>
                      <a:pt x="59" y="242"/>
                      <a:pt x="123" y="242"/>
                    </a:cubicBezTo>
                    <a:cubicBezTo>
                      <a:pt x="186" y="242"/>
                      <a:pt x="238" y="190"/>
                      <a:pt x="238" y="125"/>
                    </a:cubicBezTo>
                    <a:cubicBezTo>
                      <a:pt x="238" y="61"/>
                      <a:pt x="186" y="8"/>
                      <a:pt x="123" y="8"/>
                    </a:cubicBezTo>
                    <a:close/>
                  </a:path>
                </a:pathLst>
              </a:custGeom>
              <a:solidFill>
                <a:srgbClr val="016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7"/>
              <p:cNvSpPr>
                <a:spLocks/>
              </p:cNvSpPr>
              <p:nvPr/>
            </p:nvSpPr>
            <p:spPr bwMode="auto">
              <a:xfrm>
                <a:off x="1659090" y="2370734"/>
                <a:ext cx="27083" cy="76973"/>
              </a:xfrm>
              <a:custGeom>
                <a:avLst/>
                <a:gdLst>
                  <a:gd name="T0" fmla="*/ 4 w 8"/>
                  <a:gd name="T1" fmla="*/ 23 h 23"/>
                  <a:gd name="T2" fmla="*/ 0 w 8"/>
                  <a:gd name="T3" fmla="*/ 19 h 23"/>
                  <a:gd name="T4" fmla="*/ 0 w 8"/>
                  <a:gd name="T5" fmla="*/ 4 h 23"/>
                  <a:gd name="T6" fmla="*/ 4 w 8"/>
                  <a:gd name="T7" fmla="*/ 0 h 23"/>
                  <a:gd name="T8" fmla="*/ 8 w 8"/>
                  <a:gd name="T9" fmla="*/ 4 h 23"/>
                  <a:gd name="T10" fmla="*/ 8 w 8"/>
                  <a:gd name="T11" fmla="*/ 19 h 23"/>
                  <a:gd name="T12" fmla="*/ 4 w 8"/>
                  <a:gd name="T13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3">
                    <a:moveTo>
                      <a:pt x="4" y="23"/>
                    </a:moveTo>
                    <a:cubicBezTo>
                      <a:pt x="2" y="23"/>
                      <a:pt x="0" y="21"/>
                      <a:pt x="0" y="1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21"/>
                      <a:pt x="6" y="23"/>
                      <a:pt x="4" y="23"/>
                    </a:cubicBezTo>
                    <a:close/>
                  </a:path>
                </a:pathLst>
              </a:custGeom>
              <a:solidFill>
                <a:srgbClr val="016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8"/>
              <p:cNvSpPr>
                <a:spLocks/>
              </p:cNvSpPr>
              <p:nvPr/>
            </p:nvSpPr>
            <p:spPr bwMode="auto">
              <a:xfrm>
                <a:off x="1473785" y="2417773"/>
                <a:ext cx="58443" cy="71271"/>
              </a:xfrm>
              <a:custGeom>
                <a:avLst/>
                <a:gdLst>
                  <a:gd name="T0" fmla="*/ 12 w 17"/>
                  <a:gd name="T1" fmla="*/ 21 h 21"/>
                  <a:gd name="T2" fmla="*/ 9 w 17"/>
                  <a:gd name="T3" fmla="*/ 19 h 21"/>
                  <a:gd name="T4" fmla="*/ 1 w 17"/>
                  <a:gd name="T5" fmla="*/ 6 h 21"/>
                  <a:gd name="T6" fmla="*/ 3 w 17"/>
                  <a:gd name="T7" fmla="*/ 1 h 21"/>
                  <a:gd name="T8" fmla="*/ 8 w 17"/>
                  <a:gd name="T9" fmla="*/ 2 h 21"/>
                  <a:gd name="T10" fmla="*/ 16 w 17"/>
                  <a:gd name="T11" fmla="*/ 15 h 21"/>
                  <a:gd name="T12" fmla="*/ 14 w 17"/>
                  <a:gd name="T13" fmla="*/ 21 h 21"/>
                  <a:gd name="T14" fmla="*/ 12 w 17"/>
                  <a:gd name="T1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21">
                    <a:moveTo>
                      <a:pt x="12" y="21"/>
                    </a:moveTo>
                    <a:cubicBezTo>
                      <a:pt x="11" y="21"/>
                      <a:pt x="9" y="21"/>
                      <a:pt x="9" y="19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4"/>
                      <a:pt x="1" y="2"/>
                      <a:pt x="3" y="1"/>
                    </a:cubicBezTo>
                    <a:cubicBezTo>
                      <a:pt x="5" y="0"/>
                      <a:pt x="7" y="0"/>
                      <a:pt x="8" y="2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7" y="17"/>
                      <a:pt x="16" y="20"/>
                      <a:pt x="14" y="21"/>
                    </a:cubicBezTo>
                    <a:cubicBezTo>
                      <a:pt x="13" y="21"/>
                      <a:pt x="13" y="21"/>
                      <a:pt x="12" y="21"/>
                    </a:cubicBezTo>
                    <a:close/>
                  </a:path>
                </a:pathLst>
              </a:custGeom>
              <a:solidFill>
                <a:srgbClr val="016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9"/>
              <p:cNvSpPr>
                <a:spLocks/>
              </p:cNvSpPr>
              <p:nvPr/>
            </p:nvSpPr>
            <p:spPr bwMode="auto">
              <a:xfrm>
                <a:off x="1342645" y="2551763"/>
                <a:ext cx="71271" cy="54166"/>
              </a:xfrm>
              <a:custGeom>
                <a:avLst/>
                <a:gdLst>
                  <a:gd name="T0" fmla="*/ 17 w 21"/>
                  <a:gd name="T1" fmla="*/ 16 h 16"/>
                  <a:gd name="T2" fmla="*/ 15 w 21"/>
                  <a:gd name="T3" fmla="*/ 15 h 16"/>
                  <a:gd name="T4" fmla="*/ 2 w 21"/>
                  <a:gd name="T5" fmla="*/ 8 h 16"/>
                  <a:gd name="T6" fmla="*/ 1 w 21"/>
                  <a:gd name="T7" fmla="*/ 2 h 16"/>
                  <a:gd name="T8" fmla="*/ 6 w 21"/>
                  <a:gd name="T9" fmla="*/ 1 h 16"/>
                  <a:gd name="T10" fmla="*/ 19 w 21"/>
                  <a:gd name="T11" fmla="*/ 9 h 16"/>
                  <a:gd name="T12" fmla="*/ 20 w 21"/>
                  <a:gd name="T13" fmla="*/ 14 h 16"/>
                  <a:gd name="T14" fmla="*/ 17 w 21"/>
                  <a:gd name="T1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6">
                    <a:moveTo>
                      <a:pt x="17" y="16"/>
                    </a:moveTo>
                    <a:cubicBezTo>
                      <a:pt x="16" y="16"/>
                      <a:pt x="16" y="16"/>
                      <a:pt x="15" y="15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7"/>
                      <a:pt x="0" y="4"/>
                      <a:pt x="1" y="2"/>
                    </a:cubicBezTo>
                    <a:cubicBezTo>
                      <a:pt x="2" y="1"/>
                      <a:pt x="4" y="0"/>
                      <a:pt x="6" y="1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1" y="10"/>
                      <a:pt x="21" y="12"/>
                      <a:pt x="20" y="14"/>
                    </a:cubicBezTo>
                    <a:cubicBezTo>
                      <a:pt x="20" y="15"/>
                      <a:pt x="18" y="16"/>
                      <a:pt x="17" y="16"/>
                    </a:cubicBezTo>
                    <a:close/>
                  </a:path>
                </a:pathLst>
              </a:custGeom>
              <a:solidFill>
                <a:srgbClr val="016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10"/>
              <p:cNvSpPr>
                <a:spLocks/>
              </p:cNvSpPr>
              <p:nvPr/>
            </p:nvSpPr>
            <p:spPr bwMode="auto">
              <a:xfrm>
                <a:off x="1295606" y="2737069"/>
                <a:ext cx="74122" cy="27083"/>
              </a:xfrm>
              <a:custGeom>
                <a:avLst/>
                <a:gdLst>
                  <a:gd name="T0" fmla="*/ 18 w 22"/>
                  <a:gd name="T1" fmla="*/ 8 h 8"/>
                  <a:gd name="T2" fmla="*/ 4 w 22"/>
                  <a:gd name="T3" fmla="*/ 8 h 8"/>
                  <a:gd name="T4" fmla="*/ 0 w 22"/>
                  <a:gd name="T5" fmla="*/ 4 h 8"/>
                  <a:gd name="T6" fmla="*/ 4 w 22"/>
                  <a:gd name="T7" fmla="*/ 0 h 8"/>
                  <a:gd name="T8" fmla="*/ 18 w 22"/>
                  <a:gd name="T9" fmla="*/ 0 h 8"/>
                  <a:gd name="T10" fmla="*/ 22 w 22"/>
                  <a:gd name="T11" fmla="*/ 4 h 8"/>
                  <a:gd name="T12" fmla="*/ 18 w 22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8">
                    <a:moveTo>
                      <a:pt x="18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7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0"/>
                      <a:pt x="22" y="2"/>
                      <a:pt x="22" y="4"/>
                    </a:cubicBezTo>
                    <a:cubicBezTo>
                      <a:pt x="22" y="7"/>
                      <a:pt x="21" y="8"/>
                      <a:pt x="18" y="8"/>
                    </a:cubicBezTo>
                    <a:close/>
                  </a:path>
                </a:pathLst>
              </a:custGeom>
              <a:solidFill>
                <a:srgbClr val="016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11"/>
              <p:cNvSpPr>
                <a:spLocks/>
              </p:cNvSpPr>
              <p:nvPr/>
            </p:nvSpPr>
            <p:spPr bwMode="auto">
              <a:xfrm>
                <a:off x="1342645" y="2895292"/>
                <a:ext cx="71271" cy="54166"/>
              </a:xfrm>
              <a:custGeom>
                <a:avLst/>
                <a:gdLst>
                  <a:gd name="T0" fmla="*/ 4 w 21"/>
                  <a:gd name="T1" fmla="*/ 16 h 16"/>
                  <a:gd name="T2" fmla="*/ 1 w 21"/>
                  <a:gd name="T3" fmla="*/ 14 h 16"/>
                  <a:gd name="T4" fmla="*/ 2 w 21"/>
                  <a:gd name="T5" fmla="*/ 9 h 16"/>
                  <a:gd name="T6" fmla="*/ 15 w 21"/>
                  <a:gd name="T7" fmla="*/ 1 h 16"/>
                  <a:gd name="T8" fmla="*/ 20 w 21"/>
                  <a:gd name="T9" fmla="*/ 3 h 16"/>
                  <a:gd name="T10" fmla="*/ 19 w 21"/>
                  <a:gd name="T11" fmla="*/ 8 h 16"/>
                  <a:gd name="T12" fmla="*/ 6 w 21"/>
                  <a:gd name="T13" fmla="*/ 16 h 16"/>
                  <a:gd name="T14" fmla="*/ 4 w 21"/>
                  <a:gd name="T1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6">
                    <a:moveTo>
                      <a:pt x="4" y="16"/>
                    </a:moveTo>
                    <a:cubicBezTo>
                      <a:pt x="3" y="16"/>
                      <a:pt x="1" y="16"/>
                      <a:pt x="1" y="14"/>
                    </a:cubicBezTo>
                    <a:cubicBezTo>
                      <a:pt x="0" y="12"/>
                      <a:pt x="0" y="10"/>
                      <a:pt x="2" y="9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7" y="0"/>
                      <a:pt x="19" y="1"/>
                      <a:pt x="20" y="3"/>
                    </a:cubicBezTo>
                    <a:cubicBezTo>
                      <a:pt x="21" y="5"/>
                      <a:pt x="21" y="7"/>
                      <a:pt x="19" y="8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5" y="16"/>
                      <a:pt x="4" y="16"/>
                    </a:cubicBezTo>
                    <a:close/>
                  </a:path>
                </a:pathLst>
              </a:custGeom>
              <a:solidFill>
                <a:srgbClr val="016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12"/>
              <p:cNvSpPr>
                <a:spLocks/>
              </p:cNvSpPr>
              <p:nvPr/>
            </p:nvSpPr>
            <p:spPr bwMode="auto">
              <a:xfrm>
                <a:off x="1473785" y="3013602"/>
                <a:ext cx="58443" cy="69846"/>
              </a:xfrm>
              <a:custGeom>
                <a:avLst/>
                <a:gdLst>
                  <a:gd name="T0" fmla="*/ 5 w 17"/>
                  <a:gd name="T1" fmla="*/ 21 h 21"/>
                  <a:gd name="T2" fmla="*/ 3 w 17"/>
                  <a:gd name="T3" fmla="*/ 21 h 21"/>
                  <a:gd name="T4" fmla="*/ 1 w 17"/>
                  <a:gd name="T5" fmla="*/ 15 h 21"/>
                  <a:gd name="T6" fmla="*/ 9 w 17"/>
                  <a:gd name="T7" fmla="*/ 3 h 21"/>
                  <a:gd name="T8" fmla="*/ 14 w 17"/>
                  <a:gd name="T9" fmla="*/ 1 h 21"/>
                  <a:gd name="T10" fmla="*/ 16 w 17"/>
                  <a:gd name="T11" fmla="*/ 6 h 21"/>
                  <a:gd name="T12" fmla="*/ 8 w 17"/>
                  <a:gd name="T13" fmla="*/ 19 h 21"/>
                  <a:gd name="T14" fmla="*/ 5 w 17"/>
                  <a:gd name="T1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21">
                    <a:moveTo>
                      <a:pt x="5" y="21"/>
                    </a:moveTo>
                    <a:cubicBezTo>
                      <a:pt x="4" y="21"/>
                      <a:pt x="3" y="21"/>
                      <a:pt x="3" y="21"/>
                    </a:cubicBezTo>
                    <a:cubicBezTo>
                      <a:pt x="1" y="20"/>
                      <a:pt x="0" y="17"/>
                      <a:pt x="1" y="15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1"/>
                      <a:pt x="12" y="0"/>
                      <a:pt x="14" y="1"/>
                    </a:cubicBezTo>
                    <a:cubicBezTo>
                      <a:pt x="16" y="2"/>
                      <a:pt x="17" y="5"/>
                      <a:pt x="16" y="6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7" y="21"/>
                      <a:pt x="6" y="21"/>
                      <a:pt x="5" y="21"/>
                    </a:cubicBezTo>
                    <a:close/>
                  </a:path>
                </a:pathLst>
              </a:custGeom>
              <a:solidFill>
                <a:srgbClr val="016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13"/>
              <p:cNvSpPr>
                <a:spLocks/>
              </p:cNvSpPr>
              <p:nvPr/>
            </p:nvSpPr>
            <p:spPr bwMode="auto">
              <a:xfrm>
                <a:off x="1659090" y="3057791"/>
                <a:ext cx="27083" cy="76973"/>
              </a:xfrm>
              <a:custGeom>
                <a:avLst/>
                <a:gdLst>
                  <a:gd name="T0" fmla="*/ 4 w 8"/>
                  <a:gd name="T1" fmla="*/ 23 h 23"/>
                  <a:gd name="T2" fmla="*/ 0 w 8"/>
                  <a:gd name="T3" fmla="*/ 19 h 23"/>
                  <a:gd name="T4" fmla="*/ 0 w 8"/>
                  <a:gd name="T5" fmla="*/ 4 h 23"/>
                  <a:gd name="T6" fmla="*/ 4 w 8"/>
                  <a:gd name="T7" fmla="*/ 0 h 23"/>
                  <a:gd name="T8" fmla="*/ 8 w 8"/>
                  <a:gd name="T9" fmla="*/ 4 h 23"/>
                  <a:gd name="T10" fmla="*/ 8 w 8"/>
                  <a:gd name="T11" fmla="*/ 19 h 23"/>
                  <a:gd name="T12" fmla="*/ 4 w 8"/>
                  <a:gd name="T13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3">
                    <a:moveTo>
                      <a:pt x="4" y="23"/>
                    </a:moveTo>
                    <a:cubicBezTo>
                      <a:pt x="2" y="23"/>
                      <a:pt x="0" y="21"/>
                      <a:pt x="0" y="1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21"/>
                      <a:pt x="6" y="23"/>
                      <a:pt x="4" y="23"/>
                    </a:cubicBezTo>
                    <a:close/>
                  </a:path>
                </a:pathLst>
              </a:custGeom>
              <a:solidFill>
                <a:srgbClr val="016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14"/>
              <p:cNvSpPr>
                <a:spLocks/>
              </p:cNvSpPr>
              <p:nvPr/>
            </p:nvSpPr>
            <p:spPr bwMode="auto">
              <a:xfrm>
                <a:off x="1814462" y="3013602"/>
                <a:ext cx="54166" cy="69846"/>
              </a:xfrm>
              <a:custGeom>
                <a:avLst/>
                <a:gdLst>
                  <a:gd name="T0" fmla="*/ 12 w 16"/>
                  <a:gd name="T1" fmla="*/ 21 h 21"/>
                  <a:gd name="T2" fmla="*/ 8 w 16"/>
                  <a:gd name="T3" fmla="*/ 19 h 21"/>
                  <a:gd name="T4" fmla="*/ 1 w 16"/>
                  <a:gd name="T5" fmla="*/ 6 h 21"/>
                  <a:gd name="T6" fmla="*/ 3 w 16"/>
                  <a:gd name="T7" fmla="*/ 1 h 21"/>
                  <a:gd name="T8" fmla="*/ 8 w 16"/>
                  <a:gd name="T9" fmla="*/ 3 h 21"/>
                  <a:gd name="T10" fmla="*/ 15 w 16"/>
                  <a:gd name="T11" fmla="*/ 15 h 21"/>
                  <a:gd name="T12" fmla="*/ 14 w 16"/>
                  <a:gd name="T13" fmla="*/ 21 h 21"/>
                  <a:gd name="T14" fmla="*/ 12 w 16"/>
                  <a:gd name="T1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21">
                    <a:moveTo>
                      <a:pt x="12" y="21"/>
                    </a:moveTo>
                    <a:cubicBezTo>
                      <a:pt x="10" y="21"/>
                      <a:pt x="9" y="21"/>
                      <a:pt x="8" y="19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1" y="2"/>
                      <a:pt x="3" y="1"/>
                    </a:cubicBezTo>
                    <a:cubicBezTo>
                      <a:pt x="4" y="0"/>
                      <a:pt x="7" y="1"/>
                      <a:pt x="8" y="3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6" y="17"/>
                      <a:pt x="16" y="20"/>
                      <a:pt x="14" y="21"/>
                    </a:cubicBezTo>
                    <a:cubicBezTo>
                      <a:pt x="13" y="21"/>
                      <a:pt x="13" y="21"/>
                      <a:pt x="12" y="21"/>
                    </a:cubicBezTo>
                    <a:close/>
                  </a:path>
                </a:pathLst>
              </a:custGeom>
              <a:solidFill>
                <a:srgbClr val="016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15"/>
              <p:cNvSpPr>
                <a:spLocks/>
              </p:cNvSpPr>
              <p:nvPr/>
            </p:nvSpPr>
            <p:spPr bwMode="auto">
              <a:xfrm>
                <a:off x="1928496" y="2895292"/>
                <a:ext cx="74122" cy="54166"/>
              </a:xfrm>
              <a:custGeom>
                <a:avLst/>
                <a:gdLst>
                  <a:gd name="T0" fmla="*/ 17 w 22"/>
                  <a:gd name="T1" fmla="*/ 16 h 16"/>
                  <a:gd name="T2" fmla="*/ 15 w 22"/>
                  <a:gd name="T3" fmla="*/ 16 h 16"/>
                  <a:gd name="T4" fmla="*/ 3 w 22"/>
                  <a:gd name="T5" fmla="*/ 8 h 16"/>
                  <a:gd name="T6" fmla="*/ 1 w 22"/>
                  <a:gd name="T7" fmla="*/ 3 h 16"/>
                  <a:gd name="T8" fmla="*/ 7 w 22"/>
                  <a:gd name="T9" fmla="*/ 1 h 16"/>
                  <a:gd name="T10" fmla="*/ 19 w 22"/>
                  <a:gd name="T11" fmla="*/ 9 h 16"/>
                  <a:gd name="T12" fmla="*/ 21 w 22"/>
                  <a:gd name="T13" fmla="*/ 14 h 16"/>
                  <a:gd name="T14" fmla="*/ 17 w 22"/>
                  <a:gd name="T1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6">
                    <a:moveTo>
                      <a:pt x="17" y="16"/>
                    </a:moveTo>
                    <a:cubicBezTo>
                      <a:pt x="17" y="16"/>
                      <a:pt x="16" y="16"/>
                      <a:pt x="15" y="16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7"/>
                      <a:pt x="0" y="5"/>
                      <a:pt x="1" y="3"/>
                    </a:cubicBezTo>
                    <a:cubicBezTo>
                      <a:pt x="2" y="1"/>
                      <a:pt x="5" y="0"/>
                      <a:pt x="7" y="1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1" y="10"/>
                      <a:pt x="22" y="12"/>
                      <a:pt x="21" y="14"/>
                    </a:cubicBezTo>
                    <a:cubicBezTo>
                      <a:pt x="20" y="16"/>
                      <a:pt x="19" y="16"/>
                      <a:pt x="17" y="16"/>
                    </a:cubicBezTo>
                    <a:close/>
                  </a:path>
                </a:pathLst>
              </a:custGeom>
              <a:solidFill>
                <a:srgbClr val="016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9" name="Freeform 16"/>
              <p:cNvSpPr>
                <a:spLocks/>
              </p:cNvSpPr>
              <p:nvPr/>
            </p:nvSpPr>
            <p:spPr bwMode="auto">
              <a:xfrm>
                <a:off x="1972685" y="2737069"/>
                <a:ext cx="76973" cy="27083"/>
              </a:xfrm>
              <a:custGeom>
                <a:avLst/>
                <a:gdLst>
                  <a:gd name="T0" fmla="*/ 4 w 23"/>
                  <a:gd name="T1" fmla="*/ 8 h 8"/>
                  <a:gd name="T2" fmla="*/ 0 w 23"/>
                  <a:gd name="T3" fmla="*/ 4 h 8"/>
                  <a:gd name="T4" fmla="*/ 4 w 23"/>
                  <a:gd name="T5" fmla="*/ 0 h 8"/>
                  <a:gd name="T6" fmla="*/ 19 w 23"/>
                  <a:gd name="T7" fmla="*/ 0 h 8"/>
                  <a:gd name="T8" fmla="*/ 23 w 23"/>
                  <a:gd name="T9" fmla="*/ 4 h 8"/>
                  <a:gd name="T10" fmla="*/ 19 w 23"/>
                  <a:gd name="T11" fmla="*/ 8 h 8"/>
                  <a:gd name="T12" fmla="*/ 4 w 23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8">
                    <a:moveTo>
                      <a:pt x="4" y="8"/>
                    </a:moveTo>
                    <a:cubicBezTo>
                      <a:pt x="2" y="8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1" y="0"/>
                      <a:pt x="23" y="2"/>
                      <a:pt x="23" y="4"/>
                    </a:cubicBezTo>
                    <a:cubicBezTo>
                      <a:pt x="23" y="7"/>
                      <a:pt x="21" y="8"/>
                      <a:pt x="19" y="8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016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0" name="Freeform 17"/>
              <p:cNvSpPr>
                <a:spLocks/>
              </p:cNvSpPr>
              <p:nvPr/>
            </p:nvSpPr>
            <p:spPr bwMode="auto">
              <a:xfrm>
                <a:off x="1928496" y="2551763"/>
                <a:ext cx="74122" cy="54166"/>
              </a:xfrm>
              <a:custGeom>
                <a:avLst/>
                <a:gdLst>
                  <a:gd name="T0" fmla="*/ 5 w 22"/>
                  <a:gd name="T1" fmla="*/ 16 h 16"/>
                  <a:gd name="T2" fmla="*/ 1 w 22"/>
                  <a:gd name="T3" fmla="*/ 14 h 16"/>
                  <a:gd name="T4" fmla="*/ 3 w 22"/>
                  <a:gd name="T5" fmla="*/ 9 h 16"/>
                  <a:gd name="T6" fmla="*/ 15 w 22"/>
                  <a:gd name="T7" fmla="*/ 1 h 16"/>
                  <a:gd name="T8" fmla="*/ 21 w 22"/>
                  <a:gd name="T9" fmla="*/ 2 h 16"/>
                  <a:gd name="T10" fmla="*/ 19 w 22"/>
                  <a:gd name="T11" fmla="*/ 8 h 16"/>
                  <a:gd name="T12" fmla="*/ 7 w 22"/>
                  <a:gd name="T13" fmla="*/ 15 h 16"/>
                  <a:gd name="T14" fmla="*/ 5 w 22"/>
                  <a:gd name="T1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6">
                    <a:moveTo>
                      <a:pt x="5" y="16"/>
                    </a:moveTo>
                    <a:cubicBezTo>
                      <a:pt x="3" y="16"/>
                      <a:pt x="2" y="15"/>
                      <a:pt x="1" y="14"/>
                    </a:cubicBezTo>
                    <a:cubicBezTo>
                      <a:pt x="0" y="12"/>
                      <a:pt x="1" y="10"/>
                      <a:pt x="3" y="9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7" y="0"/>
                      <a:pt x="20" y="1"/>
                      <a:pt x="21" y="2"/>
                    </a:cubicBezTo>
                    <a:cubicBezTo>
                      <a:pt x="22" y="4"/>
                      <a:pt x="21" y="7"/>
                      <a:pt x="19" y="8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6" y="16"/>
                      <a:pt x="5" y="16"/>
                      <a:pt x="5" y="16"/>
                    </a:cubicBezTo>
                    <a:close/>
                  </a:path>
                </a:pathLst>
              </a:custGeom>
              <a:solidFill>
                <a:srgbClr val="016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1" name="Freeform 18"/>
              <p:cNvSpPr>
                <a:spLocks/>
              </p:cNvSpPr>
              <p:nvPr/>
            </p:nvSpPr>
            <p:spPr bwMode="auto">
              <a:xfrm>
                <a:off x="1814462" y="2417773"/>
                <a:ext cx="54166" cy="71271"/>
              </a:xfrm>
              <a:custGeom>
                <a:avLst/>
                <a:gdLst>
                  <a:gd name="T0" fmla="*/ 4 w 16"/>
                  <a:gd name="T1" fmla="*/ 21 h 21"/>
                  <a:gd name="T2" fmla="*/ 3 w 16"/>
                  <a:gd name="T3" fmla="*/ 21 h 21"/>
                  <a:gd name="T4" fmla="*/ 1 w 16"/>
                  <a:gd name="T5" fmla="*/ 15 h 21"/>
                  <a:gd name="T6" fmla="*/ 8 w 16"/>
                  <a:gd name="T7" fmla="*/ 2 h 21"/>
                  <a:gd name="T8" fmla="*/ 14 w 16"/>
                  <a:gd name="T9" fmla="*/ 1 h 21"/>
                  <a:gd name="T10" fmla="*/ 15 w 16"/>
                  <a:gd name="T11" fmla="*/ 6 h 21"/>
                  <a:gd name="T12" fmla="*/ 8 w 16"/>
                  <a:gd name="T13" fmla="*/ 19 h 21"/>
                  <a:gd name="T14" fmla="*/ 4 w 16"/>
                  <a:gd name="T1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21">
                    <a:moveTo>
                      <a:pt x="4" y="21"/>
                    </a:moveTo>
                    <a:cubicBezTo>
                      <a:pt x="4" y="21"/>
                      <a:pt x="3" y="21"/>
                      <a:pt x="3" y="21"/>
                    </a:cubicBezTo>
                    <a:cubicBezTo>
                      <a:pt x="1" y="20"/>
                      <a:pt x="0" y="17"/>
                      <a:pt x="1" y="15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0"/>
                      <a:pt x="12" y="0"/>
                      <a:pt x="14" y="1"/>
                    </a:cubicBezTo>
                    <a:cubicBezTo>
                      <a:pt x="16" y="2"/>
                      <a:pt x="16" y="4"/>
                      <a:pt x="15" y="6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7" y="21"/>
                      <a:pt x="6" y="21"/>
                      <a:pt x="4" y="21"/>
                    </a:cubicBezTo>
                    <a:close/>
                  </a:path>
                </a:pathLst>
              </a:custGeom>
              <a:solidFill>
                <a:srgbClr val="016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2" name="Freeform 19"/>
              <p:cNvSpPr>
                <a:spLocks noEditPoints="1"/>
              </p:cNvSpPr>
              <p:nvPr/>
            </p:nvSpPr>
            <p:spPr bwMode="auto">
              <a:xfrm>
                <a:off x="1636284" y="2714262"/>
                <a:ext cx="74122" cy="74122"/>
              </a:xfrm>
              <a:custGeom>
                <a:avLst/>
                <a:gdLst>
                  <a:gd name="T0" fmla="*/ 11 w 22"/>
                  <a:gd name="T1" fmla="*/ 22 h 22"/>
                  <a:gd name="T2" fmla="*/ 0 w 22"/>
                  <a:gd name="T3" fmla="*/ 11 h 22"/>
                  <a:gd name="T4" fmla="*/ 11 w 22"/>
                  <a:gd name="T5" fmla="*/ 0 h 22"/>
                  <a:gd name="T6" fmla="*/ 22 w 22"/>
                  <a:gd name="T7" fmla="*/ 11 h 22"/>
                  <a:gd name="T8" fmla="*/ 11 w 22"/>
                  <a:gd name="T9" fmla="*/ 22 h 22"/>
                  <a:gd name="T10" fmla="*/ 11 w 22"/>
                  <a:gd name="T11" fmla="*/ 8 h 22"/>
                  <a:gd name="T12" fmla="*/ 8 w 22"/>
                  <a:gd name="T13" fmla="*/ 11 h 22"/>
                  <a:gd name="T14" fmla="*/ 11 w 22"/>
                  <a:gd name="T15" fmla="*/ 14 h 22"/>
                  <a:gd name="T16" fmla="*/ 14 w 22"/>
                  <a:gd name="T17" fmla="*/ 11 h 22"/>
                  <a:gd name="T18" fmla="*/ 11 w 22"/>
                  <a:gd name="T19" fmla="*/ 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2">
                    <a:moveTo>
                      <a:pt x="11" y="22"/>
                    </a:moveTo>
                    <a:cubicBezTo>
                      <a:pt x="5" y="22"/>
                      <a:pt x="0" y="17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17"/>
                      <a:pt x="17" y="22"/>
                      <a:pt x="11" y="22"/>
                    </a:cubicBezTo>
                    <a:close/>
                    <a:moveTo>
                      <a:pt x="11" y="8"/>
                    </a:moveTo>
                    <a:cubicBezTo>
                      <a:pt x="9" y="8"/>
                      <a:pt x="8" y="10"/>
                      <a:pt x="8" y="11"/>
                    </a:cubicBezTo>
                    <a:cubicBezTo>
                      <a:pt x="8" y="13"/>
                      <a:pt x="9" y="14"/>
                      <a:pt x="11" y="14"/>
                    </a:cubicBezTo>
                    <a:cubicBezTo>
                      <a:pt x="12" y="14"/>
                      <a:pt x="14" y="13"/>
                      <a:pt x="14" y="11"/>
                    </a:cubicBezTo>
                    <a:cubicBezTo>
                      <a:pt x="14" y="10"/>
                      <a:pt x="12" y="8"/>
                      <a:pt x="11" y="8"/>
                    </a:cubicBezTo>
                    <a:close/>
                  </a:path>
                </a:pathLst>
              </a:custGeom>
              <a:solidFill>
                <a:srgbClr val="016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4" name="Freeform 21"/>
              <p:cNvSpPr>
                <a:spLocks/>
              </p:cNvSpPr>
              <p:nvPr/>
            </p:nvSpPr>
            <p:spPr bwMode="auto">
              <a:xfrm>
                <a:off x="1683323" y="2714262"/>
                <a:ext cx="232345" cy="49890"/>
              </a:xfrm>
              <a:custGeom>
                <a:avLst/>
                <a:gdLst>
                  <a:gd name="T0" fmla="*/ 4 w 69"/>
                  <a:gd name="T1" fmla="*/ 15 h 15"/>
                  <a:gd name="T2" fmla="*/ 0 w 69"/>
                  <a:gd name="T3" fmla="*/ 12 h 15"/>
                  <a:gd name="T4" fmla="*/ 3 w 69"/>
                  <a:gd name="T5" fmla="*/ 7 h 15"/>
                  <a:gd name="T6" fmla="*/ 64 w 69"/>
                  <a:gd name="T7" fmla="*/ 0 h 15"/>
                  <a:gd name="T8" fmla="*/ 68 w 69"/>
                  <a:gd name="T9" fmla="*/ 4 h 15"/>
                  <a:gd name="T10" fmla="*/ 65 w 69"/>
                  <a:gd name="T11" fmla="*/ 8 h 15"/>
                  <a:gd name="T12" fmla="*/ 4 w 69"/>
                  <a:gd name="T13" fmla="*/ 15 h 15"/>
                  <a:gd name="T14" fmla="*/ 4 w 69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15">
                    <a:moveTo>
                      <a:pt x="4" y="15"/>
                    </a:moveTo>
                    <a:cubicBezTo>
                      <a:pt x="2" y="15"/>
                      <a:pt x="0" y="14"/>
                      <a:pt x="0" y="12"/>
                    </a:cubicBezTo>
                    <a:cubicBezTo>
                      <a:pt x="0" y="10"/>
                      <a:pt x="1" y="8"/>
                      <a:pt x="3" y="7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6" y="0"/>
                      <a:pt x="68" y="2"/>
                      <a:pt x="68" y="4"/>
                    </a:cubicBezTo>
                    <a:cubicBezTo>
                      <a:pt x="69" y="6"/>
                      <a:pt x="67" y="8"/>
                      <a:pt x="65" y="8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lose/>
                  </a:path>
                </a:pathLst>
              </a:custGeom>
              <a:solidFill>
                <a:srgbClr val="016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61" name="组合 360"/>
          <p:cNvGrpSpPr/>
          <p:nvPr/>
        </p:nvGrpSpPr>
        <p:grpSpPr>
          <a:xfrm>
            <a:off x="4205255" y="2268860"/>
            <a:ext cx="1198633" cy="1198633"/>
            <a:chOff x="1077842" y="2168368"/>
            <a:chExt cx="1198633" cy="1198633"/>
          </a:xfrm>
        </p:grpSpPr>
        <p:sp>
          <p:nvSpPr>
            <p:cNvPr id="365" name="椭圆 364"/>
            <p:cNvSpPr/>
            <p:nvPr/>
          </p:nvSpPr>
          <p:spPr>
            <a:xfrm>
              <a:off x="1077842" y="2168368"/>
              <a:ext cx="1198633" cy="1198633"/>
            </a:xfrm>
            <a:prstGeom prst="ellipse">
              <a:avLst/>
            </a:prstGeom>
            <a:solidFill>
              <a:srgbClr val="016B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6" name="椭圆 365"/>
            <p:cNvSpPr/>
            <p:nvPr/>
          </p:nvSpPr>
          <p:spPr>
            <a:xfrm>
              <a:off x="1151592" y="2242118"/>
              <a:ext cx="1051132" cy="1051132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53" name="组合 1052"/>
          <p:cNvGrpSpPr/>
          <p:nvPr/>
        </p:nvGrpSpPr>
        <p:grpSpPr>
          <a:xfrm>
            <a:off x="2621079" y="2268860"/>
            <a:ext cx="1198633" cy="1198633"/>
            <a:chOff x="2797303" y="2173610"/>
            <a:chExt cx="1198633" cy="1198633"/>
          </a:xfrm>
        </p:grpSpPr>
        <p:grpSp>
          <p:nvGrpSpPr>
            <p:cNvPr id="334" name="组合 333"/>
            <p:cNvGrpSpPr/>
            <p:nvPr/>
          </p:nvGrpSpPr>
          <p:grpSpPr>
            <a:xfrm>
              <a:off x="2797303" y="2173610"/>
              <a:ext cx="1198633" cy="1198633"/>
              <a:chOff x="1077842" y="2168368"/>
              <a:chExt cx="1198633" cy="1198633"/>
            </a:xfrm>
          </p:grpSpPr>
          <p:sp>
            <p:nvSpPr>
              <p:cNvPr id="335" name="椭圆 334"/>
              <p:cNvSpPr/>
              <p:nvPr/>
            </p:nvSpPr>
            <p:spPr>
              <a:xfrm>
                <a:off x="1077842" y="2168368"/>
                <a:ext cx="1198633" cy="1198633"/>
              </a:xfrm>
              <a:prstGeom prst="ellipse">
                <a:avLst/>
              </a:prstGeom>
              <a:solidFill>
                <a:srgbClr val="016B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6" name="椭圆 335"/>
              <p:cNvSpPr/>
              <p:nvPr/>
            </p:nvSpPr>
            <p:spPr>
              <a:xfrm>
                <a:off x="1151592" y="2242118"/>
                <a:ext cx="1051132" cy="1051132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24" name="Freeform 54"/>
            <p:cNvSpPr>
              <a:spLocks/>
            </p:cNvSpPr>
            <p:nvPr/>
          </p:nvSpPr>
          <p:spPr bwMode="auto">
            <a:xfrm>
              <a:off x="3063247" y="2489086"/>
              <a:ext cx="689607" cy="596025"/>
            </a:xfrm>
            <a:custGeom>
              <a:avLst/>
              <a:gdLst>
                <a:gd name="T0" fmla="*/ 238 w 262"/>
                <a:gd name="T1" fmla="*/ 226 h 226"/>
                <a:gd name="T2" fmla="*/ 23 w 262"/>
                <a:gd name="T3" fmla="*/ 226 h 226"/>
                <a:gd name="T4" fmla="*/ 0 w 262"/>
                <a:gd name="T5" fmla="*/ 198 h 226"/>
                <a:gd name="T6" fmla="*/ 0 w 262"/>
                <a:gd name="T7" fmla="*/ 28 h 226"/>
                <a:gd name="T8" fmla="*/ 23 w 262"/>
                <a:gd name="T9" fmla="*/ 0 h 226"/>
                <a:gd name="T10" fmla="*/ 29 w 262"/>
                <a:gd name="T11" fmla="*/ 0 h 226"/>
                <a:gd name="T12" fmla="*/ 28 w 262"/>
                <a:gd name="T13" fmla="*/ 5 h 226"/>
                <a:gd name="T14" fmla="*/ 26 w 262"/>
                <a:gd name="T15" fmla="*/ 15 h 226"/>
                <a:gd name="T16" fmla="*/ 28 w 262"/>
                <a:gd name="T17" fmla="*/ 28 h 226"/>
                <a:gd name="T18" fmla="*/ 34 w 262"/>
                <a:gd name="T19" fmla="*/ 30 h 226"/>
                <a:gd name="T20" fmla="*/ 41 w 262"/>
                <a:gd name="T21" fmla="*/ 28 h 226"/>
                <a:gd name="T22" fmla="*/ 42 w 262"/>
                <a:gd name="T23" fmla="*/ 15 h 226"/>
                <a:gd name="T24" fmla="*/ 40 w 262"/>
                <a:gd name="T25" fmla="*/ 5 h 226"/>
                <a:gd name="T26" fmla="*/ 39 w 262"/>
                <a:gd name="T27" fmla="*/ 0 h 226"/>
                <a:gd name="T28" fmla="*/ 68 w 262"/>
                <a:gd name="T29" fmla="*/ 0 h 226"/>
                <a:gd name="T30" fmla="*/ 67 w 262"/>
                <a:gd name="T31" fmla="*/ 5 h 226"/>
                <a:gd name="T32" fmla="*/ 65 w 262"/>
                <a:gd name="T33" fmla="*/ 15 h 226"/>
                <a:gd name="T34" fmla="*/ 66 w 262"/>
                <a:gd name="T35" fmla="*/ 28 h 226"/>
                <a:gd name="T36" fmla="*/ 73 w 262"/>
                <a:gd name="T37" fmla="*/ 30 h 226"/>
                <a:gd name="T38" fmla="*/ 79 w 262"/>
                <a:gd name="T39" fmla="*/ 28 h 226"/>
                <a:gd name="T40" fmla="*/ 81 w 262"/>
                <a:gd name="T41" fmla="*/ 15 h 226"/>
                <a:gd name="T42" fmla="*/ 79 w 262"/>
                <a:gd name="T43" fmla="*/ 5 h 226"/>
                <a:gd name="T44" fmla="*/ 78 w 262"/>
                <a:gd name="T45" fmla="*/ 0 h 226"/>
                <a:gd name="T46" fmla="*/ 107 w 262"/>
                <a:gd name="T47" fmla="*/ 0 h 226"/>
                <a:gd name="T48" fmla="*/ 105 w 262"/>
                <a:gd name="T49" fmla="*/ 5 h 226"/>
                <a:gd name="T50" fmla="*/ 103 w 262"/>
                <a:gd name="T51" fmla="*/ 15 h 226"/>
                <a:gd name="T52" fmla="*/ 105 w 262"/>
                <a:gd name="T53" fmla="*/ 28 h 226"/>
                <a:gd name="T54" fmla="*/ 111 w 262"/>
                <a:gd name="T55" fmla="*/ 30 h 226"/>
                <a:gd name="T56" fmla="*/ 118 w 262"/>
                <a:gd name="T57" fmla="*/ 28 h 226"/>
                <a:gd name="T58" fmla="*/ 120 w 262"/>
                <a:gd name="T59" fmla="*/ 15 h 226"/>
                <a:gd name="T60" fmla="*/ 118 w 262"/>
                <a:gd name="T61" fmla="*/ 5 h 226"/>
                <a:gd name="T62" fmla="*/ 116 w 262"/>
                <a:gd name="T63" fmla="*/ 0 h 226"/>
                <a:gd name="T64" fmla="*/ 145 w 262"/>
                <a:gd name="T65" fmla="*/ 0 h 226"/>
                <a:gd name="T66" fmla="*/ 144 w 262"/>
                <a:gd name="T67" fmla="*/ 5 h 226"/>
                <a:gd name="T68" fmla="*/ 142 w 262"/>
                <a:gd name="T69" fmla="*/ 15 h 226"/>
                <a:gd name="T70" fmla="*/ 144 w 262"/>
                <a:gd name="T71" fmla="*/ 28 h 226"/>
                <a:gd name="T72" fmla="*/ 150 w 262"/>
                <a:gd name="T73" fmla="*/ 30 h 226"/>
                <a:gd name="T74" fmla="*/ 157 w 262"/>
                <a:gd name="T75" fmla="*/ 28 h 226"/>
                <a:gd name="T76" fmla="*/ 158 w 262"/>
                <a:gd name="T77" fmla="*/ 15 h 226"/>
                <a:gd name="T78" fmla="*/ 156 w 262"/>
                <a:gd name="T79" fmla="*/ 5 h 226"/>
                <a:gd name="T80" fmla="*/ 155 w 262"/>
                <a:gd name="T81" fmla="*/ 0 h 226"/>
                <a:gd name="T82" fmla="*/ 184 w 262"/>
                <a:gd name="T83" fmla="*/ 0 h 226"/>
                <a:gd name="T84" fmla="*/ 183 w 262"/>
                <a:gd name="T85" fmla="*/ 5 h 226"/>
                <a:gd name="T86" fmla="*/ 181 w 262"/>
                <a:gd name="T87" fmla="*/ 15 h 226"/>
                <a:gd name="T88" fmla="*/ 182 w 262"/>
                <a:gd name="T89" fmla="*/ 28 h 226"/>
                <a:gd name="T90" fmla="*/ 189 w 262"/>
                <a:gd name="T91" fmla="*/ 30 h 226"/>
                <a:gd name="T92" fmla="*/ 195 w 262"/>
                <a:gd name="T93" fmla="*/ 28 h 226"/>
                <a:gd name="T94" fmla="*/ 197 w 262"/>
                <a:gd name="T95" fmla="*/ 15 h 226"/>
                <a:gd name="T96" fmla="*/ 195 w 262"/>
                <a:gd name="T97" fmla="*/ 5 h 226"/>
                <a:gd name="T98" fmla="*/ 194 w 262"/>
                <a:gd name="T99" fmla="*/ 0 h 226"/>
                <a:gd name="T100" fmla="*/ 223 w 262"/>
                <a:gd name="T101" fmla="*/ 0 h 226"/>
                <a:gd name="T102" fmla="*/ 221 w 262"/>
                <a:gd name="T103" fmla="*/ 5 h 226"/>
                <a:gd name="T104" fmla="*/ 219 w 262"/>
                <a:gd name="T105" fmla="*/ 15 h 226"/>
                <a:gd name="T106" fmla="*/ 221 w 262"/>
                <a:gd name="T107" fmla="*/ 28 h 226"/>
                <a:gd name="T108" fmla="*/ 228 w 262"/>
                <a:gd name="T109" fmla="*/ 30 h 226"/>
                <a:gd name="T110" fmla="*/ 234 w 262"/>
                <a:gd name="T111" fmla="*/ 28 h 226"/>
                <a:gd name="T112" fmla="*/ 236 w 262"/>
                <a:gd name="T113" fmla="*/ 15 h 226"/>
                <a:gd name="T114" fmla="*/ 234 w 262"/>
                <a:gd name="T115" fmla="*/ 5 h 226"/>
                <a:gd name="T116" fmla="*/ 232 w 262"/>
                <a:gd name="T117" fmla="*/ 0 h 226"/>
                <a:gd name="T118" fmla="*/ 238 w 262"/>
                <a:gd name="T119" fmla="*/ 0 h 226"/>
                <a:gd name="T120" fmla="*/ 262 w 262"/>
                <a:gd name="T121" fmla="*/ 28 h 226"/>
                <a:gd name="T122" fmla="*/ 262 w 262"/>
                <a:gd name="T123" fmla="*/ 198 h 226"/>
                <a:gd name="T124" fmla="*/ 238 w 262"/>
                <a:gd name="T125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2" h="226">
                  <a:moveTo>
                    <a:pt x="238" y="226"/>
                  </a:moveTo>
                  <a:cubicBezTo>
                    <a:pt x="23" y="226"/>
                    <a:pt x="23" y="226"/>
                    <a:pt x="23" y="226"/>
                  </a:cubicBezTo>
                  <a:cubicBezTo>
                    <a:pt x="10" y="226"/>
                    <a:pt x="0" y="214"/>
                    <a:pt x="0" y="19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2"/>
                    <a:pt x="10" y="0"/>
                    <a:pt x="23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7" y="8"/>
                    <a:pt x="27" y="11"/>
                    <a:pt x="26" y="15"/>
                  </a:cubicBezTo>
                  <a:cubicBezTo>
                    <a:pt x="25" y="21"/>
                    <a:pt x="25" y="26"/>
                    <a:pt x="28" y="28"/>
                  </a:cubicBezTo>
                  <a:cubicBezTo>
                    <a:pt x="29" y="30"/>
                    <a:pt x="31" y="30"/>
                    <a:pt x="34" y="30"/>
                  </a:cubicBezTo>
                  <a:cubicBezTo>
                    <a:pt x="37" y="30"/>
                    <a:pt x="39" y="30"/>
                    <a:pt x="41" y="28"/>
                  </a:cubicBezTo>
                  <a:cubicBezTo>
                    <a:pt x="43" y="26"/>
                    <a:pt x="43" y="21"/>
                    <a:pt x="42" y="15"/>
                  </a:cubicBezTo>
                  <a:cubicBezTo>
                    <a:pt x="42" y="11"/>
                    <a:pt x="41" y="8"/>
                    <a:pt x="40" y="5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6" y="8"/>
                    <a:pt x="65" y="11"/>
                    <a:pt x="65" y="15"/>
                  </a:cubicBezTo>
                  <a:cubicBezTo>
                    <a:pt x="63" y="21"/>
                    <a:pt x="64" y="26"/>
                    <a:pt x="66" y="28"/>
                  </a:cubicBezTo>
                  <a:cubicBezTo>
                    <a:pt x="68" y="30"/>
                    <a:pt x="70" y="30"/>
                    <a:pt x="73" y="30"/>
                  </a:cubicBezTo>
                  <a:cubicBezTo>
                    <a:pt x="76" y="30"/>
                    <a:pt x="78" y="30"/>
                    <a:pt x="79" y="28"/>
                  </a:cubicBezTo>
                  <a:cubicBezTo>
                    <a:pt x="81" y="26"/>
                    <a:pt x="82" y="21"/>
                    <a:pt x="81" y="15"/>
                  </a:cubicBezTo>
                  <a:cubicBezTo>
                    <a:pt x="81" y="11"/>
                    <a:pt x="80" y="8"/>
                    <a:pt x="79" y="5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8"/>
                    <a:pt x="104" y="11"/>
                    <a:pt x="103" y="15"/>
                  </a:cubicBezTo>
                  <a:cubicBezTo>
                    <a:pt x="102" y="21"/>
                    <a:pt x="103" y="26"/>
                    <a:pt x="105" y="28"/>
                  </a:cubicBezTo>
                  <a:cubicBezTo>
                    <a:pt x="106" y="30"/>
                    <a:pt x="108" y="30"/>
                    <a:pt x="111" y="30"/>
                  </a:cubicBezTo>
                  <a:cubicBezTo>
                    <a:pt x="114" y="30"/>
                    <a:pt x="117" y="30"/>
                    <a:pt x="118" y="28"/>
                  </a:cubicBezTo>
                  <a:cubicBezTo>
                    <a:pt x="120" y="26"/>
                    <a:pt x="121" y="21"/>
                    <a:pt x="120" y="15"/>
                  </a:cubicBezTo>
                  <a:cubicBezTo>
                    <a:pt x="119" y="11"/>
                    <a:pt x="118" y="8"/>
                    <a:pt x="118" y="5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4" y="5"/>
                    <a:pt x="144" y="5"/>
                    <a:pt x="144" y="5"/>
                  </a:cubicBezTo>
                  <a:cubicBezTo>
                    <a:pt x="143" y="8"/>
                    <a:pt x="143" y="11"/>
                    <a:pt x="142" y="15"/>
                  </a:cubicBezTo>
                  <a:cubicBezTo>
                    <a:pt x="141" y="21"/>
                    <a:pt x="141" y="26"/>
                    <a:pt x="144" y="28"/>
                  </a:cubicBezTo>
                  <a:cubicBezTo>
                    <a:pt x="145" y="30"/>
                    <a:pt x="147" y="30"/>
                    <a:pt x="150" y="30"/>
                  </a:cubicBezTo>
                  <a:cubicBezTo>
                    <a:pt x="153" y="30"/>
                    <a:pt x="155" y="30"/>
                    <a:pt x="157" y="28"/>
                  </a:cubicBezTo>
                  <a:cubicBezTo>
                    <a:pt x="159" y="26"/>
                    <a:pt x="159" y="21"/>
                    <a:pt x="158" y="15"/>
                  </a:cubicBezTo>
                  <a:cubicBezTo>
                    <a:pt x="158" y="11"/>
                    <a:pt x="157" y="8"/>
                    <a:pt x="156" y="5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83" y="5"/>
                    <a:pt x="183" y="5"/>
                    <a:pt x="183" y="5"/>
                  </a:cubicBezTo>
                  <a:cubicBezTo>
                    <a:pt x="182" y="8"/>
                    <a:pt x="181" y="11"/>
                    <a:pt x="181" y="15"/>
                  </a:cubicBezTo>
                  <a:cubicBezTo>
                    <a:pt x="180" y="21"/>
                    <a:pt x="180" y="26"/>
                    <a:pt x="182" y="28"/>
                  </a:cubicBezTo>
                  <a:cubicBezTo>
                    <a:pt x="184" y="30"/>
                    <a:pt x="186" y="30"/>
                    <a:pt x="189" y="30"/>
                  </a:cubicBezTo>
                  <a:cubicBezTo>
                    <a:pt x="192" y="30"/>
                    <a:pt x="194" y="30"/>
                    <a:pt x="195" y="28"/>
                  </a:cubicBezTo>
                  <a:cubicBezTo>
                    <a:pt x="197" y="26"/>
                    <a:pt x="198" y="21"/>
                    <a:pt x="197" y="15"/>
                  </a:cubicBezTo>
                  <a:cubicBezTo>
                    <a:pt x="197" y="11"/>
                    <a:pt x="196" y="8"/>
                    <a:pt x="195" y="5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223" y="0"/>
                    <a:pt x="223" y="0"/>
                    <a:pt x="223" y="0"/>
                  </a:cubicBezTo>
                  <a:cubicBezTo>
                    <a:pt x="221" y="5"/>
                    <a:pt x="221" y="5"/>
                    <a:pt x="221" y="5"/>
                  </a:cubicBezTo>
                  <a:cubicBezTo>
                    <a:pt x="221" y="8"/>
                    <a:pt x="220" y="11"/>
                    <a:pt x="219" y="15"/>
                  </a:cubicBezTo>
                  <a:cubicBezTo>
                    <a:pt x="218" y="21"/>
                    <a:pt x="219" y="26"/>
                    <a:pt x="221" y="28"/>
                  </a:cubicBezTo>
                  <a:cubicBezTo>
                    <a:pt x="222" y="30"/>
                    <a:pt x="224" y="30"/>
                    <a:pt x="228" y="30"/>
                  </a:cubicBezTo>
                  <a:cubicBezTo>
                    <a:pt x="230" y="30"/>
                    <a:pt x="233" y="30"/>
                    <a:pt x="234" y="28"/>
                  </a:cubicBezTo>
                  <a:cubicBezTo>
                    <a:pt x="236" y="26"/>
                    <a:pt x="237" y="21"/>
                    <a:pt x="236" y="15"/>
                  </a:cubicBezTo>
                  <a:cubicBezTo>
                    <a:pt x="235" y="11"/>
                    <a:pt x="235" y="8"/>
                    <a:pt x="234" y="5"/>
                  </a:cubicBezTo>
                  <a:cubicBezTo>
                    <a:pt x="232" y="0"/>
                    <a:pt x="232" y="0"/>
                    <a:pt x="232" y="0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251" y="0"/>
                    <a:pt x="262" y="12"/>
                    <a:pt x="262" y="28"/>
                  </a:cubicBezTo>
                  <a:cubicBezTo>
                    <a:pt x="262" y="198"/>
                    <a:pt x="262" y="198"/>
                    <a:pt x="262" y="198"/>
                  </a:cubicBezTo>
                  <a:cubicBezTo>
                    <a:pt x="262" y="214"/>
                    <a:pt x="251" y="226"/>
                    <a:pt x="238" y="226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54" name="组合 1053"/>
          <p:cNvGrpSpPr/>
          <p:nvPr/>
        </p:nvGrpSpPr>
        <p:grpSpPr>
          <a:xfrm>
            <a:off x="2881560" y="2667000"/>
            <a:ext cx="723275" cy="468595"/>
            <a:chOff x="3057784" y="2571750"/>
            <a:chExt cx="723275" cy="468595"/>
          </a:xfrm>
        </p:grpSpPr>
        <p:sp>
          <p:nvSpPr>
            <p:cNvPr id="289" name="矩形 288"/>
            <p:cNvSpPr/>
            <p:nvPr/>
          </p:nvSpPr>
          <p:spPr>
            <a:xfrm>
              <a:off x="3057784" y="2571750"/>
              <a:ext cx="7232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星期一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9" name="矩形 318"/>
            <p:cNvSpPr/>
            <p:nvPr/>
          </p:nvSpPr>
          <p:spPr>
            <a:xfrm>
              <a:off x="3131840" y="2794124"/>
              <a:ext cx="47000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Mon</a:t>
              </a:r>
              <a:endPara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37" name="组合 336"/>
          <p:cNvGrpSpPr/>
          <p:nvPr/>
        </p:nvGrpSpPr>
        <p:grpSpPr>
          <a:xfrm>
            <a:off x="5789431" y="2268860"/>
            <a:ext cx="1198633" cy="1198633"/>
            <a:chOff x="1077842" y="2168368"/>
            <a:chExt cx="1198633" cy="1198633"/>
          </a:xfrm>
        </p:grpSpPr>
        <p:sp>
          <p:nvSpPr>
            <p:cNvPr id="338" name="椭圆 337"/>
            <p:cNvSpPr/>
            <p:nvPr/>
          </p:nvSpPr>
          <p:spPr>
            <a:xfrm>
              <a:off x="1077842" y="2168368"/>
              <a:ext cx="1198633" cy="1198633"/>
            </a:xfrm>
            <a:prstGeom prst="ellipse">
              <a:avLst/>
            </a:prstGeom>
            <a:solidFill>
              <a:srgbClr val="016B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9" name="椭圆 338"/>
            <p:cNvSpPr/>
            <p:nvPr/>
          </p:nvSpPr>
          <p:spPr>
            <a:xfrm>
              <a:off x="1151592" y="2242118"/>
              <a:ext cx="1051132" cy="1051132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0" name="组合 339"/>
          <p:cNvGrpSpPr/>
          <p:nvPr/>
        </p:nvGrpSpPr>
        <p:grpSpPr>
          <a:xfrm>
            <a:off x="7445615" y="2268860"/>
            <a:ext cx="1198633" cy="1198633"/>
            <a:chOff x="1077842" y="2168368"/>
            <a:chExt cx="1198633" cy="1198633"/>
          </a:xfrm>
        </p:grpSpPr>
        <p:sp>
          <p:nvSpPr>
            <p:cNvPr id="341" name="椭圆 340"/>
            <p:cNvSpPr/>
            <p:nvPr/>
          </p:nvSpPr>
          <p:spPr>
            <a:xfrm>
              <a:off x="1077842" y="2168368"/>
              <a:ext cx="1198633" cy="1198633"/>
            </a:xfrm>
            <a:prstGeom prst="ellipse">
              <a:avLst/>
            </a:prstGeom>
            <a:solidFill>
              <a:srgbClr val="016B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2" name="椭圆 341"/>
            <p:cNvSpPr/>
            <p:nvPr/>
          </p:nvSpPr>
          <p:spPr>
            <a:xfrm>
              <a:off x="1151592" y="2242118"/>
              <a:ext cx="1051132" cy="1051132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4" name="组合 303"/>
          <p:cNvGrpSpPr/>
          <p:nvPr/>
        </p:nvGrpSpPr>
        <p:grpSpPr>
          <a:xfrm rot="5400000">
            <a:off x="6035746" y="2688201"/>
            <a:ext cx="737920" cy="427139"/>
            <a:chOff x="1981422" y="978113"/>
            <a:chExt cx="5349205" cy="3096344"/>
          </a:xfrm>
        </p:grpSpPr>
        <p:sp>
          <p:nvSpPr>
            <p:cNvPr id="305" name="圆角矩形 304"/>
            <p:cNvSpPr/>
            <p:nvPr/>
          </p:nvSpPr>
          <p:spPr>
            <a:xfrm>
              <a:off x="1981422" y="978113"/>
              <a:ext cx="5349205" cy="3096344"/>
            </a:xfrm>
            <a:prstGeom prst="roundRect">
              <a:avLst>
                <a:gd name="adj" fmla="val 6208"/>
              </a:avLst>
            </a:prstGeom>
            <a:solidFill>
              <a:srgbClr val="016B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圆角矩形 305"/>
            <p:cNvSpPr/>
            <p:nvPr/>
          </p:nvSpPr>
          <p:spPr>
            <a:xfrm>
              <a:off x="2350013" y="1225443"/>
              <a:ext cx="4464852" cy="2606527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椭圆 306"/>
            <p:cNvSpPr/>
            <p:nvPr/>
          </p:nvSpPr>
          <p:spPr>
            <a:xfrm>
              <a:off x="6940198" y="2418274"/>
              <a:ext cx="216021" cy="21602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圆角矩形 307"/>
            <p:cNvSpPr/>
            <p:nvPr/>
          </p:nvSpPr>
          <p:spPr>
            <a:xfrm rot="5400000">
              <a:off x="2005742" y="2499192"/>
              <a:ext cx="328787" cy="54187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35" name="五角星 1034"/>
          <p:cNvSpPr/>
          <p:nvPr/>
        </p:nvSpPr>
        <p:spPr>
          <a:xfrm>
            <a:off x="4672186" y="2516377"/>
            <a:ext cx="107767" cy="107767"/>
          </a:xfrm>
          <a:prstGeom prst="star5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3" name="五角星 322"/>
          <p:cNvSpPr/>
          <p:nvPr/>
        </p:nvSpPr>
        <p:spPr>
          <a:xfrm>
            <a:off x="4571891" y="2400572"/>
            <a:ext cx="107767" cy="107767"/>
          </a:xfrm>
          <a:prstGeom prst="star5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4" name="五角星 323"/>
          <p:cNvSpPr/>
          <p:nvPr/>
        </p:nvSpPr>
        <p:spPr>
          <a:xfrm>
            <a:off x="4448014" y="2510676"/>
            <a:ext cx="107767" cy="107767"/>
          </a:xfrm>
          <a:prstGeom prst="star5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5" name="五角星 324"/>
          <p:cNvSpPr/>
          <p:nvPr/>
        </p:nvSpPr>
        <p:spPr>
          <a:xfrm>
            <a:off x="4761395" y="2369358"/>
            <a:ext cx="107767" cy="107767"/>
          </a:xfrm>
          <a:prstGeom prst="star5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55" name="组合 1054"/>
          <p:cNvGrpSpPr/>
          <p:nvPr/>
        </p:nvGrpSpPr>
        <p:grpSpPr>
          <a:xfrm>
            <a:off x="1543132" y="2578814"/>
            <a:ext cx="27083" cy="603136"/>
            <a:chOff x="1719356" y="2483564"/>
            <a:chExt cx="27083" cy="603136"/>
          </a:xfrm>
        </p:grpSpPr>
        <p:sp>
          <p:nvSpPr>
            <p:cNvPr id="374" name="Freeform 20"/>
            <p:cNvSpPr>
              <a:spLocks/>
            </p:cNvSpPr>
            <p:nvPr/>
          </p:nvSpPr>
          <p:spPr bwMode="auto">
            <a:xfrm>
              <a:off x="1719356" y="2483564"/>
              <a:ext cx="27083" cy="279384"/>
            </a:xfrm>
            <a:custGeom>
              <a:avLst/>
              <a:gdLst>
                <a:gd name="T0" fmla="*/ 4 w 8"/>
                <a:gd name="T1" fmla="*/ 83 h 83"/>
                <a:gd name="T2" fmla="*/ 0 w 8"/>
                <a:gd name="T3" fmla="*/ 79 h 83"/>
                <a:gd name="T4" fmla="*/ 0 w 8"/>
                <a:gd name="T5" fmla="*/ 4 h 83"/>
                <a:gd name="T6" fmla="*/ 4 w 8"/>
                <a:gd name="T7" fmla="*/ 0 h 83"/>
                <a:gd name="T8" fmla="*/ 8 w 8"/>
                <a:gd name="T9" fmla="*/ 4 h 83"/>
                <a:gd name="T10" fmla="*/ 8 w 8"/>
                <a:gd name="T11" fmla="*/ 79 h 83"/>
                <a:gd name="T12" fmla="*/ 4 w 8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3">
                  <a:moveTo>
                    <a:pt x="4" y="83"/>
                  </a:moveTo>
                  <a:cubicBezTo>
                    <a:pt x="2" y="83"/>
                    <a:pt x="0" y="81"/>
                    <a:pt x="0" y="7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1"/>
                    <a:pt x="6" y="83"/>
                    <a:pt x="4" y="8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20"/>
            <p:cNvSpPr>
              <a:spLocks/>
            </p:cNvSpPr>
            <p:nvPr/>
          </p:nvSpPr>
          <p:spPr bwMode="auto">
            <a:xfrm>
              <a:off x="1719356" y="2807316"/>
              <a:ext cx="27083" cy="279384"/>
            </a:xfrm>
            <a:custGeom>
              <a:avLst/>
              <a:gdLst>
                <a:gd name="T0" fmla="*/ 4 w 8"/>
                <a:gd name="T1" fmla="*/ 83 h 83"/>
                <a:gd name="T2" fmla="*/ 0 w 8"/>
                <a:gd name="T3" fmla="*/ 79 h 83"/>
                <a:gd name="T4" fmla="*/ 0 w 8"/>
                <a:gd name="T5" fmla="*/ 4 h 83"/>
                <a:gd name="T6" fmla="*/ 4 w 8"/>
                <a:gd name="T7" fmla="*/ 0 h 83"/>
                <a:gd name="T8" fmla="*/ 8 w 8"/>
                <a:gd name="T9" fmla="*/ 4 h 83"/>
                <a:gd name="T10" fmla="*/ 8 w 8"/>
                <a:gd name="T11" fmla="*/ 79 h 83"/>
                <a:gd name="T12" fmla="*/ 4 w 8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3">
                  <a:moveTo>
                    <a:pt x="4" y="83"/>
                  </a:moveTo>
                  <a:cubicBezTo>
                    <a:pt x="2" y="83"/>
                    <a:pt x="0" y="81"/>
                    <a:pt x="0" y="7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1"/>
                    <a:pt x="6" y="83"/>
                    <a:pt x="4" y="83"/>
                  </a:cubicBezTo>
                  <a:close/>
                </a:path>
              </a:pathLst>
            </a:custGeom>
            <a:solidFill>
              <a:srgbClr val="016B52">
                <a:alpha val="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57" name="圆角矩形 1056"/>
          <p:cNvSpPr/>
          <p:nvPr/>
        </p:nvSpPr>
        <p:spPr>
          <a:xfrm>
            <a:off x="6297137" y="2767188"/>
            <a:ext cx="212791" cy="220179"/>
          </a:xfrm>
          <a:prstGeom prst="roundRect">
            <a:avLst/>
          </a:prstGeom>
          <a:solidFill>
            <a:srgbClr val="016B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@</a:t>
            </a:r>
            <a:endParaRPr lang="zh-CN" altLang="en-US" dirty="0"/>
          </a:p>
        </p:txBody>
      </p:sp>
      <p:sp>
        <p:nvSpPr>
          <p:cNvPr id="1060" name="Freeform 61"/>
          <p:cNvSpPr>
            <a:spLocks/>
          </p:cNvSpPr>
          <p:nvPr/>
        </p:nvSpPr>
        <p:spPr bwMode="auto">
          <a:xfrm>
            <a:off x="6365975" y="2918970"/>
            <a:ext cx="222249" cy="414786"/>
          </a:xfrm>
          <a:custGeom>
            <a:avLst/>
            <a:gdLst>
              <a:gd name="T0" fmla="*/ 34 w 103"/>
              <a:gd name="T1" fmla="*/ 19 h 182"/>
              <a:gd name="T2" fmla="*/ 32 w 103"/>
              <a:gd name="T3" fmla="*/ 88 h 182"/>
              <a:gd name="T4" fmla="*/ 11 w 103"/>
              <a:gd name="T5" fmla="*/ 65 h 182"/>
              <a:gd name="T6" fmla="*/ 0 w 103"/>
              <a:gd name="T7" fmla="*/ 73 h 182"/>
              <a:gd name="T8" fmla="*/ 36 w 103"/>
              <a:gd name="T9" fmla="*/ 138 h 182"/>
              <a:gd name="T10" fmla="*/ 32 w 103"/>
              <a:gd name="T11" fmla="*/ 182 h 182"/>
              <a:gd name="T12" fmla="*/ 94 w 103"/>
              <a:gd name="T13" fmla="*/ 182 h 182"/>
              <a:gd name="T14" fmla="*/ 89 w 103"/>
              <a:gd name="T15" fmla="*/ 139 h 182"/>
              <a:gd name="T16" fmla="*/ 102 w 103"/>
              <a:gd name="T17" fmla="*/ 85 h 182"/>
              <a:gd name="T18" fmla="*/ 94 w 103"/>
              <a:gd name="T19" fmla="*/ 77 h 182"/>
              <a:gd name="T20" fmla="*/ 89 w 103"/>
              <a:gd name="T21" fmla="*/ 77 h 182"/>
              <a:gd name="T22" fmla="*/ 75 w 103"/>
              <a:gd name="T23" fmla="*/ 70 h 182"/>
              <a:gd name="T24" fmla="*/ 72 w 103"/>
              <a:gd name="T25" fmla="*/ 72 h 182"/>
              <a:gd name="T26" fmla="*/ 57 w 103"/>
              <a:gd name="T27" fmla="*/ 67 h 182"/>
              <a:gd name="T28" fmla="*/ 53 w 103"/>
              <a:gd name="T29" fmla="*/ 70 h 182"/>
              <a:gd name="T30" fmla="*/ 49 w 103"/>
              <a:gd name="T31" fmla="*/ 19 h 182"/>
              <a:gd name="T32" fmla="*/ 34 w 103"/>
              <a:gd name="T33" fmla="*/ 19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3" h="182">
                <a:moveTo>
                  <a:pt x="34" y="19"/>
                </a:moveTo>
                <a:cubicBezTo>
                  <a:pt x="32" y="88"/>
                  <a:pt x="32" y="88"/>
                  <a:pt x="32" y="88"/>
                </a:cubicBezTo>
                <a:cubicBezTo>
                  <a:pt x="11" y="65"/>
                  <a:pt x="11" y="65"/>
                  <a:pt x="11" y="65"/>
                </a:cubicBezTo>
                <a:cubicBezTo>
                  <a:pt x="11" y="65"/>
                  <a:pt x="0" y="60"/>
                  <a:pt x="0" y="73"/>
                </a:cubicBezTo>
                <a:cubicBezTo>
                  <a:pt x="36" y="138"/>
                  <a:pt x="36" y="138"/>
                  <a:pt x="36" y="138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94" y="182"/>
                  <a:pt x="94" y="182"/>
                  <a:pt x="94" y="182"/>
                </a:cubicBezTo>
                <a:cubicBezTo>
                  <a:pt x="89" y="139"/>
                  <a:pt x="89" y="139"/>
                  <a:pt x="89" y="139"/>
                </a:cubicBezTo>
                <a:cubicBezTo>
                  <a:pt x="102" y="85"/>
                  <a:pt x="102" y="85"/>
                  <a:pt x="102" y="85"/>
                </a:cubicBezTo>
                <a:cubicBezTo>
                  <a:pt x="102" y="85"/>
                  <a:pt x="103" y="77"/>
                  <a:pt x="94" y="77"/>
                </a:cubicBezTo>
                <a:cubicBezTo>
                  <a:pt x="93" y="77"/>
                  <a:pt x="89" y="77"/>
                  <a:pt x="89" y="77"/>
                </a:cubicBezTo>
                <a:cubicBezTo>
                  <a:pt x="89" y="77"/>
                  <a:pt x="86" y="68"/>
                  <a:pt x="75" y="70"/>
                </a:cubicBezTo>
                <a:cubicBezTo>
                  <a:pt x="75" y="70"/>
                  <a:pt x="72" y="72"/>
                  <a:pt x="72" y="72"/>
                </a:cubicBezTo>
                <a:cubicBezTo>
                  <a:pt x="72" y="72"/>
                  <a:pt x="68" y="63"/>
                  <a:pt x="57" y="67"/>
                </a:cubicBezTo>
                <a:cubicBezTo>
                  <a:pt x="54" y="68"/>
                  <a:pt x="53" y="70"/>
                  <a:pt x="53" y="70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19"/>
                  <a:pt x="42" y="0"/>
                  <a:pt x="34" y="19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Group 6"/>
          <p:cNvGrpSpPr>
            <a:grpSpLocks noChangeAspect="1"/>
          </p:cNvGrpSpPr>
          <p:nvPr/>
        </p:nvGrpSpPr>
        <p:grpSpPr bwMode="auto">
          <a:xfrm>
            <a:off x="4355798" y="2722782"/>
            <a:ext cx="888204" cy="404067"/>
            <a:chOff x="2962" y="1121"/>
            <a:chExt cx="477" cy="217"/>
          </a:xfrm>
          <a:solidFill>
            <a:srgbClr val="016B52"/>
          </a:solidFill>
        </p:grpSpPr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3020" y="1219"/>
              <a:ext cx="40" cy="32"/>
            </a:xfrm>
            <a:custGeom>
              <a:avLst/>
              <a:gdLst>
                <a:gd name="T0" fmla="*/ 87 w 111"/>
                <a:gd name="T1" fmla="*/ 54 h 88"/>
                <a:gd name="T2" fmla="*/ 65 w 111"/>
                <a:gd name="T3" fmla="*/ 25 h 88"/>
                <a:gd name="T4" fmla="*/ 65 w 111"/>
                <a:gd name="T5" fmla="*/ 12 h 88"/>
                <a:gd name="T6" fmla="*/ 48 w 111"/>
                <a:gd name="T7" fmla="*/ 0 h 88"/>
                <a:gd name="T8" fmla="*/ 16 w 111"/>
                <a:gd name="T9" fmla="*/ 0 h 88"/>
                <a:gd name="T10" fmla="*/ 0 w 111"/>
                <a:gd name="T11" fmla="*/ 16 h 88"/>
                <a:gd name="T12" fmla="*/ 0 w 111"/>
                <a:gd name="T13" fmla="*/ 72 h 88"/>
                <a:gd name="T14" fmla="*/ 16 w 111"/>
                <a:gd name="T15" fmla="*/ 88 h 88"/>
                <a:gd name="T16" fmla="*/ 111 w 111"/>
                <a:gd name="T17" fmla="*/ 88 h 88"/>
                <a:gd name="T18" fmla="*/ 87 w 111"/>
                <a:gd name="T19" fmla="*/ 5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88">
                  <a:moveTo>
                    <a:pt x="87" y="54"/>
                  </a:moveTo>
                  <a:cubicBezTo>
                    <a:pt x="76" y="49"/>
                    <a:pt x="67" y="38"/>
                    <a:pt x="65" y="25"/>
                  </a:cubicBezTo>
                  <a:cubicBezTo>
                    <a:pt x="64" y="20"/>
                    <a:pt x="64" y="16"/>
                    <a:pt x="65" y="12"/>
                  </a:cubicBezTo>
                  <a:cubicBezTo>
                    <a:pt x="59" y="8"/>
                    <a:pt x="53" y="4"/>
                    <a:pt x="48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1"/>
                    <a:pt x="7" y="88"/>
                    <a:pt x="16" y="88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98" y="82"/>
                    <a:pt x="88" y="69"/>
                    <a:pt x="8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3045" y="1151"/>
              <a:ext cx="101" cy="86"/>
            </a:xfrm>
            <a:custGeom>
              <a:avLst/>
              <a:gdLst>
                <a:gd name="T0" fmla="*/ 217 w 275"/>
                <a:gd name="T1" fmla="*/ 87 h 236"/>
                <a:gd name="T2" fmla="*/ 185 w 275"/>
                <a:gd name="T3" fmla="*/ 123 h 236"/>
                <a:gd name="T4" fmla="*/ 29 w 275"/>
                <a:gd name="T5" fmla="*/ 172 h 236"/>
                <a:gd name="T6" fmla="*/ 3 w 275"/>
                <a:gd name="T7" fmla="*/ 209 h 236"/>
                <a:gd name="T8" fmla="*/ 34 w 275"/>
                <a:gd name="T9" fmla="*/ 236 h 236"/>
                <a:gd name="T10" fmla="*/ 40 w 275"/>
                <a:gd name="T11" fmla="*/ 235 h 236"/>
                <a:gd name="T12" fmla="*/ 188 w 275"/>
                <a:gd name="T13" fmla="*/ 193 h 236"/>
                <a:gd name="T14" fmla="*/ 261 w 275"/>
                <a:gd name="T15" fmla="*/ 137 h 236"/>
                <a:gd name="T16" fmla="*/ 275 w 275"/>
                <a:gd name="T17" fmla="*/ 91 h 236"/>
                <a:gd name="T18" fmla="*/ 255 w 275"/>
                <a:gd name="T19" fmla="*/ 33 h 236"/>
                <a:gd name="T20" fmla="*/ 254 w 275"/>
                <a:gd name="T21" fmla="*/ 32 h 236"/>
                <a:gd name="T22" fmla="*/ 235 w 275"/>
                <a:gd name="T23" fmla="*/ 11 h 236"/>
                <a:gd name="T24" fmla="*/ 235 w 275"/>
                <a:gd name="T25" fmla="*/ 11 h 236"/>
                <a:gd name="T26" fmla="*/ 190 w 275"/>
                <a:gd name="T27" fmla="*/ 15 h 236"/>
                <a:gd name="T28" fmla="*/ 186 w 275"/>
                <a:gd name="T29" fmla="*/ 39 h 236"/>
                <a:gd name="T30" fmla="*/ 205 w 275"/>
                <a:gd name="T31" fmla="*/ 62 h 236"/>
                <a:gd name="T32" fmla="*/ 217 w 275"/>
                <a:gd name="T33" fmla="*/ 87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5" h="236">
                  <a:moveTo>
                    <a:pt x="217" y="87"/>
                  </a:moveTo>
                  <a:cubicBezTo>
                    <a:pt x="217" y="100"/>
                    <a:pt x="198" y="115"/>
                    <a:pt x="185" y="123"/>
                  </a:cubicBezTo>
                  <a:cubicBezTo>
                    <a:pt x="160" y="139"/>
                    <a:pt x="111" y="158"/>
                    <a:pt x="29" y="172"/>
                  </a:cubicBezTo>
                  <a:cubicBezTo>
                    <a:pt x="11" y="175"/>
                    <a:pt x="0" y="192"/>
                    <a:pt x="3" y="209"/>
                  </a:cubicBezTo>
                  <a:cubicBezTo>
                    <a:pt x="5" y="225"/>
                    <a:pt x="19" y="236"/>
                    <a:pt x="34" y="236"/>
                  </a:cubicBezTo>
                  <a:cubicBezTo>
                    <a:pt x="36" y="236"/>
                    <a:pt x="38" y="235"/>
                    <a:pt x="40" y="235"/>
                  </a:cubicBezTo>
                  <a:cubicBezTo>
                    <a:pt x="105" y="224"/>
                    <a:pt x="153" y="210"/>
                    <a:pt x="188" y="193"/>
                  </a:cubicBezTo>
                  <a:cubicBezTo>
                    <a:pt x="223" y="177"/>
                    <a:pt x="247" y="159"/>
                    <a:pt x="261" y="137"/>
                  </a:cubicBezTo>
                  <a:cubicBezTo>
                    <a:pt x="271" y="122"/>
                    <a:pt x="275" y="106"/>
                    <a:pt x="275" y="91"/>
                  </a:cubicBezTo>
                  <a:cubicBezTo>
                    <a:pt x="275" y="65"/>
                    <a:pt x="264" y="46"/>
                    <a:pt x="255" y="33"/>
                  </a:cubicBezTo>
                  <a:cubicBezTo>
                    <a:pt x="254" y="32"/>
                    <a:pt x="254" y="32"/>
                    <a:pt x="254" y="32"/>
                  </a:cubicBezTo>
                  <a:cubicBezTo>
                    <a:pt x="245" y="19"/>
                    <a:pt x="236" y="12"/>
                    <a:pt x="235" y="11"/>
                  </a:cubicBezTo>
                  <a:cubicBezTo>
                    <a:pt x="235" y="11"/>
                    <a:pt x="235" y="11"/>
                    <a:pt x="235" y="11"/>
                  </a:cubicBezTo>
                  <a:cubicBezTo>
                    <a:pt x="221" y="0"/>
                    <a:pt x="201" y="2"/>
                    <a:pt x="190" y="15"/>
                  </a:cubicBezTo>
                  <a:cubicBezTo>
                    <a:pt x="183" y="23"/>
                    <a:pt x="184" y="33"/>
                    <a:pt x="186" y="39"/>
                  </a:cubicBezTo>
                  <a:cubicBezTo>
                    <a:pt x="188" y="44"/>
                    <a:pt x="193" y="51"/>
                    <a:pt x="205" y="62"/>
                  </a:cubicBezTo>
                  <a:cubicBezTo>
                    <a:pt x="210" y="68"/>
                    <a:pt x="216" y="76"/>
                    <a:pt x="217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3026" y="1156"/>
              <a:ext cx="70" cy="64"/>
            </a:xfrm>
            <a:custGeom>
              <a:avLst/>
              <a:gdLst>
                <a:gd name="T0" fmla="*/ 79 w 192"/>
                <a:gd name="T1" fmla="*/ 149 h 175"/>
                <a:gd name="T2" fmla="*/ 182 w 192"/>
                <a:gd name="T3" fmla="*/ 122 h 175"/>
                <a:gd name="T4" fmla="*/ 184 w 192"/>
                <a:gd name="T5" fmla="*/ 113 h 175"/>
                <a:gd name="T6" fmla="*/ 111 w 192"/>
                <a:gd name="T7" fmla="*/ 9 h 175"/>
                <a:gd name="T8" fmla="*/ 7 w 192"/>
                <a:gd name="T9" fmla="*/ 82 h 175"/>
                <a:gd name="T10" fmla="*/ 49 w 192"/>
                <a:gd name="T11" fmla="*/ 175 h 175"/>
                <a:gd name="T12" fmla="*/ 79 w 192"/>
                <a:gd name="T13" fmla="*/ 149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175">
                  <a:moveTo>
                    <a:pt x="79" y="149"/>
                  </a:moveTo>
                  <a:cubicBezTo>
                    <a:pt x="125" y="141"/>
                    <a:pt x="158" y="131"/>
                    <a:pt x="182" y="122"/>
                  </a:cubicBezTo>
                  <a:cubicBezTo>
                    <a:pt x="183" y="119"/>
                    <a:pt x="183" y="116"/>
                    <a:pt x="184" y="113"/>
                  </a:cubicBezTo>
                  <a:cubicBezTo>
                    <a:pt x="192" y="64"/>
                    <a:pt x="160" y="18"/>
                    <a:pt x="111" y="9"/>
                  </a:cubicBezTo>
                  <a:cubicBezTo>
                    <a:pt x="62" y="0"/>
                    <a:pt x="15" y="33"/>
                    <a:pt x="7" y="82"/>
                  </a:cubicBezTo>
                  <a:cubicBezTo>
                    <a:pt x="0" y="120"/>
                    <a:pt x="18" y="156"/>
                    <a:pt x="49" y="175"/>
                  </a:cubicBezTo>
                  <a:cubicBezTo>
                    <a:pt x="54" y="162"/>
                    <a:pt x="65" y="152"/>
                    <a:pt x="79" y="1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2962" y="1121"/>
              <a:ext cx="477" cy="217"/>
            </a:xfrm>
            <a:custGeom>
              <a:avLst/>
              <a:gdLst>
                <a:gd name="T0" fmla="*/ 16 w 1304"/>
                <a:gd name="T1" fmla="*/ 595 h 595"/>
                <a:gd name="T2" fmla="*/ 112 w 1304"/>
                <a:gd name="T3" fmla="*/ 595 h 595"/>
                <a:gd name="T4" fmla="*/ 128 w 1304"/>
                <a:gd name="T5" fmla="*/ 579 h 595"/>
                <a:gd name="T6" fmla="*/ 128 w 1304"/>
                <a:gd name="T7" fmla="*/ 555 h 595"/>
                <a:gd name="T8" fmla="*/ 1176 w 1304"/>
                <a:gd name="T9" fmla="*/ 555 h 595"/>
                <a:gd name="T10" fmla="*/ 1176 w 1304"/>
                <a:gd name="T11" fmla="*/ 579 h 595"/>
                <a:gd name="T12" fmla="*/ 1192 w 1304"/>
                <a:gd name="T13" fmla="*/ 595 h 595"/>
                <a:gd name="T14" fmla="*/ 1288 w 1304"/>
                <a:gd name="T15" fmla="*/ 595 h 595"/>
                <a:gd name="T16" fmla="*/ 1304 w 1304"/>
                <a:gd name="T17" fmla="*/ 579 h 595"/>
                <a:gd name="T18" fmla="*/ 1304 w 1304"/>
                <a:gd name="T19" fmla="*/ 293 h 595"/>
                <a:gd name="T20" fmla="*/ 1288 w 1304"/>
                <a:gd name="T21" fmla="*/ 277 h 595"/>
                <a:gd name="T22" fmla="*/ 1192 w 1304"/>
                <a:gd name="T23" fmla="*/ 277 h 595"/>
                <a:gd name="T24" fmla="*/ 1176 w 1304"/>
                <a:gd name="T25" fmla="*/ 293 h 595"/>
                <a:gd name="T26" fmla="*/ 1176 w 1304"/>
                <a:gd name="T27" fmla="*/ 368 h 595"/>
                <a:gd name="T28" fmla="*/ 1056 w 1304"/>
                <a:gd name="T29" fmla="*/ 368 h 595"/>
                <a:gd name="T30" fmla="*/ 1060 w 1304"/>
                <a:gd name="T31" fmla="*/ 359 h 595"/>
                <a:gd name="T32" fmla="*/ 1063 w 1304"/>
                <a:gd name="T33" fmla="*/ 351 h 595"/>
                <a:gd name="T34" fmla="*/ 1079 w 1304"/>
                <a:gd name="T35" fmla="*/ 351 h 595"/>
                <a:gd name="T36" fmla="*/ 1129 w 1304"/>
                <a:gd name="T37" fmla="*/ 301 h 595"/>
                <a:gd name="T38" fmla="*/ 1121 w 1304"/>
                <a:gd name="T39" fmla="*/ 275 h 595"/>
                <a:gd name="T40" fmla="*/ 1127 w 1304"/>
                <a:gd name="T41" fmla="*/ 269 h 595"/>
                <a:gd name="T42" fmla="*/ 1157 w 1304"/>
                <a:gd name="T43" fmla="*/ 265 h 595"/>
                <a:gd name="T44" fmla="*/ 543 w 1304"/>
                <a:gd name="T45" fmla="*/ 107 h 595"/>
                <a:gd name="T46" fmla="*/ 511 w 1304"/>
                <a:gd name="T47" fmla="*/ 173 h 595"/>
                <a:gd name="T48" fmla="*/ 508 w 1304"/>
                <a:gd name="T49" fmla="*/ 198 h 595"/>
                <a:gd name="T50" fmla="*/ 554 w 1304"/>
                <a:gd name="T51" fmla="*/ 118 h 595"/>
                <a:gd name="T52" fmla="*/ 611 w 1304"/>
                <a:gd name="T53" fmla="*/ 109 h 595"/>
                <a:gd name="T54" fmla="*/ 920 w 1304"/>
                <a:gd name="T55" fmla="*/ 160 h 595"/>
                <a:gd name="T56" fmla="*/ 1128 w 1304"/>
                <a:gd name="T57" fmla="*/ 256 h 595"/>
                <a:gd name="T58" fmla="*/ 1035 w 1304"/>
                <a:gd name="T59" fmla="*/ 406 h 595"/>
                <a:gd name="T60" fmla="*/ 939 w 1304"/>
                <a:gd name="T61" fmla="*/ 421 h 595"/>
                <a:gd name="T62" fmla="*/ 750 w 1304"/>
                <a:gd name="T63" fmla="*/ 411 h 595"/>
                <a:gd name="T64" fmla="*/ 749 w 1304"/>
                <a:gd name="T65" fmla="*/ 411 h 595"/>
                <a:gd name="T66" fmla="*/ 559 w 1304"/>
                <a:gd name="T67" fmla="*/ 401 h 595"/>
                <a:gd name="T68" fmla="*/ 455 w 1304"/>
                <a:gd name="T69" fmla="*/ 417 h 595"/>
                <a:gd name="T70" fmla="*/ 451 w 1304"/>
                <a:gd name="T71" fmla="*/ 419 h 595"/>
                <a:gd name="T72" fmla="*/ 478 w 1304"/>
                <a:gd name="T73" fmla="*/ 276 h 595"/>
                <a:gd name="T74" fmla="*/ 499 w 1304"/>
                <a:gd name="T75" fmla="*/ 219 h 595"/>
                <a:gd name="T76" fmla="*/ 496 w 1304"/>
                <a:gd name="T77" fmla="*/ 223 h 595"/>
                <a:gd name="T78" fmla="*/ 420 w 1304"/>
                <a:gd name="T79" fmla="*/ 283 h 595"/>
                <a:gd name="T80" fmla="*/ 269 w 1304"/>
                <a:gd name="T81" fmla="*/ 325 h 595"/>
                <a:gd name="T82" fmla="*/ 262 w 1304"/>
                <a:gd name="T83" fmla="*/ 326 h 595"/>
                <a:gd name="T84" fmla="*/ 254 w 1304"/>
                <a:gd name="T85" fmla="*/ 325 h 595"/>
                <a:gd name="T86" fmla="*/ 285 w 1304"/>
                <a:gd name="T87" fmla="*/ 351 h 595"/>
                <a:gd name="T88" fmla="*/ 381 w 1304"/>
                <a:gd name="T89" fmla="*/ 351 h 595"/>
                <a:gd name="T90" fmla="*/ 407 w 1304"/>
                <a:gd name="T91" fmla="*/ 351 h 595"/>
                <a:gd name="T92" fmla="*/ 441 w 1304"/>
                <a:gd name="T93" fmla="*/ 351 h 595"/>
                <a:gd name="T94" fmla="*/ 437 w 1304"/>
                <a:gd name="T95" fmla="*/ 368 h 595"/>
                <a:gd name="T96" fmla="*/ 128 w 1304"/>
                <a:gd name="T97" fmla="*/ 368 h 595"/>
                <a:gd name="T98" fmla="*/ 128 w 1304"/>
                <a:gd name="T99" fmla="*/ 16 h 595"/>
                <a:gd name="T100" fmla="*/ 112 w 1304"/>
                <a:gd name="T101" fmla="*/ 0 h 595"/>
                <a:gd name="T102" fmla="*/ 16 w 1304"/>
                <a:gd name="T103" fmla="*/ 0 h 595"/>
                <a:gd name="T104" fmla="*/ 0 w 1304"/>
                <a:gd name="T105" fmla="*/ 16 h 595"/>
                <a:gd name="T106" fmla="*/ 0 w 1304"/>
                <a:gd name="T107" fmla="*/ 579 h 595"/>
                <a:gd name="T108" fmla="*/ 16 w 1304"/>
                <a:gd name="T109" fmla="*/ 595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04" h="595">
                  <a:moveTo>
                    <a:pt x="16" y="595"/>
                  </a:moveTo>
                  <a:cubicBezTo>
                    <a:pt x="112" y="595"/>
                    <a:pt x="112" y="595"/>
                    <a:pt x="112" y="595"/>
                  </a:cubicBezTo>
                  <a:cubicBezTo>
                    <a:pt x="121" y="595"/>
                    <a:pt x="128" y="587"/>
                    <a:pt x="128" y="579"/>
                  </a:cubicBezTo>
                  <a:cubicBezTo>
                    <a:pt x="128" y="555"/>
                    <a:pt x="128" y="555"/>
                    <a:pt x="128" y="555"/>
                  </a:cubicBezTo>
                  <a:cubicBezTo>
                    <a:pt x="1176" y="555"/>
                    <a:pt x="1176" y="555"/>
                    <a:pt x="1176" y="555"/>
                  </a:cubicBezTo>
                  <a:cubicBezTo>
                    <a:pt x="1176" y="579"/>
                    <a:pt x="1176" y="579"/>
                    <a:pt x="1176" y="579"/>
                  </a:cubicBezTo>
                  <a:cubicBezTo>
                    <a:pt x="1176" y="587"/>
                    <a:pt x="1183" y="595"/>
                    <a:pt x="1192" y="595"/>
                  </a:cubicBezTo>
                  <a:cubicBezTo>
                    <a:pt x="1288" y="595"/>
                    <a:pt x="1288" y="595"/>
                    <a:pt x="1288" y="595"/>
                  </a:cubicBezTo>
                  <a:cubicBezTo>
                    <a:pt x="1297" y="595"/>
                    <a:pt x="1304" y="587"/>
                    <a:pt x="1304" y="579"/>
                  </a:cubicBezTo>
                  <a:cubicBezTo>
                    <a:pt x="1304" y="293"/>
                    <a:pt x="1304" y="293"/>
                    <a:pt x="1304" y="293"/>
                  </a:cubicBezTo>
                  <a:cubicBezTo>
                    <a:pt x="1304" y="284"/>
                    <a:pt x="1297" y="277"/>
                    <a:pt x="1288" y="277"/>
                  </a:cubicBezTo>
                  <a:cubicBezTo>
                    <a:pt x="1192" y="277"/>
                    <a:pt x="1192" y="277"/>
                    <a:pt x="1192" y="277"/>
                  </a:cubicBezTo>
                  <a:cubicBezTo>
                    <a:pt x="1183" y="277"/>
                    <a:pt x="1176" y="284"/>
                    <a:pt x="1176" y="293"/>
                  </a:cubicBezTo>
                  <a:cubicBezTo>
                    <a:pt x="1176" y="368"/>
                    <a:pt x="1176" y="368"/>
                    <a:pt x="1176" y="368"/>
                  </a:cubicBezTo>
                  <a:cubicBezTo>
                    <a:pt x="1056" y="368"/>
                    <a:pt x="1056" y="368"/>
                    <a:pt x="1056" y="368"/>
                  </a:cubicBezTo>
                  <a:cubicBezTo>
                    <a:pt x="1057" y="365"/>
                    <a:pt x="1058" y="362"/>
                    <a:pt x="1060" y="359"/>
                  </a:cubicBezTo>
                  <a:cubicBezTo>
                    <a:pt x="1061" y="357"/>
                    <a:pt x="1062" y="354"/>
                    <a:pt x="1063" y="351"/>
                  </a:cubicBezTo>
                  <a:cubicBezTo>
                    <a:pt x="1079" y="351"/>
                    <a:pt x="1079" y="351"/>
                    <a:pt x="1079" y="351"/>
                  </a:cubicBezTo>
                  <a:cubicBezTo>
                    <a:pt x="1106" y="351"/>
                    <a:pt x="1129" y="329"/>
                    <a:pt x="1129" y="301"/>
                  </a:cubicBezTo>
                  <a:cubicBezTo>
                    <a:pt x="1129" y="291"/>
                    <a:pt x="1126" y="282"/>
                    <a:pt x="1121" y="275"/>
                  </a:cubicBezTo>
                  <a:cubicBezTo>
                    <a:pt x="1123" y="273"/>
                    <a:pt x="1125" y="271"/>
                    <a:pt x="1127" y="269"/>
                  </a:cubicBezTo>
                  <a:cubicBezTo>
                    <a:pt x="1142" y="255"/>
                    <a:pt x="1157" y="265"/>
                    <a:pt x="1157" y="265"/>
                  </a:cubicBezTo>
                  <a:cubicBezTo>
                    <a:pt x="1107" y="183"/>
                    <a:pt x="599" y="55"/>
                    <a:pt x="543" y="107"/>
                  </a:cubicBezTo>
                  <a:cubicBezTo>
                    <a:pt x="536" y="113"/>
                    <a:pt x="516" y="157"/>
                    <a:pt x="511" y="173"/>
                  </a:cubicBezTo>
                  <a:cubicBezTo>
                    <a:pt x="507" y="188"/>
                    <a:pt x="510" y="189"/>
                    <a:pt x="508" y="198"/>
                  </a:cubicBezTo>
                  <a:cubicBezTo>
                    <a:pt x="525" y="159"/>
                    <a:pt x="541" y="130"/>
                    <a:pt x="554" y="118"/>
                  </a:cubicBezTo>
                  <a:cubicBezTo>
                    <a:pt x="555" y="117"/>
                    <a:pt x="566" y="109"/>
                    <a:pt x="611" y="109"/>
                  </a:cubicBezTo>
                  <a:cubicBezTo>
                    <a:pt x="684" y="109"/>
                    <a:pt x="805" y="129"/>
                    <a:pt x="920" y="160"/>
                  </a:cubicBezTo>
                  <a:cubicBezTo>
                    <a:pt x="1041" y="193"/>
                    <a:pt x="1104" y="235"/>
                    <a:pt x="1128" y="256"/>
                  </a:cubicBezTo>
                  <a:cubicBezTo>
                    <a:pt x="1098" y="281"/>
                    <a:pt x="1031" y="336"/>
                    <a:pt x="1035" y="406"/>
                  </a:cubicBezTo>
                  <a:cubicBezTo>
                    <a:pt x="1035" y="407"/>
                    <a:pt x="1028" y="421"/>
                    <a:pt x="939" y="421"/>
                  </a:cubicBezTo>
                  <a:cubicBezTo>
                    <a:pt x="885" y="421"/>
                    <a:pt x="816" y="416"/>
                    <a:pt x="750" y="411"/>
                  </a:cubicBezTo>
                  <a:cubicBezTo>
                    <a:pt x="749" y="411"/>
                    <a:pt x="749" y="411"/>
                    <a:pt x="749" y="411"/>
                  </a:cubicBezTo>
                  <a:cubicBezTo>
                    <a:pt x="682" y="406"/>
                    <a:pt x="613" y="401"/>
                    <a:pt x="559" y="401"/>
                  </a:cubicBezTo>
                  <a:cubicBezTo>
                    <a:pt x="505" y="401"/>
                    <a:pt x="473" y="406"/>
                    <a:pt x="455" y="417"/>
                  </a:cubicBezTo>
                  <a:cubicBezTo>
                    <a:pt x="453" y="418"/>
                    <a:pt x="452" y="418"/>
                    <a:pt x="451" y="419"/>
                  </a:cubicBezTo>
                  <a:cubicBezTo>
                    <a:pt x="447" y="407"/>
                    <a:pt x="449" y="362"/>
                    <a:pt x="478" y="276"/>
                  </a:cubicBezTo>
                  <a:cubicBezTo>
                    <a:pt x="484" y="256"/>
                    <a:pt x="492" y="237"/>
                    <a:pt x="499" y="219"/>
                  </a:cubicBezTo>
                  <a:cubicBezTo>
                    <a:pt x="498" y="220"/>
                    <a:pt x="497" y="222"/>
                    <a:pt x="496" y="223"/>
                  </a:cubicBezTo>
                  <a:cubicBezTo>
                    <a:pt x="481" y="247"/>
                    <a:pt x="456" y="266"/>
                    <a:pt x="420" y="283"/>
                  </a:cubicBezTo>
                  <a:cubicBezTo>
                    <a:pt x="382" y="300"/>
                    <a:pt x="332" y="314"/>
                    <a:pt x="269" y="325"/>
                  </a:cubicBezTo>
                  <a:cubicBezTo>
                    <a:pt x="267" y="325"/>
                    <a:pt x="265" y="326"/>
                    <a:pt x="262" y="326"/>
                  </a:cubicBezTo>
                  <a:cubicBezTo>
                    <a:pt x="259" y="326"/>
                    <a:pt x="256" y="325"/>
                    <a:pt x="254" y="325"/>
                  </a:cubicBezTo>
                  <a:cubicBezTo>
                    <a:pt x="256" y="340"/>
                    <a:pt x="269" y="351"/>
                    <a:pt x="285" y="351"/>
                  </a:cubicBezTo>
                  <a:cubicBezTo>
                    <a:pt x="381" y="351"/>
                    <a:pt x="381" y="351"/>
                    <a:pt x="381" y="351"/>
                  </a:cubicBezTo>
                  <a:cubicBezTo>
                    <a:pt x="407" y="351"/>
                    <a:pt x="407" y="351"/>
                    <a:pt x="407" y="351"/>
                  </a:cubicBezTo>
                  <a:cubicBezTo>
                    <a:pt x="441" y="351"/>
                    <a:pt x="441" y="351"/>
                    <a:pt x="441" y="351"/>
                  </a:cubicBezTo>
                  <a:cubicBezTo>
                    <a:pt x="439" y="357"/>
                    <a:pt x="438" y="363"/>
                    <a:pt x="437" y="368"/>
                  </a:cubicBezTo>
                  <a:cubicBezTo>
                    <a:pt x="128" y="368"/>
                    <a:pt x="128" y="368"/>
                    <a:pt x="128" y="368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7"/>
                    <a:pt x="121" y="0"/>
                    <a:pt x="11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579"/>
                    <a:pt x="0" y="579"/>
                    <a:pt x="0" y="579"/>
                  </a:cubicBezTo>
                  <a:cubicBezTo>
                    <a:pt x="0" y="587"/>
                    <a:pt x="7" y="595"/>
                    <a:pt x="16" y="5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3103" y="1125"/>
              <a:ext cx="32" cy="55"/>
            </a:xfrm>
            <a:custGeom>
              <a:avLst/>
              <a:gdLst>
                <a:gd name="T0" fmla="*/ 86 w 86"/>
                <a:gd name="T1" fmla="*/ 10 h 150"/>
                <a:gd name="T2" fmla="*/ 65 w 86"/>
                <a:gd name="T3" fmla="*/ 71 h 150"/>
                <a:gd name="T4" fmla="*/ 25 w 86"/>
                <a:gd name="T5" fmla="*/ 86 h 150"/>
                <a:gd name="T6" fmla="*/ 44 w 86"/>
                <a:gd name="T7" fmla="*/ 136 h 150"/>
                <a:gd name="T8" fmla="*/ 39 w 86"/>
                <a:gd name="T9" fmla="*/ 150 h 150"/>
                <a:gd name="T10" fmla="*/ 0 w 86"/>
                <a:gd name="T11" fmla="*/ 129 h 150"/>
                <a:gd name="T12" fmla="*/ 33 w 86"/>
                <a:gd name="T13" fmla="*/ 0 h 150"/>
                <a:gd name="T14" fmla="*/ 86 w 86"/>
                <a:gd name="T15" fmla="*/ 1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150">
                  <a:moveTo>
                    <a:pt x="86" y="10"/>
                  </a:moveTo>
                  <a:cubicBezTo>
                    <a:pt x="65" y="71"/>
                    <a:pt x="65" y="71"/>
                    <a:pt x="65" y="71"/>
                  </a:cubicBezTo>
                  <a:cubicBezTo>
                    <a:pt x="65" y="71"/>
                    <a:pt x="39" y="62"/>
                    <a:pt x="25" y="86"/>
                  </a:cubicBezTo>
                  <a:cubicBezTo>
                    <a:pt x="9" y="112"/>
                    <a:pt x="44" y="136"/>
                    <a:pt x="44" y="136"/>
                  </a:cubicBezTo>
                  <a:cubicBezTo>
                    <a:pt x="39" y="150"/>
                    <a:pt x="39" y="150"/>
                    <a:pt x="39" y="150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33" y="0"/>
                    <a:pt x="33" y="0"/>
                    <a:pt x="33" y="0"/>
                  </a:cubicBezTo>
                  <a:lnTo>
                    <a:pt x="86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3093" y="1125"/>
              <a:ext cx="21" cy="47"/>
            </a:xfrm>
            <a:custGeom>
              <a:avLst/>
              <a:gdLst>
                <a:gd name="T0" fmla="*/ 21 w 21"/>
                <a:gd name="T1" fmla="*/ 0 h 47"/>
                <a:gd name="T2" fmla="*/ 9 w 21"/>
                <a:gd name="T3" fmla="*/ 47 h 47"/>
                <a:gd name="T4" fmla="*/ 0 w 21"/>
                <a:gd name="T5" fmla="*/ 45 h 47"/>
                <a:gd name="T6" fmla="*/ 6 w 21"/>
                <a:gd name="T7" fmla="*/ 0 h 47"/>
                <a:gd name="T8" fmla="*/ 21 w 21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7">
                  <a:moveTo>
                    <a:pt x="21" y="0"/>
                  </a:moveTo>
                  <a:lnTo>
                    <a:pt x="9" y="47"/>
                  </a:lnTo>
                  <a:lnTo>
                    <a:pt x="0" y="45"/>
                  </a:lnTo>
                  <a:lnTo>
                    <a:pt x="6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7843438" y="2589865"/>
            <a:ext cx="387728" cy="598985"/>
            <a:chOff x="6456364" y="620712"/>
            <a:chExt cx="973138" cy="1503363"/>
          </a:xfrm>
          <a:solidFill>
            <a:srgbClr val="016B52"/>
          </a:solidFill>
        </p:grpSpPr>
        <p:sp>
          <p:nvSpPr>
            <p:cNvPr id="4301" name="Freeform 55"/>
            <p:cNvSpPr>
              <a:spLocks noEditPoints="1"/>
            </p:cNvSpPr>
            <p:nvPr/>
          </p:nvSpPr>
          <p:spPr bwMode="auto">
            <a:xfrm>
              <a:off x="6921501" y="1660525"/>
              <a:ext cx="46038" cy="47625"/>
            </a:xfrm>
            <a:custGeom>
              <a:avLst/>
              <a:gdLst>
                <a:gd name="T0" fmla="*/ 20 w 39"/>
                <a:gd name="T1" fmla="*/ 0 h 39"/>
                <a:gd name="T2" fmla="*/ 0 w 39"/>
                <a:gd name="T3" fmla="*/ 20 h 39"/>
                <a:gd name="T4" fmla="*/ 20 w 39"/>
                <a:gd name="T5" fmla="*/ 39 h 39"/>
                <a:gd name="T6" fmla="*/ 39 w 39"/>
                <a:gd name="T7" fmla="*/ 20 h 39"/>
                <a:gd name="T8" fmla="*/ 20 w 39"/>
                <a:gd name="T9" fmla="*/ 0 h 39"/>
                <a:gd name="T10" fmla="*/ 20 w 39"/>
                <a:gd name="T11" fmla="*/ 33 h 39"/>
                <a:gd name="T12" fmla="*/ 6 w 39"/>
                <a:gd name="T13" fmla="*/ 20 h 39"/>
                <a:gd name="T14" fmla="*/ 20 w 39"/>
                <a:gd name="T15" fmla="*/ 6 h 39"/>
                <a:gd name="T16" fmla="*/ 33 w 39"/>
                <a:gd name="T17" fmla="*/ 20 h 39"/>
                <a:gd name="T18" fmla="*/ 20 w 39"/>
                <a:gd name="T19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39"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30" y="39"/>
                    <a:pt x="39" y="30"/>
                    <a:pt x="39" y="20"/>
                  </a:cubicBezTo>
                  <a:cubicBezTo>
                    <a:pt x="39" y="9"/>
                    <a:pt x="30" y="0"/>
                    <a:pt x="20" y="0"/>
                  </a:cubicBezTo>
                  <a:close/>
                  <a:moveTo>
                    <a:pt x="20" y="33"/>
                  </a:moveTo>
                  <a:cubicBezTo>
                    <a:pt x="12" y="33"/>
                    <a:pt x="6" y="27"/>
                    <a:pt x="6" y="20"/>
                  </a:cubicBezTo>
                  <a:cubicBezTo>
                    <a:pt x="6" y="12"/>
                    <a:pt x="12" y="6"/>
                    <a:pt x="20" y="6"/>
                  </a:cubicBezTo>
                  <a:cubicBezTo>
                    <a:pt x="27" y="6"/>
                    <a:pt x="33" y="12"/>
                    <a:pt x="33" y="20"/>
                  </a:cubicBezTo>
                  <a:cubicBezTo>
                    <a:pt x="33" y="27"/>
                    <a:pt x="27" y="33"/>
                    <a:pt x="2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2" name="Freeform 56"/>
            <p:cNvSpPr>
              <a:spLocks noEditPoints="1"/>
            </p:cNvSpPr>
            <p:nvPr/>
          </p:nvSpPr>
          <p:spPr bwMode="auto">
            <a:xfrm>
              <a:off x="6740526" y="620712"/>
              <a:ext cx="404813" cy="484188"/>
            </a:xfrm>
            <a:custGeom>
              <a:avLst/>
              <a:gdLst>
                <a:gd name="T0" fmla="*/ 324 w 335"/>
                <a:gd name="T1" fmla="*/ 227 h 401"/>
                <a:gd name="T2" fmla="*/ 219 w 335"/>
                <a:gd name="T3" fmla="*/ 48 h 401"/>
                <a:gd name="T4" fmla="*/ 117 w 335"/>
                <a:gd name="T5" fmla="*/ 48 h 401"/>
                <a:gd name="T6" fmla="*/ 12 w 335"/>
                <a:gd name="T7" fmla="*/ 227 h 401"/>
                <a:gd name="T8" fmla="*/ 1 w 335"/>
                <a:gd name="T9" fmla="*/ 265 h 401"/>
                <a:gd name="T10" fmla="*/ 0 w 335"/>
                <a:gd name="T11" fmla="*/ 265 h 401"/>
                <a:gd name="T12" fmla="*/ 168 w 335"/>
                <a:gd name="T13" fmla="*/ 401 h 401"/>
                <a:gd name="T14" fmla="*/ 335 w 335"/>
                <a:gd name="T15" fmla="*/ 265 h 401"/>
                <a:gd name="T16" fmla="*/ 335 w 335"/>
                <a:gd name="T17" fmla="*/ 265 h 401"/>
                <a:gd name="T18" fmla="*/ 324 w 335"/>
                <a:gd name="T19" fmla="*/ 227 h 401"/>
                <a:gd name="T20" fmla="*/ 168 w 335"/>
                <a:gd name="T21" fmla="*/ 347 h 401"/>
                <a:gd name="T22" fmla="*/ 54 w 335"/>
                <a:gd name="T23" fmla="*/ 268 h 401"/>
                <a:gd name="T24" fmla="*/ 54 w 335"/>
                <a:gd name="T25" fmla="*/ 266 h 401"/>
                <a:gd name="T26" fmla="*/ 59 w 335"/>
                <a:gd name="T27" fmla="*/ 254 h 401"/>
                <a:gd name="T28" fmla="*/ 86 w 335"/>
                <a:gd name="T29" fmla="*/ 208 h 401"/>
                <a:gd name="T30" fmla="*/ 250 w 335"/>
                <a:gd name="T31" fmla="*/ 208 h 401"/>
                <a:gd name="T32" fmla="*/ 277 w 335"/>
                <a:gd name="T33" fmla="*/ 254 h 401"/>
                <a:gd name="T34" fmla="*/ 281 w 335"/>
                <a:gd name="T35" fmla="*/ 265 h 401"/>
                <a:gd name="T36" fmla="*/ 168 w 335"/>
                <a:gd name="T37" fmla="*/ 347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5" h="401">
                  <a:moveTo>
                    <a:pt x="324" y="227"/>
                  </a:moveTo>
                  <a:cubicBezTo>
                    <a:pt x="219" y="48"/>
                    <a:pt x="219" y="48"/>
                    <a:pt x="219" y="48"/>
                  </a:cubicBezTo>
                  <a:cubicBezTo>
                    <a:pt x="191" y="0"/>
                    <a:pt x="145" y="0"/>
                    <a:pt x="117" y="48"/>
                  </a:cubicBezTo>
                  <a:cubicBezTo>
                    <a:pt x="12" y="227"/>
                    <a:pt x="12" y="227"/>
                    <a:pt x="12" y="227"/>
                  </a:cubicBezTo>
                  <a:cubicBezTo>
                    <a:pt x="4" y="241"/>
                    <a:pt x="1" y="254"/>
                    <a:pt x="1" y="265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0" y="340"/>
                    <a:pt x="75" y="401"/>
                    <a:pt x="168" y="401"/>
                  </a:cubicBezTo>
                  <a:cubicBezTo>
                    <a:pt x="260" y="401"/>
                    <a:pt x="335" y="340"/>
                    <a:pt x="335" y="265"/>
                  </a:cubicBezTo>
                  <a:cubicBezTo>
                    <a:pt x="335" y="265"/>
                    <a:pt x="335" y="265"/>
                    <a:pt x="335" y="265"/>
                  </a:cubicBezTo>
                  <a:cubicBezTo>
                    <a:pt x="335" y="254"/>
                    <a:pt x="331" y="241"/>
                    <a:pt x="324" y="227"/>
                  </a:cubicBezTo>
                  <a:close/>
                  <a:moveTo>
                    <a:pt x="168" y="347"/>
                  </a:moveTo>
                  <a:cubicBezTo>
                    <a:pt x="108" y="347"/>
                    <a:pt x="56" y="311"/>
                    <a:pt x="54" y="268"/>
                  </a:cubicBezTo>
                  <a:cubicBezTo>
                    <a:pt x="54" y="266"/>
                    <a:pt x="54" y="266"/>
                    <a:pt x="54" y="266"/>
                  </a:cubicBezTo>
                  <a:cubicBezTo>
                    <a:pt x="54" y="265"/>
                    <a:pt x="55" y="261"/>
                    <a:pt x="59" y="254"/>
                  </a:cubicBezTo>
                  <a:cubicBezTo>
                    <a:pt x="86" y="208"/>
                    <a:pt x="86" y="208"/>
                    <a:pt x="86" y="208"/>
                  </a:cubicBezTo>
                  <a:cubicBezTo>
                    <a:pt x="250" y="208"/>
                    <a:pt x="250" y="208"/>
                    <a:pt x="250" y="208"/>
                  </a:cubicBezTo>
                  <a:cubicBezTo>
                    <a:pt x="277" y="254"/>
                    <a:pt x="277" y="254"/>
                    <a:pt x="277" y="254"/>
                  </a:cubicBezTo>
                  <a:cubicBezTo>
                    <a:pt x="280" y="260"/>
                    <a:pt x="281" y="264"/>
                    <a:pt x="281" y="265"/>
                  </a:cubicBezTo>
                  <a:cubicBezTo>
                    <a:pt x="281" y="310"/>
                    <a:pt x="229" y="347"/>
                    <a:pt x="168" y="3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3" name="Oval 57"/>
            <p:cNvSpPr>
              <a:spLocks noChangeArrowheads="1"/>
            </p:cNvSpPr>
            <p:nvPr/>
          </p:nvSpPr>
          <p:spPr bwMode="auto">
            <a:xfrm>
              <a:off x="6880226" y="1755775"/>
              <a:ext cx="125413" cy="1254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4" name="Freeform 58"/>
            <p:cNvSpPr>
              <a:spLocks/>
            </p:cNvSpPr>
            <p:nvPr/>
          </p:nvSpPr>
          <p:spPr bwMode="auto">
            <a:xfrm>
              <a:off x="6456364" y="1819275"/>
              <a:ext cx="973138" cy="304800"/>
            </a:xfrm>
            <a:custGeom>
              <a:avLst/>
              <a:gdLst>
                <a:gd name="T0" fmla="*/ 744 w 806"/>
                <a:gd name="T1" fmla="*/ 216 h 252"/>
                <a:gd name="T2" fmla="*/ 703 w 806"/>
                <a:gd name="T3" fmla="*/ 187 h 252"/>
                <a:gd name="T4" fmla="*/ 434 w 806"/>
                <a:gd name="T5" fmla="*/ 0 h 252"/>
                <a:gd name="T6" fmla="*/ 427 w 806"/>
                <a:gd name="T7" fmla="*/ 0 h 252"/>
                <a:gd name="T8" fmla="*/ 378 w 806"/>
                <a:gd name="T9" fmla="*/ 0 h 252"/>
                <a:gd name="T10" fmla="*/ 372 w 806"/>
                <a:gd name="T11" fmla="*/ 0 h 252"/>
                <a:gd name="T12" fmla="*/ 103 w 806"/>
                <a:gd name="T13" fmla="*/ 187 h 252"/>
                <a:gd name="T14" fmla="*/ 62 w 806"/>
                <a:gd name="T15" fmla="*/ 216 h 252"/>
                <a:gd name="T16" fmla="*/ 0 w 806"/>
                <a:gd name="T17" fmla="*/ 252 h 252"/>
                <a:gd name="T18" fmla="*/ 377 w 806"/>
                <a:gd name="T19" fmla="*/ 252 h 252"/>
                <a:gd name="T20" fmla="*/ 429 w 806"/>
                <a:gd name="T21" fmla="*/ 252 h 252"/>
                <a:gd name="T22" fmla="*/ 806 w 806"/>
                <a:gd name="T23" fmla="*/ 252 h 252"/>
                <a:gd name="T24" fmla="*/ 744 w 806"/>
                <a:gd name="T25" fmla="*/ 216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6" h="252">
                  <a:moveTo>
                    <a:pt x="744" y="216"/>
                  </a:moveTo>
                  <a:cubicBezTo>
                    <a:pt x="744" y="216"/>
                    <a:pt x="740" y="187"/>
                    <a:pt x="703" y="187"/>
                  </a:cubicBezTo>
                  <a:cubicBezTo>
                    <a:pt x="666" y="187"/>
                    <a:pt x="434" y="209"/>
                    <a:pt x="434" y="0"/>
                  </a:cubicBezTo>
                  <a:cubicBezTo>
                    <a:pt x="432" y="0"/>
                    <a:pt x="430" y="0"/>
                    <a:pt x="427" y="0"/>
                  </a:cubicBezTo>
                  <a:cubicBezTo>
                    <a:pt x="378" y="0"/>
                    <a:pt x="378" y="0"/>
                    <a:pt x="378" y="0"/>
                  </a:cubicBezTo>
                  <a:cubicBezTo>
                    <a:pt x="376" y="0"/>
                    <a:pt x="374" y="0"/>
                    <a:pt x="372" y="0"/>
                  </a:cubicBezTo>
                  <a:cubicBezTo>
                    <a:pt x="372" y="209"/>
                    <a:pt x="140" y="187"/>
                    <a:pt x="103" y="187"/>
                  </a:cubicBezTo>
                  <a:cubicBezTo>
                    <a:pt x="66" y="187"/>
                    <a:pt x="62" y="216"/>
                    <a:pt x="62" y="216"/>
                  </a:cubicBezTo>
                  <a:cubicBezTo>
                    <a:pt x="13" y="216"/>
                    <a:pt x="0" y="252"/>
                    <a:pt x="0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429" y="252"/>
                    <a:pt x="429" y="252"/>
                    <a:pt x="429" y="252"/>
                  </a:cubicBezTo>
                  <a:cubicBezTo>
                    <a:pt x="806" y="252"/>
                    <a:pt x="806" y="252"/>
                    <a:pt x="806" y="252"/>
                  </a:cubicBezTo>
                  <a:cubicBezTo>
                    <a:pt x="806" y="252"/>
                    <a:pt x="793" y="216"/>
                    <a:pt x="744" y="2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5" name="Freeform 59"/>
            <p:cNvSpPr>
              <a:spLocks/>
            </p:cNvSpPr>
            <p:nvPr/>
          </p:nvSpPr>
          <p:spPr bwMode="auto">
            <a:xfrm>
              <a:off x="6888164" y="1079500"/>
              <a:ext cx="109538" cy="714375"/>
            </a:xfrm>
            <a:custGeom>
              <a:avLst/>
              <a:gdLst>
                <a:gd name="T0" fmla="*/ 69 w 90"/>
                <a:gd name="T1" fmla="*/ 216 h 591"/>
                <a:gd name="T2" fmla="*/ 69 w 90"/>
                <a:gd name="T3" fmla="*/ 125 h 591"/>
                <a:gd name="T4" fmla="*/ 85 w 90"/>
                <a:gd name="T5" fmla="*/ 45 h 591"/>
                <a:gd name="T6" fmla="*/ 48 w 90"/>
                <a:gd name="T7" fmla="*/ 0 h 591"/>
                <a:gd name="T8" fmla="*/ 42 w 90"/>
                <a:gd name="T9" fmla="*/ 0 h 591"/>
                <a:gd name="T10" fmla="*/ 5 w 90"/>
                <a:gd name="T11" fmla="*/ 45 h 591"/>
                <a:gd name="T12" fmla="*/ 21 w 90"/>
                <a:gd name="T13" fmla="*/ 125 h 591"/>
                <a:gd name="T14" fmla="*/ 21 w 90"/>
                <a:gd name="T15" fmla="*/ 216 h 591"/>
                <a:gd name="T16" fmla="*/ 5 w 90"/>
                <a:gd name="T17" fmla="*/ 296 h 591"/>
                <a:gd name="T18" fmla="*/ 5 w 90"/>
                <a:gd name="T19" fmla="*/ 387 h 591"/>
                <a:gd name="T20" fmla="*/ 12 w 90"/>
                <a:gd name="T21" fmla="*/ 421 h 591"/>
                <a:gd name="T22" fmla="*/ 12 w 90"/>
                <a:gd name="T23" fmla="*/ 511 h 591"/>
                <a:gd name="T24" fmla="*/ 5 w 90"/>
                <a:gd name="T25" fmla="*/ 545 h 591"/>
                <a:gd name="T26" fmla="*/ 42 w 90"/>
                <a:gd name="T27" fmla="*/ 591 h 591"/>
                <a:gd name="T28" fmla="*/ 48 w 90"/>
                <a:gd name="T29" fmla="*/ 591 h 591"/>
                <a:gd name="T30" fmla="*/ 85 w 90"/>
                <a:gd name="T31" fmla="*/ 545 h 591"/>
                <a:gd name="T32" fmla="*/ 78 w 90"/>
                <a:gd name="T33" fmla="*/ 511 h 591"/>
                <a:gd name="T34" fmla="*/ 78 w 90"/>
                <a:gd name="T35" fmla="*/ 421 h 591"/>
                <a:gd name="T36" fmla="*/ 85 w 90"/>
                <a:gd name="T37" fmla="*/ 387 h 591"/>
                <a:gd name="T38" fmla="*/ 85 w 90"/>
                <a:gd name="T39" fmla="*/ 296 h 591"/>
                <a:gd name="T40" fmla="*/ 69 w 90"/>
                <a:gd name="T41" fmla="*/ 216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591">
                  <a:moveTo>
                    <a:pt x="69" y="216"/>
                  </a:moveTo>
                  <a:cubicBezTo>
                    <a:pt x="64" y="191"/>
                    <a:pt x="64" y="150"/>
                    <a:pt x="69" y="125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90" y="21"/>
                    <a:pt x="73" y="0"/>
                    <a:pt x="48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7" y="0"/>
                    <a:pt x="0" y="21"/>
                    <a:pt x="5" y="45"/>
                  </a:cubicBezTo>
                  <a:cubicBezTo>
                    <a:pt x="21" y="125"/>
                    <a:pt x="21" y="125"/>
                    <a:pt x="21" y="125"/>
                  </a:cubicBezTo>
                  <a:cubicBezTo>
                    <a:pt x="26" y="150"/>
                    <a:pt x="26" y="191"/>
                    <a:pt x="21" y="216"/>
                  </a:cubicBezTo>
                  <a:cubicBezTo>
                    <a:pt x="5" y="296"/>
                    <a:pt x="5" y="296"/>
                    <a:pt x="5" y="296"/>
                  </a:cubicBezTo>
                  <a:cubicBezTo>
                    <a:pt x="0" y="321"/>
                    <a:pt x="0" y="362"/>
                    <a:pt x="5" y="387"/>
                  </a:cubicBezTo>
                  <a:cubicBezTo>
                    <a:pt x="12" y="421"/>
                    <a:pt x="12" y="421"/>
                    <a:pt x="12" y="421"/>
                  </a:cubicBezTo>
                  <a:cubicBezTo>
                    <a:pt x="17" y="446"/>
                    <a:pt x="17" y="486"/>
                    <a:pt x="12" y="511"/>
                  </a:cubicBezTo>
                  <a:cubicBezTo>
                    <a:pt x="5" y="545"/>
                    <a:pt x="5" y="545"/>
                    <a:pt x="5" y="545"/>
                  </a:cubicBezTo>
                  <a:cubicBezTo>
                    <a:pt x="0" y="570"/>
                    <a:pt x="17" y="591"/>
                    <a:pt x="42" y="591"/>
                  </a:cubicBezTo>
                  <a:cubicBezTo>
                    <a:pt x="48" y="591"/>
                    <a:pt x="48" y="591"/>
                    <a:pt x="48" y="591"/>
                  </a:cubicBezTo>
                  <a:cubicBezTo>
                    <a:pt x="73" y="591"/>
                    <a:pt x="90" y="570"/>
                    <a:pt x="85" y="545"/>
                  </a:cubicBezTo>
                  <a:cubicBezTo>
                    <a:pt x="78" y="511"/>
                    <a:pt x="78" y="511"/>
                    <a:pt x="78" y="511"/>
                  </a:cubicBezTo>
                  <a:cubicBezTo>
                    <a:pt x="73" y="486"/>
                    <a:pt x="73" y="446"/>
                    <a:pt x="78" y="421"/>
                  </a:cubicBezTo>
                  <a:cubicBezTo>
                    <a:pt x="85" y="387"/>
                    <a:pt x="85" y="387"/>
                    <a:pt x="85" y="387"/>
                  </a:cubicBezTo>
                  <a:cubicBezTo>
                    <a:pt x="90" y="362"/>
                    <a:pt x="90" y="321"/>
                    <a:pt x="85" y="296"/>
                  </a:cubicBezTo>
                  <a:lnTo>
                    <a:pt x="69" y="2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7583161" y="2587187"/>
            <a:ext cx="908282" cy="511699"/>
            <a:chOff x="5800726" y="663575"/>
            <a:chExt cx="2279651" cy="1284287"/>
          </a:xfrm>
          <a:solidFill>
            <a:srgbClr val="016B52"/>
          </a:solidFill>
        </p:grpSpPr>
        <p:sp>
          <p:nvSpPr>
            <p:cNvPr id="4306" name="Freeform 60"/>
            <p:cNvSpPr>
              <a:spLocks/>
            </p:cNvSpPr>
            <p:nvPr/>
          </p:nvSpPr>
          <p:spPr bwMode="auto">
            <a:xfrm>
              <a:off x="6094414" y="663575"/>
              <a:ext cx="1697038" cy="392113"/>
            </a:xfrm>
            <a:custGeom>
              <a:avLst/>
              <a:gdLst>
                <a:gd name="T0" fmla="*/ 1382 w 1404"/>
                <a:gd name="T1" fmla="*/ 84 h 324"/>
                <a:gd name="T2" fmla="*/ 737 w 1404"/>
                <a:gd name="T3" fmla="*/ 11 h 324"/>
                <a:gd name="T4" fmla="*/ 705 w 1404"/>
                <a:gd name="T5" fmla="*/ 0 h 324"/>
                <a:gd name="T6" fmla="*/ 673 w 1404"/>
                <a:gd name="T7" fmla="*/ 11 h 324"/>
                <a:gd name="T8" fmla="*/ 22 w 1404"/>
                <a:gd name="T9" fmla="*/ 84 h 324"/>
                <a:gd name="T10" fmla="*/ 2 w 1404"/>
                <a:gd name="T11" fmla="*/ 111 h 324"/>
                <a:gd name="T12" fmla="*/ 4 w 1404"/>
                <a:gd name="T13" fmla="*/ 120 h 324"/>
                <a:gd name="T14" fmla="*/ 11 w 1404"/>
                <a:gd name="T15" fmla="*/ 120 h 324"/>
                <a:gd name="T16" fmla="*/ 12 w 1404"/>
                <a:gd name="T17" fmla="*/ 115 h 324"/>
                <a:gd name="T18" fmla="*/ 39 w 1404"/>
                <a:gd name="T19" fmla="*/ 93 h 324"/>
                <a:gd name="T20" fmla="*/ 604 w 1404"/>
                <a:gd name="T21" fmla="*/ 55 h 324"/>
                <a:gd name="T22" fmla="*/ 692 w 1404"/>
                <a:gd name="T23" fmla="*/ 149 h 324"/>
                <a:gd name="T24" fmla="*/ 691 w 1404"/>
                <a:gd name="T25" fmla="*/ 187 h 324"/>
                <a:gd name="T26" fmla="*/ 687 w 1404"/>
                <a:gd name="T27" fmla="*/ 207 h 324"/>
                <a:gd name="T28" fmla="*/ 683 w 1404"/>
                <a:gd name="T29" fmla="*/ 228 h 324"/>
                <a:gd name="T30" fmla="*/ 687 w 1404"/>
                <a:gd name="T31" fmla="*/ 248 h 324"/>
                <a:gd name="T32" fmla="*/ 701 w 1404"/>
                <a:gd name="T33" fmla="*/ 316 h 324"/>
                <a:gd name="T34" fmla="*/ 705 w 1404"/>
                <a:gd name="T35" fmla="*/ 324 h 324"/>
                <a:gd name="T36" fmla="*/ 709 w 1404"/>
                <a:gd name="T37" fmla="*/ 316 h 324"/>
                <a:gd name="T38" fmla="*/ 722 w 1404"/>
                <a:gd name="T39" fmla="*/ 248 h 324"/>
                <a:gd name="T40" fmla="*/ 726 w 1404"/>
                <a:gd name="T41" fmla="*/ 228 h 324"/>
                <a:gd name="T42" fmla="*/ 722 w 1404"/>
                <a:gd name="T43" fmla="*/ 207 h 324"/>
                <a:gd name="T44" fmla="*/ 718 w 1404"/>
                <a:gd name="T45" fmla="*/ 187 h 324"/>
                <a:gd name="T46" fmla="*/ 718 w 1404"/>
                <a:gd name="T47" fmla="*/ 149 h 324"/>
                <a:gd name="T48" fmla="*/ 806 w 1404"/>
                <a:gd name="T49" fmla="*/ 55 h 324"/>
                <a:gd name="T50" fmla="*/ 1365 w 1404"/>
                <a:gd name="T51" fmla="*/ 93 h 324"/>
                <a:gd name="T52" fmla="*/ 1392 w 1404"/>
                <a:gd name="T53" fmla="*/ 115 h 324"/>
                <a:gd name="T54" fmla="*/ 1393 w 1404"/>
                <a:gd name="T55" fmla="*/ 120 h 324"/>
                <a:gd name="T56" fmla="*/ 1400 w 1404"/>
                <a:gd name="T57" fmla="*/ 120 h 324"/>
                <a:gd name="T58" fmla="*/ 1402 w 1404"/>
                <a:gd name="T59" fmla="*/ 111 h 324"/>
                <a:gd name="T60" fmla="*/ 1382 w 1404"/>
                <a:gd name="T61" fmla="*/ 8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04" h="324">
                  <a:moveTo>
                    <a:pt x="1382" y="84"/>
                  </a:moveTo>
                  <a:cubicBezTo>
                    <a:pt x="737" y="11"/>
                    <a:pt x="737" y="11"/>
                    <a:pt x="737" y="11"/>
                  </a:cubicBezTo>
                  <a:cubicBezTo>
                    <a:pt x="729" y="4"/>
                    <a:pt x="717" y="0"/>
                    <a:pt x="705" y="0"/>
                  </a:cubicBezTo>
                  <a:cubicBezTo>
                    <a:pt x="692" y="0"/>
                    <a:pt x="681" y="4"/>
                    <a:pt x="673" y="11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9" y="86"/>
                    <a:pt x="0" y="98"/>
                    <a:pt x="2" y="111"/>
                  </a:cubicBezTo>
                  <a:cubicBezTo>
                    <a:pt x="4" y="120"/>
                    <a:pt x="4" y="120"/>
                    <a:pt x="4" y="120"/>
                  </a:cubicBezTo>
                  <a:cubicBezTo>
                    <a:pt x="7" y="133"/>
                    <a:pt x="10" y="133"/>
                    <a:pt x="11" y="120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3" y="102"/>
                    <a:pt x="25" y="91"/>
                    <a:pt x="39" y="93"/>
                  </a:cubicBezTo>
                  <a:cubicBezTo>
                    <a:pt x="39" y="93"/>
                    <a:pt x="524" y="50"/>
                    <a:pt x="604" y="55"/>
                  </a:cubicBezTo>
                  <a:cubicBezTo>
                    <a:pt x="664" y="59"/>
                    <a:pt x="682" y="116"/>
                    <a:pt x="692" y="149"/>
                  </a:cubicBezTo>
                  <a:cubicBezTo>
                    <a:pt x="693" y="161"/>
                    <a:pt x="693" y="177"/>
                    <a:pt x="691" y="187"/>
                  </a:cubicBezTo>
                  <a:cubicBezTo>
                    <a:pt x="687" y="207"/>
                    <a:pt x="687" y="207"/>
                    <a:pt x="687" y="207"/>
                  </a:cubicBezTo>
                  <a:cubicBezTo>
                    <a:pt x="685" y="219"/>
                    <a:pt x="683" y="228"/>
                    <a:pt x="683" y="228"/>
                  </a:cubicBezTo>
                  <a:cubicBezTo>
                    <a:pt x="683" y="228"/>
                    <a:pt x="685" y="237"/>
                    <a:pt x="687" y="248"/>
                  </a:cubicBezTo>
                  <a:cubicBezTo>
                    <a:pt x="701" y="316"/>
                    <a:pt x="701" y="316"/>
                    <a:pt x="701" y="316"/>
                  </a:cubicBezTo>
                  <a:cubicBezTo>
                    <a:pt x="702" y="321"/>
                    <a:pt x="703" y="324"/>
                    <a:pt x="705" y="324"/>
                  </a:cubicBezTo>
                  <a:cubicBezTo>
                    <a:pt x="706" y="324"/>
                    <a:pt x="708" y="321"/>
                    <a:pt x="709" y="316"/>
                  </a:cubicBezTo>
                  <a:cubicBezTo>
                    <a:pt x="722" y="248"/>
                    <a:pt x="722" y="248"/>
                    <a:pt x="722" y="248"/>
                  </a:cubicBezTo>
                  <a:cubicBezTo>
                    <a:pt x="724" y="237"/>
                    <a:pt x="726" y="228"/>
                    <a:pt x="726" y="228"/>
                  </a:cubicBezTo>
                  <a:cubicBezTo>
                    <a:pt x="726" y="228"/>
                    <a:pt x="724" y="219"/>
                    <a:pt x="722" y="207"/>
                  </a:cubicBezTo>
                  <a:cubicBezTo>
                    <a:pt x="718" y="187"/>
                    <a:pt x="718" y="187"/>
                    <a:pt x="718" y="187"/>
                  </a:cubicBezTo>
                  <a:cubicBezTo>
                    <a:pt x="716" y="177"/>
                    <a:pt x="716" y="161"/>
                    <a:pt x="718" y="149"/>
                  </a:cubicBezTo>
                  <a:cubicBezTo>
                    <a:pt x="727" y="116"/>
                    <a:pt x="746" y="59"/>
                    <a:pt x="806" y="55"/>
                  </a:cubicBezTo>
                  <a:cubicBezTo>
                    <a:pt x="885" y="50"/>
                    <a:pt x="1365" y="93"/>
                    <a:pt x="1365" y="93"/>
                  </a:cubicBezTo>
                  <a:cubicBezTo>
                    <a:pt x="1379" y="91"/>
                    <a:pt x="1391" y="102"/>
                    <a:pt x="1392" y="115"/>
                  </a:cubicBezTo>
                  <a:cubicBezTo>
                    <a:pt x="1393" y="120"/>
                    <a:pt x="1393" y="120"/>
                    <a:pt x="1393" y="120"/>
                  </a:cubicBezTo>
                  <a:cubicBezTo>
                    <a:pt x="1394" y="133"/>
                    <a:pt x="1397" y="133"/>
                    <a:pt x="1400" y="120"/>
                  </a:cubicBezTo>
                  <a:cubicBezTo>
                    <a:pt x="1402" y="111"/>
                    <a:pt x="1402" y="111"/>
                    <a:pt x="1402" y="111"/>
                  </a:cubicBezTo>
                  <a:cubicBezTo>
                    <a:pt x="1404" y="98"/>
                    <a:pt x="1395" y="86"/>
                    <a:pt x="1382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7" name="Freeform 61"/>
            <p:cNvSpPr>
              <a:spLocks/>
            </p:cNvSpPr>
            <p:nvPr/>
          </p:nvSpPr>
          <p:spPr bwMode="auto">
            <a:xfrm>
              <a:off x="5819776" y="855662"/>
              <a:ext cx="288925" cy="811213"/>
            </a:xfrm>
            <a:custGeom>
              <a:avLst/>
              <a:gdLst>
                <a:gd name="T0" fmla="*/ 4 w 182"/>
                <a:gd name="T1" fmla="*/ 511 h 511"/>
                <a:gd name="T2" fmla="*/ 0 w 182"/>
                <a:gd name="T3" fmla="*/ 509 h 511"/>
                <a:gd name="T4" fmla="*/ 178 w 182"/>
                <a:gd name="T5" fmla="*/ 0 h 511"/>
                <a:gd name="T6" fmla="*/ 182 w 182"/>
                <a:gd name="T7" fmla="*/ 1 h 511"/>
                <a:gd name="T8" fmla="*/ 4 w 182"/>
                <a:gd name="T9" fmla="*/ 511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511">
                  <a:moveTo>
                    <a:pt x="4" y="511"/>
                  </a:moveTo>
                  <a:lnTo>
                    <a:pt x="0" y="509"/>
                  </a:lnTo>
                  <a:lnTo>
                    <a:pt x="178" y="0"/>
                  </a:lnTo>
                  <a:lnTo>
                    <a:pt x="182" y="1"/>
                  </a:lnTo>
                  <a:lnTo>
                    <a:pt x="4" y="5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8" name="Freeform 62"/>
            <p:cNvSpPr>
              <a:spLocks/>
            </p:cNvSpPr>
            <p:nvPr/>
          </p:nvSpPr>
          <p:spPr bwMode="auto">
            <a:xfrm>
              <a:off x="6102351" y="855662"/>
              <a:ext cx="287338" cy="809625"/>
            </a:xfrm>
            <a:custGeom>
              <a:avLst/>
              <a:gdLst>
                <a:gd name="T0" fmla="*/ 177 w 181"/>
                <a:gd name="T1" fmla="*/ 510 h 510"/>
                <a:gd name="T2" fmla="*/ 0 w 181"/>
                <a:gd name="T3" fmla="*/ 1 h 510"/>
                <a:gd name="T4" fmla="*/ 4 w 181"/>
                <a:gd name="T5" fmla="*/ 0 h 510"/>
                <a:gd name="T6" fmla="*/ 181 w 181"/>
                <a:gd name="T7" fmla="*/ 508 h 510"/>
                <a:gd name="T8" fmla="*/ 177 w 181"/>
                <a:gd name="T9" fmla="*/ 510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510">
                  <a:moveTo>
                    <a:pt x="177" y="510"/>
                  </a:moveTo>
                  <a:lnTo>
                    <a:pt x="0" y="1"/>
                  </a:lnTo>
                  <a:lnTo>
                    <a:pt x="4" y="0"/>
                  </a:lnTo>
                  <a:lnTo>
                    <a:pt x="181" y="508"/>
                  </a:lnTo>
                  <a:lnTo>
                    <a:pt x="177" y="5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9" name="Rectangle 63"/>
            <p:cNvSpPr>
              <a:spLocks noChangeArrowheads="1"/>
            </p:cNvSpPr>
            <p:nvPr/>
          </p:nvSpPr>
          <p:spPr bwMode="auto">
            <a:xfrm>
              <a:off x="6100764" y="855662"/>
              <a:ext cx="7938" cy="812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0" name="Freeform 64"/>
            <p:cNvSpPr>
              <a:spLocks noEditPoints="1"/>
            </p:cNvSpPr>
            <p:nvPr/>
          </p:nvSpPr>
          <p:spPr bwMode="auto">
            <a:xfrm>
              <a:off x="6081714" y="812800"/>
              <a:ext cx="46038" cy="47625"/>
            </a:xfrm>
            <a:custGeom>
              <a:avLst/>
              <a:gdLst>
                <a:gd name="T0" fmla="*/ 19 w 39"/>
                <a:gd name="T1" fmla="*/ 0 h 39"/>
                <a:gd name="T2" fmla="*/ 0 w 39"/>
                <a:gd name="T3" fmla="*/ 20 h 39"/>
                <a:gd name="T4" fmla="*/ 19 w 39"/>
                <a:gd name="T5" fmla="*/ 39 h 39"/>
                <a:gd name="T6" fmla="*/ 39 w 39"/>
                <a:gd name="T7" fmla="*/ 20 h 39"/>
                <a:gd name="T8" fmla="*/ 19 w 39"/>
                <a:gd name="T9" fmla="*/ 0 h 39"/>
                <a:gd name="T10" fmla="*/ 19 w 39"/>
                <a:gd name="T11" fmla="*/ 33 h 39"/>
                <a:gd name="T12" fmla="*/ 6 w 39"/>
                <a:gd name="T13" fmla="*/ 20 h 39"/>
                <a:gd name="T14" fmla="*/ 19 w 39"/>
                <a:gd name="T15" fmla="*/ 6 h 39"/>
                <a:gd name="T16" fmla="*/ 33 w 39"/>
                <a:gd name="T17" fmla="*/ 20 h 39"/>
                <a:gd name="T18" fmla="*/ 19 w 39"/>
                <a:gd name="T19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39">
                  <a:moveTo>
                    <a:pt x="19" y="0"/>
                  </a:moveTo>
                  <a:cubicBezTo>
                    <a:pt x="8" y="0"/>
                    <a:pt x="0" y="9"/>
                    <a:pt x="0" y="20"/>
                  </a:cubicBezTo>
                  <a:cubicBezTo>
                    <a:pt x="0" y="30"/>
                    <a:pt x="8" y="39"/>
                    <a:pt x="19" y="39"/>
                  </a:cubicBezTo>
                  <a:cubicBezTo>
                    <a:pt x="30" y="39"/>
                    <a:pt x="39" y="30"/>
                    <a:pt x="39" y="20"/>
                  </a:cubicBezTo>
                  <a:cubicBezTo>
                    <a:pt x="39" y="9"/>
                    <a:pt x="30" y="0"/>
                    <a:pt x="19" y="0"/>
                  </a:cubicBezTo>
                  <a:close/>
                  <a:moveTo>
                    <a:pt x="19" y="33"/>
                  </a:moveTo>
                  <a:cubicBezTo>
                    <a:pt x="12" y="33"/>
                    <a:pt x="6" y="27"/>
                    <a:pt x="6" y="20"/>
                  </a:cubicBezTo>
                  <a:cubicBezTo>
                    <a:pt x="6" y="12"/>
                    <a:pt x="12" y="6"/>
                    <a:pt x="19" y="6"/>
                  </a:cubicBezTo>
                  <a:cubicBezTo>
                    <a:pt x="27" y="6"/>
                    <a:pt x="33" y="12"/>
                    <a:pt x="33" y="20"/>
                  </a:cubicBezTo>
                  <a:cubicBezTo>
                    <a:pt x="33" y="27"/>
                    <a:pt x="27" y="33"/>
                    <a:pt x="1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1" name="Freeform 65"/>
            <p:cNvSpPr>
              <a:spLocks/>
            </p:cNvSpPr>
            <p:nvPr/>
          </p:nvSpPr>
          <p:spPr bwMode="auto">
            <a:xfrm>
              <a:off x="7499351" y="855662"/>
              <a:ext cx="287338" cy="811213"/>
            </a:xfrm>
            <a:custGeom>
              <a:avLst/>
              <a:gdLst>
                <a:gd name="T0" fmla="*/ 3 w 181"/>
                <a:gd name="T1" fmla="*/ 511 h 511"/>
                <a:gd name="T2" fmla="*/ 0 w 181"/>
                <a:gd name="T3" fmla="*/ 509 h 511"/>
                <a:gd name="T4" fmla="*/ 177 w 181"/>
                <a:gd name="T5" fmla="*/ 0 h 511"/>
                <a:gd name="T6" fmla="*/ 181 w 181"/>
                <a:gd name="T7" fmla="*/ 1 h 511"/>
                <a:gd name="T8" fmla="*/ 3 w 181"/>
                <a:gd name="T9" fmla="*/ 511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511">
                  <a:moveTo>
                    <a:pt x="3" y="511"/>
                  </a:moveTo>
                  <a:lnTo>
                    <a:pt x="0" y="509"/>
                  </a:lnTo>
                  <a:lnTo>
                    <a:pt x="177" y="0"/>
                  </a:lnTo>
                  <a:lnTo>
                    <a:pt x="181" y="1"/>
                  </a:lnTo>
                  <a:lnTo>
                    <a:pt x="3" y="5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2" name="Freeform 66"/>
            <p:cNvSpPr>
              <a:spLocks/>
            </p:cNvSpPr>
            <p:nvPr/>
          </p:nvSpPr>
          <p:spPr bwMode="auto">
            <a:xfrm>
              <a:off x="7780339" y="855662"/>
              <a:ext cx="287338" cy="809625"/>
            </a:xfrm>
            <a:custGeom>
              <a:avLst/>
              <a:gdLst>
                <a:gd name="T0" fmla="*/ 177 w 181"/>
                <a:gd name="T1" fmla="*/ 510 h 510"/>
                <a:gd name="T2" fmla="*/ 0 w 181"/>
                <a:gd name="T3" fmla="*/ 1 h 510"/>
                <a:gd name="T4" fmla="*/ 4 w 181"/>
                <a:gd name="T5" fmla="*/ 0 h 510"/>
                <a:gd name="T6" fmla="*/ 181 w 181"/>
                <a:gd name="T7" fmla="*/ 508 h 510"/>
                <a:gd name="T8" fmla="*/ 177 w 181"/>
                <a:gd name="T9" fmla="*/ 510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510">
                  <a:moveTo>
                    <a:pt x="177" y="510"/>
                  </a:moveTo>
                  <a:lnTo>
                    <a:pt x="0" y="1"/>
                  </a:lnTo>
                  <a:lnTo>
                    <a:pt x="4" y="0"/>
                  </a:lnTo>
                  <a:lnTo>
                    <a:pt x="181" y="508"/>
                  </a:lnTo>
                  <a:lnTo>
                    <a:pt x="177" y="5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3" name="Rectangle 67"/>
            <p:cNvSpPr>
              <a:spLocks noChangeArrowheads="1"/>
            </p:cNvSpPr>
            <p:nvPr/>
          </p:nvSpPr>
          <p:spPr bwMode="auto">
            <a:xfrm>
              <a:off x="7778751" y="855662"/>
              <a:ext cx="7938" cy="812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4" name="Freeform 68"/>
            <p:cNvSpPr>
              <a:spLocks noEditPoints="1"/>
            </p:cNvSpPr>
            <p:nvPr/>
          </p:nvSpPr>
          <p:spPr bwMode="auto">
            <a:xfrm>
              <a:off x="7759701" y="812800"/>
              <a:ext cx="47625" cy="47625"/>
            </a:xfrm>
            <a:custGeom>
              <a:avLst/>
              <a:gdLst>
                <a:gd name="T0" fmla="*/ 19 w 39"/>
                <a:gd name="T1" fmla="*/ 0 h 39"/>
                <a:gd name="T2" fmla="*/ 0 w 39"/>
                <a:gd name="T3" fmla="*/ 20 h 39"/>
                <a:gd name="T4" fmla="*/ 19 w 39"/>
                <a:gd name="T5" fmla="*/ 39 h 39"/>
                <a:gd name="T6" fmla="*/ 39 w 39"/>
                <a:gd name="T7" fmla="*/ 20 h 39"/>
                <a:gd name="T8" fmla="*/ 19 w 39"/>
                <a:gd name="T9" fmla="*/ 0 h 39"/>
                <a:gd name="T10" fmla="*/ 19 w 39"/>
                <a:gd name="T11" fmla="*/ 33 h 39"/>
                <a:gd name="T12" fmla="*/ 6 w 39"/>
                <a:gd name="T13" fmla="*/ 20 h 39"/>
                <a:gd name="T14" fmla="*/ 19 w 39"/>
                <a:gd name="T15" fmla="*/ 6 h 39"/>
                <a:gd name="T16" fmla="*/ 33 w 39"/>
                <a:gd name="T17" fmla="*/ 20 h 39"/>
                <a:gd name="T18" fmla="*/ 19 w 39"/>
                <a:gd name="T19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39">
                  <a:moveTo>
                    <a:pt x="19" y="0"/>
                  </a:moveTo>
                  <a:cubicBezTo>
                    <a:pt x="8" y="0"/>
                    <a:pt x="0" y="9"/>
                    <a:pt x="0" y="20"/>
                  </a:cubicBezTo>
                  <a:cubicBezTo>
                    <a:pt x="0" y="30"/>
                    <a:pt x="8" y="39"/>
                    <a:pt x="19" y="39"/>
                  </a:cubicBezTo>
                  <a:cubicBezTo>
                    <a:pt x="30" y="39"/>
                    <a:pt x="39" y="30"/>
                    <a:pt x="39" y="20"/>
                  </a:cubicBezTo>
                  <a:cubicBezTo>
                    <a:pt x="39" y="9"/>
                    <a:pt x="30" y="0"/>
                    <a:pt x="19" y="0"/>
                  </a:cubicBezTo>
                  <a:close/>
                  <a:moveTo>
                    <a:pt x="19" y="33"/>
                  </a:moveTo>
                  <a:cubicBezTo>
                    <a:pt x="12" y="33"/>
                    <a:pt x="6" y="27"/>
                    <a:pt x="6" y="20"/>
                  </a:cubicBezTo>
                  <a:cubicBezTo>
                    <a:pt x="6" y="12"/>
                    <a:pt x="12" y="6"/>
                    <a:pt x="19" y="6"/>
                  </a:cubicBezTo>
                  <a:cubicBezTo>
                    <a:pt x="27" y="6"/>
                    <a:pt x="33" y="12"/>
                    <a:pt x="33" y="20"/>
                  </a:cubicBezTo>
                  <a:cubicBezTo>
                    <a:pt x="33" y="27"/>
                    <a:pt x="27" y="33"/>
                    <a:pt x="1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5" name="Freeform 69"/>
            <p:cNvSpPr>
              <a:spLocks/>
            </p:cNvSpPr>
            <p:nvPr/>
          </p:nvSpPr>
          <p:spPr bwMode="auto">
            <a:xfrm>
              <a:off x="5800726" y="1647825"/>
              <a:ext cx="601663" cy="25400"/>
            </a:xfrm>
            <a:custGeom>
              <a:avLst/>
              <a:gdLst>
                <a:gd name="T0" fmla="*/ 498 w 498"/>
                <a:gd name="T1" fmla="*/ 0 h 21"/>
                <a:gd name="T2" fmla="*/ 472 w 498"/>
                <a:gd name="T3" fmla="*/ 0 h 21"/>
                <a:gd name="T4" fmla="*/ 265 w 498"/>
                <a:gd name="T5" fmla="*/ 0 h 21"/>
                <a:gd name="T6" fmla="*/ 233 w 498"/>
                <a:gd name="T7" fmla="*/ 0 h 21"/>
                <a:gd name="T8" fmla="*/ 27 w 498"/>
                <a:gd name="T9" fmla="*/ 0 h 21"/>
                <a:gd name="T10" fmla="*/ 0 w 498"/>
                <a:gd name="T11" fmla="*/ 0 h 21"/>
                <a:gd name="T12" fmla="*/ 29 w 498"/>
                <a:gd name="T13" fmla="*/ 21 h 21"/>
                <a:gd name="T14" fmla="*/ 469 w 498"/>
                <a:gd name="T15" fmla="*/ 21 h 21"/>
                <a:gd name="T16" fmla="*/ 498 w 498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8" h="21">
                  <a:moveTo>
                    <a:pt x="498" y="0"/>
                  </a:moveTo>
                  <a:cubicBezTo>
                    <a:pt x="472" y="0"/>
                    <a:pt x="472" y="0"/>
                    <a:pt x="472" y="0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" y="17"/>
                    <a:pt x="29" y="21"/>
                  </a:cubicBezTo>
                  <a:cubicBezTo>
                    <a:pt x="469" y="21"/>
                    <a:pt x="469" y="21"/>
                    <a:pt x="469" y="21"/>
                  </a:cubicBezTo>
                  <a:cubicBezTo>
                    <a:pt x="491" y="17"/>
                    <a:pt x="498" y="0"/>
                    <a:pt x="49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6" name="Freeform 70"/>
            <p:cNvSpPr>
              <a:spLocks/>
            </p:cNvSpPr>
            <p:nvPr/>
          </p:nvSpPr>
          <p:spPr bwMode="auto">
            <a:xfrm>
              <a:off x="5835651" y="1868487"/>
              <a:ext cx="531813" cy="79375"/>
            </a:xfrm>
            <a:custGeom>
              <a:avLst/>
              <a:gdLst>
                <a:gd name="T0" fmla="*/ 0 w 440"/>
                <a:gd name="T1" fmla="*/ 0 h 65"/>
                <a:gd name="T2" fmla="*/ 7 w 440"/>
                <a:gd name="T3" fmla="*/ 1 h 65"/>
                <a:gd name="T4" fmla="*/ 12 w 440"/>
                <a:gd name="T5" fmla="*/ 7 h 65"/>
                <a:gd name="T6" fmla="*/ 22 w 440"/>
                <a:gd name="T7" fmla="*/ 16 h 65"/>
                <a:gd name="T8" fmla="*/ 179 w 440"/>
                <a:gd name="T9" fmla="*/ 63 h 65"/>
                <a:gd name="T10" fmla="*/ 220 w 440"/>
                <a:gd name="T11" fmla="*/ 65 h 65"/>
                <a:gd name="T12" fmla="*/ 260 w 440"/>
                <a:gd name="T13" fmla="*/ 64 h 65"/>
                <a:gd name="T14" fmla="*/ 421 w 440"/>
                <a:gd name="T15" fmla="*/ 14 h 65"/>
                <a:gd name="T16" fmla="*/ 426 w 440"/>
                <a:gd name="T17" fmla="*/ 10 h 65"/>
                <a:gd name="T18" fmla="*/ 434 w 440"/>
                <a:gd name="T19" fmla="*/ 1 h 65"/>
                <a:gd name="T20" fmla="*/ 440 w 440"/>
                <a:gd name="T21" fmla="*/ 0 h 65"/>
                <a:gd name="T22" fmla="*/ 0 w 440"/>
                <a:gd name="T2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0" h="65">
                  <a:moveTo>
                    <a:pt x="0" y="0"/>
                  </a:moveTo>
                  <a:cubicBezTo>
                    <a:pt x="2" y="1"/>
                    <a:pt x="4" y="1"/>
                    <a:pt x="7" y="1"/>
                  </a:cubicBezTo>
                  <a:cubicBezTo>
                    <a:pt x="8" y="3"/>
                    <a:pt x="10" y="5"/>
                    <a:pt x="12" y="7"/>
                  </a:cubicBezTo>
                  <a:cubicBezTo>
                    <a:pt x="13" y="10"/>
                    <a:pt x="16" y="14"/>
                    <a:pt x="22" y="16"/>
                  </a:cubicBezTo>
                  <a:cubicBezTo>
                    <a:pt x="52" y="40"/>
                    <a:pt x="110" y="58"/>
                    <a:pt x="179" y="63"/>
                  </a:cubicBezTo>
                  <a:cubicBezTo>
                    <a:pt x="193" y="64"/>
                    <a:pt x="206" y="65"/>
                    <a:pt x="220" y="65"/>
                  </a:cubicBezTo>
                  <a:cubicBezTo>
                    <a:pt x="234" y="65"/>
                    <a:pt x="247" y="64"/>
                    <a:pt x="260" y="64"/>
                  </a:cubicBezTo>
                  <a:cubicBezTo>
                    <a:pt x="332" y="58"/>
                    <a:pt x="391" y="40"/>
                    <a:pt x="421" y="14"/>
                  </a:cubicBezTo>
                  <a:cubicBezTo>
                    <a:pt x="423" y="13"/>
                    <a:pt x="425" y="11"/>
                    <a:pt x="426" y="10"/>
                  </a:cubicBezTo>
                  <a:cubicBezTo>
                    <a:pt x="429" y="7"/>
                    <a:pt x="432" y="4"/>
                    <a:pt x="434" y="1"/>
                  </a:cubicBezTo>
                  <a:cubicBezTo>
                    <a:pt x="436" y="1"/>
                    <a:pt x="438" y="1"/>
                    <a:pt x="44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7" name="Freeform 71"/>
            <p:cNvSpPr>
              <a:spLocks/>
            </p:cNvSpPr>
            <p:nvPr/>
          </p:nvSpPr>
          <p:spPr bwMode="auto">
            <a:xfrm>
              <a:off x="7478714" y="1647825"/>
              <a:ext cx="601663" cy="25400"/>
            </a:xfrm>
            <a:custGeom>
              <a:avLst/>
              <a:gdLst>
                <a:gd name="T0" fmla="*/ 497 w 497"/>
                <a:gd name="T1" fmla="*/ 0 h 21"/>
                <a:gd name="T2" fmla="*/ 471 w 497"/>
                <a:gd name="T3" fmla="*/ 0 h 21"/>
                <a:gd name="T4" fmla="*/ 264 w 497"/>
                <a:gd name="T5" fmla="*/ 0 h 21"/>
                <a:gd name="T6" fmla="*/ 233 w 497"/>
                <a:gd name="T7" fmla="*/ 0 h 21"/>
                <a:gd name="T8" fmla="*/ 27 w 497"/>
                <a:gd name="T9" fmla="*/ 0 h 21"/>
                <a:gd name="T10" fmla="*/ 0 w 497"/>
                <a:gd name="T11" fmla="*/ 0 h 21"/>
                <a:gd name="T12" fmla="*/ 29 w 497"/>
                <a:gd name="T13" fmla="*/ 21 h 21"/>
                <a:gd name="T14" fmla="*/ 468 w 497"/>
                <a:gd name="T15" fmla="*/ 21 h 21"/>
                <a:gd name="T16" fmla="*/ 497 w 497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7" h="21">
                  <a:moveTo>
                    <a:pt x="497" y="0"/>
                  </a:moveTo>
                  <a:cubicBezTo>
                    <a:pt x="471" y="0"/>
                    <a:pt x="471" y="0"/>
                    <a:pt x="471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" y="17"/>
                    <a:pt x="29" y="21"/>
                  </a:cubicBezTo>
                  <a:cubicBezTo>
                    <a:pt x="468" y="21"/>
                    <a:pt x="468" y="21"/>
                    <a:pt x="468" y="21"/>
                  </a:cubicBezTo>
                  <a:cubicBezTo>
                    <a:pt x="491" y="17"/>
                    <a:pt x="497" y="0"/>
                    <a:pt x="49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8" name="Freeform 72"/>
            <p:cNvSpPr>
              <a:spLocks/>
            </p:cNvSpPr>
            <p:nvPr/>
          </p:nvSpPr>
          <p:spPr bwMode="auto">
            <a:xfrm>
              <a:off x="7513639" y="1868487"/>
              <a:ext cx="531813" cy="79375"/>
            </a:xfrm>
            <a:custGeom>
              <a:avLst/>
              <a:gdLst>
                <a:gd name="T0" fmla="*/ 0 w 439"/>
                <a:gd name="T1" fmla="*/ 0 h 65"/>
                <a:gd name="T2" fmla="*/ 7 w 439"/>
                <a:gd name="T3" fmla="*/ 1 h 65"/>
                <a:gd name="T4" fmla="*/ 11 w 439"/>
                <a:gd name="T5" fmla="*/ 7 h 65"/>
                <a:gd name="T6" fmla="*/ 21 w 439"/>
                <a:gd name="T7" fmla="*/ 16 h 65"/>
                <a:gd name="T8" fmla="*/ 179 w 439"/>
                <a:gd name="T9" fmla="*/ 63 h 65"/>
                <a:gd name="T10" fmla="*/ 220 w 439"/>
                <a:gd name="T11" fmla="*/ 65 h 65"/>
                <a:gd name="T12" fmla="*/ 260 w 439"/>
                <a:gd name="T13" fmla="*/ 64 h 65"/>
                <a:gd name="T14" fmla="*/ 421 w 439"/>
                <a:gd name="T15" fmla="*/ 14 h 65"/>
                <a:gd name="T16" fmla="*/ 426 w 439"/>
                <a:gd name="T17" fmla="*/ 10 h 65"/>
                <a:gd name="T18" fmla="*/ 433 w 439"/>
                <a:gd name="T19" fmla="*/ 1 h 65"/>
                <a:gd name="T20" fmla="*/ 439 w 439"/>
                <a:gd name="T21" fmla="*/ 0 h 65"/>
                <a:gd name="T22" fmla="*/ 0 w 439"/>
                <a:gd name="T2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39" h="65">
                  <a:moveTo>
                    <a:pt x="0" y="0"/>
                  </a:moveTo>
                  <a:cubicBezTo>
                    <a:pt x="2" y="1"/>
                    <a:pt x="4" y="1"/>
                    <a:pt x="7" y="1"/>
                  </a:cubicBezTo>
                  <a:cubicBezTo>
                    <a:pt x="8" y="3"/>
                    <a:pt x="10" y="5"/>
                    <a:pt x="11" y="7"/>
                  </a:cubicBezTo>
                  <a:cubicBezTo>
                    <a:pt x="13" y="10"/>
                    <a:pt x="16" y="14"/>
                    <a:pt x="21" y="16"/>
                  </a:cubicBezTo>
                  <a:cubicBezTo>
                    <a:pt x="52" y="40"/>
                    <a:pt x="110" y="58"/>
                    <a:pt x="179" y="63"/>
                  </a:cubicBezTo>
                  <a:cubicBezTo>
                    <a:pt x="192" y="64"/>
                    <a:pt x="206" y="65"/>
                    <a:pt x="220" y="65"/>
                  </a:cubicBezTo>
                  <a:cubicBezTo>
                    <a:pt x="234" y="65"/>
                    <a:pt x="247" y="64"/>
                    <a:pt x="260" y="64"/>
                  </a:cubicBezTo>
                  <a:cubicBezTo>
                    <a:pt x="331" y="58"/>
                    <a:pt x="391" y="40"/>
                    <a:pt x="421" y="14"/>
                  </a:cubicBezTo>
                  <a:cubicBezTo>
                    <a:pt x="423" y="13"/>
                    <a:pt x="424" y="11"/>
                    <a:pt x="426" y="10"/>
                  </a:cubicBezTo>
                  <a:cubicBezTo>
                    <a:pt x="429" y="7"/>
                    <a:pt x="431" y="4"/>
                    <a:pt x="433" y="1"/>
                  </a:cubicBezTo>
                  <a:cubicBezTo>
                    <a:pt x="436" y="1"/>
                    <a:pt x="438" y="1"/>
                    <a:pt x="43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9" name="Freeform 73"/>
            <p:cNvSpPr>
              <a:spLocks noEditPoints="1"/>
            </p:cNvSpPr>
            <p:nvPr/>
          </p:nvSpPr>
          <p:spPr bwMode="auto">
            <a:xfrm>
              <a:off x="7519989" y="1668462"/>
              <a:ext cx="520700" cy="206375"/>
            </a:xfrm>
            <a:custGeom>
              <a:avLst/>
              <a:gdLst>
                <a:gd name="T0" fmla="*/ 431 w 431"/>
                <a:gd name="T1" fmla="*/ 85 h 170"/>
                <a:gd name="T2" fmla="*/ 316 w 431"/>
                <a:gd name="T3" fmla="*/ 11 h 170"/>
                <a:gd name="T4" fmla="*/ 97 w 431"/>
                <a:gd name="T5" fmla="*/ 69 h 170"/>
                <a:gd name="T6" fmla="*/ 26 w 431"/>
                <a:gd name="T7" fmla="*/ 24 h 170"/>
                <a:gd name="T8" fmla="*/ 2 w 431"/>
                <a:gd name="T9" fmla="*/ 33 h 170"/>
                <a:gd name="T10" fmla="*/ 2 w 431"/>
                <a:gd name="T11" fmla="*/ 137 h 170"/>
                <a:gd name="T12" fmla="*/ 26 w 431"/>
                <a:gd name="T13" fmla="*/ 147 h 170"/>
                <a:gd name="T14" fmla="*/ 97 w 431"/>
                <a:gd name="T15" fmla="*/ 101 h 170"/>
                <a:gd name="T16" fmla="*/ 316 w 431"/>
                <a:gd name="T17" fmla="*/ 160 h 170"/>
                <a:gd name="T18" fmla="*/ 431 w 431"/>
                <a:gd name="T19" fmla="*/ 85 h 170"/>
                <a:gd name="T20" fmla="*/ 360 w 431"/>
                <a:gd name="T21" fmla="*/ 59 h 170"/>
                <a:gd name="T22" fmla="*/ 386 w 431"/>
                <a:gd name="T23" fmla="*/ 68 h 170"/>
                <a:gd name="T24" fmla="*/ 382 w 431"/>
                <a:gd name="T25" fmla="*/ 90 h 170"/>
                <a:gd name="T26" fmla="*/ 356 w 431"/>
                <a:gd name="T27" fmla="*/ 82 h 170"/>
                <a:gd name="T28" fmla="*/ 360 w 431"/>
                <a:gd name="T29" fmla="*/ 5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1" h="170">
                  <a:moveTo>
                    <a:pt x="431" y="85"/>
                  </a:moveTo>
                  <a:cubicBezTo>
                    <a:pt x="425" y="43"/>
                    <a:pt x="364" y="17"/>
                    <a:pt x="316" y="11"/>
                  </a:cubicBezTo>
                  <a:cubicBezTo>
                    <a:pt x="240" y="0"/>
                    <a:pt x="148" y="27"/>
                    <a:pt x="97" y="69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16" y="17"/>
                    <a:pt x="0" y="19"/>
                    <a:pt x="2" y="33"/>
                  </a:cubicBezTo>
                  <a:cubicBezTo>
                    <a:pt x="9" y="75"/>
                    <a:pt x="9" y="96"/>
                    <a:pt x="2" y="137"/>
                  </a:cubicBezTo>
                  <a:cubicBezTo>
                    <a:pt x="0" y="151"/>
                    <a:pt x="16" y="153"/>
                    <a:pt x="26" y="147"/>
                  </a:cubicBezTo>
                  <a:cubicBezTo>
                    <a:pt x="97" y="101"/>
                    <a:pt x="97" y="101"/>
                    <a:pt x="97" y="101"/>
                  </a:cubicBezTo>
                  <a:cubicBezTo>
                    <a:pt x="148" y="143"/>
                    <a:pt x="240" y="170"/>
                    <a:pt x="316" y="160"/>
                  </a:cubicBezTo>
                  <a:cubicBezTo>
                    <a:pt x="364" y="153"/>
                    <a:pt x="425" y="127"/>
                    <a:pt x="431" y="85"/>
                  </a:cubicBezTo>
                  <a:close/>
                  <a:moveTo>
                    <a:pt x="360" y="59"/>
                  </a:moveTo>
                  <a:cubicBezTo>
                    <a:pt x="368" y="55"/>
                    <a:pt x="380" y="59"/>
                    <a:pt x="386" y="68"/>
                  </a:cubicBezTo>
                  <a:cubicBezTo>
                    <a:pt x="392" y="76"/>
                    <a:pt x="390" y="87"/>
                    <a:pt x="382" y="90"/>
                  </a:cubicBezTo>
                  <a:cubicBezTo>
                    <a:pt x="374" y="94"/>
                    <a:pt x="363" y="90"/>
                    <a:pt x="356" y="82"/>
                  </a:cubicBezTo>
                  <a:cubicBezTo>
                    <a:pt x="350" y="73"/>
                    <a:pt x="352" y="63"/>
                    <a:pt x="360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74"/>
            <p:cNvSpPr>
              <a:spLocks/>
            </p:cNvSpPr>
            <p:nvPr/>
          </p:nvSpPr>
          <p:spPr bwMode="auto">
            <a:xfrm>
              <a:off x="5840414" y="1736725"/>
              <a:ext cx="112713" cy="147638"/>
            </a:xfrm>
            <a:custGeom>
              <a:avLst/>
              <a:gdLst>
                <a:gd name="T0" fmla="*/ 44 w 93"/>
                <a:gd name="T1" fmla="*/ 40 h 122"/>
                <a:gd name="T2" fmla="*/ 77 w 93"/>
                <a:gd name="T3" fmla="*/ 47 h 122"/>
                <a:gd name="T4" fmla="*/ 77 w 93"/>
                <a:gd name="T5" fmla="*/ 52 h 122"/>
                <a:gd name="T6" fmla="*/ 93 w 93"/>
                <a:gd name="T7" fmla="*/ 87 h 122"/>
                <a:gd name="T8" fmla="*/ 64 w 93"/>
                <a:gd name="T9" fmla="*/ 114 h 122"/>
                <a:gd name="T10" fmla="*/ 7 w 93"/>
                <a:gd name="T11" fmla="*/ 92 h 122"/>
                <a:gd name="T12" fmla="*/ 25 w 93"/>
                <a:gd name="T13" fmla="*/ 46 h 122"/>
                <a:gd name="T14" fmla="*/ 27 w 93"/>
                <a:gd name="T15" fmla="*/ 34 h 122"/>
                <a:gd name="T16" fmla="*/ 27 w 93"/>
                <a:gd name="T17" fmla="*/ 33 h 122"/>
                <a:gd name="T18" fmla="*/ 0 w 93"/>
                <a:gd name="T19" fmla="*/ 0 h 122"/>
                <a:gd name="T20" fmla="*/ 28 w 93"/>
                <a:gd name="T21" fmla="*/ 24 h 122"/>
                <a:gd name="T22" fmla="*/ 36 w 93"/>
                <a:gd name="T23" fmla="*/ 0 h 122"/>
                <a:gd name="T24" fmla="*/ 33 w 93"/>
                <a:gd name="T25" fmla="*/ 31 h 122"/>
                <a:gd name="T26" fmla="*/ 34 w 93"/>
                <a:gd name="T27" fmla="*/ 32 h 122"/>
                <a:gd name="T28" fmla="*/ 44 w 93"/>
                <a:gd name="T29" fmla="*/ 4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3" h="122">
                  <a:moveTo>
                    <a:pt x="44" y="40"/>
                  </a:moveTo>
                  <a:cubicBezTo>
                    <a:pt x="56" y="38"/>
                    <a:pt x="68" y="41"/>
                    <a:pt x="77" y="47"/>
                  </a:cubicBezTo>
                  <a:cubicBezTo>
                    <a:pt x="77" y="49"/>
                    <a:pt x="77" y="50"/>
                    <a:pt x="77" y="52"/>
                  </a:cubicBezTo>
                  <a:cubicBezTo>
                    <a:pt x="77" y="66"/>
                    <a:pt x="83" y="78"/>
                    <a:pt x="93" y="87"/>
                  </a:cubicBezTo>
                  <a:cubicBezTo>
                    <a:pt x="89" y="99"/>
                    <a:pt x="78" y="109"/>
                    <a:pt x="64" y="114"/>
                  </a:cubicBezTo>
                  <a:cubicBezTo>
                    <a:pt x="41" y="122"/>
                    <a:pt x="15" y="112"/>
                    <a:pt x="7" y="92"/>
                  </a:cubicBezTo>
                  <a:cubicBezTo>
                    <a:pt x="0" y="75"/>
                    <a:pt x="8" y="56"/>
                    <a:pt x="25" y="46"/>
                  </a:cubicBezTo>
                  <a:cubicBezTo>
                    <a:pt x="28" y="41"/>
                    <a:pt x="27" y="36"/>
                    <a:pt x="27" y="34"/>
                  </a:cubicBezTo>
                  <a:cubicBezTo>
                    <a:pt x="27" y="34"/>
                    <a:pt x="27" y="33"/>
                    <a:pt x="27" y="33"/>
                  </a:cubicBezTo>
                  <a:cubicBezTo>
                    <a:pt x="14" y="5"/>
                    <a:pt x="0" y="0"/>
                    <a:pt x="0" y="0"/>
                  </a:cubicBezTo>
                  <a:cubicBezTo>
                    <a:pt x="14" y="1"/>
                    <a:pt x="23" y="15"/>
                    <a:pt x="28" y="24"/>
                  </a:cubicBezTo>
                  <a:cubicBezTo>
                    <a:pt x="26" y="14"/>
                    <a:pt x="26" y="3"/>
                    <a:pt x="36" y="0"/>
                  </a:cubicBezTo>
                  <a:cubicBezTo>
                    <a:pt x="26" y="6"/>
                    <a:pt x="30" y="21"/>
                    <a:pt x="33" y="31"/>
                  </a:cubicBezTo>
                  <a:cubicBezTo>
                    <a:pt x="33" y="31"/>
                    <a:pt x="34" y="31"/>
                    <a:pt x="34" y="32"/>
                  </a:cubicBezTo>
                  <a:cubicBezTo>
                    <a:pt x="35" y="33"/>
                    <a:pt x="38" y="38"/>
                    <a:pt x="4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75"/>
            <p:cNvSpPr>
              <a:spLocks noEditPoints="1"/>
            </p:cNvSpPr>
            <p:nvPr/>
          </p:nvSpPr>
          <p:spPr bwMode="auto">
            <a:xfrm>
              <a:off x="6208714" y="1804987"/>
              <a:ext cx="76200" cy="65088"/>
            </a:xfrm>
            <a:custGeom>
              <a:avLst/>
              <a:gdLst>
                <a:gd name="T0" fmla="*/ 54 w 63"/>
                <a:gd name="T1" fmla="*/ 44 h 54"/>
                <a:gd name="T2" fmla="*/ 48 w 63"/>
                <a:gd name="T3" fmla="*/ 9 h 54"/>
                <a:gd name="T4" fmla="*/ 9 w 63"/>
                <a:gd name="T5" fmla="*/ 10 h 54"/>
                <a:gd name="T6" fmla="*/ 15 w 63"/>
                <a:gd name="T7" fmla="*/ 44 h 54"/>
                <a:gd name="T8" fmla="*/ 54 w 63"/>
                <a:gd name="T9" fmla="*/ 44 h 54"/>
                <a:gd name="T10" fmla="*/ 13 w 63"/>
                <a:gd name="T11" fmla="*/ 11 h 54"/>
                <a:gd name="T12" fmla="*/ 27 w 63"/>
                <a:gd name="T13" fmla="*/ 9 h 54"/>
                <a:gd name="T14" fmla="*/ 26 w 63"/>
                <a:gd name="T15" fmla="*/ 21 h 54"/>
                <a:gd name="T16" fmla="*/ 12 w 63"/>
                <a:gd name="T17" fmla="*/ 24 h 54"/>
                <a:gd name="T18" fmla="*/ 13 w 63"/>
                <a:gd name="T19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54">
                  <a:moveTo>
                    <a:pt x="54" y="44"/>
                  </a:moveTo>
                  <a:cubicBezTo>
                    <a:pt x="63" y="35"/>
                    <a:pt x="63" y="19"/>
                    <a:pt x="48" y="9"/>
                  </a:cubicBezTo>
                  <a:cubicBezTo>
                    <a:pt x="34" y="0"/>
                    <a:pt x="18" y="0"/>
                    <a:pt x="9" y="10"/>
                  </a:cubicBezTo>
                  <a:cubicBezTo>
                    <a:pt x="0" y="18"/>
                    <a:pt x="1" y="34"/>
                    <a:pt x="15" y="44"/>
                  </a:cubicBezTo>
                  <a:cubicBezTo>
                    <a:pt x="28" y="54"/>
                    <a:pt x="44" y="54"/>
                    <a:pt x="54" y="44"/>
                  </a:cubicBezTo>
                  <a:close/>
                  <a:moveTo>
                    <a:pt x="13" y="11"/>
                  </a:moveTo>
                  <a:cubicBezTo>
                    <a:pt x="17" y="7"/>
                    <a:pt x="23" y="6"/>
                    <a:pt x="27" y="9"/>
                  </a:cubicBezTo>
                  <a:cubicBezTo>
                    <a:pt x="30" y="12"/>
                    <a:pt x="30" y="17"/>
                    <a:pt x="26" y="21"/>
                  </a:cubicBezTo>
                  <a:cubicBezTo>
                    <a:pt x="22" y="25"/>
                    <a:pt x="16" y="26"/>
                    <a:pt x="12" y="24"/>
                  </a:cubicBezTo>
                  <a:cubicBezTo>
                    <a:pt x="9" y="21"/>
                    <a:pt x="9" y="15"/>
                    <a:pt x="1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76"/>
            <p:cNvSpPr>
              <a:spLocks noEditPoints="1"/>
            </p:cNvSpPr>
            <p:nvPr/>
          </p:nvSpPr>
          <p:spPr bwMode="auto">
            <a:xfrm>
              <a:off x="6280151" y="1809750"/>
              <a:ext cx="71438" cy="66675"/>
            </a:xfrm>
            <a:custGeom>
              <a:avLst/>
              <a:gdLst>
                <a:gd name="T0" fmla="*/ 57 w 59"/>
                <a:gd name="T1" fmla="*/ 29 h 55"/>
                <a:gd name="T2" fmla="*/ 34 w 59"/>
                <a:gd name="T3" fmla="*/ 0 h 55"/>
                <a:gd name="T4" fmla="*/ 27 w 59"/>
                <a:gd name="T5" fmla="*/ 52 h 55"/>
                <a:gd name="T6" fmla="*/ 57 w 59"/>
                <a:gd name="T7" fmla="*/ 29 h 55"/>
                <a:gd name="T8" fmla="*/ 32 w 59"/>
                <a:gd name="T9" fmla="*/ 4 h 55"/>
                <a:gd name="T10" fmla="*/ 44 w 59"/>
                <a:gd name="T11" fmla="*/ 9 h 55"/>
                <a:gd name="T12" fmla="*/ 38 w 59"/>
                <a:gd name="T13" fmla="*/ 18 h 55"/>
                <a:gd name="T14" fmla="*/ 26 w 59"/>
                <a:gd name="T15" fmla="*/ 13 h 55"/>
                <a:gd name="T16" fmla="*/ 32 w 59"/>
                <a:gd name="T17" fmla="*/ 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55">
                  <a:moveTo>
                    <a:pt x="57" y="29"/>
                  </a:moveTo>
                  <a:cubicBezTo>
                    <a:pt x="59" y="11"/>
                    <a:pt x="44" y="0"/>
                    <a:pt x="34" y="0"/>
                  </a:cubicBezTo>
                  <a:cubicBezTo>
                    <a:pt x="4" y="2"/>
                    <a:pt x="0" y="46"/>
                    <a:pt x="27" y="52"/>
                  </a:cubicBezTo>
                  <a:cubicBezTo>
                    <a:pt x="41" y="55"/>
                    <a:pt x="56" y="43"/>
                    <a:pt x="57" y="29"/>
                  </a:cubicBezTo>
                  <a:close/>
                  <a:moveTo>
                    <a:pt x="32" y="4"/>
                  </a:moveTo>
                  <a:cubicBezTo>
                    <a:pt x="37" y="3"/>
                    <a:pt x="43" y="5"/>
                    <a:pt x="44" y="9"/>
                  </a:cubicBezTo>
                  <a:cubicBezTo>
                    <a:pt x="46" y="13"/>
                    <a:pt x="43" y="17"/>
                    <a:pt x="38" y="18"/>
                  </a:cubicBezTo>
                  <a:cubicBezTo>
                    <a:pt x="33" y="19"/>
                    <a:pt x="28" y="17"/>
                    <a:pt x="26" y="13"/>
                  </a:cubicBezTo>
                  <a:cubicBezTo>
                    <a:pt x="25" y="9"/>
                    <a:pt x="28" y="5"/>
                    <a:pt x="3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77"/>
            <p:cNvSpPr>
              <a:spLocks/>
            </p:cNvSpPr>
            <p:nvPr/>
          </p:nvSpPr>
          <p:spPr bwMode="auto">
            <a:xfrm>
              <a:off x="5940426" y="1717675"/>
              <a:ext cx="127000" cy="138113"/>
            </a:xfrm>
            <a:custGeom>
              <a:avLst/>
              <a:gdLst>
                <a:gd name="T0" fmla="*/ 83 w 105"/>
                <a:gd name="T1" fmla="*/ 35 h 115"/>
                <a:gd name="T2" fmla="*/ 105 w 105"/>
                <a:gd name="T3" fmla="*/ 68 h 115"/>
                <a:gd name="T4" fmla="*/ 85 w 105"/>
                <a:gd name="T5" fmla="*/ 105 h 115"/>
                <a:gd name="T6" fmla="*/ 69 w 105"/>
                <a:gd name="T7" fmla="*/ 99 h 115"/>
                <a:gd name="T8" fmla="*/ 55 w 105"/>
                <a:gd name="T9" fmla="*/ 99 h 115"/>
                <a:gd name="T10" fmla="*/ 56 w 105"/>
                <a:gd name="T11" fmla="*/ 110 h 115"/>
                <a:gd name="T12" fmla="*/ 60 w 105"/>
                <a:gd name="T13" fmla="*/ 114 h 115"/>
                <a:gd name="T14" fmla="*/ 52 w 105"/>
                <a:gd name="T15" fmla="*/ 115 h 115"/>
                <a:gd name="T16" fmla="*/ 0 w 105"/>
                <a:gd name="T17" fmla="*/ 68 h 115"/>
                <a:gd name="T18" fmla="*/ 21 w 105"/>
                <a:gd name="T19" fmla="*/ 35 h 115"/>
                <a:gd name="T20" fmla="*/ 6 w 105"/>
                <a:gd name="T21" fmla="*/ 25 h 115"/>
                <a:gd name="T22" fmla="*/ 42 w 105"/>
                <a:gd name="T23" fmla="*/ 20 h 115"/>
                <a:gd name="T24" fmla="*/ 43 w 105"/>
                <a:gd name="T25" fmla="*/ 0 h 115"/>
                <a:gd name="T26" fmla="*/ 58 w 105"/>
                <a:gd name="T27" fmla="*/ 17 h 115"/>
                <a:gd name="T28" fmla="*/ 86 w 105"/>
                <a:gd name="T29" fmla="*/ 1 h 115"/>
                <a:gd name="T30" fmla="*/ 90 w 105"/>
                <a:gd name="T31" fmla="*/ 10 h 115"/>
                <a:gd name="T32" fmla="*/ 63 w 105"/>
                <a:gd name="T33" fmla="*/ 21 h 115"/>
                <a:gd name="T34" fmla="*/ 94 w 105"/>
                <a:gd name="T35" fmla="*/ 25 h 115"/>
                <a:gd name="T36" fmla="*/ 83 w 105"/>
                <a:gd name="T37" fmla="*/ 3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5" h="115">
                  <a:moveTo>
                    <a:pt x="83" y="35"/>
                  </a:moveTo>
                  <a:cubicBezTo>
                    <a:pt x="96" y="41"/>
                    <a:pt x="105" y="53"/>
                    <a:pt x="105" y="68"/>
                  </a:cubicBezTo>
                  <a:cubicBezTo>
                    <a:pt x="105" y="83"/>
                    <a:pt x="97" y="96"/>
                    <a:pt x="85" y="105"/>
                  </a:cubicBezTo>
                  <a:cubicBezTo>
                    <a:pt x="79" y="103"/>
                    <a:pt x="75" y="101"/>
                    <a:pt x="69" y="99"/>
                  </a:cubicBezTo>
                  <a:cubicBezTo>
                    <a:pt x="65" y="98"/>
                    <a:pt x="59" y="96"/>
                    <a:pt x="55" y="99"/>
                  </a:cubicBezTo>
                  <a:cubicBezTo>
                    <a:pt x="52" y="102"/>
                    <a:pt x="53" y="107"/>
                    <a:pt x="56" y="110"/>
                  </a:cubicBezTo>
                  <a:cubicBezTo>
                    <a:pt x="57" y="111"/>
                    <a:pt x="59" y="113"/>
                    <a:pt x="60" y="114"/>
                  </a:cubicBezTo>
                  <a:cubicBezTo>
                    <a:pt x="58" y="115"/>
                    <a:pt x="55" y="115"/>
                    <a:pt x="52" y="115"/>
                  </a:cubicBezTo>
                  <a:cubicBezTo>
                    <a:pt x="23" y="115"/>
                    <a:pt x="0" y="94"/>
                    <a:pt x="0" y="68"/>
                  </a:cubicBezTo>
                  <a:cubicBezTo>
                    <a:pt x="0" y="53"/>
                    <a:pt x="8" y="42"/>
                    <a:pt x="21" y="35"/>
                  </a:cubicBezTo>
                  <a:cubicBezTo>
                    <a:pt x="15" y="35"/>
                    <a:pt x="11" y="33"/>
                    <a:pt x="6" y="25"/>
                  </a:cubicBezTo>
                  <a:cubicBezTo>
                    <a:pt x="17" y="27"/>
                    <a:pt x="28" y="16"/>
                    <a:pt x="42" y="20"/>
                  </a:cubicBezTo>
                  <a:cubicBezTo>
                    <a:pt x="33" y="12"/>
                    <a:pt x="39" y="9"/>
                    <a:pt x="43" y="0"/>
                  </a:cubicBezTo>
                  <a:cubicBezTo>
                    <a:pt x="46" y="8"/>
                    <a:pt x="56" y="7"/>
                    <a:pt x="58" y="17"/>
                  </a:cubicBezTo>
                  <a:cubicBezTo>
                    <a:pt x="62" y="10"/>
                    <a:pt x="71" y="2"/>
                    <a:pt x="86" y="1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90" y="10"/>
                    <a:pt x="74" y="10"/>
                    <a:pt x="63" y="21"/>
                  </a:cubicBezTo>
                  <a:cubicBezTo>
                    <a:pt x="81" y="19"/>
                    <a:pt x="83" y="28"/>
                    <a:pt x="94" y="25"/>
                  </a:cubicBezTo>
                  <a:cubicBezTo>
                    <a:pt x="90" y="32"/>
                    <a:pt x="87" y="34"/>
                    <a:pt x="83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78"/>
            <p:cNvSpPr>
              <a:spLocks/>
            </p:cNvSpPr>
            <p:nvPr/>
          </p:nvSpPr>
          <p:spPr bwMode="auto">
            <a:xfrm>
              <a:off x="6011864" y="1758950"/>
              <a:ext cx="150813" cy="123825"/>
            </a:xfrm>
            <a:custGeom>
              <a:avLst/>
              <a:gdLst>
                <a:gd name="T0" fmla="*/ 107 w 125"/>
                <a:gd name="T1" fmla="*/ 40 h 103"/>
                <a:gd name="T2" fmla="*/ 119 w 125"/>
                <a:gd name="T3" fmla="*/ 26 h 103"/>
                <a:gd name="T4" fmla="*/ 113 w 125"/>
                <a:gd name="T5" fmla="*/ 2 h 103"/>
                <a:gd name="T6" fmla="*/ 116 w 125"/>
                <a:gd name="T7" fmla="*/ 0 h 103"/>
                <a:gd name="T8" fmla="*/ 122 w 125"/>
                <a:gd name="T9" fmla="*/ 27 h 103"/>
                <a:gd name="T10" fmla="*/ 118 w 125"/>
                <a:gd name="T11" fmla="*/ 45 h 103"/>
                <a:gd name="T12" fmla="*/ 118 w 125"/>
                <a:gd name="T13" fmla="*/ 59 h 103"/>
                <a:gd name="T14" fmla="*/ 72 w 125"/>
                <a:gd name="T15" fmla="*/ 96 h 103"/>
                <a:gd name="T16" fmla="*/ 7 w 125"/>
                <a:gd name="T17" fmla="*/ 81 h 103"/>
                <a:gd name="T18" fmla="*/ 1 w 125"/>
                <a:gd name="T19" fmla="*/ 73 h 103"/>
                <a:gd name="T20" fmla="*/ 10 w 125"/>
                <a:gd name="T21" fmla="*/ 75 h 103"/>
                <a:gd name="T22" fmla="*/ 67 w 125"/>
                <a:gd name="T23" fmla="*/ 79 h 103"/>
                <a:gd name="T24" fmla="*/ 107 w 125"/>
                <a:gd name="T25" fmla="*/ 4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5" h="103">
                  <a:moveTo>
                    <a:pt x="107" y="40"/>
                  </a:moveTo>
                  <a:cubicBezTo>
                    <a:pt x="110" y="38"/>
                    <a:pt x="115" y="34"/>
                    <a:pt x="119" y="26"/>
                  </a:cubicBezTo>
                  <a:cubicBezTo>
                    <a:pt x="122" y="18"/>
                    <a:pt x="119" y="8"/>
                    <a:pt x="113" y="2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23" y="8"/>
                    <a:pt x="125" y="17"/>
                    <a:pt x="122" y="27"/>
                  </a:cubicBezTo>
                  <a:cubicBezTo>
                    <a:pt x="120" y="35"/>
                    <a:pt x="118" y="38"/>
                    <a:pt x="118" y="45"/>
                  </a:cubicBezTo>
                  <a:cubicBezTo>
                    <a:pt x="122" y="49"/>
                    <a:pt x="120" y="54"/>
                    <a:pt x="118" y="59"/>
                  </a:cubicBezTo>
                  <a:cubicBezTo>
                    <a:pt x="114" y="70"/>
                    <a:pt x="97" y="89"/>
                    <a:pt x="72" y="96"/>
                  </a:cubicBezTo>
                  <a:cubicBezTo>
                    <a:pt x="46" y="103"/>
                    <a:pt x="25" y="92"/>
                    <a:pt x="7" y="81"/>
                  </a:cubicBezTo>
                  <a:cubicBezTo>
                    <a:pt x="4" y="79"/>
                    <a:pt x="0" y="75"/>
                    <a:pt x="1" y="73"/>
                  </a:cubicBezTo>
                  <a:cubicBezTo>
                    <a:pt x="3" y="72"/>
                    <a:pt x="7" y="74"/>
                    <a:pt x="10" y="75"/>
                  </a:cubicBezTo>
                  <a:cubicBezTo>
                    <a:pt x="28" y="81"/>
                    <a:pt x="44" y="87"/>
                    <a:pt x="67" y="79"/>
                  </a:cubicBezTo>
                  <a:cubicBezTo>
                    <a:pt x="94" y="70"/>
                    <a:pt x="94" y="41"/>
                    <a:pt x="10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79"/>
            <p:cNvSpPr>
              <a:spLocks/>
            </p:cNvSpPr>
            <p:nvPr/>
          </p:nvSpPr>
          <p:spPr bwMode="auto">
            <a:xfrm>
              <a:off x="6072189" y="1663700"/>
              <a:ext cx="161925" cy="204788"/>
            </a:xfrm>
            <a:custGeom>
              <a:avLst/>
              <a:gdLst>
                <a:gd name="T0" fmla="*/ 67 w 135"/>
                <a:gd name="T1" fmla="*/ 169 h 169"/>
                <a:gd name="T2" fmla="*/ 115 w 135"/>
                <a:gd name="T3" fmla="*/ 155 h 169"/>
                <a:gd name="T4" fmla="*/ 129 w 135"/>
                <a:gd name="T5" fmla="*/ 119 h 169"/>
                <a:gd name="T6" fmla="*/ 129 w 135"/>
                <a:gd name="T7" fmla="*/ 106 h 169"/>
                <a:gd name="T8" fmla="*/ 97 w 135"/>
                <a:gd name="T9" fmla="*/ 44 h 169"/>
                <a:gd name="T10" fmla="*/ 135 w 135"/>
                <a:gd name="T11" fmla="*/ 54 h 169"/>
                <a:gd name="T12" fmla="*/ 100 w 135"/>
                <a:gd name="T13" fmla="*/ 31 h 169"/>
                <a:gd name="T14" fmla="*/ 128 w 135"/>
                <a:gd name="T15" fmla="*/ 27 h 169"/>
                <a:gd name="T16" fmla="*/ 84 w 135"/>
                <a:gd name="T17" fmla="*/ 25 h 169"/>
                <a:gd name="T18" fmla="*/ 109 w 135"/>
                <a:gd name="T19" fmla="*/ 10 h 169"/>
                <a:gd name="T20" fmla="*/ 73 w 135"/>
                <a:gd name="T21" fmla="*/ 21 h 169"/>
                <a:gd name="T22" fmla="*/ 82 w 135"/>
                <a:gd name="T23" fmla="*/ 0 h 169"/>
                <a:gd name="T24" fmla="*/ 63 w 135"/>
                <a:gd name="T25" fmla="*/ 23 h 169"/>
                <a:gd name="T26" fmla="*/ 26 w 135"/>
                <a:gd name="T27" fmla="*/ 10 h 169"/>
                <a:gd name="T28" fmla="*/ 51 w 135"/>
                <a:gd name="T29" fmla="*/ 25 h 169"/>
                <a:gd name="T30" fmla="*/ 6 w 135"/>
                <a:gd name="T31" fmla="*/ 27 h 169"/>
                <a:gd name="T32" fmla="*/ 35 w 135"/>
                <a:gd name="T33" fmla="*/ 31 h 169"/>
                <a:gd name="T34" fmla="*/ 0 w 135"/>
                <a:gd name="T35" fmla="*/ 54 h 169"/>
                <a:gd name="T36" fmla="*/ 37 w 135"/>
                <a:gd name="T37" fmla="*/ 44 h 169"/>
                <a:gd name="T38" fmla="*/ 6 w 135"/>
                <a:gd name="T39" fmla="*/ 106 h 169"/>
                <a:gd name="T40" fmla="*/ 15 w 135"/>
                <a:gd name="T41" fmla="*/ 150 h 169"/>
                <a:gd name="T42" fmla="*/ 39 w 135"/>
                <a:gd name="T43" fmla="*/ 127 h 169"/>
                <a:gd name="T44" fmla="*/ 54 w 135"/>
                <a:gd name="T45" fmla="*/ 114 h 169"/>
                <a:gd name="T46" fmla="*/ 63 w 135"/>
                <a:gd name="T47" fmla="*/ 103 h 169"/>
                <a:gd name="T48" fmla="*/ 58 w 135"/>
                <a:gd name="T49" fmla="*/ 86 h 169"/>
                <a:gd name="T50" fmla="*/ 60 w 135"/>
                <a:gd name="T51" fmla="*/ 79 h 169"/>
                <a:gd name="T52" fmla="*/ 62 w 135"/>
                <a:gd name="T53" fmla="*/ 77 h 169"/>
                <a:gd name="T54" fmla="*/ 70 w 135"/>
                <a:gd name="T55" fmla="*/ 78 h 169"/>
                <a:gd name="T56" fmla="*/ 78 w 135"/>
                <a:gd name="T57" fmla="*/ 107 h 169"/>
                <a:gd name="T58" fmla="*/ 74 w 135"/>
                <a:gd name="T59" fmla="*/ 121 h 169"/>
                <a:gd name="T60" fmla="*/ 76 w 135"/>
                <a:gd name="T61" fmla="*/ 129 h 169"/>
                <a:gd name="T62" fmla="*/ 74 w 135"/>
                <a:gd name="T63" fmla="*/ 137 h 169"/>
                <a:gd name="T64" fmla="*/ 54 w 135"/>
                <a:gd name="T65" fmla="*/ 160 h 169"/>
                <a:gd name="T66" fmla="*/ 43 w 135"/>
                <a:gd name="T67" fmla="*/ 167 h 169"/>
                <a:gd name="T68" fmla="*/ 67 w 135"/>
                <a:gd name="T69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5" h="169">
                  <a:moveTo>
                    <a:pt x="67" y="169"/>
                  </a:moveTo>
                  <a:cubicBezTo>
                    <a:pt x="88" y="169"/>
                    <a:pt x="105" y="165"/>
                    <a:pt x="115" y="155"/>
                  </a:cubicBezTo>
                  <a:cubicBezTo>
                    <a:pt x="107" y="142"/>
                    <a:pt x="112" y="125"/>
                    <a:pt x="129" y="119"/>
                  </a:cubicBezTo>
                  <a:cubicBezTo>
                    <a:pt x="129" y="115"/>
                    <a:pt x="129" y="111"/>
                    <a:pt x="129" y="106"/>
                  </a:cubicBezTo>
                  <a:cubicBezTo>
                    <a:pt x="127" y="76"/>
                    <a:pt x="114" y="55"/>
                    <a:pt x="97" y="44"/>
                  </a:cubicBezTo>
                  <a:cubicBezTo>
                    <a:pt x="111" y="44"/>
                    <a:pt x="124" y="49"/>
                    <a:pt x="135" y="54"/>
                  </a:cubicBezTo>
                  <a:cubicBezTo>
                    <a:pt x="128" y="37"/>
                    <a:pt x="112" y="33"/>
                    <a:pt x="100" y="31"/>
                  </a:cubicBezTo>
                  <a:cubicBezTo>
                    <a:pt x="110" y="27"/>
                    <a:pt x="120" y="27"/>
                    <a:pt x="128" y="27"/>
                  </a:cubicBezTo>
                  <a:cubicBezTo>
                    <a:pt x="110" y="17"/>
                    <a:pt x="94" y="19"/>
                    <a:pt x="84" y="25"/>
                  </a:cubicBezTo>
                  <a:cubicBezTo>
                    <a:pt x="91" y="18"/>
                    <a:pt x="100" y="13"/>
                    <a:pt x="109" y="10"/>
                  </a:cubicBezTo>
                  <a:cubicBezTo>
                    <a:pt x="91" y="8"/>
                    <a:pt x="80" y="14"/>
                    <a:pt x="73" y="21"/>
                  </a:cubicBezTo>
                  <a:cubicBezTo>
                    <a:pt x="75" y="13"/>
                    <a:pt x="78" y="6"/>
                    <a:pt x="82" y="0"/>
                  </a:cubicBezTo>
                  <a:cubicBezTo>
                    <a:pt x="69" y="6"/>
                    <a:pt x="64" y="15"/>
                    <a:pt x="63" y="23"/>
                  </a:cubicBezTo>
                  <a:cubicBezTo>
                    <a:pt x="57" y="15"/>
                    <a:pt x="45" y="7"/>
                    <a:pt x="26" y="10"/>
                  </a:cubicBezTo>
                  <a:cubicBezTo>
                    <a:pt x="35" y="13"/>
                    <a:pt x="44" y="18"/>
                    <a:pt x="51" y="25"/>
                  </a:cubicBezTo>
                  <a:cubicBezTo>
                    <a:pt x="41" y="19"/>
                    <a:pt x="25" y="17"/>
                    <a:pt x="6" y="27"/>
                  </a:cubicBezTo>
                  <a:cubicBezTo>
                    <a:pt x="15" y="27"/>
                    <a:pt x="25" y="27"/>
                    <a:pt x="35" y="31"/>
                  </a:cubicBezTo>
                  <a:cubicBezTo>
                    <a:pt x="23" y="33"/>
                    <a:pt x="7" y="38"/>
                    <a:pt x="0" y="54"/>
                  </a:cubicBezTo>
                  <a:cubicBezTo>
                    <a:pt x="11" y="50"/>
                    <a:pt x="24" y="45"/>
                    <a:pt x="37" y="44"/>
                  </a:cubicBezTo>
                  <a:cubicBezTo>
                    <a:pt x="20" y="55"/>
                    <a:pt x="8" y="76"/>
                    <a:pt x="6" y="106"/>
                  </a:cubicBezTo>
                  <a:cubicBezTo>
                    <a:pt x="4" y="126"/>
                    <a:pt x="8" y="140"/>
                    <a:pt x="15" y="150"/>
                  </a:cubicBezTo>
                  <a:cubicBezTo>
                    <a:pt x="27" y="146"/>
                    <a:pt x="33" y="137"/>
                    <a:pt x="39" y="127"/>
                  </a:cubicBezTo>
                  <a:cubicBezTo>
                    <a:pt x="44" y="120"/>
                    <a:pt x="47" y="115"/>
                    <a:pt x="54" y="114"/>
                  </a:cubicBezTo>
                  <a:cubicBezTo>
                    <a:pt x="59" y="111"/>
                    <a:pt x="62" y="107"/>
                    <a:pt x="63" y="103"/>
                  </a:cubicBezTo>
                  <a:cubicBezTo>
                    <a:pt x="66" y="97"/>
                    <a:pt x="63" y="90"/>
                    <a:pt x="58" y="86"/>
                  </a:cubicBezTo>
                  <a:cubicBezTo>
                    <a:pt x="56" y="84"/>
                    <a:pt x="57" y="81"/>
                    <a:pt x="60" y="79"/>
                  </a:cubicBezTo>
                  <a:cubicBezTo>
                    <a:pt x="62" y="77"/>
                    <a:pt x="62" y="77"/>
                    <a:pt x="62" y="77"/>
                  </a:cubicBezTo>
                  <a:cubicBezTo>
                    <a:pt x="65" y="75"/>
                    <a:pt x="68" y="75"/>
                    <a:pt x="70" y="78"/>
                  </a:cubicBezTo>
                  <a:cubicBezTo>
                    <a:pt x="78" y="86"/>
                    <a:pt x="81" y="96"/>
                    <a:pt x="78" y="107"/>
                  </a:cubicBezTo>
                  <a:cubicBezTo>
                    <a:pt x="76" y="111"/>
                    <a:pt x="74" y="116"/>
                    <a:pt x="74" y="121"/>
                  </a:cubicBezTo>
                  <a:cubicBezTo>
                    <a:pt x="76" y="123"/>
                    <a:pt x="76" y="126"/>
                    <a:pt x="76" y="129"/>
                  </a:cubicBezTo>
                  <a:cubicBezTo>
                    <a:pt x="76" y="132"/>
                    <a:pt x="75" y="134"/>
                    <a:pt x="74" y="137"/>
                  </a:cubicBezTo>
                  <a:cubicBezTo>
                    <a:pt x="71" y="143"/>
                    <a:pt x="64" y="152"/>
                    <a:pt x="54" y="160"/>
                  </a:cubicBezTo>
                  <a:cubicBezTo>
                    <a:pt x="50" y="162"/>
                    <a:pt x="47" y="164"/>
                    <a:pt x="43" y="167"/>
                  </a:cubicBezTo>
                  <a:cubicBezTo>
                    <a:pt x="50" y="168"/>
                    <a:pt x="58" y="169"/>
                    <a:pt x="67" y="1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4" name="任意多边形 193"/>
          <p:cNvSpPr/>
          <p:nvPr/>
        </p:nvSpPr>
        <p:spPr>
          <a:xfrm>
            <a:off x="138611" y="-31586"/>
            <a:ext cx="4391660" cy="3094084"/>
          </a:xfrm>
          <a:custGeom>
            <a:avLst/>
            <a:gdLst>
              <a:gd name="connsiteX0" fmla="*/ 5573486 w 5573486"/>
              <a:gd name="connsiteY0" fmla="*/ 0 h 5138057"/>
              <a:gd name="connsiteX1" fmla="*/ 0 w 5573486"/>
              <a:gd name="connsiteY1" fmla="*/ 2525486 h 5138057"/>
              <a:gd name="connsiteX2" fmla="*/ 2148115 w 5573486"/>
              <a:gd name="connsiteY2" fmla="*/ 5138057 h 5138057"/>
              <a:gd name="connsiteX0" fmla="*/ 4775200 w 4775200"/>
              <a:gd name="connsiteY0" fmla="*/ 0 h 5181600"/>
              <a:gd name="connsiteX1" fmla="*/ 0 w 4775200"/>
              <a:gd name="connsiteY1" fmla="*/ 2569029 h 5181600"/>
              <a:gd name="connsiteX2" fmla="*/ 2148115 w 4775200"/>
              <a:gd name="connsiteY2" fmla="*/ 5181600 h 5181600"/>
              <a:gd name="connsiteX0" fmla="*/ 4557486 w 4557486"/>
              <a:gd name="connsiteY0" fmla="*/ 0 h 5167086"/>
              <a:gd name="connsiteX1" fmla="*/ 0 w 4557486"/>
              <a:gd name="connsiteY1" fmla="*/ 2554515 h 5167086"/>
              <a:gd name="connsiteX2" fmla="*/ 2148115 w 4557486"/>
              <a:gd name="connsiteY2" fmla="*/ 5167086 h 5167086"/>
              <a:gd name="connsiteX0" fmla="*/ 4455886 w 4455886"/>
              <a:gd name="connsiteY0" fmla="*/ 0 h 5167086"/>
              <a:gd name="connsiteX1" fmla="*/ 0 w 4455886"/>
              <a:gd name="connsiteY1" fmla="*/ 2554515 h 5167086"/>
              <a:gd name="connsiteX2" fmla="*/ 2148115 w 4455886"/>
              <a:gd name="connsiteY2" fmla="*/ 5167086 h 5167086"/>
              <a:gd name="connsiteX0" fmla="*/ 4441372 w 4441372"/>
              <a:gd name="connsiteY0" fmla="*/ 0 h 5167086"/>
              <a:gd name="connsiteX1" fmla="*/ 0 w 4441372"/>
              <a:gd name="connsiteY1" fmla="*/ 3077029 h 5167086"/>
              <a:gd name="connsiteX2" fmla="*/ 2133601 w 4441372"/>
              <a:gd name="connsiteY2" fmla="*/ 5167086 h 5167086"/>
              <a:gd name="connsiteX0" fmla="*/ 4310744 w 4310744"/>
              <a:gd name="connsiteY0" fmla="*/ 0 h 5167086"/>
              <a:gd name="connsiteX1" fmla="*/ 0 w 4310744"/>
              <a:gd name="connsiteY1" fmla="*/ 3077029 h 5167086"/>
              <a:gd name="connsiteX2" fmla="*/ 2133601 w 4310744"/>
              <a:gd name="connsiteY2" fmla="*/ 5167086 h 5167086"/>
              <a:gd name="connsiteX0" fmla="*/ 4310744 w 4310744"/>
              <a:gd name="connsiteY0" fmla="*/ 0 h 5167086"/>
              <a:gd name="connsiteX1" fmla="*/ 0 w 4310744"/>
              <a:gd name="connsiteY1" fmla="*/ 3135086 h 5167086"/>
              <a:gd name="connsiteX2" fmla="*/ 2133601 w 4310744"/>
              <a:gd name="connsiteY2" fmla="*/ 5167086 h 5167086"/>
              <a:gd name="connsiteX0" fmla="*/ 4310744 w 4310744"/>
              <a:gd name="connsiteY0" fmla="*/ 0 h 5196115"/>
              <a:gd name="connsiteX1" fmla="*/ 0 w 4310744"/>
              <a:gd name="connsiteY1" fmla="*/ 3135086 h 5196115"/>
              <a:gd name="connsiteX2" fmla="*/ 2409372 w 4310744"/>
              <a:gd name="connsiteY2" fmla="*/ 5196115 h 5196115"/>
              <a:gd name="connsiteX0" fmla="*/ 4310744 w 4310744"/>
              <a:gd name="connsiteY0" fmla="*/ 0 h 5196115"/>
              <a:gd name="connsiteX1" fmla="*/ 0 w 4310744"/>
              <a:gd name="connsiteY1" fmla="*/ 3135086 h 5196115"/>
              <a:gd name="connsiteX2" fmla="*/ 2946401 w 4310744"/>
              <a:gd name="connsiteY2" fmla="*/ 5196115 h 5196115"/>
              <a:gd name="connsiteX0" fmla="*/ 4151087 w 4151087"/>
              <a:gd name="connsiteY0" fmla="*/ 0 h 5312229"/>
              <a:gd name="connsiteX1" fmla="*/ 0 w 4151087"/>
              <a:gd name="connsiteY1" fmla="*/ 3251200 h 5312229"/>
              <a:gd name="connsiteX2" fmla="*/ 2946401 w 4151087"/>
              <a:gd name="connsiteY2" fmla="*/ 5312229 h 5312229"/>
              <a:gd name="connsiteX0" fmla="*/ 4064001 w 4064001"/>
              <a:gd name="connsiteY0" fmla="*/ 0 h 5341257"/>
              <a:gd name="connsiteX1" fmla="*/ 0 w 4064001"/>
              <a:gd name="connsiteY1" fmla="*/ 3280228 h 5341257"/>
              <a:gd name="connsiteX2" fmla="*/ 2946401 w 4064001"/>
              <a:gd name="connsiteY2" fmla="*/ 5341257 h 5341257"/>
              <a:gd name="connsiteX0" fmla="*/ 3875315 w 3875315"/>
              <a:gd name="connsiteY0" fmla="*/ 0 h 5428343"/>
              <a:gd name="connsiteX1" fmla="*/ 0 w 3875315"/>
              <a:gd name="connsiteY1" fmla="*/ 3367314 h 5428343"/>
              <a:gd name="connsiteX2" fmla="*/ 2946401 w 3875315"/>
              <a:gd name="connsiteY2" fmla="*/ 5428343 h 5428343"/>
              <a:gd name="connsiteX0" fmla="*/ 3875315 w 3875315"/>
              <a:gd name="connsiteY0" fmla="*/ 0 h 5500914"/>
              <a:gd name="connsiteX1" fmla="*/ 0 w 3875315"/>
              <a:gd name="connsiteY1" fmla="*/ 3367314 h 5500914"/>
              <a:gd name="connsiteX2" fmla="*/ 2670629 w 3875315"/>
              <a:gd name="connsiteY2" fmla="*/ 5500914 h 5500914"/>
              <a:gd name="connsiteX0" fmla="*/ 3918858 w 3918858"/>
              <a:gd name="connsiteY0" fmla="*/ 0 h 5515429"/>
              <a:gd name="connsiteX1" fmla="*/ 0 w 3918858"/>
              <a:gd name="connsiteY1" fmla="*/ 3381829 h 5515429"/>
              <a:gd name="connsiteX2" fmla="*/ 2670629 w 3918858"/>
              <a:gd name="connsiteY2" fmla="*/ 5515429 h 5515429"/>
              <a:gd name="connsiteX0" fmla="*/ 3933372 w 3933372"/>
              <a:gd name="connsiteY0" fmla="*/ 0 h 5515429"/>
              <a:gd name="connsiteX1" fmla="*/ 0 w 3933372"/>
              <a:gd name="connsiteY1" fmla="*/ 3454401 h 5515429"/>
              <a:gd name="connsiteX2" fmla="*/ 2685143 w 3933372"/>
              <a:gd name="connsiteY2" fmla="*/ 5515429 h 5515429"/>
              <a:gd name="connsiteX0" fmla="*/ 3933372 w 3933372"/>
              <a:gd name="connsiteY0" fmla="*/ 0 h 5515429"/>
              <a:gd name="connsiteX1" fmla="*/ 0 w 3933372"/>
              <a:gd name="connsiteY1" fmla="*/ 3672115 h 5515429"/>
              <a:gd name="connsiteX2" fmla="*/ 2685143 w 3933372"/>
              <a:gd name="connsiteY2" fmla="*/ 5515429 h 5515429"/>
              <a:gd name="connsiteX0" fmla="*/ 3933372 w 3933372"/>
              <a:gd name="connsiteY0" fmla="*/ 0 h 5515429"/>
              <a:gd name="connsiteX1" fmla="*/ 0 w 3933372"/>
              <a:gd name="connsiteY1" fmla="*/ 3425372 h 5515429"/>
              <a:gd name="connsiteX2" fmla="*/ 2685143 w 3933372"/>
              <a:gd name="connsiteY2" fmla="*/ 5515429 h 5515429"/>
              <a:gd name="connsiteX0" fmla="*/ 4136572 w 4136572"/>
              <a:gd name="connsiteY0" fmla="*/ 0 h 5471886"/>
              <a:gd name="connsiteX1" fmla="*/ 0 w 4136572"/>
              <a:gd name="connsiteY1" fmla="*/ 3381829 h 5471886"/>
              <a:gd name="connsiteX2" fmla="*/ 2685143 w 4136572"/>
              <a:gd name="connsiteY2" fmla="*/ 5471886 h 5471886"/>
              <a:gd name="connsiteX0" fmla="*/ 4267200 w 4267200"/>
              <a:gd name="connsiteY0" fmla="*/ 0 h 5486401"/>
              <a:gd name="connsiteX1" fmla="*/ 0 w 4267200"/>
              <a:gd name="connsiteY1" fmla="*/ 3396344 h 5486401"/>
              <a:gd name="connsiteX2" fmla="*/ 2685143 w 4267200"/>
              <a:gd name="connsiteY2" fmla="*/ 5486401 h 5486401"/>
              <a:gd name="connsiteX0" fmla="*/ 4267200 w 4267200"/>
              <a:gd name="connsiteY0" fmla="*/ 0 h 5457373"/>
              <a:gd name="connsiteX1" fmla="*/ 0 w 4267200"/>
              <a:gd name="connsiteY1" fmla="*/ 3396344 h 5457373"/>
              <a:gd name="connsiteX2" fmla="*/ 2786743 w 4267200"/>
              <a:gd name="connsiteY2" fmla="*/ 5457373 h 5457373"/>
              <a:gd name="connsiteX0" fmla="*/ 4673600 w 4673600"/>
              <a:gd name="connsiteY0" fmla="*/ 0 h 5330373"/>
              <a:gd name="connsiteX1" fmla="*/ 0 w 4673600"/>
              <a:gd name="connsiteY1" fmla="*/ 3269344 h 5330373"/>
              <a:gd name="connsiteX2" fmla="*/ 2786743 w 4673600"/>
              <a:gd name="connsiteY2" fmla="*/ 5330373 h 5330373"/>
              <a:gd name="connsiteX0" fmla="*/ 4673600 w 4673600"/>
              <a:gd name="connsiteY0" fmla="*/ 0 h 3269344"/>
              <a:gd name="connsiteX1" fmla="*/ 0 w 4673600"/>
              <a:gd name="connsiteY1" fmla="*/ 3269344 h 3269344"/>
              <a:gd name="connsiteX0" fmla="*/ 4505960 w 4505960"/>
              <a:gd name="connsiteY0" fmla="*/ 0 h 3155044"/>
              <a:gd name="connsiteX1" fmla="*/ 0 w 4505960"/>
              <a:gd name="connsiteY1" fmla="*/ 3155044 h 3155044"/>
              <a:gd name="connsiteX0" fmla="*/ 4391660 w 4391660"/>
              <a:gd name="connsiteY0" fmla="*/ 0 h 3094084"/>
              <a:gd name="connsiteX1" fmla="*/ 0 w 4391660"/>
              <a:gd name="connsiteY1" fmla="*/ 3094084 h 3094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91660" h="3094084">
                <a:moveTo>
                  <a:pt x="4391660" y="0"/>
                </a:moveTo>
                <a:lnTo>
                  <a:pt x="0" y="3094084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0" name="组合 119"/>
          <p:cNvGrpSpPr/>
          <p:nvPr/>
        </p:nvGrpSpPr>
        <p:grpSpPr>
          <a:xfrm>
            <a:off x="60706" y="3051866"/>
            <a:ext cx="259263" cy="259682"/>
            <a:chOff x="4720329" y="5140875"/>
            <a:chExt cx="294234" cy="294710"/>
          </a:xfrm>
          <a:solidFill>
            <a:srgbClr val="7F7F7F"/>
          </a:solidFill>
        </p:grpSpPr>
        <p:sp>
          <p:nvSpPr>
            <p:cNvPr id="121" name="Oval 6"/>
            <p:cNvSpPr>
              <a:spLocks noChangeArrowheads="1"/>
            </p:cNvSpPr>
            <p:nvPr/>
          </p:nvSpPr>
          <p:spPr bwMode="auto">
            <a:xfrm>
              <a:off x="4720329" y="5140875"/>
              <a:ext cx="294234" cy="294710"/>
            </a:xfrm>
            <a:prstGeom prst="ellipse">
              <a:avLst/>
            </a:prstGeom>
            <a:noFill/>
            <a:ln w="12700">
              <a:solidFill>
                <a:srgbClr val="7F7F7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8"/>
            <p:cNvSpPr>
              <a:spLocks/>
            </p:cNvSpPr>
            <p:nvPr/>
          </p:nvSpPr>
          <p:spPr bwMode="auto">
            <a:xfrm>
              <a:off x="4837193" y="5176345"/>
              <a:ext cx="21908" cy="39121"/>
            </a:xfrm>
            <a:custGeom>
              <a:avLst/>
              <a:gdLst>
                <a:gd name="T0" fmla="*/ 42 w 42"/>
                <a:gd name="T1" fmla="*/ 73 h 73"/>
                <a:gd name="T2" fmla="*/ 42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22"/>
                    <a:pt x="11" y="47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9"/>
            <p:cNvSpPr>
              <a:spLocks/>
            </p:cNvSpPr>
            <p:nvPr/>
          </p:nvSpPr>
          <p:spPr bwMode="auto">
            <a:xfrm>
              <a:off x="4755300" y="5237374"/>
              <a:ext cx="47467" cy="39643"/>
            </a:xfrm>
            <a:custGeom>
              <a:avLst/>
              <a:gdLst>
                <a:gd name="T0" fmla="*/ 89 w 89"/>
                <a:gd name="T1" fmla="*/ 0 h 75"/>
                <a:gd name="T2" fmla="*/ 22 w 89"/>
                <a:gd name="T3" fmla="*/ 0 h 75"/>
                <a:gd name="T4" fmla="*/ 0 w 89"/>
                <a:gd name="T5" fmla="*/ 75 h 75"/>
                <a:gd name="T6" fmla="*/ 78 w 89"/>
                <a:gd name="T7" fmla="*/ 75 h 75"/>
                <a:gd name="T8" fmla="*/ 89 w 8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23"/>
                    <a:pt x="3" y="48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49"/>
                    <a:pt x="83" y="24"/>
                    <a:pt x="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0"/>
            <p:cNvSpPr>
              <a:spLocks/>
            </p:cNvSpPr>
            <p:nvPr/>
          </p:nvSpPr>
          <p:spPr bwMode="auto">
            <a:xfrm>
              <a:off x="4785032" y="5184691"/>
              <a:ext cx="41729" cy="30775"/>
            </a:xfrm>
            <a:custGeom>
              <a:avLst/>
              <a:gdLst>
                <a:gd name="T0" fmla="*/ 79 w 79"/>
                <a:gd name="T1" fmla="*/ 0 h 58"/>
                <a:gd name="T2" fmla="*/ 0 w 79"/>
                <a:gd name="T3" fmla="*/ 58 h 58"/>
                <a:gd name="T4" fmla="*/ 52 w 79"/>
                <a:gd name="T5" fmla="*/ 58 h 58"/>
                <a:gd name="T6" fmla="*/ 79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79" y="0"/>
                  </a:moveTo>
                  <a:cubicBezTo>
                    <a:pt x="49" y="13"/>
                    <a:pt x="22" y="33"/>
                    <a:pt x="0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60" y="38"/>
                    <a:pt x="69" y="19"/>
                    <a:pt x="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1"/>
            <p:cNvSpPr>
              <a:spLocks/>
            </p:cNvSpPr>
            <p:nvPr/>
          </p:nvSpPr>
          <p:spPr bwMode="auto">
            <a:xfrm>
              <a:off x="4881529" y="5176345"/>
              <a:ext cx="21908" cy="39121"/>
            </a:xfrm>
            <a:custGeom>
              <a:avLst/>
              <a:gdLst>
                <a:gd name="T0" fmla="*/ 42 w 42"/>
                <a:gd name="T1" fmla="*/ 73 h 73"/>
                <a:gd name="T2" fmla="*/ 0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31" y="47"/>
                    <a:pt x="17" y="22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"/>
            <p:cNvSpPr>
              <a:spLocks/>
            </p:cNvSpPr>
            <p:nvPr/>
          </p:nvSpPr>
          <p:spPr bwMode="auto">
            <a:xfrm>
              <a:off x="4932125" y="5237374"/>
              <a:ext cx="47467" cy="39643"/>
            </a:xfrm>
            <a:custGeom>
              <a:avLst/>
              <a:gdLst>
                <a:gd name="T0" fmla="*/ 11 w 89"/>
                <a:gd name="T1" fmla="*/ 75 h 75"/>
                <a:gd name="T2" fmla="*/ 89 w 89"/>
                <a:gd name="T3" fmla="*/ 75 h 75"/>
                <a:gd name="T4" fmla="*/ 67 w 89"/>
                <a:gd name="T5" fmla="*/ 0 h 75"/>
                <a:gd name="T6" fmla="*/ 0 w 89"/>
                <a:gd name="T7" fmla="*/ 0 h 75"/>
                <a:gd name="T8" fmla="*/ 11 w 89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11" y="75"/>
                  </a:moveTo>
                  <a:cubicBezTo>
                    <a:pt x="89" y="75"/>
                    <a:pt x="89" y="75"/>
                    <a:pt x="89" y="75"/>
                  </a:cubicBezTo>
                  <a:cubicBezTo>
                    <a:pt x="86" y="48"/>
                    <a:pt x="78" y="23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4"/>
                    <a:pt x="9" y="49"/>
                    <a:pt x="11" y="7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3"/>
            <p:cNvSpPr>
              <a:spLocks/>
            </p:cNvSpPr>
            <p:nvPr/>
          </p:nvSpPr>
          <p:spPr bwMode="auto">
            <a:xfrm>
              <a:off x="4914391" y="5184691"/>
              <a:ext cx="41207" cy="30775"/>
            </a:xfrm>
            <a:custGeom>
              <a:avLst/>
              <a:gdLst>
                <a:gd name="T0" fmla="*/ 78 w 78"/>
                <a:gd name="T1" fmla="*/ 58 h 58"/>
                <a:gd name="T2" fmla="*/ 0 w 78"/>
                <a:gd name="T3" fmla="*/ 0 h 58"/>
                <a:gd name="T4" fmla="*/ 27 w 78"/>
                <a:gd name="T5" fmla="*/ 58 h 58"/>
                <a:gd name="T6" fmla="*/ 78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57" y="33"/>
                    <a:pt x="30" y="13"/>
                    <a:pt x="0" y="0"/>
                  </a:cubicBezTo>
                  <a:cubicBezTo>
                    <a:pt x="10" y="19"/>
                    <a:pt x="19" y="38"/>
                    <a:pt x="27" y="58"/>
                  </a:cubicBezTo>
                  <a:lnTo>
                    <a:pt x="78" y="5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4"/>
            <p:cNvSpPr>
              <a:spLocks/>
            </p:cNvSpPr>
            <p:nvPr/>
          </p:nvSpPr>
          <p:spPr bwMode="auto">
            <a:xfrm>
              <a:off x="4834063" y="5361517"/>
              <a:ext cx="21908" cy="38599"/>
            </a:xfrm>
            <a:custGeom>
              <a:avLst/>
              <a:gdLst>
                <a:gd name="T0" fmla="*/ 0 w 42"/>
                <a:gd name="T1" fmla="*/ 0 h 73"/>
                <a:gd name="T2" fmla="*/ 42 w 42"/>
                <a:gd name="T3" fmla="*/ 73 h 73"/>
                <a:gd name="T4" fmla="*/ 42 w 42"/>
                <a:gd name="T5" fmla="*/ 0 h 73"/>
                <a:gd name="T6" fmla="*/ 0 w 4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0"/>
                  </a:moveTo>
                  <a:cubicBezTo>
                    <a:pt x="11" y="27"/>
                    <a:pt x="26" y="51"/>
                    <a:pt x="42" y="7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5"/>
            <p:cNvSpPr>
              <a:spLocks/>
            </p:cNvSpPr>
            <p:nvPr/>
          </p:nvSpPr>
          <p:spPr bwMode="auto">
            <a:xfrm>
              <a:off x="4755300" y="5299445"/>
              <a:ext cx="47467" cy="40164"/>
            </a:xfrm>
            <a:custGeom>
              <a:avLst/>
              <a:gdLst>
                <a:gd name="T0" fmla="*/ 78 w 89"/>
                <a:gd name="T1" fmla="*/ 0 h 76"/>
                <a:gd name="T2" fmla="*/ 0 w 89"/>
                <a:gd name="T3" fmla="*/ 0 h 76"/>
                <a:gd name="T4" fmla="*/ 22 w 89"/>
                <a:gd name="T5" fmla="*/ 76 h 76"/>
                <a:gd name="T6" fmla="*/ 89 w 89"/>
                <a:gd name="T7" fmla="*/ 76 h 76"/>
                <a:gd name="T8" fmla="*/ 78 w 89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7"/>
                    <a:pt x="10" y="53"/>
                    <a:pt x="22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3" y="51"/>
                    <a:pt x="79" y="26"/>
                    <a:pt x="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6"/>
            <p:cNvSpPr>
              <a:spLocks/>
            </p:cNvSpPr>
            <p:nvPr/>
          </p:nvSpPr>
          <p:spPr bwMode="auto">
            <a:xfrm>
              <a:off x="4781902" y="5361517"/>
              <a:ext cx="41729" cy="30254"/>
            </a:xfrm>
            <a:custGeom>
              <a:avLst/>
              <a:gdLst>
                <a:gd name="T0" fmla="*/ 0 w 79"/>
                <a:gd name="T1" fmla="*/ 0 h 58"/>
                <a:gd name="T2" fmla="*/ 79 w 79"/>
                <a:gd name="T3" fmla="*/ 58 h 58"/>
                <a:gd name="T4" fmla="*/ 52 w 79"/>
                <a:gd name="T5" fmla="*/ 0 h 58"/>
                <a:gd name="T6" fmla="*/ 0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0" y="0"/>
                  </a:moveTo>
                  <a:cubicBezTo>
                    <a:pt x="22" y="25"/>
                    <a:pt x="49" y="45"/>
                    <a:pt x="79" y="58"/>
                  </a:cubicBezTo>
                  <a:cubicBezTo>
                    <a:pt x="69" y="40"/>
                    <a:pt x="60" y="20"/>
                    <a:pt x="5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7"/>
            <p:cNvSpPr>
              <a:spLocks/>
            </p:cNvSpPr>
            <p:nvPr/>
          </p:nvSpPr>
          <p:spPr bwMode="auto">
            <a:xfrm>
              <a:off x="4878400" y="5361517"/>
              <a:ext cx="21908" cy="38599"/>
            </a:xfrm>
            <a:custGeom>
              <a:avLst/>
              <a:gdLst>
                <a:gd name="T0" fmla="*/ 0 w 42"/>
                <a:gd name="T1" fmla="*/ 73 h 73"/>
                <a:gd name="T2" fmla="*/ 42 w 42"/>
                <a:gd name="T3" fmla="*/ 0 h 73"/>
                <a:gd name="T4" fmla="*/ 0 w 42"/>
                <a:gd name="T5" fmla="*/ 0 h 73"/>
                <a:gd name="T6" fmla="*/ 0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73"/>
                  </a:moveTo>
                  <a:cubicBezTo>
                    <a:pt x="17" y="51"/>
                    <a:pt x="31" y="27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8"/>
            <p:cNvSpPr>
              <a:spLocks/>
            </p:cNvSpPr>
            <p:nvPr/>
          </p:nvSpPr>
          <p:spPr bwMode="auto">
            <a:xfrm>
              <a:off x="4932125" y="5299445"/>
              <a:ext cx="47467" cy="40164"/>
            </a:xfrm>
            <a:custGeom>
              <a:avLst/>
              <a:gdLst>
                <a:gd name="T0" fmla="*/ 0 w 89"/>
                <a:gd name="T1" fmla="*/ 76 h 76"/>
                <a:gd name="T2" fmla="*/ 67 w 89"/>
                <a:gd name="T3" fmla="*/ 76 h 76"/>
                <a:gd name="T4" fmla="*/ 89 w 89"/>
                <a:gd name="T5" fmla="*/ 0 h 76"/>
                <a:gd name="T6" fmla="*/ 11 w 89"/>
                <a:gd name="T7" fmla="*/ 0 h 76"/>
                <a:gd name="T8" fmla="*/ 0 w 89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0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8" y="53"/>
                    <a:pt x="86" y="27"/>
                    <a:pt x="8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6"/>
                    <a:pt x="6" y="51"/>
                    <a:pt x="0" y="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9"/>
            <p:cNvSpPr>
              <a:spLocks/>
            </p:cNvSpPr>
            <p:nvPr/>
          </p:nvSpPr>
          <p:spPr bwMode="auto">
            <a:xfrm>
              <a:off x="4911261" y="5361517"/>
              <a:ext cx="41207" cy="30254"/>
            </a:xfrm>
            <a:custGeom>
              <a:avLst/>
              <a:gdLst>
                <a:gd name="T0" fmla="*/ 0 w 78"/>
                <a:gd name="T1" fmla="*/ 58 h 58"/>
                <a:gd name="T2" fmla="*/ 78 w 78"/>
                <a:gd name="T3" fmla="*/ 0 h 58"/>
                <a:gd name="T4" fmla="*/ 27 w 78"/>
                <a:gd name="T5" fmla="*/ 0 h 58"/>
                <a:gd name="T6" fmla="*/ 0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0" y="58"/>
                  </a:moveTo>
                  <a:cubicBezTo>
                    <a:pt x="30" y="45"/>
                    <a:pt x="57" y="25"/>
                    <a:pt x="7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20"/>
                    <a:pt x="10" y="40"/>
                    <a:pt x="0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21"/>
            <p:cNvSpPr>
              <a:spLocks/>
            </p:cNvSpPr>
            <p:nvPr/>
          </p:nvSpPr>
          <p:spPr bwMode="auto">
            <a:xfrm>
              <a:off x="4815806" y="5237374"/>
              <a:ext cx="109016" cy="101193"/>
            </a:xfrm>
            <a:custGeom>
              <a:avLst/>
              <a:gdLst/>
              <a:ahLst/>
              <a:cxnLst/>
              <a:rect l="l" t="t" r="r" b="b"/>
              <a:pathLst>
                <a:path w="331788" h="307975">
                  <a:moveTo>
                    <a:pt x="132815" y="86573"/>
                  </a:moveTo>
                  <a:cubicBezTo>
                    <a:pt x="130198" y="88182"/>
                    <a:pt x="128588" y="91401"/>
                    <a:pt x="128588" y="95424"/>
                  </a:cubicBezTo>
                  <a:cubicBezTo>
                    <a:pt x="128588" y="95424"/>
                    <a:pt x="128588" y="95424"/>
                    <a:pt x="128588" y="188760"/>
                  </a:cubicBezTo>
                  <a:cubicBezTo>
                    <a:pt x="128588" y="196807"/>
                    <a:pt x="135029" y="200025"/>
                    <a:pt x="143080" y="196807"/>
                  </a:cubicBezTo>
                  <a:cubicBezTo>
                    <a:pt x="143080" y="196807"/>
                    <a:pt x="143080" y="196807"/>
                    <a:pt x="234860" y="148529"/>
                  </a:cubicBezTo>
                  <a:cubicBezTo>
                    <a:pt x="241301" y="145311"/>
                    <a:pt x="241301" y="138874"/>
                    <a:pt x="234860" y="134046"/>
                  </a:cubicBezTo>
                  <a:cubicBezTo>
                    <a:pt x="234860" y="134046"/>
                    <a:pt x="234860" y="134046"/>
                    <a:pt x="143080" y="87378"/>
                  </a:cubicBezTo>
                  <a:cubicBezTo>
                    <a:pt x="139054" y="84964"/>
                    <a:pt x="135431" y="84964"/>
                    <a:pt x="132815" y="86573"/>
                  </a:cubicBezTo>
                  <a:close/>
                  <a:moveTo>
                    <a:pt x="11274" y="0"/>
                  </a:moveTo>
                  <a:cubicBezTo>
                    <a:pt x="11274" y="0"/>
                    <a:pt x="11274" y="0"/>
                    <a:pt x="318903" y="0"/>
                  </a:cubicBezTo>
                  <a:cubicBezTo>
                    <a:pt x="326956" y="0"/>
                    <a:pt x="331788" y="9675"/>
                    <a:pt x="331788" y="20962"/>
                  </a:cubicBezTo>
                  <a:lnTo>
                    <a:pt x="331788" y="287013"/>
                  </a:lnTo>
                  <a:cubicBezTo>
                    <a:pt x="331788" y="298301"/>
                    <a:pt x="326956" y="307975"/>
                    <a:pt x="318903" y="307975"/>
                  </a:cubicBezTo>
                  <a:cubicBezTo>
                    <a:pt x="318903" y="307975"/>
                    <a:pt x="318903" y="307975"/>
                    <a:pt x="11274" y="307975"/>
                  </a:cubicBezTo>
                  <a:cubicBezTo>
                    <a:pt x="4832" y="307975"/>
                    <a:pt x="0" y="298301"/>
                    <a:pt x="0" y="287013"/>
                  </a:cubicBezTo>
                  <a:cubicBezTo>
                    <a:pt x="0" y="287013"/>
                    <a:pt x="0" y="287013"/>
                    <a:pt x="0" y="20962"/>
                  </a:cubicBezTo>
                  <a:cubicBezTo>
                    <a:pt x="0" y="9675"/>
                    <a:pt x="4832" y="0"/>
                    <a:pt x="1127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372913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3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 tmFilter="0, 0; .2, .5; .8, .5; 1, 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500" autoRev="1" fill="hold"/>
                                        <p:tgtEl>
                                          <p:spTgt spid="10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 tmFilter="0, 0; .2, .5; .8, .5; 1, 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00" autoRev="1" fill="hold"/>
                                        <p:tgtEl>
                                          <p:spTgt spid="3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 tmFilter="0, 0; .2, .5; .8, .5; 1, 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500" autoRev="1" fill="hold"/>
                                        <p:tgtEl>
                                          <p:spTgt spid="3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1500" fill="hold"/>
                                        <p:tgtEl>
                                          <p:spTgt spid="1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5" presetClass="pat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85185E-6 L -0.01649 1.85185E-6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10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5" grpId="0" animBg="1"/>
      <p:bldP spid="323" grpId="0" animBg="1"/>
      <p:bldP spid="324" grpId="0" animBg="1"/>
      <p:bldP spid="325" grpId="0" animBg="1"/>
      <p:bldP spid="106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2547793" y="-64123"/>
            <a:ext cx="6447998" cy="3788737"/>
          </a:xfrm>
          <a:custGeom>
            <a:avLst/>
            <a:gdLst>
              <a:gd name="connsiteX0" fmla="*/ 0 w 6734628"/>
              <a:gd name="connsiteY0" fmla="*/ 0 h 5152571"/>
              <a:gd name="connsiteX1" fmla="*/ 6734628 w 6734628"/>
              <a:gd name="connsiteY1" fmla="*/ 3120571 h 5152571"/>
              <a:gd name="connsiteX2" fmla="*/ 3875314 w 6734628"/>
              <a:gd name="connsiteY2" fmla="*/ 5152571 h 5152571"/>
              <a:gd name="connsiteX0" fmla="*/ 0 w 6400799"/>
              <a:gd name="connsiteY0" fmla="*/ 0 h 5152571"/>
              <a:gd name="connsiteX1" fmla="*/ 6400799 w 6400799"/>
              <a:gd name="connsiteY1" fmla="*/ 3120571 h 5152571"/>
              <a:gd name="connsiteX2" fmla="*/ 3541485 w 6400799"/>
              <a:gd name="connsiteY2" fmla="*/ 5152571 h 5152571"/>
              <a:gd name="connsiteX0" fmla="*/ 0 w 6270171"/>
              <a:gd name="connsiteY0" fmla="*/ 0 h 5152571"/>
              <a:gd name="connsiteX1" fmla="*/ 6270171 w 6270171"/>
              <a:gd name="connsiteY1" fmla="*/ 4426857 h 5152571"/>
              <a:gd name="connsiteX2" fmla="*/ 3541485 w 6270171"/>
              <a:gd name="connsiteY2" fmla="*/ 5152571 h 5152571"/>
              <a:gd name="connsiteX0" fmla="*/ 0 w 6081486"/>
              <a:gd name="connsiteY0" fmla="*/ 0 h 5138056"/>
              <a:gd name="connsiteX1" fmla="*/ 6081486 w 6081486"/>
              <a:gd name="connsiteY1" fmla="*/ 4412342 h 5138056"/>
              <a:gd name="connsiteX2" fmla="*/ 3352800 w 6081486"/>
              <a:gd name="connsiteY2" fmla="*/ 5138056 h 5138056"/>
              <a:gd name="connsiteX0" fmla="*/ 0 w 6081486"/>
              <a:gd name="connsiteY0" fmla="*/ 0 h 5138056"/>
              <a:gd name="connsiteX1" fmla="*/ 6081486 w 6081486"/>
              <a:gd name="connsiteY1" fmla="*/ 4412342 h 5138056"/>
              <a:gd name="connsiteX2" fmla="*/ 5326742 w 6081486"/>
              <a:gd name="connsiteY2" fmla="*/ 5138056 h 5138056"/>
              <a:gd name="connsiteX0" fmla="*/ 0 w 6154058"/>
              <a:gd name="connsiteY0" fmla="*/ 0 h 5138056"/>
              <a:gd name="connsiteX1" fmla="*/ 6154058 w 6154058"/>
              <a:gd name="connsiteY1" fmla="*/ 4528456 h 5138056"/>
              <a:gd name="connsiteX2" fmla="*/ 5326742 w 6154058"/>
              <a:gd name="connsiteY2" fmla="*/ 5138056 h 5138056"/>
              <a:gd name="connsiteX0" fmla="*/ 0 w 6154058"/>
              <a:gd name="connsiteY0" fmla="*/ 0 h 5138056"/>
              <a:gd name="connsiteX1" fmla="*/ 6154058 w 6154058"/>
              <a:gd name="connsiteY1" fmla="*/ 4717142 h 5138056"/>
              <a:gd name="connsiteX2" fmla="*/ 5326742 w 6154058"/>
              <a:gd name="connsiteY2" fmla="*/ 5138056 h 5138056"/>
              <a:gd name="connsiteX0" fmla="*/ 0 w 6139543"/>
              <a:gd name="connsiteY0" fmla="*/ 0 h 5138056"/>
              <a:gd name="connsiteX1" fmla="*/ 6139543 w 6139543"/>
              <a:gd name="connsiteY1" fmla="*/ 4862285 h 5138056"/>
              <a:gd name="connsiteX2" fmla="*/ 5326742 w 6139543"/>
              <a:gd name="connsiteY2" fmla="*/ 5138056 h 5138056"/>
              <a:gd name="connsiteX0" fmla="*/ 0 w 6125029"/>
              <a:gd name="connsiteY0" fmla="*/ 0 h 5138056"/>
              <a:gd name="connsiteX1" fmla="*/ 6125029 w 6125029"/>
              <a:gd name="connsiteY1" fmla="*/ 5036456 h 5138056"/>
              <a:gd name="connsiteX2" fmla="*/ 5326742 w 6125029"/>
              <a:gd name="connsiteY2" fmla="*/ 5138056 h 5138056"/>
              <a:gd name="connsiteX0" fmla="*/ 0 w 6125029"/>
              <a:gd name="connsiteY0" fmla="*/ 0 h 5138056"/>
              <a:gd name="connsiteX1" fmla="*/ 6125029 w 6125029"/>
              <a:gd name="connsiteY1" fmla="*/ 5036456 h 5138056"/>
              <a:gd name="connsiteX2" fmla="*/ 5936342 w 6125029"/>
              <a:gd name="connsiteY2" fmla="*/ 5138056 h 5138056"/>
              <a:gd name="connsiteX0" fmla="*/ 0 w 6125029"/>
              <a:gd name="connsiteY0" fmla="*/ 0 h 5036456"/>
              <a:gd name="connsiteX1" fmla="*/ 6125029 w 6125029"/>
              <a:gd name="connsiteY1" fmla="*/ 5036456 h 5036456"/>
              <a:gd name="connsiteX0" fmla="*/ 0 w 6183087"/>
              <a:gd name="connsiteY0" fmla="*/ 0 h 5079999"/>
              <a:gd name="connsiteX1" fmla="*/ 6183087 w 6183087"/>
              <a:gd name="connsiteY1" fmla="*/ 5079999 h 5079999"/>
              <a:gd name="connsiteX0" fmla="*/ 0 w 6212115"/>
              <a:gd name="connsiteY0" fmla="*/ 0 h 5196113"/>
              <a:gd name="connsiteX1" fmla="*/ 6212115 w 6212115"/>
              <a:gd name="connsiteY1" fmla="*/ 5196113 h 5196113"/>
              <a:gd name="connsiteX0" fmla="*/ 0 w 6066972"/>
              <a:gd name="connsiteY0" fmla="*/ 0 h 5181599"/>
              <a:gd name="connsiteX1" fmla="*/ 6066972 w 6066972"/>
              <a:gd name="connsiteY1" fmla="*/ 5181599 h 5181599"/>
              <a:gd name="connsiteX0" fmla="*/ 0 w 5907315"/>
              <a:gd name="connsiteY0" fmla="*/ 0 h 5210628"/>
              <a:gd name="connsiteX1" fmla="*/ 5907315 w 5907315"/>
              <a:gd name="connsiteY1" fmla="*/ 5210628 h 5210628"/>
              <a:gd name="connsiteX0" fmla="*/ 0 w 5878286"/>
              <a:gd name="connsiteY0" fmla="*/ 0 h 4238171"/>
              <a:gd name="connsiteX1" fmla="*/ 5878286 w 5878286"/>
              <a:gd name="connsiteY1" fmla="*/ 4238171 h 4238171"/>
              <a:gd name="connsiteX0" fmla="*/ 0 w 5733144"/>
              <a:gd name="connsiteY0" fmla="*/ 0 h 4238171"/>
              <a:gd name="connsiteX1" fmla="*/ 5733144 w 5733144"/>
              <a:gd name="connsiteY1" fmla="*/ 4238171 h 4238171"/>
              <a:gd name="connsiteX0" fmla="*/ 0 w 5733144"/>
              <a:gd name="connsiteY0" fmla="*/ 0 h 3744685"/>
              <a:gd name="connsiteX1" fmla="*/ 5733144 w 5733144"/>
              <a:gd name="connsiteY1" fmla="*/ 3744685 h 3744685"/>
              <a:gd name="connsiteX0" fmla="*/ 0 w 5733144"/>
              <a:gd name="connsiteY0" fmla="*/ 0 h 3744685"/>
              <a:gd name="connsiteX1" fmla="*/ 5631544 w 5733144"/>
              <a:gd name="connsiteY1" fmla="*/ 3672113 h 3744685"/>
              <a:gd name="connsiteX2" fmla="*/ 5733144 w 5733144"/>
              <a:gd name="connsiteY2" fmla="*/ 3744685 h 3744685"/>
              <a:gd name="connsiteX0" fmla="*/ 0 w 5733144"/>
              <a:gd name="connsiteY0" fmla="*/ 0 h 3744685"/>
              <a:gd name="connsiteX1" fmla="*/ 5631544 w 5733144"/>
              <a:gd name="connsiteY1" fmla="*/ 3672113 h 3744685"/>
              <a:gd name="connsiteX2" fmla="*/ 5733144 w 5733144"/>
              <a:gd name="connsiteY2" fmla="*/ 3744685 h 3744685"/>
              <a:gd name="connsiteX0" fmla="*/ 0 w 5632087"/>
              <a:gd name="connsiteY0" fmla="*/ 0 h 5312228"/>
              <a:gd name="connsiteX1" fmla="*/ 5631544 w 5632087"/>
              <a:gd name="connsiteY1" fmla="*/ 3672113 h 5312228"/>
              <a:gd name="connsiteX2" fmla="*/ 4064001 w 5632087"/>
              <a:gd name="connsiteY2" fmla="*/ 5312228 h 5312228"/>
              <a:gd name="connsiteX0" fmla="*/ 0 w 5633752"/>
              <a:gd name="connsiteY0" fmla="*/ 0 h 5312228"/>
              <a:gd name="connsiteX1" fmla="*/ 5631544 w 5633752"/>
              <a:gd name="connsiteY1" fmla="*/ 3672113 h 5312228"/>
              <a:gd name="connsiteX2" fmla="*/ 4064001 w 5633752"/>
              <a:gd name="connsiteY2" fmla="*/ 5312228 h 5312228"/>
              <a:gd name="connsiteX0" fmla="*/ 0 w 5590209"/>
              <a:gd name="connsiteY0" fmla="*/ 0 h 5297714"/>
              <a:gd name="connsiteX1" fmla="*/ 5588001 w 5590209"/>
              <a:gd name="connsiteY1" fmla="*/ 3657599 h 5297714"/>
              <a:gd name="connsiteX2" fmla="*/ 4020458 w 5590209"/>
              <a:gd name="connsiteY2" fmla="*/ 5297714 h 5297714"/>
              <a:gd name="connsiteX0" fmla="*/ 0 w 5590042"/>
              <a:gd name="connsiteY0" fmla="*/ 0 h 5254171"/>
              <a:gd name="connsiteX1" fmla="*/ 5588001 w 5590042"/>
              <a:gd name="connsiteY1" fmla="*/ 3657599 h 5254171"/>
              <a:gd name="connsiteX2" fmla="*/ 3947886 w 5590042"/>
              <a:gd name="connsiteY2" fmla="*/ 5254171 h 5254171"/>
              <a:gd name="connsiteX0" fmla="*/ 0 w 5473927"/>
              <a:gd name="connsiteY0" fmla="*/ 0 h 5268686"/>
              <a:gd name="connsiteX1" fmla="*/ 5471886 w 5473927"/>
              <a:gd name="connsiteY1" fmla="*/ 3672114 h 5268686"/>
              <a:gd name="connsiteX2" fmla="*/ 3831771 w 5473927"/>
              <a:gd name="connsiteY2" fmla="*/ 5268686 h 5268686"/>
              <a:gd name="connsiteX0" fmla="*/ 0 w 5401356"/>
              <a:gd name="connsiteY0" fmla="*/ 0 h 5370286"/>
              <a:gd name="connsiteX1" fmla="*/ 5399315 w 5401356"/>
              <a:gd name="connsiteY1" fmla="*/ 3773714 h 5370286"/>
              <a:gd name="connsiteX2" fmla="*/ 3759200 w 5401356"/>
              <a:gd name="connsiteY2" fmla="*/ 5370286 h 5370286"/>
              <a:gd name="connsiteX0" fmla="*/ 0 w 5444810"/>
              <a:gd name="connsiteY0" fmla="*/ 0 h 5370286"/>
              <a:gd name="connsiteX1" fmla="*/ 5442858 w 5444810"/>
              <a:gd name="connsiteY1" fmla="*/ 3976914 h 5370286"/>
              <a:gd name="connsiteX2" fmla="*/ 3759200 w 5444810"/>
              <a:gd name="connsiteY2" fmla="*/ 5370286 h 5370286"/>
              <a:gd name="connsiteX0" fmla="*/ 0 w 5443943"/>
              <a:gd name="connsiteY0" fmla="*/ 0 h 5370541"/>
              <a:gd name="connsiteX1" fmla="*/ 5442858 w 5443943"/>
              <a:gd name="connsiteY1" fmla="*/ 3976914 h 5370541"/>
              <a:gd name="connsiteX2" fmla="*/ 3759200 w 5443943"/>
              <a:gd name="connsiteY2" fmla="*/ 5370286 h 5370541"/>
              <a:gd name="connsiteX0" fmla="*/ 0 w 5443943"/>
              <a:gd name="connsiteY0" fmla="*/ 0 h 5370541"/>
              <a:gd name="connsiteX1" fmla="*/ 2307772 w 5443943"/>
              <a:gd name="connsiteY1" fmla="*/ 1669142 h 5370541"/>
              <a:gd name="connsiteX2" fmla="*/ 5442858 w 5443943"/>
              <a:gd name="connsiteY2" fmla="*/ 3976914 h 5370541"/>
              <a:gd name="connsiteX3" fmla="*/ 3759200 w 5443943"/>
              <a:gd name="connsiteY3" fmla="*/ 5370286 h 5370541"/>
              <a:gd name="connsiteX0" fmla="*/ 0 w 5443943"/>
              <a:gd name="connsiteY0" fmla="*/ 0 h 5370541"/>
              <a:gd name="connsiteX1" fmla="*/ 2307772 w 5443943"/>
              <a:gd name="connsiteY1" fmla="*/ 1669142 h 5370541"/>
              <a:gd name="connsiteX2" fmla="*/ 2830287 w 5443943"/>
              <a:gd name="connsiteY2" fmla="*/ 2061028 h 5370541"/>
              <a:gd name="connsiteX3" fmla="*/ 5442858 w 5443943"/>
              <a:gd name="connsiteY3" fmla="*/ 3976914 h 5370541"/>
              <a:gd name="connsiteX4" fmla="*/ 3759200 w 5443943"/>
              <a:gd name="connsiteY4" fmla="*/ 5370286 h 5370541"/>
              <a:gd name="connsiteX0" fmla="*/ 0 w 5443943"/>
              <a:gd name="connsiteY0" fmla="*/ 0 h 5370541"/>
              <a:gd name="connsiteX1" fmla="*/ 2307772 w 5443943"/>
              <a:gd name="connsiteY1" fmla="*/ 1669142 h 5370541"/>
              <a:gd name="connsiteX2" fmla="*/ 2830287 w 5443943"/>
              <a:gd name="connsiteY2" fmla="*/ 2061028 h 5370541"/>
              <a:gd name="connsiteX3" fmla="*/ 3265715 w 5443943"/>
              <a:gd name="connsiteY3" fmla="*/ 2409371 h 5370541"/>
              <a:gd name="connsiteX4" fmla="*/ 5442858 w 5443943"/>
              <a:gd name="connsiteY4" fmla="*/ 3976914 h 5370541"/>
              <a:gd name="connsiteX5" fmla="*/ 3759200 w 5443943"/>
              <a:gd name="connsiteY5" fmla="*/ 5370286 h 5370541"/>
              <a:gd name="connsiteX0" fmla="*/ 0 w 5443943"/>
              <a:gd name="connsiteY0" fmla="*/ 0 h 5370541"/>
              <a:gd name="connsiteX1" fmla="*/ 2307772 w 5443943"/>
              <a:gd name="connsiteY1" fmla="*/ 1669142 h 5370541"/>
              <a:gd name="connsiteX2" fmla="*/ 3280230 w 5443943"/>
              <a:gd name="connsiteY2" fmla="*/ 1669142 h 5370541"/>
              <a:gd name="connsiteX3" fmla="*/ 3265715 w 5443943"/>
              <a:gd name="connsiteY3" fmla="*/ 2409371 h 5370541"/>
              <a:gd name="connsiteX4" fmla="*/ 5442858 w 5443943"/>
              <a:gd name="connsiteY4" fmla="*/ 3976914 h 5370541"/>
              <a:gd name="connsiteX5" fmla="*/ 3759200 w 5443943"/>
              <a:gd name="connsiteY5" fmla="*/ 5370286 h 5370541"/>
              <a:gd name="connsiteX0" fmla="*/ 0 w 5443943"/>
              <a:gd name="connsiteY0" fmla="*/ 0 h 5370541"/>
              <a:gd name="connsiteX1" fmla="*/ 2307772 w 5443943"/>
              <a:gd name="connsiteY1" fmla="*/ 1669142 h 5370541"/>
              <a:gd name="connsiteX2" fmla="*/ 3439887 w 5443943"/>
              <a:gd name="connsiteY2" fmla="*/ 1654627 h 5370541"/>
              <a:gd name="connsiteX3" fmla="*/ 3265715 w 5443943"/>
              <a:gd name="connsiteY3" fmla="*/ 2409371 h 5370541"/>
              <a:gd name="connsiteX4" fmla="*/ 5442858 w 5443943"/>
              <a:gd name="connsiteY4" fmla="*/ 3976914 h 5370541"/>
              <a:gd name="connsiteX5" fmla="*/ 3759200 w 5443943"/>
              <a:gd name="connsiteY5" fmla="*/ 5370286 h 5370541"/>
              <a:gd name="connsiteX0" fmla="*/ 0 w 5443943"/>
              <a:gd name="connsiteY0" fmla="*/ 0 h 5370541"/>
              <a:gd name="connsiteX1" fmla="*/ 2307772 w 5443943"/>
              <a:gd name="connsiteY1" fmla="*/ 1669142 h 5370541"/>
              <a:gd name="connsiteX2" fmla="*/ 3439887 w 5443943"/>
              <a:gd name="connsiteY2" fmla="*/ 1654627 h 5370541"/>
              <a:gd name="connsiteX3" fmla="*/ 3425372 w 5443943"/>
              <a:gd name="connsiteY3" fmla="*/ 2525486 h 5370541"/>
              <a:gd name="connsiteX4" fmla="*/ 5442858 w 5443943"/>
              <a:gd name="connsiteY4" fmla="*/ 3976914 h 5370541"/>
              <a:gd name="connsiteX5" fmla="*/ 3759200 w 5443943"/>
              <a:gd name="connsiteY5" fmla="*/ 5370286 h 5370541"/>
              <a:gd name="connsiteX0" fmla="*/ 0 w 5444029"/>
              <a:gd name="connsiteY0" fmla="*/ 0 h 5370541"/>
              <a:gd name="connsiteX1" fmla="*/ 2307772 w 5444029"/>
              <a:gd name="connsiteY1" fmla="*/ 1669142 h 5370541"/>
              <a:gd name="connsiteX2" fmla="*/ 3439887 w 5444029"/>
              <a:gd name="connsiteY2" fmla="*/ 1654627 h 5370541"/>
              <a:gd name="connsiteX3" fmla="*/ 3425372 w 5444029"/>
              <a:gd name="connsiteY3" fmla="*/ 2525486 h 5370541"/>
              <a:gd name="connsiteX4" fmla="*/ 5442858 w 5444029"/>
              <a:gd name="connsiteY4" fmla="*/ 3976914 h 5370541"/>
              <a:gd name="connsiteX5" fmla="*/ 3889829 w 5444029"/>
              <a:gd name="connsiteY5" fmla="*/ 5370286 h 5370541"/>
              <a:gd name="connsiteX0" fmla="*/ 0 w 5661743"/>
              <a:gd name="connsiteY0" fmla="*/ 0 h 5370541"/>
              <a:gd name="connsiteX1" fmla="*/ 2525486 w 5661743"/>
              <a:gd name="connsiteY1" fmla="*/ 1669142 h 5370541"/>
              <a:gd name="connsiteX2" fmla="*/ 3657601 w 5661743"/>
              <a:gd name="connsiteY2" fmla="*/ 1654627 h 5370541"/>
              <a:gd name="connsiteX3" fmla="*/ 3643086 w 5661743"/>
              <a:gd name="connsiteY3" fmla="*/ 2525486 h 5370541"/>
              <a:gd name="connsiteX4" fmla="*/ 5660572 w 5661743"/>
              <a:gd name="connsiteY4" fmla="*/ 3976914 h 5370541"/>
              <a:gd name="connsiteX5" fmla="*/ 4107543 w 5661743"/>
              <a:gd name="connsiteY5" fmla="*/ 5370286 h 5370541"/>
              <a:gd name="connsiteX0" fmla="*/ 0 w 5719801"/>
              <a:gd name="connsiteY0" fmla="*/ 0 h 5356027"/>
              <a:gd name="connsiteX1" fmla="*/ 2583544 w 5719801"/>
              <a:gd name="connsiteY1" fmla="*/ 1654628 h 5356027"/>
              <a:gd name="connsiteX2" fmla="*/ 3715659 w 5719801"/>
              <a:gd name="connsiteY2" fmla="*/ 1640113 h 5356027"/>
              <a:gd name="connsiteX3" fmla="*/ 3701144 w 5719801"/>
              <a:gd name="connsiteY3" fmla="*/ 2510972 h 5356027"/>
              <a:gd name="connsiteX4" fmla="*/ 5718630 w 5719801"/>
              <a:gd name="connsiteY4" fmla="*/ 3962400 h 5356027"/>
              <a:gd name="connsiteX5" fmla="*/ 4165601 w 5719801"/>
              <a:gd name="connsiteY5" fmla="*/ 5355772 h 5356027"/>
              <a:gd name="connsiteX0" fmla="*/ 0 w 5719597"/>
              <a:gd name="connsiteY0" fmla="*/ 0 h 5414073"/>
              <a:gd name="connsiteX1" fmla="*/ 2583544 w 5719597"/>
              <a:gd name="connsiteY1" fmla="*/ 1654628 h 5414073"/>
              <a:gd name="connsiteX2" fmla="*/ 3715659 w 5719597"/>
              <a:gd name="connsiteY2" fmla="*/ 1640113 h 5414073"/>
              <a:gd name="connsiteX3" fmla="*/ 3701144 w 5719597"/>
              <a:gd name="connsiteY3" fmla="*/ 2510972 h 5414073"/>
              <a:gd name="connsiteX4" fmla="*/ 5718630 w 5719597"/>
              <a:gd name="connsiteY4" fmla="*/ 3962400 h 5414073"/>
              <a:gd name="connsiteX5" fmla="*/ 3817258 w 5719597"/>
              <a:gd name="connsiteY5" fmla="*/ 5413829 h 5414073"/>
              <a:gd name="connsiteX0" fmla="*/ 0 w 5719538"/>
              <a:gd name="connsiteY0" fmla="*/ 0 h 5443098"/>
              <a:gd name="connsiteX1" fmla="*/ 2583544 w 5719538"/>
              <a:gd name="connsiteY1" fmla="*/ 1654628 h 5443098"/>
              <a:gd name="connsiteX2" fmla="*/ 3715659 w 5719538"/>
              <a:gd name="connsiteY2" fmla="*/ 1640113 h 5443098"/>
              <a:gd name="connsiteX3" fmla="*/ 3701144 w 5719538"/>
              <a:gd name="connsiteY3" fmla="*/ 2510972 h 5443098"/>
              <a:gd name="connsiteX4" fmla="*/ 5718630 w 5719538"/>
              <a:gd name="connsiteY4" fmla="*/ 3962400 h 5443098"/>
              <a:gd name="connsiteX5" fmla="*/ 3686630 w 5719538"/>
              <a:gd name="connsiteY5" fmla="*/ 5442858 h 5443098"/>
              <a:gd name="connsiteX0" fmla="*/ 0 w 5719804"/>
              <a:gd name="connsiteY0" fmla="*/ 0 h 5506588"/>
              <a:gd name="connsiteX1" fmla="*/ 2583544 w 5719804"/>
              <a:gd name="connsiteY1" fmla="*/ 1654628 h 5506588"/>
              <a:gd name="connsiteX2" fmla="*/ 3715659 w 5719804"/>
              <a:gd name="connsiteY2" fmla="*/ 1640113 h 5506588"/>
              <a:gd name="connsiteX3" fmla="*/ 3701144 w 5719804"/>
              <a:gd name="connsiteY3" fmla="*/ 2510972 h 5506588"/>
              <a:gd name="connsiteX4" fmla="*/ 5718630 w 5719804"/>
              <a:gd name="connsiteY4" fmla="*/ 3962400 h 5506588"/>
              <a:gd name="connsiteX5" fmla="*/ 4169230 w 5719804"/>
              <a:gd name="connsiteY5" fmla="*/ 5506358 h 5506588"/>
              <a:gd name="connsiteX0" fmla="*/ 0 w 5719934"/>
              <a:gd name="connsiteY0" fmla="*/ 0 h 5557380"/>
              <a:gd name="connsiteX1" fmla="*/ 2583544 w 5719934"/>
              <a:gd name="connsiteY1" fmla="*/ 1654628 h 5557380"/>
              <a:gd name="connsiteX2" fmla="*/ 3715659 w 5719934"/>
              <a:gd name="connsiteY2" fmla="*/ 1640113 h 5557380"/>
              <a:gd name="connsiteX3" fmla="*/ 3701144 w 5719934"/>
              <a:gd name="connsiteY3" fmla="*/ 2510972 h 5557380"/>
              <a:gd name="connsiteX4" fmla="*/ 5718630 w 5719934"/>
              <a:gd name="connsiteY4" fmla="*/ 3962400 h 5557380"/>
              <a:gd name="connsiteX5" fmla="*/ 4334330 w 5719934"/>
              <a:gd name="connsiteY5" fmla="*/ 5557158 h 5557380"/>
              <a:gd name="connsiteX0" fmla="*/ 0 w 5719934"/>
              <a:gd name="connsiteY0" fmla="*/ 0 h 5557380"/>
              <a:gd name="connsiteX1" fmla="*/ 2583544 w 5719934"/>
              <a:gd name="connsiteY1" fmla="*/ 1654628 h 5557380"/>
              <a:gd name="connsiteX2" fmla="*/ 3702959 w 5719934"/>
              <a:gd name="connsiteY2" fmla="*/ 1665513 h 5557380"/>
              <a:gd name="connsiteX3" fmla="*/ 3701144 w 5719934"/>
              <a:gd name="connsiteY3" fmla="*/ 2510972 h 5557380"/>
              <a:gd name="connsiteX4" fmla="*/ 5718630 w 5719934"/>
              <a:gd name="connsiteY4" fmla="*/ 3962400 h 5557380"/>
              <a:gd name="connsiteX5" fmla="*/ 4334330 w 5719934"/>
              <a:gd name="connsiteY5" fmla="*/ 5557158 h 5557380"/>
              <a:gd name="connsiteX0" fmla="*/ 0 w 6702573"/>
              <a:gd name="connsiteY0" fmla="*/ 0 h 5407254"/>
              <a:gd name="connsiteX1" fmla="*/ 3566183 w 6702573"/>
              <a:gd name="connsiteY1" fmla="*/ 1504502 h 5407254"/>
              <a:gd name="connsiteX2" fmla="*/ 4685598 w 6702573"/>
              <a:gd name="connsiteY2" fmla="*/ 1515387 h 5407254"/>
              <a:gd name="connsiteX3" fmla="*/ 4683783 w 6702573"/>
              <a:gd name="connsiteY3" fmla="*/ 2360846 h 5407254"/>
              <a:gd name="connsiteX4" fmla="*/ 6701269 w 6702573"/>
              <a:gd name="connsiteY4" fmla="*/ 3812274 h 5407254"/>
              <a:gd name="connsiteX5" fmla="*/ 5316969 w 6702573"/>
              <a:gd name="connsiteY5" fmla="*/ 5407032 h 5407254"/>
              <a:gd name="connsiteX0" fmla="*/ 0 w 6702573"/>
              <a:gd name="connsiteY0" fmla="*/ 0 h 5407254"/>
              <a:gd name="connsiteX1" fmla="*/ 2078577 w 6702573"/>
              <a:gd name="connsiteY1" fmla="*/ 1504502 h 5407254"/>
              <a:gd name="connsiteX2" fmla="*/ 4685598 w 6702573"/>
              <a:gd name="connsiteY2" fmla="*/ 1515387 h 5407254"/>
              <a:gd name="connsiteX3" fmla="*/ 4683783 w 6702573"/>
              <a:gd name="connsiteY3" fmla="*/ 2360846 h 5407254"/>
              <a:gd name="connsiteX4" fmla="*/ 6701269 w 6702573"/>
              <a:gd name="connsiteY4" fmla="*/ 3812274 h 5407254"/>
              <a:gd name="connsiteX5" fmla="*/ 5316969 w 6702573"/>
              <a:gd name="connsiteY5" fmla="*/ 5407032 h 5407254"/>
              <a:gd name="connsiteX0" fmla="*/ 0 w 6702573"/>
              <a:gd name="connsiteY0" fmla="*/ 0 h 5407254"/>
              <a:gd name="connsiteX1" fmla="*/ 2078577 w 6702573"/>
              <a:gd name="connsiteY1" fmla="*/ 1504502 h 5407254"/>
              <a:gd name="connsiteX2" fmla="*/ 4671950 w 6702573"/>
              <a:gd name="connsiteY2" fmla="*/ 1501739 h 5407254"/>
              <a:gd name="connsiteX3" fmla="*/ 4683783 w 6702573"/>
              <a:gd name="connsiteY3" fmla="*/ 2360846 h 5407254"/>
              <a:gd name="connsiteX4" fmla="*/ 6701269 w 6702573"/>
              <a:gd name="connsiteY4" fmla="*/ 3812274 h 5407254"/>
              <a:gd name="connsiteX5" fmla="*/ 5316969 w 6702573"/>
              <a:gd name="connsiteY5" fmla="*/ 5407032 h 5407254"/>
              <a:gd name="connsiteX0" fmla="*/ 0 w 6757164"/>
              <a:gd name="connsiteY0" fmla="*/ 0 h 5461845"/>
              <a:gd name="connsiteX1" fmla="*/ 2133168 w 6757164"/>
              <a:gd name="connsiteY1" fmla="*/ 1559093 h 5461845"/>
              <a:gd name="connsiteX2" fmla="*/ 4726541 w 6757164"/>
              <a:gd name="connsiteY2" fmla="*/ 1556330 h 5461845"/>
              <a:gd name="connsiteX3" fmla="*/ 4738374 w 6757164"/>
              <a:gd name="connsiteY3" fmla="*/ 2415437 h 5461845"/>
              <a:gd name="connsiteX4" fmla="*/ 6755860 w 6757164"/>
              <a:gd name="connsiteY4" fmla="*/ 3866865 h 5461845"/>
              <a:gd name="connsiteX5" fmla="*/ 5371560 w 6757164"/>
              <a:gd name="connsiteY5" fmla="*/ 5461623 h 5461845"/>
              <a:gd name="connsiteX0" fmla="*/ 0 w 6713661"/>
              <a:gd name="connsiteY0" fmla="*/ 0 h 5461850"/>
              <a:gd name="connsiteX1" fmla="*/ 2133168 w 6713661"/>
              <a:gd name="connsiteY1" fmla="*/ 1559093 h 5461850"/>
              <a:gd name="connsiteX2" fmla="*/ 4726541 w 6713661"/>
              <a:gd name="connsiteY2" fmla="*/ 1556330 h 5461850"/>
              <a:gd name="connsiteX3" fmla="*/ 4738374 w 6713661"/>
              <a:gd name="connsiteY3" fmla="*/ 2415437 h 5461850"/>
              <a:gd name="connsiteX4" fmla="*/ 6712317 w 6713661"/>
              <a:gd name="connsiteY4" fmla="*/ 3895893 h 5461850"/>
              <a:gd name="connsiteX5" fmla="*/ 5371560 w 6713661"/>
              <a:gd name="connsiteY5" fmla="*/ 5461623 h 5461850"/>
              <a:gd name="connsiteX0" fmla="*/ 0 w 6713661"/>
              <a:gd name="connsiteY0" fmla="*/ 0 h 5461850"/>
              <a:gd name="connsiteX1" fmla="*/ 2133168 w 6713661"/>
              <a:gd name="connsiteY1" fmla="*/ 1559093 h 5461850"/>
              <a:gd name="connsiteX2" fmla="*/ 4726541 w 6713661"/>
              <a:gd name="connsiteY2" fmla="*/ 1556330 h 5461850"/>
              <a:gd name="connsiteX3" fmla="*/ 4767403 w 6713661"/>
              <a:gd name="connsiteY3" fmla="*/ 2444465 h 5461850"/>
              <a:gd name="connsiteX4" fmla="*/ 6712317 w 6713661"/>
              <a:gd name="connsiteY4" fmla="*/ 3895893 h 5461850"/>
              <a:gd name="connsiteX5" fmla="*/ 5371560 w 6713661"/>
              <a:gd name="connsiteY5" fmla="*/ 5461623 h 5461850"/>
              <a:gd name="connsiteX0" fmla="*/ 0 w 6713661"/>
              <a:gd name="connsiteY0" fmla="*/ 0 h 5461850"/>
              <a:gd name="connsiteX1" fmla="*/ 2133168 w 6713661"/>
              <a:gd name="connsiteY1" fmla="*/ 1559093 h 5461850"/>
              <a:gd name="connsiteX2" fmla="*/ 4726541 w 6713661"/>
              <a:gd name="connsiteY2" fmla="*/ 1556330 h 5461850"/>
              <a:gd name="connsiteX3" fmla="*/ 4723860 w 6713661"/>
              <a:gd name="connsiteY3" fmla="*/ 2429950 h 5461850"/>
              <a:gd name="connsiteX4" fmla="*/ 6712317 w 6713661"/>
              <a:gd name="connsiteY4" fmla="*/ 3895893 h 5461850"/>
              <a:gd name="connsiteX5" fmla="*/ 5371560 w 6713661"/>
              <a:gd name="connsiteY5" fmla="*/ 5461623 h 5461850"/>
              <a:gd name="connsiteX0" fmla="*/ 0 w 6713408"/>
              <a:gd name="connsiteY0" fmla="*/ 0 h 5447338"/>
              <a:gd name="connsiteX1" fmla="*/ 2133168 w 6713408"/>
              <a:gd name="connsiteY1" fmla="*/ 1559093 h 5447338"/>
              <a:gd name="connsiteX2" fmla="*/ 4726541 w 6713408"/>
              <a:gd name="connsiteY2" fmla="*/ 1556330 h 5447338"/>
              <a:gd name="connsiteX3" fmla="*/ 4723860 w 6713408"/>
              <a:gd name="connsiteY3" fmla="*/ 2429950 h 5447338"/>
              <a:gd name="connsiteX4" fmla="*/ 6712317 w 6713408"/>
              <a:gd name="connsiteY4" fmla="*/ 3895893 h 5447338"/>
              <a:gd name="connsiteX5" fmla="*/ 5037732 w 6713408"/>
              <a:gd name="connsiteY5" fmla="*/ 5447109 h 5447338"/>
              <a:gd name="connsiteX0" fmla="*/ 0 w 6713426"/>
              <a:gd name="connsiteY0" fmla="*/ 0 h 5244172"/>
              <a:gd name="connsiteX1" fmla="*/ 2133168 w 6713426"/>
              <a:gd name="connsiteY1" fmla="*/ 1559093 h 5244172"/>
              <a:gd name="connsiteX2" fmla="*/ 4726541 w 6713426"/>
              <a:gd name="connsiteY2" fmla="*/ 1556330 h 5244172"/>
              <a:gd name="connsiteX3" fmla="*/ 4723860 w 6713426"/>
              <a:gd name="connsiteY3" fmla="*/ 2429950 h 5244172"/>
              <a:gd name="connsiteX4" fmla="*/ 6712317 w 6713426"/>
              <a:gd name="connsiteY4" fmla="*/ 3895893 h 5244172"/>
              <a:gd name="connsiteX5" fmla="*/ 5066760 w 6713426"/>
              <a:gd name="connsiteY5" fmla="*/ 5243909 h 5244172"/>
              <a:gd name="connsiteX0" fmla="*/ 0 w 6712317"/>
              <a:gd name="connsiteY0" fmla="*/ 0 h 3895893"/>
              <a:gd name="connsiteX1" fmla="*/ 2133168 w 6712317"/>
              <a:gd name="connsiteY1" fmla="*/ 1559093 h 3895893"/>
              <a:gd name="connsiteX2" fmla="*/ 4726541 w 6712317"/>
              <a:gd name="connsiteY2" fmla="*/ 1556330 h 3895893"/>
              <a:gd name="connsiteX3" fmla="*/ 4723860 w 6712317"/>
              <a:gd name="connsiteY3" fmla="*/ 2429950 h 3895893"/>
              <a:gd name="connsiteX4" fmla="*/ 6712317 w 6712317"/>
              <a:gd name="connsiteY4" fmla="*/ 3895893 h 3895893"/>
              <a:gd name="connsiteX0" fmla="*/ 0 w 6474192"/>
              <a:gd name="connsiteY0" fmla="*/ 0 h 3810168"/>
              <a:gd name="connsiteX1" fmla="*/ 2133168 w 6474192"/>
              <a:gd name="connsiteY1" fmla="*/ 1559093 h 3810168"/>
              <a:gd name="connsiteX2" fmla="*/ 4726541 w 6474192"/>
              <a:gd name="connsiteY2" fmla="*/ 1556330 h 3810168"/>
              <a:gd name="connsiteX3" fmla="*/ 4723860 w 6474192"/>
              <a:gd name="connsiteY3" fmla="*/ 2429950 h 3810168"/>
              <a:gd name="connsiteX4" fmla="*/ 6474192 w 6474192"/>
              <a:gd name="connsiteY4" fmla="*/ 3810168 h 3810168"/>
              <a:gd name="connsiteX0" fmla="*/ 0 w 6457523"/>
              <a:gd name="connsiteY0" fmla="*/ 0 h 3798262"/>
              <a:gd name="connsiteX1" fmla="*/ 2133168 w 6457523"/>
              <a:gd name="connsiteY1" fmla="*/ 1559093 h 3798262"/>
              <a:gd name="connsiteX2" fmla="*/ 4726541 w 6457523"/>
              <a:gd name="connsiteY2" fmla="*/ 1556330 h 3798262"/>
              <a:gd name="connsiteX3" fmla="*/ 4723860 w 6457523"/>
              <a:gd name="connsiteY3" fmla="*/ 2429950 h 3798262"/>
              <a:gd name="connsiteX4" fmla="*/ 6457523 w 6457523"/>
              <a:gd name="connsiteY4" fmla="*/ 3798262 h 3798262"/>
              <a:gd name="connsiteX0" fmla="*/ 0 w 6447998"/>
              <a:gd name="connsiteY0" fmla="*/ 0 h 3788737"/>
              <a:gd name="connsiteX1" fmla="*/ 2133168 w 6447998"/>
              <a:gd name="connsiteY1" fmla="*/ 1559093 h 3788737"/>
              <a:gd name="connsiteX2" fmla="*/ 4726541 w 6447998"/>
              <a:gd name="connsiteY2" fmla="*/ 1556330 h 3788737"/>
              <a:gd name="connsiteX3" fmla="*/ 4723860 w 6447998"/>
              <a:gd name="connsiteY3" fmla="*/ 2429950 h 3788737"/>
              <a:gd name="connsiteX4" fmla="*/ 6447998 w 6447998"/>
              <a:gd name="connsiteY4" fmla="*/ 3788737 h 3788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47998" h="3788737">
                <a:moveTo>
                  <a:pt x="0" y="0"/>
                </a:moveTo>
                <a:lnTo>
                  <a:pt x="2133168" y="1559093"/>
                </a:lnTo>
                <a:lnTo>
                  <a:pt x="4726541" y="1556330"/>
                </a:lnTo>
                <a:cubicBezTo>
                  <a:pt x="4725647" y="1847537"/>
                  <a:pt x="4724754" y="2138743"/>
                  <a:pt x="4723860" y="2429950"/>
                </a:cubicBezTo>
                <a:lnTo>
                  <a:pt x="6447998" y="3788737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44491" y="1521013"/>
            <a:ext cx="6055018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现代流行病症</a:t>
            </a:r>
            <a:r>
              <a:rPr lang="zh-CN" altLang="en-US" sz="24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候</a:t>
            </a:r>
            <a:r>
              <a:rPr lang="zh-CN" altLang="zh-CN" sz="24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zh-CN" altLang="zh-CN" sz="24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一种病态的文化倾向</a:t>
            </a:r>
            <a:r>
              <a:rPr lang="zh-CN" altLang="zh-CN" sz="24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2400" b="1" dirty="0" smtClean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zh-CN" sz="24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网民</a:t>
            </a:r>
            <a:r>
              <a:rPr lang="zh-CN" altLang="zh-CN" sz="24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消极情绪的</a:t>
            </a:r>
            <a:r>
              <a:rPr lang="zh-CN" altLang="zh-CN" sz="24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“发明创造”</a:t>
            </a:r>
            <a:endParaRPr lang="en-US" altLang="zh-CN" sz="2400" b="1" dirty="0" smtClean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>
            <a:off x="1051527" y="2638383"/>
            <a:ext cx="1440160" cy="1565459"/>
          </a:xfrm>
          <a:custGeom>
            <a:avLst/>
            <a:gdLst/>
            <a:ahLst/>
            <a:cxnLst/>
            <a:rect l="l" t="t" r="r" b="b"/>
            <a:pathLst>
              <a:path w="1440160" h="1565459">
                <a:moveTo>
                  <a:pt x="720081" y="0"/>
                </a:moveTo>
                <a:lnTo>
                  <a:pt x="780522" y="128351"/>
                </a:lnTo>
                <a:cubicBezTo>
                  <a:pt x="1149952" y="158525"/>
                  <a:pt x="1440160" y="468061"/>
                  <a:pt x="1440160" y="845379"/>
                </a:cubicBezTo>
                <a:cubicBezTo>
                  <a:pt x="1440160" y="1243068"/>
                  <a:pt x="1117769" y="1565459"/>
                  <a:pt x="720080" y="1565459"/>
                </a:cubicBezTo>
                <a:cubicBezTo>
                  <a:pt x="322391" y="1565459"/>
                  <a:pt x="0" y="1243068"/>
                  <a:pt x="0" y="845379"/>
                </a:cubicBezTo>
                <a:cubicBezTo>
                  <a:pt x="0" y="468061"/>
                  <a:pt x="290209" y="158524"/>
                  <a:pt x="659639" y="128351"/>
                </a:cubicBezTo>
                <a:close/>
              </a:path>
            </a:pathLst>
          </a:custGeom>
          <a:solidFill>
            <a:srgbClr val="016B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等腰三角形 11"/>
          <p:cNvSpPr/>
          <p:nvPr/>
        </p:nvSpPr>
        <p:spPr>
          <a:xfrm>
            <a:off x="2915816" y="2638383"/>
            <a:ext cx="1440160" cy="1565459"/>
          </a:xfrm>
          <a:custGeom>
            <a:avLst/>
            <a:gdLst/>
            <a:ahLst/>
            <a:cxnLst/>
            <a:rect l="l" t="t" r="r" b="b"/>
            <a:pathLst>
              <a:path w="1440160" h="1565459">
                <a:moveTo>
                  <a:pt x="720081" y="0"/>
                </a:moveTo>
                <a:lnTo>
                  <a:pt x="780522" y="128351"/>
                </a:lnTo>
                <a:cubicBezTo>
                  <a:pt x="1149952" y="158525"/>
                  <a:pt x="1440160" y="468061"/>
                  <a:pt x="1440160" y="845379"/>
                </a:cubicBezTo>
                <a:cubicBezTo>
                  <a:pt x="1440160" y="1243068"/>
                  <a:pt x="1117769" y="1565459"/>
                  <a:pt x="720080" y="1565459"/>
                </a:cubicBezTo>
                <a:cubicBezTo>
                  <a:pt x="322391" y="1565459"/>
                  <a:pt x="0" y="1243068"/>
                  <a:pt x="0" y="845379"/>
                </a:cubicBezTo>
                <a:cubicBezTo>
                  <a:pt x="0" y="468061"/>
                  <a:pt x="290209" y="158524"/>
                  <a:pt x="659639" y="128351"/>
                </a:cubicBezTo>
                <a:close/>
              </a:path>
            </a:pathLst>
          </a:custGeom>
          <a:solidFill>
            <a:srgbClr val="016B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等腰三角形 11"/>
          <p:cNvSpPr/>
          <p:nvPr/>
        </p:nvSpPr>
        <p:spPr>
          <a:xfrm>
            <a:off x="4758742" y="2638383"/>
            <a:ext cx="1440160" cy="1565459"/>
          </a:xfrm>
          <a:custGeom>
            <a:avLst/>
            <a:gdLst/>
            <a:ahLst/>
            <a:cxnLst/>
            <a:rect l="l" t="t" r="r" b="b"/>
            <a:pathLst>
              <a:path w="1440160" h="1565459">
                <a:moveTo>
                  <a:pt x="720081" y="0"/>
                </a:moveTo>
                <a:lnTo>
                  <a:pt x="780522" y="128351"/>
                </a:lnTo>
                <a:cubicBezTo>
                  <a:pt x="1149952" y="158525"/>
                  <a:pt x="1440160" y="468061"/>
                  <a:pt x="1440160" y="845379"/>
                </a:cubicBezTo>
                <a:cubicBezTo>
                  <a:pt x="1440160" y="1243068"/>
                  <a:pt x="1117769" y="1565459"/>
                  <a:pt x="720080" y="1565459"/>
                </a:cubicBezTo>
                <a:cubicBezTo>
                  <a:pt x="322391" y="1565459"/>
                  <a:pt x="0" y="1243068"/>
                  <a:pt x="0" y="845379"/>
                </a:cubicBezTo>
                <a:cubicBezTo>
                  <a:pt x="0" y="468061"/>
                  <a:pt x="290209" y="158524"/>
                  <a:pt x="659639" y="128351"/>
                </a:cubicBezTo>
                <a:close/>
              </a:path>
            </a:pathLst>
          </a:custGeom>
          <a:solidFill>
            <a:srgbClr val="016B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等腰三角形 11"/>
          <p:cNvSpPr/>
          <p:nvPr/>
        </p:nvSpPr>
        <p:spPr>
          <a:xfrm>
            <a:off x="6580305" y="2638383"/>
            <a:ext cx="1440160" cy="1565459"/>
          </a:xfrm>
          <a:custGeom>
            <a:avLst/>
            <a:gdLst/>
            <a:ahLst/>
            <a:cxnLst/>
            <a:rect l="l" t="t" r="r" b="b"/>
            <a:pathLst>
              <a:path w="1440160" h="1565459">
                <a:moveTo>
                  <a:pt x="720081" y="0"/>
                </a:moveTo>
                <a:lnTo>
                  <a:pt x="780522" y="128351"/>
                </a:lnTo>
                <a:cubicBezTo>
                  <a:pt x="1149952" y="158525"/>
                  <a:pt x="1440160" y="468061"/>
                  <a:pt x="1440160" y="845379"/>
                </a:cubicBezTo>
                <a:cubicBezTo>
                  <a:pt x="1440160" y="1243068"/>
                  <a:pt x="1117769" y="1565459"/>
                  <a:pt x="720080" y="1565459"/>
                </a:cubicBezTo>
                <a:cubicBezTo>
                  <a:pt x="322391" y="1565459"/>
                  <a:pt x="0" y="1243068"/>
                  <a:pt x="0" y="845379"/>
                </a:cubicBezTo>
                <a:cubicBezTo>
                  <a:pt x="0" y="468061"/>
                  <a:pt x="290209" y="158524"/>
                  <a:pt x="659639" y="128351"/>
                </a:cubicBezTo>
                <a:close/>
              </a:path>
            </a:pathLst>
          </a:custGeom>
          <a:solidFill>
            <a:srgbClr val="016B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30433" y="3701204"/>
            <a:ext cx="1082348" cy="3289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社会节奏</a:t>
            </a:r>
            <a:r>
              <a:rPr lang="zh-CN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快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84491" y="3723133"/>
            <a:ext cx="902811" cy="3289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源于</a:t>
            </a:r>
            <a:r>
              <a:rPr lang="zh-CN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焦虑</a:t>
            </a:r>
          </a:p>
        </p:txBody>
      </p:sp>
      <p:sp>
        <p:nvSpPr>
          <p:cNvPr id="15" name="矩形 14"/>
          <p:cNvSpPr/>
          <p:nvPr/>
        </p:nvSpPr>
        <p:spPr>
          <a:xfrm>
            <a:off x="5027417" y="3723133"/>
            <a:ext cx="902811" cy="3289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沮丧抑郁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848980" y="3701204"/>
            <a:ext cx="902811" cy="3289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强迫</a:t>
            </a:r>
            <a:r>
              <a:rPr lang="zh-CN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性质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Freeform 6"/>
          <p:cNvSpPr>
            <a:spLocks noEditPoints="1"/>
          </p:cNvSpPr>
          <p:nvPr/>
        </p:nvSpPr>
        <p:spPr bwMode="auto">
          <a:xfrm>
            <a:off x="6989493" y="2938662"/>
            <a:ext cx="503004" cy="504573"/>
          </a:xfrm>
          <a:custGeom>
            <a:avLst/>
            <a:gdLst>
              <a:gd name="T0" fmla="*/ 287 w 543"/>
              <a:gd name="T1" fmla="*/ 538 h 545"/>
              <a:gd name="T2" fmla="*/ 304 w 543"/>
              <a:gd name="T3" fmla="*/ 545 h 545"/>
              <a:gd name="T4" fmla="*/ 321 w 543"/>
              <a:gd name="T5" fmla="*/ 538 h 545"/>
              <a:gd name="T6" fmla="*/ 536 w 543"/>
              <a:gd name="T7" fmla="*/ 323 h 545"/>
              <a:gd name="T8" fmla="*/ 543 w 543"/>
              <a:gd name="T9" fmla="*/ 306 h 545"/>
              <a:gd name="T10" fmla="*/ 536 w 543"/>
              <a:gd name="T11" fmla="*/ 289 h 545"/>
              <a:gd name="T12" fmla="*/ 256 w 543"/>
              <a:gd name="T13" fmla="*/ 9 h 545"/>
              <a:gd name="T14" fmla="*/ 222 w 543"/>
              <a:gd name="T15" fmla="*/ 9 h 545"/>
              <a:gd name="T16" fmla="*/ 7 w 543"/>
              <a:gd name="T17" fmla="*/ 224 h 545"/>
              <a:gd name="T18" fmla="*/ 0 w 543"/>
              <a:gd name="T19" fmla="*/ 241 h 545"/>
              <a:gd name="T20" fmla="*/ 7 w 543"/>
              <a:gd name="T21" fmla="*/ 258 h 545"/>
              <a:gd name="T22" fmla="*/ 287 w 543"/>
              <a:gd name="T23" fmla="*/ 538 h 545"/>
              <a:gd name="T24" fmla="*/ 239 w 543"/>
              <a:gd name="T25" fmla="*/ 60 h 545"/>
              <a:gd name="T26" fmla="*/ 485 w 543"/>
              <a:gd name="T27" fmla="*/ 306 h 545"/>
              <a:gd name="T28" fmla="*/ 304 w 543"/>
              <a:gd name="T29" fmla="*/ 487 h 545"/>
              <a:gd name="T30" fmla="*/ 58 w 543"/>
              <a:gd name="T31" fmla="*/ 241 h 545"/>
              <a:gd name="T32" fmla="*/ 239 w 543"/>
              <a:gd name="T33" fmla="*/ 60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43" h="545">
                <a:moveTo>
                  <a:pt x="287" y="538"/>
                </a:moveTo>
                <a:cubicBezTo>
                  <a:pt x="291" y="542"/>
                  <a:pt x="297" y="545"/>
                  <a:pt x="304" y="545"/>
                </a:cubicBezTo>
                <a:cubicBezTo>
                  <a:pt x="310" y="545"/>
                  <a:pt x="316" y="542"/>
                  <a:pt x="321" y="538"/>
                </a:cubicBezTo>
                <a:cubicBezTo>
                  <a:pt x="536" y="323"/>
                  <a:pt x="536" y="323"/>
                  <a:pt x="536" y="323"/>
                </a:cubicBezTo>
                <a:cubicBezTo>
                  <a:pt x="540" y="318"/>
                  <a:pt x="543" y="312"/>
                  <a:pt x="543" y="306"/>
                </a:cubicBezTo>
                <a:cubicBezTo>
                  <a:pt x="543" y="299"/>
                  <a:pt x="540" y="293"/>
                  <a:pt x="536" y="289"/>
                </a:cubicBezTo>
                <a:cubicBezTo>
                  <a:pt x="256" y="9"/>
                  <a:pt x="256" y="9"/>
                  <a:pt x="256" y="9"/>
                </a:cubicBezTo>
                <a:cubicBezTo>
                  <a:pt x="247" y="0"/>
                  <a:pt x="232" y="0"/>
                  <a:pt x="222" y="9"/>
                </a:cubicBezTo>
                <a:cubicBezTo>
                  <a:pt x="7" y="224"/>
                  <a:pt x="7" y="224"/>
                  <a:pt x="7" y="224"/>
                </a:cubicBezTo>
                <a:cubicBezTo>
                  <a:pt x="2" y="229"/>
                  <a:pt x="0" y="235"/>
                  <a:pt x="0" y="241"/>
                </a:cubicBezTo>
                <a:cubicBezTo>
                  <a:pt x="0" y="248"/>
                  <a:pt x="2" y="254"/>
                  <a:pt x="7" y="258"/>
                </a:cubicBezTo>
                <a:lnTo>
                  <a:pt x="287" y="538"/>
                </a:lnTo>
                <a:close/>
                <a:moveTo>
                  <a:pt x="239" y="60"/>
                </a:moveTo>
                <a:cubicBezTo>
                  <a:pt x="485" y="306"/>
                  <a:pt x="485" y="306"/>
                  <a:pt x="485" y="306"/>
                </a:cubicBezTo>
                <a:cubicBezTo>
                  <a:pt x="304" y="487"/>
                  <a:pt x="304" y="487"/>
                  <a:pt x="304" y="487"/>
                </a:cubicBezTo>
                <a:cubicBezTo>
                  <a:pt x="58" y="241"/>
                  <a:pt x="58" y="241"/>
                  <a:pt x="58" y="241"/>
                </a:cubicBezTo>
                <a:lnTo>
                  <a:pt x="239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7"/>
          <p:cNvSpPr>
            <a:spLocks/>
          </p:cNvSpPr>
          <p:nvPr/>
        </p:nvSpPr>
        <p:spPr bwMode="auto">
          <a:xfrm>
            <a:off x="6873705" y="2987188"/>
            <a:ext cx="930736" cy="624934"/>
          </a:xfrm>
          <a:custGeom>
            <a:avLst/>
            <a:gdLst>
              <a:gd name="T0" fmla="*/ 987 w 1005"/>
              <a:gd name="T1" fmla="*/ 184 h 675"/>
              <a:gd name="T2" fmla="*/ 926 w 1005"/>
              <a:gd name="T3" fmla="*/ 137 h 675"/>
              <a:gd name="T4" fmla="*/ 866 w 1005"/>
              <a:gd name="T5" fmla="*/ 139 h 675"/>
              <a:gd name="T6" fmla="*/ 883 w 1005"/>
              <a:gd name="T7" fmla="*/ 51 h 675"/>
              <a:gd name="T8" fmla="*/ 851 w 1005"/>
              <a:gd name="T9" fmla="*/ 4 h 675"/>
              <a:gd name="T10" fmla="*/ 804 w 1005"/>
              <a:gd name="T11" fmla="*/ 36 h 675"/>
              <a:gd name="T12" fmla="*/ 749 w 1005"/>
              <a:gd name="T13" fmla="*/ 318 h 675"/>
              <a:gd name="T14" fmla="*/ 710 w 1005"/>
              <a:gd name="T15" fmla="*/ 334 h 675"/>
              <a:gd name="T16" fmla="*/ 605 w 1005"/>
              <a:gd name="T17" fmla="*/ 395 h 675"/>
              <a:gd name="T18" fmla="*/ 433 w 1005"/>
              <a:gd name="T19" fmla="*/ 549 h 675"/>
              <a:gd name="T20" fmla="*/ 322 w 1005"/>
              <a:gd name="T21" fmla="*/ 441 h 675"/>
              <a:gd name="T22" fmla="*/ 298 w 1005"/>
              <a:gd name="T23" fmla="*/ 427 h 675"/>
              <a:gd name="T24" fmla="*/ 85 w 1005"/>
              <a:gd name="T25" fmla="*/ 362 h 675"/>
              <a:gd name="T26" fmla="*/ 10 w 1005"/>
              <a:gd name="T27" fmla="*/ 402 h 675"/>
              <a:gd name="T28" fmla="*/ 50 w 1005"/>
              <a:gd name="T29" fmla="*/ 477 h 675"/>
              <a:gd name="T30" fmla="*/ 249 w 1005"/>
              <a:gd name="T31" fmla="*/ 537 h 675"/>
              <a:gd name="T32" fmla="*/ 373 w 1005"/>
              <a:gd name="T33" fmla="*/ 658 h 675"/>
              <a:gd name="T34" fmla="*/ 415 w 1005"/>
              <a:gd name="T35" fmla="*/ 675 h 675"/>
              <a:gd name="T36" fmla="*/ 479 w 1005"/>
              <a:gd name="T37" fmla="*/ 659 h 675"/>
              <a:gd name="T38" fmla="*/ 508 w 1005"/>
              <a:gd name="T39" fmla="*/ 643 h 675"/>
              <a:gd name="T40" fmla="*/ 677 w 1005"/>
              <a:gd name="T41" fmla="*/ 545 h 675"/>
              <a:gd name="T42" fmla="*/ 793 w 1005"/>
              <a:gd name="T43" fmla="*/ 478 h 675"/>
              <a:gd name="T44" fmla="*/ 831 w 1005"/>
              <a:gd name="T45" fmla="*/ 367 h 675"/>
              <a:gd name="T46" fmla="*/ 825 w 1005"/>
              <a:gd name="T47" fmla="*/ 356 h 675"/>
              <a:gd name="T48" fmla="*/ 824 w 1005"/>
              <a:gd name="T49" fmla="*/ 354 h 675"/>
              <a:gd name="T50" fmla="*/ 832 w 1005"/>
              <a:gd name="T51" fmla="*/ 312 h 675"/>
              <a:gd name="T52" fmla="*/ 873 w 1005"/>
              <a:gd name="T53" fmla="*/ 334 h 675"/>
              <a:gd name="T54" fmla="*/ 951 w 1005"/>
              <a:gd name="T55" fmla="*/ 324 h 675"/>
              <a:gd name="T56" fmla="*/ 998 w 1005"/>
              <a:gd name="T57" fmla="*/ 262 h 675"/>
              <a:gd name="T58" fmla="*/ 987 w 1005"/>
              <a:gd name="T59" fmla="*/ 184 h 6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05" h="675">
                <a:moveTo>
                  <a:pt x="987" y="184"/>
                </a:moveTo>
                <a:cubicBezTo>
                  <a:pt x="974" y="160"/>
                  <a:pt x="953" y="144"/>
                  <a:pt x="926" y="137"/>
                </a:cubicBezTo>
                <a:cubicBezTo>
                  <a:pt x="905" y="131"/>
                  <a:pt x="885" y="132"/>
                  <a:pt x="866" y="139"/>
                </a:cubicBezTo>
                <a:cubicBezTo>
                  <a:pt x="883" y="51"/>
                  <a:pt x="883" y="51"/>
                  <a:pt x="883" y="51"/>
                </a:cubicBezTo>
                <a:cubicBezTo>
                  <a:pt x="887" y="30"/>
                  <a:pt x="873" y="9"/>
                  <a:pt x="851" y="4"/>
                </a:cubicBezTo>
                <a:cubicBezTo>
                  <a:pt x="830" y="0"/>
                  <a:pt x="809" y="14"/>
                  <a:pt x="804" y="36"/>
                </a:cubicBezTo>
                <a:cubicBezTo>
                  <a:pt x="749" y="318"/>
                  <a:pt x="749" y="318"/>
                  <a:pt x="749" y="318"/>
                </a:cubicBezTo>
                <a:cubicBezTo>
                  <a:pt x="738" y="321"/>
                  <a:pt x="725" y="326"/>
                  <a:pt x="710" y="334"/>
                </a:cubicBezTo>
                <a:cubicBezTo>
                  <a:pt x="605" y="395"/>
                  <a:pt x="605" y="395"/>
                  <a:pt x="605" y="395"/>
                </a:cubicBezTo>
                <a:cubicBezTo>
                  <a:pt x="433" y="549"/>
                  <a:pt x="433" y="549"/>
                  <a:pt x="433" y="549"/>
                </a:cubicBezTo>
                <a:cubicBezTo>
                  <a:pt x="322" y="441"/>
                  <a:pt x="322" y="441"/>
                  <a:pt x="322" y="441"/>
                </a:cubicBezTo>
                <a:cubicBezTo>
                  <a:pt x="315" y="435"/>
                  <a:pt x="307" y="430"/>
                  <a:pt x="298" y="427"/>
                </a:cubicBezTo>
                <a:cubicBezTo>
                  <a:pt x="85" y="362"/>
                  <a:pt x="85" y="362"/>
                  <a:pt x="85" y="362"/>
                </a:cubicBezTo>
                <a:cubicBezTo>
                  <a:pt x="53" y="352"/>
                  <a:pt x="20" y="370"/>
                  <a:pt x="10" y="402"/>
                </a:cubicBezTo>
                <a:cubicBezTo>
                  <a:pt x="0" y="434"/>
                  <a:pt x="18" y="467"/>
                  <a:pt x="50" y="477"/>
                </a:cubicBezTo>
                <a:cubicBezTo>
                  <a:pt x="249" y="537"/>
                  <a:pt x="249" y="537"/>
                  <a:pt x="249" y="537"/>
                </a:cubicBezTo>
                <a:cubicBezTo>
                  <a:pt x="373" y="658"/>
                  <a:pt x="373" y="658"/>
                  <a:pt x="373" y="658"/>
                </a:cubicBezTo>
                <a:cubicBezTo>
                  <a:pt x="385" y="670"/>
                  <a:pt x="400" y="675"/>
                  <a:pt x="415" y="675"/>
                </a:cubicBezTo>
                <a:cubicBezTo>
                  <a:pt x="424" y="675"/>
                  <a:pt x="465" y="667"/>
                  <a:pt x="479" y="659"/>
                </a:cubicBezTo>
                <a:cubicBezTo>
                  <a:pt x="508" y="643"/>
                  <a:pt x="508" y="643"/>
                  <a:pt x="508" y="643"/>
                </a:cubicBezTo>
                <a:cubicBezTo>
                  <a:pt x="677" y="545"/>
                  <a:pt x="677" y="545"/>
                  <a:pt x="677" y="545"/>
                </a:cubicBezTo>
                <a:cubicBezTo>
                  <a:pt x="793" y="478"/>
                  <a:pt x="793" y="478"/>
                  <a:pt x="793" y="478"/>
                </a:cubicBezTo>
                <a:cubicBezTo>
                  <a:pt x="869" y="434"/>
                  <a:pt x="839" y="381"/>
                  <a:pt x="831" y="367"/>
                </a:cubicBezTo>
                <a:cubicBezTo>
                  <a:pt x="825" y="356"/>
                  <a:pt x="825" y="356"/>
                  <a:pt x="825" y="356"/>
                </a:cubicBezTo>
                <a:cubicBezTo>
                  <a:pt x="824" y="356"/>
                  <a:pt x="824" y="355"/>
                  <a:pt x="824" y="354"/>
                </a:cubicBezTo>
                <a:cubicBezTo>
                  <a:pt x="832" y="312"/>
                  <a:pt x="832" y="312"/>
                  <a:pt x="832" y="312"/>
                </a:cubicBezTo>
                <a:cubicBezTo>
                  <a:pt x="843" y="322"/>
                  <a:pt x="857" y="330"/>
                  <a:pt x="873" y="334"/>
                </a:cubicBezTo>
                <a:cubicBezTo>
                  <a:pt x="900" y="341"/>
                  <a:pt x="926" y="338"/>
                  <a:pt x="951" y="324"/>
                </a:cubicBezTo>
                <a:cubicBezTo>
                  <a:pt x="975" y="310"/>
                  <a:pt x="990" y="289"/>
                  <a:pt x="998" y="262"/>
                </a:cubicBezTo>
                <a:cubicBezTo>
                  <a:pt x="1005" y="234"/>
                  <a:pt x="1002" y="208"/>
                  <a:pt x="987" y="1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174566" y="2996454"/>
            <a:ext cx="383750" cy="668766"/>
            <a:chOff x="3363340" y="2956147"/>
            <a:chExt cx="266806" cy="464965"/>
          </a:xfrm>
        </p:grpSpPr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3363340" y="2956147"/>
              <a:ext cx="266806" cy="430641"/>
            </a:xfrm>
            <a:custGeom>
              <a:avLst/>
              <a:gdLst>
                <a:gd name="T0" fmla="*/ 285 w 319"/>
                <a:gd name="T1" fmla="*/ 307 h 515"/>
                <a:gd name="T2" fmla="*/ 117 w 319"/>
                <a:gd name="T3" fmla="*/ 250 h 515"/>
                <a:gd name="T4" fmla="*/ 51 w 319"/>
                <a:gd name="T5" fmla="*/ 4 h 515"/>
                <a:gd name="T6" fmla="*/ 0 w 319"/>
                <a:gd name="T7" fmla="*/ 36 h 515"/>
                <a:gd name="T8" fmla="*/ 41 w 319"/>
                <a:gd name="T9" fmla="*/ 286 h 515"/>
                <a:gd name="T10" fmla="*/ 90 w 319"/>
                <a:gd name="T11" fmla="*/ 357 h 515"/>
                <a:gd name="T12" fmla="*/ 154 w 319"/>
                <a:gd name="T13" fmla="*/ 374 h 515"/>
                <a:gd name="T14" fmla="*/ 154 w 319"/>
                <a:gd name="T15" fmla="*/ 399 h 515"/>
                <a:gd name="T16" fmla="*/ 147 w 319"/>
                <a:gd name="T17" fmla="*/ 399 h 515"/>
                <a:gd name="T18" fmla="*/ 147 w 319"/>
                <a:gd name="T19" fmla="*/ 439 h 515"/>
                <a:gd name="T20" fmla="*/ 99 w 319"/>
                <a:gd name="T21" fmla="*/ 472 h 515"/>
                <a:gd name="T22" fmla="*/ 118 w 319"/>
                <a:gd name="T23" fmla="*/ 501 h 515"/>
                <a:gd name="T24" fmla="*/ 157 w 319"/>
                <a:gd name="T25" fmla="*/ 475 h 515"/>
                <a:gd name="T26" fmla="*/ 159 w 319"/>
                <a:gd name="T27" fmla="*/ 515 h 515"/>
                <a:gd name="T28" fmla="*/ 194 w 319"/>
                <a:gd name="T29" fmla="*/ 514 h 515"/>
                <a:gd name="T30" fmla="*/ 192 w 319"/>
                <a:gd name="T31" fmla="*/ 471 h 515"/>
                <a:gd name="T32" fmla="*/ 235 w 319"/>
                <a:gd name="T33" fmla="*/ 501 h 515"/>
                <a:gd name="T34" fmla="*/ 254 w 319"/>
                <a:gd name="T35" fmla="*/ 472 h 515"/>
                <a:gd name="T36" fmla="*/ 202 w 319"/>
                <a:gd name="T37" fmla="*/ 436 h 515"/>
                <a:gd name="T38" fmla="*/ 202 w 319"/>
                <a:gd name="T39" fmla="*/ 399 h 515"/>
                <a:gd name="T40" fmla="*/ 191 w 319"/>
                <a:gd name="T41" fmla="*/ 399 h 515"/>
                <a:gd name="T42" fmla="*/ 191 w 319"/>
                <a:gd name="T43" fmla="*/ 376 h 515"/>
                <a:gd name="T44" fmla="*/ 271 w 319"/>
                <a:gd name="T45" fmla="*/ 378 h 515"/>
                <a:gd name="T46" fmla="*/ 285 w 319"/>
                <a:gd name="T47" fmla="*/ 307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19" h="515">
                  <a:moveTo>
                    <a:pt x="285" y="307"/>
                  </a:moveTo>
                  <a:cubicBezTo>
                    <a:pt x="117" y="250"/>
                    <a:pt x="117" y="250"/>
                    <a:pt x="117" y="250"/>
                  </a:cubicBezTo>
                  <a:cubicBezTo>
                    <a:pt x="117" y="250"/>
                    <a:pt x="99" y="9"/>
                    <a:pt x="51" y="4"/>
                  </a:cubicBezTo>
                  <a:cubicBezTo>
                    <a:pt x="2" y="0"/>
                    <a:pt x="0" y="36"/>
                    <a:pt x="0" y="36"/>
                  </a:cubicBezTo>
                  <a:cubicBezTo>
                    <a:pt x="41" y="286"/>
                    <a:pt x="41" y="286"/>
                    <a:pt x="41" y="286"/>
                  </a:cubicBezTo>
                  <a:cubicBezTo>
                    <a:pt x="41" y="286"/>
                    <a:pt x="48" y="335"/>
                    <a:pt x="90" y="357"/>
                  </a:cubicBezTo>
                  <a:cubicBezTo>
                    <a:pt x="105" y="366"/>
                    <a:pt x="129" y="371"/>
                    <a:pt x="154" y="374"/>
                  </a:cubicBezTo>
                  <a:cubicBezTo>
                    <a:pt x="154" y="399"/>
                    <a:pt x="154" y="399"/>
                    <a:pt x="154" y="399"/>
                  </a:cubicBezTo>
                  <a:cubicBezTo>
                    <a:pt x="147" y="399"/>
                    <a:pt x="147" y="399"/>
                    <a:pt x="147" y="399"/>
                  </a:cubicBezTo>
                  <a:cubicBezTo>
                    <a:pt x="147" y="439"/>
                    <a:pt x="147" y="439"/>
                    <a:pt x="147" y="439"/>
                  </a:cubicBezTo>
                  <a:cubicBezTo>
                    <a:pt x="99" y="472"/>
                    <a:pt x="99" y="472"/>
                    <a:pt x="99" y="472"/>
                  </a:cubicBezTo>
                  <a:cubicBezTo>
                    <a:pt x="118" y="501"/>
                    <a:pt x="118" y="501"/>
                    <a:pt x="118" y="501"/>
                  </a:cubicBezTo>
                  <a:cubicBezTo>
                    <a:pt x="157" y="475"/>
                    <a:pt x="157" y="475"/>
                    <a:pt x="157" y="475"/>
                  </a:cubicBezTo>
                  <a:cubicBezTo>
                    <a:pt x="159" y="515"/>
                    <a:pt x="159" y="515"/>
                    <a:pt x="159" y="515"/>
                  </a:cubicBezTo>
                  <a:cubicBezTo>
                    <a:pt x="194" y="514"/>
                    <a:pt x="194" y="514"/>
                    <a:pt x="194" y="514"/>
                  </a:cubicBezTo>
                  <a:cubicBezTo>
                    <a:pt x="192" y="471"/>
                    <a:pt x="192" y="471"/>
                    <a:pt x="192" y="471"/>
                  </a:cubicBezTo>
                  <a:cubicBezTo>
                    <a:pt x="235" y="501"/>
                    <a:pt x="235" y="501"/>
                    <a:pt x="235" y="501"/>
                  </a:cubicBezTo>
                  <a:cubicBezTo>
                    <a:pt x="254" y="472"/>
                    <a:pt x="254" y="472"/>
                    <a:pt x="254" y="472"/>
                  </a:cubicBezTo>
                  <a:cubicBezTo>
                    <a:pt x="202" y="436"/>
                    <a:pt x="202" y="436"/>
                    <a:pt x="202" y="436"/>
                  </a:cubicBezTo>
                  <a:cubicBezTo>
                    <a:pt x="202" y="399"/>
                    <a:pt x="202" y="399"/>
                    <a:pt x="202" y="399"/>
                  </a:cubicBezTo>
                  <a:cubicBezTo>
                    <a:pt x="191" y="399"/>
                    <a:pt x="191" y="399"/>
                    <a:pt x="191" y="399"/>
                  </a:cubicBezTo>
                  <a:cubicBezTo>
                    <a:pt x="191" y="376"/>
                    <a:pt x="191" y="376"/>
                    <a:pt x="191" y="376"/>
                  </a:cubicBezTo>
                  <a:cubicBezTo>
                    <a:pt x="220" y="377"/>
                    <a:pt x="250" y="377"/>
                    <a:pt x="271" y="378"/>
                  </a:cubicBezTo>
                  <a:cubicBezTo>
                    <a:pt x="319" y="380"/>
                    <a:pt x="285" y="307"/>
                    <a:pt x="285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3564683" y="3356710"/>
              <a:ext cx="36093" cy="42463"/>
            </a:xfrm>
            <a:custGeom>
              <a:avLst/>
              <a:gdLst>
                <a:gd name="T0" fmla="*/ 35 w 43"/>
                <a:gd name="T1" fmla="*/ 5 h 51"/>
                <a:gd name="T2" fmla="*/ 8 w 43"/>
                <a:gd name="T3" fmla="*/ 16 h 51"/>
                <a:gd name="T4" fmla="*/ 7 w 43"/>
                <a:gd name="T5" fmla="*/ 46 h 51"/>
                <a:gd name="T6" fmla="*/ 35 w 43"/>
                <a:gd name="T7" fmla="*/ 34 h 51"/>
                <a:gd name="T8" fmla="*/ 35 w 43"/>
                <a:gd name="T9" fmla="*/ 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1">
                  <a:moveTo>
                    <a:pt x="35" y="5"/>
                  </a:moveTo>
                  <a:cubicBezTo>
                    <a:pt x="28" y="0"/>
                    <a:pt x="16" y="5"/>
                    <a:pt x="8" y="16"/>
                  </a:cubicBezTo>
                  <a:cubicBezTo>
                    <a:pt x="1" y="27"/>
                    <a:pt x="0" y="41"/>
                    <a:pt x="7" y="46"/>
                  </a:cubicBezTo>
                  <a:cubicBezTo>
                    <a:pt x="15" y="51"/>
                    <a:pt x="27" y="45"/>
                    <a:pt x="35" y="34"/>
                  </a:cubicBezTo>
                  <a:cubicBezTo>
                    <a:pt x="42" y="23"/>
                    <a:pt x="43" y="10"/>
                    <a:pt x="35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3487189" y="3393511"/>
              <a:ext cx="41755" cy="27601"/>
            </a:xfrm>
            <a:custGeom>
              <a:avLst/>
              <a:gdLst>
                <a:gd name="T0" fmla="*/ 25 w 50"/>
                <a:gd name="T1" fmla="*/ 0 h 33"/>
                <a:gd name="T2" fmla="*/ 1 w 50"/>
                <a:gd name="T3" fmla="*/ 18 h 33"/>
                <a:gd name="T4" fmla="*/ 26 w 50"/>
                <a:gd name="T5" fmla="*/ 32 h 33"/>
                <a:gd name="T6" fmla="*/ 50 w 50"/>
                <a:gd name="T7" fmla="*/ 15 h 33"/>
                <a:gd name="T8" fmla="*/ 25 w 50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3">
                  <a:moveTo>
                    <a:pt x="25" y="0"/>
                  </a:moveTo>
                  <a:cubicBezTo>
                    <a:pt x="11" y="1"/>
                    <a:pt x="0" y="9"/>
                    <a:pt x="1" y="18"/>
                  </a:cubicBezTo>
                  <a:cubicBezTo>
                    <a:pt x="1" y="26"/>
                    <a:pt x="13" y="33"/>
                    <a:pt x="26" y="32"/>
                  </a:cubicBezTo>
                  <a:cubicBezTo>
                    <a:pt x="40" y="32"/>
                    <a:pt x="50" y="24"/>
                    <a:pt x="50" y="15"/>
                  </a:cubicBezTo>
                  <a:cubicBezTo>
                    <a:pt x="50" y="6"/>
                    <a:pt x="38" y="0"/>
                    <a:pt x="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auto">
            <a:xfrm>
              <a:off x="3421726" y="3356710"/>
              <a:ext cx="35032" cy="42463"/>
            </a:xfrm>
            <a:custGeom>
              <a:avLst/>
              <a:gdLst>
                <a:gd name="T0" fmla="*/ 7 w 42"/>
                <a:gd name="T1" fmla="*/ 5 h 51"/>
                <a:gd name="T2" fmla="*/ 8 w 42"/>
                <a:gd name="T3" fmla="*/ 34 h 51"/>
                <a:gd name="T4" fmla="*/ 35 w 42"/>
                <a:gd name="T5" fmla="*/ 46 h 51"/>
                <a:gd name="T6" fmla="*/ 34 w 42"/>
                <a:gd name="T7" fmla="*/ 16 h 51"/>
                <a:gd name="T8" fmla="*/ 7 w 42"/>
                <a:gd name="T9" fmla="*/ 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1">
                  <a:moveTo>
                    <a:pt x="7" y="5"/>
                  </a:moveTo>
                  <a:cubicBezTo>
                    <a:pt x="0" y="10"/>
                    <a:pt x="0" y="23"/>
                    <a:pt x="8" y="34"/>
                  </a:cubicBezTo>
                  <a:cubicBezTo>
                    <a:pt x="15" y="45"/>
                    <a:pt x="27" y="51"/>
                    <a:pt x="35" y="46"/>
                  </a:cubicBezTo>
                  <a:cubicBezTo>
                    <a:pt x="42" y="41"/>
                    <a:pt x="42" y="27"/>
                    <a:pt x="34" y="16"/>
                  </a:cubicBezTo>
                  <a:cubicBezTo>
                    <a:pt x="26" y="5"/>
                    <a:pt x="14" y="0"/>
                    <a:pt x="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578101" y="3011636"/>
            <a:ext cx="501827" cy="627540"/>
            <a:chOff x="3618115" y="2981270"/>
            <a:chExt cx="348900" cy="436303"/>
          </a:xfrm>
        </p:grpSpPr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3618115" y="3115735"/>
              <a:ext cx="348900" cy="301838"/>
            </a:xfrm>
            <a:custGeom>
              <a:avLst/>
              <a:gdLst>
                <a:gd name="T0" fmla="*/ 390 w 417"/>
                <a:gd name="T1" fmla="*/ 0 h 361"/>
                <a:gd name="T2" fmla="*/ 27 w 417"/>
                <a:gd name="T3" fmla="*/ 0 h 361"/>
                <a:gd name="T4" fmla="*/ 0 w 417"/>
                <a:gd name="T5" fmla="*/ 15 h 361"/>
                <a:gd name="T6" fmla="*/ 0 w 417"/>
                <a:gd name="T7" fmla="*/ 29 h 361"/>
                <a:gd name="T8" fmla="*/ 27 w 417"/>
                <a:gd name="T9" fmla="*/ 44 h 361"/>
                <a:gd name="T10" fmla="*/ 179 w 417"/>
                <a:gd name="T11" fmla="*/ 44 h 361"/>
                <a:gd name="T12" fmla="*/ 178 w 417"/>
                <a:gd name="T13" fmla="*/ 58 h 361"/>
                <a:gd name="T14" fmla="*/ 178 w 417"/>
                <a:gd name="T15" fmla="*/ 314 h 361"/>
                <a:gd name="T16" fmla="*/ 178 w 417"/>
                <a:gd name="T17" fmla="*/ 316 h 361"/>
                <a:gd name="T18" fmla="*/ 75 w 417"/>
                <a:gd name="T19" fmla="*/ 316 h 361"/>
                <a:gd name="T20" fmla="*/ 55 w 417"/>
                <a:gd name="T21" fmla="*/ 331 h 361"/>
                <a:gd name="T22" fmla="*/ 55 w 417"/>
                <a:gd name="T23" fmla="*/ 346 h 361"/>
                <a:gd name="T24" fmla="*/ 75 w 417"/>
                <a:gd name="T25" fmla="*/ 361 h 361"/>
                <a:gd name="T26" fmla="*/ 342 w 417"/>
                <a:gd name="T27" fmla="*/ 361 h 361"/>
                <a:gd name="T28" fmla="*/ 362 w 417"/>
                <a:gd name="T29" fmla="*/ 346 h 361"/>
                <a:gd name="T30" fmla="*/ 362 w 417"/>
                <a:gd name="T31" fmla="*/ 331 h 361"/>
                <a:gd name="T32" fmla="*/ 342 w 417"/>
                <a:gd name="T33" fmla="*/ 316 h 361"/>
                <a:gd name="T34" fmla="*/ 239 w 417"/>
                <a:gd name="T35" fmla="*/ 316 h 361"/>
                <a:gd name="T36" fmla="*/ 239 w 417"/>
                <a:gd name="T37" fmla="*/ 314 h 361"/>
                <a:gd name="T38" fmla="*/ 239 w 417"/>
                <a:gd name="T39" fmla="*/ 58 h 361"/>
                <a:gd name="T40" fmla="*/ 238 w 417"/>
                <a:gd name="T41" fmla="*/ 44 h 361"/>
                <a:gd name="T42" fmla="*/ 390 w 417"/>
                <a:gd name="T43" fmla="*/ 44 h 361"/>
                <a:gd name="T44" fmla="*/ 417 w 417"/>
                <a:gd name="T45" fmla="*/ 29 h 361"/>
                <a:gd name="T46" fmla="*/ 417 w 417"/>
                <a:gd name="T47" fmla="*/ 15 h 361"/>
                <a:gd name="T48" fmla="*/ 390 w 417"/>
                <a:gd name="T49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17" h="361">
                  <a:moveTo>
                    <a:pt x="390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6"/>
                    <a:pt x="0" y="1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8"/>
                    <a:pt x="12" y="44"/>
                    <a:pt x="27" y="44"/>
                  </a:cubicBezTo>
                  <a:cubicBezTo>
                    <a:pt x="179" y="44"/>
                    <a:pt x="179" y="44"/>
                    <a:pt x="179" y="44"/>
                  </a:cubicBezTo>
                  <a:cubicBezTo>
                    <a:pt x="178" y="48"/>
                    <a:pt x="178" y="53"/>
                    <a:pt x="178" y="58"/>
                  </a:cubicBezTo>
                  <a:cubicBezTo>
                    <a:pt x="178" y="314"/>
                    <a:pt x="178" y="314"/>
                    <a:pt x="178" y="314"/>
                  </a:cubicBezTo>
                  <a:cubicBezTo>
                    <a:pt x="178" y="315"/>
                    <a:pt x="178" y="316"/>
                    <a:pt x="178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64" y="316"/>
                    <a:pt x="55" y="323"/>
                    <a:pt x="55" y="331"/>
                  </a:cubicBezTo>
                  <a:cubicBezTo>
                    <a:pt x="55" y="346"/>
                    <a:pt x="55" y="346"/>
                    <a:pt x="55" y="346"/>
                  </a:cubicBezTo>
                  <a:cubicBezTo>
                    <a:pt x="55" y="354"/>
                    <a:pt x="64" y="361"/>
                    <a:pt x="75" y="361"/>
                  </a:cubicBezTo>
                  <a:cubicBezTo>
                    <a:pt x="342" y="361"/>
                    <a:pt x="342" y="361"/>
                    <a:pt x="342" y="361"/>
                  </a:cubicBezTo>
                  <a:cubicBezTo>
                    <a:pt x="353" y="361"/>
                    <a:pt x="362" y="354"/>
                    <a:pt x="362" y="346"/>
                  </a:cubicBezTo>
                  <a:cubicBezTo>
                    <a:pt x="362" y="331"/>
                    <a:pt x="362" y="331"/>
                    <a:pt x="362" y="331"/>
                  </a:cubicBezTo>
                  <a:cubicBezTo>
                    <a:pt x="362" y="323"/>
                    <a:pt x="353" y="316"/>
                    <a:pt x="342" y="316"/>
                  </a:cubicBezTo>
                  <a:cubicBezTo>
                    <a:pt x="239" y="316"/>
                    <a:pt x="239" y="316"/>
                    <a:pt x="239" y="316"/>
                  </a:cubicBezTo>
                  <a:cubicBezTo>
                    <a:pt x="239" y="316"/>
                    <a:pt x="239" y="315"/>
                    <a:pt x="239" y="314"/>
                  </a:cubicBezTo>
                  <a:cubicBezTo>
                    <a:pt x="239" y="58"/>
                    <a:pt x="239" y="58"/>
                    <a:pt x="239" y="58"/>
                  </a:cubicBezTo>
                  <a:cubicBezTo>
                    <a:pt x="239" y="53"/>
                    <a:pt x="239" y="48"/>
                    <a:pt x="238" y="44"/>
                  </a:cubicBezTo>
                  <a:cubicBezTo>
                    <a:pt x="390" y="44"/>
                    <a:pt x="390" y="44"/>
                    <a:pt x="390" y="44"/>
                  </a:cubicBezTo>
                  <a:cubicBezTo>
                    <a:pt x="405" y="44"/>
                    <a:pt x="417" y="38"/>
                    <a:pt x="417" y="29"/>
                  </a:cubicBezTo>
                  <a:cubicBezTo>
                    <a:pt x="417" y="15"/>
                    <a:pt x="417" y="15"/>
                    <a:pt x="417" y="15"/>
                  </a:cubicBezTo>
                  <a:cubicBezTo>
                    <a:pt x="417" y="6"/>
                    <a:pt x="405" y="0"/>
                    <a:pt x="39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4"/>
            <p:cNvSpPr>
              <a:spLocks/>
            </p:cNvSpPr>
            <p:nvPr/>
          </p:nvSpPr>
          <p:spPr bwMode="auto">
            <a:xfrm>
              <a:off x="3764610" y="3087427"/>
              <a:ext cx="79263" cy="17339"/>
            </a:xfrm>
            <a:custGeom>
              <a:avLst/>
              <a:gdLst>
                <a:gd name="T0" fmla="*/ 7 w 95"/>
                <a:gd name="T1" fmla="*/ 20 h 21"/>
                <a:gd name="T2" fmla="*/ 0 w 95"/>
                <a:gd name="T3" fmla="*/ 14 h 21"/>
                <a:gd name="T4" fmla="*/ 0 w 95"/>
                <a:gd name="T5" fmla="*/ 14 h 21"/>
                <a:gd name="T6" fmla="*/ 6 w 95"/>
                <a:gd name="T7" fmla="*/ 7 h 21"/>
                <a:gd name="T8" fmla="*/ 88 w 95"/>
                <a:gd name="T9" fmla="*/ 0 h 21"/>
                <a:gd name="T10" fmla="*/ 95 w 95"/>
                <a:gd name="T11" fmla="*/ 6 h 21"/>
                <a:gd name="T12" fmla="*/ 95 w 95"/>
                <a:gd name="T13" fmla="*/ 6 h 21"/>
                <a:gd name="T14" fmla="*/ 89 w 95"/>
                <a:gd name="T15" fmla="*/ 14 h 21"/>
                <a:gd name="T16" fmla="*/ 7 w 95"/>
                <a:gd name="T17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21">
                  <a:moveTo>
                    <a:pt x="7" y="20"/>
                  </a:moveTo>
                  <a:cubicBezTo>
                    <a:pt x="4" y="21"/>
                    <a:pt x="0" y="18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0"/>
                    <a:pt x="3" y="7"/>
                    <a:pt x="6" y="7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5" y="3"/>
                    <a:pt x="95" y="6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95" y="10"/>
                    <a:pt x="93" y="13"/>
                    <a:pt x="89" y="14"/>
                  </a:cubicBezTo>
                  <a:lnTo>
                    <a:pt x="7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15"/>
            <p:cNvSpPr>
              <a:spLocks noChangeArrowheads="1"/>
            </p:cNvSpPr>
            <p:nvPr/>
          </p:nvSpPr>
          <p:spPr bwMode="auto">
            <a:xfrm>
              <a:off x="3838212" y="3101581"/>
              <a:ext cx="116064" cy="74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16"/>
            <p:cNvSpPr>
              <a:spLocks noChangeArrowheads="1"/>
            </p:cNvSpPr>
            <p:nvPr/>
          </p:nvSpPr>
          <p:spPr bwMode="auto">
            <a:xfrm>
              <a:off x="3838212" y="3088135"/>
              <a:ext cx="116064" cy="74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17"/>
            <p:cNvSpPr>
              <a:spLocks noChangeArrowheads="1"/>
            </p:cNvSpPr>
            <p:nvPr/>
          </p:nvSpPr>
          <p:spPr bwMode="auto">
            <a:xfrm>
              <a:off x="3838212" y="3074688"/>
              <a:ext cx="116064" cy="77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Rectangle 18"/>
            <p:cNvSpPr>
              <a:spLocks noChangeArrowheads="1"/>
            </p:cNvSpPr>
            <p:nvPr/>
          </p:nvSpPr>
          <p:spPr bwMode="auto">
            <a:xfrm>
              <a:off x="3838212" y="3061596"/>
              <a:ext cx="116064" cy="74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Rectangle 19"/>
            <p:cNvSpPr>
              <a:spLocks noChangeArrowheads="1"/>
            </p:cNvSpPr>
            <p:nvPr/>
          </p:nvSpPr>
          <p:spPr bwMode="auto">
            <a:xfrm>
              <a:off x="3838212" y="3048149"/>
              <a:ext cx="116064" cy="74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Rectangle 20"/>
            <p:cNvSpPr>
              <a:spLocks noChangeArrowheads="1"/>
            </p:cNvSpPr>
            <p:nvPr/>
          </p:nvSpPr>
          <p:spPr bwMode="auto">
            <a:xfrm>
              <a:off x="3838212" y="3034703"/>
              <a:ext cx="116064" cy="74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Rectangle 21"/>
            <p:cNvSpPr>
              <a:spLocks noChangeArrowheads="1"/>
            </p:cNvSpPr>
            <p:nvPr/>
          </p:nvSpPr>
          <p:spPr bwMode="auto">
            <a:xfrm>
              <a:off x="3838212" y="3021256"/>
              <a:ext cx="116064" cy="74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Rectangle 22"/>
            <p:cNvSpPr>
              <a:spLocks noChangeArrowheads="1"/>
            </p:cNvSpPr>
            <p:nvPr/>
          </p:nvSpPr>
          <p:spPr bwMode="auto">
            <a:xfrm>
              <a:off x="3838212" y="3007810"/>
              <a:ext cx="116064" cy="77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Rectangle 23"/>
            <p:cNvSpPr>
              <a:spLocks noChangeArrowheads="1"/>
            </p:cNvSpPr>
            <p:nvPr/>
          </p:nvSpPr>
          <p:spPr bwMode="auto">
            <a:xfrm>
              <a:off x="3838212" y="2994717"/>
              <a:ext cx="116064" cy="63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Rectangle 24"/>
            <p:cNvSpPr>
              <a:spLocks noChangeArrowheads="1"/>
            </p:cNvSpPr>
            <p:nvPr/>
          </p:nvSpPr>
          <p:spPr bwMode="auto">
            <a:xfrm>
              <a:off x="3838212" y="2981270"/>
              <a:ext cx="116064" cy="67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Rectangle 25"/>
            <p:cNvSpPr>
              <a:spLocks noChangeArrowheads="1"/>
            </p:cNvSpPr>
            <p:nvPr/>
          </p:nvSpPr>
          <p:spPr bwMode="auto">
            <a:xfrm>
              <a:off x="3707640" y="3101581"/>
              <a:ext cx="116418" cy="74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322909" y="2869971"/>
            <a:ext cx="505898" cy="755288"/>
            <a:chOff x="3441188" y="2877591"/>
            <a:chExt cx="351731" cy="525121"/>
          </a:xfrm>
        </p:grpSpPr>
        <p:sp>
          <p:nvSpPr>
            <p:cNvPr id="5" name="Oval 6"/>
            <p:cNvSpPr>
              <a:spLocks noChangeArrowheads="1"/>
            </p:cNvSpPr>
            <p:nvPr/>
          </p:nvSpPr>
          <p:spPr bwMode="auto">
            <a:xfrm>
              <a:off x="3618115" y="2911915"/>
              <a:ext cx="118895" cy="1185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441896" y="2948716"/>
              <a:ext cx="273175" cy="453996"/>
            </a:xfrm>
            <a:custGeom>
              <a:avLst/>
              <a:gdLst>
                <a:gd name="T0" fmla="*/ 227 w 327"/>
                <a:gd name="T1" fmla="*/ 490 h 543"/>
                <a:gd name="T2" fmla="*/ 298 w 327"/>
                <a:gd name="T3" fmla="*/ 490 h 543"/>
                <a:gd name="T4" fmla="*/ 296 w 327"/>
                <a:gd name="T5" fmla="*/ 284 h 543"/>
                <a:gd name="T6" fmla="*/ 262 w 327"/>
                <a:gd name="T7" fmla="*/ 254 h 543"/>
                <a:gd name="T8" fmla="*/ 172 w 327"/>
                <a:gd name="T9" fmla="*/ 236 h 543"/>
                <a:gd name="T10" fmla="*/ 216 w 327"/>
                <a:gd name="T11" fmla="*/ 172 h 543"/>
                <a:gd name="T12" fmla="*/ 312 w 327"/>
                <a:gd name="T13" fmla="*/ 190 h 543"/>
                <a:gd name="T14" fmla="*/ 326 w 327"/>
                <a:gd name="T15" fmla="*/ 68 h 543"/>
                <a:gd name="T16" fmla="*/ 268 w 327"/>
                <a:gd name="T17" fmla="*/ 55 h 543"/>
                <a:gd name="T18" fmla="*/ 266 w 327"/>
                <a:gd name="T19" fmla="*/ 121 h 543"/>
                <a:gd name="T20" fmla="*/ 225 w 327"/>
                <a:gd name="T21" fmla="*/ 84 h 543"/>
                <a:gd name="T22" fmla="*/ 135 w 327"/>
                <a:gd name="T23" fmla="*/ 34 h 543"/>
                <a:gd name="T24" fmla="*/ 2 w 327"/>
                <a:gd name="T25" fmla="*/ 167 h 543"/>
                <a:gd name="T26" fmla="*/ 0 w 327"/>
                <a:gd name="T27" fmla="*/ 266 h 543"/>
                <a:gd name="T28" fmla="*/ 184 w 327"/>
                <a:gd name="T29" fmla="*/ 328 h 543"/>
                <a:gd name="T30" fmla="*/ 229 w 327"/>
                <a:gd name="T31" fmla="*/ 328 h 543"/>
                <a:gd name="T32" fmla="*/ 227 w 327"/>
                <a:gd name="T33" fmla="*/ 49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7" h="543">
                  <a:moveTo>
                    <a:pt x="227" y="490"/>
                  </a:moveTo>
                  <a:cubicBezTo>
                    <a:pt x="227" y="532"/>
                    <a:pt x="298" y="543"/>
                    <a:pt x="298" y="490"/>
                  </a:cubicBezTo>
                  <a:cubicBezTo>
                    <a:pt x="298" y="438"/>
                    <a:pt x="296" y="284"/>
                    <a:pt x="296" y="284"/>
                  </a:cubicBezTo>
                  <a:cubicBezTo>
                    <a:pt x="296" y="284"/>
                    <a:pt x="305" y="261"/>
                    <a:pt x="262" y="254"/>
                  </a:cubicBezTo>
                  <a:cubicBezTo>
                    <a:pt x="218" y="247"/>
                    <a:pt x="172" y="236"/>
                    <a:pt x="172" y="236"/>
                  </a:cubicBezTo>
                  <a:cubicBezTo>
                    <a:pt x="216" y="172"/>
                    <a:pt x="216" y="172"/>
                    <a:pt x="216" y="172"/>
                  </a:cubicBezTo>
                  <a:cubicBezTo>
                    <a:pt x="216" y="172"/>
                    <a:pt x="287" y="188"/>
                    <a:pt x="312" y="190"/>
                  </a:cubicBezTo>
                  <a:cubicBezTo>
                    <a:pt x="312" y="190"/>
                    <a:pt x="327" y="84"/>
                    <a:pt x="326" y="68"/>
                  </a:cubicBezTo>
                  <a:cubicBezTo>
                    <a:pt x="318" y="23"/>
                    <a:pt x="274" y="40"/>
                    <a:pt x="268" y="55"/>
                  </a:cubicBezTo>
                  <a:cubicBezTo>
                    <a:pt x="266" y="62"/>
                    <a:pt x="266" y="121"/>
                    <a:pt x="266" y="121"/>
                  </a:cubicBezTo>
                  <a:cubicBezTo>
                    <a:pt x="225" y="84"/>
                    <a:pt x="225" y="84"/>
                    <a:pt x="225" y="84"/>
                  </a:cubicBezTo>
                  <a:cubicBezTo>
                    <a:pt x="239" y="64"/>
                    <a:pt x="149" y="0"/>
                    <a:pt x="135" y="34"/>
                  </a:cubicBezTo>
                  <a:cubicBezTo>
                    <a:pt x="2" y="167"/>
                    <a:pt x="2" y="167"/>
                    <a:pt x="2" y="167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184" y="328"/>
                    <a:pt x="184" y="328"/>
                    <a:pt x="184" y="328"/>
                  </a:cubicBezTo>
                  <a:cubicBezTo>
                    <a:pt x="229" y="328"/>
                    <a:pt x="229" y="328"/>
                    <a:pt x="229" y="328"/>
                  </a:cubicBezTo>
                  <a:cubicBezTo>
                    <a:pt x="229" y="328"/>
                    <a:pt x="227" y="449"/>
                    <a:pt x="227" y="49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3441188" y="2967824"/>
              <a:ext cx="273883" cy="421441"/>
            </a:xfrm>
            <a:custGeom>
              <a:avLst/>
              <a:gdLst>
                <a:gd name="T0" fmla="*/ 229 w 328"/>
                <a:gd name="T1" fmla="*/ 306 h 504"/>
                <a:gd name="T2" fmla="*/ 184 w 328"/>
                <a:gd name="T3" fmla="*/ 306 h 504"/>
                <a:gd name="T4" fmla="*/ 2 w 328"/>
                <a:gd name="T5" fmla="*/ 144 h 504"/>
                <a:gd name="T6" fmla="*/ 153 w 328"/>
                <a:gd name="T7" fmla="*/ 0 h 504"/>
                <a:gd name="T8" fmla="*/ 228 w 328"/>
                <a:gd name="T9" fmla="*/ 56 h 504"/>
                <a:gd name="T10" fmla="*/ 227 w 328"/>
                <a:gd name="T11" fmla="*/ 61 h 504"/>
                <a:gd name="T12" fmla="*/ 266 w 328"/>
                <a:gd name="T13" fmla="*/ 96 h 504"/>
                <a:gd name="T14" fmla="*/ 266 w 328"/>
                <a:gd name="T15" fmla="*/ 87 h 504"/>
                <a:gd name="T16" fmla="*/ 268 w 328"/>
                <a:gd name="T17" fmla="*/ 31 h 504"/>
                <a:gd name="T18" fmla="*/ 298 w 328"/>
                <a:gd name="T19" fmla="*/ 15 h 504"/>
                <a:gd name="T20" fmla="*/ 328 w 328"/>
                <a:gd name="T21" fmla="*/ 45 h 504"/>
                <a:gd name="T22" fmla="*/ 328 w 328"/>
                <a:gd name="T23" fmla="*/ 48 h 504"/>
                <a:gd name="T24" fmla="*/ 314 w 328"/>
                <a:gd name="T25" fmla="*/ 167 h 504"/>
                <a:gd name="T26" fmla="*/ 313 w 328"/>
                <a:gd name="T27" fmla="*/ 168 h 504"/>
                <a:gd name="T28" fmla="*/ 217 w 328"/>
                <a:gd name="T29" fmla="*/ 150 h 504"/>
                <a:gd name="T30" fmla="*/ 263 w 328"/>
                <a:gd name="T31" fmla="*/ 230 h 504"/>
                <a:gd name="T32" fmla="*/ 299 w 328"/>
                <a:gd name="T33" fmla="*/ 256 h 504"/>
                <a:gd name="T34" fmla="*/ 298 w 328"/>
                <a:gd name="T35" fmla="*/ 261 h 504"/>
                <a:gd name="T36" fmla="*/ 300 w 328"/>
                <a:gd name="T37" fmla="*/ 467 h 504"/>
                <a:gd name="T38" fmla="*/ 267 w 328"/>
                <a:gd name="T39" fmla="*/ 504 h 504"/>
                <a:gd name="T40" fmla="*/ 227 w 328"/>
                <a:gd name="T41" fmla="*/ 467 h 504"/>
                <a:gd name="T42" fmla="*/ 267 w 328"/>
                <a:gd name="T43" fmla="*/ 502 h 504"/>
                <a:gd name="T44" fmla="*/ 298 w 328"/>
                <a:gd name="T45" fmla="*/ 467 h 504"/>
                <a:gd name="T46" fmla="*/ 296 w 328"/>
                <a:gd name="T47" fmla="*/ 261 h 504"/>
                <a:gd name="T48" fmla="*/ 296 w 328"/>
                <a:gd name="T49" fmla="*/ 261 h 504"/>
                <a:gd name="T50" fmla="*/ 297 w 328"/>
                <a:gd name="T51" fmla="*/ 256 h 504"/>
                <a:gd name="T52" fmla="*/ 262 w 328"/>
                <a:gd name="T53" fmla="*/ 232 h 504"/>
                <a:gd name="T54" fmla="*/ 173 w 328"/>
                <a:gd name="T55" fmla="*/ 214 h 504"/>
                <a:gd name="T56" fmla="*/ 171 w 328"/>
                <a:gd name="T57" fmla="*/ 214 h 504"/>
                <a:gd name="T58" fmla="*/ 217 w 328"/>
                <a:gd name="T59" fmla="*/ 147 h 504"/>
                <a:gd name="T60" fmla="*/ 312 w 328"/>
                <a:gd name="T61" fmla="*/ 166 h 504"/>
                <a:gd name="T62" fmla="*/ 326 w 328"/>
                <a:gd name="T63" fmla="*/ 48 h 504"/>
                <a:gd name="T64" fmla="*/ 326 w 328"/>
                <a:gd name="T65" fmla="*/ 46 h 504"/>
                <a:gd name="T66" fmla="*/ 298 w 328"/>
                <a:gd name="T67" fmla="*/ 17 h 504"/>
                <a:gd name="T68" fmla="*/ 271 w 328"/>
                <a:gd name="T69" fmla="*/ 32 h 504"/>
                <a:gd name="T70" fmla="*/ 268 w 328"/>
                <a:gd name="T71" fmla="*/ 87 h 504"/>
                <a:gd name="T72" fmla="*/ 268 w 328"/>
                <a:gd name="T73" fmla="*/ 98 h 504"/>
                <a:gd name="T74" fmla="*/ 224 w 328"/>
                <a:gd name="T75" fmla="*/ 62 h 504"/>
                <a:gd name="T76" fmla="*/ 226 w 328"/>
                <a:gd name="T77" fmla="*/ 56 h 504"/>
                <a:gd name="T78" fmla="*/ 200 w 328"/>
                <a:gd name="T79" fmla="*/ 23 h 504"/>
                <a:gd name="T80" fmla="*/ 153 w 328"/>
                <a:gd name="T81" fmla="*/ 2 h 504"/>
                <a:gd name="T82" fmla="*/ 138 w 328"/>
                <a:gd name="T83" fmla="*/ 11 h 504"/>
                <a:gd name="T84" fmla="*/ 137 w 328"/>
                <a:gd name="T85" fmla="*/ 12 h 504"/>
                <a:gd name="T86" fmla="*/ 2 w 328"/>
                <a:gd name="T87" fmla="*/ 242 h 504"/>
                <a:gd name="T88" fmla="*/ 232 w 328"/>
                <a:gd name="T89" fmla="*/ 303 h 504"/>
                <a:gd name="T90" fmla="*/ 229 w 328"/>
                <a:gd name="T91" fmla="*/ 467 h 504"/>
                <a:gd name="T92" fmla="*/ 229 w 328"/>
                <a:gd name="T93" fmla="*/ 467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8" h="504">
                  <a:moveTo>
                    <a:pt x="227" y="467"/>
                  </a:moveTo>
                  <a:cubicBezTo>
                    <a:pt x="227" y="428"/>
                    <a:pt x="229" y="318"/>
                    <a:pt x="229" y="306"/>
                  </a:cubicBezTo>
                  <a:cubicBezTo>
                    <a:pt x="229" y="306"/>
                    <a:pt x="229" y="306"/>
                    <a:pt x="229" y="306"/>
                  </a:cubicBezTo>
                  <a:cubicBezTo>
                    <a:pt x="184" y="306"/>
                    <a:pt x="184" y="306"/>
                    <a:pt x="184" y="306"/>
                  </a:cubicBezTo>
                  <a:cubicBezTo>
                    <a:pt x="0" y="243"/>
                    <a:pt x="0" y="243"/>
                    <a:pt x="0" y="243"/>
                  </a:cubicBezTo>
                  <a:cubicBezTo>
                    <a:pt x="2" y="144"/>
                    <a:pt x="2" y="144"/>
                    <a:pt x="2" y="144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8" y="3"/>
                    <a:pt x="145" y="0"/>
                    <a:pt x="153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81" y="0"/>
                    <a:pt x="228" y="36"/>
                    <a:pt x="228" y="56"/>
                  </a:cubicBezTo>
                  <a:cubicBezTo>
                    <a:pt x="228" y="56"/>
                    <a:pt x="228" y="56"/>
                    <a:pt x="228" y="56"/>
                  </a:cubicBezTo>
                  <a:cubicBezTo>
                    <a:pt x="228" y="58"/>
                    <a:pt x="228" y="60"/>
                    <a:pt x="227" y="61"/>
                  </a:cubicBezTo>
                  <a:cubicBezTo>
                    <a:pt x="227" y="61"/>
                    <a:pt x="227" y="61"/>
                    <a:pt x="227" y="61"/>
                  </a:cubicBezTo>
                  <a:cubicBezTo>
                    <a:pt x="266" y="96"/>
                    <a:pt x="266" y="96"/>
                    <a:pt x="266" y="96"/>
                  </a:cubicBezTo>
                  <a:cubicBezTo>
                    <a:pt x="266" y="94"/>
                    <a:pt x="266" y="90"/>
                    <a:pt x="266" y="87"/>
                  </a:cubicBezTo>
                  <a:cubicBezTo>
                    <a:pt x="266" y="87"/>
                    <a:pt x="266" y="87"/>
                    <a:pt x="266" y="87"/>
                  </a:cubicBezTo>
                  <a:cubicBezTo>
                    <a:pt x="266" y="69"/>
                    <a:pt x="266" y="37"/>
                    <a:pt x="268" y="31"/>
                  </a:cubicBezTo>
                  <a:cubicBezTo>
                    <a:pt x="268" y="31"/>
                    <a:pt x="268" y="31"/>
                    <a:pt x="268" y="31"/>
                  </a:cubicBezTo>
                  <a:cubicBezTo>
                    <a:pt x="271" y="23"/>
                    <a:pt x="285" y="15"/>
                    <a:pt x="298" y="15"/>
                  </a:cubicBezTo>
                  <a:cubicBezTo>
                    <a:pt x="298" y="15"/>
                    <a:pt x="298" y="15"/>
                    <a:pt x="298" y="15"/>
                  </a:cubicBezTo>
                  <a:cubicBezTo>
                    <a:pt x="311" y="15"/>
                    <a:pt x="324" y="23"/>
                    <a:pt x="328" y="45"/>
                  </a:cubicBezTo>
                  <a:cubicBezTo>
                    <a:pt x="328" y="45"/>
                    <a:pt x="328" y="45"/>
                    <a:pt x="328" y="45"/>
                  </a:cubicBezTo>
                  <a:cubicBezTo>
                    <a:pt x="328" y="46"/>
                    <a:pt x="328" y="47"/>
                    <a:pt x="328" y="48"/>
                  </a:cubicBezTo>
                  <a:cubicBezTo>
                    <a:pt x="328" y="48"/>
                    <a:pt x="328" y="48"/>
                    <a:pt x="328" y="48"/>
                  </a:cubicBezTo>
                  <a:cubicBezTo>
                    <a:pt x="328" y="69"/>
                    <a:pt x="314" y="167"/>
                    <a:pt x="314" y="167"/>
                  </a:cubicBezTo>
                  <a:cubicBezTo>
                    <a:pt x="314" y="167"/>
                    <a:pt x="314" y="167"/>
                    <a:pt x="314" y="167"/>
                  </a:cubicBezTo>
                  <a:cubicBezTo>
                    <a:pt x="314" y="168"/>
                    <a:pt x="314" y="168"/>
                    <a:pt x="314" y="168"/>
                  </a:cubicBezTo>
                  <a:cubicBezTo>
                    <a:pt x="313" y="168"/>
                    <a:pt x="313" y="168"/>
                    <a:pt x="313" y="168"/>
                  </a:cubicBezTo>
                  <a:cubicBezTo>
                    <a:pt x="289" y="166"/>
                    <a:pt x="225" y="152"/>
                    <a:pt x="217" y="150"/>
                  </a:cubicBezTo>
                  <a:cubicBezTo>
                    <a:pt x="217" y="150"/>
                    <a:pt x="217" y="150"/>
                    <a:pt x="217" y="150"/>
                  </a:cubicBezTo>
                  <a:cubicBezTo>
                    <a:pt x="175" y="212"/>
                    <a:pt x="175" y="212"/>
                    <a:pt x="175" y="212"/>
                  </a:cubicBezTo>
                  <a:cubicBezTo>
                    <a:pt x="183" y="214"/>
                    <a:pt x="224" y="224"/>
                    <a:pt x="263" y="230"/>
                  </a:cubicBezTo>
                  <a:cubicBezTo>
                    <a:pt x="263" y="230"/>
                    <a:pt x="263" y="230"/>
                    <a:pt x="263" y="230"/>
                  </a:cubicBezTo>
                  <a:cubicBezTo>
                    <a:pt x="294" y="235"/>
                    <a:pt x="299" y="248"/>
                    <a:pt x="299" y="256"/>
                  </a:cubicBezTo>
                  <a:cubicBezTo>
                    <a:pt x="299" y="256"/>
                    <a:pt x="299" y="256"/>
                    <a:pt x="299" y="256"/>
                  </a:cubicBezTo>
                  <a:cubicBezTo>
                    <a:pt x="299" y="259"/>
                    <a:pt x="298" y="260"/>
                    <a:pt x="298" y="261"/>
                  </a:cubicBezTo>
                  <a:cubicBezTo>
                    <a:pt x="298" y="261"/>
                    <a:pt x="298" y="261"/>
                    <a:pt x="298" y="261"/>
                  </a:cubicBezTo>
                  <a:cubicBezTo>
                    <a:pt x="298" y="267"/>
                    <a:pt x="300" y="416"/>
                    <a:pt x="300" y="467"/>
                  </a:cubicBezTo>
                  <a:cubicBezTo>
                    <a:pt x="300" y="467"/>
                    <a:pt x="300" y="467"/>
                    <a:pt x="300" y="467"/>
                  </a:cubicBezTo>
                  <a:cubicBezTo>
                    <a:pt x="300" y="493"/>
                    <a:pt x="284" y="504"/>
                    <a:pt x="267" y="504"/>
                  </a:cubicBezTo>
                  <a:cubicBezTo>
                    <a:pt x="267" y="504"/>
                    <a:pt x="267" y="504"/>
                    <a:pt x="267" y="504"/>
                  </a:cubicBezTo>
                  <a:cubicBezTo>
                    <a:pt x="248" y="504"/>
                    <a:pt x="227" y="490"/>
                    <a:pt x="227" y="467"/>
                  </a:cubicBezTo>
                  <a:close/>
                  <a:moveTo>
                    <a:pt x="229" y="467"/>
                  </a:moveTo>
                  <a:cubicBezTo>
                    <a:pt x="229" y="488"/>
                    <a:pt x="249" y="502"/>
                    <a:pt x="267" y="502"/>
                  </a:cubicBezTo>
                  <a:cubicBezTo>
                    <a:pt x="267" y="502"/>
                    <a:pt x="267" y="502"/>
                    <a:pt x="267" y="502"/>
                  </a:cubicBezTo>
                  <a:cubicBezTo>
                    <a:pt x="283" y="501"/>
                    <a:pt x="298" y="492"/>
                    <a:pt x="298" y="467"/>
                  </a:cubicBezTo>
                  <a:cubicBezTo>
                    <a:pt x="298" y="467"/>
                    <a:pt x="298" y="467"/>
                    <a:pt x="298" y="467"/>
                  </a:cubicBezTo>
                  <a:cubicBezTo>
                    <a:pt x="298" y="415"/>
                    <a:pt x="296" y="261"/>
                    <a:pt x="296" y="261"/>
                  </a:cubicBezTo>
                  <a:cubicBezTo>
                    <a:pt x="296" y="261"/>
                    <a:pt x="296" y="261"/>
                    <a:pt x="296" y="261"/>
                  </a:cubicBezTo>
                  <a:cubicBezTo>
                    <a:pt x="296" y="261"/>
                    <a:pt x="296" y="261"/>
                    <a:pt x="296" y="261"/>
                  </a:cubicBezTo>
                  <a:cubicBezTo>
                    <a:pt x="296" y="261"/>
                    <a:pt x="296" y="261"/>
                    <a:pt x="296" y="261"/>
                  </a:cubicBezTo>
                  <a:cubicBezTo>
                    <a:pt x="296" y="261"/>
                    <a:pt x="297" y="259"/>
                    <a:pt x="297" y="256"/>
                  </a:cubicBezTo>
                  <a:cubicBezTo>
                    <a:pt x="297" y="256"/>
                    <a:pt x="297" y="256"/>
                    <a:pt x="297" y="256"/>
                  </a:cubicBezTo>
                  <a:cubicBezTo>
                    <a:pt x="297" y="249"/>
                    <a:pt x="293" y="237"/>
                    <a:pt x="262" y="232"/>
                  </a:cubicBezTo>
                  <a:cubicBezTo>
                    <a:pt x="262" y="232"/>
                    <a:pt x="262" y="232"/>
                    <a:pt x="262" y="232"/>
                  </a:cubicBezTo>
                  <a:cubicBezTo>
                    <a:pt x="219" y="225"/>
                    <a:pt x="173" y="214"/>
                    <a:pt x="173" y="214"/>
                  </a:cubicBezTo>
                  <a:cubicBezTo>
                    <a:pt x="173" y="214"/>
                    <a:pt x="173" y="214"/>
                    <a:pt x="173" y="214"/>
                  </a:cubicBezTo>
                  <a:cubicBezTo>
                    <a:pt x="171" y="214"/>
                    <a:pt x="171" y="214"/>
                    <a:pt x="171" y="214"/>
                  </a:cubicBezTo>
                  <a:cubicBezTo>
                    <a:pt x="216" y="147"/>
                    <a:pt x="216" y="147"/>
                    <a:pt x="216" y="147"/>
                  </a:cubicBezTo>
                  <a:cubicBezTo>
                    <a:pt x="217" y="147"/>
                    <a:pt x="217" y="147"/>
                    <a:pt x="217" y="147"/>
                  </a:cubicBezTo>
                  <a:cubicBezTo>
                    <a:pt x="217" y="147"/>
                    <a:pt x="286" y="163"/>
                    <a:pt x="312" y="166"/>
                  </a:cubicBezTo>
                  <a:cubicBezTo>
                    <a:pt x="312" y="166"/>
                    <a:pt x="312" y="166"/>
                    <a:pt x="312" y="166"/>
                  </a:cubicBezTo>
                  <a:cubicBezTo>
                    <a:pt x="314" y="155"/>
                    <a:pt x="326" y="68"/>
                    <a:pt x="326" y="48"/>
                  </a:cubicBezTo>
                  <a:cubicBezTo>
                    <a:pt x="326" y="48"/>
                    <a:pt x="326" y="48"/>
                    <a:pt x="326" y="48"/>
                  </a:cubicBezTo>
                  <a:cubicBezTo>
                    <a:pt x="326" y="47"/>
                    <a:pt x="326" y="46"/>
                    <a:pt x="326" y="46"/>
                  </a:cubicBezTo>
                  <a:cubicBezTo>
                    <a:pt x="326" y="46"/>
                    <a:pt x="326" y="46"/>
                    <a:pt x="326" y="46"/>
                  </a:cubicBezTo>
                  <a:cubicBezTo>
                    <a:pt x="322" y="24"/>
                    <a:pt x="310" y="17"/>
                    <a:pt x="298" y="17"/>
                  </a:cubicBezTo>
                  <a:cubicBezTo>
                    <a:pt x="298" y="17"/>
                    <a:pt x="298" y="17"/>
                    <a:pt x="298" y="17"/>
                  </a:cubicBezTo>
                  <a:cubicBezTo>
                    <a:pt x="286" y="17"/>
                    <a:pt x="273" y="25"/>
                    <a:pt x="271" y="32"/>
                  </a:cubicBezTo>
                  <a:cubicBezTo>
                    <a:pt x="271" y="32"/>
                    <a:pt x="271" y="32"/>
                    <a:pt x="271" y="32"/>
                  </a:cubicBezTo>
                  <a:cubicBezTo>
                    <a:pt x="269" y="37"/>
                    <a:pt x="268" y="69"/>
                    <a:pt x="268" y="87"/>
                  </a:cubicBezTo>
                  <a:cubicBezTo>
                    <a:pt x="268" y="87"/>
                    <a:pt x="268" y="87"/>
                    <a:pt x="268" y="87"/>
                  </a:cubicBezTo>
                  <a:cubicBezTo>
                    <a:pt x="268" y="94"/>
                    <a:pt x="268" y="98"/>
                    <a:pt x="268" y="98"/>
                  </a:cubicBezTo>
                  <a:cubicBezTo>
                    <a:pt x="268" y="98"/>
                    <a:pt x="268" y="98"/>
                    <a:pt x="268" y="98"/>
                  </a:cubicBezTo>
                  <a:cubicBezTo>
                    <a:pt x="268" y="101"/>
                    <a:pt x="268" y="101"/>
                    <a:pt x="268" y="101"/>
                  </a:cubicBezTo>
                  <a:cubicBezTo>
                    <a:pt x="224" y="62"/>
                    <a:pt x="224" y="62"/>
                    <a:pt x="224" y="62"/>
                  </a:cubicBezTo>
                  <a:cubicBezTo>
                    <a:pt x="225" y="61"/>
                    <a:pt x="225" y="61"/>
                    <a:pt x="225" y="61"/>
                  </a:cubicBezTo>
                  <a:cubicBezTo>
                    <a:pt x="226" y="60"/>
                    <a:pt x="226" y="58"/>
                    <a:pt x="226" y="56"/>
                  </a:cubicBezTo>
                  <a:cubicBezTo>
                    <a:pt x="226" y="56"/>
                    <a:pt x="226" y="56"/>
                    <a:pt x="226" y="56"/>
                  </a:cubicBezTo>
                  <a:cubicBezTo>
                    <a:pt x="226" y="48"/>
                    <a:pt x="215" y="34"/>
                    <a:pt x="200" y="23"/>
                  </a:cubicBezTo>
                  <a:cubicBezTo>
                    <a:pt x="200" y="23"/>
                    <a:pt x="200" y="23"/>
                    <a:pt x="200" y="23"/>
                  </a:cubicBezTo>
                  <a:cubicBezTo>
                    <a:pt x="184" y="11"/>
                    <a:pt x="166" y="2"/>
                    <a:pt x="153" y="2"/>
                  </a:cubicBezTo>
                  <a:cubicBezTo>
                    <a:pt x="153" y="2"/>
                    <a:pt x="153" y="2"/>
                    <a:pt x="153" y="2"/>
                  </a:cubicBezTo>
                  <a:cubicBezTo>
                    <a:pt x="146" y="2"/>
                    <a:pt x="140" y="5"/>
                    <a:pt x="138" y="11"/>
                  </a:cubicBezTo>
                  <a:cubicBezTo>
                    <a:pt x="138" y="11"/>
                    <a:pt x="138" y="11"/>
                    <a:pt x="138" y="11"/>
                  </a:cubicBezTo>
                  <a:cubicBezTo>
                    <a:pt x="137" y="12"/>
                    <a:pt x="137" y="12"/>
                    <a:pt x="137" y="12"/>
                  </a:cubicBezTo>
                  <a:cubicBezTo>
                    <a:pt x="5" y="144"/>
                    <a:pt x="5" y="144"/>
                    <a:pt x="5" y="144"/>
                  </a:cubicBezTo>
                  <a:cubicBezTo>
                    <a:pt x="2" y="242"/>
                    <a:pt x="2" y="242"/>
                    <a:pt x="2" y="242"/>
                  </a:cubicBezTo>
                  <a:cubicBezTo>
                    <a:pt x="185" y="303"/>
                    <a:pt x="185" y="303"/>
                    <a:pt x="185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5"/>
                    <a:pt x="232" y="305"/>
                    <a:pt x="232" y="305"/>
                  </a:cubicBezTo>
                  <a:cubicBezTo>
                    <a:pt x="232" y="305"/>
                    <a:pt x="229" y="426"/>
                    <a:pt x="229" y="467"/>
                  </a:cubicBezTo>
                  <a:cubicBezTo>
                    <a:pt x="229" y="467"/>
                    <a:pt x="229" y="467"/>
                    <a:pt x="229" y="467"/>
                  </a:cubicBezTo>
                  <a:cubicBezTo>
                    <a:pt x="229" y="467"/>
                    <a:pt x="229" y="467"/>
                    <a:pt x="229" y="4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6"/>
            <p:cNvSpPr>
              <a:spLocks/>
            </p:cNvSpPr>
            <p:nvPr/>
          </p:nvSpPr>
          <p:spPr bwMode="auto">
            <a:xfrm>
              <a:off x="3739487" y="2901653"/>
              <a:ext cx="46001" cy="27601"/>
            </a:xfrm>
            <a:custGeom>
              <a:avLst/>
              <a:gdLst>
                <a:gd name="T0" fmla="*/ 0 w 130"/>
                <a:gd name="T1" fmla="*/ 78 h 78"/>
                <a:gd name="T2" fmla="*/ 130 w 130"/>
                <a:gd name="T3" fmla="*/ 0 h 78"/>
                <a:gd name="T4" fmla="*/ 130 w 130"/>
                <a:gd name="T5" fmla="*/ 40 h 78"/>
                <a:gd name="T6" fmla="*/ 0 w 130"/>
                <a:gd name="T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" h="78">
                  <a:moveTo>
                    <a:pt x="0" y="78"/>
                  </a:moveTo>
                  <a:lnTo>
                    <a:pt x="130" y="0"/>
                  </a:lnTo>
                  <a:lnTo>
                    <a:pt x="130" y="40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7"/>
            <p:cNvSpPr>
              <a:spLocks/>
            </p:cNvSpPr>
            <p:nvPr/>
          </p:nvSpPr>
          <p:spPr bwMode="auto">
            <a:xfrm>
              <a:off x="3739487" y="2929254"/>
              <a:ext cx="53432" cy="12739"/>
            </a:xfrm>
            <a:custGeom>
              <a:avLst/>
              <a:gdLst>
                <a:gd name="T0" fmla="*/ 0 w 151"/>
                <a:gd name="T1" fmla="*/ 12 h 36"/>
                <a:gd name="T2" fmla="*/ 151 w 151"/>
                <a:gd name="T3" fmla="*/ 0 h 36"/>
                <a:gd name="T4" fmla="*/ 132 w 151"/>
                <a:gd name="T5" fmla="*/ 36 h 36"/>
                <a:gd name="T6" fmla="*/ 0 w 151"/>
                <a:gd name="T7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1" h="36">
                  <a:moveTo>
                    <a:pt x="0" y="12"/>
                  </a:moveTo>
                  <a:lnTo>
                    <a:pt x="151" y="0"/>
                  </a:lnTo>
                  <a:lnTo>
                    <a:pt x="132" y="36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8"/>
            <p:cNvSpPr>
              <a:spLocks/>
            </p:cNvSpPr>
            <p:nvPr/>
          </p:nvSpPr>
          <p:spPr bwMode="auto">
            <a:xfrm>
              <a:off x="3739487" y="2877591"/>
              <a:ext cx="33616" cy="46709"/>
            </a:xfrm>
            <a:custGeom>
              <a:avLst/>
              <a:gdLst>
                <a:gd name="T0" fmla="*/ 0 w 95"/>
                <a:gd name="T1" fmla="*/ 132 h 132"/>
                <a:gd name="T2" fmla="*/ 76 w 95"/>
                <a:gd name="T3" fmla="*/ 0 h 132"/>
                <a:gd name="T4" fmla="*/ 95 w 95"/>
                <a:gd name="T5" fmla="*/ 35 h 132"/>
                <a:gd name="T6" fmla="*/ 0 w 95"/>
                <a:gd name="T7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132">
                  <a:moveTo>
                    <a:pt x="0" y="132"/>
                  </a:moveTo>
                  <a:lnTo>
                    <a:pt x="76" y="0"/>
                  </a:lnTo>
                  <a:lnTo>
                    <a:pt x="95" y="35"/>
                  </a:lnTo>
                  <a:lnTo>
                    <a:pt x="0" y="1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505258" y="2852162"/>
            <a:ext cx="160508" cy="145367"/>
            <a:chOff x="5589759" y="2821267"/>
            <a:chExt cx="127110" cy="115119"/>
          </a:xfrm>
        </p:grpSpPr>
        <p:sp>
          <p:nvSpPr>
            <p:cNvPr id="88" name="Freeform 37"/>
            <p:cNvSpPr>
              <a:spLocks/>
            </p:cNvSpPr>
            <p:nvPr/>
          </p:nvSpPr>
          <p:spPr bwMode="auto">
            <a:xfrm>
              <a:off x="5639324" y="2821267"/>
              <a:ext cx="34109" cy="104460"/>
            </a:xfrm>
            <a:custGeom>
              <a:avLst/>
              <a:gdLst>
                <a:gd name="T0" fmla="*/ 40 w 128"/>
                <a:gd name="T1" fmla="*/ 0 h 392"/>
                <a:gd name="T2" fmla="*/ 0 w 128"/>
                <a:gd name="T3" fmla="*/ 213 h 392"/>
                <a:gd name="T4" fmla="*/ 83 w 128"/>
                <a:gd name="T5" fmla="*/ 196 h 392"/>
                <a:gd name="T6" fmla="*/ 31 w 128"/>
                <a:gd name="T7" fmla="*/ 390 h 392"/>
                <a:gd name="T8" fmla="*/ 38 w 128"/>
                <a:gd name="T9" fmla="*/ 392 h 392"/>
                <a:gd name="T10" fmla="*/ 128 w 128"/>
                <a:gd name="T11" fmla="*/ 168 h 392"/>
                <a:gd name="T12" fmla="*/ 36 w 128"/>
                <a:gd name="T13" fmla="*/ 180 h 392"/>
                <a:gd name="T14" fmla="*/ 81 w 128"/>
                <a:gd name="T15" fmla="*/ 7 h 392"/>
                <a:gd name="T16" fmla="*/ 40 w 128"/>
                <a:gd name="T17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392">
                  <a:moveTo>
                    <a:pt x="40" y="0"/>
                  </a:moveTo>
                  <a:lnTo>
                    <a:pt x="0" y="213"/>
                  </a:lnTo>
                  <a:lnTo>
                    <a:pt x="83" y="196"/>
                  </a:lnTo>
                  <a:lnTo>
                    <a:pt x="31" y="390"/>
                  </a:lnTo>
                  <a:lnTo>
                    <a:pt x="38" y="392"/>
                  </a:lnTo>
                  <a:lnTo>
                    <a:pt x="128" y="168"/>
                  </a:lnTo>
                  <a:lnTo>
                    <a:pt x="36" y="180"/>
                  </a:lnTo>
                  <a:lnTo>
                    <a:pt x="81" y="7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38"/>
            <p:cNvSpPr>
              <a:spLocks/>
            </p:cNvSpPr>
            <p:nvPr/>
          </p:nvSpPr>
          <p:spPr bwMode="auto">
            <a:xfrm>
              <a:off x="5663840" y="2859640"/>
              <a:ext cx="53029" cy="76746"/>
            </a:xfrm>
            <a:custGeom>
              <a:avLst/>
              <a:gdLst>
                <a:gd name="T0" fmla="*/ 7 w 199"/>
                <a:gd name="T1" fmla="*/ 288 h 288"/>
                <a:gd name="T2" fmla="*/ 166 w 199"/>
                <a:gd name="T3" fmla="*/ 161 h 288"/>
                <a:gd name="T4" fmla="*/ 95 w 199"/>
                <a:gd name="T5" fmla="*/ 130 h 288"/>
                <a:gd name="T6" fmla="*/ 199 w 199"/>
                <a:gd name="T7" fmla="*/ 21 h 288"/>
                <a:gd name="T8" fmla="*/ 173 w 199"/>
                <a:gd name="T9" fmla="*/ 0 h 288"/>
                <a:gd name="T10" fmla="*/ 55 w 199"/>
                <a:gd name="T11" fmla="*/ 140 h 288"/>
                <a:gd name="T12" fmla="*/ 121 w 199"/>
                <a:gd name="T13" fmla="*/ 163 h 288"/>
                <a:gd name="T14" fmla="*/ 0 w 199"/>
                <a:gd name="T15" fmla="*/ 284 h 288"/>
                <a:gd name="T16" fmla="*/ 7 w 199"/>
                <a:gd name="T17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288">
                  <a:moveTo>
                    <a:pt x="7" y="288"/>
                  </a:moveTo>
                  <a:lnTo>
                    <a:pt x="166" y="161"/>
                  </a:lnTo>
                  <a:lnTo>
                    <a:pt x="95" y="130"/>
                  </a:lnTo>
                  <a:lnTo>
                    <a:pt x="199" y="21"/>
                  </a:lnTo>
                  <a:lnTo>
                    <a:pt x="173" y="0"/>
                  </a:lnTo>
                  <a:lnTo>
                    <a:pt x="55" y="140"/>
                  </a:lnTo>
                  <a:lnTo>
                    <a:pt x="121" y="163"/>
                  </a:lnTo>
                  <a:lnTo>
                    <a:pt x="0" y="284"/>
                  </a:lnTo>
                  <a:lnTo>
                    <a:pt x="7" y="2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39"/>
            <p:cNvSpPr>
              <a:spLocks/>
            </p:cNvSpPr>
            <p:nvPr/>
          </p:nvSpPr>
          <p:spPr bwMode="auto">
            <a:xfrm>
              <a:off x="5589759" y="2849514"/>
              <a:ext cx="37041" cy="81809"/>
            </a:xfrm>
            <a:custGeom>
              <a:avLst/>
              <a:gdLst>
                <a:gd name="T0" fmla="*/ 101 w 139"/>
                <a:gd name="T1" fmla="*/ 142 h 307"/>
                <a:gd name="T2" fmla="*/ 132 w 139"/>
                <a:gd name="T3" fmla="*/ 307 h 307"/>
                <a:gd name="T4" fmla="*/ 139 w 139"/>
                <a:gd name="T5" fmla="*/ 305 h 307"/>
                <a:gd name="T6" fmla="*/ 125 w 139"/>
                <a:gd name="T7" fmla="*/ 104 h 307"/>
                <a:gd name="T8" fmla="*/ 59 w 139"/>
                <a:gd name="T9" fmla="*/ 147 h 307"/>
                <a:gd name="T10" fmla="*/ 30 w 139"/>
                <a:gd name="T11" fmla="*/ 0 h 307"/>
                <a:gd name="T12" fmla="*/ 0 w 139"/>
                <a:gd name="T13" fmla="*/ 10 h 307"/>
                <a:gd name="T14" fmla="*/ 47 w 139"/>
                <a:gd name="T15" fmla="*/ 185 h 307"/>
                <a:gd name="T16" fmla="*/ 101 w 139"/>
                <a:gd name="T17" fmla="*/ 142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" h="307">
                  <a:moveTo>
                    <a:pt x="101" y="142"/>
                  </a:moveTo>
                  <a:lnTo>
                    <a:pt x="132" y="307"/>
                  </a:lnTo>
                  <a:lnTo>
                    <a:pt x="139" y="305"/>
                  </a:lnTo>
                  <a:lnTo>
                    <a:pt x="125" y="104"/>
                  </a:lnTo>
                  <a:lnTo>
                    <a:pt x="59" y="147"/>
                  </a:lnTo>
                  <a:lnTo>
                    <a:pt x="30" y="0"/>
                  </a:lnTo>
                  <a:lnTo>
                    <a:pt x="0" y="10"/>
                  </a:lnTo>
                  <a:lnTo>
                    <a:pt x="47" y="185"/>
                  </a:lnTo>
                  <a:lnTo>
                    <a:pt x="101" y="1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988509" y="3028999"/>
            <a:ext cx="1036750" cy="600985"/>
            <a:chOff x="5187375" y="2945180"/>
            <a:chExt cx="821023" cy="475932"/>
          </a:xfrm>
        </p:grpSpPr>
        <p:sp>
          <p:nvSpPr>
            <p:cNvPr id="81" name="Freeform 33"/>
            <p:cNvSpPr>
              <a:spLocks/>
            </p:cNvSpPr>
            <p:nvPr/>
          </p:nvSpPr>
          <p:spPr bwMode="auto">
            <a:xfrm>
              <a:off x="5715004" y="3173819"/>
              <a:ext cx="293394" cy="199593"/>
            </a:xfrm>
            <a:custGeom>
              <a:avLst/>
              <a:gdLst>
                <a:gd name="T0" fmla="*/ 450 w 466"/>
                <a:gd name="T1" fmla="*/ 0 h 317"/>
                <a:gd name="T2" fmla="*/ 354 w 466"/>
                <a:gd name="T3" fmla="*/ 0 h 317"/>
                <a:gd name="T4" fmla="*/ 338 w 466"/>
                <a:gd name="T5" fmla="*/ 16 h 317"/>
                <a:gd name="T6" fmla="*/ 338 w 466"/>
                <a:gd name="T7" fmla="*/ 91 h 317"/>
                <a:gd name="T8" fmla="*/ 23 w 466"/>
                <a:gd name="T9" fmla="*/ 91 h 317"/>
                <a:gd name="T10" fmla="*/ 26 w 466"/>
                <a:gd name="T11" fmla="*/ 128 h 317"/>
                <a:gd name="T12" fmla="*/ 0 w 466"/>
                <a:gd name="T13" fmla="*/ 277 h 317"/>
                <a:gd name="T14" fmla="*/ 338 w 466"/>
                <a:gd name="T15" fmla="*/ 277 h 317"/>
                <a:gd name="T16" fmla="*/ 338 w 466"/>
                <a:gd name="T17" fmla="*/ 301 h 317"/>
                <a:gd name="T18" fmla="*/ 354 w 466"/>
                <a:gd name="T19" fmla="*/ 317 h 317"/>
                <a:gd name="T20" fmla="*/ 450 w 466"/>
                <a:gd name="T21" fmla="*/ 317 h 317"/>
                <a:gd name="T22" fmla="*/ 466 w 466"/>
                <a:gd name="T23" fmla="*/ 301 h 317"/>
                <a:gd name="T24" fmla="*/ 466 w 466"/>
                <a:gd name="T25" fmla="*/ 16 h 317"/>
                <a:gd name="T26" fmla="*/ 450 w 466"/>
                <a:gd name="T27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6" h="317">
                  <a:moveTo>
                    <a:pt x="450" y="0"/>
                  </a:moveTo>
                  <a:cubicBezTo>
                    <a:pt x="354" y="0"/>
                    <a:pt x="354" y="0"/>
                    <a:pt x="354" y="0"/>
                  </a:cubicBezTo>
                  <a:cubicBezTo>
                    <a:pt x="345" y="0"/>
                    <a:pt x="338" y="7"/>
                    <a:pt x="338" y="16"/>
                  </a:cubicBezTo>
                  <a:cubicBezTo>
                    <a:pt x="338" y="91"/>
                    <a:pt x="338" y="91"/>
                    <a:pt x="338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5" y="102"/>
                    <a:pt x="26" y="115"/>
                    <a:pt x="26" y="128"/>
                  </a:cubicBezTo>
                  <a:cubicBezTo>
                    <a:pt x="26" y="169"/>
                    <a:pt x="18" y="218"/>
                    <a:pt x="0" y="277"/>
                  </a:cubicBezTo>
                  <a:cubicBezTo>
                    <a:pt x="338" y="277"/>
                    <a:pt x="338" y="277"/>
                    <a:pt x="338" y="277"/>
                  </a:cubicBezTo>
                  <a:cubicBezTo>
                    <a:pt x="338" y="301"/>
                    <a:pt x="338" y="301"/>
                    <a:pt x="338" y="301"/>
                  </a:cubicBezTo>
                  <a:cubicBezTo>
                    <a:pt x="338" y="310"/>
                    <a:pt x="345" y="317"/>
                    <a:pt x="354" y="317"/>
                  </a:cubicBezTo>
                  <a:cubicBezTo>
                    <a:pt x="450" y="317"/>
                    <a:pt x="450" y="317"/>
                    <a:pt x="450" y="317"/>
                  </a:cubicBezTo>
                  <a:cubicBezTo>
                    <a:pt x="459" y="317"/>
                    <a:pt x="466" y="310"/>
                    <a:pt x="466" y="301"/>
                  </a:cubicBezTo>
                  <a:cubicBezTo>
                    <a:pt x="466" y="16"/>
                    <a:pt x="466" y="16"/>
                    <a:pt x="466" y="16"/>
                  </a:cubicBezTo>
                  <a:cubicBezTo>
                    <a:pt x="466" y="7"/>
                    <a:pt x="459" y="0"/>
                    <a:pt x="4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34"/>
            <p:cNvSpPr>
              <a:spLocks/>
            </p:cNvSpPr>
            <p:nvPr/>
          </p:nvSpPr>
          <p:spPr bwMode="auto">
            <a:xfrm>
              <a:off x="5187375" y="2999542"/>
              <a:ext cx="329369" cy="373871"/>
            </a:xfrm>
            <a:custGeom>
              <a:avLst/>
              <a:gdLst>
                <a:gd name="T0" fmla="*/ 499 w 523"/>
                <a:gd name="T1" fmla="*/ 368 h 594"/>
                <a:gd name="T2" fmla="*/ 128 w 523"/>
                <a:gd name="T3" fmla="*/ 368 h 594"/>
                <a:gd name="T4" fmla="*/ 128 w 523"/>
                <a:gd name="T5" fmla="*/ 16 h 594"/>
                <a:gd name="T6" fmla="*/ 112 w 523"/>
                <a:gd name="T7" fmla="*/ 0 h 594"/>
                <a:gd name="T8" fmla="*/ 16 w 523"/>
                <a:gd name="T9" fmla="*/ 0 h 594"/>
                <a:gd name="T10" fmla="*/ 0 w 523"/>
                <a:gd name="T11" fmla="*/ 16 h 594"/>
                <a:gd name="T12" fmla="*/ 0 w 523"/>
                <a:gd name="T13" fmla="*/ 578 h 594"/>
                <a:gd name="T14" fmla="*/ 16 w 523"/>
                <a:gd name="T15" fmla="*/ 594 h 594"/>
                <a:gd name="T16" fmla="*/ 112 w 523"/>
                <a:gd name="T17" fmla="*/ 594 h 594"/>
                <a:gd name="T18" fmla="*/ 128 w 523"/>
                <a:gd name="T19" fmla="*/ 578 h 594"/>
                <a:gd name="T20" fmla="*/ 128 w 523"/>
                <a:gd name="T21" fmla="*/ 554 h 594"/>
                <a:gd name="T22" fmla="*/ 523 w 523"/>
                <a:gd name="T23" fmla="*/ 554 h 594"/>
                <a:gd name="T24" fmla="*/ 497 w 523"/>
                <a:gd name="T25" fmla="*/ 405 h 594"/>
                <a:gd name="T26" fmla="*/ 499 w 523"/>
                <a:gd name="T27" fmla="*/ 36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3" h="594">
                  <a:moveTo>
                    <a:pt x="499" y="368"/>
                  </a:moveTo>
                  <a:cubicBezTo>
                    <a:pt x="128" y="368"/>
                    <a:pt x="128" y="368"/>
                    <a:pt x="128" y="368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7"/>
                    <a:pt x="121" y="0"/>
                    <a:pt x="11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578"/>
                    <a:pt x="0" y="578"/>
                    <a:pt x="0" y="578"/>
                  </a:cubicBezTo>
                  <a:cubicBezTo>
                    <a:pt x="0" y="587"/>
                    <a:pt x="7" y="594"/>
                    <a:pt x="16" y="594"/>
                  </a:cubicBezTo>
                  <a:cubicBezTo>
                    <a:pt x="112" y="594"/>
                    <a:pt x="112" y="594"/>
                    <a:pt x="112" y="594"/>
                  </a:cubicBezTo>
                  <a:cubicBezTo>
                    <a:pt x="121" y="594"/>
                    <a:pt x="128" y="587"/>
                    <a:pt x="128" y="578"/>
                  </a:cubicBezTo>
                  <a:cubicBezTo>
                    <a:pt x="128" y="554"/>
                    <a:pt x="128" y="554"/>
                    <a:pt x="128" y="554"/>
                  </a:cubicBezTo>
                  <a:cubicBezTo>
                    <a:pt x="523" y="554"/>
                    <a:pt x="523" y="554"/>
                    <a:pt x="523" y="554"/>
                  </a:cubicBezTo>
                  <a:cubicBezTo>
                    <a:pt x="505" y="495"/>
                    <a:pt x="497" y="446"/>
                    <a:pt x="497" y="405"/>
                  </a:cubicBezTo>
                  <a:cubicBezTo>
                    <a:pt x="497" y="392"/>
                    <a:pt x="498" y="379"/>
                    <a:pt x="499" y="3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35"/>
            <p:cNvSpPr>
              <a:spLocks/>
            </p:cNvSpPr>
            <p:nvPr/>
          </p:nvSpPr>
          <p:spPr bwMode="auto">
            <a:xfrm>
              <a:off x="5575902" y="3231112"/>
              <a:ext cx="79944" cy="116984"/>
            </a:xfrm>
            <a:custGeom>
              <a:avLst/>
              <a:gdLst>
                <a:gd name="T0" fmla="*/ 121 w 127"/>
                <a:gd name="T1" fmla="*/ 2 h 186"/>
                <a:gd name="T2" fmla="*/ 119 w 127"/>
                <a:gd name="T3" fmla="*/ 0 h 186"/>
                <a:gd name="T4" fmla="*/ 8 w 127"/>
                <a:gd name="T5" fmla="*/ 0 h 186"/>
                <a:gd name="T6" fmla="*/ 5 w 127"/>
                <a:gd name="T7" fmla="*/ 4 h 186"/>
                <a:gd name="T8" fmla="*/ 0 w 127"/>
                <a:gd name="T9" fmla="*/ 37 h 186"/>
                <a:gd name="T10" fmla="*/ 31 w 127"/>
                <a:gd name="T11" fmla="*/ 186 h 186"/>
                <a:gd name="T12" fmla="*/ 96 w 127"/>
                <a:gd name="T13" fmla="*/ 186 h 186"/>
                <a:gd name="T14" fmla="*/ 127 w 127"/>
                <a:gd name="T15" fmla="*/ 37 h 186"/>
                <a:gd name="T16" fmla="*/ 121 w 127"/>
                <a:gd name="T17" fmla="*/ 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86">
                  <a:moveTo>
                    <a:pt x="121" y="2"/>
                  </a:moveTo>
                  <a:cubicBezTo>
                    <a:pt x="121" y="1"/>
                    <a:pt x="120" y="0"/>
                    <a:pt x="11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6" y="2"/>
                    <a:pt x="5" y="4"/>
                  </a:cubicBezTo>
                  <a:cubicBezTo>
                    <a:pt x="3" y="8"/>
                    <a:pt x="0" y="18"/>
                    <a:pt x="0" y="37"/>
                  </a:cubicBezTo>
                  <a:cubicBezTo>
                    <a:pt x="0" y="58"/>
                    <a:pt x="4" y="103"/>
                    <a:pt x="31" y="186"/>
                  </a:cubicBezTo>
                  <a:cubicBezTo>
                    <a:pt x="96" y="186"/>
                    <a:pt x="96" y="186"/>
                    <a:pt x="96" y="186"/>
                  </a:cubicBezTo>
                  <a:cubicBezTo>
                    <a:pt x="123" y="103"/>
                    <a:pt x="127" y="58"/>
                    <a:pt x="127" y="37"/>
                  </a:cubicBezTo>
                  <a:cubicBezTo>
                    <a:pt x="127" y="15"/>
                    <a:pt x="123" y="6"/>
                    <a:pt x="121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36"/>
            <p:cNvSpPr>
              <a:spLocks/>
            </p:cNvSpPr>
            <p:nvPr/>
          </p:nvSpPr>
          <p:spPr bwMode="auto">
            <a:xfrm>
              <a:off x="5283041" y="3162361"/>
              <a:ext cx="133506" cy="55428"/>
            </a:xfrm>
            <a:custGeom>
              <a:avLst/>
              <a:gdLst>
                <a:gd name="T0" fmla="*/ 196 w 212"/>
                <a:gd name="T1" fmla="*/ 88 h 88"/>
                <a:gd name="T2" fmla="*/ 212 w 212"/>
                <a:gd name="T3" fmla="*/ 72 h 88"/>
                <a:gd name="T4" fmla="*/ 212 w 212"/>
                <a:gd name="T5" fmla="*/ 16 h 88"/>
                <a:gd name="T6" fmla="*/ 196 w 212"/>
                <a:gd name="T7" fmla="*/ 0 h 88"/>
                <a:gd name="T8" fmla="*/ 16 w 212"/>
                <a:gd name="T9" fmla="*/ 0 h 88"/>
                <a:gd name="T10" fmla="*/ 0 w 212"/>
                <a:gd name="T11" fmla="*/ 16 h 88"/>
                <a:gd name="T12" fmla="*/ 0 w 212"/>
                <a:gd name="T13" fmla="*/ 72 h 88"/>
                <a:gd name="T14" fmla="*/ 16 w 212"/>
                <a:gd name="T15" fmla="*/ 88 h 88"/>
                <a:gd name="T16" fmla="*/ 196 w 212"/>
                <a:gd name="T17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88">
                  <a:moveTo>
                    <a:pt x="196" y="88"/>
                  </a:moveTo>
                  <a:cubicBezTo>
                    <a:pt x="205" y="88"/>
                    <a:pt x="212" y="81"/>
                    <a:pt x="212" y="72"/>
                  </a:cubicBezTo>
                  <a:cubicBezTo>
                    <a:pt x="212" y="16"/>
                    <a:pt x="212" y="16"/>
                    <a:pt x="212" y="16"/>
                  </a:cubicBezTo>
                  <a:cubicBezTo>
                    <a:pt x="212" y="7"/>
                    <a:pt x="205" y="0"/>
                    <a:pt x="19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1"/>
                    <a:pt x="7" y="88"/>
                    <a:pt x="16" y="88"/>
                  </a:cubicBezTo>
                  <a:lnTo>
                    <a:pt x="196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40"/>
            <p:cNvSpPr>
              <a:spLocks/>
            </p:cNvSpPr>
            <p:nvPr/>
          </p:nvSpPr>
          <p:spPr bwMode="auto">
            <a:xfrm>
              <a:off x="5463714" y="2976091"/>
              <a:ext cx="304053" cy="445021"/>
            </a:xfrm>
            <a:custGeom>
              <a:avLst/>
              <a:gdLst>
                <a:gd name="T0" fmla="*/ 66 w 483"/>
                <a:gd name="T1" fmla="*/ 442 h 707"/>
                <a:gd name="T2" fmla="*/ 183 w 483"/>
                <a:gd name="T3" fmla="*/ 697 h 707"/>
                <a:gd name="T4" fmla="*/ 170 w 483"/>
                <a:gd name="T5" fmla="*/ 442 h 707"/>
                <a:gd name="T6" fmla="*/ 182 w 483"/>
                <a:gd name="T7" fmla="*/ 397 h 707"/>
                <a:gd name="T8" fmla="*/ 241 w 483"/>
                <a:gd name="T9" fmla="*/ 386 h 707"/>
                <a:gd name="T10" fmla="*/ 295 w 483"/>
                <a:gd name="T11" fmla="*/ 393 h 707"/>
                <a:gd name="T12" fmla="*/ 313 w 483"/>
                <a:gd name="T13" fmla="*/ 442 h 707"/>
                <a:gd name="T14" fmla="*/ 300 w 483"/>
                <a:gd name="T15" fmla="*/ 697 h 707"/>
                <a:gd name="T16" fmla="*/ 366 w 483"/>
                <a:gd name="T17" fmla="*/ 666 h 707"/>
                <a:gd name="T18" fmla="*/ 417 w 483"/>
                <a:gd name="T19" fmla="*/ 442 h 707"/>
                <a:gd name="T20" fmla="*/ 369 w 483"/>
                <a:gd name="T21" fmla="*/ 318 h 707"/>
                <a:gd name="T22" fmla="*/ 353 w 483"/>
                <a:gd name="T23" fmla="*/ 297 h 707"/>
                <a:gd name="T24" fmla="*/ 364 w 483"/>
                <a:gd name="T25" fmla="*/ 189 h 707"/>
                <a:gd name="T26" fmla="*/ 422 w 483"/>
                <a:gd name="T27" fmla="*/ 229 h 707"/>
                <a:gd name="T28" fmla="*/ 447 w 483"/>
                <a:gd name="T29" fmla="*/ 236 h 707"/>
                <a:gd name="T30" fmla="*/ 469 w 483"/>
                <a:gd name="T31" fmla="*/ 228 h 707"/>
                <a:gd name="T32" fmla="*/ 482 w 483"/>
                <a:gd name="T33" fmla="*/ 205 h 707"/>
                <a:gd name="T34" fmla="*/ 482 w 483"/>
                <a:gd name="T35" fmla="*/ 204 h 707"/>
                <a:gd name="T36" fmla="*/ 483 w 483"/>
                <a:gd name="T37" fmla="*/ 200 h 707"/>
                <a:gd name="T38" fmla="*/ 473 w 483"/>
                <a:gd name="T39" fmla="*/ 169 h 707"/>
                <a:gd name="T40" fmla="*/ 451 w 483"/>
                <a:gd name="T41" fmla="*/ 134 h 707"/>
                <a:gd name="T42" fmla="*/ 315 w 483"/>
                <a:gd name="T43" fmla="*/ 11 h 707"/>
                <a:gd name="T44" fmla="*/ 391 w 483"/>
                <a:gd name="T45" fmla="*/ 159 h 707"/>
                <a:gd name="T46" fmla="*/ 384 w 483"/>
                <a:gd name="T47" fmla="*/ 164 h 707"/>
                <a:gd name="T48" fmla="*/ 265 w 483"/>
                <a:gd name="T49" fmla="*/ 151 h 707"/>
                <a:gd name="T50" fmla="*/ 150 w 483"/>
                <a:gd name="T51" fmla="*/ 97 h 707"/>
                <a:gd name="T52" fmla="*/ 91 w 483"/>
                <a:gd name="T53" fmla="*/ 161 h 707"/>
                <a:gd name="T54" fmla="*/ 172 w 483"/>
                <a:gd name="T55" fmla="*/ 56 h 707"/>
                <a:gd name="T56" fmla="*/ 123 w 483"/>
                <a:gd name="T57" fmla="*/ 16 h 707"/>
                <a:gd name="T58" fmla="*/ 31 w 483"/>
                <a:gd name="T59" fmla="*/ 135 h 707"/>
                <a:gd name="T60" fmla="*/ 4 w 483"/>
                <a:gd name="T61" fmla="*/ 183 h 707"/>
                <a:gd name="T62" fmla="*/ 0 w 483"/>
                <a:gd name="T63" fmla="*/ 201 h 707"/>
                <a:gd name="T64" fmla="*/ 14 w 483"/>
                <a:gd name="T65" fmla="*/ 228 h 707"/>
                <a:gd name="T66" fmla="*/ 36 w 483"/>
                <a:gd name="T67" fmla="*/ 236 h 707"/>
                <a:gd name="T68" fmla="*/ 87 w 483"/>
                <a:gd name="T69" fmla="*/ 213 h 707"/>
                <a:gd name="T70" fmla="*/ 130 w 483"/>
                <a:gd name="T71" fmla="*/ 297 h 707"/>
                <a:gd name="T72" fmla="*/ 85 w 483"/>
                <a:gd name="T73" fmla="*/ 35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83" h="707">
                  <a:moveTo>
                    <a:pt x="85" y="354"/>
                  </a:moveTo>
                  <a:cubicBezTo>
                    <a:pt x="72" y="379"/>
                    <a:pt x="66" y="409"/>
                    <a:pt x="66" y="442"/>
                  </a:cubicBezTo>
                  <a:cubicBezTo>
                    <a:pt x="66" y="499"/>
                    <a:pt x="82" y="569"/>
                    <a:pt x="117" y="666"/>
                  </a:cubicBezTo>
                  <a:cubicBezTo>
                    <a:pt x="126" y="693"/>
                    <a:pt x="156" y="707"/>
                    <a:pt x="183" y="697"/>
                  </a:cubicBezTo>
                  <a:cubicBezTo>
                    <a:pt x="210" y="687"/>
                    <a:pt x="224" y="657"/>
                    <a:pt x="214" y="630"/>
                  </a:cubicBezTo>
                  <a:cubicBezTo>
                    <a:pt x="181" y="540"/>
                    <a:pt x="169" y="478"/>
                    <a:pt x="170" y="442"/>
                  </a:cubicBezTo>
                  <a:cubicBezTo>
                    <a:pt x="170" y="423"/>
                    <a:pt x="173" y="412"/>
                    <a:pt x="176" y="406"/>
                  </a:cubicBezTo>
                  <a:cubicBezTo>
                    <a:pt x="178" y="401"/>
                    <a:pt x="179" y="399"/>
                    <a:pt x="182" y="397"/>
                  </a:cubicBezTo>
                  <a:cubicBezTo>
                    <a:pt x="185" y="394"/>
                    <a:pt x="191" y="391"/>
                    <a:pt x="201" y="389"/>
                  </a:cubicBezTo>
                  <a:cubicBezTo>
                    <a:pt x="211" y="387"/>
                    <a:pt x="226" y="386"/>
                    <a:pt x="241" y="386"/>
                  </a:cubicBezTo>
                  <a:cubicBezTo>
                    <a:pt x="256" y="386"/>
                    <a:pt x="268" y="387"/>
                    <a:pt x="278" y="389"/>
                  </a:cubicBezTo>
                  <a:cubicBezTo>
                    <a:pt x="286" y="390"/>
                    <a:pt x="292" y="392"/>
                    <a:pt x="295" y="393"/>
                  </a:cubicBezTo>
                  <a:cubicBezTo>
                    <a:pt x="301" y="397"/>
                    <a:pt x="303" y="398"/>
                    <a:pt x="306" y="404"/>
                  </a:cubicBezTo>
                  <a:cubicBezTo>
                    <a:pt x="309" y="409"/>
                    <a:pt x="313" y="421"/>
                    <a:pt x="313" y="442"/>
                  </a:cubicBezTo>
                  <a:cubicBezTo>
                    <a:pt x="313" y="478"/>
                    <a:pt x="302" y="540"/>
                    <a:pt x="269" y="630"/>
                  </a:cubicBezTo>
                  <a:cubicBezTo>
                    <a:pt x="259" y="657"/>
                    <a:pt x="273" y="687"/>
                    <a:pt x="300" y="697"/>
                  </a:cubicBezTo>
                  <a:cubicBezTo>
                    <a:pt x="306" y="699"/>
                    <a:pt x="312" y="700"/>
                    <a:pt x="317" y="700"/>
                  </a:cubicBezTo>
                  <a:cubicBezTo>
                    <a:pt x="339" y="700"/>
                    <a:pt x="359" y="687"/>
                    <a:pt x="366" y="666"/>
                  </a:cubicBezTo>
                  <a:cubicBezTo>
                    <a:pt x="366" y="666"/>
                    <a:pt x="366" y="666"/>
                    <a:pt x="366" y="666"/>
                  </a:cubicBezTo>
                  <a:cubicBezTo>
                    <a:pt x="401" y="569"/>
                    <a:pt x="417" y="499"/>
                    <a:pt x="417" y="442"/>
                  </a:cubicBezTo>
                  <a:cubicBezTo>
                    <a:pt x="417" y="412"/>
                    <a:pt x="413" y="386"/>
                    <a:pt x="402" y="362"/>
                  </a:cubicBezTo>
                  <a:cubicBezTo>
                    <a:pt x="394" y="345"/>
                    <a:pt x="382" y="330"/>
                    <a:pt x="369" y="318"/>
                  </a:cubicBezTo>
                  <a:cubicBezTo>
                    <a:pt x="363" y="314"/>
                    <a:pt x="358" y="310"/>
                    <a:pt x="352" y="306"/>
                  </a:cubicBezTo>
                  <a:cubicBezTo>
                    <a:pt x="353" y="297"/>
                    <a:pt x="353" y="297"/>
                    <a:pt x="353" y="297"/>
                  </a:cubicBezTo>
                  <a:cubicBezTo>
                    <a:pt x="362" y="187"/>
                    <a:pt x="362" y="187"/>
                    <a:pt x="362" y="187"/>
                  </a:cubicBezTo>
                  <a:cubicBezTo>
                    <a:pt x="363" y="187"/>
                    <a:pt x="364" y="188"/>
                    <a:pt x="364" y="189"/>
                  </a:cubicBezTo>
                  <a:cubicBezTo>
                    <a:pt x="377" y="199"/>
                    <a:pt x="391" y="210"/>
                    <a:pt x="403" y="218"/>
                  </a:cubicBezTo>
                  <a:cubicBezTo>
                    <a:pt x="410" y="222"/>
                    <a:pt x="416" y="226"/>
                    <a:pt x="422" y="229"/>
                  </a:cubicBezTo>
                  <a:cubicBezTo>
                    <a:pt x="425" y="231"/>
                    <a:pt x="428" y="232"/>
                    <a:pt x="432" y="233"/>
                  </a:cubicBezTo>
                  <a:cubicBezTo>
                    <a:pt x="436" y="235"/>
                    <a:pt x="440" y="236"/>
                    <a:pt x="447" y="236"/>
                  </a:cubicBezTo>
                  <a:cubicBezTo>
                    <a:pt x="447" y="236"/>
                    <a:pt x="447" y="236"/>
                    <a:pt x="447" y="236"/>
                  </a:cubicBezTo>
                  <a:cubicBezTo>
                    <a:pt x="453" y="236"/>
                    <a:pt x="461" y="235"/>
                    <a:pt x="469" y="228"/>
                  </a:cubicBezTo>
                  <a:cubicBezTo>
                    <a:pt x="478" y="222"/>
                    <a:pt x="482" y="211"/>
                    <a:pt x="482" y="205"/>
                  </a:cubicBezTo>
                  <a:cubicBezTo>
                    <a:pt x="482" y="205"/>
                    <a:pt x="482" y="205"/>
                    <a:pt x="482" y="205"/>
                  </a:cubicBezTo>
                  <a:cubicBezTo>
                    <a:pt x="482" y="205"/>
                    <a:pt x="482" y="205"/>
                    <a:pt x="482" y="205"/>
                  </a:cubicBezTo>
                  <a:cubicBezTo>
                    <a:pt x="482" y="205"/>
                    <a:pt x="482" y="204"/>
                    <a:pt x="482" y="204"/>
                  </a:cubicBezTo>
                  <a:cubicBezTo>
                    <a:pt x="482" y="203"/>
                    <a:pt x="482" y="202"/>
                    <a:pt x="482" y="201"/>
                  </a:cubicBezTo>
                  <a:cubicBezTo>
                    <a:pt x="482" y="201"/>
                    <a:pt x="483" y="200"/>
                    <a:pt x="483" y="200"/>
                  </a:cubicBezTo>
                  <a:cubicBezTo>
                    <a:pt x="482" y="192"/>
                    <a:pt x="481" y="187"/>
                    <a:pt x="479" y="183"/>
                  </a:cubicBezTo>
                  <a:cubicBezTo>
                    <a:pt x="478" y="178"/>
                    <a:pt x="476" y="174"/>
                    <a:pt x="473" y="169"/>
                  </a:cubicBezTo>
                  <a:cubicBezTo>
                    <a:pt x="468" y="159"/>
                    <a:pt x="461" y="148"/>
                    <a:pt x="452" y="135"/>
                  </a:cubicBezTo>
                  <a:cubicBezTo>
                    <a:pt x="451" y="134"/>
                    <a:pt x="451" y="134"/>
                    <a:pt x="451" y="134"/>
                  </a:cubicBezTo>
                  <a:cubicBezTo>
                    <a:pt x="432" y="106"/>
                    <a:pt x="403" y="69"/>
                    <a:pt x="360" y="16"/>
                  </a:cubicBezTo>
                  <a:cubicBezTo>
                    <a:pt x="349" y="2"/>
                    <a:pt x="329" y="0"/>
                    <a:pt x="315" y="11"/>
                  </a:cubicBezTo>
                  <a:cubicBezTo>
                    <a:pt x="301" y="22"/>
                    <a:pt x="299" y="43"/>
                    <a:pt x="311" y="56"/>
                  </a:cubicBezTo>
                  <a:cubicBezTo>
                    <a:pt x="347" y="101"/>
                    <a:pt x="373" y="135"/>
                    <a:pt x="391" y="159"/>
                  </a:cubicBezTo>
                  <a:cubicBezTo>
                    <a:pt x="391" y="160"/>
                    <a:pt x="391" y="160"/>
                    <a:pt x="392" y="161"/>
                  </a:cubicBezTo>
                  <a:cubicBezTo>
                    <a:pt x="384" y="164"/>
                    <a:pt x="384" y="164"/>
                    <a:pt x="384" y="164"/>
                  </a:cubicBezTo>
                  <a:cubicBezTo>
                    <a:pt x="371" y="146"/>
                    <a:pt x="354" y="123"/>
                    <a:pt x="333" y="97"/>
                  </a:cubicBezTo>
                  <a:cubicBezTo>
                    <a:pt x="320" y="123"/>
                    <a:pt x="295" y="143"/>
                    <a:pt x="265" y="151"/>
                  </a:cubicBezTo>
                  <a:cubicBezTo>
                    <a:pt x="257" y="152"/>
                    <a:pt x="249" y="153"/>
                    <a:pt x="241" y="153"/>
                  </a:cubicBezTo>
                  <a:cubicBezTo>
                    <a:pt x="202" y="153"/>
                    <a:pt x="167" y="131"/>
                    <a:pt x="150" y="97"/>
                  </a:cubicBezTo>
                  <a:cubicBezTo>
                    <a:pt x="129" y="123"/>
                    <a:pt x="112" y="146"/>
                    <a:pt x="99" y="164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2" y="160"/>
                    <a:pt x="92" y="160"/>
                    <a:pt x="92" y="159"/>
                  </a:cubicBezTo>
                  <a:cubicBezTo>
                    <a:pt x="110" y="135"/>
                    <a:pt x="136" y="101"/>
                    <a:pt x="172" y="56"/>
                  </a:cubicBezTo>
                  <a:cubicBezTo>
                    <a:pt x="184" y="43"/>
                    <a:pt x="181" y="22"/>
                    <a:pt x="168" y="11"/>
                  </a:cubicBezTo>
                  <a:cubicBezTo>
                    <a:pt x="154" y="0"/>
                    <a:pt x="134" y="2"/>
                    <a:pt x="123" y="16"/>
                  </a:cubicBezTo>
                  <a:cubicBezTo>
                    <a:pt x="80" y="69"/>
                    <a:pt x="51" y="106"/>
                    <a:pt x="32" y="134"/>
                  </a:cubicBezTo>
                  <a:cubicBezTo>
                    <a:pt x="32" y="134"/>
                    <a:pt x="31" y="134"/>
                    <a:pt x="31" y="135"/>
                  </a:cubicBezTo>
                  <a:cubicBezTo>
                    <a:pt x="22" y="148"/>
                    <a:pt x="15" y="159"/>
                    <a:pt x="10" y="169"/>
                  </a:cubicBezTo>
                  <a:cubicBezTo>
                    <a:pt x="7" y="174"/>
                    <a:pt x="5" y="178"/>
                    <a:pt x="4" y="183"/>
                  </a:cubicBezTo>
                  <a:cubicBezTo>
                    <a:pt x="2" y="187"/>
                    <a:pt x="0" y="192"/>
                    <a:pt x="0" y="200"/>
                  </a:cubicBezTo>
                  <a:cubicBezTo>
                    <a:pt x="0" y="200"/>
                    <a:pt x="0" y="201"/>
                    <a:pt x="0" y="201"/>
                  </a:cubicBezTo>
                  <a:cubicBezTo>
                    <a:pt x="0" y="202"/>
                    <a:pt x="1" y="203"/>
                    <a:pt x="1" y="205"/>
                  </a:cubicBezTo>
                  <a:cubicBezTo>
                    <a:pt x="1" y="211"/>
                    <a:pt x="5" y="222"/>
                    <a:pt x="14" y="228"/>
                  </a:cubicBezTo>
                  <a:cubicBezTo>
                    <a:pt x="22" y="235"/>
                    <a:pt x="30" y="236"/>
                    <a:pt x="36" y="236"/>
                  </a:cubicBezTo>
                  <a:cubicBezTo>
                    <a:pt x="36" y="236"/>
                    <a:pt x="36" y="236"/>
                    <a:pt x="36" y="236"/>
                  </a:cubicBezTo>
                  <a:cubicBezTo>
                    <a:pt x="43" y="236"/>
                    <a:pt x="47" y="235"/>
                    <a:pt x="51" y="233"/>
                  </a:cubicBezTo>
                  <a:cubicBezTo>
                    <a:pt x="64" y="229"/>
                    <a:pt x="74" y="222"/>
                    <a:pt x="87" y="213"/>
                  </a:cubicBezTo>
                  <a:cubicBezTo>
                    <a:pt x="98" y="205"/>
                    <a:pt x="110" y="196"/>
                    <a:pt x="121" y="187"/>
                  </a:cubicBezTo>
                  <a:cubicBezTo>
                    <a:pt x="130" y="297"/>
                    <a:pt x="130" y="297"/>
                    <a:pt x="130" y="297"/>
                  </a:cubicBezTo>
                  <a:cubicBezTo>
                    <a:pt x="131" y="306"/>
                    <a:pt x="131" y="306"/>
                    <a:pt x="131" y="306"/>
                  </a:cubicBezTo>
                  <a:cubicBezTo>
                    <a:pt x="113" y="317"/>
                    <a:pt x="96" y="333"/>
                    <a:pt x="85" y="3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41"/>
            <p:cNvSpPr>
              <a:spLocks/>
            </p:cNvSpPr>
            <p:nvPr/>
          </p:nvSpPr>
          <p:spPr bwMode="auto">
            <a:xfrm>
              <a:off x="5562045" y="2945180"/>
              <a:ext cx="107658" cy="127377"/>
            </a:xfrm>
            <a:custGeom>
              <a:avLst/>
              <a:gdLst>
                <a:gd name="T0" fmla="*/ 23 w 171"/>
                <a:gd name="T1" fmla="*/ 110 h 202"/>
                <a:gd name="T2" fmla="*/ 0 w 171"/>
                <a:gd name="T3" fmla="*/ 139 h 202"/>
                <a:gd name="T4" fmla="*/ 107 w 171"/>
                <a:gd name="T5" fmla="*/ 192 h 202"/>
                <a:gd name="T6" fmla="*/ 171 w 171"/>
                <a:gd name="T7" fmla="*/ 139 h 202"/>
                <a:gd name="T8" fmla="*/ 148 w 171"/>
                <a:gd name="T9" fmla="*/ 110 h 202"/>
                <a:gd name="T10" fmla="*/ 154 w 171"/>
                <a:gd name="T11" fmla="*/ 54 h 202"/>
                <a:gd name="T12" fmla="*/ 164 w 171"/>
                <a:gd name="T13" fmla="*/ 48 h 202"/>
                <a:gd name="T14" fmla="*/ 64 w 171"/>
                <a:gd name="T15" fmla="*/ 9 h 202"/>
                <a:gd name="T16" fmla="*/ 7 w 171"/>
                <a:gd name="T17" fmla="*/ 48 h 202"/>
                <a:gd name="T18" fmla="*/ 17 w 171"/>
                <a:gd name="T19" fmla="*/ 54 h 202"/>
                <a:gd name="T20" fmla="*/ 23 w 171"/>
                <a:gd name="T21" fmla="*/ 11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1" h="202">
                  <a:moveTo>
                    <a:pt x="23" y="110"/>
                  </a:moveTo>
                  <a:cubicBezTo>
                    <a:pt x="15" y="120"/>
                    <a:pt x="7" y="130"/>
                    <a:pt x="0" y="139"/>
                  </a:cubicBezTo>
                  <a:cubicBezTo>
                    <a:pt x="18" y="179"/>
                    <a:pt x="62" y="202"/>
                    <a:pt x="107" y="192"/>
                  </a:cubicBezTo>
                  <a:cubicBezTo>
                    <a:pt x="137" y="185"/>
                    <a:pt x="160" y="165"/>
                    <a:pt x="171" y="139"/>
                  </a:cubicBezTo>
                  <a:cubicBezTo>
                    <a:pt x="164" y="130"/>
                    <a:pt x="156" y="120"/>
                    <a:pt x="148" y="110"/>
                  </a:cubicBezTo>
                  <a:cubicBezTo>
                    <a:pt x="134" y="93"/>
                    <a:pt x="137" y="68"/>
                    <a:pt x="154" y="54"/>
                  </a:cubicBezTo>
                  <a:cubicBezTo>
                    <a:pt x="157" y="52"/>
                    <a:pt x="160" y="50"/>
                    <a:pt x="164" y="48"/>
                  </a:cubicBezTo>
                  <a:cubicBezTo>
                    <a:pt x="143" y="17"/>
                    <a:pt x="103" y="0"/>
                    <a:pt x="64" y="9"/>
                  </a:cubicBezTo>
                  <a:cubicBezTo>
                    <a:pt x="40" y="14"/>
                    <a:pt x="20" y="29"/>
                    <a:pt x="7" y="48"/>
                  </a:cubicBezTo>
                  <a:cubicBezTo>
                    <a:pt x="11" y="50"/>
                    <a:pt x="14" y="52"/>
                    <a:pt x="17" y="54"/>
                  </a:cubicBezTo>
                  <a:cubicBezTo>
                    <a:pt x="34" y="68"/>
                    <a:pt x="37" y="93"/>
                    <a:pt x="23" y="1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11560" y="583318"/>
            <a:ext cx="2857110" cy="752911"/>
            <a:chOff x="2098717" y="783278"/>
            <a:chExt cx="7315735" cy="163934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3" name="任意多边形 92"/>
            <p:cNvSpPr/>
            <p:nvPr/>
          </p:nvSpPr>
          <p:spPr>
            <a:xfrm>
              <a:off x="2099324" y="2019399"/>
              <a:ext cx="774700" cy="403225"/>
            </a:xfrm>
            <a:custGeom>
              <a:avLst/>
              <a:gdLst>
                <a:gd name="connsiteX0" fmla="*/ 0 w 444500"/>
                <a:gd name="connsiteY0" fmla="*/ 0 h 279400"/>
                <a:gd name="connsiteX1" fmla="*/ 444500 w 444500"/>
                <a:gd name="connsiteY1" fmla="*/ 279400 h 279400"/>
                <a:gd name="connsiteX2" fmla="*/ 330200 w 444500"/>
                <a:gd name="connsiteY2" fmla="*/ 12700 h 279400"/>
                <a:gd name="connsiteX3" fmla="*/ 0 w 444500"/>
                <a:gd name="connsiteY3" fmla="*/ 0 h 279400"/>
                <a:gd name="connsiteX0" fmla="*/ 0 w 444500"/>
                <a:gd name="connsiteY0" fmla="*/ 6350 h 266700"/>
                <a:gd name="connsiteX1" fmla="*/ 444500 w 444500"/>
                <a:gd name="connsiteY1" fmla="*/ 266700 h 266700"/>
                <a:gd name="connsiteX2" fmla="*/ 330200 w 444500"/>
                <a:gd name="connsiteY2" fmla="*/ 0 h 266700"/>
                <a:gd name="connsiteX3" fmla="*/ 0 w 444500"/>
                <a:gd name="connsiteY3" fmla="*/ 6350 h 266700"/>
                <a:gd name="connsiteX0" fmla="*/ 0 w 622300"/>
                <a:gd name="connsiteY0" fmla="*/ 6350 h 368300"/>
                <a:gd name="connsiteX1" fmla="*/ 622300 w 622300"/>
                <a:gd name="connsiteY1" fmla="*/ 368300 h 368300"/>
                <a:gd name="connsiteX2" fmla="*/ 330200 w 622300"/>
                <a:gd name="connsiteY2" fmla="*/ 0 h 368300"/>
                <a:gd name="connsiteX3" fmla="*/ 0 w 622300"/>
                <a:gd name="connsiteY3" fmla="*/ 6350 h 368300"/>
                <a:gd name="connsiteX0" fmla="*/ 0 w 622300"/>
                <a:gd name="connsiteY0" fmla="*/ 12700 h 368300"/>
                <a:gd name="connsiteX1" fmla="*/ 622300 w 622300"/>
                <a:gd name="connsiteY1" fmla="*/ 368300 h 368300"/>
                <a:gd name="connsiteX2" fmla="*/ 330200 w 622300"/>
                <a:gd name="connsiteY2" fmla="*/ 0 h 368300"/>
                <a:gd name="connsiteX3" fmla="*/ 0 w 622300"/>
                <a:gd name="connsiteY3" fmla="*/ 12700 h 368300"/>
                <a:gd name="connsiteX0" fmla="*/ 0 w 622300"/>
                <a:gd name="connsiteY0" fmla="*/ 0 h 355600"/>
                <a:gd name="connsiteX1" fmla="*/ 622300 w 622300"/>
                <a:gd name="connsiteY1" fmla="*/ 355600 h 355600"/>
                <a:gd name="connsiteX2" fmla="*/ 377825 w 622300"/>
                <a:gd name="connsiteY2" fmla="*/ 6350 h 355600"/>
                <a:gd name="connsiteX3" fmla="*/ 0 w 622300"/>
                <a:gd name="connsiteY3" fmla="*/ 0 h 355600"/>
                <a:gd name="connsiteX0" fmla="*/ 0 w 622300"/>
                <a:gd name="connsiteY0" fmla="*/ 0 h 355600"/>
                <a:gd name="connsiteX1" fmla="*/ 622300 w 622300"/>
                <a:gd name="connsiteY1" fmla="*/ 355600 h 355600"/>
                <a:gd name="connsiteX2" fmla="*/ 400050 w 622300"/>
                <a:gd name="connsiteY2" fmla="*/ 0 h 355600"/>
                <a:gd name="connsiteX3" fmla="*/ 0 w 622300"/>
                <a:gd name="connsiteY3" fmla="*/ 0 h 355600"/>
                <a:gd name="connsiteX0" fmla="*/ 0 w 698500"/>
                <a:gd name="connsiteY0" fmla="*/ 0 h 377825"/>
                <a:gd name="connsiteX1" fmla="*/ 698500 w 698500"/>
                <a:gd name="connsiteY1" fmla="*/ 377825 h 377825"/>
                <a:gd name="connsiteX2" fmla="*/ 400050 w 698500"/>
                <a:gd name="connsiteY2" fmla="*/ 0 h 377825"/>
                <a:gd name="connsiteX3" fmla="*/ 0 w 698500"/>
                <a:gd name="connsiteY3" fmla="*/ 0 h 377825"/>
                <a:gd name="connsiteX0" fmla="*/ 0 w 774700"/>
                <a:gd name="connsiteY0" fmla="*/ 0 h 400050"/>
                <a:gd name="connsiteX1" fmla="*/ 774700 w 774700"/>
                <a:gd name="connsiteY1" fmla="*/ 400050 h 400050"/>
                <a:gd name="connsiteX2" fmla="*/ 400050 w 774700"/>
                <a:gd name="connsiteY2" fmla="*/ 0 h 400050"/>
                <a:gd name="connsiteX3" fmla="*/ 0 w 774700"/>
                <a:gd name="connsiteY3" fmla="*/ 0 h 400050"/>
                <a:gd name="connsiteX0" fmla="*/ 0 w 774700"/>
                <a:gd name="connsiteY0" fmla="*/ 3175 h 403225"/>
                <a:gd name="connsiteX1" fmla="*/ 774700 w 774700"/>
                <a:gd name="connsiteY1" fmla="*/ 403225 h 403225"/>
                <a:gd name="connsiteX2" fmla="*/ 492125 w 774700"/>
                <a:gd name="connsiteY2" fmla="*/ 0 h 403225"/>
                <a:gd name="connsiteX3" fmla="*/ 0 w 774700"/>
                <a:gd name="connsiteY3" fmla="*/ 3175 h 403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4700" h="403225">
                  <a:moveTo>
                    <a:pt x="0" y="3175"/>
                  </a:moveTo>
                  <a:lnTo>
                    <a:pt x="774700" y="403225"/>
                  </a:lnTo>
                  <a:lnTo>
                    <a:pt x="492125" y="0"/>
                  </a:lnTo>
                  <a:lnTo>
                    <a:pt x="0" y="3175"/>
                  </a:lnTo>
                  <a:close/>
                </a:path>
              </a:pathLst>
            </a:custGeom>
            <a:solidFill>
              <a:srgbClr val="014F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4" name="矩形 93"/>
            <p:cNvSpPr/>
            <p:nvPr/>
          </p:nvSpPr>
          <p:spPr>
            <a:xfrm>
              <a:off x="2098717" y="783278"/>
              <a:ext cx="7315735" cy="1245020"/>
            </a:xfrm>
            <a:prstGeom prst="rect">
              <a:avLst/>
            </a:prstGeom>
            <a:solidFill>
              <a:srgbClr val="016B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5" name="矩形 94"/>
          <p:cNvSpPr/>
          <p:nvPr/>
        </p:nvSpPr>
        <p:spPr>
          <a:xfrm>
            <a:off x="713158" y="580238"/>
            <a:ext cx="263483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方正大黑简体" pitchFamily="65" charset="-122"/>
                <a:ea typeface="方正大黑简体" pitchFamily="65" charset="-122"/>
              </a:rPr>
              <a:t>病情分析报告</a:t>
            </a:r>
            <a:endParaRPr lang="zh-CN" altLang="en-US" sz="3200" dirty="0">
              <a:solidFill>
                <a:schemeClr val="bg1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sp>
        <p:nvSpPr>
          <p:cNvPr id="36" name="任意多边形 35"/>
          <p:cNvSpPr/>
          <p:nvPr/>
        </p:nvSpPr>
        <p:spPr>
          <a:xfrm>
            <a:off x="7677149" y="3948113"/>
            <a:ext cx="1331119" cy="1204912"/>
          </a:xfrm>
          <a:custGeom>
            <a:avLst/>
            <a:gdLst>
              <a:gd name="connsiteX0" fmla="*/ 0 w 1343025"/>
              <a:gd name="connsiteY0" fmla="*/ 1190625 h 1190625"/>
              <a:gd name="connsiteX1" fmla="*/ 1343025 w 1343025"/>
              <a:gd name="connsiteY1" fmla="*/ 0 h 1190625"/>
              <a:gd name="connsiteX0" fmla="*/ 0 w 1335882"/>
              <a:gd name="connsiteY0" fmla="*/ 1204912 h 1204912"/>
              <a:gd name="connsiteX1" fmla="*/ 1335882 w 1335882"/>
              <a:gd name="connsiteY1" fmla="*/ 0 h 1204912"/>
              <a:gd name="connsiteX0" fmla="*/ 0 w 1331119"/>
              <a:gd name="connsiteY0" fmla="*/ 1204912 h 1204912"/>
              <a:gd name="connsiteX1" fmla="*/ 1331119 w 1331119"/>
              <a:gd name="connsiteY1" fmla="*/ 0 h 120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31119" h="1204912">
                <a:moveTo>
                  <a:pt x="0" y="1204912"/>
                </a:moveTo>
                <a:cubicBezTo>
                  <a:pt x="447675" y="808037"/>
                  <a:pt x="883444" y="396875"/>
                  <a:pt x="1331119" y="0"/>
                </a:cubicBez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9" name="组合 78"/>
          <p:cNvGrpSpPr/>
          <p:nvPr/>
        </p:nvGrpSpPr>
        <p:grpSpPr>
          <a:xfrm>
            <a:off x="8805442" y="3710909"/>
            <a:ext cx="259263" cy="259682"/>
            <a:chOff x="4720329" y="5140875"/>
            <a:chExt cx="294234" cy="294710"/>
          </a:xfrm>
          <a:solidFill>
            <a:srgbClr val="7F7F7F"/>
          </a:solidFill>
        </p:grpSpPr>
        <p:sp>
          <p:nvSpPr>
            <p:cNvPr id="80" name="Oval 6"/>
            <p:cNvSpPr>
              <a:spLocks noChangeArrowheads="1"/>
            </p:cNvSpPr>
            <p:nvPr/>
          </p:nvSpPr>
          <p:spPr bwMode="auto">
            <a:xfrm>
              <a:off x="4720329" y="5140875"/>
              <a:ext cx="294234" cy="294710"/>
            </a:xfrm>
            <a:prstGeom prst="ellipse">
              <a:avLst/>
            </a:prstGeom>
            <a:noFill/>
            <a:ln w="12700">
              <a:solidFill>
                <a:srgbClr val="7F7F7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8"/>
            <p:cNvSpPr>
              <a:spLocks/>
            </p:cNvSpPr>
            <p:nvPr/>
          </p:nvSpPr>
          <p:spPr bwMode="auto">
            <a:xfrm>
              <a:off x="4837193" y="5176345"/>
              <a:ext cx="21908" cy="39121"/>
            </a:xfrm>
            <a:custGeom>
              <a:avLst/>
              <a:gdLst>
                <a:gd name="T0" fmla="*/ 42 w 42"/>
                <a:gd name="T1" fmla="*/ 73 h 73"/>
                <a:gd name="T2" fmla="*/ 42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22"/>
                    <a:pt x="11" y="47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"/>
            <p:cNvSpPr>
              <a:spLocks/>
            </p:cNvSpPr>
            <p:nvPr/>
          </p:nvSpPr>
          <p:spPr bwMode="auto">
            <a:xfrm>
              <a:off x="4755300" y="5237374"/>
              <a:ext cx="47467" cy="39643"/>
            </a:xfrm>
            <a:custGeom>
              <a:avLst/>
              <a:gdLst>
                <a:gd name="T0" fmla="*/ 89 w 89"/>
                <a:gd name="T1" fmla="*/ 0 h 75"/>
                <a:gd name="T2" fmla="*/ 22 w 89"/>
                <a:gd name="T3" fmla="*/ 0 h 75"/>
                <a:gd name="T4" fmla="*/ 0 w 89"/>
                <a:gd name="T5" fmla="*/ 75 h 75"/>
                <a:gd name="T6" fmla="*/ 78 w 89"/>
                <a:gd name="T7" fmla="*/ 75 h 75"/>
                <a:gd name="T8" fmla="*/ 89 w 8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23"/>
                    <a:pt x="3" y="48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49"/>
                    <a:pt x="83" y="24"/>
                    <a:pt x="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0"/>
            <p:cNvSpPr>
              <a:spLocks/>
            </p:cNvSpPr>
            <p:nvPr/>
          </p:nvSpPr>
          <p:spPr bwMode="auto">
            <a:xfrm>
              <a:off x="4785032" y="5184691"/>
              <a:ext cx="41729" cy="30775"/>
            </a:xfrm>
            <a:custGeom>
              <a:avLst/>
              <a:gdLst>
                <a:gd name="T0" fmla="*/ 79 w 79"/>
                <a:gd name="T1" fmla="*/ 0 h 58"/>
                <a:gd name="T2" fmla="*/ 0 w 79"/>
                <a:gd name="T3" fmla="*/ 58 h 58"/>
                <a:gd name="T4" fmla="*/ 52 w 79"/>
                <a:gd name="T5" fmla="*/ 58 h 58"/>
                <a:gd name="T6" fmla="*/ 79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79" y="0"/>
                  </a:moveTo>
                  <a:cubicBezTo>
                    <a:pt x="49" y="13"/>
                    <a:pt x="22" y="33"/>
                    <a:pt x="0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60" y="38"/>
                    <a:pt x="69" y="19"/>
                    <a:pt x="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1"/>
            <p:cNvSpPr>
              <a:spLocks/>
            </p:cNvSpPr>
            <p:nvPr/>
          </p:nvSpPr>
          <p:spPr bwMode="auto">
            <a:xfrm>
              <a:off x="4881529" y="5176345"/>
              <a:ext cx="21908" cy="39121"/>
            </a:xfrm>
            <a:custGeom>
              <a:avLst/>
              <a:gdLst>
                <a:gd name="T0" fmla="*/ 42 w 42"/>
                <a:gd name="T1" fmla="*/ 73 h 73"/>
                <a:gd name="T2" fmla="*/ 0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31" y="47"/>
                    <a:pt x="17" y="22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2"/>
            <p:cNvSpPr>
              <a:spLocks/>
            </p:cNvSpPr>
            <p:nvPr/>
          </p:nvSpPr>
          <p:spPr bwMode="auto">
            <a:xfrm>
              <a:off x="4932125" y="5237374"/>
              <a:ext cx="47467" cy="39643"/>
            </a:xfrm>
            <a:custGeom>
              <a:avLst/>
              <a:gdLst>
                <a:gd name="T0" fmla="*/ 11 w 89"/>
                <a:gd name="T1" fmla="*/ 75 h 75"/>
                <a:gd name="T2" fmla="*/ 89 w 89"/>
                <a:gd name="T3" fmla="*/ 75 h 75"/>
                <a:gd name="T4" fmla="*/ 67 w 89"/>
                <a:gd name="T5" fmla="*/ 0 h 75"/>
                <a:gd name="T6" fmla="*/ 0 w 89"/>
                <a:gd name="T7" fmla="*/ 0 h 75"/>
                <a:gd name="T8" fmla="*/ 11 w 89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11" y="75"/>
                  </a:moveTo>
                  <a:cubicBezTo>
                    <a:pt x="89" y="75"/>
                    <a:pt x="89" y="75"/>
                    <a:pt x="89" y="75"/>
                  </a:cubicBezTo>
                  <a:cubicBezTo>
                    <a:pt x="86" y="48"/>
                    <a:pt x="78" y="23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4"/>
                    <a:pt x="9" y="49"/>
                    <a:pt x="11" y="7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3"/>
            <p:cNvSpPr>
              <a:spLocks/>
            </p:cNvSpPr>
            <p:nvPr/>
          </p:nvSpPr>
          <p:spPr bwMode="auto">
            <a:xfrm>
              <a:off x="4914391" y="5184691"/>
              <a:ext cx="41207" cy="30775"/>
            </a:xfrm>
            <a:custGeom>
              <a:avLst/>
              <a:gdLst>
                <a:gd name="T0" fmla="*/ 78 w 78"/>
                <a:gd name="T1" fmla="*/ 58 h 58"/>
                <a:gd name="T2" fmla="*/ 0 w 78"/>
                <a:gd name="T3" fmla="*/ 0 h 58"/>
                <a:gd name="T4" fmla="*/ 27 w 78"/>
                <a:gd name="T5" fmla="*/ 58 h 58"/>
                <a:gd name="T6" fmla="*/ 78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57" y="33"/>
                    <a:pt x="30" y="13"/>
                    <a:pt x="0" y="0"/>
                  </a:cubicBezTo>
                  <a:cubicBezTo>
                    <a:pt x="10" y="19"/>
                    <a:pt x="19" y="38"/>
                    <a:pt x="27" y="58"/>
                  </a:cubicBezTo>
                  <a:lnTo>
                    <a:pt x="78" y="5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4"/>
            <p:cNvSpPr>
              <a:spLocks/>
            </p:cNvSpPr>
            <p:nvPr/>
          </p:nvSpPr>
          <p:spPr bwMode="auto">
            <a:xfrm>
              <a:off x="4834063" y="5361517"/>
              <a:ext cx="21908" cy="38599"/>
            </a:xfrm>
            <a:custGeom>
              <a:avLst/>
              <a:gdLst>
                <a:gd name="T0" fmla="*/ 0 w 42"/>
                <a:gd name="T1" fmla="*/ 0 h 73"/>
                <a:gd name="T2" fmla="*/ 42 w 42"/>
                <a:gd name="T3" fmla="*/ 73 h 73"/>
                <a:gd name="T4" fmla="*/ 42 w 42"/>
                <a:gd name="T5" fmla="*/ 0 h 73"/>
                <a:gd name="T6" fmla="*/ 0 w 4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0"/>
                  </a:moveTo>
                  <a:cubicBezTo>
                    <a:pt x="11" y="27"/>
                    <a:pt x="26" y="51"/>
                    <a:pt x="42" y="7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5"/>
            <p:cNvSpPr>
              <a:spLocks/>
            </p:cNvSpPr>
            <p:nvPr/>
          </p:nvSpPr>
          <p:spPr bwMode="auto">
            <a:xfrm>
              <a:off x="4755300" y="5299445"/>
              <a:ext cx="47467" cy="40164"/>
            </a:xfrm>
            <a:custGeom>
              <a:avLst/>
              <a:gdLst>
                <a:gd name="T0" fmla="*/ 78 w 89"/>
                <a:gd name="T1" fmla="*/ 0 h 76"/>
                <a:gd name="T2" fmla="*/ 0 w 89"/>
                <a:gd name="T3" fmla="*/ 0 h 76"/>
                <a:gd name="T4" fmla="*/ 22 w 89"/>
                <a:gd name="T5" fmla="*/ 76 h 76"/>
                <a:gd name="T6" fmla="*/ 89 w 89"/>
                <a:gd name="T7" fmla="*/ 76 h 76"/>
                <a:gd name="T8" fmla="*/ 78 w 89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7"/>
                    <a:pt x="10" y="53"/>
                    <a:pt x="22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3" y="51"/>
                    <a:pt x="79" y="26"/>
                    <a:pt x="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6"/>
            <p:cNvSpPr>
              <a:spLocks/>
            </p:cNvSpPr>
            <p:nvPr/>
          </p:nvSpPr>
          <p:spPr bwMode="auto">
            <a:xfrm>
              <a:off x="4781902" y="5361517"/>
              <a:ext cx="41729" cy="30254"/>
            </a:xfrm>
            <a:custGeom>
              <a:avLst/>
              <a:gdLst>
                <a:gd name="T0" fmla="*/ 0 w 79"/>
                <a:gd name="T1" fmla="*/ 0 h 58"/>
                <a:gd name="T2" fmla="*/ 79 w 79"/>
                <a:gd name="T3" fmla="*/ 58 h 58"/>
                <a:gd name="T4" fmla="*/ 52 w 79"/>
                <a:gd name="T5" fmla="*/ 0 h 58"/>
                <a:gd name="T6" fmla="*/ 0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0" y="0"/>
                  </a:moveTo>
                  <a:cubicBezTo>
                    <a:pt x="22" y="25"/>
                    <a:pt x="49" y="45"/>
                    <a:pt x="79" y="58"/>
                  </a:cubicBezTo>
                  <a:cubicBezTo>
                    <a:pt x="69" y="40"/>
                    <a:pt x="60" y="20"/>
                    <a:pt x="5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7"/>
            <p:cNvSpPr>
              <a:spLocks/>
            </p:cNvSpPr>
            <p:nvPr/>
          </p:nvSpPr>
          <p:spPr bwMode="auto">
            <a:xfrm>
              <a:off x="4878400" y="5361517"/>
              <a:ext cx="21908" cy="38599"/>
            </a:xfrm>
            <a:custGeom>
              <a:avLst/>
              <a:gdLst>
                <a:gd name="T0" fmla="*/ 0 w 42"/>
                <a:gd name="T1" fmla="*/ 73 h 73"/>
                <a:gd name="T2" fmla="*/ 42 w 42"/>
                <a:gd name="T3" fmla="*/ 0 h 73"/>
                <a:gd name="T4" fmla="*/ 0 w 42"/>
                <a:gd name="T5" fmla="*/ 0 h 73"/>
                <a:gd name="T6" fmla="*/ 0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73"/>
                  </a:moveTo>
                  <a:cubicBezTo>
                    <a:pt x="17" y="51"/>
                    <a:pt x="31" y="27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8"/>
            <p:cNvSpPr>
              <a:spLocks/>
            </p:cNvSpPr>
            <p:nvPr/>
          </p:nvSpPr>
          <p:spPr bwMode="auto">
            <a:xfrm>
              <a:off x="4932125" y="5299445"/>
              <a:ext cx="47467" cy="40164"/>
            </a:xfrm>
            <a:custGeom>
              <a:avLst/>
              <a:gdLst>
                <a:gd name="T0" fmla="*/ 0 w 89"/>
                <a:gd name="T1" fmla="*/ 76 h 76"/>
                <a:gd name="T2" fmla="*/ 67 w 89"/>
                <a:gd name="T3" fmla="*/ 76 h 76"/>
                <a:gd name="T4" fmla="*/ 89 w 89"/>
                <a:gd name="T5" fmla="*/ 0 h 76"/>
                <a:gd name="T6" fmla="*/ 11 w 89"/>
                <a:gd name="T7" fmla="*/ 0 h 76"/>
                <a:gd name="T8" fmla="*/ 0 w 89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0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8" y="53"/>
                    <a:pt x="86" y="27"/>
                    <a:pt x="8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6"/>
                    <a:pt x="6" y="51"/>
                    <a:pt x="0" y="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9"/>
            <p:cNvSpPr>
              <a:spLocks/>
            </p:cNvSpPr>
            <p:nvPr/>
          </p:nvSpPr>
          <p:spPr bwMode="auto">
            <a:xfrm>
              <a:off x="4911261" y="5361517"/>
              <a:ext cx="41207" cy="30254"/>
            </a:xfrm>
            <a:custGeom>
              <a:avLst/>
              <a:gdLst>
                <a:gd name="T0" fmla="*/ 0 w 78"/>
                <a:gd name="T1" fmla="*/ 58 h 58"/>
                <a:gd name="T2" fmla="*/ 78 w 78"/>
                <a:gd name="T3" fmla="*/ 0 h 58"/>
                <a:gd name="T4" fmla="*/ 27 w 78"/>
                <a:gd name="T5" fmla="*/ 0 h 58"/>
                <a:gd name="T6" fmla="*/ 0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0" y="58"/>
                  </a:moveTo>
                  <a:cubicBezTo>
                    <a:pt x="30" y="45"/>
                    <a:pt x="57" y="25"/>
                    <a:pt x="7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20"/>
                    <a:pt x="10" y="40"/>
                    <a:pt x="0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21"/>
            <p:cNvSpPr>
              <a:spLocks/>
            </p:cNvSpPr>
            <p:nvPr/>
          </p:nvSpPr>
          <p:spPr bwMode="auto">
            <a:xfrm>
              <a:off x="4815806" y="5237374"/>
              <a:ext cx="109016" cy="101193"/>
            </a:xfrm>
            <a:custGeom>
              <a:avLst/>
              <a:gdLst/>
              <a:ahLst/>
              <a:cxnLst/>
              <a:rect l="l" t="t" r="r" b="b"/>
              <a:pathLst>
                <a:path w="331788" h="307975">
                  <a:moveTo>
                    <a:pt x="132815" y="86573"/>
                  </a:moveTo>
                  <a:cubicBezTo>
                    <a:pt x="130198" y="88182"/>
                    <a:pt x="128588" y="91401"/>
                    <a:pt x="128588" y="95424"/>
                  </a:cubicBezTo>
                  <a:cubicBezTo>
                    <a:pt x="128588" y="95424"/>
                    <a:pt x="128588" y="95424"/>
                    <a:pt x="128588" y="188760"/>
                  </a:cubicBezTo>
                  <a:cubicBezTo>
                    <a:pt x="128588" y="196807"/>
                    <a:pt x="135029" y="200025"/>
                    <a:pt x="143080" y="196807"/>
                  </a:cubicBezTo>
                  <a:cubicBezTo>
                    <a:pt x="143080" y="196807"/>
                    <a:pt x="143080" y="196807"/>
                    <a:pt x="234860" y="148529"/>
                  </a:cubicBezTo>
                  <a:cubicBezTo>
                    <a:pt x="241301" y="145311"/>
                    <a:pt x="241301" y="138874"/>
                    <a:pt x="234860" y="134046"/>
                  </a:cubicBezTo>
                  <a:cubicBezTo>
                    <a:pt x="234860" y="134046"/>
                    <a:pt x="234860" y="134046"/>
                    <a:pt x="143080" y="87378"/>
                  </a:cubicBezTo>
                  <a:cubicBezTo>
                    <a:pt x="139054" y="84964"/>
                    <a:pt x="135431" y="84964"/>
                    <a:pt x="132815" y="86573"/>
                  </a:cubicBezTo>
                  <a:close/>
                  <a:moveTo>
                    <a:pt x="11274" y="0"/>
                  </a:moveTo>
                  <a:cubicBezTo>
                    <a:pt x="11274" y="0"/>
                    <a:pt x="11274" y="0"/>
                    <a:pt x="318903" y="0"/>
                  </a:cubicBezTo>
                  <a:cubicBezTo>
                    <a:pt x="326956" y="0"/>
                    <a:pt x="331788" y="9675"/>
                    <a:pt x="331788" y="20962"/>
                  </a:cubicBezTo>
                  <a:lnTo>
                    <a:pt x="331788" y="287013"/>
                  </a:lnTo>
                  <a:cubicBezTo>
                    <a:pt x="331788" y="298301"/>
                    <a:pt x="326956" y="307975"/>
                    <a:pt x="318903" y="307975"/>
                  </a:cubicBezTo>
                  <a:cubicBezTo>
                    <a:pt x="318903" y="307975"/>
                    <a:pt x="318903" y="307975"/>
                    <a:pt x="11274" y="307975"/>
                  </a:cubicBezTo>
                  <a:cubicBezTo>
                    <a:pt x="4832" y="307975"/>
                    <a:pt x="0" y="298301"/>
                    <a:pt x="0" y="287013"/>
                  </a:cubicBezTo>
                  <a:cubicBezTo>
                    <a:pt x="0" y="287013"/>
                    <a:pt x="0" y="287013"/>
                    <a:pt x="0" y="20962"/>
                  </a:cubicBezTo>
                  <a:cubicBezTo>
                    <a:pt x="0" y="9675"/>
                    <a:pt x="4832" y="0"/>
                    <a:pt x="1127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9" name="Freeform 6"/>
          <p:cNvSpPr>
            <a:spLocks noEditPoints="1"/>
          </p:cNvSpPr>
          <p:nvPr/>
        </p:nvSpPr>
        <p:spPr bwMode="auto">
          <a:xfrm flipH="1">
            <a:off x="1337654" y="2891002"/>
            <a:ext cx="695748" cy="803851"/>
          </a:xfrm>
          <a:custGeom>
            <a:avLst/>
            <a:gdLst>
              <a:gd name="T0" fmla="*/ 180 w 575"/>
              <a:gd name="T1" fmla="*/ 0 h 664"/>
              <a:gd name="T2" fmla="*/ 250 w 575"/>
              <a:gd name="T3" fmla="*/ 70 h 664"/>
              <a:gd name="T4" fmla="*/ 180 w 575"/>
              <a:gd name="T5" fmla="*/ 139 h 664"/>
              <a:gd name="T6" fmla="*/ 110 w 575"/>
              <a:gd name="T7" fmla="*/ 70 h 664"/>
              <a:gd name="T8" fmla="*/ 180 w 575"/>
              <a:gd name="T9" fmla="*/ 0 h 664"/>
              <a:gd name="T10" fmla="*/ 283 w 575"/>
              <a:gd name="T11" fmla="*/ 443 h 664"/>
              <a:gd name="T12" fmla="*/ 228 w 575"/>
              <a:gd name="T13" fmla="*/ 488 h 664"/>
              <a:gd name="T14" fmla="*/ 231 w 575"/>
              <a:gd name="T15" fmla="*/ 624 h 664"/>
              <a:gd name="T16" fmla="*/ 193 w 575"/>
              <a:gd name="T17" fmla="*/ 663 h 664"/>
              <a:gd name="T18" fmla="*/ 193 w 575"/>
              <a:gd name="T19" fmla="*/ 663 h 664"/>
              <a:gd name="T20" fmla="*/ 153 w 575"/>
              <a:gd name="T21" fmla="*/ 625 h 664"/>
              <a:gd name="T22" fmla="*/ 150 w 575"/>
              <a:gd name="T23" fmla="*/ 472 h 664"/>
              <a:gd name="T24" fmla="*/ 154 w 575"/>
              <a:gd name="T25" fmla="*/ 454 h 664"/>
              <a:gd name="T26" fmla="*/ 165 w 575"/>
              <a:gd name="T27" fmla="*/ 440 h 664"/>
              <a:gd name="T28" fmla="*/ 219 w 575"/>
              <a:gd name="T29" fmla="*/ 395 h 664"/>
              <a:gd name="T30" fmla="*/ 215 w 575"/>
              <a:gd name="T31" fmla="*/ 386 h 664"/>
              <a:gd name="T32" fmla="*/ 173 w 575"/>
              <a:gd name="T33" fmla="*/ 267 h 664"/>
              <a:gd name="T34" fmla="*/ 155 w 575"/>
              <a:gd name="T35" fmla="*/ 284 h 664"/>
              <a:gd name="T36" fmla="*/ 130 w 575"/>
              <a:gd name="T37" fmla="*/ 290 h 664"/>
              <a:gd name="T38" fmla="*/ 30 w 575"/>
              <a:gd name="T39" fmla="*/ 290 h 664"/>
              <a:gd name="T40" fmla="*/ 1 w 575"/>
              <a:gd name="T41" fmla="*/ 259 h 664"/>
              <a:gd name="T42" fmla="*/ 1 w 575"/>
              <a:gd name="T43" fmla="*/ 259 h 664"/>
              <a:gd name="T44" fmla="*/ 32 w 575"/>
              <a:gd name="T45" fmla="*/ 230 h 664"/>
              <a:gd name="T46" fmla="*/ 125 w 575"/>
              <a:gd name="T47" fmla="*/ 230 h 664"/>
              <a:gd name="T48" fmla="*/ 175 w 575"/>
              <a:gd name="T49" fmla="*/ 186 h 664"/>
              <a:gd name="T50" fmla="*/ 207 w 575"/>
              <a:gd name="T51" fmla="*/ 160 h 664"/>
              <a:gd name="T52" fmla="*/ 207 w 575"/>
              <a:gd name="T53" fmla="*/ 160 h 664"/>
              <a:gd name="T54" fmla="*/ 234 w 575"/>
              <a:gd name="T55" fmla="*/ 157 h 664"/>
              <a:gd name="T56" fmla="*/ 236 w 575"/>
              <a:gd name="T57" fmla="*/ 157 h 664"/>
              <a:gd name="T58" fmla="*/ 338 w 575"/>
              <a:gd name="T59" fmla="*/ 157 h 664"/>
              <a:gd name="T60" fmla="*/ 364 w 575"/>
              <a:gd name="T61" fmla="*/ 169 h 664"/>
              <a:gd name="T62" fmla="*/ 421 w 575"/>
              <a:gd name="T63" fmla="*/ 222 h 664"/>
              <a:gd name="T64" fmla="*/ 449 w 575"/>
              <a:gd name="T65" fmla="*/ 194 h 664"/>
              <a:gd name="T66" fmla="*/ 524 w 575"/>
              <a:gd name="T67" fmla="*/ 270 h 664"/>
              <a:gd name="T68" fmla="*/ 430 w 575"/>
              <a:gd name="T69" fmla="*/ 363 h 664"/>
              <a:gd name="T70" fmla="*/ 355 w 575"/>
              <a:gd name="T71" fmla="*/ 287 h 664"/>
              <a:gd name="T72" fmla="*/ 378 w 575"/>
              <a:gd name="T73" fmla="*/ 264 h 664"/>
              <a:gd name="T74" fmla="*/ 327 w 575"/>
              <a:gd name="T75" fmla="*/ 217 h 664"/>
              <a:gd name="T76" fmla="*/ 299 w 575"/>
              <a:gd name="T77" fmla="*/ 218 h 664"/>
              <a:gd name="T78" fmla="*/ 342 w 575"/>
              <a:gd name="T79" fmla="*/ 341 h 664"/>
              <a:gd name="T80" fmla="*/ 341 w 575"/>
              <a:gd name="T81" fmla="*/ 388 h 664"/>
              <a:gd name="T82" fmla="*/ 391 w 575"/>
              <a:gd name="T83" fmla="*/ 419 h 664"/>
              <a:gd name="T84" fmla="*/ 519 w 575"/>
              <a:gd name="T85" fmla="*/ 373 h 664"/>
              <a:gd name="T86" fmla="*/ 568 w 575"/>
              <a:gd name="T87" fmla="*/ 396 h 664"/>
              <a:gd name="T88" fmla="*/ 568 w 575"/>
              <a:gd name="T89" fmla="*/ 396 h 664"/>
              <a:gd name="T90" fmla="*/ 545 w 575"/>
              <a:gd name="T91" fmla="*/ 445 h 664"/>
              <a:gd name="T92" fmla="*/ 400 w 575"/>
              <a:gd name="T93" fmla="*/ 498 h 664"/>
              <a:gd name="T94" fmla="*/ 382 w 575"/>
              <a:gd name="T95" fmla="*/ 500 h 664"/>
              <a:gd name="T96" fmla="*/ 366 w 575"/>
              <a:gd name="T97" fmla="*/ 494 h 664"/>
              <a:gd name="T98" fmla="*/ 283 w 575"/>
              <a:gd name="T99" fmla="*/ 443 h 664"/>
              <a:gd name="T100" fmla="*/ 436 w 575"/>
              <a:gd name="T101" fmla="*/ 235 h 664"/>
              <a:gd name="T102" fmla="*/ 437 w 575"/>
              <a:gd name="T103" fmla="*/ 236 h 664"/>
              <a:gd name="T104" fmla="*/ 438 w 575"/>
              <a:gd name="T105" fmla="*/ 279 h 664"/>
              <a:gd name="T106" fmla="*/ 438 w 575"/>
              <a:gd name="T107" fmla="*/ 279 h 664"/>
              <a:gd name="T108" fmla="*/ 396 w 575"/>
              <a:gd name="T109" fmla="*/ 280 h 664"/>
              <a:gd name="T110" fmla="*/ 393 w 575"/>
              <a:gd name="T111" fmla="*/ 277 h 664"/>
              <a:gd name="T112" fmla="*/ 383 w 575"/>
              <a:gd name="T113" fmla="*/ 287 h 664"/>
              <a:gd name="T114" fmla="*/ 430 w 575"/>
              <a:gd name="T115" fmla="*/ 335 h 664"/>
              <a:gd name="T116" fmla="*/ 496 w 575"/>
              <a:gd name="T117" fmla="*/ 270 h 664"/>
              <a:gd name="T118" fmla="*/ 449 w 575"/>
              <a:gd name="T119" fmla="*/ 222 h 664"/>
              <a:gd name="T120" fmla="*/ 436 w 575"/>
              <a:gd name="T121" fmla="*/ 235 h 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75" h="664">
                <a:moveTo>
                  <a:pt x="180" y="0"/>
                </a:moveTo>
                <a:cubicBezTo>
                  <a:pt x="218" y="0"/>
                  <a:pt x="250" y="31"/>
                  <a:pt x="250" y="70"/>
                </a:cubicBezTo>
                <a:cubicBezTo>
                  <a:pt x="250" y="108"/>
                  <a:pt x="218" y="139"/>
                  <a:pt x="180" y="139"/>
                </a:cubicBezTo>
                <a:cubicBezTo>
                  <a:pt x="142" y="139"/>
                  <a:pt x="110" y="108"/>
                  <a:pt x="110" y="70"/>
                </a:cubicBezTo>
                <a:cubicBezTo>
                  <a:pt x="110" y="31"/>
                  <a:pt x="142" y="0"/>
                  <a:pt x="180" y="0"/>
                </a:cubicBezTo>
                <a:close/>
                <a:moveTo>
                  <a:pt x="283" y="443"/>
                </a:moveTo>
                <a:cubicBezTo>
                  <a:pt x="228" y="488"/>
                  <a:pt x="228" y="488"/>
                  <a:pt x="228" y="488"/>
                </a:cubicBezTo>
                <a:cubicBezTo>
                  <a:pt x="231" y="624"/>
                  <a:pt x="231" y="624"/>
                  <a:pt x="231" y="624"/>
                </a:cubicBezTo>
                <a:cubicBezTo>
                  <a:pt x="231" y="645"/>
                  <a:pt x="214" y="663"/>
                  <a:pt x="193" y="663"/>
                </a:cubicBezTo>
                <a:cubicBezTo>
                  <a:pt x="193" y="663"/>
                  <a:pt x="193" y="663"/>
                  <a:pt x="193" y="663"/>
                </a:cubicBezTo>
                <a:cubicBezTo>
                  <a:pt x="171" y="664"/>
                  <a:pt x="154" y="647"/>
                  <a:pt x="153" y="625"/>
                </a:cubicBezTo>
                <a:cubicBezTo>
                  <a:pt x="150" y="472"/>
                  <a:pt x="150" y="472"/>
                  <a:pt x="150" y="472"/>
                </a:cubicBezTo>
                <a:cubicBezTo>
                  <a:pt x="150" y="465"/>
                  <a:pt x="151" y="459"/>
                  <a:pt x="154" y="454"/>
                </a:cubicBezTo>
                <a:cubicBezTo>
                  <a:pt x="156" y="448"/>
                  <a:pt x="160" y="444"/>
                  <a:pt x="165" y="440"/>
                </a:cubicBezTo>
                <a:cubicBezTo>
                  <a:pt x="219" y="395"/>
                  <a:pt x="219" y="395"/>
                  <a:pt x="219" y="395"/>
                </a:cubicBezTo>
                <a:cubicBezTo>
                  <a:pt x="218" y="392"/>
                  <a:pt x="216" y="389"/>
                  <a:pt x="215" y="386"/>
                </a:cubicBezTo>
                <a:cubicBezTo>
                  <a:pt x="173" y="267"/>
                  <a:pt x="173" y="267"/>
                  <a:pt x="173" y="267"/>
                </a:cubicBezTo>
                <a:cubicBezTo>
                  <a:pt x="155" y="284"/>
                  <a:pt x="155" y="284"/>
                  <a:pt x="155" y="284"/>
                </a:cubicBezTo>
                <a:cubicBezTo>
                  <a:pt x="148" y="290"/>
                  <a:pt x="138" y="292"/>
                  <a:pt x="130" y="290"/>
                </a:cubicBezTo>
                <a:cubicBezTo>
                  <a:pt x="30" y="290"/>
                  <a:pt x="30" y="290"/>
                  <a:pt x="30" y="290"/>
                </a:cubicBezTo>
                <a:cubicBezTo>
                  <a:pt x="14" y="289"/>
                  <a:pt x="0" y="276"/>
                  <a:pt x="1" y="259"/>
                </a:cubicBezTo>
                <a:cubicBezTo>
                  <a:pt x="1" y="259"/>
                  <a:pt x="1" y="259"/>
                  <a:pt x="1" y="259"/>
                </a:cubicBezTo>
                <a:cubicBezTo>
                  <a:pt x="1" y="243"/>
                  <a:pt x="15" y="229"/>
                  <a:pt x="32" y="230"/>
                </a:cubicBezTo>
                <a:cubicBezTo>
                  <a:pt x="125" y="230"/>
                  <a:pt x="125" y="230"/>
                  <a:pt x="125" y="230"/>
                </a:cubicBezTo>
                <a:cubicBezTo>
                  <a:pt x="175" y="186"/>
                  <a:pt x="175" y="186"/>
                  <a:pt x="175" y="186"/>
                </a:cubicBezTo>
                <a:cubicBezTo>
                  <a:pt x="182" y="175"/>
                  <a:pt x="194" y="165"/>
                  <a:pt x="207" y="160"/>
                </a:cubicBezTo>
                <a:cubicBezTo>
                  <a:pt x="207" y="160"/>
                  <a:pt x="207" y="160"/>
                  <a:pt x="207" y="160"/>
                </a:cubicBezTo>
                <a:cubicBezTo>
                  <a:pt x="216" y="157"/>
                  <a:pt x="225" y="156"/>
                  <a:pt x="234" y="157"/>
                </a:cubicBezTo>
                <a:cubicBezTo>
                  <a:pt x="235" y="157"/>
                  <a:pt x="235" y="157"/>
                  <a:pt x="236" y="157"/>
                </a:cubicBezTo>
                <a:cubicBezTo>
                  <a:pt x="338" y="157"/>
                  <a:pt x="338" y="157"/>
                  <a:pt x="338" y="157"/>
                </a:cubicBezTo>
                <a:cubicBezTo>
                  <a:pt x="348" y="157"/>
                  <a:pt x="357" y="163"/>
                  <a:pt x="364" y="169"/>
                </a:cubicBezTo>
                <a:cubicBezTo>
                  <a:pt x="421" y="222"/>
                  <a:pt x="421" y="222"/>
                  <a:pt x="421" y="222"/>
                </a:cubicBezTo>
                <a:cubicBezTo>
                  <a:pt x="449" y="194"/>
                  <a:pt x="449" y="194"/>
                  <a:pt x="449" y="194"/>
                </a:cubicBezTo>
                <a:cubicBezTo>
                  <a:pt x="524" y="270"/>
                  <a:pt x="524" y="270"/>
                  <a:pt x="524" y="270"/>
                </a:cubicBezTo>
                <a:cubicBezTo>
                  <a:pt x="430" y="363"/>
                  <a:pt x="430" y="363"/>
                  <a:pt x="430" y="363"/>
                </a:cubicBezTo>
                <a:cubicBezTo>
                  <a:pt x="355" y="287"/>
                  <a:pt x="355" y="287"/>
                  <a:pt x="355" y="287"/>
                </a:cubicBezTo>
                <a:cubicBezTo>
                  <a:pt x="378" y="264"/>
                  <a:pt x="378" y="264"/>
                  <a:pt x="378" y="264"/>
                </a:cubicBezTo>
                <a:cubicBezTo>
                  <a:pt x="327" y="217"/>
                  <a:pt x="327" y="217"/>
                  <a:pt x="327" y="217"/>
                </a:cubicBezTo>
                <a:cubicBezTo>
                  <a:pt x="299" y="218"/>
                  <a:pt x="299" y="218"/>
                  <a:pt x="299" y="218"/>
                </a:cubicBezTo>
                <a:cubicBezTo>
                  <a:pt x="342" y="341"/>
                  <a:pt x="342" y="341"/>
                  <a:pt x="342" y="341"/>
                </a:cubicBezTo>
                <a:cubicBezTo>
                  <a:pt x="348" y="357"/>
                  <a:pt x="347" y="374"/>
                  <a:pt x="341" y="388"/>
                </a:cubicBezTo>
                <a:cubicBezTo>
                  <a:pt x="391" y="419"/>
                  <a:pt x="391" y="419"/>
                  <a:pt x="391" y="419"/>
                </a:cubicBezTo>
                <a:cubicBezTo>
                  <a:pt x="519" y="373"/>
                  <a:pt x="519" y="373"/>
                  <a:pt x="519" y="373"/>
                </a:cubicBezTo>
                <a:cubicBezTo>
                  <a:pt x="539" y="366"/>
                  <a:pt x="561" y="376"/>
                  <a:pt x="568" y="396"/>
                </a:cubicBezTo>
                <a:cubicBezTo>
                  <a:pt x="568" y="396"/>
                  <a:pt x="568" y="396"/>
                  <a:pt x="568" y="396"/>
                </a:cubicBezTo>
                <a:cubicBezTo>
                  <a:pt x="575" y="416"/>
                  <a:pt x="565" y="438"/>
                  <a:pt x="545" y="445"/>
                </a:cubicBezTo>
                <a:cubicBezTo>
                  <a:pt x="400" y="498"/>
                  <a:pt x="400" y="498"/>
                  <a:pt x="400" y="498"/>
                </a:cubicBezTo>
                <a:cubicBezTo>
                  <a:pt x="394" y="500"/>
                  <a:pt x="388" y="501"/>
                  <a:pt x="382" y="500"/>
                </a:cubicBezTo>
                <a:cubicBezTo>
                  <a:pt x="376" y="499"/>
                  <a:pt x="371" y="498"/>
                  <a:pt x="366" y="494"/>
                </a:cubicBezTo>
                <a:cubicBezTo>
                  <a:pt x="283" y="443"/>
                  <a:pt x="283" y="443"/>
                  <a:pt x="283" y="443"/>
                </a:cubicBezTo>
                <a:close/>
                <a:moveTo>
                  <a:pt x="436" y="235"/>
                </a:moveTo>
                <a:cubicBezTo>
                  <a:pt x="437" y="236"/>
                  <a:pt x="437" y="236"/>
                  <a:pt x="437" y="236"/>
                </a:cubicBezTo>
                <a:cubicBezTo>
                  <a:pt x="449" y="248"/>
                  <a:pt x="449" y="267"/>
                  <a:pt x="438" y="279"/>
                </a:cubicBezTo>
                <a:cubicBezTo>
                  <a:pt x="438" y="279"/>
                  <a:pt x="438" y="279"/>
                  <a:pt x="438" y="279"/>
                </a:cubicBezTo>
                <a:cubicBezTo>
                  <a:pt x="427" y="291"/>
                  <a:pt x="407" y="291"/>
                  <a:pt x="396" y="280"/>
                </a:cubicBezTo>
                <a:cubicBezTo>
                  <a:pt x="393" y="277"/>
                  <a:pt x="393" y="277"/>
                  <a:pt x="393" y="277"/>
                </a:cubicBezTo>
                <a:cubicBezTo>
                  <a:pt x="383" y="287"/>
                  <a:pt x="383" y="287"/>
                  <a:pt x="383" y="287"/>
                </a:cubicBezTo>
                <a:cubicBezTo>
                  <a:pt x="430" y="335"/>
                  <a:pt x="430" y="335"/>
                  <a:pt x="430" y="335"/>
                </a:cubicBezTo>
                <a:cubicBezTo>
                  <a:pt x="496" y="270"/>
                  <a:pt x="496" y="270"/>
                  <a:pt x="496" y="270"/>
                </a:cubicBezTo>
                <a:cubicBezTo>
                  <a:pt x="449" y="222"/>
                  <a:pt x="449" y="222"/>
                  <a:pt x="449" y="222"/>
                </a:cubicBezTo>
                <a:lnTo>
                  <a:pt x="436" y="2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1556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/>
        </p:nvSpPr>
        <p:spPr>
          <a:xfrm>
            <a:off x="146555" y="4886325"/>
            <a:ext cx="193675" cy="257175"/>
          </a:xfrm>
          <a:custGeom>
            <a:avLst/>
            <a:gdLst>
              <a:gd name="connsiteX0" fmla="*/ 200025 w 200025"/>
              <a:gd name="connsiteY0" fmla="*/ 276225 h 276225"/>
              <a:gd name="connsiteX1" fmla="*/ 0 w 200025"/>
              <a:gd name="connsiteY1" fmla="*/ 0 h 276225"/>
              <a:gd name="connsiteX0" fmla="*/ 193675 w 193675"/>
              <a:gd name="connsiteY0" fmla="*/ 257175 h 257175"/>
              <a:gd name="connsiteX1" fmla="*/ 0 w 193675"/>
              <a:gd name="connsiteY1" fmla="*/ 0 h 25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3675" h="257175">
                <a:moveTo>
                  <a:pt x="193675" y="257175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195960" y="-92821"/>
            <a:ext cx="7594787" cy="4785981"/>
          </a:xfrm>
          <a:custGeom>
            <a:avLst/>
            <a:gdLst>
              <a:gd name="connsiteX0" fmla="*/ 9027886 w 9027886"/>
              <a:gd name="connsiteY0" fmla="*/ 0 h 5094514"/>
              <a:gd name="connsiteX1" fmla="*/ 0 w 9027886"/>
              <a:gd name="connsiteY1" fmla="*/ 3512457 h 5094514"/>
              <a:gd name="connsiteX2" fmla="*/ 2598058 w 9027886"/>
              <a:gd name="connsiteY2" fmla="*/ 5094514 h 5094514"/>
              <a:gd name="connsiteX0" fmla="*/ 9318171 w 9318171"/>
              <a:gd name="connsiteY0" fmla="*/ 0 h 5094514"/>
              <a:gd name="connsiteX1" fmla="*/ 0 w 9318171"/>
              <a:gd name="connsiteY1" fmla="*/ 4339771 h 5094514"/>
              <a:gd name="connsiteX2" fmla="*/ 2888343 w 9318171"/>
              <a:gd name="connsiteY2" fmla="*/ 5094514 h 5094514"/>
              <a:gd name="connsiteX0" fmla="*/ 9318171 w 9318171"/>
              <a:gd name="connsiteY0" fmla="*/ 0 h 5138057"/>
              <a:gd name="connsiteX1" fmla="*/ 0 w 9318171"/>
              <a:gd name="connsiteY1" fmla="*/ 4339771 h 5138057"/>
              <a:gd name="connsiteX2" fmla="*/ 928915 w 9318171"/>
              <a:gd name="connsiteY2" fmla="*/ 5138057 h 5138057"/>
              <a:gd name="connsiteX0" fmla="*/ 9318171 w 9318171"/>
              <a:gd name="connsiteY0" fmla="*/ 0 h 5225143"/>
              <a:gd name="connsiteX1" fmla="*/ 0 w 9318171"/>
              <a:gd name="connsiteY1" fmla="*/ 4426857 h 5225143"/>
              <a:gd name="connsiteX2" fmla="*/ 928915 w 9318171"/>
              <a:gd name="connsiteY2" fmla="*/ 5225143 h 5225143"/>
              <a:gd name="connsiteX0" fmla="*/ 7982857 w 7982857"/>
              <a:gd name="connsiteY0" fmla="*/ 0 h 5181600"/>
              <a:gd name="connsiteX1" fmla="*/ 0 w 7982857"/>
              <a:gd name="connsiteY1" fmla="*/ 4383314 h 5181600"/>
              <a:gd name="connsiteX2" fmla="*/ 928915 w 7982857"/>
              <a:gd name="connsiteY2" fmla="*/ 5181600 h 5181600"/>
              <a:gd name="connsiteX0" fmla="*/ 7402286 w 7402286"/>
              <a:gd name="connsiteY0" fmla="*/ 0 h 5239657"/>
              <a:gd name="connsiteX1" fmla="*/ 0 w 7402286"/>
              <a:gd name="connsiteY1" fmla="*/ 4441371 h 5239657"/>
              <a:gd name="connsiteX2" fmla="*/ 928915 w 7402286"/>
              <a:gd name="connsiteY2" fmla="*/ 5239657 h 5239657"/>
              <a:gd name="connsiteX0" fmla="*/ 7257143 w 7257143"/>
              <a:gd name="connsiteY0" fmla="*/ 0 h 5239657"/>
              <a:gd name="connsiteX1" fmla="*/ 0 w 7257143"/>
              <a:gd name="connsiteY1" fmla="*/ 4441371 h 5239657"/>
              <a:gd name="connsiteX2" fmla="*/ 928915 w 7257143"/>
              <a:gd name="connsiteY2" fmla="*/ 5239657 h 5239657"/>
              <a:gd name="connsiteX0" fmla="*/ 7068457 w 7068457"/>
              <a:gd name="connsiteY0" fmla="*/ 0 h 5196115"/>
              <a:gd name="connsiteX1" fmla="*/ 0 w 7068457"/>
              <a:gd name="connsiteY1" fmla="*/ 4397829 h 5196115"/>
              <a:gd name="connsiteX2" fmla="*/ 928915 w 7068457"/>
              <a:gd name="connsiteY2" fmla="*/ 5196115 h 5196115"/>
              <a:gd name="connsiteX0" fmla="*/ 7068457 w 7068457"/>
              <a:gd name="connsiteY0" fmla="*/ 0 h 5413829"/>
              <a:gd name="connsiteX1" fmla="*/ 0 w 7068457"/>
              <a:gd name="connsiteY1" fmla="*/ 4397829 h 5413829"/>
              <a:gd name="connsiteX2" fmla="*/ 2728687 w 7068457"/>
              <a:gd name="connsiteY2" fmla="*/ 5413829 h 5413829"/>
              <a:gd name="connsiteX0" fmla="*/ 6328229 w 6328229"/>
              <a:gd name="connsiteY0" fmla="*/ 0 h 5413829"/>
              <a:gd name="connsiteX1" fmla="*/ 0 w 6328229"/>
              <a:gd name="connsiteY1" fmla="*/ 5167086 h 5413829"/>
              <a:gd name="connsiteX2" fmla="*/ 1988459 w 6328229"/>
              <a:gd name="connsiteY2" fmla="*/ 5413829 h 5413829"/>
              <a:gd name="connsiteX0" fmla="*/ 6284686 w 6284686"/>
              <a:gd name="connsiteY0" fmla="*/ 0 h 5428343"/>
              <a:gd name="connsiteX1" fmla="*/ 0 w 6284686"/>
              <a:gd name="connsiteY1" fmla="*/ 5181600 h 5428343"/>
              <a:gd name="connsiteX2" fmla="*/ 1988459 w 6284686"/>
              <a:gd name="connsiteY2" fmla="*/ 5428343 h 5428343"/>
              <a:gd name="connsiteX0" fmla="*/ 6400801 w 6400801"/>
              <a:gd name="connsiteY0" fmla="*/ 0 h 5428343"/>
              <a:gd name="connsiteX1" fmla="*/ 0 w 6400801"/>
              <a:gd name="connsiteY1" fmla="*/ 5196114 h 5428343"/>
              <a:gd name="connsiteX2" fmla="*/ 2104574 w 6400801"/>
              <a:gd name="connsiteY2" fmla="*/ 5428343 h 5428343"/>
              <a:gd name="connsiteX0" fmla="*/ 4296227 w 4296227"/>
              <a:gd name="connsiteY0" fmla="*/ 0 h 5428343"/>
              <a:gd name="connsiteX1" fmla="*/ 2353126 w 4296227"/>
              <a:gd name="connsiteY1" fmla="*/ 1602014 h 5428343"/>
              <a:gd name="connsiteX2" fmla="*/ 0 w 4296227"/>
              <a:gd name="connsiteY2" fmla="*/ 5428343 h 5428343"/>
              <a:gd name="connsiteX0" fmla="*/ 1943101 w 1943101"/>
              <a:gd name="connsiteY0" fmla="*/ 0 h 1602014"/>
              <a:gd name="connsiteX1" fmla="*/ 0 w 1943101"/>
              <a:gd name="connsiteY1" fmla="*/ 1602014 h 1602014"/>
              <a:gd name="connsiteX2" fmla="*/ 453574 w 1943101"/>
              <a:gd name="connsiteY2" fmla="*/ 1592943 h 1602014"/>
              <a:gd name="connsiteX0" fmla="*/ 1946727 w 1946727"/>
              <a:gd name="connsiteY0" fmla="*/ 0 h 2113643"/>
              <a:gd name="connsiteX1" fmla="*/ 3626 w 1946727"/>
              <a:gd name="connsiteY1" fmla="*/ 1602014 h 2113643"/>
              <a:gd name="connsiteX2" fmla="*/ 0 w 1946727"/>
              <a:gd name="connsiteY2" fmla="*/ 2113643 h 2113643"/>
              <a:gd name="connsiteX0" fmla="*/ 1946727 w 1946727"/>
              <a:gd name="connsiteY0" fmla="*/ 0 h 2159726"/>
              <a:gd name="connsiteX1" fmla="*/ 3626 w 1946727"/>
              <a:gd name="connsiteY1" fmla="*/ 1602014 h 2159726"/>
              <a:gd name="connsiteX2" fmla="*/ 0 w 1946727"/>
              <a:gd name="connsiteY2" fmla="*/ 2113643 h 2159726"/>
              <a:gd name="connsiteX3" fmla="*/ 3630 w 1946727"/>
              <a:gd name="connsiteY3" fmla="*/ 2139043 h 2159726"/>
              <a:gd name="connsiteX0" fmla="*/ 4368797 w 4368797"/>
              <a:gd name="connsiteY0" fmla="*/ 0 h 2329543"/>
              <a:gd name="connsiteX1" fmla="*/ 2425696 w 4368797"/>
              <a:gd name="connsiteY1" fmla="*/ 1602014 h 2329543"/>
              <a:gd name="connsiteX2" fmla="*/ 2422070 w 4368797"/>
              <a:gd name="connsiteY2" fmla="*/ 2113643 h 2329543"/>
              <a:gd name="connsiteX3" fmla="*/ 0 w 4368797"/>
              <a:gd name="connsiteY3" fmla="*/ 2329543 h 2329543"/>
              <a:gd name="connsiteX0" fmla="*/ 4368797 w 4368797"/>
              <a:gd name="connsiteY0" fmla="*/ 0 h 2329543"/>
              <a:gd name="connsiteX1" fmla="*/ 2425696 w 4368797"/>
              <a:gd name="connsiteY1" fmla="*/ 1602014 h 2329543"/>
              <a:gd name="connsiteX2" fmla="*/ 2422070 w 4368797"/>
              <a:gd name="connsiteY2" fmla="*/ 2113643 h 2329543"/>
              <a:gd name="connsiteX3" fmla="*/ 0 w 4368797"/>
              <a:gd name="connsiteY3" fmla="*/ 2329543 h 2329543"/>
              <a:gd name="connsiteX0" fmla="*/ 4368797 w 4368797"/>
              <a:gd name="connsiteY0" fmla="*/ 0 h 2329543"/>
              <a:gd name="connsiteX1" fmla="*/ 2425696 w 4368797"/>
              <a:gd name="connsiteY1" fmla="*/ 1602014 h 2329543"/>
              <a:gd name="connsiteX2" fmla="*/ 2422070 w 4368797"/>
              <a:gd name="connsiteY2" fmla="*/ 2113643 h 2329543"/>
              <a:gd name="connsiteX3" fmla="*/ 0 w 4368797"/>
              <a:gd name="connsiteY3" fmla="*/ 2329543 h 2329543"/>
              <a:gd name="connsiteX0" fmla="*/ 4381497 w 4381497"/>
              <a:gd name="connsiteY0" fmla="*/ 0 h 2189843"/>
              <a:gd name="connsiteX1" fmla="*/ 2438396 w 4381497"/>
              <a:gd name="connsiteY1" fmla="*/ 1602014 h 2189843"/>
              <a:gd name="connsiteX2" fmla="*/ 2434770 w 4381497"/>
              <a:gd name="connsiteY2" fmla="*/ 2113643 h 2189843"/>
              <a:gd name="connsiteX3" fmla="*/ 0 w 4381497"/>
              <a:gd name="connsiteY3" fmla="*/ 2189843 h 2189843"/>
              <a:gd name="connsiteX0" fmla="*/ 4381497 w 4381497"/>
              <a:gd name="connsiteY0" fmla="*/ 0 h 2189843"/>
              <a:gd name="connsiteX1" fmla="*/ 2438396 w 4381497"/>
              <a:gd name="connsiteY1" fmla="*/ 1602014 h 2189843"/>
              <a:gd name="connsiteX2" fmla="*/ 2434770 w 4381497"/>
              <a:gd name="connsiteY2" fmla="*/ 2113643 h 2189843"/>
              <a:gd name="connsiteX3" fmla="*/ 0 w 4381497"/>
              <a:gd name="connsiteY3" fmla="*/ 2189843 h 2189843"/>
              <a:gd name="connsiteX0" fmla="*/ 4381497 w 4381497"/>
              <a:gd name="connsiteY0" fmla="*/ 0 h 2202728"/>
              <a:gd name="connsiteX1" fmla="*/ 2438396 w 4381497"/>
              <a:gd name="connsiteY1" fmla="*/ 1602014 h 2202728"/>
              <a:gd name="connsiteX2" fmla="*/ 2434770 w 4381497"/>
              <a:gd name="connsiteY2" fmla="*/ 2151743 h 2202728"/>
              <a:gd name="connsiteX3" fmla="*/ 0 w 4381497"/>
              <a:gd name="connsiteY3" fmla="*/ 2189843 h 2202728"/>
              <a:gd name="connsiteX0" fmla="*/ 4381497 w 4381497"/>
              <a:gd name="connsiteY0" fmla="*/ 0 h 2189843"/>
              <a:gd name="connsiteX1" fmla="*/ 2438396 w 4381497"/>
              <a:gd name="connsiteY1" fmla="*/ 1602014 h 2189843"/>
              <a:gd name="connsiteX2" fmla="*/ 2434770 w 4381497"/>
              <a:gd name="connsiteY2" fmla="*/ 2151743 h 2189843"/>
              <a:gd name="connsiteX3" fmla="*/ 0 w 4381497"/>
              <a:gd name="connsiteY3" fmla="*/ 2189843 h 2189843"/>
              <a:gd name="connsiteX0" fmla="*/ 4368798 w 4368798"/>
              <a:gd name="connsiteY0" fmla="*/ 0 h 2151787"/>
              <a:gd name="connsiteX1" fmla="*/ 2425697 w 4368798"/>
              <a:gd name="connsiteY1" fmla="*/ 1602014 h 2151787"/>
              <a:gd name="connsiteX2" fmla="*/ 2422071 w 4368798"/>
              <a:gd name="connsiteY2" fmla="*/ 2151743 h 2151787"/>
              <a:gd name="connsiteX3" fmla="*/ 1 w 4368798"/>
              <a:gd name="connsiteY3" fmla="*/ 2151743 h 2151787"/>
              <a:gd name="connsiteX0" fmla="*/ 4368798 w 4368798"/>
              <a:gd name="connsiteY0" fmla="*/ 0 h 2212707"/>
              <a:gd name="connsiteX1" fmla="*/ 2425697 w 4368798"/>
              <a:gd name="connsiteY1" fmla="*/ 1602014 h 2212707"/>
              <a:gd name="connsiteX2" fmla="*/ 2414451 w 4368798"/>
              <a:gd name="connsiteY2" fmla="*/ 2212703 h 2212707"/>
              <a:gd name="connsiteX3" fmla="*/ 1 w 4368798"/>
              <a:gd name="connsiteY3" fmla="*/ 2151743 h 2212707"/>
              <a:gd name="connsiteX0" fmla="*/ 4368798 w 4368798"/>
              <a:gd name="connsiteY0" fmla="*/ 0 h 2212707"/>
              <a:gd name="connsiteX1" fmla="*/ 2425697 w 4368798"/>
              <a:gd name="connsiteY1" fmla="*/ 1602014 h 2212707"/>
              <a:gd name="connsiteX2" fmla="*/ 2414451 w 4368798"/>
              <a:gd name="connsiteY2" fmla="*/ 2212703 h 2212707"/>
              <a:gd name="connsiteX3" fmla="*/ 1 w 4368798"/>
              <a:gd name="connsiteY3" fmla="*/ 2151743 h 2212707"/>
              <a:gd name="connsiteX0" fmla="*/ 4368798 w 4368798"/>
              <a:gd name="connsiteY0" fmla="*/ 0 h 2212707"/>
              <a:gd name="connsiteX1" fmla="*/ 2425697 w 4368798"/>
              <a:gd name="connsiteY1" fmla="*/ 1602014 h 2212707"/>
              <a:gd name="connsiteX2" fmla="*/ 2414451 w 4368798"/>
              <a:gd name="connsiteY2" fmla="*/ 2212703 h 2212707"/>
              <a:gd name="connsiteX3" fmla="*/ 1 w 4368798"/>
              <a:gd name="connsiteY3" fmla="*/ 2151743 h 2212707"/>
              <a:gd name="connsiteX0" fmla="*/ 4368798 w 4368798"/>
              <a:gd name="connsiteY0" fmla="*/ 0 h 2250803"/>
              <a:gd name="connsiteX1" fmla="*/ 2425697 w 4368798"/>
              <a:gd name="connsiteY1" fmla="*/ 1602014 h 2250803"/>
              <a:gd name="connsiteX2" fmla="*/ 2414451 w 4368798"/>
              <a:gd name="connsiteY2" fmla="*/ 2212703 h 2250803"/>
              <a:gd name="connsiteX3" fmla="*/ 1 w 4368798"/>
              <a:gd name="connsiteY3" fmla="*/ 2250803 h 2250803"/>
              <a:gd name="connsiteX0" fmla="*/ 4368798 w 4368798"/>
              <a:gd name="connsiteY0" fmla="*/ 0 h 2227943"/>
              <a:gd name="connsiteX1" fmla="*/ 2425697 w 4368798"/>
              <a:gd name="connsiteY1" fmla="*/ 1602014 h 2227943"/>
              <a:gd name="connsiteX2" fmla="*/ 2414451 w 4368798"/>
              <a:gd name="connsiteY2" fmla="*/ 2212703 h 2227943"/>
              <a:gd name="connsiteX3" fmla="*/ 1 w 4368798"/>
              <a:gd name="connsiteY3" fmla="*/ 2227943 h 2227943"/>
              <a:gd name="connsiteX0" fmla="*/ 4497627 w 4497627"/>
              <a:gd name="connsiteY0" fmla="*/ 0 h 2260864"/>
              <a:gd name="connsiteX1" fmla="*/ 2554526 w 4497627"/>
              <a:gd name="connsiteY1" fmla="*/ 1602014 h 2260864"/>
              <a:gd name="connsiteX2" fmla="*/ 2543280 w 4497627"/>
              <a:gd name="connsiteY2" fmla="*/ 2212703 h 2260864"/>
              <a:gd name="connsiteX3" fmla="*/ 194869 w 4497627"/>
              <a:gd name="connsiteY3" fmla="*/ 2222862 h 2260864"/>
              <a:gd name="connsiteX4" fmla="*/ 128830 w 4497627"/>
              <a:gd name="connsiteY4" fmla="*/ 2227943 h 2260864"/>
              <a:gd name="connsiteX0" fmla="*/ 4543838 w 4543838"/>
              <a:gd name="connsiteY0" fmla="*/ 0 h 3096623"/>
              <a:gd name="connsiteX1" fmla="*/ 2600737 w 4543838"/>
              <a:gd name="connsiteY1" fmla="*/ 1602014 h 3096623"/>
              <a:gd name="connsiteX2" fmla="*/ 2589491 w 4543838"/>
              <a:gd name="connsiteY2" fmla="*/ 2212703 h 3096623"/>
              <a:gd name="connsiteX3" fmla="*/ 241080 w 4543838"/>
              <a:gd name="connsiteY3" fmla="*/ 2222862 h 3096623"/>
              <a:gd name="connsiteX4" fmla="*/ 53121 w 4543838"/>
              <a:gd name="connsiteY4" fmla="*/ 3096623 h 3096623"/>
              <a:gd name="connsiteX0" fmla="*/ 4543838 w 4543838"/>
              <a:gd name="connsiteY0" fmla="*/ 0 h 3096623"/>
              <a:gd name="connsiteX1" fmla="*/ 2600737 w 4543838"/>
              <a:gd name="connsiteY1" fmla="*/ 1602014 h 3096623"/>
              <a:gd name="connsiteX2" fmla="*/ 2589491 w 4543838"/>
              <a:gd name="connsiteY2" fmla="*/ 2212703 h 3096623"/>
              <a:gd name="connsiteX3" fmla="*/ 241080 w 4543838"/>
              <a:gd name="connsiteY3" fmla="*/ 2222862 h 3096623"/>
              <a:gd name="connsiteX4" fmla="*/ 53121 w 4543838"/>
              <a:gd name="connsiteY4" fmla="*/ 3096623 h 3096623"/>
              <a:gd name="connsiteX0" fmla="*/ 4543838 w 4543838"/>
              <a:gd name="connsiteY0" fmla="*/ 0 h 3096623"/>
              <a:gd name="connsiteX1" fmla="*/ 2600737 w 4543838"/>
              <a:gd name="connsiteY1" fmla="*/ 1602014 h 3096623"/>
              <a:gd name="connsiteX2" fmla="*/ 2589491 w 4543838"/>
              <a:gd name="connsiteY2" fmla="*/ 2212703 h 3096623"/>
              <a:gd name="connsiteX3" fmla="*/ 241080 w 4543838"/>
              <a:gd name="connsiteY3" fmla="*/ 2222862 h 3096623"/>
              <a:gd name="connsiteX4" fmla="*/ 53121 w 4543838"/>
              <a:gd name="connsiteY4" fmla="*/ 3096623 h 3096623"/>
              <a:gd name="connsiteX0" fmla="*/ 4543838 w 4543838"/>
              <a:gd name="connsiteY0" fmla="*/ 0 h 3096623"/>
              <a:gd name="connsiteX1" fmla="*/ 2600737 w 4543838"/>
              <a:gd name="connsiteY1" fmla="*/ 1602014 h 3096623"/>
              <a:gd name="connsiteX2" fmla="*/ 2589491 w 4543838"/>
              <a:gd name="connsiteY2" fmla="*/ 2212703 h 3096623"/>
              <a:gd name="connsiteX3" fmla="*/ 241080 w 4543838"/>
              <a:gd name="connsiteY3" fmla="*/ 2222862 h 3096623"/>
              <a:gd name="connsiteX4" fmla="*/ 53121 w 4543838"/>
              <a:gd name="connsiteY4" fmla="*/ 3096623 h 3096623"/>
              <a:gd name="connsiteX0" fmla="*/ 4543838 w 4543838"/>
              <a:gd name="connsiteY0" fmla="*/ 0 h 3096623"/>
              <a:gd name="connsiteX1" fmla="*/ 2600737 w 4543838"/>
              <a:gd name="connsiteY1" fmla="*/ 1602014 h 3096623"/>
              <a:gd name="connsiteX2" fmla="*/ 2589491 w 4543838"/>
              <a:gd name="connsiteY2" fmla="*/ 2212703 h 3096623"/>
              <a:gd name="connsiteX3" fmla="*/ 241080 w 4543838"/>
              <a:gd name="connsiteY3" fmla="*/ 2222862 h 3096623"/>
              <a:gd name="connsiteX4" fmla="*/ 53121 w 4543838"/>
              <a:gd name="connsiteY4" fmla="*/ 3096623 h 3096623"/>
              <a:gd name="connsiteX0" fmla="*/ 4543838 w 4543838"/>
              <a:gd name="connsiteY0" fmla="*/ 0 h 3096623"/>
              <a:gd name="connsiteX1" fmla="*/ 2600737 w 4543838"/>
              <a:gd name="connsiteY1" fmla="*/ 1602014 h 3096623"/>
              <a:gd name="connsiteX2" fmla="*/ 2589491 w 4543838"/>
              <a:gd name="connsiteY2" fmla="*/ 2212703 h 3096623"/>
              <a:gd name="connsiteX3" fmla="*/ 241080 w 4543838"/>
              <a:gd name="connsiteY3" fmla="*/ 2222862 h 3096623"/>
              <a:gd name="connsiteX4" fmla="*/ 53121 w 4543838"/>
              <a:gd name="connsiteY4" fmla="*/ 3096623 h 3096623"/>
              <a:gd name="connsiteX0" fmla="*/ 4490717 w 4490717"/>
              <a:gd name="connsiteY0" fmla="*/ 0 h 3096623"/>
              <a:gd name="connsiteX1" fmla="*/ 2547616 w 4490717"/>
              <a:gd name="connsiteY1" fmla="*/ 1602014 h 3096623"/>
              <a:gd name="connsiteX2" fmla="*/ 2536370 w 4490717"/>
              <a:gd name="connsiteY2" fmla="*/ 2212703 h 3096623"/>
              <a:gd name="connsiteX3" fmla="*/ 187959 w 4490717"/>
              <a:gd name="connsiteY3" fmla="*/ 2222862 h 3096623"/>
              <a:gd name="connsiteX4" fmla="*/ 0 w 4490717"/>
              <a:gd name="connsiteY4" fmla="*/ 3096623 h 3096623"/>
              <a:gd name="connsiteX0" fmla="*/ 4376417 w 4376417"/>
              <a:gd name="connsiteY0" fmla="*/ 0 h 3287123"/>
              <a:gd name="connsiteX1" fmla="*/ 2433316 w 4376417"/>
              <a:gd name="connsiteY1" fmla="*/ 1602014 h 3287123"/>
              <a:gd name="connsiteX2" fmla="*/ 2422070 w 4376417"/>
              <a:gd name="connsiteY2" fmla="*/ 2212703 h 3287123"/>
              <a:gd name="connsiteX3" fmla="*/ 73659 w 4376417"/>
              <a:gd name="connsiteY3" fmla="*/ 2222862 h 3287123"/>
              <a:gd name="connsiteX4" fmla="*/ 0 w 4376417"/>
              <a:gd name="connsiteY4" fmla="*/ 3287123 h 3287123"/>
              <a:gd name="connsiteX0" fmla="*/ 4376417 w 4376417"/>
              <a:gd name="connsiteY0" fmla="*/ 0 h 3287123"/>
              <a:gd name="connsiteX1" fmla="*/ 2433316 w 4376417"/>
              <a:gd name="connsiteY1" fmla="*/ 1602014 h 3287123"/>
              <a:gd name="connsiteX2" fmla="*/ 2422070 w 4376417"/>
              <a:gd name="connsiteY2" fmla="*/ 2212703 h 3287123"/>
              <a:gd name="connsiteX3" fmla="*/ 73659 w 4376417"/>
              <a:gd name="connsiteY3" fmla="*/ 2222862 h 3287123"/>
              <a:gd name="connsiteX4" fmla="*/ 0 w 4376417"/>
              <a:gd name="connsiteY4" fmla="*/ 3287123 h 3287123"/>
              <a:gd name="connsiteX0" fmla="*/ 4376417 w 4376417"/>
              <a:gd name="connsiteY0" fmla="*/ 0 h 3287123"/>
              <a:gd name="connsiteX1" fmla="*/ 2433316 w 4376417"/>
              <a:gd name="connsiteY1" fmla="*/ 1602014 h 3287123"/>
              <a:gd name="connsiteX2" fmla="*/ 2422070 w 4376417"/>
              <a:gd name="connsiteY2" fmla="*/ 2212703 h 3287123"/>
              <a:gd name="connsiteX3" fmla="*/ 73659 w 4376417"/>
              <a:gd name="connsiteY3" fmla="*/ 2222862 h 3287123"/>
              <a:gd name="connsiteX4" fmla="*/ 0 w 4376417"/>
              <a:gd name="connsiteY4" fmla="*/ 3287123 h 3287123"/>
              <a:gd name="connsiteX0" fmla="*/ 4376417 w 4376417"/>
              <a:gd name="connsiteY0" fmla="*/ 0 h 3287123"/>
              <a:gd name="connsiteX1" fmla="*/ 2433316 w 4376417"/>
              <a:gd name="connsiteY1" fmla="*/ 1602014 h 3287123"/>
              <a:gd name="connsiteX2" fmla="*/ 2422070 w 4376417"/>
              <a:gd name="connsiteY2" fmla="*/ 2212703 h 3287123"/>
              <a:gd name="connsiteX3" fmla="*/ 73659 w 4376417"/>
              <a:gd name="connsiteY3" fmla="*/ 2222862 h 3287123"/>
              <a:gd name="connsiteX4" fmla="*/ 0 w 4376417"/>
              <a:gd name="connsiteY4" fmla="*/ 3287123 h 3287123"/>
              <a:gd name="connsiteX0" fmla="*/ 5230018 w 5230018"/>
              <a:gd name="connsiteY0" fmla="*/ 0 h 3287123"/>
              <a:gd name="connsiteX1" fmla="*/ 3286917 w 5230018"/>
              <a:gd name="connsiteY1" fmla="*/ 1602014 h 3287123"/>
              <a:gd name="connsiteX2" fmla="*/ 3275671 w 5230018"/>
              <a:gd name="connsiteY2" fmla="*/ 2212703 h 3287123"/>
              <a:gd name="connsiteX3" fmla="*/ 160 w 5230018"/>
              <a:gd name="connsiteY3" fmla="*/ 2235562 h 3287123"/>
              <a:gd name="connsiteX4" fmla="*/ 853601 w 5230018"/>
              <a:gd name="connsiteY4" fmla="*/ 3287123 h 3287123"/>
              <a:gd name="connsiteX0" fmla="*/ 5232783 w 5232783"/>
              <a:gd name="connsiteY0" fmla="*/ 0 h 3312523"/>
              <a:gd name="connsiteX1" fmla="*/ 3289682 w 5232783"/>
              <a:gd name="connsiteY1" fmla="*/ 1602014 h 3312523"/>
              <a:gd name="connsiteX2" fmla="*/ 3278436 w 5232783"/>
              <a:gd name="connsiteY2" fmla="*/ 2212703 h 3312523"/>
              <a:gd name="connsiteX3" fmla="*/ 2925 w 5232783"/>
              <a:gd name="connsiteY3" fmla="*/ 2235562 h 3312523"/>
              <a:gd name="connsiteX4" fmla="*/ 18166 w 5232783"/>
              <a:gd name="connsiteY4" fmla="*/ 3312523 h 3312523"/>
              <a:gd name="connsiteX0" fmla="*/ 5232783 w 5232783"/>
              <a:gd name="connsiteY0" fmla="*/ 0 h 3312523"/>
              <a:gd name="connsiteX1" fmla="*/ 3289682 w 5232783"/>
              <a:gd name="connsiteY1" fmla="*/ 1602014 h 3312523"/>
              <a:gd name="connsiteX2" fmla="*/ 3278436 w 5232783"/>
              <a:gd name="connsiteY2" fmla="*/ 2212703 h 3312523"/>
              <a:gd name="connsiteX3" fmla="*/ 2925 w 5232783"/>
              <a:gd name="connsiteY3" fmla="*/ 2222862 h 3312523"/>
              <a:gd name="connsiteX4" fmla="*/ 18166 w 5232783"/>
              <a:gd name="connsiteY4" fmla="*/ 3312523 h 3312523"/>
              <a:gd name="connsiteX0" fmla="*/ 5265417 w 5265417"/>
              <a:gd name="connsiteY0" fmla="*/ 0 h 3325223"/>
              <a:gd name="connsiteX1" fmla="*/ 3322316 w 5265417"/>
              <a:gd name="connsiteY1" fmla="*/ 1602014 h 3325223"/>
              <a:gd name="connsiteX2" fmla="*/ 3311070 w 5265417"/>
              <a:gd name="connsiteY2" fmla="*/ 2212703 h 3325223"/>
              <a:gd name="connsiteX3" fmla="*/ 35559 w 5265417"/>
              <a:gd name="connsiteY3" fmla="*/ 2222862 h 3325223"/>
              <a:gd name="connsiteX4" fmla="*/ 0 w 5265417"/>
              <a:gd name="connsiteY4" fmla="*/ 3325223 h 3325223"/>
              <a:gd name="connsiteX0" fmla="*/ 5476282 w 5476282"/>
              <a:gd name="connsiteY0" fmla="*/ 0 h 3325223"/>
              <a:gd name="connsiteX1" fmla="*/ 3533181 w 5476282"/>
              <a:gd name="connsiteY1" fmla="*/ 1602014 h 3325223"/>
              <a:gd name="connsiteX2" fmla="*/ 3521935 w 5476282"/>
              <a:gd name="connsiteY2" fmla="*/ 2212703 h 3325223"/>
              <a:gd name="connsiteX3" fmla="*/ 246424 w 5476282"/>
              <a:gd name="connsiteY3" fmla="*/ 2222862 h 3325223"/>
              <a:gd name="connsiteX4" fmla="*/ 231186 w 5476282"/>
              <a:gd name="connsiteY4" fmla="*/ 3040741 h 3325223"/>
              <a:gd name="connsiteX5" fmla="*/ 210865 w 5476282"/>
              <a:gd name="connsiteY5" fmla="*/ 3325223 h 3325223"/>
              <a:gd name="connsiteX0" fmla="*/ 5476282 w 7818166"/>
              <a:gd name="connsiteY0" fmla="*/ 0 h 3185523"/>
              <a:gd name="connsiteX1" fmla="*/ 3533181 w 7818166"/>
              <a:gd name="connsiteY1" fmla="*/ 1602014 h 3185523"/>
              <a:gd name="connsiteX2" fmla="*/ 3521935 w 7818166"/>
              <a:gd name="connsiteY2" fmla="*/ 2212703 h 3185523"/>
              <a:gd name="connsiteX3" fmla="*/ 246424 w 7818166"/>
              <a:gd name="connsiteY3" fmla="*/ 2222862 h 3185523"/>
              <a:gd name="connsiteX4" fmla="*/ 231186 w 7818166"/>
              <a:gd name="connsiteY4" fmla="*/ 3040741 h 3185523"/>
              <a:gd name="connsiteX5" fmla="*/ 7818165 w 7818166"/>
              <a:gd name="connsiteY5" fmla="*/ 3185523 h 3185523"/>
              <a:gd name="connsiteX0" fmla="*/ 5476282 w 7818166"/>
              <a:gd name="connsiteY0" fmla="*/ 0 h 3185523"/>
              <a:gd name="connsiteX1" fmla="*/ 3533181 w 7818166"/>
              <a:gd name="connsiteY1" fmla="*/ 1602014 h 3185523"/>
              <a:gd name="connsiteX2" fmla="*/ 3521935 w 7818166"/>
              <a:gd name="connsiteY2" fmla="*/ 2212703 h 3185523"/>
              <a:gd name="connsiteX3" fmla="*/ 246424 w 7818166"/>
              <a:gd name="connsiteY3" fmla="*/ 2222862 h 3185523"/>
              <a:gd name="connsiteX4" fmla="*/ 231186 w 7818166"/>
              <a:gd name="connsiteY4" fmla="*/ 3040741 h 3185523"/>
              <a:gd name="connsiteX5" fmla="*/ 7818165 w 7818166"/>
              <a:gd name="connsiteY5" fmla="*/ 3185523 h 3185523"/>
              <a:gd name="connsiteX0" fmla="*/ 5476282 w 7818166"/>
              <a:gd name="connsiteY0" fmla="*/ 0 h 3185523"/>
              <a:gd name="connsiteX1" fmla="*/ 3533181 w 7818166"/>
              <a:gd name="connsiteY1" fmla="*/ 1602014 h 3185523"/>
              <a:gd name="connsiteX2" fmla="*/ 3521935 w 7818166"/>
              <a:gd name="connsiteY2" fmla="*/ 2212703 h 3185523"/>
              <a:gd name="connsiteX3" fmla="*/ 246424 w 7818166"/>
              <a:gd name="connsiteY3" fmla="*/ 2222862 h 3185523"/>
              <a:gd name="connsiteX4" fmla="*/ 231186 w 7818166"/>
              <a:gd name="connsiteY4" fmla="*/ 3040741 h 3185523"/>
              <a:gd name="connsiteX5" fmla="*/ 7818165 w 7818166"/>
              <a:gd name="connsiteY5" fmla="*/ 3185523 h 3185523"/>
              <a:gd name="connsiteX0" fmla="*/ 5476282 w 7818166"/>
              <a:gd name="connsiteY0" fmla="*/ 0 h 3185523"/>
              <a:gd name="connsiteX1" fmla="*/ 3533181 w 7818166"/>
              <a:gd name="connsiteY1" fmla="*/ 1602014 h 3185523"/>
              <a:gd name="connsiteX2" fmla="*/ 3521935 w 7818166"/>
              <a:gd name="connsiteY2" fmla="*/ 2212703 h 3185523"/>
              <a:gd name="connsiteX3" fmla="*/ 246424 w 7818166"/>
              <a:gd name="connsiteY3" fmla="*/ 2222862 h 3185523"/>
              <a:gd name="connsiteX4" fmla="*/ 231186 w 7818166"/>
              <a:gd name="connsiteY4" fmla="*/ 3040741 h 3185523"/>
              <a:gd name="connsiteX5" fmla="*/ 7818165 w 7818166"/>
              <a:gd name="connsiteY5" fmla="*/ 3185523 h 3185523"/>
              <a:gd name="connsiteX0" fmla="*/ 5245100 w 7586984"/>
              <a:gd name="connsiteY0" fmla="*/ 0 h 3185523"/>
              <a:gd name="connsiteX1" fmla="*/ 3301999 w 7586984"/>
              <a:gd name="connsiteY1" fmla="*/ 1602014 h 3185523"/>
              <a:gd name="connsiteX2" fmla="*/ 3290753 w 7586984"/>
              <a:gd name="connsiteY2" fmla="*/ 2212703 h 3185523"/>
              <a:gd name="connsiteX3" fmla="*/ 15242 w 7586984"/>
              <a:gd name="connsiteY3" fmla="*/ 2222862 h 3185523"/>
              <a:gd name="connsiteX4" fmla="*/ 4 w 7586984"/>
              <a:gd name="connsiteY4" fmla="*/ 3040741 h 3185523"/>
              <a:gd name="connsiteX5" fmla="*/ 7586983 w 7586984"/>
              <a:gd name="connsiteY5" fmla="*/ 3185523 h 3185523"/>
              <a:gd name="connsiteX0" fmla="*/ 5245100 w 7586984"/>
              <a:gd name="connsiteY0" fmla="*/ 0 h 3185523"/>
              <a:gd name="connsiteX1" fmla="*/ 3301999 w 7586984"/>
              <a:gd name="connsiteY1" fmla="*/ 1602014 h 3185523"/>
              <a:gd name="connsiteX2" fmla="*/ 3290753 w 7586984"/>
              <a:gd name="connsiteY2" fmla="*/ 2212703 h 3185523"/>
              <a:gd name="connsiteX3" fmla="*/ 15242 w 7586984"/>
              <a:gd name="connsiteY3" fmla="*/ 2222862 h 3185523"/>
              <a:gd name="connsiteX4" fmla="*/ 4 w 7586984"/>
              <a:gd name="connsiteY4" fmla="*/ 3040741 h 3185523"/>
              <a:gd name="connsiteX5" fmla="*/ 7586983 w 7586984"/>
              <a:gd name="connsiteY5" fmla="*/ 3185523 h 3185523"/>
              <a:gd name="connsiteX0" fmla="*/ 5245100 w 7586984"/>
              <a:gd name="connsiteY0" fmla="*/ 0 h 3185523"/>
              <a:gd name="connsiteX1" fmla="*/ 3301999 w 7586984"/>
              <a:gd name="connsiteY1" fmla="*/ 1602014 h 3185523"/>
              <a:gd name="connsiteX2" fmla="*/ 3290753 w 7586984"/>
              <a:gd name="connsiteY2" fmla="*/ 2212703 h 3185523"/>
              <a:gd name="connsiteX3" fmla="*/ 15242 w 7586984"/>
              <a:gd name="connsiteY3" fmla="*/ 2222862 h 3185523"/>
              <a:gd name="connsiteX4" fmla="*/ 4 w 7586984"/>
              <a:gd name="connsiteY4" fmla="*/ 3040741 h 3185523"/>
              <a:gd name="connsiteX5" fmla="*/ 7586983 w 7586984"/>
              <a:gd name="connsiteY5" fmla="*/ 3185523 h 3185523"/>
              <a:gd name="connsiteX0" fmla="*/ 5232400 w 7574284"/>
              <a:gd name="connsiteY0" fmla="*/ 0 h 3206905"/>
              <a:gd name="connsiteX1" fmla="*/ 3289299 w 7574284"/>
              <a:gd name="connsiteY1" fmla="*/ 1602014 h 3206905"/>
              <a:gd name="connsiteX2" fmla="*/ 3278053 w 7574284"/>
              <a:gd name="connsiteY2" fmla="*/ 2212703 h 3206905"/>
              <a:gd name="connsiteX3" fmla="*/ 2542 w 7574284"/>
              <a:gd name="connsiteY3" fmla="*/ 2222862 h 3206905"/>
              <a:gd name="connsiteX4" fmla="*/ 4 w 7574284"/>
              <a:gd name="connsiteY4" fmla="*/ 3116941 h 3206905"/>
              <a:gd name="connsiteX5" fmla="*/ 7574283 w 7574284"/>
              <a:gd name="connsiteY5" fmla="*/ 3185523 h 3206905"/>
              <a:gd name="connsiteX0" fmla="*/ 5232400 w 7574284"/>
              <a:gd name="connsiteY0" fmla="*/ 0 h 3185523"/>
              <a:gd name="connsiteX1" fmla="*/ 3289299 w 7574284"/>
              <a:gd name="connsiteY1" fmla="*/ 1602014 h 3185523"/>
              <a:gd name="connsiteX2" fmla="*/ 3278053 w 7574284"/>
              <a:gd name="connsiteY2" fmla="*/ 2212703 h 3185523"/>
              <a:gd name="connsiteX3" fmla="*/ 2542 w 7574284"/>
              <a:gd name="connsiteY3" fmla="*/ 2222862 h 3185523"/>
              <a:gd name="connsiteX4" fmla="*/ 4 w 7574284"/>
              <a:gd name="connsiteY4" fmla="*/ 3116941 h 3185523"/>
              <a:gd name="connsiteX5" fmla="*/ 7574283 w 7574284"/>
              <a:gd name="connsiteY5" fmla="*/ 3185523 h 3185523"/>
              <a:gd name="connsiteX0" fmla="*/ 5232400 w 7574284"/>
              <a:gd name="connsiteY0" fmla="*/ 0 h 3185523"/>
              <a:gd name="connsiteX1" fmla="*/ 3289299 w 7574284"/>
              <a:gd name="connsiteY1" fmla="*/ 1602014 h 3185523"/>
              <a:gd name="connsiteX2" fmla="*/ 3278053 w 7574284"/>
              <a:gd name="connsiteY2" fmla="*/ 2212703 h 3185523"/>
              <a:gd name="connsiteX3" fmla="*/ 2542 w 7574284"/>
              <a:gd name="connsiteY3" fmla="*/ 2222862 h 3185523"/>
              <a:gd name="connsiteX4" fmla="*/ 4 w 7574284"/>
              <a:gd name="connsiteY4" fmla="*/ 3155041 h 3185523"/>
              <a:gd name="connsiteX5" fmla="*/ 7574283 w 7574284"/>
              <a:gd name="connsiteY5" fmla="*/ 3185523 h 3185523"/>
              <a:gd name="connsiteX0" fmla="*/ 5232396 w 7949793"/>
              <a:gd name="connsiteY0" fmla="*/ 0 h 3231901"/>
              <a:gd name="connsiteX1" fmla="*/ 3289295 w 7949793"/>
              <a:gd name="connsiteY1" fmla="*/ 1602014 h 3231901"/>
              <a:gd name="connsiteX2" fmla="*/ 3278049 w 7949793"/>
              <a:gd name="connsiteY2" fmla="*/ 2212703 h 3231901"/>
              <a:gd name="connsiteX3" fmla="*/ 2538 w 7949793"/>
              <a:gd name="connsiteY3" fmla="*/ 2222862 h 3231901"/>
              <a:gd name="connsiteX4" fmla="*/ 0 w 7949793"/>
              <a:gd name="connsiteY4" fmla="*/ 3155041 h 3231901"/>
              <a:gd name="connsiteX5" fmla="*/ 7327900 w 7949793"/>
              <a:gd name="connsiteY5" fmla="*/ 3180441 h 3231901"/>
              <a:gd name="connsiteX6" fmla="*/ 7574279 w 7949793"/>
              <a:gd name="connsiteY6" fmla="*/ 3185523 h 3231901"/>
              <a:gd name="connsiteX0" fmla="*/ 5232396 w 7694837"/>
              <a:gd name="connsiteY0" fmla="*/ 0 h 5230223"/>
              <a:gd name="connsiteX1" fmla="*/ 3289295 w 7694837"/>
              <a:gd name="connsiteY1" fmla="*/ 1602014 h 5230223"/>
              <a:gd name="connsiteX2" fmla="*/ 3278049 w 7694837"/>
              <a:gd name="connsiteY2" fmla="*/ 2212703 h 5230223"/>
              <a:gd name="connsiteX3" fmla="*/ 2538 w 7694837"/>
              <a:gd name="connsiteY3" fmla="*/ 2222862 h 5230223"/>
              <a:gd name="connsiteX4" fmla="*/ 0 w 7694837"/>
              <a:gd name="connsiteY4" fmla="*/ 3155041 h 5230223"/>
              <a:gd name="connsiteX5" fmla="*/ 7327900 w 7694837"/>
              <a:gd name="connsiteY5" fmla="*/ 3180441 h 5230223"/>
              <a:gd name="connsiteX6" fmla="*/ 6228079 w 7694837"/>
              <a:gd name="connsiteY6" fmla="*/ 5230223 h 5230223"/>
              <a:gd name="connsiteX0" fmla="*/ 5232396 w 7899463"/>
              <a:gd name="connsiteY0" fmla="*/ 0 h 5230223"/>
              <a:gd name="connsiteX1" fmla="*/ 3289295 w 7899463"/>
              <a:gd name="connsiteY1" fmla="*/ 1602014 h 5230223"/>
              <a:gd name="connsiteX2" fmla="*/ 3278049 w 7899463"/>
              <a:gd name="connsiteY2" fmla="*/ 2212703 h 5230223"/>
              <a:gd name="connsiteX3" fmla="*/ 2538 w 7899463"/>
              <a:gd name="connsiteY3" fmla="*/ 2222862 h 5230223"/>
              <a:gd name="connsiteX4" fmla="*/ 0 w 7899463"/>
              <a:gd name="connsiteY4" fmla="*/ 3155041 h 5230223"/>
              <a:gd name="connsiteX5" fmla="*/ 7556500 w 7899463"/>
              <a:gd name="connsiteY5" fmla="*/ 3116941 h 5230223"/>
              <a:gd name="connsiteX6" fmla="*/ 6228079 w 7899463"/>
              <a:gd name="connsiteY6" fmla="*/ 5230223 h 5230223"/>
              <a:gd name="connsiteX0" fmla="*/ 5232396 w 7899463"/>
              <a:gd name="connsiteY0" fmla="*/ 0 h 5230223"/>
              <a:gd name="connsiteX1" fmla="*/ 3289295 w 7899463"/>
              <a:gd name="connsiteY1" fmla="*/ 1602014 h 5230223"/>
              <a:gd name="connsiteX2" fmla="*/ 3278049 w 7899463"/>
              <a:gd name="connsiteY2" fmla="*/ 2212703 h 5230223"/>
              <a:gd name="connsiteX3" fmla="*/ 2538 w 7899463"/>
              <a:gd name="connsiteY3" fmla="*/ 2222862 h 5230223"/>
              <a:gd name="connsiteX4" fmla="*/ 0 w 7899463"/>
              <a:gd name="connsiteY4" fmla="*/ 3155041 h 5230223"/>
              <a:gd name="connsiteX5" fmla="*/ 7556500 w 7899463"/>
              <a:gd name="connsiteY5" fmla="*/ 3116941 h 5230223"/>
              <a:gd name="connsiteX6" fmla="*/ 6228079 w 7899463"/>
              <a:gd name="connsiteY6" fmla="*/ 5230223 h 5230223"/>
              <a:gd name="connsiteX0" fmla="*/ 5232396 w 7899463"/>
              <a:gd name="connsiteY0" fmla="*/ 0 h 5230223"/>
              <a:gd name="connsiteX1" fmla="*/ 3289295 w 7899463"/>
              <a:gd name="connsiteY1" fmla="*/ 1602014 h 5230223"/>
              <a:gd name="connsiteX2" fmla="*/ 3278049 w 7899463"/>
              <a:gd name="connsiteY2" fmla="*/ 2212703 h 5230223"/>
              <a:gd name="connsiteX3" fmla="*/ 2538 w 7899463"/>
              <a:gd name="connsiteY3" fmla="*/ 2222862 h 5230223"/>
              <a:gd name="connsiteX4" fmla="*/ 0 w 7899463"/>
              <a:gd name="connsiteY4" fmla="*/ 3155041 h 5230223"/>
              <a:gd name="connsiteX5" fmla="*/ 7556500 w 7899463"/>
              <a:gd name="connsiteY5" fmla="*/ 3116941 h 5230223"/>
              <a:gd name="connsiteX6" fmla="*/ 6228079 w 7899463"/>
              <a:gd name="connsiteY6" fmla="*/ 5230223 h 5230223"/>
              <a:gd name="connsiteX0" fmla="*/ 5232396 w 7899463"/>
              <a:gd name="connsiteY0" fmla="*/ 0 h 5230223"/>
              <a:gd name="connsiteX1" fmla="*/ 3289295 w 7899463"/>
              <a:gd name="connsiteY1" fmla="*/ 1602014 h 5230223"/>
              <a:gd name="connsiteX2" fmla="*/ 3278049 w 7899463"/>
              <a:gd name="connsiteY2" fmla="*/ 2212703 h 5230223"/>
              <a:gd name="connsiteX3" fmla="*/ 2538 w 7899463"/>
              <a:gd name="connsiteY3" fmla="*/ 2222862 h 5230223"/>
              <a:gd name="connsiteX4" fmla="*/ 0 w 7899463"/>
              <a:gd name="connsiteY4" fmla="*/ 3155041 h 5230223"/>
              <a:gd name="connsiteX5" fmla="*/ 7556500 w 7899463"/>
              <a:gd name="connsiteY5" fmla="*/ 3116941 h 5230223"/>
              <a:gd name="connsiteX6" fmla="*/ 6228079 w 7899463"/>
              <a:gd name="connsiteY6" fmla="*/ 5230223 h 5230223"/>
              <a:gd name="connsiteX0" fmla="*/ 5232396 w 7899463"/>
              <a:gd name="connsiteY0" fmla="*/ 0 h 5230223"/>
              <a:gd name="connsiteX1" fmla="*/ 3289295 w 7899463"/>
              <a:gd name="connsiteY1" fmla="*/ 1602014 h 5230223"/>
              <a:gd name="connsiteX2" fmla="*/ 3278049 w 7899463"/>
              <a:gd name="connsiteY2" fmla="*/ 2212703 h 5230223"/>
              <a:gd name="connsiteX3" fmla="*/ 2538 w 7899463"/>
              <a:gd name="connsiteY3" fmla="*/ 2222862 h 5230223"/>
              <a:gd name="connsiteX4" fmla="*/ 0 w 7899463"/>
              <a:gd name="connsiteY4" fmla="*/ 3155041 h 5230223"/>
              <a:gd name="connsiteX5" fmla="*/ 7556500 w 7899463"/>
              <a:gd name="connsiteY5" fmla="*/ 3116941 h 5230223"/>
              <a:gd name="connsiteX6" fmla="*/ 6228079 w 7899463"/>
              <a:gd name="connsiteY6" fmla="*/ 5230223 h 5230223"/>
              <a:gd name="connsiteX0" fmla="*/ 5232408 w 7899475"/>
              <a:gd name="connsiteY0" fmla="*/ 0 h 5230223"/>
              <a:gd name="connsiteX1" fmla="*/ 3289307 w 7899475"/>
              <a:gd name="connsiteY1" fmla="*/ 1602014 h 5230223"/>
              <a:gd name="connsiteX2" fmla="*/ 3278061 w 7899475"/>
              <a:gd name="connsiteY2" fmla="*/ 2212703 h 5230223"/>
              <a:gd name="connsiteX3" fmla="*/ 2550 w 7899475"/>
              <a:gd name="connsiteY3" fmla="*/ 2222862 h 5230223"/>
              <a:gd name="connsiteX4" fmla="*/ 12 w 7899475"/>
              <a:gd name="connsiteY4" fmla="*/ 3155041 h 5230223"/>
              <a:gd name="connsiteX5" fmla="*/ 7556512 w 7899475"/>
              <a:gd name="connsiteY5" fmla="*/ 3116941 h 5230223"/>
              <a:gd name="connsiteX6" fmla="*/ 6228091 w 7899475"/>
              <a:gd name="connsiteY6" fmla="*/ 5230223 h 5230223"/>
              <a:gd name="connsiteX0" fmla="*/ 5232408 w 7556946"/>
              <a:gd name="connsiteY0" fmla="*/ 0 h 5230223"/>
              <a:gd name="connsiteX1" fmla="*/ 3289307 w 7556946"/>
              <a:gd name="connsiteY1" fmla="*/ 1602014 h 5230223"/>
              <a:gd name="connsiteX2" fmla="*/ 3278061 w 7556946"/>
              <a:gd name="connsiteY2" fmla="*/ 2212703 h 5230223"/>
              <a:gd name="connsiteX3" fmla="*/ 2550 w 7556946"/>
              <a:gd name="connsiteY3" fmla="*/ 2222862 h 5230223"/>
              <a:gd name="connsiteX4" fmla="*/ 12 w 7556946"/>
              <a:gd name="connsiteY4" fmla="*/ 3155041 h 5230223"/>
              <a:gd name="connsiteX5" fmla="*/ 7556512 w 7556946"/>
              <a:gd name="connsiteY5" fmla="*/ 3116941 h 5230223"/>
              <a:gd name="connsiteX6" fmla="*/ 6228091 w 7556946"/>
              <a:gd name="connsiteY6" fmla="*/ 5230223 h 5230223"/>
              <a:gd name="connsiteX0" fmla="*/ 5232408 w 7556827"/>
              <a:gd name="connsiteY0" fmla="*/ 0 h 5288280"/>
              <a:gd name="connsiteX1" fmla="*/ 3289307 w 7556827"/>
              <a:gd name="connsiteY1" fmla="*/ 1602014 h 5288280"/>
              <a:gd name="connsiteX2" fmla="*/ 3278061 w 7556827"/>
              <a:gd name="connsiteY2" fmla="*/ 2212703 h 5288280"/>
              <a:gd name="connsiteX3" fmla="*/ 2550 w 7556827"/>
              <a:gd name="connsiteY3" fmla="*/ 2222862 h 5288280"/>
              <a:gd name="connsiteX4" fmla="*/ 12 w 7556827"/>
              <a:gd name="connsiteY4" fmla="*/ 3155041 h 5288280"/>
              <a:gd name="connsiteX5" fmla="*/ 7556512 w 7556827"/>
              <a:gd name="connsiteY5" fmla="*/ 3116941 h 5288280"/>
              <a:gd name="connsiteX6" fmla="*/ 5691063 w 7556827"/>
              <a:gd name="connsiteY6" fmla="*/ 5288280 h 5288280"/>
              <a:gd name="connsiteX0" fmla="*/ 5842007 w 8166426"/>
              <a:gd name="connsiteY0" fmla="*/ 0 h 5288280"/>
              <a:gd name="connsiteX1" fmla="*/ 3898906 w 8166426"/>
              <a:gd name="connsiteY1" fmla="*/ 1602014 h 5288280"/>
              <a:gd name="connsiteX2" fmla="*/ 3887660 w 8166426"/>
              <a:gd name="connsiteY2" fmla="*/ 2212703 h 5288280"/>
              <a:gd name="connsiteX3" fmla="*/ 612149 w 8166426"/>
              <a:gd name="connsiteY3" fmla="*/ 2222862 h 5288280"/>
              <a:gd name="connsiteX4" fmla="*/ 11 w 8166426"/>
              <a:gd name="connsiteY4" fmla="*/ 3169556 h 5288280"/>
              <a:gd name="connsiteX5" fmla="*/ 8166111 w 8166426"/>
              <a:gd name="connsiteY5" fmla="*/ 3116941 h 5288280"/>
              <a:gd name="connsiteX6" fmla="*/ 6300662 w 8166426"/>
              <a:gd name="connsiteY6" fmla="*/ 5288280 h 5288280"/>
              <a:gd name="connsiteX0" fmla="*/ 5842007 w 8166426"/>
              <a:gd name="connsiteY0" fmla="*/ 0 h 5288280"/>
              <a:gd name="connsiteX1" fmla="*/ 3898906 w 8166426"/>
              <a:gd name="connsiteY1" fmla="*/ 1602014 h 5288280"/>
              <a:gd name="connsiteX2" fmla="*/ 3887660 w 8166426"/>
              <a:gd name="connsiteY2" fmla="*/ 2212703 h 5288280"/>
              <a:gd name="connsiteX3" fmla="*/ 17063 w 8166426"/>
              <a:gd name="connsiteY3" fmla="*/ 2222862 h 5288280"/>
              <a:gd name="connsiteX4" fmla="*/ 11 w 8166426"/>
              <a:gd name="connsiteY4" fmla="*/ 3169556 h 5288280"/>
              <a:gd name="connsiteX5" fmla="*/ 8166111 w 8166426"/>
              <a:gd name="connsiteY5" fmla="*/ 3116941 h 5288280"/>
              <a:gd name="connsiteX6" fmla="*/ 6300662 w 8166426"/>
              <a:gd name="connsiteY6" fmla="*/ 5288280 h 5288280"/>
              <a:gd name="connsiteX0" fmla="*/ 5842007 w 8166426"/>
              <a:gd name="connsiteY0" fmla="*/ 0 h 5288280"/>
              <a:gd name="connsiteX1" fmla="*/ 3898906 w 8166426"/>
              <a:gd name="connsiteY1" fmla="*/ 1602014 h 5288280"/>
              <a:gd name="connsiteX2" fmla="*/ 3887660 w 8166426"/>
              <a:gd name="connsiteY2" fmla="*/ 2250803 h 5288280"/>
              <a:gd name="connsiteX3" fmla="*/ 17063 w 8166426"/>
              <a:gd name="connsiteY3" fmla="*/ 2222862 h 5288280"/>
              <a:gd name="connsiteX4" fmla="*/ 11 w 8166426"/>
              <a:gd name="connsiteY4" fmla="*/ 3169556 h 5288280"/>
              <a:gd name="connsiteX5" fmla="*/ 8166111 w 8166426"/>
              <a:gd name="connsiteY5" fmla="*/ 3116941 h 5288280"/>
              <a:gd name="connsiteX6" fmla="*/ 6300662 w 8166426"/>
              <a:gd name="connsiteY6" fmla="*/ 5288280 h 5288280"/>
              <a:gd name="connsiteX0" fmla="*/ 5842007 w 8166426"/>
              <a:gd name="connsiteY0" fmla="*/ 0 h 5288280"/>
              <a:gd name="connsiteX1" fmla="*/ 3898906 w 8166426"/>
              <a:gd name="connsiteY1" fmla="*/ 1602014 h 5288280"/>
              <a:gd name="connsiteX2" fmla="*/ 3874960 w 8166426"/>
              <a:gd name="connsiteY2" fmla="*/ 2225403 h 5288280"/>
              <a:gd name="connsiteX3" fmla="*/ 17063 w 8166426"/>
              <a:gd name="connsiteY3" fmla="*/ 2222862 h 5288280"/>
              <a:gd name="connsiteX4" fmla="*/ 11 w 8166426"/>
              <a:gd name="connsiteY4" fmla="*/ 3169556 h 5288280"/>
              <a:gd name="connsiteX5" fmla="*/ 8166111 w 8166426"/>
              <a:gd name="connsiteY5" fmla="*/ 3116941 h 5288280"/>
              <a:gd name="connsiteX6" fmla="*/ 6300662 w 8166426"/>
              <a:gd name="connsiteY6" fmla="*/ 5288280 h 5288280"/>
              <a:gd name="connsiteX0" fmla="*/ 5829308 w 8153727"/>
              <a:gd name="connsiteY0" fmla="*/ 0 h 5288280"/>
              <a:gd name="connsiteX1" fmla="*/ 3886207 w 8153727"/>
              <a:gd name="connsiteY1" fmla="*/ 1602014 h 5288280"/>
              <a:gd name="connsiteX2" fmla="*/ 3862261 w 8153727"/>
              <a:gd name="connsiteY2" fmla="*/ 2225403 h 5288280"/>
              <a:gd name="connsiteX3" fmla="*/ 4364 w 8153727"/>
              <a:gd name="connsiteY3" fmla="*/ 2222862 h 5288280"/>
              <a:gd name="connsiteX4" fmla="*/ 12 w 8153727"/>
              <a:gd name="connsiteY4" fmla="*/ 3156856 h 5288280"/>
              <a:gd name="connsiteX5" fmla="*/ 8153412 w 8153727"/>
              <a:gd name="connsiteY5" fmla="*/ 3116941 h 5288280"/>
              <a:gd name="connsiteX6" fmla="*/ 6287963 w 8153727"/>
              <a:gd name="connsiteY6" fmla="*/ 5288280 h 5288280"/>
              <a:gd name="connsiteX0" fmla="*/ 5829308 w 8153727"/>
              <a:gd name="connsiteY0" fmla="*/ 0 h 5288280"/>
              <a:gd name="connsiteX1" fmla="*/ 3467107 w 8153727"/>
              <a:gd name="connsiteY1" fmla="*/ 1906814 h 5288280"/>
              <a:gd name="connsiteX2" fmla="*/ 3862261 w 8153727"/>
              <a:gd name="connsiteY2" fmla="*/ 2225403 h 5288280"/>
              <a:gd name="connsiteX3" fmla="*/ 4364 w 8153727"/>
              <a:gd name="connsiteY3" fmla="*/ 2222862 h 5288280"/>
              <a:gd name="connsiteX4" fmla="*/ 12 w 8153727"/>
              <a:gd name="connsiteY4" fmla="*/ 3156856 h 5288280"/>
              <a:gd name="connsiteX5" fmla="*/ 8153412 w 8153727"/>
              <a:gd name="connsiteY5" fmla="*/ 3116941 h 5288280"/>
              <a:gd name="connsiteX6" fmla="*/ 6287963 w 8153727"/>
              <a:gd name="connsiteY6" fmla="*/ 5288280 h 5288280"/>
              <a:gd name="connsiteX0" fmla="*/ 5829308 w 8153727"/>
              <a:gd name="connsiteY0" fmla="*/ 0 h 5288280"/>
              <a:gd name="connsiteX1" fmla="*/ 3467107 w 8153727"/>
              <a:gd name="connsiteY1" fmla="*/ 1906814 h 5288280"/>
              <a:gd name="connsiteX2" fmla="*/ 3443161 w 8153727"/>
              <a:gd name="connsiteY2" fmla="*/ 2244453 h 5288280"/>
              <a:gd name="connsiteX3" fmla="*/ 4364 w 8153727"/>
              <a:gd name="connsiteY3" fmla="*/ 2222862 h 5288280"/>
              <a:gd name="connsiteX4" fmla="*/ 12 w 8153727"/>
              <a:gd name="connsiteY4" fmla="*/ 3156856 h 5288280"/>
              <a:gd name="connsiteX5" fmla="*/ 8153412 w 8153727"/>
              <a:gd name="connsiteY5" fmla="*/ 3116941 h 5288280"/>
              <a:gd name="connsiteX6" fmla="*/ 6287963 w 8153727"/>
              <a:gd name="connsiteY6" fmla="*/ 5288280 h 5288280"/>
              <a:gd name="connsiteX0" fmla="*/ 5760728 w 8153727"/>
              <a:gd name="connsiteY0" fmla="*/ 0 h 5322570"/>
              <a:gd name="connsiteX1" fmla="*/ 3467107 w 8153727"/>
              <a:gd name="connsiteY1" fmla="*/ 1941104 h 5322570"/>
              <a:gd name="connsiteX2" fmla="*/ 3443161 w 8153727"/>
              <a:gd name="connsiteY2" fmla="*/ 2278743 h 5322570"/>
              <a:gd name="connsiteX3" fmla="*/ 4364 w 8153727"/>
              <a:gd name="connsiteY3" fmla="*/ 2257152 h 5322570"/>
              <a:gd name="connsiteX4" fmla="*/ 12 w 8153727"/>
              <a:gd name="connsiteY4" fmla="*/ 3191146 h 5322570"/>
              <a:gd name="connsiteX5" fmla="*/ 8153412 w 8153727"/>
              <a:gd name="connsiteY5" fmla="*/ 3151231 h 5322570"/>
              <a:gd name="connsiteX6" fmla="*/ 6287963 w 8153727"/>
              <a:gd name="connsiteY6" fmla="*/ 5322570 h 5322570"/>
              <a:gd name="connsiteX0" fmla="*/ 5760728 w 8153727"/>
              <a:gd name="connsiteY0" fmla="*/ 0 h 5322570"/>
              <a:gd name="connsiteX1" fmla="*/ 3455677 w 8153727"/>
              <a:gd name="connsiteY1" fmla="*/ 1906814 h 5322570"/>
              <a:gd name="connsiteX2" fmla="*/ 3443161 w 8153727"/>
              <a:gd name="connsiteY2" fmla="*/ 2278743 h 5322570"/>
              <a:gd name="connsiteX3" fmla="*/ 4364 w 8153727"/>
              <a:gd name="connsiteY3" fmla="*/ 2257152 h 5322570"/>
              <a:gd name="connsiteX4" fmla="*/ 12 w 8153727"/>
              <a:gd name="connsiteY4" fmla="*/ 3191146 h 5322570"/>
              <a:gd name="connsiteX5" fmla="*/ 8153412 w 8153727"/>
              <a:gd name="connsiteY5" fmla="*/ 3151231 h 5322570"/>
              <a:gd name="connsiteX6" fmla="*/ 6287963 w 8153727"/>
              <a:gd name="connsiteY6" fmla="*/ 5322570 h 5322570"/>
              <a:gd name="connsiteX0" fmla="*/ 5760728 w 8153727"/>
              <a:gd name="connsiteY0" fmla="*/ 0 h 5322570"/>
              <a:gd name="connsiteX1" fmla="*/ 3455677 w 8153727"/>
              <a:gd name="connsiteY1" fmla="*/ 1906814 h 5322570"/>
              <a:gd name="connsiteX2" fmla="*/ 2894521 w 8153727"/>
              <a:gd name="connsiteY2" fmla="*/ 2293983 h 5322570"/>
              <a:gd name="connsiteX3" fmla="*/ 4364 w 8153727"/>
              <a:gd name="connsiteY3" fmla="*/ 2257152 h 5322570"/>
              <a:gd name="connsiteX4" fmla="*/ 12 w 8153727"/>
              <a:gd name="connsiteY4" fmla="*/ 3191146 h 5322570"/>
              <a:gd name="connsiteX5" fmla="*/ 8153412 w 8153727"/>
              <a:gd name="connsiteY5" fmla="*/ 3151231 h 5322570"/>
              <a:gd name="connsiteX6" fmla="*/ 6287963 w 8153727"/>
              <a:gd name="connsiteY6" fmla="*/ 5322570 h 5322570"/>
              <a:gd name="connsiteX0" fmla="*/ 5760728 w 8153727"/>
              <a:gd name="connsiteY0" fmla="*/ 0 h 5322570"/>
              <a:gd name="connsiteX1" fmla="*/ 2907037 w 8153727"/>
              <a:gd name="connsiteY1" fmla="*/ 1891574 h 5322570"/>
              <a:gd name="connsiteX2" fmla="*/ 2894521 w 8153727"/>
              <a:gd name="connsiteY2" fmla="*/ 2293983 h 5322570"/>
              <a:gd name="connsiteX3" fmla="*/ 4364 w 8153727"/>
              <a:gd name="connsiteY3" fmla="*/ 2257152 h 5322570"/>
              <a:gd name="connsiteX4" fmla="*/ 12 w 8153727"/>
              <a:gd name="connsiteY4" fmla="*/ 3191146 h 5322570"/>
              <a:gd name="connsiteX5" fmla="*/ 8153412 w 8153727"/>
              <a:gd name="connsiteY5" fmla="*/ 3151231 h 5322570"/>
              <a:gd name="connsiteX6" fmla="*/ 6287963 w 8153727"/>
              <a:gd name="connsiteY6" fmla="*/ 5322570 h 5322570"/>
              <a:gd name="connsiteX0" fmla="*/ 5760728 w 8153727"/>
              <a:gd name="connsiteY0" fmla="*/ 0 h 5322570"/>
              <a:gd name="connsiteX1" fmla="*/ 2907037 w 8153727"/>
              <a:gd name="connsiteY1" fmla="*/ 1891574 h 5322570"/>
              <a:gd name="connsiteX2" fmla="*/ 2894521 w 8153727"/>
              <a:gd name="connsiteY2" fmla="*/ 2293983 h 5322570"/>
              <a:gd name="connsiteX3" fmla="*/ 4364 w 8153727"/>
              <a:gd name="connsiteY3" fmla="*/ 2257152 h 5322570"/>
              <a:gd name="connsiteX4" fmla="*/ 12 w 8153727"/>
              <a:gd name="connsiteY4" fmla="*/ 3191146 h 5322570"/>
              <a:gd name="connsiteX5" fmla="*/ 8153412 w 8153727"/>
              <a:gd name="connsiteY5" fmla="*/ 3151231 h 5322570"/>
              <a:gd name="connsiteX6" fmla="*/ 6287963 w 8153727"/>
              <a:gd name="connsiteY6" fmla="*/ 5322570 h 5322570"/>
              <a:gd name="connsiteX0" fmla="*/ 5702671 w 8153727"/>
              <a:gd name="connsiteY0" fmla="*/ 0 h 5409655"/>
              <a:gd name="connsiteX1" fmla="*/ 2907037 w 8153727"/>
              <a:gd name="connsiteY1" fmla="*/ 1978659 h 5409655"/>
              <a:gd name="connsiteX2" fmla="*/ 2894521 w 8153727"/>
              <a:gd name="connsiteY2" fmla="*/ 2381068 h 5409655"/>
              <a:gd name="connsiteX3" fmla="*/ 4364 w 8153727"/>
              <a:gd name="connsiteY3" fmla="*/ 2344237 h 5409655"/>
              <a:gd name="connsiteX4" fmla="*/ 12 w 8153727"/>
              <a:gd name="connsiteY4" fmla="*/ 3278231 h 5409655"/>
              <a:gd name="connsiteX5" fmla="*/ 8153412 w 8153727"/>
              <a:gd name="connsiteY5" fmla="*/ 3238316 h 5409655"/>
              <a:gd name="connsiteX6" fmla="*/ 6287963 w 8153727"/>
              <a:gd name="connsiteY6" fmla="*/ 5409655 h 5409655"/>
              <a:gd name="connsiteX0" fmla="*/ 5644613 w 8153727"/>
              <a:gd name="connsiteY0" fmla="*/ 0 h 5438684"/>
              <a:gd name="connsiteX1" fmla="*/ 2907037 w 8153727"/>
              <a:gd name="connsiteY1" fmla="*/ 2007688 h 5438684"/>
              <a:gd name="connsiteX2" fmla="*/ 2894521 w 8153727"/>
              <a:gd name="connsiteY2" fmla="*/ 2410097 h 5438684"/>
              <a:gd name="connsiteX3" fmla="*/ 4364 w 8153727"/>
              <a:gd name="connsiteY3" fmla="*/ 2373266 h 5438684"/>
              <a:gd name="connsiteX4" fmla="*/ 12 w 8153727"/>
              <a:gd name="connsiteY4" fmla="*/ 3307260 h 5438684"/>
              <a:gd name="connsiteX5" fmla="*/ 8153412 w 8153727"/>
              <a:gd name="connsiteY5" fmla="*/ 3267345 h 5438684"/>
              <a:gd name="connsiteX6" fmla="*/ 6287963 w 8153727"/>
              <a:gd name="connsiteY6" fmla="*/ 5438684 h 5438684"/>
              <a:gd name="connsiteX0" fmla="*/ 5644613 w 8153705"/>
              <a:gd name="connsiteY0" fmla="*/ 0 h 5438684"/>
              <a:gd name="connsiteX1" fmla="*/ 2907037 w 8153705"/>
              <a:gd name="connsiteY1" fmla="*/ 2007688 h 5438684"/>
              <a:gd name="connsiteX2" fmla="*/ 2894521 w 8153705"/>
              <a:gd name="connsiteY2" fmla="*/ 2410097 h 5438684"/>
              <a:gd name="connsiteX3" fmla="*/ 4364 w 8153705"/>
              <a:gd name="connsiteY3" fmla="*/ 2373266 h 5438684"/>
              <a:gd name="connsiteX4" fmla="*/ 12 w 8153705"/>
              <a:gd name="connsiteY4" fmla="*/ 3307260 h 5438684"/>
              <a:gd name="connsiteX5" fmla="*/ 8153412 w 8153705"/>
              <a:gd name="connsiteY5" fmla="*/ 3267345 h 5438684"/>
              <a:gd name="connsiteX6" fmla="*/ 6142820 w 8153705"/>
              <a:gd name="connsiteY6" fmla="*/ 5438684 h 5438684"/>
              <a:gd name="connsiteX0" fmla="*/ 5644613 w 8153684"/>
              <a:gd name="connsiteY0" fmla="*/ 0 h 5438684"/>
              <a:gd name="connsiteX1" fmla="*/ 2907037 w 8153684"/>
              <a:gd name="connsiteY1" fmla="*/ 2007688 h 5438684"/>
              <a:gd name="connsiteX2" fmla="*/ 2894521 w 8153684"/>
              <a:gd name="connsiteY2" fmla="*/ 2410097 h 5438684"/>
              <a:gd name="connsiteX3" fmla="*/ 4364 w 8153684"/>
              <a:gd name="connsiteY3" fmla="*/ 2373266 h 5438684"/>
              <a:gd name="connsiteX4" fmla="*/ 12 w 8153684"/>
              <a:gd name="connsiteY4" fmla="*/ 3307260 h 5438684"/>
              <a:gd name="connsiteX5" fmla="*/ 8153412 w 8153684"/>
              <a:gd name="connsiteY5" fmla="*/ 3267345 h 5438684"/>
              <a:gd name="connsiteX6" fmla="*/ 5983163 w 8153684"/>
              <a:gd name="connsiteY6" fmla="*/ 5438684 h 5438684"/>
              <a:gd name="connsiteX0" fmla="*/ 5644613 w 8153684"/>
              <a:gd name="connsiteY0" fmla="*/ 0 h 5438684"/>
              <a:gd name="connsiteX1" fmla="*/ 2983237 w 8153684"/>
              <a:gd name="connsiteY1" fmla="*/ 1804488 h 5438684"/>
              <a:gd name="connsiteX2" fmla="*/ 2894521 w 8153684"/>
              <a:gd name="connsiteY2" fmla="*/ 2410097 h 5438684"/>
              <a:gd name="connsiteX3" fmla="*/ 4364 w 8153684"/>
              <a:gd name="connsiteY3" fmla="*/ 2373266 h 5438684"/>
              <a:gd name="connsiteX4" fmla="*/ 12 w 8153684"/>
              <a:gd name="connsiteY4" fmla="*/ 3307260 h 5438684"/>
              <a:gd name="connsiteX5" fmla="*/ 8153412 w 8153684"/>
              <a:gd name="connsiteY5" fmla="*/ 3267345 h 5438684"/>
              <a:gd name="connsiteX6" fmla="*/ 5983163 w 8153684"/>
              <a:gd name="connsiteY6" fmla="*/ 5438684 h 5438684"/>
              <a:gd name="connsiteX0" fmla="*/ 5644613 w 8153684"/>
              <a:gd name="connsiteY0" fmla="*/ 0 h 5438684"/>
              <a:gd name="connsiteX1" fmla="*/ 2983237 w 8153684"/>
              <a:gd name="connsiteY1" fmla="*/ 1804488 h 5438684"/>
              <a:gd name="connsiteX2" fmla="*/ 2983421 w 8153684"/>
              <a:gd name="connsiteY2" fmla="*/ 2333897 h 5438684"/>
              <a:gd name="connsiteX3" fmla="*/ 4364 w 8153684"/>
              <a:gd name="connsiteY3" fmla="*/ 2373266 h 5438684"/>
              <a:gd name="connsiteX4" fmla="*/ 12 w 8153684"/>
              <a:gd name="connsiteY4" fmla="*/ 3307260 h 5438684"/>
              <a:gd name="connsiteX5" fmla="*/ 8153412 w 8153684"/>
              <a:gd name="connsiteY5" fmla="*/ 3267345 h 5438684"/>
              <a:gd name="connsiteX6" fmla="*/ 5983163 w 8153684"/>
              <a:gd name="connsiteY6" fmla="*/ 5438684 h 5438684"/>
              <a:gd name="connsiteX0" fmla="*/ 5644613 w 8153684"/>
              <a:gd name="connsiteY0" fmla="*/ 0 h 5438684"/>
              <a:gd name="connsiteX1" fmla="*/ 3046737 w 8153684"/>
              <a:gd name="connsiteY1" fmla="*/ 1779088 h 5438684"/>
              <a:gd name="connsiteX2" fmla="*/ 2983421 w 8153684"/>
              <a:gd name="connsiteY2" fmla="*/ 2333897 h 5438684"/>
              <a:gd name="connsiteX3" fmla="*/ 4364 w 8153684"/>
              <a:gd name="connsiteY3" fmla="*/ 2373266 h 5438684"/>
              <a:gd name="connsiteX4" fmla="*/ 12 w 8153684"/>
              <a:gd name="connsiteY4" fmla="*/ 3307260 h 5438684"/>
              <a:gd name="connsiteX5" fmla="*/ 8153412 w 8153684"/>
              <a:gd name="connsiteY5" fmla="*/ 3267345 h 5438684"/>
              <a:gd name="connsiteX6" fmla="*/ 5983163 w 8153684"/>
              <a:gd name="connsiteY6" fmla="*/ 5438684 h 5438684"/>
              <a:gd name="connsiteX0" fmla="*/ 5644613 w 8153684"/>
              <a:gd name="connsiteY0" fmla="*/ 0 h 5438684"/>
              <a:gd name="connsiteX1" fmla="*/ 2995937 w 8153684"/>
              <a:gd name="connsiteY1" fmla="*/ 1779088 h 5438684"/>
              <a:gd name="connsiteX2" fmla="*/ 2983421 w 8153684"/>
              <a:gd name="connsiteY2" fmla="*/ 2333897 h 5438684"/>
              <a:gd name="connsiteX3" fmla="*/ 4364 w 8153684"/>
              <a:gd name="connsiteY3" fmla="*/ 2373266 h 5438684"/>
              <a:gd name="connsiteX4" fmla="*/ 12 w 8153684"/>
              <a:gd name="connsiteY4" fmla="*/ 3307260 h 5438684"/>
              <a:gd name="connsiteX5" fmla="*/ 8153412 w 8153684"/>
              <a:gd name="connsiteY5" fmla="*/ 3267345 h 5438684"/>
              <a:gd name="connsiteX6" fmla="*/ 5983163 w 8153684"/>
              <a:gd name="connsiteY6" fmla="*/ 5438684 h 5438684"/>
              <a:gd name="connsiteX0" fmla="*/ 5606513 w 8153684"/>
              <a:gd name="connsiteY0" fmla="*/ 0 h 5476784"/>
              <a:gd name="connsiteX1" fmla="*/ 2995937 w 8153684"/>
              <a:gd name="connsiteY1" fmla="*/ 1817188 h 5476784"/>
              <a:gd name="connsiteX2" fmla="*/ 2983421 w 8153684"/>
              <a:gd name="connsiteY2" fmla="*/ 2371997 h 5476784"/>
              <a:gd name="connsiteX3" fmla="*/ 4364 w 8153684"/>
              <a:gd name="connsiteY3" fmla="*/ 2411366 h 5476784"/>
              <a:gd name="connsiteX4" fmla="*/ 12 w 8153684"/>
              <a:gd name="connsiteY4" fmla="*/ 3345360 h 5476784"/>
              <a:gd name="connsiteX5" fmla="*/ 8153412 w 8153684"/>
              <a:gd name="connsiteY5" fmla="*/ 3305445 h 5476784"/>
              <a:gd name="connsiteX6" fmla="*/ 5983163 w 8153684"/>
              <a:gd name="connsiteY6" fmla="*/ 5476784 h 5476784"/>
              <a:gd name="connsiteX0" fmla="*/ 5606513 w 8153684"/>
              <a:gd name="connsiteY0" fmla="*/ 0 h 5476784"/>
              <a:gd name="connsiteX1" fmla="*/ 2995937 w 8153684"/>
              <a:gd name="connsiteY1" fmla="*/ 1817188 h 5476784"/>
              <a:gd name="connsiteX2" fmla="*/ 2983421 w 8153684"/>
              <a:gd name="connsiteY2" fmla="*/ 2371997 h 5476784"/>
              <a:gd name="connsiteX3" fmla="*/ 29764 w 8153684"/>
              <a:gd name="connsiteY3" fmla="*/ 2347866 h 5476784"/>
              <a:gd name="connsiteX4" fmla="*/ 12 w 8153684"/>
              <a:gd name="connsiteY4" fmla="*/ 3345360 h 5476784"/>
              <a:gd name="connsiteX5" fmla="*/ 8153412 w 8153684"/>
              <a:gd name="connsiteY5" fmla="*/ 3305445 h 5476784"/>
              <a:gd name="connsiteX6" fmla="*/ 5983163 w 8153684"/>
              <a:gd name="connsiteY6" fmla="*/ 5476784 h 5476784"/>
              <a:gd name="connsiteX0" fmla="*/ 5606513 w 8153684"/>
              <a:gd name="connsiteY0" fmla="*/ 0 h 5476784"/>
              <a:gd name="connsiteX1" fmla="*/ 2995937 w 8153684"/>
              <a:gd name="connsiteY1" fmla="*/ 1817188 h 5476784"/>
              <a:gd name="connsiteX2" fmla="*/ 2970721 w 8153684"/>
              <a:gd name="connsiteY2" fmla="*/ 2321197 h 5476784"/>
              <a:gd name="connsiteX3" fmla="*/ 29764 w 8153684"/>
              <a:gd name="connsiteY3" fmla="*/ 2347866 h 5476784"/>
              <a:gd name="connsiteX4" fmla="*/ 12 w 8153684"/>
              <a:gd name="connsiteY4" fmla="*/ 3345360 h 5476784"/>
              <a:gd name="connsiteX5" fmla="*/ 8153412 w 8153684"/>
              <a:gd name="connsiteY5" fmla="*/ 3305445 h 5476784"/>
              <a:gd name="connsiteX6" fmla="*/ 5983163 w 8153684"/>
              <a:gd name="connsiteY6" fmla="*/ 5476784 h 5476784"/>
              <a:gd name="connsiteX0" fmla="*/ 5606513 w 8153684"/>
              <a:gd name="connsiteY0" fmla="*/ 0 h 5476784"/>
              <a:gd name="connsiteX1" fmla="*/ 2995937 w 8153684"/>
              <a:gd name="connsiteY1" fmla="*/ 1817188 h 5476784"/>
              <a:gd name="connsiteX2" fmla="*/ 2970721 w 8153684"/>
              <a:gd name="connsiteY2" fmla="*/ 2321197 h 5476784"/>
              <a:gd name="connsiteX3" fmla="*/ 4364 w 8153684"/>
              <a:gd name="connsiteY3" fmla="*/ 2297066 h 5476784"/>
              <a:gd name="connsiteX4" fmla="*/ 12 w 8153684"/>
              <a:gd name="connsiteY4" fmla="*/ 3345360 h 5476784"/>
              <a:gd name="connsiteX5" fmla="*/ 8153412 w 8153684"/>
              <a:gd name="connsiteY5" fmla="*/ 3305445 h 5476784"/>
              <a:gd name="connsiteX6" fmla="*/ 5983163 w 8153684"/>
              <a:gd name="connsiteY6" fmla="*/ 5476784 h 5476784"/>
              <a:gd name="connsiteX0" fmla="*/ 5606513 w 8153684"/>
              <a:gd name="connsiteY0" fmla="*/ 0 h 5476784"/>
              <a:gd name="connsiteX1" fmla="*/ 2995937 w 8153684"/>
              <a:gd name="connsiteY1" fmla="*/ 1817188 h 5476784"/>
              <a:gd name="connsiteX2" fmla="*/ 2970721 w 8153684"/>
              <a:gd name="connsiteY2" fmla="*/ 2321197 h 5476784"/>
              <a:gd name="connsiteX3" fmla="*/ 17064 w 8153684"/>
              <a:gd name="connsiteY3" fmla="*/ 2322466 h 5476784"/>
              <a:gd name="connsiteX4" fmla="*/ 12 w 8153684"/>
              <a:gd name="connsiteY4" fmla="*/ 3345360 h 5476784"/>
              <a:gd name="connsiteX5" fmla="*/ 8153412 w 8153684"/>
              <a:gd name="connsiteY5" fmla="*/ 3305445 h 5476784"/>
              <a:gd name="connsiteX6" fmla="*/ 5983163 w 8153684"/>
              <a:gd name="connsiteY6" fmla="*/ 5476784 h 5476784"/>
              <a:gd name="connsiteX0" fmla="*/ 5606513 w 8153684"/>
              <a:gd name="connsiteY0" fmla="*/ 0 h 5476784"/>
              <a:gd name="connsiteX1" fmla="*/ 2995937 w 8153684"/>
              <a:gd name="connsiteY1" fmla="*/ 1817188 h 5476784"/>
              <a:gd name="connsiteX2" fmla="*/ 2970721 w 8153684"/>
              <a:gd name="connsiteY2" fmla="*/ 2321197 h 5476784"/>
              <a:gd name="connsiteX3" fmla="*/ 334564 w 8153684"/>
              <a:gd name="connsiteY3" fmla="*/ 2322466 h 5476784"/>
              <a:gd name="connsiteX4" fmla="*/ 12 w 8153684"/>
              <a:gd name="connsiteY4" fmla="*/ 3345360 h 5476784"/>
              <a:gd name="connsiteX5" fmla="*/ 8153412 w 8153684"/>
              <a:gd name="connsiteY5" fmla="*/ 3305445 h 5476784"/>
              <a:gd name="connsiteX6" fmla="*/ 5983163 w 8153684"/>
              <a:gd name="connsiteY6" fmla="*/ 5476784 h 5476784"/>
              <a:gd name="connsiteX0" fmla="*/ 5606501 w 5983151"/>
              <a:gd name="connsiteY0" fmla="*/ 0 h 5476784"/>
              <a:gd name="connsiteX1" fmla="*/ 2995925 w 5983151"/>
              <a:gd name="connsiteY1" fmla="*/ 1817188 h 5476784"/>
              <a:gd name="connsiteX2" fmla="*/ 2970709 w 5983151"/>
              <a:gd name="connsiteY2" fmla="*/ 2321197 h 5476784"/>
              <a:gd name="connsiteX3" fmla="*/ 334552 w 5983151"/>
              <a:gd name="connsiteY3" fmla="*/ 2322466 h 5476784"/>
              <a:gd name="connsiteX4" fmla="*/ 0 w 5983151"/>
              <a:gd name="connsiteY4" fmla="*/ 3345360 h 5476784"/>
              <a:gd name="connsiteX5" fmla="*/ 5983151 w 5983151"/>
              <a:gd name="connsiteY5" fmla="*/ 5476784 h 5476784"/>
              <a:gd name="connsiteX0" fmla="*/ 6726085 w 6726085"/>
              <a:gd name="connsiteY0" fmla="*/ 0 h 5324384"/>
              <a:gd name="connsiteX1" fmla="*/ 4115509 w 6726085"/>
              <a:gd name="connsiteY1" fmla="*/ 1817188 h 5324384"/>
              <a:gd name="connsiteX2" fmla="*/ 4090293 w 6726085"/>
              <a:gd name="connsiteY2" fmla="*/ 2321197 h 5324384"/>
              <a:gd name="connsiteX3" fmla="*/ 1454136 w 6726085"/>
              <a:gd name="connsiteY3" fmla="*/ 2322466 h 5324384"/>
              <a:gd name="connsiteX4" fmla="*/ 1119584 w 6726085"/>
              <a:gd name="connsiteY4" fmla="*/ 3345360 h 5324384"/>
              <a:gd name="connsiteX5" fmla="*/ 308235 w 6726085"/>
              <a:gd name="connsiteY5" fmla="*/ 5324384 h 5324384"/>
              <a:gd name="connsiteX0" fmla="*/ 5606501 w 5606501"/>
              <a:gd name="connsiteY0" fmla="*/ 0 h 3345360"/>
              <a:gd name="connsiteX1" fmla="*/ 2995925 w 5606501"/>
              <a:gd name="connsiteY1" fmla="*/ 1817188 h 3345360"/>
              <a:gd name="connsiteX2" fmla="*/ 2970709 w 5606501"/>
              <a:gd name="connsiteY2" fmla="*/ 2321197 h 3345360"/>
              <a:gd name="connsiteX3" fmla="*/ 334552 w 5606501"/>
              <a:gd name="connsiteY3" fmla="*/ 2322466 h 3345360"/>
              <a:gd name="connsiteX4" fmla="*/ 0 w 5606501"/>
              <a:gd name="connsiteY4" fmla="*/ 3345360 h 3345360"/>
              <a:gd name="connsiteX0" fmla="*/ 6686001 w 6686001"/>
              <a:gd name="connsiteY0" fmla="*/ 0 h 3751760"/>
              <a:gd name="connsiteX1" fmla="*/ 4075425 w 6686001"/>
              <a:gd name="connsiteY1" fmla="*/ 1817188 h 3751760"/>
              <a:gd name="connsiteX2" fmla="*/ 4050209 w 6686001"/>
              <a:gd name="connsiteY2" fmla="*/ 2321197 h 3751760"/>
              <a:gd name="connsiteX3" fmla="*/ 1414052 w 6686001"/>
              <a:gd name="connsiteY3" fmla="*/ 2322466 h 3751760"/>
              <a:gd name="connsiteX4" fmla="*/ 0 w 6686001"/>
              <a:gd name="connsiteY4" fmla="*/ 3751760 h 3751760"/>
              <a:gd name="connsiteX0" fmla="*/ 6863801 w 6863801"/>
              <a:gd name="connsiteY0" fmla="*/ 0 h 3764460"/>
              <a:gd name="connsiteX1" fmla="*/ 4253225 w 6863801"/>
              <a:gd name="connsiteY1" fmla="*/ 1817188 h 3764460"/>
              <a:gd name="connsiteX2" fmla="*/ 4228009 w 6863801"/>
              <a:gd name="connsiteY2" fmla="*/ 2321197 h 3764460"/>
              <a:gd name="connsiteX3" fmla="*/ 1591852 w 6863801"/>
              <a:gd name="connsiteY3" fmla="*/ 2322466 h 3764460"/>
              <a:gd name="connsiteX4" fmla="*/ 0 w 6863801"/>
              <a:gd name="connsiteY4" fmla="*/ 3764460 h 3764460"/>
              <a:gd name="connsiteX0" fmla="*/ 6863801 w 6863801"/>
              <a:gd name="connsiteY0" fmla="*/ 0 h 3764460"/>
              <a:gd name="connsiteX1" fmla="*/ 4253225 w 6863801"/>
              <a:gd name="connsiteY1" fmla="*/ 1817188 h 3764460"/>
              <a:gd name="connsiteX2" fmla="*/ 4228009 w 6863801"/>
              <a:gd name="connsiteY2" fmla="*/ 2321197 h 3764460"/>
              <a:gd name="connsiteX3" fmla="*/ 1591852 w 6863801"/>
              <a:gd name="connsiteY3" fmla="*/ 2322466 h 3764460"/>
              <a:gd name="connsiteX4" fmla="*/ 0 w 6863801"/>
              <a:gd name="connsiteY4" fmla="*/ 3764460 h 3764460"/>
              <a:gd name="connsiteX0" fmla="*/ 6863801 w 6863801"/>
              <a:gd name="connsiteY0" fmla="*/ 0 h 3764460"/>
              <a:gd name="connsiteX1" fmla="*/ 4253225 w 6863801"/>
              <a:gd name="connsiteY1" fmla="*/ 1817188 h 3764460"/>
              <a:gd name="connsiteX2" fmla="*/ 4228009 w 6863801"/>
              <a:gd name="connsiteY2" fmla="*/ 2321197 h 3764460"/>
              <a:gd name="connsiteX3" fmla="*/ 1832483 w 6863801"/>
              <a:gd name="connsiteY3" fmla="*/ 2322466 h 3764460"/>
              <a:gd name="connsiteX4" fmla="*/ 0 w 6863801"/>
              <a:gd name="connsiteY4" fmla="*/ 3764460 h 3764460"/>
              <a:gd name="connsiteX0" fmla="*/ 6851101 w 6851101"/>
              <a:gd name="connsiteY0" fmla="*/ 0 h 3929560"/>
              <a:gd name="connsiteX1" fmla="*/ 4240525 w 6851101"/>
              <a:gd name="connsiteY1" fmla="*/ 1817188 h 3929560"/>
              <a:gd name="connsiteX2" fmla="*/ 4215309 w 6851101"/>
              <a:gd name="connsiteY2" fmla="*/ 2321197 h 3929560"/>
              <a:gd name="connsiteX3" fmla="*/ 1819783 w 6851101"/>
              <a:gd name="connsiteY3" fmla="*/ 2322466 h 3929560"/>
              <a:gd name="connsiteX4" fmla="*/ 0 w 6851101"/>
              <a:gd name="connsiteY4" fmla="*/ 3929560 h 3929560"/>
              <a:gd name="connsiteX0" fmla="*/ 6940001 w 6940001"/>
              <a:gd name="connsiteY0" fmla="*/ 0 h 3650160"/>
              <a:gd name="connsiteX1" fmla="*/ 4329425 w 6940001"/>
              <a:gd name="connsiteY1" fmla="*/ 1817188 h 3650160"/>
              <a:gd name="connsiteX2" fmla="*/ 4304209 w 6940001"/>
              <a:gd name="connsiteY2" fmla="*/ 2321197 h 3650160"/>
              <a:gd name="connsiteX3" fmla="*/ 1908683 w 6940001"/>
              <a:gd name="connsiteY3" fmla="*/ 2322466 h 3650160"/>
              <a:gd name="connsiteX4" fmla="*/ 0 w 6940001"/>
              <a:gd name="connsiteY4" fmla="*/ 3650160 h 3650160"/>
              <a:gd name="connsiteX0" fmla="*/ 6940001 w 6940001"/>
              <a:gd name="connsiteY0" fmla="*/ 0 h 3650160"/>
              <a:gd name="connsiteX1" fmla="*/ 4305613 w 6940001"/>
              <a:gd name="connsiteY1" fmla="*/ 1817188 h 3650160"/>
              <a:gd name="connsiteX2" fmla="*/ 4304209 w 6940001"/>
              <a:gd name="connsiteY2" fmla="*/ 2321197 h 3650160"/>
              <a:gd name="connsiteX3" fmla="*/ 1908683 w 6940001"/>
              <a:gd name="connsiteY3" fmla="*/ 2322466 h 3650160"/>
              <a:gd name="connsiteX4" fmla="*/ 0 w 6940001"/>
              <a:gd name="connsiteY4" fmla="*/ 3650160 h 3650160"/>
              <a:gd name="connsiteX0" fmla="*/ 6940001 w 6940001"/>
              <a:gd name="connsiteY0" fmla="*/ 0 h 3650160"/>
              <a:gd name="connsiteX1" fmla="*/ 4305613 w 6940001"/>
              <a:gd name="connsiteY1" fmla="*/ 1817188 h 3650160"/>
              <a:gd name="connsiteX2" fmla="*/ 4304209 w 6940001"/>
              <a:gd name="connsiteY2" fmla="*/ 2321197 h 3650160"/>
              <a:gd name="connsiteX3" fmla="*/ 1913445 w 6940001"/>
              <a:gd name="connsiteY3" fmla="*/ 2303416 h 3650160"/>
              <a:gd name="connsiteX4" fmla="*/ 0 w 6940001"/>
              <a:gd name="connsiteY4" fmla="*/ 3650160 h 3650160"/>
              <a:gd name="connsiteX0" fmla="*/ 6940001 w 6940001"/>
              <a:gd name="connsiteY0" fmla="*/ 0 h 3650160"/>
              <a:gd name="connsiteX1" fmla="*/ 4305613 w 6940001"/>
              <a:gd name="connsiteY1" fmla="*/ 1817188 h 3650160"/>
              <a:gd name="connsiteX2" fmla="*/ 4304209 w 6940001"/>
              <a:gd name="connsiteY2" fmla="*/ 2321197 h 3650160"/>
              <a:gd name="connsiteX3" fmla="*/ 1913445 w 6940001"/>
              <a:gd name="connsiteY3" fmla="*/ 2303416 h 3650160"/>
              <a:gd name="connsiteX4" fmla="*/ 0 w 6940001"/>
              <a:gd name="connsiteY4" fmla="*/ 3650160 h 3650160"/>
              <a:gd name="connsiteX0" fmla="*/ 6940001 w 6940001"/>
              <a:gd name="connsiteY0" fmla="*/ 0 h 3650160"/>
              <a:gd name="connsiteX1" fmla="*/ 4305613 w 6940001"/>
              <a:gd name="connsiteY1" fmla="*/ 1817188 h 3650160"/>
              <a:gd name="connsiteX2" fmla="*/ 4313734 w 6940001"/>
              <a:gd name="connsiteY2" fmla="*/ 2302147 h 3650160"/>
              <a:gd name="connsiteX3" fmla="*/ 1913445 w 6940001"/>
              <a:gd name="connsiteY3" fmla="*/ 2303416 h 3650160"/>
              <a:gd name="connsiteX4" fmla="*/ 0 w 6940001"/>
              <a:gd name="connsiteY4" fmla="*/ 3650160 h 3650160"/>
              <a:gd name="connsiteX0" fmla="*/ 6940001 w 6940001"/>
              <a:gd name="connsiteY0" fmla="*/ 0 h 3650160"/>
              <a:gd name="connsiteX1" fmla="*/ 4305613 w 6940001"/>
              <a:gd name="connsiteY1" fmla="*/ 1817188 h 3650160"/>
              <a:gd name="connsiteX2" fmla="*/ 4313734 w 6940001"/>
              <a:gd name="connsiteY2" fmla="*/ 2302147 h 3650160"/>
              <a:gd name="connsiteX3" fmla="*/ 1913445 w 6940001"/>
              <a:gd name="connsiteY3" fmla="*/ 2303416 h 3650160"/>
              <a:gd name="connsiteX4" fmla="*/ 0 w 6940001"/>
              <a:gd name="connsiteY4" fmla="*/ 3650160 h 3650160"/>
              <a:gd name="connsiteX0" fmla="*/ 6940001 w 6940001"/>
              <a:gd name="connsiteY0" fmla="*/ 0 h 3650160"/>
              <a:gd name="connsiteX1" fmla="*/ 4305613 w 6940001"/>
              <a:gd name="connsiteY1" fmla="*/ 1817188 h 3650160"/>
              <a:gd name="connsiteX2" fmla="*/ 4313734 w 6940001"/>
              <a:gd name="connsiteY2" fmla="*/ 2302147 h 3650160"/>
              <a:gd name="connsiteX3" fmla="*/ 1913445 w 6940001"/>
              <a:gd name="connsiteY3" fmla="*/ 2303416 h 3650160"/>
              <a:gd name="connsiteX4" fmla="*/ 239488 w 6940001"/>
              <a:gd name="connsiteY4" fmla="*/ 3439702 h 3650160"/>
              <a:gd name="connsiteX5" fmla="*/ 0 w 6940001"/>
              <a:gd name="connsiteY5" fmla="*/ 3650160 h 3650160"/>
              <a:gd name="connsiteX0" fmla="*/ 6940001 w 6940001"/>
              <a:gd name="connsiteY0" fmla="*/ 0 h 3650160"/>
              <a:gd name="connsiteX1" fmla="*/ 4305613 w 6940001"/>
              <a:gd name="connsiteY1" fmla="*/ 1817188 h 3650160"/>
              <a:gd name="connsiteX2" fmla="*/ 4313734 w 6940001"/>
              <a:gd name="connsiteY2" fmla="*/ 2302147 h 3650160"/>
              <a:gd name="connsiteX3" fmla="*/ 1913445 w 6940001"/>
              <a:gd name="connsiteY3" fmla="*/ 2303416 h 3650160"/>
              <a:gd name="connsiteX4" fmla="*/ 239488 w 6940001"/>
              <a:gd name="connsiteY4" fmla="*/ 3439702 h 3650160"/>
              <a:gd name="connsiteX5" fmla="*/ 0 w 6940001"/>
              <a:gd name="connsiteY5" fmla="*/ 3650160 h 3650160"/>
              <a:gd name="connsiteX0" fmla="*/ 6940001 w 6940001"/>
              <a:gd name="connsiteY0" fmla="*/ 0 h 3650160"/>
              <a:gd name="connsiteX1" fmla="*/ 4305613 w 6940001"/>
              <a:gd name="connsiteY1" fmla="*/ 1817188 h 3650160"/>
              <a:gd name="connsiteX2" fmla="*/ 4313734 w 6940001"/>
              <a:gd name="connsiteY2" fmla="*/ 2302147 h 3650160"/>
              <a:gd name="connsiteX3" fmla="*/ 1913445 w 6940001"/>
              <a:gd name="connsiteY3" fmla="*/ 2303416 h 3650160"/>
              <a:gd name="connsiteX4" fmla="*/ 239488 w 6940001"/>
              <a:gd name="connsiteY4" fmla="*/ 3439702 h 3650160"/>
              <a:gd name="connsiteX5" fmla="*/ 0 w 6940001"/>
              <a:gd name="connsiteY5" fmla="*/ 3650160 h 3650160"/>
              <a:gd name="connsiteX0" fmla="*/ 6940001 w 6940001"/>
              <a:gd name="connsiteY0" fmla="*/ 0 h 3650160"/>
              <a:gd name="connsiteX1" fmla="*/ 4305613 w 6940001"/>
              <a:gd name="connsiteY1" fmla="*/ 1817188 h 3650160"/>
              <a:gd name="connsiteX2" fmla="*/ 4313734 w 6940001"/>
              <a:gd name="connsiteY2" fmla="*/ 2302147 h 3650160"/>
              <a:gd name="connsiteX3" fmla="*/ 1913445 w 6940001"/>
              <a:gd name="connsiteY3" fmla="*/ 2303416 h 3650160"/>
              <a:gd name="connsiteX4" fmla="*/ 239488 w 6940001"/>
              <a:gd name="connsiteY4" fmla="*/ 3439702 h 3650160"/>
              <a:gd name="connsiteX5" fmla="*/ 0 w 6940001"/>
              <a:gd name="connsiteY5" fmla="*/ 3650160 h 3650160"/>
              <a:gd name="connsiteX0" fmla="*/ 6940001 w 6940001"/>
              <a:gd name="connsiteY0" fmla="*/ 0 h 3650160"/>
              <a:gd name="connsiteX1" fmla="*/ 4305613 w 6940001"/>
              <a:gd name="connsiteY1" fmla="*/ 1817188 h 3650160"/>
              <a:gd name="connsiteX2" fmla="*/ 4313734 w 6940001"/>
              <a:gd name="connsiteY2" fmla="*/ 2302147 h 3650160"/>
              <a:gd name="connsiteX3" fmla="*/ 1913445 w 6940001"/>
              <a:gd name="connsiteY3" fmla="*/ 2303416 h 3650160"/>
              <a:gd name="connsiteX4" fmla="*/ 239488 w 6940001"/>
              <a:gd name="connsiteY4" fmla="*/ 3439702 h 3650160"/>
              <a:gd name="connsiteX5" fmla="*/ 0 w 6940001"/>
              <a:gd name="connsiteY5" fmla="*/ 3650160 h 3650160"/>
              <a:gd name="connsiteX0" fmla="*/ 6940001 w 6940001"/>
              <a:gd name="connsiteY0" fmla="*/ 0 h 3650160"/>
              <a:gd name="connsiteX1" fmla="*/ 4305613 w 6940001"/>
              <a:gd name="connsiteY1" fmla="*/ 1817188 h 3650160"/>
              <a:gd name="connsiteX2" fmla="*/ 4313734 w 6940001"/>
              <a:gd name="connsiteY2" fmla="*/ 2302147 h 3650160"/>
              <a:gd name="connsiteX3" fmla="*/ 1913445 w 6940001"/>
              <a:gd name="connsiteY3" fmla="*/ 2303416 h 3650160"/>
              <a:gd name="connsiteX4" fmla="*/ 239488 w 6940001"/>
              <a:gd name="connsiteY4" fmla="*/ 3439702 h 3650160"/>
              <a:gd name="connsiteX5" fmla="*/ 0 w 6940001"/>
              <a:gd name="connsiteY5" fmla="*/ 3650160 h 3650160"/>
              <a:gd name="connsiteX0" fmla="*/ 6720813 w 6720813"/>
              <a:gd name="connsiteY0" fmla="*/ 0 h 5449931"/>
              <a:gd name="connsiteX1" fmla="*/ 4086425 w 6720813"/>
              <a:gd name="connsiteY1" fmla="*/ 1817188 h 5449931"/>
              <a:gd name="connsiteX2" fmla="*/ 4094546 w 6720813"/>
              <a:gd name="connsiteY2" fmla="*/ 2302147 h 5449931"/>
              <a:gd name="connsiteX3" fmla="*/ 1694257 w 6720813"/>
              <a:gd name="connsiteY3" fmla="*/ 2303416 h 5449931"/>
              <a:gd name="connsiteX4" fmla="*/ 20300 w 6720813"/>
              <a:gd name="connsiteY4" fmla="*/ 3439702 h 5449931"/>
              <a:gd name="connsiteX5" fmla="*/ 3206183 w 6720813"/>
              <a:gd name="connsiteY5" fmla="*/ 5449931 h 5449931"/>
              <a:gd name="connsiteX0" fmla="*/ 6700513 w 6700513"/>
              <a:gd name="connsiteY0" fmla="*/ 0 h 5449931"/>
              <a:gd name="connsiteX1" fmla="*/ 4066125 w 6700513"/>
              <a:gd name="connsiteY1" fmla="*/ 1817188 h 5449931"/>
              <a:gd name="connsiteX2" fmla="*/ 4074246 w 6700513"/>
              <a:gd name="connsiteY2" fmla="*/ 2302147 h 5449931"/>
              <a:gd name="connsiteX3" fmla="*/ 1673957 w 6700513"/>
              <a:gd name="connsiteY3" fmla="*/ 2303416 h 5449931"/>
              <a:gd name="connsiteX4" fmla="*/ 0 w 6700513"/>
              <a:gd name="connsiteY4" fmla="*/ 3439702 h 5449931"/>
              <a:gd name="connsiteX5" fmla="*/ 3185883 w 6700513"/>
              <a:gd name="connsiteY5" fmla="*/ 5449931 h 5449931"/>
              <a:gd name="connsiteX0" fmla="*/ 6700513 w 6700513"/>
              <a:gd name="connsiteY0" fmla="*/ 0 h 5449931"/>
              <a:gd name="connsiteX1" fmla="*/ 4066125 w 6700513"/>
              <a:gd name="connsiteY1" fmla="*/ 1817188 h 5449931"/>
              <a:gd name="connsiteX2" fmla="*/ 4074246 w 6700513"/>
              <a:gd name="connsiteY2" fmla="*/ 2302147 h 5449931"/>
              <a:gd name="connsiteX3" fmla="*/ 1673957 w 6700513"/>
              <a:gd name="connsiteY3" fmla="*/ 2303416 h 5449931"/>
              <a:gd name="connsiteX4" fmla="*/ 0 w 6700513"/>
              <a:gd name="connsiteY4" fmla="*/ 3439702 h 5449931"/>
              <a:gd name="connsiteX5" fmla="*/ 3185883 w 6700513"/>
              <a:gd name="connsiteY5" fmla="*/ 5449931 h 5449931"/>
              <a:gd name="connsiteX0" fmla="*/ 6700513 w 6700513"/>
              <a:gd name="connsiteY0" fmla="*/ 0 h 5537017"/>
              <a:gd name="connsiteX1" fmla="*/ 4066125 w 6700513"/>
              <a:gd name="connsiteY1" fmla="*/ 1817188 h 5537017"/>
              <a:gd name="connsiteX2" fmla="*/ 4074246 w 6700513"/>
              <a:gd name="connsiteY2" fmla="*/ 2302147 h 5537017"/>
              <a:gd name="connsiteX3" fmla="*/ 1673957 w 6700513"/>
              <a:gd name="connsiteY3" fmla="*/ 2303416 h 5537017"/>
              <a:gd name="connsiteX4" fmla="*/ 0 w 6700513"/>
              <a:gd name="connsiteY4" fmla="*/ 3439702 h 5537017"/>
              <a:gd name="connsiteX5" fmla="*/ 3156854 w 6700513"/>
              <a:gd name="connsiteY5" fmla="*/ 5537017 h 5537017"/>
              <a:gd name="connsiteX0" fmla="*/ 6700513 w 6700513"/>
              <a:gd name="connsiteY0" fmla="*/ 0 h 5580560"/>
              <a:gd name="connsiteX1" fmla="*/ 4066125 w 6700513"/>
              <a:gd name="connsiteY1" fmla="*/ 1817188 h 5580560"/>
              <a:gd name="connsiteX2" fmla="*/ 4074246 w 6700513"/>
              <a:gd name="connsiteY2" fmla="*/ 2302147 h 5580560"/>
              <a:gd name="connsiteX3" fmla="*/ 1673957 w 6700513"/>
              <a:gd name="connsiteY3" fmla="*/ 2303416 h 5580560"/>
              <a:gd name="connsiteX4" fmla="*/ 0 w 6700513"/>
              <a:gd name="connsiteY4" fmla="*/ 3439702 h 5580560"/>
              <a:gd name="connsiteX5" fmla="*/ 3069768 w 6700513"/>
              <a:gd name="connsiteY5" fmla="*/ 5580560 h 5580560"/>
              <a:gd name="connsiteX0" fmla="*/ 6700513 w 6700513"/>
              <a:gd name="connsiteY0" fmla="*/ 0 h 5580560"/>
              <a:gd name="connsiteX1" fmla="*/ 4066125 w 6700513"/>
              <a:gd name="connsiteY1" fmla="*/ 1817188 h 5580560"/>
              <a:gd name="connsiteX2" fmla="*/ 4074246 w 6700513"/>
              <a:gd name="connsiteY2" fmla="*/ 2302147 h 5580560"/>
              <a:gd name="connsiteX3" fmla="*/ 1673957 w 6700513"/>
              <a:gd name="connsiteY3" fmla="*/ 2303416 h 5580560"/>
              <a:gd name="connsiteX4" fmla="*/ 0 w 6700513"/>
              <a:gd name="connsiteY4" fmla="*/ 3439702 h 5580560"/>
              <a:gd name="connsiteX5" fmla="*/ 3069768 w 6700513"/>
              <a:gd name="connsiteY5" fmla="*/ 5580560 h 5580560"/>
              <a:gd name="connsiteX0" fmla="*/ 6700513 w 6700513"/>
              <a:gd name="connsiteY0" fmla="*/ 0 h 5653132"/>
              <a:gd name="connsiteX1" fmla="*/ 4066125 w 6700513"/>
              <a:gd name="connsiteY1" fmla="*/ 1817188 h 5653132"/>
              <a:gd name="connsiteX2" fmla="*/ 4074246 w 6700513"/>
              <a:gd name="connsiteY2" fmla="*/ 2302147 h 5653132"/>
              <a:gd name="connsiteX3" fmla="*/ 1673957 w 6700513"/>
              <a:gd name="connsiteY3" fmla="*/ 2303416 h 5653132"/>
              <a:gd name="connsiteX4" fmla="*/ 0 w 6700513"/>
              <a:gd name="connsiteY4" fmla="*/ 3439702 h 5653132"/>
              <a:gd name="connsiteX5" fmla="*/ 2503710 w 6700513"/>
              <a:gd name="connsiteY5" fmla="*/ 5653132 h 5653132"/>
              <a:gd name="connsiteX0" fmla="*/ 6700513 w 6700513"/>
              <a:gd name="connsiteY0" fmla="*/ 0 h 5653132"/>
              <a:gd name="connsiteX1" fmla="*/ 4066125 w 6700513"/>
              <a:gd name="connsiteY1" fmla="*/ 1817188 h 5653132"/>
              <a:gd name="connsiteX2" fmla="*/ 4074246 w 6700513"/>
              <a:gd name="connsiteY2" fmla="*/ 2302147 h 5653132"/>
              <a:gd name="connsiteX3" fmla="*/ 1673957 w 6700513"/>
              <a:gd name="connsiteY3" fmla="*/ 2303416 h 5653132"/>
              <a:gd name="connsiteX4" fmla="*/ 0 w 6700513"/>
              <a:gd name="connsiteY4" fmla="*/ 3439702 h 5653132"/>
              <a:gd name="connsiteX5" fmla="*/ 2503710 w 6700513"/>
              <a:gd name="connsiteY5" fmla="*/ 5653132 h 5653132"/>
              <a:gd name="connsiteX0" fmla="*/ 6700513 w 6700513"/>
              <a:gd name="connsiteY0" fmla="*/ 0 h 5653132"/>
              <a:gd name="connsiteX1" fmla="*/ 4066125 w 6700513"/>
              <a:gd name="connsiteY1" fmla="*/ 1817188 h 5653132"/>
              <a:gd name="connsiteX2" fmla="*/ 4074246 w 6700513"/>
              <a:gd name="connsiteY2" fmla="*/ 2302147 h 5653132"/>
              <a:gd name="connsiteX3" fmla="*/ 1673957 w 6700513"/>
              <a:gd name="connsiteY3" fmla="*/ 2303416 h 5653132"/>
              <a:gd name="connsiteX4" fmla="*/ 0 w 6700513"/>
              <a:gd name="connsiteY4" fmla="*/ 3439702 h 5653132"/>
              <a:gd name="connsiteX5" fmla="*/ 2503710 w 6700513"/>
              <a:gd name="connsiteY5" fmla="*/ 5653132 h 5653132"/>
              <a:gd name="connsiteX0" fmla="*/ 6700513 w 6700513"/>
              <a:gd name="connsiteY0" fmla="*/ 0 h 5638618"/>
              <a:gd name="connsiteX1" fmla="*/ 4066125 w 6700513"/>
              <a:gd name="connsiteY1" fmla="*/ 1817188 h 5638618"/>
              <a:gd name="connsiteX2" fmla="*/ 4074246 w 6700513"/>
              <a:gd name="connsiteY2" fmla="*/ 2302147 h 5638618"/>
              <a:gd name="connsiteX3" fmla="*/ 1673957 w 6700513"/>
              <a:gd name="connsiteY3" fmla="*/ 2303416 h 5638618"/>
              <a:gd name="connsiteX4" fmla="*/ 0 w 6700513"/>
              <a:gd name="connsiteY4" fmla="*/ 3439702 h 5638618"/>
              <a:gd name="connsiteX5" fmla="*/ 2285996 w 6700513"/>
              <a:gd name="connsiteY5" fmla="*/ 5638618 h 5638618"/>
              <a:gd name="connsiteX0" fmla="*/ 7691113 w 7691113"/>
              <a:gd name="connsiteY0" fmla="*/ 0 h 5511618"/>
              <a:gd name="connsiteX1" fmla="*/ 4066125 w 7691113"/>
              <a:gd name="connsiteY1" fmla="*/ 1690188 h 5511618"/>
              <a:gd name="connsiteX2" fmla="*/ 4074246 w 7691113"/>
              <a:gd name="connsiteY2" fmla="*/ 2175147 h 5511618"/>
              <a:gd name="connsiteX3" fmla="*/ 1673957 w 7691113"/>
              <a:gd name="connsiteY3" fmla="*/ 2176416 h 5511618"/>
              <a:gd name="connsiteX4" fmla="*/ 0 w 7691113"/>
              <a:gd name="connsiteY4" fmla="*/ 3312702 h 5511618"/>
              <a:gd name="connsiteX5" fmla="*/ 2285996 w 7691113"/>
              <a:gd name="connsiteY5" fmla="*/ 5511618 h 5511618"/>
              <a:gd name="connsiteX0" fmla="*/ 7691113 w 7691113"/>
              <a:gd name="connsiteY0" fmla="*/ 0 h 5511618"/>
              <a:gd name="connsiteX1" fmla="*/ 4066125 w 7691113"/>
              <a:gd name="connsiteY1" fmla="*/ 1690188 h 5511618"/>
              <a:gd name="connsiteX2" fmla="*/ 4074246 w 7691113"/>
              <a:gd name="connsiteY2" fmla="*/ 2175147 h 5511618"/>
              <a:gd name="connsiteX3" fmla="*/ 1673957 w 7691113"/>
              <a:gd name="connsiteY3" fmla="*/ 2176416 h 5511618"/>
              <a:gd name="connsiteX4" fmla="*/ 0 w 7691113"/>
              <a:gd name="connsiteY4" fmla="*/ 3312702 h 5511618"/>
              <a:gd name="connsiteX5" fmla="*/ 2285996 w 7691113"/>
              <a:gd name="connsiteY5" fmla="*/ 5511618 h 5511618"/>
              <a:gd name="connsiteX0" fmla="*/ 7691113 w 7691113"/>
              <a:gd name="connsiteY0" fmla="*/ 0 h 5511618"/>
              <a:gd name="connsiteX1" fmla="*/ 4066125 w 7691113"/>
              <a:gd name="connsiteY1" fmla="*/ 1690188 h 5511618"/>
              <a:gd name="connsiteX2" fmla="*/ 4074246 w 7691113"/>
              <a:gd name="connsiteY2" fmla="*/ 2175147 h 5511618"/>
              <a:gd name="connsiteX3" fmla="*/ 1673957 w 7691113"/>
              <a:gd name="connsiteY3" fmla="*/ 2176416 h 5511618"/>
              <a:gd name="connsiteX4" fmla="*/ 0 w 7691113"/>
              <a:gd name="connsiteY4" fmla="*/ 3312702 h 5511618"/>
              <a:gd name="connsiteX5" fmla="*/ 2285996 w 7691113"/>
              <a:gd name="connsiteY5" fmla="*/ 5511618 h 5511618"/>
              <a:gd name="connsiteX0" fmla="*/ 7741913 w 7741913"/>
              <a:gd name="connsiteY0" fmla="*/ 0 h 5473518"/>
              <a:gd name="connsiteX1" fmla="*/ 4066125 w 7741913"/>
              <a:gd name="connsiteY1" fmla="*/ 1652088 h 5473518"/>
              <a:gd name="connsiteX2" fmla="*/ 4074246 w 7741913"/>
              <a:gd name="connsiteY2" fmla="*/ 2137047 h 5473518"/>
              <a:gd name="connsiteX3" fmla="*/ 1673957 w 7741913"/>
              <a:gd name="connsiteY3" fmla="*/ 2138316 h 5473518"/>
              <a:gd name="connsiteX4" fmla="*/ 0 w 7741913"/>
              <a:gd name="connsiteY4" fmla="*/ 3274602 h 5473518"/>
              <a:gd name="connsiteX5" fmla="*/ 2285996 w 7741913"/>
              <a:gd name="connsiteY5" fmla="*/ 5473518 h 5473518"/>
              <a:gd name="connsiteX0" fmla="*/ 7741913 w 7741913"/>
              <a:gd name="connsiteY0" fmla="*/ 0 h 5473518"/>
              <a:gd name="connsiteX1" fmla="*/ 4790025 w 7741913"/>
              <a:gd name="connsiteY1" fmla="*/ 2325188 h 5473518"/>
              <a:gd name="connsiteX2" fmla="*/ 4074246 w 7741913"/>
              <a:gd name="connsiteY2" fmla="*/ 2137047 h 5473518"/>
              <a:gd name="connsiteX3" fmla="*/ 1673957 w 7741913"/>
              <a:gd name="connsiteY3" fmla="*/ 2138316 h 5473518"/>
              <a:gd name="connsiteX4" fmla="*/ 0 w 7741913"/>
              <a:gd name="connsiteY4" fmla="*/ 3274602 h 5473518"/>
              <a:gd name="connsiteX5" fmla="*/ 2285996 w 7741913"/>
              <a:gd name="connsiteY5" fmla="*/ 5473518 h 5473518"/>
              <a:gd name="connsiteX0" fmla="*/ 7741913 w 7741913"/>
              <a:gd name="connsiteY0" fmla="*/ 0 h 5473518"/>
              <a:gd name="connsiteX1" fmla="*/ 4790025 w 7741913"/>
              <a:gd name="connsiteY1" fmla="*/ 2325188 h 5473518"/>
              <a:gd name="connsiteX2" fmla="*/ 4074246 w 7741913"/>
              <a:gd name="connsiteY2" fmla="*/ 2137047 h 5473518"/>
              <a:gd name="connsiteX3" fmla="*/ 1673957 w 7741913"/>
              <a:gd name="connsiteY3" fmla="*/ 2138316 h 5473518"/>
              <a:gd name="connsiteX4" fmla="*/ 0 w 7741913"/>
              <a:gd name="connsiteY4" fmla="*/ 3274602 h 5473518"/>
              <a:gd name="connsiteX5" fmla="*/ 2285996 w 7741913"/>
              <a:gd name="connsiteY5" fmla="*/ 5473518 h 5473518"/>
              <a:gd name="connsiteX0" fmla="*/ 7741913 w 7741913"/>
              <a:gd name="connsiteY0" fmla="*/ 0 h 5473518"/>
              <a:gd name="connsiteX1" fmla="*/ 4790025 w 7741913"/>
              <a:gd name="connsiteY1" fmla="*/ 2325188 h 5473518"/>
              <a:gd name="connsiteX2" fmla="*/ 4074246 w 7741913"/>
              <a:gd name="connsiteY2" fmla="*/ 2137047 h 5473518"/>
              <a:gd name="connsiteX3" fmla="*/ 1673957 w 7741913"/>
              <a:gd name="connsiteY3" fmla="*/ 2138316 h 5473518"/>
              <a:gd name="connsiteX4" fmla="*/ 0 w 7741913"/>
              <a:gd name="connsiteY4" fmla="*/ 3274602 h 5473518"/>
              <a:gd name="connsiteX5" fmla="*/ 2285996 w 7741913"/>
              <a:gd name="connsiteY5" fmla="*/ 5473518 h 5473518"/>
              <a:gd name="connsiteX0" fmla="*/ 7741913 w 7741913"/>
              <a:gd name="connsiteY0" fmla="*/ 0 h 5473518"/>
              <a:gd name="connsiteX1" fmla="*/ 4790025 w 7741913"/>
              <a:gd name="connsiteY1" fmla="*/ 2325188 h 5473518"/>
              <a:gd name="connsiteX2" fmla="*/ 4074246 w 7741913"/>
              <a:gd name="connsiteY2" fmla="*/ 2137047 h 5473518"/>
              <a:gd name="connsiteX3" fmla="*/ 1673957 w 7741913"/>
              <a:gd name="connsiteY3" fmla="*/ 2138316 h 5473518"/>
              <a:gd name="connsiteX4" fmla="*/ 0 w 7741913"/>
              <a:gd name="connsiteY4" fmla="*/ 3274602 h 5473518"/>
              <a:gd name="connsiteX5" fmla="*/ 2285996 w 7741913"/>
              <a:gd name="connsiteY5" fmla="*/ 5473518 h 5473518"/>
              <a:gd name="connsiteX0" fmla="*/ 7741913 w 7741913"/>
              <a:gd name="connsiteY0" fmla="*/ 0 h 5473518"/>
              <a:gd name="connsiteX1" fmla="*/ 4790025 w 7741913"/>
              <a:gd name="connsiteY1" fmla="*/ 2325188 h 5473518"/>
              <a:gd name="connsiteX2" fmla="*/ 4074246 w 7741913"/>
              <a:gd name="connsiteY2" fmla="*/ 2137047 h 5473518"/>
              <a:gd name="connsiteX3" fmla="*/ 1673957 w 7741913"/>
              <a:gd name="connsiteY3" fmla="*/ 2138316 h 5473518"/>
              <a:gd name="connsiteX4" fmla="*/ 0 w 7741913"/>
              <a:gd name="connsiteY4" fmla="*/ 3274602 h 5473518"/>
              <a:gd name="connsiteX5" fmla="*/ 2285996 w 7741913"/>
              <a:gd name="connsiteY5" fmla="*/ 5473518 h 5473518"/>
              <a:gd name="connsiteX0" fmla="*/ 7741913 w 7741913"/>
              <a:gd name="connsiteY0" fmla="*/ 0 h 5473518"/>
              <a:gd name="connsiteX1" fmla="*/ 5145625 w 7741913"/>
              <a:gd name="connsiteY1" fmla="*/ 2795088 h 5473518"/>
              <a:gd name="connsiteX2" fmla="*/ 4074246 w 7741913"/>
              <a:gd name="connsiteY2" fmla="*/ 2137047 h 5473518"/>
              <a:gd name="connsiteX3" fmla="*/ 1673957 w 7741913"/>
              <a:gd name="connsiteY3" fmla="*/ 2138316 h 5473518"/>
              <a:gd name="connsiteX4" fmla="*/ 0 w 7741913"/>
              <a:gd name="connsiteY4" fmla="*/ 3274602 h 5473518"/>
              <a:gd name="connsiteX5" fmla="*/ 2285996 w 7741913"/>
              <a:gd name="connsiteY5" fmla="*/ 5473518 h 5473518"/>
              <a:gd name="connsiteX0" fmla="*/ 7741913 w 7741913"/>
              <a:gd name="connsiteY0" fmla="*/ 0 h 5473518"/>
              <a:gd name="connsiteX1" fmla="*/ 6593425 w 7741913"/>
              <a:gd name="connsiteY1" fmla="*/ 1258388 h 5473518"/>
              <a:gd name="connsiteX2" fmla="*/ 4074246 w 7741913"/>
              <a:gd name="connsiteY2" fmla="*/ 2137047 h 5473518"/>
              <a:gd name="connsiteX3" fmla="*/ 1673957 w 7741913"/>
              <a:gd name="connsiteY3" fmla="*/ 2138316 h 5473518"/>
              <a:gd name="connsiteX4" fmla="*/ 0 w 7741913"/>
              <a:gd name="connsiteY4" fmla="*/ 3274602 h 5473518"/>
              <a:gd name="connsiteX5" fmla="*/ 2285996 w 7741913"/>
              <a:gd name="connsiteY5" fmla="*/ 5473518 h 5473518"/>
              <a:gd name="connsiteX0" fmla="*/ 7741913 w 7741913"/>
              <a:gd name="connsiteY0" fmla="*/ 0 h 5473518"/>
              <a:gd name="connsiteX1" fmla="*/ 6606125 w 7741913"/>
              <a:gd name="connsiteY1" fmla="*/ 1321888 h 5473518"/>
              <a:gd name="connsiteX2" fmla="*/ 4074246 w 7741913"/>
              <a:gd name="connsiteY2" fmla="*/ 2137047 h 5473518"/>
              <a:gd name="connsiteX3" fmla="*/ 1673957 w 7741913"/>
              <a:gd name="connsiteY3" fmla="*/ 2138316 h 5473518"/>
              <a:gd name="connsiteX4" fmla="*/ 0 w 7741913"/>
              <a:gd name="connsiteY4" fmla="*/ 3274602 h 5473518"/>
              <a:gd name="connsiteX5" fmla="*/ 2285996 w 7741913"/>
              <a:gd name="connsiteY5" fmla="*/ 5473518 h 5473518"/>
              <a:gd name="connsiteX0" fmla="*/ 7716513 w 7716513"/>
              <a:gd name="connsiteY0" fmla="*/ 0 h 5524318"/>
              <a:gd name="connsiteX1" fmla="*/ 6606125 w 7716513"/>
              <a:gd name="connsiteY1" fmla="*/ 1372688 h 5524318"/>
              <a:gd name="connsiteX2" fmla="*/ 4074246 w 7716513"/>
              <a:gd name="connsiteY2" fmla="*/ 2187847 h 5524318"/>
              <a:gd name="connsiteX3" fmla="*/ 1673957 w 7716513"/>
              <a:gd name="connsiteY3" fmla="*/ 2189116 h 5524318"/>
              <a:gd name="connsiteX4" fmla="*/ 0 w 7716513"/>
              <a:gd name="connsiteY4" fmla="*/ 3325402 h 5524318"/>
              <a:gd name="connsiteX5" fmla="*/ 2285996 w 7716513"/>
              <a:gd name="connsiteY5" fmla="*/ 5524318 h 5524318"/>
              <a:gd name="connsiteX0" fmla="*/ 7716513 w 7716513"/>
              <a:gd name="connsiteY0" fmla="*/ 0 h 5524318"/>
              <a:gd name="connsiteX1" fmla="*/ 6517225 w 7716513"/>
              <a:gd name="connsiteY1" fmla="*/ 1296488 h 5524318"/>
              <a:gd name="connsiteX2" fmla="*/ 4074246 w 7716513"/>
              <a:gd name="connsiteY2" fmla="*/ 2187847 h 5524318"/>
              <a:gd name="connsiteX3" fmla="*/ 1673957 w 7716513"/>
              <a:gd name="connsiteY3" fmla="*/ 2189116 h 5524318"/>
              <a:gd name="connsiteX4" fmla="*/ 0 w 7716513"/>
              <a:gd name="connsiteY4" fmla="*/ 3325402 h 5524318"/>
              <a:gd name="connsiteX5" fmla="*/ 2285996 w 7716513"/>
              <a:gd name="connsiteY5" fmla="*/ 5524318 h 5524318"/>
              <a:gd name="connsiteX0" fmla="*/ 7716513 w 7716513"/>
              <a:gd name="connsiteY0" fmla="*/ 0 h 5524318"/>
              <a:gd name="connsiteX1" fmla="*/ 6517225 w 7716513"/>
              <a:gd name="connsiteY1" fmla="*/ 1296488 h 5524318"/>
              <a:gd name="connsiteX2" fmla="*/ 4506046 w 7716513"/>
              <a:gd name="connsiteY2" fmla="*/ 1260747 h 5524318"/>
              <a:gd name="connsiteX3" fmla="*/ 1673957 w 7716513"/>
              <a:gd name="connsiteY3" fmla="*/ 2189116 h 5524318"/>
              <a:gd name="connsiteX4" fmla="*/ 0 w 7716513"/>
              <a:gd name="connsiteY4" fmla="*/ 3325402 h 5524318"/>
              <a:gd name="connsiteX5" fmla="*/ 2285996 w 7716513"/>
              <a:gd name="connsiteY5" fmla="*/ 5524318 h 5524318"/>
              <a:gd name="connsiteX0" fmla="*/ 7716513 w 7716513"/>
              <a:gd name="connsiteY0" fmla="*/ 0 h 5524318"/>
              <a:gd name="connsiteX1" fmla="*/ 6517225 w 7716513"/>
              <a:gd name="connsiteY1" fmla="*/ 1296488 h 5524318"/>
              <a:gd name="connsiteX2" fmla="*/ 4506046 w 7716513"/>
              <a:gd name="connsiteY2" fmla="*/ 1260747 h 5524318"/>
              <a:gd name="connsiteX3" fmla="*/ 0 w 7716513"/>
              <a:gd name="connsiteY3" fmla="*/ 3325402 h 5524318"/>
              <a:gd name="connsiteX4" fmla="*/ 2285996 w 7716513"/>
              <a:gd name="connsiteY4" fmla="*/ 5524318 h 5524318"/>
              <a:gd name="connsiteX0" fmla="*/ 7716513 w 7716513"/>
              <a:gd name="connsiteY0" fmla="*/ 0 h 5524318"/>
              <a:gd name="connsiteX1" fmla="*/ 6517225 w 7716513"/>
              <a:gd name="connsiteY1" fmla="*/ 1296488 h 5524318"/>
              <a:gd name="connsiteX2" fmla="*/ 4506046 w 7716513"/>
              <a:gd name="connsiteY2" fmla="*/ 1260747 h 5524318"/>
              <a:gd name="connsiteX3" fmla="*/ 0 w 7716513"/>
              <a:gd name="connsiteY3" fmla="*/ 3325402 h 5524318"/>
              <a:gd name="connsiteX4" fmla="*/ 2285996 w 7716513"/>
              <a:gd name="connsiteY4" fmla="*/ 5524318 h 5524318"/>
              <a:gd name="connsiteX0" fmla="*/ 7640313 w 7640313"/>
              <a:gd name="connsiteY0" fmla="*/ 0 h 5524318"/>
              <a:gd name="connsiteX1" fmla="*/ 6441025 w 7640313"/>
              <a:gd name="connsiteY1" fmla="*/ 1296488 h 5524318"/>
              <a:gd name="connsiteX2" fmla="*/ 4429846 w 7640313"/>
              <a:gd name="connsiteY2" fmla="*/ 1260747 h 5524318"/>
              <a:gd name="connsiteX3" fmla="*/ 0 w 7640313"/>
              <a:gd name="connsiteY3" fmla="*/ 4468402 h 5524318"/>
              <a:gd name="connsiteX4" fmla="*/ 2209796 w 7640313"/>
              <a:gd name="connsiteY4" fmla="*/ 5524318 h 5524318"/>
              <a:gd name="connsiteX0" fmla="*/ 7640313 w 7640313"/>
              <a:gd name="connsiteY0" fmla="*/ 0 h 5524318"/>
              <a:gd name="connsiteX1" fmla="*/ 6441025 w 7640313"/>
              <a:gd name="connsiteY1" fmla="*/ 1296488 h 5524318"/>
              <a:gd name="connsiteX2" fmla="*/ 4429846 w 7640313"/>
              <a:gd name="connsiteY2" fmla="*/ 1260747 h 5524318"/>
              <a:gd name="connsiteX3" fmla="*/ 0 w 7640313"/>
              <a:gd name="connsiteY3" fmla="*/ 4468402 h 5524318"/>
              <a:gd name="connsiteX4" fmla="*/ 2209796 w 7640313"/>
              <a:gd name="connsiteY4" fmla="*/ 5524318 h 5524318"/>
              <a:gd name="connsiteX0" fmla="*/ 7640313 w 7640313"/>
              <a:gd name="connsiteY0" fmla="*/ 0 h 5524318"/>
              <a:gd name="connsiteX1" fmla="*/ 6441025 w 7640313"/>
              <a:gd name="connsiteY1" fmla="*/ 1296488 h 5524318"/>
              <a:gd name="connsiteX2" fmla="*/ 4429846 w 7640313"/>
              <a:gd name="connsiteY2" fmla="*/ 1260747 h 5524318"/>
              <a:gd name="connsiteX3" fmla="*/ 0 w 7640313"/>
              <a:gd name="connsiteY3" fmla="*/ 4468402 h 5524318"/>
              <a:gd name="connsiteX4" fmla="*/ 2209796 w 7640313"/>
              <a:gd name="connsiteY4" fmla="*/ 5524318 h 5524318"/>
              <a:gd name="connsiteX0" fmla="*/ 7640313 w 7640313"/>
              <a:gd name="connsiteY0" fmla="*/ 0 h 5524318"/>
              <a:gd name="connsiteX1" fmla="*/ 6441025 w 7640313"/>
              <a:gd name="connsiteY1" fmla="*/ 1296488 h 5524318"/>
              <a:gd name="connsiteX2" fmla="*/ 4429846 w 7640313"/>
              <a:gd name="connsiteY2" fmla="*/ 1260747 h 5524318"/>
              <a:gd name="connsiteX3" fmla="*/ 0 w 7640313"/>
              <a:gd name="connsiteY3" fmla="*/ 4468402 h 5524318"/>
              <a:gd name="connsiteX4" fmla="*/ 2209796 w 7640313"/>
              <a:gd name="connsiteY4" fmla="*/ 5524318 h 5524318"/>
              <a:gd name="connsiteX0" fmla="*/ 7640313 w 7640313"/>
              <a:gd name="connsiteY0" fmla="*/ 0 h 5524318"/>
              <a:gd name="connsiteX1" fmla="*/ 6441025 w 7640313"/>
              <a:gd name="connsiteY1" fmla="*/ 1296488 h 5524318"/>
              <a:gd name="connsiteX2" fmla="*/ 4429846 w 7640313"/>
              <a:gd name="connsiteY2" fmla="*/ 1260747 h 5524318"/>
              <a:gd name="connsiteX3" fmla="*/ 0 w 7640313"/>
              <a:gd name="connsiteY3" fmla="*/ 4468402 h 5524318"/>
              <a:gd name="connsiteX4" fmla="*/ 2209796 w 7640313"/>
              <a:gd name="connsiteY4" fmla="*/ 5524318 h 5524318"/>
              <a:gd name="connsiteX0" fmla="*/ 7640313 w 7640313"/>
              <a:gd name="connsiteY0" fmla="*/ 0 h 5524318"/>
              <a:gd name="connsiteX1" fmla="*/ 6441025 w 7640313"/>
              <a:gd name="connsiteY1" fmla="*/ 1296488 h 5524318"/>
              <a:gd name="connsiteX2" fmla="*/ 4429846 w 7640313"/>
              <a:gd name="connsiteY2" fmla="*/ 1260747 h 5524318"/>
              <a:gd name="connsiteX3" fmla="*/ 0 w 7640313"/>
              <a:gd name="connsiteY3" fmla="*/ 4468402 h 5524318"/>
              <a:gd name="connsiteX4" fmla="*/ 2209796 w 7640313"/>
              <a:gd name="connsiteY4" fmla="*/ 5524318 h 5524318"/>
              <a:gd name="connsiteX0" fmla="*/ 7183113 w 7183113"/>
              <a:gd name="connsiteY0" fmla="*/ 0 h 5524318"/>
              <a:gd name="connsiteX1" fmla="*/ 5983825 w 7183113"/>
              <a:gd name="connsiteY1" fmla="*/ 1296488 h 5524318"/>
              <a:gd name="connsiteX2" fmla="*/ 3972646 w 7183113"/>
              <a:gd name="connsiteY2" fmla="*/ 1260747 h 5524318"/>
              <a:gd name="connsiteX3" fmla="*/ 0 w 7183113"/>
              <a:gd name="connsiteY3" fmla="*/ 5281202 h 5524318"/>
              <a:gd name="connsiteX4" fmla="*/ 1752596 w 7183113"/>
              <a:gd name="connsiteY4" fmla="*/ 5524318 h 5524318"/>
              <a:gd name="connsiteX0" fmla="*/ 7183113 w 7183113"/>
              <a:gd name="connsiteY0" fmla="*/ 0 h 5524318"/>
              <a:gd name="connsiteX1" fmla="*/ 5983825 w 7183113"/>
              <a:gd name="connsiteY1" fmla="*/ 1296488 h 5524318"/>
              <a:gd name="connsiteX2" fmla="*/ 3972646 w 7183113"/>
              <a:gd name="connsiteY2" fmla="*/ 1260747 h 5524318"/>
              <a:gd name="connsiteX3" fmla="*/ 0 w 7183113"/>
              <a:gd name="connsiteY3" fmla="*/ 5281202 h 5524318"/>
              <a:gd name="connsiteX4" fmla="*/ 1752596 w 7183113"/>
              <a:gd name="connsiteY4" fmla="*/ 5524318 h 5524318"/>
              <a:gd name="connsiteX0" fmla="*/ 7183113 w 7183113"/>
              <a:gd name="connsiteY0" fmla="*/ 0 h 5524318"/>
              <a:gd name="connsiteX1" fmla="*/ 5983825 w 7183113"/>
              <a:gd name="connsiteY1" fmla="*/ 1296488 h 5524318"/>
              <a:gd name="connsiteX2" fmla="*/ 3972646 w 7183113"/>
              <a:gd name="connsiteY2" fmla="*/ 1260747 h 5524318"/>
              <a:gd name="connsiteX3" fmla="*/ 0 w 7183113"/>
              <a:gd name="connsiteY3" fmla="*/ 5281202 h 5524318"/>
              <a:gd name="connsiteX4" fmla="*/ 1752596 w 7183113"/>
              <a:gd name="connsiteY4" fmla="*/ 5524318 h 5524318"/>
              <a:gd name="connsiteX0" fmla="*/ 7183113 w 7183113"/>
              <a:gd name="connsiteY0" fmla="*/ 0 h 5524318"/>
              <a:gd name="connsiteX1" fmla="*/ 5983825 w 7183113"/>
              <a:gd name="connsiteY1" fmla="*/ 1296488 h 5524318"/>
              <a:gd name="connsiteX2" fmla="*/ 3972646 w 7183113"/>
              <a:gd name="connsiteY2" fmla="*/ 1260747 h 5524318"/>
              <a:gd name="connsiteX3" fmla="*/ 0 w 7183113"/>
              <a:gd name="connsiteY3" fmla="*/ 5281202 h 5524318"/>
              <a:gd name="connsiteX4" fmla="*/ 1752596 w 7183113"/>
              <a:gd name="connsiteY4" fmla="*/ 5524318 h 5524318"/>
              <a:gd name="connsiteX0" fmla="*/ 7183113 w 7183113"/>
              <a:gd name="connsiteY0" fmla="*/ 0 h 5524318"/>
              <a:gd name="connsiteX1" fmla="*/ 5983825 w 7183113"/>
              <a:gd name="connsiteY1" fmla="*/ 1296488 h 5524318"/>
              <a:gd name="connsiteX2" fmla="*/ 4213946 w 7183113"/>
              <a:gd name="connsiteY2" fmla="*/ 1260747 h 5524318"/>
              <a:gd name="connsiteX3" fmla="*/ 0 w 7183113"/>
              <a:gd name="connsiteY3" fmla="*/ 5281202 h 5524318"/>
              <a:gd name="connsiteX4" fmla="*/ 1752596 w 7183113"/>
              <a:gd name="connsiteY4" fmla="*/ 5524318 h 5524318"/>
              <a:gd name="connsiteX0" fmla="*/ 7297413 w 7297413"/>
              <a:gd name="connsiteY0" fmla="*/ 0 h 5524318"/>
              <a:gd name="connsiteX1" fmla="*/ 6098125 w 7297413"/>
              <a:gd name="connsiteY1" fmla="*/ 1296488 h 5524318"/>
              <a:gd name="connsiteX2" fmla="*/ 4328246 w 7297413"/>
              <a:gd name="connsiteY2" fmla="*/ 1260747 h 5524318"/>
              <a:gd name="connsiteX3" fmla="*/ 0 w 7297413"/>
              <a:gd name="connsiteY3" fmla="*/ 5255802 h 5524318"/>
              <a:gd name="connsiteX4" fmla="*/ 1866896 w 7297413"/>
              <a:gd name="connsiteY4" fmla="*/ 5524318 h 5524318"/>
              <a:gd name="connsiteX0" fmla="*/ 7297413 w 7297413"/>
              <a:gd name="connsiteY0" fmla="*/ 0 h 5524318"/>
              <a:gd name="connsiteX1" fmla="*/ 6098125 w 7297413"/>
              <a:gd name="connsiteY1" fmla="*/ 1296488 h 5524318"/>
              <a:gd name="connsiteX2" fmla="*/ 4328246 w 7297413"/>
              <a:gd name="connsiteY2" fmla="*/ 1260747 h 5524318"/>
              <a:gd name="connsiteX3" fmla="*/ 0 w 7297413"/>
              <a:gd name="connsiteY3" fmla="*/ 5255802 h 5524318"/>
              <a:gd name="connsiteX4" fmla="*/ 1866896 w 7297413"/>
              <a:gd name="connsiteY4" fmla="*/ 5524318 h 5524318"/>
              <a:gd name="connsiteX0" fmla="*/ 7297413 w 7297413"/>
              <a:gd name="connsiteY0" fmla="*/ 0 h 5524318"/>
              <a:gd name="connsiteX1" fmla="*/ 6098125 w 7297413"/>
              <a:gd name="connsiteY1" fmla="*/ 1296488 h 5524318"/>
              <a:gd name="connsiteX2" fmla="*/ 4328246 w 7297413"/>
              <a:gd name="connsiteY2" fmla="*/ 1260747 h 5524318"/>
              <a:gd name="connsiteX3" fmla="*/ 0 w 7297413"/>
              <a:gd name="connsiteY3" fmla="*/ 5255802 h 5524318"/>
              <a:gd name="connsiteX4" fmla="*/ 1866896 w 7297413"/>
              <a:gd name="connsiteY4" fmla="*/ 5524318 h 5524318"/>
              <a:gd name="connsiteX0" fmla="*/ 7297413 w 7297413"/>
              <a:gd name="connsiteY0" fmla="*/ 0 h 5524318"/>
              <a:gd name="connsiteX1" fmla="*/ 6098125 w 7297413"/>
              <a:gd name="connsiteY1" fmla="*/ 1296488 h 5524318"/>
              <a:gd name="connsiteX2" fmla="*/ 4328246 w 7297413"/>
              <a:gd name="connsiteY2" fmla="*/ 1260747 h 5524318"/>
              <a:gd name="connsiteX3" fmla="*/ 0 w 7297413"/>
              <a:gd name="connsiteY3" fmla="*/ 5255802 h 5524318"/>
              <a:gd name="connsiteX4" fmla="*/ 1866896 w 7297413"/>
              <a:gd name="connsiteY4" fmla="*/ 5524318 h 5524318"/>
              <a:gd name="connsiteX0" fmla="*/ 7297413 w 7297413"/>
              <a:gd name="connsiteY0" fmla="*/ 0 h 5524318"/>
              <a:gd name="connsiteX1" fmla="*/ 6098125 w 7297413"/>
              <a:gd name="connsiteY1" fmla="*/ 1296488 h 5524318"/>
              <a:gd name="connsiteX2" fmla="*/ 4328246 w 7297413"/>
              <a:gd name="connsiteY2" fmla="*/ 1260747 h 5524318"/>
              <a:gd name="connsiteX3" fmla="*/ 0 w 7297413"/>
              <a:gd name="connsiteY3" fmla="*/ 5255802 h 5524318"/>
              <a:gd name="connsiteX4" fmla="*/ 1866896 w 7297413"/>
              <a:gd name="connsiteY4" fmla="*/ 5524318 h 5524318"/>
              <a:gd name="connsiteX0" fmla="*/ 7297413 w 7297413"/>
              <a:gd name="connsiteY0" fmla="*/ 0 h 5524318"/>
              <a:gd name="connsiteX1" fmla="*/ 6098125 w 7297413"/>
              <a:gd name="connsiteY1" fmla="*/ 1296488 h 5524318"/>
              <a:gd name="connsiteX2" fmla="*/ 4328246 w 7297413"/>
              <a:gd name="connsiteY2" fmla="*/ 1260747 h 5524318"/>
              <a:gd name="connsiteX3" fmla="*/ 0 w 7297413"/>
              <a:gd name="connsiteY3" fmla="*/ 5255802 h 5524318"/>
              <a:gd name="connsiteX4" fmla="*/ 1866896 w 7297413"/>
              <a:gd name="connsiteY4" fmla="*/ 5524318 h 5524318"/>
              <a:gd name="connsiteX0" fmla="*/ 7297413 w 7297413"/>
              <a:gd name="connsiteY0" fmla="*/ 0 h 5524318"/>
              <a:gd name="connsiteX1" fmla="*/ 6098125 w 7297413"/>
              <a:gd name="connsiteY1" fmla="*/ 1296488 h 5524318"/>
              <a:gd name="connsiteX2" fmla="*/ 4328246 w 7297413"/>
              <a:gd name="connsiteY2" fmla="*/ 1260747 h 5524318"/>
              <a:gd name="connsiteX3" fmla="*/ 0 w 7297413"/>
              <a:gd name="connsiteY3" fmla="*/ 5255802 h 5524318"/>
              <a:gd name="connsiteX4" fmla="*/ 1866896 w 7297413"/>
              <a:gd name="connsiteY4" fmla="*/ 5524318 h 5524318"/>
              <a:gd name="connsiteX0" fmla="*/ 7411713 w 7411713"/>
              <a:gd name="connsiteY0" fmla="*/ 0 h 5524318"/>
              <a:gd name="connsiteX1" fmla="*/ 6212425 w 7411713"/>
              <a:gd name="connsiteY1" fmla="*/ 1296488 h 5524318"/>
              <a:gd name="connsiteX2" fmla="*/ 4442546 w 7411713"/>
              <a:gd name="connsiteY2" fmla="*/ 1260747 h 5524318"/>
              <a:gd name="connsiteX3" fmla="*/ 0 w 7411713"/>
              <a:gd name="connsiteY3" fmla="*/ 5370102 h 5524318"/>
              <a:gd name="connsiteX4" fmla="*/ 1981196 w 7411713"/>
              <a:gd name="connsiteY4" fmla="*/ 5524318 h 5524318"/>
              <a:gd name="connsiteX0" fmla="*/ 7411713 w 7411713"/>
              <a:gd name="connsiteY0" fmla="*/ 0 h 5879918"/>
              <a:gd name="connsiteX1" fmla="*/ 6212425 w 7411713"/>
              <a:gd name="connsiteY1" fmla="*/ 1296488 h 5879918"/>
              <a:gd name="connsiteX2" fmla="*/ 4442546 w 7411713"/>
              <a:gd name="connsiteY2" fmla="*/ 1260747 h 5879918"/>
              <a:gd name="connsiteX3" fmla="*/ 0 w 7411713"/>
              <a:gd name="connsiteY3" fmla="*/ 5370102 h 5879918"/>
              <a:gd name="connsiteX4" fmla="*/ 1955796 w 7411713"/>
              <a:gd name="connsiteY4" fmla="*/ 5879918 h 5879918"/>
              <a:gd name="connsiteX0" fmla="*/ 7411713 w 7411713"/>
              <a:gd name="connsiteY0" fmla="*/ 0 h 5879918"/>
              <a:gd name="connsiteX1" fmla="*/ 6212425 w 7411713"/>
              <a:gd name="connsiteY1" fmla="*/ 1296488 h 5879918"/>
              <a:gd name="connsiteX2" fmla="*/ 4163146 w 7411713"/>
              <a:gd name="connsiteY2" fmla="*/ 1273447 h 5879918"/>
              <a:gd name="connsiteX3" fmla="*/ 0 w 7411713"/>
              <a:gd name="connsiteY3" fmla="*/ 5370102 h 5879918"/>
              <a:gd name="connsiteX4" fmla="*/ 1955796 w 7411713"/>
              <a:gd name="connsiteY4" fmla="*/ 5879918 h 5879918"/>
              <a:gd name="connsiteX0" fmla="*/ 7411713 w 7411713"/>
              <a:gd name="connsiteY0" fmla="*/ 0 h 5879918"/>
              <a:gd name="connsiteX1" fmla="*/ 6212425 w 7411713"/>
              <a:gd name="connsiteY1" fmla="*/ 1296488 h 5879918"/>
              <a:gd name="connsiteX2" fmla="*/ 4163146 w 7411713"/>
              <a:gd name="connsiteY2" fmla="*/ 1273447 h 5879918"/>
              <a:gd name="connsiteX3" fmla="*/ 0 w 7411713"/>
              <a:gd name="connsiteY3" fmla="*/ 5370102 h 5879918"/>
              <a:gd name="connsiteX4" fmla="*/ 1955796 w 7411713"/>
              <a:gd name="connsiteY4" fmla="*/ 5879918 h 5879918"/>
              <a:gd name="connsiteX0" fmla="*/ 7411713 w 7411713"/>
              <a:gd name="connsiteY0" fmla="*/ 0 h 5879918"/>
              <a:gd name="connsiteX1" fmla="*/ 6212425 w 7411713"/>
              <a:gd name="connsiteY1" fmla="*/ 1296488 h 5879918"/>
              <a:gd name="connsiteX2" fmla="*/ 4150446 w 7411713"/>
              <a:gd name="connsiteY2" fmla="*/ 1286147 h 5879918"/>
              <a:gd name="connsiteX3" fmla="*/ 0 w 7411713"/>
              <a:gd name="connsiteY3" fmla="*/ 5370102 h 5879918"/>
              <a:gd name="connsiteX4" fmla="*/ 1955796 w 7411713"/>
              <a:gd name="connsiteY4" fmla="*/ 5879918 h 5879918"/>
              <a:gd name="connsiteX0" fmla="*/ 7551413 w 7551413"/>
              <a:gd name="connsiteY0" fmla="*/ 0 h 5879918"/>
              <a:gd name="connsiteX1" fmla="*/ 6352125 w 7551413"/>
              <a:gd name="connsiteY1" fmla="*/ 1296488 h 5879918"/>
              <a:gd name="connsiteX2" fmla="*/ 4290146 w 7551413"/>
              <a:gd name="connsiteY2" fmla="*/ 1286147 h 5879918"/>
              <a:gd name="connsiteX3" fmla="*/ 0 w 7551413"/>
              <a:gd name="connsiteY3" fmla="*/ 5357402 h 5879918"/>
              <a:gd name="connsiteX4" fmla="*/ 2095496 w 7551413"/>
              <a:gd name="connsiteY4" fmla="*/ 5879918 h 5879918"/>
              <a:gd name="connsiteX0" fmla="*/ 7691113 w 7691113"/>
              <a:gd name="connsiteY0" fmla="*/ 0 h 5879918"/>
              <a:gd name="connsiteX1" fmla="*/ 6491825 w 7691113"/>
              <a:gd name="connsiteY1" fmla="*/ 1296488 h 5879918"/>
              <a:gd name="connsiteX2" fmla="*/ 4429846 w 7691113"/>
              <a:gd name="connsiteY2" fmla="*/ 1286147 h 5879918"/>
              <a:gd name="connsiteX3" fmla="*/ 0 w 7691113"/>
              <a:gd name="connsiteY3" fmla="*/ 5319302 h 5879918"/>
              <a:gd name="connsiteX4" fmla="*/ 2235196 w 7691113"/>
              <a:gd name="connsiteY4" fmla="*/ 5879918 h 5879918"/>
              <a:gd name="connsiteX0" fmla="*/ 7843513 w 7843513"/>
              <a:gd name="connsiteY0" fmla="*/ 0 h 5879918"/>
              <a:gd name="connsiteX1" fmla="*/ 6644225 w 7843513"/>
              <a:gd name="connsiteY1" fmla="*/ 1296488 h 5879918"/>
              <a:gd name="connsiteX2" fmla="*/ 4582246 w 7843513"/>
              <a:gd name="connsiteY2" fmla="*/ 1286147 h 5879918"/>
              <a:gd name="connsiteX3" fmla="*/ 0 w 7843513"/>
              <a:gd name="connsiteY3" fmla="*/ 5052602 h 5879918"/>
              <a:gd name="connsiteX4" fmla="*/ 2387596 w 7843513"/>
              <a:gd name="connsiteY4" fmla="*/ 5879918 h 5879918"/>
              <a:gd name="connsiteX0" fmla="*/ 7868913 w 7868913"/>
              <a:gd name="connsiteY0" fmla="*/ 0 h 5879918"/>
              <a:gd name="connsiteX1" fmla="*/ 6669625 w 7868913"/>
              <a:gd name="connsiteY1" fmla="*/ 1296488 h 5879918"/>
              <a:gd name="connsiteX2" fmla="*/ 4607646 w 7868913"/>
              <a:gd name="connsiteY2" fmla="*/ 1286147 h 5879918"/>
              <a:gd name="connsiteX3" fmla="*/ 0 w 7868913"/>
              <a:gd name="connsiteY3" fmla="*/ 4989102 h 5879918"/>
              <a:gd name="connsiteX4" fmla="*/ 2412996 w 7868913"/>
              <a:gd name="connsiteY4" fmla="*/ 5879918 h 5879918"/>
              <a:gd name="connsiteX0" fmla="*/ 7868913 w 7868913"/>
              <a:gd name="connsiteY0" fmla="*/ 0 h 5879918"/>
              <a:gd name="connsiteX1" fmla="*/ 6669625 w 7868913"/>
              <a:gd name="connsiteY1" fmla="*/ 1296488 h 5879918"/>
              <a:gd name="connsiteX2" fmla="*/ 4607646 w 7868913"/>
              <a:gd name="connsiteY2" fmla="*/ 1286147 h 5879918"/>
              <a:gd name="connsiteX3" fmla="*/ 0 w 7868913"/>
              <a:gd name="connsiteY3" fmla="*/ 4989102 h 5879918"/>
              <a:gd name="connsiteX4" fmla="*/ 2412996 w 7868913"/>
              <a:gd name="connsiteY4" fmla="*/ 5879918 h 5879918"/>
              <a:gd name="connsiteX0" fmla="*/ 7868913 w 7868913"/>
              <a:gd name="connsiteY0" fmla="*/ 0 h 5879918"/>
              <a:gd name="connsiteX1" fmla="*/ 6669625 w 7868913"/>
              <a:gd name="connsiteY1" fmla="*/ 1296488 h 5879918"/>
              <a:gd name="connsiteX2" fmla="*/ 4607646 w 7868913"/>
              <a:gd name="connsiteY2" fmla="*/ 1286147 h 5879918"/>
              <a:gd name="connsiteX3" fmla="*/ 0 w 7868913"/>
              <a:gd name="connsiteY3" fmla="*/ 4989102 h 5879918"/>
              <a:gd name="connsiteX4" fmla="*/ 2412996 w 7868913"/>
              <a:gd name="connsiteY4" fmla="*/ 5879918 h 5879918"/>
              <a:gd name="connsiteX0" fmla="*/ 7868913 w 7868913"/>
              <a:gd name="connsiteY0" fmla="*/ 0 h 5879918"/>
              <a:gd name="connsiteX1" fmla="*/ 6669625 w 7868913"/>
              <a:gd name="connsiteY1" fmla="*/ 1296488 h 5879918"/>
              <a:gd name="connsiteX2" fmla="*/ 4607646 w 7868913"/>
              <a:gd name="connsiteY2" fmla="*/ 1286147 h 5879918"/>
              <a:gd name="connsiteX3" fmla="*/ 0 w 7868913"/>
              <a:gd name="connsiteY3" fmla="*/ 4989102 h 5879918"/>
              <a:gd name="connsiteX4" fmla="*/ 2412996 w 7868913"/>
              <a:gd name="connsiteY4" fmla="*/ 5879918 h 5879918"/>
              <a:gd name="connsiteX0" fmla="*/ 7780013 w 7780013"/>
              <a:gd name="connsiteY0" fmla="*/ 0 h 5879918"/>
              <a:gd name="connsiteX1" fmla="*/ 6580725 w 7780013"/>
              <a:gd name="connsiteY1" fmla="*/ 1296488 h 5879918"/>
              <a:gd name="connsiteX2" fmla="*/ 4518746 w 7780013"/>
              <a:gd name="connsiteY2" fmla="*/ 1286147 h 5879918"/>
              <a:gd name="connsiteX3" fmla="*/ 0 w 7780013"/>
              <a:gd name="connsiteY3" fmla="*/ 5090702 h 5879918"/>
              <a:gd name="connsiteX4" fmla="*/ 2324096 w 7780013"/>
              <a:gd name="connsiteY4" fmla="*/ 5879918 h 5879918"/>
              <a:gd name="connsiteX0" fmla="*/ 7780013 w 7780013"/>
              <a:gd name="connsiteY0" fmla="*/ 0 h 5879918"/>
              <a:gd name="connsiteX1" fmla="*/ 6580725 w 7780013"/>
              <a:gd name="connsiteY1" fmla="*/ 1296488 h 5879918"/>
              <a:gd name="connsiteX2" fmla="*/ 4518746 w 7780013"/>
              <a:gd name="connsiteY2" fmla="*/ 1286147 h 5879918"/>
              <a:gd name="connsiteX3" fmla="*/ 0 w 7780013"/>
              <a:gd name="connsiteY3" fmla="*/ 5090702 h 5879918"/>
              <a:gd name="connsiteX4" fmla="*/ 2324096 w 7780013"/>
              <a:gd name="connsiteY4" fmla="*/ 5879918 h 5879918"/>
              <a:gd name="connsiteX0" fmla="*/ 7780013 w 7780013"/>
              <a:gd name="connsiteY0" fmla="*/ 0 h 5879918"/>
              <a:gd name="connsiteX1" fmla="*/ 6580725 w 7780013"/>
              <a:gd name="connsiteY1" fmla="*/ 1296488 h 5879918"/>
              <a:gd name="connsiteX2" fmla="*/ 4518746 w 7780013"/>
              <a:gd name="connsiteY2" fmla="*/ 1286147 h 5879918"/>
              <a:gd name="connsiteX3" fmla="*/ 0 w 7780013"/>
              <a:gd name="connsiteY3" fmla="*/ 5090702 h 5879918"/>
              <a:gd name="connsiteX4" fmla="*/ 2324096 w 7780013"/>
              <a:gd name="connsiteY4" fmla="*/ 5879918 h 5879918"/>
              <a:gd name="connsiteX0" fmla="*/ 7780013 w 7780013"/>
              <a:gd name="connsiteY0" fmla="*/ 0 h 5879918"/>
              <a:gd name="connsiteX1" fmla="*/ 6580725 w 7780013"/>
              <a:gd name="connsiteY1" fmla="*/ 1296488 h 5879918"/>
              <a:gd name="connsiteX2" fmla="*/ 4518746 w 7780013"/>
              <a:gd name="connsiteY2" fmla="*/ 1286147 h 5879918"/>
              <a:gd name="connsiteX3" fmla="*/ 0 w 7780013"/>
              <a:gd name="connsiteY3" fmla="*/ 5090702 h 5879918"/>
              <a:gd name="connsiteX4" fmla="*/ 2324096 w 7780013"/>
              <a:gd name="connsiteY4" fmla="*/ 5879918 h 5879918"/>
              <a:gd name="connsiteX0" fmla="*/ 7780013 w 7780013"/>
              <a:gd name="connsiteY0" fmla="*/ 0 h 5879918"/>
              <a:gd name="connsiteX1" fmla="*/ 6580725 w 7780013"/>
              <a:gd name="connsiteY1" fmla="*/ 1296488 h 5879918"/>
              <a:gd name="connsiteX2" fmla="*/ 4709246 w 7780013"/>
              <a:gd name="connsiteY2" fmla="*/ 1273447 h 5879918"/>
              <a:gd name="connsiteX3" fmla="*/ 0 w 7780013"/>
              <a:gd name="connsiteY3" fmla="*/ 5090702 h 5879918"/>
              <a:gd name="connsiteX4" fmla="*/ 2324096 w 7780013"/>
              <a:gd name="connsiteY4" fmla="*/ 5879918 h 5879918"/>
              <a:gd name="connsiteX0" fmla="*/ 7627613 w 7627613"/>
              <a:gd name="connsiteY0" fmla="*/ 0 h 5879918"/>
              <a:gd name="connsiteX1" fmla="*/ 6428325 w 7627613"/>
              <a:gd name="connsiteY1" fmla="*/ 1296488 h 5879918"/>
              <a:gd name="connsiteX2" fmla="*/ 4556846 w 7627613"/>
              <a:gd name="connsiteY2" fmla="*/ 1273447 h 5879918"/>
              <a:gd name="connsiteX3" fmla="*/ 0 w 7627613"/>
              <a:gd name="connsiteY3" fmla="*/ 5217702 h 5879918"/>
              <a:gd name="connsiteX4" fmla="*/ 2171696 w 7627613"/>
              <a:gd name="connsiteY4" fmla="*/ 5879918 h 5879918"/>
              <a:gd name="connsiteX0" fmla="*/ 7767313 w 7767313"/>
              <a:gd name="connsiteY0" fmla="*/ 0 h 5879918"/>
              <a:gd name="connsiteX1" fmla="*/ 6568025 w 7767313"/>
              <a:gd name="connsiteY1" fmla="*/ 1296488 h 5879918"/>
              <a:gd name="connsiteX2" fmla="*/ 4696546 w 7767313"/>
              <a:gd name="connsiteY2" fmla="*/ 1273447 h 5879918"/>
              <a:gd name="connsiteX3" fmla="*/ 0 w 7767313"/>
              <a:gd name="connsiteY3" fmla="*/ 5116102 h 5879918"/>
              <a:gd name="connsiteX4" fmla="*/ 2311396 w 7767313"/>
              <a:gd name="connsiteY4" fmla="*/ 5879918 h 5879918"/>
              <a:gd name="connsiteX0" fmla="*/ 7767313 w 7767313"/>
              <a:gd name="connsiteY0" fmla="*/ 0 h 5879918"/>
              <a:gd name="connsiteX1" fmla="*/ 6568025 w 7767313"/>
              <a:gd name="connsiteY1" fmla="*/ 1296488 h 5879918"/>
              <a:gd name="connsiteX2" fmla="*/ 4518746 w 7767313"/>
              <a:gd name="connsiteY2" fmla="*/ 1260747 h 5879918"/>
              <a:gd name="connsiteX3" fmla="*/ 0 w 7767313"/>
              <a:gd name="connsiteY3" fmla="*/ 5116102 h 5879918"/>
              <a:gd name="connsiteX4" fmla="*/ 2311396 w 7767313"/>
              <a:gd name="connsiteY4" fmla="*/ 5879918 h 5879918"/>
              <a:gd name="connsiteX0" fmla="*/ 7767313 w 7767313"/>
              <a:gd name="connsiteY0" fmla="*/ 0 h 5879918"/>
              <a:gd name="connsiteX1" fmla="*/ 6390225 w 7767313"/>
              <a:gd name="connsiteY1" fmla="*/ 1296488 h 5879918"/>
              <a:gd name="connsiteX2" fmla="*/ 4518746 w 7767313"/>
              <a:gd name="connsiteY2" fmla="*/ 1260747 h 5879918"/>
              <a:gd name="connsiteX3" fmla="*/ 0 w 7767313"/>
              <a:gd name="connsiteY3" fmla="*/ 5116102 h 5879918"/>
              <a:gd name="connsiteX4" fmla="*/ 2311396 w 7767313"/>
              <a:gd name="connsiteY4" fmla="*/ 5879918 h 5879918"/>
              <a:gd name="connsiteX0" fmla="*/ 7767313 w 7767313"/>
              <a:gd name="connsiteY0" fmla="*/ 0 h 5879918"/>
              <a:gd name="connsiteX1" fmla="*/ 6420705 w 7767313"/>
              <a:gd name="connsiteY1" fmla="*/ 1273628 h 5879918"/>
              <a:gd name="connsiteX2" fmla="*/ 4518746 w 7767313"/>
              <a:gd name="connsiteY2" fmla="*/ 1260747 h 5879918"/>
              <a:gd name="connsiteX3" fmla="*/ 0 w 7767313"/>
              <a:gd name="connsiteY3" fmla="*/ 5116102 h 5879918"/>
              <a:gd name="connsiteX4" fmla="*/ 2311396 w 7767313"/>
              <a:gd name="connsiteY4" fmla="*/ 5879918 h 5879918"/>
              <a:gd name="connsiteX0" fmla="*/ 7767313 w 7767313"/>
              <a:gd name="connsiteY0" fmla="*/ 0 h 5879918"/>
              <a:gd name="connsiteX1" fmla="*/ 6420705 w 7767313"/>
              <a:gd name="connsiteY1" fmla="*/ 1273628 h 5879918"/>
              <a:gd name="connsiteX2" fmla="*/ 4511126 w 7767313"/>
              <a:gd name="connsiteY2" fmla="*/ 1275987 h 5879918"/>
              <a:gd name="connsiteX3" fmla="*/ 0 w 7767313"/>
              <a:gd name="connsiteY3" fmla="*/ 5116102 h 5879918"/>
              <a:gd name="connsiteX4" fmla="*/ 2311396 w 7767313"/>
              <a:gd name="connsiteY4" fmla="*/ 5879918 h 5879918"/>
              <a:gd name="connsiteX0" fmla="*/ 7707155 w 7707155"/>
              <a:gd name="connsiteY0" fmla="*/ 0 h 5879918"/>
              <a:gd name="connsiteX1" fmla="*/ 6420705 w 7707155"/>
              <a:gd name="connsiteY1" fmla="*/ 1273628 h 5879918"/>
              <a:gd name="connsiteX2" fmla="*/ 4511126 w 7707155"/>
              <a:gd name="connsiteY2" fmla="*/ 1275987 h 5879918"/>
              <a:gd name="connsiteX3" fmla="*/ 0 w 7707155"/>
              <a:gd name="connsiteY3" fmla="*/ 5116102 h 5879918"/>
              <a:gd name="connsiteX4" fmla="*/ 2311396 w 7707155"/>
              <a:gd name="connsiteY4" fmla="*/ 5879918 h 5879918"/>
              <a:gd name="connsiteX0" fmla="*/ 7707155 w 7707155"/>
              <a:gd name="connsiteY0" fmla="*/ 0 h 5879918"/>
              <a:gd name="connsiteX1" fmla="*/ 6372579 w 7707155"/>
              <a:gd name="connsiteY1" fmla="*/ 1285660 h 5879918"/>
              <a:gd name="connsiteX2" fmla="*/ 4511126 w 7707155"/>
              <a:gd name="connsiteY2" fmla="*/ 1275987 h 5879918"/>
              <a:gd name="connsiteX3" fmla="*/ 0 w 7707155"/>
              <a:gd name="connsiteY3" fmla="*/ 5116102 h 5879918"/>
              <a:gd name="connsiteX4" fmla="*/ 2311396 w 7707155"/>
              <a:gd name="connsiteY4" fmla="*/ 5879918 h 5879918"/>
              <a:gd name="connsiteX0" fmla="*/ 7707155 w 7707155"/>
              <a:gd name="connsiteY0" fmla="*/ 0 h 5879918"/>
              <a:gd name="connsiteX1" fmla="*/ 6360548 w 7707155"/>
              <a:gd name="connsiteY1" fmla="*/ 1261596 h 5879918"/>
              <a:gd name="connsiteX2" fmla="*/ 4511126 w 7707155"/>
              <a:gd name="connsiteY2" fmla="*/ 1275987 h 5879918"/>
              <a:gd name="connsiteX3" fmla="*/ 0 w 7707155"/>
              <a:gd name="connsiteY3" fmla="*/ 5116102 h 5879918"/>
              <a:gd name="connsiteX4" fmla="*/ 2311396 w 7707155"/>
              <a:gd name="connsiteY4" fmla="*/ 5879918 h 5879918"/>
              <a:gd name="connsiteX0" fmla="*/ 7659029 w 7659029"/>
              <a:gd name="connsiteY0" fmla="*/ 0 h 5903981"/>
              <a:gd name="connsiteX1" fmla="*/ 6360548 w 7659029"/>
              <a:gd name="connsiteY1" fmla="*/ 1285659 h 5903981"/>
              <a:gd name="connsiteX2" fmla="*/ 4511126 w 7659029"/>
              <a:gd name="connsiteY2" fmla="*/ 1300050 h 5903981"/>
              <a:gd name="connsiteX3" fmla="*/ 0 w 7659029"/>
              <a:gd name="connsiteY3" fmla="*/ 5140165 h 5903981"/>
              <a:gd name="connsiteX4" fmla="*/ 2311396 w 7659029"/>
              <a:gd name="connsiteY4" fmla="*/ 5903981 h 5903981"/>
              <a:gd name="connsiteX0" fmla="*/ 7659029 w 7659029"/>
              <a:gd name="connsiteY0" fmla="*/ 0 h 5434749"/>
              <a:gd name="connsiteX1" fmla="*/ 6360548 w 7659029"/>
              <a:gd name="connsiteY1" fmla="*/ 1285659 h 5434749"/>
              <a:gd name="connsiteX2" fmla="*/ 4511126 w 7659029"/>
              <a:gd name="connsiteY2" fmla="*/ 1300050 h 5434749"/>
              <a:gd name="connsiteX3" fmla="*/ 0 w 7659029"/>
              <a:gd name="connsiteY3" fmla="*/ 5140165 h 5434749"/>
              <a:gd name="connsiteX4" fmla="*/ 458533 w 7659029"/>
              <a:gd name="connsiteY4" fmla="*/ 5434749 h 5434749"/>
              <a:gd name="connsiteX0" fmla="*/ 7833201 w 7833201"/>
              <a:gd name="connsiteY0" fmla="*/ 0 h 5347663"/>
              <a:gd name="connsiteX1" fmla="*/ 6360548 w 7833201"/>
              <a:gd name="connsiteY1" fmla="*/ 1198573 h 5347663"/>
              <a:gd name="connsiteX2" fmla="*/ 4511126 w 7833201"/>
              <a:gd name="connsiteY2" fmla="*/ 1212964 h 5347663"/>
              <a:gd name="connsiteX3" fmla="*/ 0 w 7833201"/>
              <a:gd name="connsiteY3" fmla="*/ 5053079 h 5347663"/>
              <a:gd name="connsiteX4" fmla="*/ 458533 w 7833201"/>
              <a:gd name="connsiteY4" fmla="*/ 5347663 h 5347663"/>
              <a:gd name="connsiteX0" fmla="*/ 7833201 w 7833201"/>
              <a:gd name="connsiteY0" fmla="*/ 0 h 5347663"/>
              <a:gd name="connsiteX1" fmla="*/ 6360548 w 7833201"/>
              <a:gd name="connsiteY1" fmla="*/ 1198573 h 5347663"/>
              <a:gd name="connsiteX2" fmla="*/ 4511126 w 7833201"/>
              <a:gd name="connsiteY2" fmla="*/ 1212964 h 5347663"/>
              <a:gd name="connsiteX3" fmla="*/ 0 w 7833201"/>
              <a:gd name="connsiteY3" fmla="*/ 5053079 h 5347663"/>
              <a:gd name="connsiteX4" fmla="*/ 458533 w 7833201"/>
              <a:gd name="connsiteY4" fmla="*/ 5347663 h 5347663"/>
              <a:gd name="connsiteX0" fmla="*/ 7833201 w 7833201"/>
              <a:gd name="connsiteY0" fmla="*/ 0 h 5347663"/>
              <a:gd name="connsiteX1" fmla="*/ 6360548 w 7833201"/>
              <a:gd name="connsiteY1" fmla="*/ 1198573 h 5347663"/>
              <a:gd name="connsiteX2" fmla="*/ 4511126 w 7833201"/>
              <a:gd name="connsiteY2" fmla="*/ 1212964 h 5347663"/>
              <a:gd name="connsiteX3" fmla="*/ 0 w 7833201"/>
              <a:gd name="connsiteY3" fmla="*/ 5053079 h 5347663"/>
              <a:gd name="connsiteX4" fmla="*/ 458533 w 7833201"/>
              <a:gd name="connsiteY4" fmla="*/ 5347663 h 5347663"/>
              <a:gd name="connsiteX0" fmla="*/ 7804173 w 7804173"/>
              <a:gd name="connsiteY0" fmla="*/ 0 h 5347663"/>
              <a:gd name="connsiteX1" fmla="*/ 6331520 w 7804173"/>
              <a:gd name="connsiteY1" fmla="*/ 1198573 h 5347663"/>
              <a:gd name="connsiteX2" fmla="*/ 4482098 w 7804173"/>
              <a:gd name="connsiteY2" fmla="*/ 1212964 h 5347663"/>
              <a:gd name="connsiteX3" fmla="*/ 0 w 7804173"/>
              <a:gd name="connsiteY3" fmla="*/ 4980508 h 5347663"/>
              <a:gd name="connsiteX4" fmla="*/ 429505 w 7804173"/>
              <a:gd name="connsiteY4" fmla="*/ 5347663 h 5347663"/>
              <a:gd name="connsiteX0" fmla="*/ 7789658 w 7789658"/>
              <a:gd name="connsiteY0" fmla="*/ 0 h 5347663"/>
              <a:gd name="connsiteX1" fmla="*/ 6317005 w 7789658"/>
              <a:gd name="connsiteY1" fmla="*/ 1198573 h 5347663"/>
              <a:gd name="connsiteX2" fmla="*/ 4467583 w 7789658"/>
              <a:gd name="connsiteY2" fmla="*/ 1212964 h 5347663"/>
              <a:gd name="connsiteX3" fmla="*/ 0 w 7789658"/>
              <a:gd name="connsiteY3" fmla="*/ 4936966 h 5347663"/>
              <a:gd name="connsiteX4" fmla="*/ 414990 w 7789658"/>
              <a:gd name="connsiteY4" fmla="*/ 5347663 h 5347663"/>
              <a:gd name="connsiteX0" fmla="*/ 7804173 w 7804173"/>
              <a:gd name="connsiteY0" fmla="*/ 0 h 5347663"/>
              <a:gd name="connsiteX1" fmla="*/ 6331520 w 7804173"/>
              <a:gd name="connsiteY1" fmla="*/ 1198573 h 5347663"/>
              <a:gd name="connsiteX2" fmla="*/ 4482098 w 7804173"/>
              <a:gd name="connsiteY2" fmla="*/ 1212964 h 5347663"/>
              <a:gd name="connsiteX3" fmla="*/ 0 w 7804173"/>
              <a:gd name="connsiteY3" fmla="*/ 4864394 h 5347663"/>
              <a:gd name="connsiteX4" fmla="*/ 429505 w 7804173"/>
              <a:gd name="connsiteY4" fmla="*/ 5347663 h 5347663"/>
              <a:gd name="connsiteX0" fmla="*/ 7804173 w 7804173"/>
              <a:gd name="connsiteY0" fmla="*/ 0 h 5231549"/>
              <a:gd name="connsiteX1" fmla="*/ 6331520 w 7804173"/>
              <a:gd name="connsiteY1" fmla="*/ 1198573 h 5231549"/>
              <a:gd name="connsiteX2" fmla="*/ 4482098 w 7804173"/>
              <a:gd name="connsiteY2" fmla="*/ 1212964 h 5231549"/>
              <a:gd name="connsiteX3" fmla="*/ 0 w 7804173"/>
              <a:gd name="connsiteY3" fmla="*/ 4864394 h 5231549"/>
              <a:gd name="connsiteX4" fmla="*/ 618190 w 7804173"/>
              <a:gd name="connsiteY4" fmla="*/ 5231549 h 5231549"/>
              <a:gd name="connsiteX0" fmla="*/ 7858764 w 7858764"/>
              <a:gd name="connsiteY0" fmla="*/ 0 h 5231549"/>
              <a:gd name="connsiteX1" fmla="*/ 6386111 w 7858764"/>
              <a:gd name="connsiteY1" fmla="*/ 1198573 h 5231549"/>
              <a:gd name="connsiteX2" fmla="*/ 4536689 w 7858764"/>
              <a:gd name="connsiteY2" fmla="*/ 1212964 h 5231549"/>
              <a:gd name="connsiteX3" fmla="*/ 0 w 7858764"/>
              <a:gd name="connsiteY3" fmla="*/ 4809803 h 5231549"/>
              <a:gd name="connsiteX4" fmla="*/ 672781 w 7858764"/>
              <a:gd name="connsiteY4" fmla="*/ 5231549 h 5231549"/>
              <a:gd name="connsiteX0" fmla="*/ 7804173 w 7804173"/>
              <a:gd name="connsiteY0" fmla="*/ 0 h 5231549"/>
              <a:gd name="connsiteX1" fmla="*/ 6331520 w 7804173"/>
              <a:gd name="connsiteY1" fmla="*/ 1198573 h 5231549"/>
              <a:gd name="connsiteX2" fmla="*/ 4482098 w 7804173"/>
              <a:gd name="connsiteY2" fmla="*/ 1212964 h 5231549"/>
              <a:gd name="connsiteX3" fmla="*/ 0 w 7804173"/>
              <a:gd name="connsiteY3" fmla="*/ 4755212 h 5231549"/>
              <a:gd name="connsiteX4" fmla="*/ 618190 w 7804173"/>
              <a:gd name="connsiteY4" fmla="*/ 5231549 h 5231549"/>
              <a:gd name="connsiteX0" fmla="*/ 7804173 w 7804173"/>
              <a:gd name="connsiteY0" fmla="*/ 0 h 5231549"/>
              <a:gd name="connsiteX1" fmla="*/ 6331520 w 7804173"/>
              <a:gd name="connsiteY1" fmla="*/ 1198573 h 5231549"/>
              <a:gd name="connsiteX2" fmla="*/ 4482098 w 7804173"/>
              <a:gd name="connsiteY2" fmla="*/ 1212964 h 5231549"/>
              <a:gd name="connsiteX3" fmla="*/ 0 w 7804173"/>
              <a:gd name="connsiteY3" fmla="*/ 4782507 h 5231549"/>
              <a:gd name="connsiteX4" fmla="*/ 618190 w 7804173"/>
              <a:gd name="connsiteY4" fmla="*/ 5231549 h 5231549"/>
              <a:gd name="connsiteX0" fmla="*/ 7804173 w 7804173"/>
              <a:gd name="connsiteY0" fmla="*/ 0 h 5231549"/>
              <a:gd name="connsiteX1" fmla="*/ 6331520 w 7804173"/>
              <a:gd name="connsiteY1" fmla="*/ 1198573 h 5231549"/>
              <a:gd name="connsiteX2" fmla="*/ 4482098 w 7804173"/>
              <a:gd name="connsiteY2" fmla="*/ 1212964 h 5231549"/>
              <a:gd name="connsiteX3" fmla="*/ 0 w 7804173"/>
              <a:gd name="connsiteY3" fmla="*/ 4823451 h 5231549"/>
              <a:gd name="connsiteX4" fmla="*/ 618190 w 7804173"/>
              <a:gd name="connsiteY4" fmla="*/ 5231549 h 5231549"/>
              <a:gd name="connsiteX0" fmla="*/ 7790525 w 7790525"/>
              <a:gd name="connsiteY0" fmla="*/ 0 h 5231549"/>
              <a:gd name="connsiteX1" fmla="*/ 6317872 w 7790525"/>
              <a:gd name="connsiteY1" fmla="*/ 1198573 h 5231549"/>
              <a:gd name="connsiteX2" fmla="*/ 4468450 w 7790525"/>
              <a:gd name="connsiteY2" fmla="*/ 1212964 h 5231549"/>
              <a:gd name="connsiteX3" fmla="*/ 0 w 7790525"/>
              <a:gd name="connsiteY3" fmla="*/ 4837098 h 5231549"/>
              <a:gd name="connsiteX4" fmla="*/ 604542 w 7790525"/>
              <a:gd name="connsiteY4" fmla="*/ 5231549 h 5231549"/>
              <a:gd name="connsiteX0" fmla="*/ 7790525 w 7790525"/>
              <a:gd name="connsiteY0" fmla="*/ 0 h 5231549"/>
              <a:gd name="connsiteX1" fmla="*/ 6317872 w 7790525"/>
              <a:gd name="connsiteY1" fmla="*/ 1198573 h 5231549"/>
              <a:gd name="connsiteX2" fmla="*/ 4468450 w 7790525"/>
              <a:gd name="connsiteY2" fmla="*/ 1212964 h 5231549"/>
              <a:gd name="connsiteX3" fmla="*/ 0 w 7790525"/>
              <a:gd name="connsiteY3" fmla="*/ 4837098 h 5231549"/>
              <a:gd name="connsiteX4" fmla="*/ 604542 w 7790525"/>
              <a:gd name="connsiteY4" fmla="*/ 5231549 h 5231549"/>
              <a:gd name="connsiteX0" fmla="*/ 7790525 w 7790525"/>
              <a:gd name="connsiteY0" fmla="*/ 0 h 5231549"/>
              <a:gd name="connsiteX1" fmla="*/ 6317872 w 7790525"/>
              <a:gd name="connsiteY1" fmla="*/ 1198573 h 5231549"/>
              <a:gd name="connsiteX2" fmla="*/ 4468450 w 7790525"/>
              <a:gd name="connsiteY2" fmla="*/ 1212964 h 5231549"/>
              <a:gd name="connsiteX3" fmla="*/ 0 w 7790525"/>
              <a:gd name="connsiteY3" fmla="*/ 4837098 h 5231549"/>
              <a:gd name="connsiteX4" fmla="*/ 604542 w 7790525"/>
              <a:gd name="connsiteY4" fmla="*/ 5231549 h 5231549"/>
              <a:gd name="connsiteX0" fmla="*/ 7790525 w 7790525"/>
              <a:gd name="connsiteY0" fmla="*/ 0 h 5258844"/>
              <a:gd name="connsiteX1" fmla="*/ 6317872 w 7790525"/>
              <a:gd name="connsiteY1" fmla="*/ 1198573 h 5258844"/>
              <a:gd name="connsiteX2" fmla="*/ 4468450 w 7790525"/>
              <a:gd name="connsiteY2" fmla="*/ 1212964 h 5258844"/>
              <a:gd name="connsiteX3" fmla="*/ 0 w 7790525"/>
              <a:gd name="connsiteY3" fmla="*/ 4837098 h 5258844"/>
              <a:gd name="connsiteX4" fmla="*/ 399826 w 7790525"/>
              <a:gd name="connsiteY4" fmla="*/ 5258844 h 5258844"/>
              <a:gd name="connsiteX0" fmla="*/ 7790525 w 7790525"/>
              <a:gd name="connsiteY0" fmla="*/ 0 h 5408969"/>
              <a:gd name="connsiteX1" fmla="*/ 6317872 w 7790525"/>
              <a:gd name="connsiteY1" fmla="*/ 1198573 h 5408969"/>
              <a:gd name="connsiteX2" fmla="*/ 4468450 w 7790525"/>
              <a:gd name="connsiteY2" fmla="*/ 1212964 h 5408969"/>
              <a:gd name="connsiteX3" fmla="*/ 0 w 7790525"/>
              <a:gd name="connsiteY3" fmla="*/ 4837098 h 5408969"/>
              <a:gd name="connsiteX4" fmla="*/ 372530 w 7790525"/>
              <a:gd name="connsiteY4" fmla="*/ 5408969 h 5408969"/>
              <a:gd name="connsiteX0" fmla="*/ 7790525 w 7790525"/>
              <a:gd name="connsiteY0" fmla="*/ 0 h 5389919"/>
              <a:gd name="connsiteX1" fmla="*/ 6317872 w 7790525"/>
              <a:gd name="connsiteY1" fmla="*/ 1198573 h 5389919"/>
              <a:gd name="connsiteX2" fmla="*/ 4468450 w 7790525"/>
              <a:gd name="connsiteY2" fmla="*/ 1212964 h 5389919"/>
              <a:gd name="connsiteX3" fmla="*/ 0 w 7790525"/>
              <a:gd name="connsiteY3" fmla="*/ 4837098 h 5389919"/>
              <a:gd name="connsiteX4" fmla="*/ 486830 w 7790525"/>
              <a:gd name="connsiteY4" fmla="*/ 5389919 h 5389919"/>
              <a:gd name="connsiteX0" fmla="*/ 7813385 w 7813385"/>
              <a:gd name="connsiteY0" fmla="*/ 0 h 5428019"/>
              <a:gd name="connsiteX1" fmla="*/ 6317872 w 7813385"/>
              <a:gd name="connsiteY1" fmla="*/ 1236673 h 5428019"/>
              <a:gd name="connsiteX2" fmla="*/ 4468450 w 7813385"/>
              <a:gd name="connsiteY2" fmla="*/ 1251064 h 5428019"/>
              <a:gd name="connsiteX3" fmla="*/ 0 w 7813385"/>
              <a:gd name="connsiteY3" fmla="*/ 4875198 h 5428019"/>
              <a:gd name="connsiteX4" fmla="*/ 486830 w 7813385"/>
              <a:gd name="connsiteY4" fmla="*/ 5428019 h 5428019"/>
              <a:gd name="connsiteX0" fmla="*/ 7813385 w 7813385"/>
              <a:gd name="connsiteY0" fmla="*/ 0 h 5298479"/>
              <a:gd name="connsiteX1" fmla="*/ 6317872 w 7813385"/>
              <a:gd name="connsiteY1" fmla="*/ 1236673 h 5298479"/>
              <a:gd name="connsiteX2" fmla="*/ 4468450 w 7813385"/>
              <a:gd name="connsiteY2" fmla="*/ 1251064 h 5298479"/>
              <a:gd name="connsiteX3" fmla="*/ 0 w 7813385"/>
              <a:gd name="connsiteY3" fmla="*/ 4875198 h 5298479"/>
              <a:gd name="connsiteX4" fmla="*/ 342050 w 7813385"/>
              <a:gd name="connsiteY4" fmla="*/ 5298479 h 5298479"/>
              <a:gd name="connsiteX0" fmla="*/ 7813385 w 7813385"/>
              <a:gd name="connsiteY0" fmla="*/ 0 h 4875198"/>
              <a:gd name="connsiteX1" fmla="*/ 6317872 w 7813385"/>
              <a:gd name="connsiteY1" fmla="*/ 1236673 h 4875198"/>
              <a:gd name="connsiteX2" fmla="*/ 4468450 w 7813385"/>
              <a:gd name="connsiteY2" fmla="*/ 1251064 h 4875198"/>
              <a:gd name="connsiteX3" fmla="*/ 0 w 7813385"/>
              <a:gd name="connsiteY3" fmla="*/ 4875198 h 4875198"/>
              <a:gd name="connsiteX0" fmla="*/ 7737185 w 7737185"/>
              <a:gd name="connsiteY0" fmla="*/ 0 h 4808523"/>
              <a:gd name="connsiteX1" fmla="*/ 6241672 w 7737185"/>
              <a:gd name="connsiteY1" fmla="*/ 1236673 h 4808523"/>
              <a:gd name="connsiteX2" fmla="*/ 4392250 w 7737185"/>
              <a:gd name="connsiteY2" fmla="*/ 1251064 h 4808523"/>
              <a:gd name="connsiteX3" fmla="*/ 0 w 7737185"/>
              <a:gd name="connsiteY3" fmla="*/ 4808523 h 4808523"/>
              <a:gd name="connsiteX0" fmla="*/ 7680035 w 7680035"/>
              <a:gd name="connsiteY0" fmla="*/ 0 h 4764073"/>
              <a:gd name="connsiteX1" fmla="*/ 6184522 w 7680035"/>
              <a:gd name="connsiteY1" fmla="*/ 1236673 h 4764073"/>
              <a:gd name="connsiteX2" fmla="*/ 4335100 w 7680035"/>
              <a:gd name="connsiteY2" fmla="*/ 1251064 h 4764073"/>
              <a:gd name="connsiteX3" fmla="*/ 0 w 7680035"/>
              <a:gd name="connsiteY3" fmla="*/ 4764073 h 4764073"/>
              <a:gd name="connsiteX0" fmla="*/ 7611455 w 7611455"/>
              <a:gd name="connsiteY0" fmla="*/ 0 h 4771693"/>
              <a:gd name="connsiteX1" fmla="*/ 6115942 w 7611455"/>
              <a:gd name="connsiteY1" fmla="*/ 1236673 h 4771693"/>
              <a:gd name="connsiteX2" fmla="*/ 4266520 w 7611455"/>
              <a:gd name="connsiteY2" fmla="*/ 1251064 h 4771693"/>
              <a:gd name="connsiteX3" fmla="*/ 0 w 7611455"/>
              <a:gd name="connsiteY3" fmla="*/ 4771693 h 4771693"/>
              <a:gd name="connsiteX0" fmla="*/ 7604311 w 7604311"/>
              <a:gd name="connsiteY0" fmla="*/ 0 h 4785980"/>
              <a:gd name="connsiteX1" fmla="*/ 6108798 w 7604311"/>
              <a:gd name="connsiteY1" fmla="*/ 1236673 h 4785980"/>
              <a:gd name="connsiteX2" fmla="*/ 4259376 w 7604311"/>
              <a:gd name="connsiteY2" fmla="*/ 1251064 h 4785980"/>
              <a:gd name="connsiteX3" fmla="*/ 0 w 7604311"/>
              <a:gd name="connsiteY3" fmla="*/ 4785980 h 4785980"/>
              <a:gd name="connsiteX0" fmla="*/ 7580499 w 7580499"/>
              <a:gd name="connsiteY0" fmla="*/ 0 h 4771693"/>
              <a:gd name="connsiteX1" fmla="*/ 6084986 w 7580499"/>
              <a:gd name="connsiteY1" fmla="*/ 1236673 h 4771693"/>
              <a:gd name="connsiteX2" fmla="*/ 4235564 w 7580499"/>
              <a:gd name="connsiteY2" fmla="*/ 1251064 h 4771693"/>
              <a:gd name="connsiteX3" fmla="*/ 0 w 7580499"/>
              <a:gd name="connsiteY3" fmla="*/ 4771693 h 4771693"/>
              <a:gd name="connsiteX0" fmla="*/ 7580499 w 7580499"/>
              <a:gd name="connsiteY0" fmla="*/ 0 h 4781218"/>
              <a:gd name="connsiteX1" fmla="*/ 6084986 w 7580499"/>
              <a:gd name="connsiteY1" fmla="*/ 1236673 h 4781218"/>
              <a:gd name="connsiteX2" fmla="*/ 4235564 w 7580499"/>
              <a:gd name="connsiteY2" fmla="*/ 1251064 h 4781218"/>
              <a:gd name="connsiteX3" fmla="*/ 0 w 7580499"/>
              <a:gd name="connsiteY3" fmla="*/ 4781218 h 4781218"/>
              <a:gd name="connsiteX0" fmla="*/ 7594787 w 7594787"/>
              <a:gd name="connsiteY0" fmla="*/ 0 h 4785981"/>
              <a:gd name="connsiteX1" fmla="*/ 6099274 w 7594787"/>
              <a:gd name="connsiteY1" fmla="*/ 1236673 h 4785981"/>
              <a:gd name="connsiteX2" fmla="*/ 4249852 w 7594787"/>
              <a:gd name="connsiteY2" fmla="*/ 1251064 h 4785981"/>
              <a:gd name="connsiteX3" fmla="*/ 0 w 7594787"/>
              <a:gd name="connsiteY3" fmla="*/ 4785981 h 4785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94787" h="4785981">
                <a:moveTo>
                  <a:pt x="7594787" y="0"/>
                </a:moveTo>
                <a:lnTo>
                  <a:pt x="6099274" y="1236673"/>
                </a:lnTo>
                <a:lnTo>
                  <a:pt x="4249852" y="1251064"/>
                </a:lnTo>
                <a:lnTo>
                  <a:pt x="0" y="4785981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 rot="19227702">
            <a:off x="1950108" y="1675412"/>
            <a:ext cx="2430473" cy="497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4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折射的社会现实</a:t>
            </a:r>
            <a:endParaRPr lang="zh-CN" altLang="en-US" sz="2400" b="1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11560" y="583318"/>
            <a:ext cx="2857110" cy="752911"/>
            <a:chOff x="2098717" y="783278"/>
            <a:chExt cx="7315735" cy="163934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3" name="任意多边形 22"/>
            <p:cNvSpPr/>
            <p:nvPr/>
          </p:nvSpPr>
          <p:spPr>
            <a:xfrm>
              <a:off x="2099324" y="2019399"/>
              <a:ext cx="774700" cy="403225"/>
            </a:xfrm>
            <a:custGeom>
              <a:avLst/>
              <a:gdLst>
                <a:gd name="connsiteX0" fmla="*/ 0 w 444500"/>
                <a:gd name="connsiteY0" fmla="*/ 0 h 279400"/>
                <a:gd name="connsiteX1" fmla="*/ 444500 w 444500"/>
                <a:gd name="connsiteY1" fmla="*/ 279400 h 279400"/>
                <a:gd name="connsiteX2" fmla="*/ 330200 w 444500"/>
                <a:gd name="connsiteY2" fmla="*/ 12700 h 279400"/>
                <a:gd name="connsiteX3" fmla="*/ 0 w 444500"/>
                <a:gd name="connsiteY3" fmla="*/ 0 h 279400"/>
                <a:gd name="connsiteX0" fmla="*/ 0 w 444500"/>
                <a:gd name="connsiteY0" fmla="*/ 6350 h 266700"/>
                <a:gd name="connsiteX1" fmla="*/ 444500 w 444500"/>
                <a:gd name="connsiteY1" fmla="*/ 266700 h 266700"/>
                <a:gd name="connsiteX2" fmla="*/ 330200 w 444500"/>
                <a:gd name="connsiteY2" fmla="*/ 0 h 266700"/>
                <a:gd name="connsiteX3" fmla="*/ 0 w 444500"/>
                <a:gd name="connsiteY3" fmla="*/ 6350 h 266700"/>
                <a:gd name="connsiteX0" fmla="*/ 0 w 622300"/>
                <a:gd name="connsiteY0" fmla="*/ 6350 h 368300"/>
                <a:gd name="connsiteX1" fmla="*/ 622300 w 622300"/>
                <a:gd name="connsiteY1" fmla="*/ 368300 h 368300"/>
                <a:gd name="connsiteX2" fmla="*/ 330200 w 622300"/>
                <a:gd name="connsiteY2" fmla="*/ 0 h 368300"/>
                <a:gd name="connsiteX3" fmla="*/ 0 w 622300"/>
                <a:gd name="connsiteY3" fmla="*/ 6350 h 368300"/>
                <a:gd name="connsiteX0" fmla="*/ 0 w 622300"/>
                <a:gd name="connsiteY0" fmla="*/ 12700 h 368300"/>
                <a:gd name="connsiteX1" fmla="*/ 622300 w 622300"/>
                <a:gd name="connsiteY1" fmla="*/ 368300 h 368300"/>
                <a:gd name="connsiteX2" fmla="*/ 330200 w 622300"/>
                <a:gd name="connsiteY2" fmla="*/ 0 h 368300"/>
                <a:gd name="connsiteX3" fmla="*/ 0 w 622300"/>
                <a:gd name="connsiteY3" fmla="*/ 12700 h 368300"/>
                <a:gd name="connsiteX0" fmla="*/ 0 w 622300"/>
                <a:gd name="connsiteY0" fmla="*/ 0 h 355600"/>
                <a:gd name="connsiteX1" fmla="*/ 622300 w 622300"/>
                <a:gd name="connsiteY1" fmla="*/ 355600 h 355600"/>
                <a:gd name="connsiteX2" fmla="*/ 377825 w 622300"/>
                <a:gd name="connsiteY2" fmla="*/ 6350 h 355600"/>
                <a:gd name="connsiteX3" fmla="*/ 0 w 622300"/>
                <a:gd name="connsiteY3" fmla="*/ 0 h 355600"/>
                <a:gd name="connsiteX0" fmla="*/ 0 w 622300"/>
                <a:gd name="connsiteY0" fmla="*/ 0 h 355600"/>
                <a:gd name="connsiteX1" fmla="*/ 622300 w 622300"/>
                <a:gd name="connsiteY1" fmla="*/ 355600 h 355600"/>
                <a:gd name="connsiteX2" fmla="*/ 400050 w 622300"/>
                <a:gd name="connsiteY2" fmla="*/ 0 h 355600"/>
                <a:gd name="connsiteX3" fmla="*/ 0 w 622300"/>
                <a:gd name="connsiteY3" fmla="*/ 0 h 355600"/>
                <a:gd name="connsiteX0" fmla="*/ 0 w 698500"/>
                <a:gd name="connsiteY0" fmla="*/ 0 h 377825"/>
                <a:gd name="connsiteX1" fmla="*/ 698500 w 698500"/>
                <a:gd name="connsiteY1" fmla="*/ 377825 h 377825"/>
                <a:gd name="connsiteX2" fmla="*/ 400050 w 698500"/>
                <a:gd name="connsiteY2" fmla="*/ 0 h 377825"/>
                <a:gd name="connsiteX3" fmla="*/ 0 w 698500"/>
                <a:gd name="connsiteY3" fmla="*/ 0 h 377825"/>
                <a:gd name="connsiteX0" fmla="*/ 0 w 774700"/>
                <a:gd name="connsiteY0" fmla="*/ 0 h 400050"/>
                <a:gd name="connsiteX1" fmla="*/ 774700 w 774700"/>
                <a:gd name="connsiteY1" fmla="*/ 400050 h 400050"/>
                <a:gd name="connsiteX2" fmla="*/ 400050 w 774700"/>
                <a:gd name="connsiteY2" fmla="*/ 0 h 400050"/>
                <a:gd name="connsiteX3" fmla="*/ 0 w 774700"/>
                <a:gd name="connsiteY3" fmla="*/ 0 h 400050"/>
                <a:gd name="connsiteX0" fmla="*/ 0 w 774700"/>
                <a:gd name="connsiteY0" fmla="*/ 3175 h 403225"/>
                <a:gd name="connsiteX1" fmla="*/ 774700 w 774700"/>
                <a:gd name="connsiteY1" fmla="*/ 403225 h 403225"/>
                <a:gd name="connsiteX2" fmla="*/ 492125 w 774700"/>
                <a:gd name="connsiteY2" fmla="*/ 0 h 403225"/>
                <a:gd name="connsiteX3" fmla="*/ 0 w 774700"/>
                <a:gd name="connsiteY3" fmla="*/ 3175 h 403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4700" h="403225">
                  <a:moveTo>
                    <a:pt x="0" y="3175"/>
                  </a:moveTo>
                  <a:lnTo>
                    <a:pt x="774700" y="403225"/>
                  </a:lnTo>
                  <a:lnTo>
                    <a:pt x="492125" y="0"/>
                  </a:lnTo>
                  <a:lnTo>
                    <a:pt x="0" y="3175"/>
                  </a:lnTo>
                  <a:close/>
                </a:path>
              </a:pathLst>
            </a:custGeom>
            <a:solidFill>
              <a:srgbClr val="014F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矩形 23"/>
            <p:cNvSpPr/>
            <p:nvPr/>
          </p:nvSpPr>
          <p:spPr>
            <a:xfrm>
              <a:off x="2098717" y="783278"/>
              <a:ext cx="7315735" cy="1245020"/>
            </a:xfrm>
            <a:prstGeom prst="rect">
              <a:avLst/>
            </a:prstGeom>
            <a:solidFill>
              <a:srgbClr val="016B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713158" y="580238"/>
            <a:ext cx="263483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方正大黑简体" pitchFamily="65" charset="-122"/>
                <a:ea typeface="方正大黑简体" pitchFamily="65" charset="-122"/>
              </a:rPr>
              <a:t>病情分析报告</a:t>
            </a:r>
            <a:endParaRPr lang="zh-CN" altLang="en-US" sz="3200" dirty="0">
              <a:solidFill>
                <a:schemeClr val="bg1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grpSp>
        <p:nvGrpSpPr>
          <p:cNvPr id="146" name="组合 145"/>
          <p:cNvGrpSpPr/>
          <p:nvPr/>
        </p:nvGrpSpPr>
        <p:grpSpPr>
          <a:xfrm flipH="1" flipV="1">
            <a:off x="2869208" y="2332843"/>
            <a:ext cx="3198419" cy="1155184"/>
            <a:chOff x="4644008" y="1669503"/>
            <a:chExt cx="3198419" cy="1155184"/>
          </a:xfrm>
        </p:grpSpPr>
        <p:sp>
          <p:nvSpPr>
            <p:cNvPr id="147" name="圆角矩形 146"/>
            <p:cNvSpPr/>
            <p:nvPr/>
          </p:nvSpPr>
          <p:spPr>
            <a:xfrm>
              <a:off x="4703315" y="1723725"/>
              <a:ext cx="2955055" cy="77393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椭圆 147"/>
            <p:cNvSpPr/>
            <p:nvPr/>
          </p:nvSpPr>
          <p:spPr>
            <a:xfrm>
              <a:off x="6749384" y="1728301"/>
              <a:ext cx="1034739" cy="1034739"/>
            </a:xfrm>
            <a:prstGeom prst="ellipse">
              <a:avLst/>
            </a:prstGeom>
            <a:solidFill>
              <a:srgbClr val="016B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圆角矩形 5192"/>
            <p:cNvSpPr/>
            <p:nvPr/>
          </p:nvSpPr>
          <p:spPr>
            <a:xfrm>
              <a:off x="4644008" y="1669503"/>
              <a:ext cx="3198419" cy="1155184"/>
            </a:xfrm>
            <a:custGeom>
              <a:avLst/>
              <a:gdLst/>
              <a:ahLst/>
              <a:cxnLst/>
              <a:rect l="l" t="t" r="r" b="b"/>
              <a:pathLst>
                <a:path w="3198419" h="1155184">
                  <a:moveTo>
                    <a:pt x="2620827" y="0"/>
                  </a:moveTo>
                  <a:lnTo>
                    <a:pt x="2620837" y="1"/>
                  </a:lnTo>
                  <a:lnTo>
                    <a:pt x="2657013" y="1"/>
                  </a:lnTo>
                  <a:cubicBezTo>
                    <a:pt x="2750126" y="1"/>
                    <a:pt x="2836473" y="28968"/>
                    <a:pt x="2907233" y="78815"/>
                  </a:cubicBezTo>
                  <a:cubicBezTo>
                    <a:pt x="3081760" y="176328"/>
                    <a:pt x="3198419" y="363337"/>
                    <a:pt x="3198419" y="577592"/>
                  </a:cubicBezTo>
                  <a:cubicBezTo>
                    <a:pt x="3198419" y="896587"/>
                    <a:pt x="2939822" y="1155184"/>
                    <a:pt x="2620827" y="1155184"/>
                  </a:cubicBezTo>
                  <a:cubicBezTo>
                    <a:pt x="2412556" y="1155184"/>
                    <a:pt x="2230031" y="1044950"/>
                    <a:pt x="2130010" y="878663"/>
                  </a:cubicBezTo>
                  <a:lnTo>
                    <a:pt x="439331" y="878663"/>
                  </a:lnTo>
                  <a:cubicBezTo>
                    <a:pt x="196695" y="878663"/>
                    <a:pt x="0" y="681968"/>
                    <a:pt x="0" y="439332"/>
                  </a:cubicBezTo>
                  <a:cubicBezTo>
                    <a:pt x="0" y="196696"/>
                    <a:pt x="196695" y="1"/>
                    <a:pt x="439331" y="1"/>
                  </a:cubicBezTo>
                  <a:lnTo>
                    <a:pt x="2620817" y="1"/>
                  </a:lnTo>
                  <a:cubicBezTo>
                    <a:pt x="2620820" y="0"/>
                    <a:pt x="2620824" y="0"/>
                    <a:pt x="2620827" y="0"/>
                  </a:cubicBezTo>
                  <a:close/>
                </a:path>
              </a:pathLst>
            </a:custGeom>
            <a:noFill/>
            <a:ln w="12700">
              <a:solidFill>
                <a:srgbClr val="014F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/>
          <p:cNvSpPr/>
          <p:nvPr/>
        </p:nvSpPr>
        <p:spPr>
          <a:xfrm>
            <a:off x="4003256" y="2727075"/>
            <a:ext cx="1995173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网络环境</a:t>
            </a: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下个人的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14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自</a:t>
            </a:r>
            <a:r>
              <a:rPr lang="zh-CN" altLang="zh-CN" sz="14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怜与自恋</a:t>
            </a:r>
          </a:p>
        </p:txBody>
      </p:sp>
      <p:grpSp>
        <p:nvGrpSpPr>
          <p:cNvPr id="150" name="组合 149"/>
          <p:cNvGrpSpPr/>
          <p:nvPr/>
        </p:nvGrpSpPr>
        <p:grpSpPr>
          <a:xfrm flipH="1" flipV="1">
            <a:off x="1640880" y="3390081"/>
            <a:ext cx="3198419" cy="1155184"/>
            <a:chOff x="4644008" y="1669503"/>
            <a:chExt cx="3198419" cy="1155184"/>
          </a:xfrm>
        </p:grpSpPr>
        <p:sp>
          <p:nvSpPr>
            <p:cNvPr id="151" name="圆角矩形 150"/>
            <p:cNvSpPr/>
            <p:nvPr/>
          </p:nvSpPr>
          <p:spPr>
            <a:xfrm>
              <a:off x="4703315" y="1723725"/>
              <a:ext cx="2955055" cy="77393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椭圆 151"/>
            <p:cNvSpPr/>
            <p:nvPr/>
          </p:nvSpPr>
          <p:spPr>
            <a:xfrm>
              <a:off x="6749384" y="1728301"/>
              <a:ext cx="1034739" cy="1034739"/>
            </a:xfrm>
            <a:prstGeom prst="ellipse">
              <a:avLst/>
            </a:prstGeom>
            <a:solidFill>
              <a:srgbClr val="016B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圆角矩形 5192"/>
            <p:cNvSpPr/>
            <p:nvPr/>
          </p:nvSpPr>
          <p:spPr>
            <a:xfrm>
              <a:off x="4644008" y="1669503"/>
              <a:ext cx="3198419" cy="1155184"/>
            </a:xfrm>
            <a:custGeom>
              <a:avLst/>
              <a:gdLst/>
              <a:ahLst/>
              <a:cxnLst/>
              <a:rect l="l" t="t" r="r" b="b"/>
              <a:pathLst>
                <a:path w="3198419" h="1155184">
                  <a:moveTo>
                    <a:pt x="2620827" y="0"/>
                  </a:moveTo>
                  <a:lnTo>
                    <a:pt x="2620837" y="1"/>
                  </a:lnTo>
                  <a:lnTo>
                    <a:pt x="2657013" y="1"/>
                  </a:lnTo>
                  <a:cubicBezTo>
                    <a:pt x="2750126" y="1"/>
                    <a:pt x="2836473" y="28968"/>
                    <a:pt x="2907233" y="78815"/>
                  </a:cubicBezTo>
                  <a:cubicBezTo>
                    <a:pt x="3081760" y="176328"/>
                    <a:pt x="3198419" y="363337"/>
                    <a:pt x="3198419" y="577592"/>
                  </a:cubicBezTo>
                  <a:cubicBezTo>
                    <a:pt x="3198419" y="896587"/>
                    <a:pt x="2939822" y="1155184"/>
                    <a:pt x="2620827" y="1155184"/>
                  </a:cubicBezTo>
                  <a:cubicBezTo>
                    <a:pt x="2412556" y="1155184"/>
                    <a:pt x="2230031" y="1044950"/>
                    <a:pt x="2130010" y="878663"/>
                  </a:cubicBezTo>
                  <a:lnTo>
                    <a:pt x="439331" y="878663"/>
                  </a:lnTo>
                  <a:cubicBezTo>
                    <a:pt x="196695" y="878663"/>
                    <a:pt x="0" y="681968"/>
                    <a:pt x="0" y="439332"/>
                  </a:cubicBezTo>
                  <a:cubicBezTo>
                    <a:pt x="0" y="196696"/>
                    <a:pt x="196695" y="1"/>
                    <a:pt x="439331" y="1"/>
                  </a:cubicBezTo>
                  <a:lnTo>
                    <a:pt x="2620817" y="1"/>
                  </a:lnTo>
                  <a:cubicBezTo>
                    <a:pt x="2620820" y="0"/>
                    <a:pt x="2620824" y="0"/>
                    <a:pt x="2620827" y="0"/>
                  </a:cubicBezTo>
                  <a:close/>
                </a:path>
              </a:pathLst>
            </a:custGeom>
            <a:noFill/>
            <a:ln w="12700">
              <a:solidFill>
                <a:srgbClr val="014F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01" name="组合 5200"/>
          <p:cNvGrpSpPr/>
          <p:nvPr/>
        </p:nvGrpSpPr>
        <p:grpSpPr>
          <a:xfrm>
            <a:off x="2271363" y="3463767"/>
            <a:ext cx="92614" cy="329938"/>
            <a:chOff x="2271363" y="3463767"/>
            <a:chExt cx="92614" cy="329938"/>
          </a:xfrm>
        </p:grpSpPr>
        <p:sp>
          <p:nvSpPr>
            <p:cNvPr id="6" name="Freeform 6"/>
            <p:cNvSpPr>
              <a:spLocks/>
            </p:cNvSpPr>
            <p:nvPr/>
          </p:nvSpPr>
          <p:spPr bwMode="auto">
            <a:xfrm flipH="1">
              <a:off x="2305129" y="3598829"/>
              <a:ext cx="25083" cy="23154"/>
            </a:xfrm>
            <a:custGeom>
              <a:avLst/>
              <a:gdLst>
                <a:gd name="T0" fmla="*/ 10 w 13"/>
                <a:gd name="T1" fmla="*/ 7 h 12"/>
                <a:gd name="T2" fmla="*/ 13 w 13"/>
                <a:gd name="T3" fmla="*/ 6 h 12"/>
                <a:gd name="T4" fmla="*/ 13 w 13"/>
                <a:gd name="T5" fmla="*/ 0 h 12"/>
                <a:gd name="T6" fmla="*/ 10 w 13"/>
                <a:gd name="T7" fmla="*/ 1 h 12"/>
                <a:gd name="T8" fmla="*/ 2 w 13"/>
                <a:gd name="T9" fmla="*/ 4 h 12"/>
                <a:gd name="T10" fmla="*/ 0 w 13"/>
                <a:gd name="T11" fmla="*/ 6 h 12"/>
                <a:gd name="T12" fmla="*/ 0 w 13"/>
                <a:gd name="T13" fmla="*/ 12 h 12"/>
                <a:gd name="T14" fmla="*/ 2 w 13"/>
                <a:gd name="T15" fmla="*/ 10 h 12"/>
                <a:gd name="T16" fmla="*/ 10 w 13"/>
                <a:gd name="T17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2">
                  <a:moveTo>
                    <a:pt x="10" y="7"/>
                  </a:moveTo>
                  <a:lnTo>
                    <a:pt x="13" y="6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10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 flipH="1">
              <a:off x="2305129" y="3575676"/>
              <a:ext cx="25083" cy="21224"/>
            </a:xfrm>
            <a:custGeom>
              <a:avLst/>
              <a:gdLst>
                <a:gd name="T0" fmla="*/ 10 w 13"/>
                <a:gd name="T1" fmla="*/ 7 h 11"/>
                <a:gd name="T2" fmla="*/ 13 w 13"/>
                <a:gd name="T3" fmla="*/ 6 h 11"/>
                <a:gd name="T4" fmla="*/ 13 w 13"/>
                <a:gd name="T5" fmla="*/ 0 h 11"/>
                <a:gd name="T6" fmla="*/ 10 w 13"/>
                <a:gd name="T7" fmla="*/ 2 h 11"/>
                <a:gd name="T8" fmla="*/ 2 w 13"/>
                <a:gd name="T9" fmla="*/ 5 h 11"/>
                <a:gd name="T10" fmla="*/ 0 w 13"/>
                <a:gd name="T11" fmla="*/ 6 h 11"/>
                <a:gd name="T12" fmla="*/ 0 w 13"/>
                <a:gd name="T13" fmla="*/ 11 h 11"/>
                <a:gd name="T14" fmla="*/ 2 w 13"/>
                <a:gd name="T15" fmla="*/ 10 h 11"/>
                <a:gd name="T16" fmla="*/ 10 w 13"/>
                <a:gd name="T1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1">
                  <a:moveTo>
                    <a:pt x="10" y="7"/>
                  </a:moveTo>
                  <a:lnTo>
                    <a:pt x="13" y="6"/>
                  </a:lnTo>
                  <a:lnTo>
                    <a:pt x="13" y="0"/>
                  </a:lnTo>
                  <a:lnTo>
                    <a:pt x="10" y="2"/>
                  </a:lnTo>
                  <a:lnTo>
                    <a:pt x="2" y="5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10"/>
                  </a:lnTo>
                  <a:lnTo>
                    <a:pt x="10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 flipH="1">
              <a:off x="2293552" y="3463767"/>
              <a:ext cx="48237" cy="111909"/>
            </a:xfrm>
            <a:custGeom>
              <a:avLst/>
              <a:gdLst>
                <a:gd name="T0" fmla="*/ 10 w 13"/>
                <a:gd name="T1" fmla="*/ 131 h 135"/>
                <a:gd name="T2" fmla="*/ 13 w 13"/>
                <a:gd name="T3" fmla="*/ 129 h 135"/>
                <a:gd name="T4" fmla="*/ 13 w 13"/>
                <a:gd name="T5" fmla="*/ 126 h 135"/>
                <a:gd name="T6" fmla="*/ 10 w 13"/>
                <a:gd name="T7" fmla="*/ 126 h 135"/>
                <a:gd name="T8" fmla="*/ 10 w 13"/>
                <a:gd name="T9" fmla="*/ 0 h 135"/>
                <a:gd name="T10" fmla="*/ 2 w 13"/>
                <a:gd name="T11" fmla="*/ 0 h 135"/>
                <a:gd name="T12" fmla="*/ 2 w 13"/>
                <a:gd name="T13" fmla="*/ 126 h 135"/>
                <a:gd name="T14" fmla="*/ 0 w 13"/>
                <a:gd name="T15" fmla="*/ 126 h 135"/>
                <a:gd name="T16" fmla="*/ 0 w 13"/>
                <a:gd name="T17" fmla="*/ 135 h 135"/>
                <a:gd name="T18" fmla="*/ 2 w 13"/>
                <a:gd name="T19" fmla="*/ 134 h 135"/>
                <a:gd name="T20" fmla="*/ 10 w 13"/>
                <a:gd name="T21" fmla="*/ 13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35">
                  <a:moveTo>
                    <a:pt x="10" y="131"/>
                  </a:moveTo>
                  <a:lnTo>
                    <a:pt x="13" y="129"/>
                  </a:lnTo>
                  <a:lnTo>
                    <a:pt x="13" y="126"/>
                  </a:lnTo>
                  <a:lnTo>
                    <a:pt x="10" y="126"/>
                  </a:lnTo>
                  <a:lnTo>
                    <a:pt x="10" y="0"/>
                  </a:lnTo>
                  <a:lnTo>
                    <a:pt x="2" y="0"/>
                  </a:lnTo>
                  <a:lnTo>
                    <a:pt x="2" y="126"/>
                  </a:lnTo>
                  <a:lnTo>
                    <a:pt x="0" y="126"/>
                  </a:lnTo>
                  <a:lnTo>
                    <a:pt x="0" y="135"/>
                  </a:lnTo>
                  <a:lnTo>
                    <a:pt x="2" y="134"/>
                  </a:lnTo>
                  <a:lnTo>
                    <a:pt x="10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 flipH="1">
              <a:off x="2271363" y="3621983"/>
              <a:ext cx="92614" cy="171722"/>
            </a:xfrm>
            <a:custGeom>
              <a:avLst/>
              <a:gdLst>
                <a:gd name="T0" fmla="*/ 46 w 141"/>
                <a:gd name="T1" fmla="*/ 256 h 256"/>
                <a:gd name="T2" fmla="*/ 47 w 141"/>
                <a:gd name="T3" fmla="*/ 246 h 256"/>
                <a:gd name="T4" fmla="*/ 52 w 141"/>
                <a:gd name="T5" fmla="*/ 234 h 256"/>
                <a:gd name="T6" fmla="*/ 36 w 141"/>
                <a:gd name="T7" fmla="*/ 226 h 256"/>
                <a:gd name="T8" fmla="*/ 23 w 141"/>
                <a:gd name="T9" fmla="*/ 178 h 256"/>
                <a:gd name="T10" fmla="*/ 39 w 141"/>
                <a:gd name="T11" fmla="*/ 91 h 256"/>
                <a:gd name="T12" fmla="*/ 56 w 141"/>
                <a:gd name="T13" fmla="*/ 60 h 256"/>
                <a:gd name="T14" fmla="*/ 70 w 141"/>
                <a:gd name="T15" fmla="*/ 50 h 256"/>
                <a:gd name="T16" fmla="*/ 70 w 141"/>
                <a:gd name="T17" fmla="*/ 50 h 256"/>
                <a:gd name="T18" fmla="*/ 84 w 141"/>
                <a:gd name="T19" fmla="*/ 60 h 256"/>
                <a:gd name="T20" fmla="*/ 118 w 141"/>
                <a:gd name="T21" fmla="*/ 178 h 256"/>
                <a:gd name="T22" fmla="*/ 108 w 141"/>
                <a:gd name="T23" fmla="*/ 222 h 256"/>
                <a:gd name="T24" fmla="*/ 120 w 141"/>
                <a:gd name="T25" fmla="*/ 234 h 256"/>
                <a:gd name="T26" fmla="*/ 123 w 141"/>
                <a:gd name="T27" fmla="*/ 239 h 256"/>
                <a:gd name="T28" fmla="*/ 141 w 141"/>
                <a:gd name="T29" fmla="*/ 178 h 256"/>
                <a:gd name="T30" fmla="*/ 123 w 141"/>
                <a:gd name="T31" fmla="*/ 83 h 256"/>
                <a:gd name="T32" fmla="*/ 102 w 141"/>
                <a:gd name="T33" fmla="*/ 45 h 256"/>
                <a:gd name="T34" fmla="*/ 87 w 141"/>
                <a:gd name="T35" fmla="*/ 32 h 256"/>
                <a:gd name="T36" fmla="*/ 87 w 141"/>
                <a:gd name="T37" fmla="*/ 0 h 256"/>
                <a:gd name="T38" fmla="*/ 80 w 141"/>
                <a:gd name="T39" fmla="*/ 4 h 256"/>
                <a:gd name="T40" fmla="*/ 57 w 141"/>
                <a:gd name="T41" fmla="*/ 13 h 256"/>
                <a:gd name="T42" fmla="*/ 49 w 141"/>
                <a:gd name="T43" fmla="*/ 17 h 256"/>
                <a:gd name="T44" fmla="*/ 49 w 141"/>
                <a:gd name="T45" fmla="*/ 35 h 256"/>
                <a:gd name="T46" fmla="*/ 39 w 141"/>
                <a:gd name="T47" fmla="*/ 45 h 256"/>
                <a:gd name="T48" fmla="*/ 0 w 141"/>
                <a:gd name="T49" fmla="*/ 178 h 256"/>
                <a:gd name="T50" fmla="*/ 21 w 141"/>
                <a:gd name="T51" fmla="*/ 243 h 256"/>
                <a:gd name="T52" fmla="*/ 46 w 141"/>
                <a:gd name="T53" fmla="*/ 25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1" h="256">
                  <a:moveTo>
                    <a:pt x="46" y="256"/>
                  </a:moveTo>
                  <a:cubicBezTo>
                    <a:pt x="46" y="253"/>
                    <a:pt x="46" y="249"/>
                    <a:pt x="47" y="246"/>
                  </a:cubicBezTo>
                  <a:cubicBezTo>
                    <a:pt x="48" y="242"/>
                    <a:pt x="50" y="238"/>
                    <a:pt x="52" y="234"/>
                  </a:cubicBezTo>
                  <a:cubicBezTo>
                    <a:pt x="46" y="233"/>
                    <a:pt x="40" y="230"/>
                    <a:pt x="36" y="226"/>
                  </a:cubicBezTo>
                  <a:cubicBezTo>
                    <a:pt x="29" y="219"/>
                    <a:pt x="23" y="205"/>
                    <a:pt x="23" y="178"/>
                  </a:cubicBezTo>
                  <a:cubicBezTo>
                    <a:pt x="23" y="151"/>
                    <a:pt x="29" y="117"/>
                    <a:pt x="39" y="91"/>
                  </a:cubicBezTo>
                  <a:cubicBezTo>
                    <a:pt x="44" y="78"/>
                    <a:pt x="50" y="67"/>
                    <a:pt x="56" y="60"/>
                  </a:cubicBezTo>
                  <a:cubicBezTo>
                    <a:pt x="62" y="53"/>
                    <a:pt x="67" y="50"/>
                    <a:pt x="70" y="50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73" y="50"/>
                    <a:pt x="78" y="53"/>
                    <a:pt x="84" y="60"/>
                  </a:cubicBezTo>
                  <a:cubicBezTo>
                    <a:pt x="103" y="81"/>
                    <a:pt x="118" y="137"/>
                    <a:pt x="118" y="178"/>
                  </a:cubicBezTo>
                  <a:cubicBezTo>
                    <a:pt x="118" y="201"/>
                    <a:pt x="114" y="214"/>
                    <a:pt x="108" y="222"/>
                  </a:cubicBezTo>
                  <a:cubicBezTo>
                    <a:pt x="113" y="225"/>
                    <a:pt x="117" y="229"/>
                    <a:pt x="120" y="234"/>
                  </a:cubicBezTo>
                  <a:cubicBezTo>
                    <a:pt x="121" y="236"/>
                    <a:pt x="122" y="237"/>
                    <a:pt x="123" y="239"/>
                  </a:cubicBezTo>
                  <a:cubicBezTo>
                    <a:pt x="135" y="226"/>
                    <a:pt x="141" y="206"/>
                    <a:pt x="141" y="178"/>
                  </a:cubicBezTo>
                  <a:cubicBezTo>
                    <a:pt x="140" y="147"/>
                    <a:pt x="134" y="112"/>
                    <a:pt x="123" y="83"/>
                  </a:cubicBezTo>
                  <a:cubicBezTo>
                    <a:pt x="117" y="68"/>
                    <a:pt x="110" y="55"/>
                    <a:pt x="102" y="45"/>
                  </a:cubicBezTo>
                  <a:cubicBezTo>
                    <a:pt x="98" y="40"/>
                    <a:pt x="93" y="36"/>
                    <a:pt x="87" y="32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5" y="38"/>
                    <a:pt x="42" y="42"/>
                    <a:pt x="39" y="45"/>
                  </a:cubicBezTo>
                  <a:cubicBezTo>
                    <a:pt x="15" y="75"/>
                    <a:pt x="0" y="132"/>
                    <a:pt x="0" y="178"/>
                  </a:cubicBezTo>
                  <a:cubicBezTo>
                    <a:pt x="0" y="208"/>
                    <a:pt x="7" y="229"/>
                    <a:pt x="21" y="243"/>
                  </a:cubicBezTo>
                  <a:cubicBezTo>
                    <a:pt x="28" y="250"/>
                    <a:pt x="37" y="254"/>
                    <a:pt x="46" y="2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" name="Freeform 10"/>
          <p:cNvSpPr>
            <a:spLocks/>
          </p:cNvSpPr>
          <p:nvPr/>
        </p:nvSpPr>
        <p:spPr bwMode="auto">
          <a:xfrm flipH="1">
            <a:off x="2132442" y="3683725"/>
            <a:ext cx="123486" cy="123485"/>
          </a:xfrm>
          <a:custGeom>
            <a:avLst/>
            <a:gdLst>
              <a:gd name="T0" fmla="*/ 87 w 185"/>
              <a:gd name="T1" fmla="*/ 182 h 185"/>
              <a:gd name="T2" fmla="*/ 182 w 185"/>
              <a:gd name="T3" fmla="*/ 97 h 185"/>
              <a:gd name="T4" fmla="*/ 97 w 185"/>
              <a:gd name="T5" fmla="*/ 2 h 185"/>
              <a:gd name="T6" fmla="*/ 2 w 185"/>
              <a:gd name="T7" fmla="*/ 87 h 185"/>
              <a:gd name="T8" fmla="*/ 87 w 185"/>
              <a:gd name="T9" fmla="*/ 182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5" h="185">
                <a:moveTo>
                  <a:pt x="87" y="182"/>
                </a:moveTo>
                <a:cubicBezTo>
                  <a:pt x="137" y="185"/>
                  <a:pt x="179" y="146"/>
                  <a:pt x="182" y="97"/>
                </a:cubicBezTo>
                <a:cubicBezTo>
                  <a:pt x="185" y="47"/>
                  <a:pt x="147" y="5"/>
                  <a:pt x="97" y="2"/>
                </a:cubicBezTo>
                <a:cubicBezTo>
                  <a:pt x="47" y="0"/>
                  <a:pt x="5" y="38"/>
                  <a:pt x="2" y="87"/>
                </a:cubicBezTo>
                <a:cubicBezTo>
                  <a:pt x="0" y="137"/>
                  <a:pt x="38" y="179"/>
                  <a:pt x="87" y="1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 flipH="1">
            <a:off x="2066840" y="3809140"/>
            <a:ext cx="117697" cy="472718"/>
          </a:xfrm>
          <a:custGeom>
            <a:avLst/>
            <a:gdLst>
              <a:gd name="T0" fmla="*/ 65 w 176"/>
              <a:gd name="T1" fmla="*/ 30 h 710"/>
              <a:gd name="T2" fmla="*/ 104 w 176"/>
              <a:gd name="T3" fmla="*/ 59 h 710"/>
              <a:gd name="T4" fmla="*/ 76 w 176"/>
              <a:gd name="T5" fmla="*/ 109 h 710"/>
              <a:gd name="T6" fmla="*/ 4 w 176"/>
              <a:gd name="T7" fmla="*/ 118 h 710"/>
              <a:gd name="T8" fmla="*/ 4 w 176"/>
              <a:gd name="T9" fmla="*/ 118 h 710"/>
              <a:gd name="T10" fmla="*/ 4 w 176"/>
              <a:gd name="T11" fmla="*/ 118 h 710"/>
              <a:gd name="T12" fmla="*/ 3 w 176"/>
              <a:gd name="T13" fmla="*/ 118 h 710"/>
              <a:gd name="T14" fmla="*/ 23 w 176"/>
              <a:gd name="T15" fmla="*/ 305 h 710"/>
              <a:gd name="T16" fmla="*/ 0 w 176"/>
              <a:gd name="T17" fmla="*/ 450 h 710"/>
              <a:gd name="T18" fmla="*/ 27 w 176"/>
              <a:gd name="T19" fmla="*/ 671 h 710"/>
              <a:gd name="T20" fmla="*/ 76 w 176"/>
              <a:gd name="T21" fmla="*/ 710 h 710"/>
              <a:gd name="T22" fmla="*/ 87 w 176"/>
              <a:gd name="T23" fmla="*/ 709 h 710"/>
              <a:gd name="T24" fmla="*/ 125 w 176"/>
              <a:gd name="T25" fmla="*/ 649 h 710"/>
              <a:gd name="T26" fmla="*/ 100 w 176"/>
              <a:gd name="T27" fmla="*/ 450 h 710"/>
              <a:gd name="T28" fmla="*/ 108 w 176"/>
              <a:gd name="T29" fmla="*/ 367 h 710"/>
              <a:gd name="T30" fmla="*/ 166 w 176"/>
              <a:gd name="T31" fmla="*/ 299 h 710"/>
              <a:gd name="T32" fmla="*/ 142 w 176"/>
              <a:gd name="T33" fmla="*/ 77 h 710"/>
              <a:gd name="T34" fmla="*/ 38 w 176"/>
              <a:gd name="T35" fmla="*/ 9 h 710"/>
              <a:gd name="T36" fmla="*/ 5 w 176"/>
              <a:gd name="T37" fmla="*/ 38 h 710"/>
              <a:gd name="T38" fmla="*/ 54 w 176"/>
              <a:gd name="T39" fmla="*/ 32 h 710"/>
              <a:gd name="T40" fmla="*/ 65 w 176"/>
              <a:gd name="T41" fmla="*/ 30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76" h="710">
                <a:moveTo>
                  <a:pt x="65" y="30"/>
                </a:moveTo>
                <a:cubicBezTo>
                  <a:pt x="83" y="30"/>
                  <a:pt x="99" y="42"/>
                  <a:pt x="104" y="59"/>
                </a:cubicBezTo>
                <a:cubicBezTo>
                  <a:pt x="110" y="81"/>
                  <a:pt x="97" y="103"/>
                  <a:pt x="76" y="109"/>
                </a:cubicBezTo>
                <a:cubicBezTo>
                  <a:pt x="69" y="111"/>
                  <a:pt x="41" y="118"/>
                  <a:pt x="4" y="118"/>
                </a:cubicBezTo>
                <a:cubicBezTo>
                  <a:pt x="4" y="118"/>
                  <a:pt x="4" y="118"/>
                  <a:pt x="4" y="118"/>
                </a:cubicBezTo>
                <a:cubicBezTo>
                  <a:pt x="4" y="118"/>
                  <a:pt x="4" y="118"/>
                  <a:pt x="4" y="118"/>
                </a:cubicBezTo>
                <a:cubicBezTo>
                  <a:pt x="4" y="118"/>
                  <a:pt x="3" y="118"/>
                  <a:pt x="3" y="118"/>
                </a:cubicBezTo>
                <a:cubicBezTo>
                  <a:pt x="14" y="171"/>
                  <a:pt x="30" y="242"/>
                  <a:pt x="23" y="305"/>
                </a:cubicBezTo>
                <a:cubicBezTo>
                  <a:pt x="15" y="323"/>
                  <a:pt x="0" y="369"/>
                  <a:pt x="0" y="450"/>
                </a:cubicBezTo>
                <a:cubicBezTo>
                  <a:pt x="0" y="506"/>
                  <a:pt x="7" y="578"/>
                  <a:pt x="27" y="671"/>
                </a:cubicBezTo>
                <a:cubicBezTo>
                  <a:pt x="33" y="694"/>
                  <a:pt x="53" y="710"/>
                  <a:pt x="76" y="710"/>
                </a:cubicBezTo>
                <a:cubicBezTo>
                  <a:pt x="80" y="710"/>
                  <a:pt x="83" y="710"/>
                  <a:pt x="87" y="709"/>
                </a:cubicBezTo>
                <a:cubicBezTo>
                  <a:pt x="114" y="703"/>
                  <a:pt x="131" y="676"/>
                  <a:pt x="125" y="649"/>
                </a:cubicBezTo>
                <a:cubicBezTo>
                  <a:pt x="106" y="563"/>
                  <a:pt x="100" y="498"/>
                  <a:pt x="100" y="450"/>
                </a:cubicBezTo>
                <a:cubicBezTo>
                  <a:pt x="100" y="411"/>
                  <a:pt x="104" y="383"/>
                  <a:pt x="108" y="367"/>
                </a:cubicBezTo>
                <a:cubicBezTo>
                  <a:pt x="134" y="361"/>
                  <a:pt x="157" y="344"/>
                  <a:pt x="166" y="299"/>
                </a:cubicBezTo>
                <a:cubicBezTo>
                  <a:pt x="176" y="210"/>
                  <a:pt x="170" y="158"/>
                  <a:pt x="142" y="77"/>
                </a:cubicBezTo>
                <a:cubicBezTo>
                  <a:pt x="122" y="19"/>
                  <a:pt x="72" y="0"/>
                  <a:pt x="38" y="9"/>
                </a:cubicBezTo>
                <a:cubicBezTo>
                  <a:pt x="23" y="13"/>
                  <a:pt x="12" y="23"/>
                  <a:pt x="5" y="38"/>
                </a:cubicBezTo>
                <a:cubicBezTo>
                  <a:pt x="33" y="37"/>
                  <a:pt x="54" y="32"/>
                  <a:pt x="54" y="32"/>
                </a:cubicBezTo>
                <a:cubicBezTo>
                  <a:pt x="58" y="31"/>
                  <a:pt x="62" y="30"/>
                  <a:pt x="65" y="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 flipH="1">
            <a:off x="2117006" y="3770551"/>
            <a:ext cx="212241" cy="111909"/>
          </a:xfrm>
          <a:custGeom>
            <a:avLst/>
            <a:gdLst>
              <a:gd name="T0" fmla="*/ 59 w 317"/>
              <a:gd name="T1" fmla="*/ 17 h 169"/>
              <a:gd name="T2" fmla="*/ 48 w 317"/>
              <a:gd name="T3" fmla="*/ 6 h 169"/>
              <a:gd name="T4" fmla="*/ 15 w 317"/>
              <a:gd name="T5" fmla="*/ 6 h 169"/>
              <a:gd name="T6" fmla="*/ 7 w 317"/>
              <a:gd name="T7" fmla="*/ 14 h 169"/>
              <a:gd name="T8" fmla="*/ 0 w 317"/>
              <a:gd name="T9" fmla="*/ 36 h 169"/>
              <a:gd name="T10" fmla="*/ 5 w 317"/>
              <a:gd name="T11" fmla="*/ 50 h 169"/>
              <a:gd name="T12" fmla="*/ 112 w 317"/>
              <a:gd name="T13" fmla="*/ 147 h 169"/>
              <a:gd name="T14" fmla="*/ 217 w 317"/>
              <a:gd name="T15" fmla="*/ 169 h 169"/>
              <a:gd name="T16" fmla="*/ 220 w 317"/>
              <a:gd name="T17" fmla="*/ 169 h 169"/>
              <a:gd name="T18" fmla="*/ 290 w 317"/>
              <a:gd name="T19" fmla="*/ 160 h 169"/>
              <a:gd name="T20" fmla="*/ 312 w 317"/>
              <a:gd name="T21" fmla="*/ 121 h 169"/>
              <a:gd name="T22" fmla="*/ 273 w 317"/>
              <a:gd name="T23" fmla="*/ 99 h 169"/>
              <a:gd name="T24" fmla="*/ 273 w 317"/>
              <a:gd name="T25" fmla="*/ 99 h 169"/>
              <a:gd name="T26" fmla="*/ 220 w 317"/>
              <a:gd name="T27" fmla="*/ 105 h 169"/>
              <a:gd name="T28" fmla="*/ 218 w 317"/>
              <a:gd name="T29" fmla="*/ 105 h 169"/>
              <a:gd name="T30" fmla="*/ 138 w 317"/>
              <a:gd name="T31" fmla="*/ 88 h 169"/>
              <a:gd name="T32" fmla="*/ 63 w 317"/>
              <a:gd name="T33" fmla="*/ 23 h 169"/>
              <a:gd name="T34" fmla="*/ 59 w 317"/>
              <a:gd name="T35" fmla="*/ 17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7" h="169">
                <a:moveTo>
                  <a:pt x="59" y="17"/>
                </a:moveTo>
                <a:cubicBezTo>
                  <a:pt x="57" y="12"/>
                  <a:pt x="53" y="8"/>
                  <a:pt x="48" y="6"/>
                </a:cubicBezTo>
                <a:cubicBezTo>
                  <a:pt x="38" y="0"/>
                  <a:pt x="26" y="0"/>
                  <a:pt x="15" y="6"/>
                </a:cubicBezTo>
                <a:cubicBezTo>
                  <a:pt x="12" y="8"/>
                  <a:pt x="9" y="11"/>
                  <a:pt x="7" y="14"/>
                </a:cubicBezTo>
                <a:cubicBezTo>
                  <a:pt x="2" y="20"/>
                  <a:pt x="0" y="28"/>
                  <a:pt x="0" y="36"/>
                </a:cubicBezTo>
                <a:cubicBezTo>
                  <a:pt x="1" y="41"/>
                  <a:pt x="2" y="45"/>
                  <a:pt x="5" y="50"/>
                </a:cubicBezTo>
                <a:cubicBezTo>
                  <a:pt x="34" y="99"/>
                  <a:pt x="73" y="129"/>
                  <a:pt x="112" y="147"/>
                </a:cubicBezTo>
                <a:cubicBezTo>
                  <a:pt x="150" y="163"/>
                  <a:pt x="187" y="168"/>
                  <a:pt x="217" y="169"/>
                </a:cubicBezTo>
                <a:cubicBezTo>
                  <a:pt x="218" y="169"/>
                  <a:pt x="219" y="169"/>
                  <a:pt x="220" y="169"/>
                </a:cubicBezTo>
                <a:cubicBezTo>
                  <a:pt x="260" y="169"/>
                  <a:pt x="288" y="161"/>
                  <a:pt x="290" y="160"/>
                </a:cubicBezTo>
                <a:cubicBezTo>
                  <a:pt x="307" y="155"/>
                  <a:pt x="317" y="138"/>
                  <a:pt x="312" y="121"/>
                </a:cubicBezTo>
                <a:cubicBezTo>
                  <a:pt x="307" y="104"/>
                  <a:pt x="290" y="94"/>
                  <a:pt x="273" y="99"/>
                </a:cubicBezTo>
                <a:cubicBezTo>
                  <a:pt x="273" y="99"/>
                  <a:pt x="273" y="99"/>
                  <a:pt x="273" y="99"/>
                </a:cubicBezTo>
                <a:cubicBezTo>
                  <a:pt x="272" y="99"/>
                  <a:pt x="250" y="105"/>
                  <a:pt x="220" y="105"/>
                </a:cubicBezTo>
                <a:cubicBezTo>
                  <a:pt x="219" y="105"/>
                  <a:pt x="219" y="105"/>
                  <a:pt x="218" y="105"/>
                </a:cubicBezTo>
                <a:cubicBezTo>
                  <a:pt x="194" y="104"/>
                  <a:pt x="166" y="100"/>
                  <a:pt x="138" y="88"/>
                </a:cubicBezTo>
                <a:cubicBezTo>
                  <a:pt x="111" y="76"/>
                  <a:pt x="85" y="57"/>
                  <a:pt x="63" y="23"/>
                </a:cubicBezTo>
                <a:cubicBezTo>
                  <a:pt x="62" y="21"/>
                  <a:pt x="61" y="19"/>
                  <a:pt x="59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 flipH="1">
            <a:off x="2030180" y="4069617"/>
            <a:ext cx="221888" cy="372386"/>
          </a:xfrm>
          <a:custGeom>
            <a:avLst/>
            <a:gdLst>
              <a:gd name="T0" fmla="*/ 0 w 115"/>
              <a:gd name="T1" fmla="*/ 125 h 193"/>
              <a:gd name="T2" fmla="*/ 7 w 115"/>
              <a:gd name="T3" fmla="*/ 125 h 193"/>
              <a:gd name="T4" fmla="*/ 7 w 115"/>
              <a:gd name="T5" fmla="*/ 193 h 193"/>
              <a:gd name="T6" fmla="*/ 21 w 115"/>
              <a:gd name="T7" fmla="*/ 193 h 193"/>
              <a:gd name="T8" fmla="*/ 21 w 115"/>
              <a:gd name="T9" fmla="*/ 125 h 193"/>
              <a:gd name="T10" fmla="*/ 101 w 115"/>
              <a:gd name="T11" fmla="*/ 125 h 193"/>
              <a:gd name="T12" fmla="*/ 101 w 115"/>
              <a:gd name="T13" fmla="*/ 193 h 193"/>
              <a:gd name="T14" fmla="*/ 115 w 115"/>
              <a:gd name="T15" fmla="*/ 193 h 193"/>
              <a:gd name="T16" fmla="*/ 115 w 115"/>
              <a:gd name="T17" fmla="*/ 0 h 193"/>
              <a:gd name="T18" fmla="*/ 101 w 115"/>
              <a:gd name="T19" fmla="*/ 0 h 193"/>
              <a:gd name="T20" fmla="*/ 101 w 115"/>
              <a:gd name="T21" fmla="*/ 111 h 193"/>
              <a:gd name="T22" fmla="*/ 0 w 115"/>
              <a:gd name="T23" fmla="*/ 111 h 193"/>
              <a:gd name="T24" fmla="*/ 0 w 115"/>
              <a:gd name="T25" fmla="*/ 125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5" h="193">
                <a:moveTo>
                  <a:pt x="0" y="125"/>
                </a:moveTo>
                <a:lnTo>
                  <a:pt x="7" y="125"/>
                </a:lnTo>
                <a:lnTo>
                  <a:pt x="7" y="193"/>
                </a:lnTo>
                <a:lnTo>
                  <a:pt x="21" y="193"/>
                </a:lnTo>
                <a:lnTo>
                  <a:pt x="21" y="125"/>
                </a:lnTo>
                <a:lnTo>
                  <a:pt x="101" y="125"/>
                </a:lnTo>
                <a:lnTo>
                  <a:pt x="101" y="193"/>
                </a:lnTo>
                <a:lnTo>
                  <a:pt x="115" y="193"/>
                </a:lnTo>
                <a:lnTo>
                  <a:pt x="115" y="0"/>
                </a:lnTo>
                <a:lnTo>
                  <a:pt x="101" y="0"/>
                </a:lnTo>
                <a:lnTo>
                  <a:pt x="101" y="111"/>
                </a:lnTo>
                <a:lnTo>
                  <a:pt x="0" y="111"/>
                </a:lnTo>
                <a:lnTo>
                  <a:pt x="0" y="1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2738101" y="3898998"/>
            <a:ext cx="1839221" cy="328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逃避现实</a:t>
            </a: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zh-CN" sz="14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消极情绪</a:t>
            </a:r>
            <a:endParaRPr lang="zh-CN" altLang="en-US" sz="1400" b="1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4" name="组合 153"/>
          <p:cNvGrpSpPr/>
          <p:nvPr/>
        </p:nvGrpSpPr>
        <p:grpSpPr>
          <a:xfrm flipH="1" flipV="1">
            <a:off x="4181893" y="1275606"/>
            <a:ext cx="3198419" cy="1155184"/>
            <a:chOff x="4644008" y="1669503"/>
            <a:chExt cx="3198419" cy="1155184"/>
          </a:xfrm>
        </p:grpSpPr>
        <p:sp>
          <p:nvSpPr>
            <p:cNvPr id="155" name="圆角矩形 154"/>
            <p:cNvSpPr/>
            <p:nvPr/>
          </p:nvSpPr>
          <p:spPr>
            <a:xfrm>
              <a:off x="4703315" y="1723725"/>
              <a:ext cx="2955055" cy="77393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椭圆 155"/>
            <p:cNvSpPr/>
            <p:nvPr/>
          </p:nvSpPr>
          <p:spPr>
            <a:xfrm>
              <a:off x="6749384" y="1728301"/>
              <a:ext cx="1034739" cy="1034739"/>
            </a:xfrm>
            <a:prstGeom prst="ellipse">
              <a:avLst/>
            </a:prstGeom>
            <a:solidFill>
              <a:srgbClr val="016B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圆角矩形 5192"/>
            <p:cNvSpPr/>
            <p:nvPr/>
          </p:nvSpPr>
          <p:spPr>
            <a:xfrm>
              <a:off x="4644008" y="1669503"/>
              <a:ext cx="3198419" cy="1155184"/>
            </a:xfrm>
            <a:custGeom>
              <a:avLst/>
              <a:gdLst/>
              <a:ahLst/>
              <a:cxnLst/>
              <a:rect l="l" t="t" r="r" b="b"/>
              <a:pathLst>
                <a:path w="3198419" h="1155184">
                  <a:moveTo>
                    <a:pt x="2620827" y="0"/>
                  </a:moveTo>
                  <a:lnTo>
                    <a:pt x="2620837" y="1"/>
                  </a:lnTo>
                  <a:lnTo>
                    <a:pt x="2657013" y="1"/>
                  </a:lnTo>
                  <a:cubicBezTo>
                    <a:pt x="2750126" y="1"/>
                    <a:pt x="2836473" y="28968"/>
                    <a:pt x="2907233" y="78815"/>
                  </a:cubicBezTo>
                  <a:cubicBezTo>
                    <a:pt x="3081760" y="176328"/>
                    <a:pt x="3198419" y="363337"/>
                    <a:pt x="3198419" y="577592"/>
                  </a:cubicBezTo>
                  <a:cubicBezTo>
                    <a:pt x="3198419" y="896587"/>
                    <a:pt x="2939822" y="1155184"/>
                    <a:pt x="2620827" y="1155184"/>
                  </a:cubicBezTo>
                  <a:cubicBezTo>
                    <a:pt x="2412556" y="1155184"/>
                    <a:pt x="2230031" y="1044950"/>
                    <a:pt x="2130010" y="878663"/>
                  </a:cubicBezTo>
                  <a:lnTo>
                    <a:pt x="439331" y="878663"/>
                  </a:lnTo>
                  <a:cubicBezTo>
                    <a:pt x="196695" y="878663"/>
                    <a:pt x="0" y="681968"/>
                    <a:pt x="0" y="439332"/>
                  </a:cubicBezTo>
                  <a:cubicBezTo>
                    <a:pt x="0" y="196696"/>
                    <a:pt x="196695" y="1"/>
                    <a:pt x="439331" y="1"/>
                  </a:cubicBezTo>
                  <a:lnTo>
                    <a:pt x="2620817" y="1"/>
                  </a:lnTo>
                  <a:cubicBezTo>
                    <a:pt x="2620820" y="0"/>
                    <a:pt x="2620824" y="0"/>
                    <a:pt x="2620827" y="0"/>
                  </a:cubicBezTo>
                  <a:close/>
                </a:path>
              </a:pathLst>
            </a:custGeom>
            <a:noFill/>
            <a:ln w="12700">
              <a:solidFill>
                <a:srgbClr val="014F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>
          <a:xfrm>
            <a:off x="5299274" y="1664945"/>
            <a:ext cx="1619672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快</a:t>
            </a: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节奏无孔不入的</a:t>
            </a:r>
            <a:r>
              <a:rPr lang="zh-CN" altLang="zh-CN" sz="14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生存</a:t>
            </a:r>
            <a:r>
              <a:rPr lang="zh-CN" altLang="zh-CN" sz="14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</a:p>
        </p:txBody>
      </p:sp>
      <p:grpSp>
        <p:nvGrpSpPr>
          <p:cNvPr id="5202" name="组合 5201"/>
          <p:cNvGrpSpPr/>
          <p:nvPr/>
        </p:nvGrpSpPr>
        <p:grpSpPr>
          <a:xfrm>
            <a:off x="4313004" y="1569199"/>
            <a:ext cx="835542" cy="556781"/>
            <a:chOff x="4313004" y="1569199"/>
            <a:chExt cx="835542" cy="556781"/>
          </a:xfrm>
        </p:grpSpPr>
        <p:sp>
          <p:nvSpPr>
            <p:cNvPr id="5168" name="Freeform 88"/>
            <p:cNvSpPr>
              <a:spLocks/>
            </p:cNvSpPr>
            <p:nvPr/>
          </p:nvSpPr>
          <p:spPr bwMode="auto">
            <a:xfrm>
              <a:off x="4784944" y="1799975"/>
              <a:ext cx="92261" cy="111554"/>
            </a:xfrm>
            <a:custGeom>
              <a:avLst/>
              <a:gdLst>
                <a:gd name="T0" fmla="*/ 107 w 158"/>
                <a:gd name="T1" fmla="*/ 127 h 191"/>
                <a:gd name="T2" fmla="*/ 59 w 158"/>
                <a:gd name="T3" fmla="*/ 137 h 191"/>
                <a:gd name="T4" fmla="*/ 19 w 158"/>
                <a:gd name="T5" fmla="*/ 145 h 191"/>
                <a:gd name="T6" fmla="*/ 1 w 158"/>
                <a:gd name="T7" fmla="*/ 166 h 191"/>
                <a:gd name="T8" fmla="*/ 15 w 158"/>
                <a:gd name="T9" fmla="*/ 189 h 191"/>
                <a:gd name="T10" fmla="*/ 32 w 158"/>
                <a:gd name="T11" fmla="*/ 190 h 191"/>
                <a:gd name="T12" fmla="*/ 134 w 158"/>
                <a:gd name="T13" fmla="*/ 168 h 191"/>
                <a:gd name="T14" fmla="*/ 155 w 158"/>
                <a:gd name="T15" fmla="*/ 137 h 191"/>
                <a:gd name="T16" fmla="*/ 142 w 158"/>
                <a:gd name="T17" fmla="*/ 50 h 191"/>
                <a:gd name="T18" fmla="*/ 137 w 158"/>
                <a:gd name="T19" fmla="*/ 18 h 191"/>
                <a:gd name="T20" fmla="*/ 116 w 158"/>
                <a:gd name="T21" fmla="*/ 1 h 191"/>
                <a:gd name="T22" fmla="*/ 94 w 158"/>
                <a:gd name="T23" fmla="*/ 14 h 191"/>
                <a:gd name="T24" fmla="*/ 92 w 158"/>
                <a:gd name="T25" fmla="*/ 29 h 191"/>
                <a:gd name="T26" fmla="*/ 101 w 158"/>
                <a:gd name="T27" fmla="*/ 90 h 191"/>
                <a:gd name="T28" fmla="*/ 107 w 158"/>
                <a:gd name="T29" fmla="*/ 12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8" h="191">
                  <a:moveTo>
                    <a:pt x="107" y="127"/>
                  </a:moveTo>
                  <a:cubicBezTo>
                    <a:pt x="90" y="130"/>
                    <a:pt x="75" y="133"/>
                    <a:pt x="59" y="137"/>
                  </a:cubicBezTo>
                  <a:cubicBezTo>
                    <a:pt x="46" y="139"/>
                    <a:pt x="32" y="142"/>
                    <a:pt x="19" y="145"/>
                  </a:cubicBezTo>
                  <a:cubicBezTo>
                    <a:pt x="8" y="148"/>
                    <a:pt x="2" y="156"/>
                    <a:pt x="1" y="166"/>
                  </a:cubicBezTo>
                  <a:cubicBezTo>
                    <a:pt x="0" y="176"/>
                    <a:pt x="5" y="186"/>
                    <a:pt x="15" y="189"/>
                  </a:cubicBezTo>
                  <a:cubicBezTo>
                    <a:pt x="20" y="190"/>
                    <a:pt x="26" y="191"/>
                    <a:pt x="32" y="190"/>
                  </a:cubicBezTo>
                  <a:cubicBezTo>
                    <a:pt x="66" y="183"/>
                    <a:pt x="100" y="176"/>
                    <a:pt x="134" y="168"/>
                  </a:cubicBezTo>
                  <a:cubicBezTo>
                    <a:pt x="152" y="165"/>
                    <a:pt x="158" y="155"/>
                    <a:pt x="155" y="137"/>
                  </a:cubicBezTo>
                  <a:cubicBezTo>
                    <a:pt x="151" y="108"/>
                    <a:pt x="147" y="79"/>
                    <a:pt x="142" y="50"/>
                  </a:cubicBezTo>
                  <a:cubicBezTo>
                    <a:pt x="140" y="39"/>
                    <a:pt x="139" y="28"/>
                    <a:pt x="137" y="18"/>
                  </a:cubicBezTo>
                  <a:cubicBezTo>
                    <a:pt x="135" y="8"/>
                    <a:pt x="126" y="1"/>
                    <a:pt x="116" y="1"/>
                  </a:cubicBezTo>
                  <a:cubicBezTo>
                    <a:pt x="107" y="0"/>
                    <a:pt x="97" y="5"/>
                    <a:pt x="94" y="14"/>
                  </a:cubicBezTo>
                  <a:cubicBezTo>
                    <a:pt x="92" y="19"/>
                    <a:pt x="92" y="24"/>
                    <a:pt x="92" y="29"/>
                  </a:cubicBezTo>
                  <a:cubicBezTo>
                    <a:pt x="95" y="49"/>
                    <a:pt x="98" y="69"/>
                    <a:pt x="101" y="90"/>
                  </a:cubicBezTo>
                  <a:cubicBezTo>
                    <a:pt x="103" y="102"/>
                    <a:pt x="105" y="114"/>
                    <a:pt x="107" y="1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9" name="Freeform 89"/>
            <p:cNvSpPr>
              <a:spLocks/>
            </p:cNvSpPr>
            <p:nvPr/>
          </p:nvSpPr>
          <p:spPr bwMode="auto">
            <a:xfrm>
              <a:off x="4863848" y="1827925"/>
              <a:ext cx="40318" cy="75936"/>
            </a:xfrm>
            <a:custGeom>
              <a:avLst/>
              <a:gdLst>
                <a:gd name="T0" fmla="*/ 0 w 69"/>
                <a:gd name="T1" fmla="*/ 126 h 130"/>
                <a:gd name="T2" fmla="*/ 67 w 69"/>
                <a:gd name="T3" fmla="*/ 67 h 130"/>
                <a:gd name="T4" fmla="*/ 13 w 69"/>
                <a:gd name="T5" fmla="*/ 0 h 130"/>
                <a:gd name="T6" fmla="*/ 14 w 69"/>
                <a:gd name="T7" fmla="*/ 11 h 130"/>
                <a:gd name="T8" fmla="*/ 26 w 69"/>
                <a:gd name="T9" fmla="*/ 91 h 130"/>
                <a:gd name="T10" fmla="*/ 9 w 69"/>
                <a:gd name="T11" fmla="*/ 123 h 130"/>
                <a:gd name="T12" fmla="*/ 0 w 69"/>
                <a:gd name="T13" fmla="*/ 12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130">
                  <a:moveTo>
                    <a:pt x="0" y="126"/>
                  </a:moveTo>
                  <a:cubicBezTo>
                    <a:pt x="34" y="130"/>
                    <a:pt x="65" y="102"/>
                    <a:pt x="67" y="67"/>
                  </a:cubicBezTo>
                  <a:cubicBezTo>
                    <a:pt x="69" y="33"/>
                    <a:pt x="43" y="0"/>
                    <a:pt x="13" y="0"/>
                  </a:cubicBezTo>
                  <a:cubicBezTo>
                    <a:pt x="13" y="4"/>
                    <a:pt x="13" y="7"/>
                    <a:pt x="14" y="11"/>
                  </a:cubicBezTo>
                  <a:cubicBezTo>
                    <a:pt x="18" y="37"/>
                    <a:pt x="22" y="64"/>
                    <a:pt x="26" y="91"/>
                  </a:cubicBezTo>
                  <a:cubicBezTo>
                    <a:pt x="28" y="105"/>
                    <a:pt x="22" y="118"/>
                    <a:pt x="9" y="123"/>
                  </a:cubicBezTo>
                  <a:cubicBezTo>
                    <a:pt x="6" y="124"/>
                    <a:pt x="3" y="125"/>
                    <a:pt x="0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0" name="Freeform 90"/>
            <p:cNvSpPr>
              <a:spLocks/>
            </p:cNvSpPr>
            <p:nvPr/>
          </p:nvSpPr>
          <p:spPr bwMode="auto">
            <a:xfrm>
              <a:off x="4915791" y="1916229"/>
              <a:ext cx="32155" cy="32155"/>
            </a:xfrm>
            <a:custGeom>
              <a:avLst/>
              <a:gdLst>
                <a:gd name="T0" fmla="*/ 2 w 55"/>
                <a:gd name="T1" fmla="*/ 0 h 55"/>
                <a:gd name="T2" fmla="*/ 0 w 55"/>
                <a:gd name="T3" fmla="*/ 1 h 55"/>
                <a:gd name="T4" fmla="*/ 21 w 55"/>
                <a:gd name="T5" fmla="*/ 34 h 55"/>
                <a:gd name="T6" fmla="*/ 34 w 55"/>
                <a:gd name="T7" fmla="*/ 48 h 55"/>
                <a:gd name="T8" fmla="*/ 47 w 55"/>
                <a:gd name="T9" fmla="*/ 52 h 55"/>
                <a:gd name="T10" fmla="*/ 54 w 55"/>
                <a:gd name="T11" fmla="*/ 38 h 55"/>
                <a:gd name="T12" fmla="*/ 50 w 55"/>
                <a:gd name="T13" fmla="*/ 26 h 55"/>
                <a:gd name="T14" fmla="*/ 39 w 55"/>
                <a:gd name="T15" fmla="*/ 16 h 55"/>
                <a:gd name="T16" fmla="*/ 2 w 55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5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7" y="12"/>
                    <a:pt x="14" y="23"/>
                    <a:pt x="21" y="34"/>
                  </a:cubicBezTo>
                  <a:cubicBezTo>
                    <a:pt x="25" y="39"/>
                    <a:pt x="29" y="44"/>
                    <a:pt x="34" y="48"/>
                  </a:cubicBezTo>
                  <a:cubicBezTo>
                    <a:pt x="37" y="52"/>
                    <a:pt x="42" y="55"/>
                    <a:pt x="47" y="52"/>
                  </a:cubicBezTo>
                  <a:cubicBezTo>
                    <a:pt x="53" y="50"/>
                    <a:pt x="55" y="44"/>
                    <a:pt x="54" y="38"/>
                  </a:cubicBezTo>
                  <a:cubicBezTo>
                    <a:pt x="54" y="34"/>
                    <a:pt x="52" y="29"/>
                    <a:pt x="50" y="26"/>
                  </a:cubicBezTo>
                  <a:cubicBezTo>
                    <a:pt x="47" y="22"/>
                    <a:pt x="43" y="19"/>
                    <a:pt x="39" y="16"/>
                  </a:cubicBezTo>
                  <a:cubicBezTo>
                    <a:pt x="28" y="8"/>
                    <a:pt x="15" y="3"/>
                    <a:pt x="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1" name="Freeform 91"/>
            <p:cNvSpPr>
              <a:spLocks/>
            </p:cNvSpPr>
            <p:nvPr/>
          </p:nvSpPr>
          <p:spPr bwMode="auto">
            <a:xfrm>
              <a:off x="4841587" y="1924391"/>
              <a:ext cx="16325" cy="42791"/>
            </a:xfrm>
            <a:custGeom>
              <a:avLst/>
              <a:gdLst>
                <a:gd name="T0" fmla="*/ 7 w 28"/>
                <a:gd name="T1" fmla="*/ 0 h 73"/>
                <a:gd name="T2" fmla="*/ 4 w 28"/>
                <a:gd name="T3" fmla="*/ 16 h 73"/>
                <a:gd name="T4" fmla="*/ 1 w 28"/>
                <a:gd name="T5" fmla="*/ 58 h 73"/>
                <a:gd name="T6" fmla="*/ 20 w 28"/>
                <a:gd name="T7" fmla="*/ 66 h 73"/>
                <a:gd name="T8" fmla="*/ 28 w 28"/>
                <a:gd name="T9" fmla="*/ 54 h 73"/>
                <a:gd name="T10" fmla="*/ 28 w 28"/>
                <a:gd name="T11" fmla="*/ 41 h 73"/>
                <a:gd name="T12" fmla="*/ 7 w 28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73">
                  <a:moveTo>
                    <a:pt x="7" y="0"/>
                  </a:moveTo>
                  <a:cubicBezTo>
                    <a:pt x="6" y="5"/>
                    <a:pt x="5" y="11"/>
                    <a:pt x="4" y="16"/>
                  </a:cubicBezTo>
                  <a:cubicBezTo>
                    <a:pt x="1" y="30"/>
                    <a:pt x="0" y="44"/>
                    <a:pt x="1" y="58"/>
                  </a:cubicBezTo>
                  <a:cubicBezTo>
                    <a:pt x="3" y="70"/>
                    <a:pt x="11" y="73"/>
                    <a:pt x="20" y="66"/>
                  </a:cubicBezTo>
                  <a:cubicBezTo>
                    <a:pt x="25" y="63"/>
                    <a:pt x="28" y="59"/>
                    <a:pt x="28" y="54"/>
                  </a:cubicBezTo>
                  <a:cubicBezTo>
                    <a:pt x="28" y="49"/>
                    <a:pt x="28" y="45"/>
                    <a:pt x="28" y="41"/>
                  </a:cubicBezTo>
                  <a:cubicBezTo>
                    <a:pt x="24" y="26"/>
                    <a:pt x="18" y="12"/>
                    <a:pt x="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2" name="Freeform 92"/>
            <p:cNvSpPr>
              <a:spLocks/>
            </p:cNvSpPr>
            <p:nvPr/>
          </p:nvSpPr>
          <p:spPr bwMode="auto">
            <a:xfrm>
              <a:off x="4911834" y="1890010"/>
              <a:ext cx="33887" cy="16820"/>
            </a:xfrm>
            <a:custGeom>
              <a:avLst/>
              <a:gdLst>
                <a:gd name="T0" fmla="*/ 0 w 58"/>
                <a:gd name="T1" fmla="*/ 5 h 29"/>
                <a:gd name="T2" fmla="*/ 2 w 58"/>
                <a:gd name="T3" fmla="*/ 8 h 29"/>
                <a:gd name="T4" fmla="*/ 38 w 58"/>
                <a:gd name="T5" fmla="*/ 26 h 29"/>
                <a:gd name="T6" fmla="*/ 47 w 58"/>
                <a:gd name="T7" fmla="*/ 28 h 29"/>
                <a:gd name="T8" fmla="*/ 57 w 58"/>
                <a:gd name="T9" fmla="*/ 17 h 29"/>
                <a:gd name="T10" fmla="*/ 44 w 58"/>
                <a:gd name="T11" fmla="*/ 3 h 29"/>
                <a:gd name="T12" fmla="*/ 0 w 58"/>
                <a:gd name="T13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9">
                  <a:moveTo>
                    <a:pt x="0" y="5"/>
                  </a:moveTo>
                  <a:cubicBezTo>
                    <a:pt x="1" y="7"/>
                    <a:pt x="1" y="8"/>
                    <a:pt x="2" y="8"/>
                  </a:cubicBezTo>
                  <a:cubicBezTo>
                    <a:pt x="14" y="14"/>
                    <a:pt x="26" y="20"/>
                    <a:pt x="38" y="26"/>
                  </a:cubicBezTo>
                  <a:cubicBezTo>
                    <a:pt x="41" y="27"/>
                    <a:pt x="44" y="28"/>
                    <a:pt x="47" y="28"/>
                  </a:cubicBezTo>
                  <a:cubicBezTo>
                    <a:pt x="54" y="29"/>
                    <a:pt x="58" y="24"/>
                    <a:pt x="57" y="17"/>
                  </a:cubicBezTo>
                  <a:cubicBezTo>
                    <a:pt x="56" y="10"/>
                    <a:pt x="51" y="5"/>
                    <a:pt x="44" y="3"/>
                  </a:cubicBezTo>
                  <a:cubicBezTo>
                    <a:pt x="30" y="0"/>
                    <a:pt x="15" y="1"/>
                    <a:pt x="0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5" name="Freeform 95"/>
            <p:cNvSpPr>
              <a:spLocks/>
            </p:cNvSpPr>
            <p:nvPr/>
          </p:nvSpPr>
          <p:spPr bwMode="auto">
            <a:xfrm>
              <a:off x="4896498" y="1819763"/>
              <a:ext cx="15830" cy="18304"/>
            </a:xfrm>
            <a:custGeom>
              <a:avLst/>
              <a:gdLst>
                <a:gd name="T0" fmla="*/ 22 w 27"/>
                <a:gd name="T1" fmla="*/ 31 h 31"/>
                <a:gd name="T2" fmla="*/ 22 w 27"/>
                <a:gd name="T3" fmla="*/ 12 h 31"/>
                <a:gd name="T4" fmla="*/ 0 w 27"/>
                <a:gd name="T5" fmla="*/ 2 h 31"/>
                <a:gd name="T6" fmla="*/ 15 w 27"/>
                <a:gd name="T7" fmla="*/ 13 h 31"/>
                <a:gd name="T8" fmla="*/ 22 w 27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1">
                  <a:moveTo>
                    <a:pt x="22" y="31"/>
                  </a:moveTo>
                  <a:cubicBezTo>
                    <a:pt x="27" y="26"/>
                    <a:pt x="27" y="20"/>
                    <a:pt x="22" y="12"/>
                  </a:cubicBezTo>
                  <a:cubicBezTo>
                    <a:pt x="17" y="4"/>
                    <a:pt x="9" y="0"/>
                    <a:pt x="0" y="2"/>
                  </a:cubicBezTo>
                  <a:cubicBezTo>
                    <a:pt x="5" y="6"/>
                    <a:pt x="12" y="9"/>
                    <a:pt x="15" y="13"/>
                  </a:cubicBezTo>
                  <a:cubicBezTo>
                    <a:pt x="19" y="18"/>
                    <a:pt x="20" y="24"/>
                    <a:pt x="22" y="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8" name="Freeform 98"/>
            <p:cNvSpPr>
              <a:spLocks/>
            </p:cNvSpPr>
            <p:nvPr/>
          </p:nvSpPr>
          <p:spPr bwMode="auto">
            <a:xfrm>
              <a:off x="4895509" y="1824462"/>
              <a:ext cx="11131" cy="14099"/>
            </a:xfrm>
            <a:custGeom>
              <a:avLst/>
              <a:gdLst>
                <a:gd name="T0" fmla="*/ 0 w 19"/>
                <a:gd name="T1" fmla="*/ 3 h 24"/>
                <a:gd name="T2" fmla="*/ 0 w 19"/>
                <a:gd name="T3" fmla="*/ 5 h 24"/>
                <a:gd name="T4" fmla="*/ 1 w 19"/>
                <a:gd name="T5" fmla="*/ 7 h 24"/>
                <a:gd name="T6" fmla="*/ 12 w 19"/>
                <a:gd name="T7" fmla="*/ 21 h 24"/>
                <a:gd name="T8" fmla="*/ 15 w 19"/>
                <a:gd name="T9" fmla="*/ 24 h 24"/>
                <a:gd name="T10" fmla="*/ 12 w 19"/>
                <a:gd name="T11" fmla="*/ 6 h 24"/>
                <a:gd name="T12" fmla="*/ 0 w 19"/>
                <a:gd name="T13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4">
                  <a:moveTo>
                    <a:pt x="0" y="3"/>
                  </a:moveTo>
                  <a:cubicBezTo>
                    <a:pt x="0" y="4"/>
                    <a:pt x="0" y="4"/>
                    <a:pt x="0" y="5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8" y="9"/>
                    <a:pt x="11" y="14"/>
                    <a:pt x="12" y="21"/>
                  </a:cubicBezTo>
                  <a:cubicBezTo>
                    <a:pt x="12" y="22"/>
                    <a:pt x="14" y="23"/>
                    <a:pt x="15" y="24"/>
                  </a:cubicBezTo>
                  <a:cubicBezTo>
                    <a:pt x="19" y="16"/>
                    <a:pt x="17" y="11"/>
                    <a:pt x="12" y="6"/>
                  </a:cubicBezTo>
                  <a:cubicBezTo>
                    <a:pt x="9" y="3"/>
                    <a:pt x="5" y="0"/>
                    <a:pt x="0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9" name="Freeform 99"/>
            <p:cNvSpPr>
              <a:spLocks noEditPoints="1"/>
            </p:cNvSpPr>
            <p:nvPr/>
          </p:nvSpPr>
          <p:spPr bwMode="auto">
            <a:xfrm>
              <a:off x="4313004" y="1569199"/>
              <a:ext cx="835542" cy="556781"/>
            </a:xfrm>
            <a:custGeom>
              <a:avLst/>
              <a:gdLst>
                <a:gd name="T0" fmla="*/ 289 w 1430"/>
                <a:gd name="T1" fmla="*/ 613 h 953"/>
                <a:gd name="T2" fmla="*/ 209 w 1430"/>
                <a:gd name="T3" fmla="*/ 726 h 953"/>
                <a:gd name="T4" fmla="*/ 214 w 1430"/>
                <a:gd name="T5" fmla="*/ 801 h 953"/>
                <a:gd name="T6" fmla="*/ 98 w 1430"/>
                <a:gd name="T7" fmla="*/ 852 h 953"/>
                <a:gd name="T8" fmla="*/ 87 w 1430"/>
                <a:gd name="T9" fmla="*/ 789 h 953"/>
                <a:gd name="T10" fmla="*/ 99 w 1430"/>
                <a:gd name="T11" fmla="*/ 766 h 953"/>
                <a:gd name="T12" fmla="*/ 41 w 1430"/>
                <a:gd name="T13" fmla="*/ 722 h 953"/>
                <a:gd name="T14" fmla="*/ 3 w 1430"/>
                <a:gd name="T15" fmla="*/ 658 h 953"/>
                <a:gd name="T16" fmla="*/ 173 w 1430"/>
                <a:gd name="T17" fmla="*/ 314 h 953"/>
                <a:gd name="T18" fmla="*/ 320 w 1430"/>
                <a:gd name="T19" fmla="*/ 189 h 953"/>
                <a:gd name="T20" fmla="*/ 632 w 1430"/>
                <a:gd name="T21" fmla="*/ 57 h 953"/>
                <a:gd name="T22" fmla="*/ 788 w 1430"/>
                <a:gd name="T23" fmla="*/ 91 h 953"/>
                <a:gd name="T24" fmla="*/ 899 w 1430"/>
                <a:gd name="T25" fmla="*/ 114 h 953"/>
                <a:gd name="T26" fmla="*/ 1260 w 1430"/>
                <a:gd name="T27" fmla="*/ 4 h 953"/>
                <a:gd name="T28" fmla="*/ 1339 w 1430"/>
                <a:gd name="T29" fmla="*/ 27 h 953"/>
                <a:gd name="T30" fmla="*/ 1353 w 1430"/>
                <a:gd name="T31" fmla="*/ 119 h 953"/>
                <a:gd name="T32" fmla="*/ 1380 w 1430"/>
                <a:gd name="T33" fmla="*/ 106 h 953"/>
                <a:gd name="T34" fmla="*/ 1421 w 1430"/>
                <a:gd name="T35" fmla="*/ 130 h 953"/>
                <a:gd name="T36" fmla="*/ 1304 w 1430"/>
                <a:gd name="T37" fmla="*/ 224 h 953"/>
                <a:gd name="T38" fmla="*/ 1170 w 1430"/>
                <a:gd name="T39" fmla="*/ 177 h 953"/>
                <a:gd name="T40" fmla="*/ 1016 w 1430"/>
                <a:gd name="T41" fmla="*/ 273 h 953"/>
                <a:gd name="T42" fmla="*/ 951 w 1430"/>
                <a:gd name="T43" fmla="*/ 411 h 953"/>
                <a:gd name="T44" fmla="*/ 914 w 1430"/>
                <a:gd name="T45" fmla="*/ 391 h 953"/>
                <a:gd name="T46" fmla="*/ 899 w 1430"/>
                <a:gd name="T47" fmla="*/ 458 h 953"/>
                <a:gd name="T48" fmla="*/ 908 w 1430"/>
                <a:gd name="T49" fmla="*/ 517 h 953"/>
                <a:gd name="T50" fmla="*/ 829 w 1430"/>
                <a:gd name="T51" fmla="*/ 534 h 953"/>
                <a:gd name="T52" fmla="*/ 833 w 1430"/>
                <a:gd name="T53" fmla="*/ 591 h 953"/>
                <a:gd name="T54" fmla="*/ 875 w 1430"/>
                <a:gd name="T55" fmla="*/ 583 h 953"/>
                <a:gd name="T56" fmla="*/ 812 w 1430"/>
                <a:gd name="T57" fmla="*/ 641 h 953"/>
                <a:gd name="T58" fmla="*/ 768 w 1430"/>
                <a:gd name="T59" fmla="*/ 683 h 953"/>
                <a:gd name="T60" fmla="*/ 853 w 1430"/>
                <a:gd name="T61" fmla="*/ 737 h 953"/>
                <a:gd name="T62" fmla="*/ 869 w 1430"/>
                <a:gd name="T63" fmla="*/ 783 h 953"/>
                <a:gd name="T64" fmla="*/ 773 w 1430"/>
                <a:gd name="T65" fmla="*/ 941 h 953"/>
                <a:gd name="T66" fmla="*/ 781 w 1430"/>
                <a:gd name="T67" fmla="*/ 812 h 953"/>
                <a:gd name="T68" fmla="*/ 747 w 1430"/>
                <a:gd name="T69" fmla="*/ 756 h 953"/>
                <a:gd name="T70" fmla="*/ 756 w 1430"/>
                <a:gd name="T71" fmla="*/ 813 h 953"/>
                <a:gd name="T72" fmla="*/ 634 w 1430"/>
                <a:gd name="T73" fmla="*/ 935 h 953"/>
                <a:gd name="T74" fmla="*/ 589 w 1430"/>
                <a:gd name="T75" fmla="*/ 878 h 953"/>
                <a:gd name="T76" fmla="*/ 679 w 1430"/>
                <a:gd name="T77" fmla="*/ 807 h 953"/>
                <a:gd name="T78" fmla="*/ 673 w 1430"/>
                <a:gd name="T79" fmla="*/ 753 h 953"/>
                <a:gd name="T80" fmla="*/ 672 w 1430"/>
                <a:gd name="T81" fmla="*/ 639 h 953"/>
                <a:gd name="T82" fmla="*/ 847 w 1430"/>
                <a:gd name="T83" fmla="*/ 518 h 953"/>
                <a:gd name="T84" fmla="*/ 879 w 1430"/>
                <a:gd name="T85" fmla="*/ 501 h 953"/>
                <a:gd name="T86" fmla="*/ 470 w 1430"/>
                <a:gd name="T87" fmla="*/ 665 h 953"/>
                <a:gd name="T88" fmla="*/ 459 w 1430"/>
                <a:gd name="T89" fmla="*/ 343 h 953"/>
                <a:gd name="T90" fmla="*/ 818 w 1430"/>
                <a:gd name="T91" fmla="*/ 146 h 953"/>
                <a:gd name="T92" fmla="*/ 632 w 1430"/>
                <a:gd name="T93" fmla="*/ 95 h 953"/>
                <a:gd name="T94" fmla="*/ 396 w 1430"/>
                <a:gd name="T95" fmla="*/ 192 h 953"/>
                <a:gd name="T96" fmla="*/ 109 w 1430"/>
                <a:gd name="T97" fmla="*/ 527 h 953"/>
                <a:gd name="T98" fmla="*/ 347 w 1430"/>
                <a:gd name="T99" fmla="*/ 217 h 953"/>
                <a:gd name="T100" fmla="*/ 213 w 1430"/>
                <a:gd name="T101" fmla="*/ 323 h 953"/>
                <a:gd name="T102" fmla="*/ 109 w 1430"/>
                <a:gd name="T103" fmla="*/ 527 h 953"/>
                <a:gd name="T104" fmla="*/ 508 w 1430"/>
                <a:gd name="T105" fmla="*/ 378 h 953"/>
                <a:gd name="T106" fmla="*/ 576 w 1430"/>
                <a:gd name="T107" fmla="*/ 330 h 953"/>
                <a:gd name="T108" fmla="*/ 556 w 1430"/>
                <a:gd name="T109" fmla="*/ 319 h 953"/>
                <a:gd name="T110" fmla="*/ 493 w 1430"/>
                <a:gd name="T111" fmla="*/ 352 h 953"/>
                <a:gd name="T112" fmla="*/ 503 w 1430"/>
                <a:gd name="T113" fmla="*/ 380 h 9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0" h="953">
                  <a:moveTo>
                    <a:pt x="470" y="665"/>
                  </a:moveTo>
                  <a:cubicBezTo>
                    <a:pt x="425" y="598"/>
                    <a:pt x="346" y="585"/>
                    <a:pt x="289" y="613"/>
                  </a:cubicBezTo>
                  <a:cubicBezTo>
                    <a:pt x="267" y="623"/>
                    <a:pt x="248" y="639"/>
                    <a:pt x="234" y="659"/>
                  </a:cubicBezTo>
                  <a:cubicBezTo>
                    <a:pt x="220" y="679"/>
                    <a:pt x="212" y="702"/>
                    <a:pt x="209" y="726"/>
                  </a:cubicBezTo>
                  <a:cubicBezTo>
                    <a:pt x="207" y="751"/>
                    <a:pt x="211" y="774"/>
                    <a:pt x="220" y="797"/>
                  </a:cubicBezTo>
                  <a:cubicBezTo>
                    <a:pt x="217" y="798"/>
                    <a:pt x="216" y="800"/>
                    <a:pt x="214" y="801"/>
                  </a:cubicBezTo>
                  <a:cubicBezTo>
                    <a:pt x="183" y="817"/>
                    <a:pt x="152" y="833"/>
                    <a:pt x="121" y="850"/>
                  </a:cubicBezTo>
                  <a:cubicBezTo>
                    <a:pt x="114" y="853"/>
                    <a:pt x="106" y="855"/>
                    <a:pt x="98" y="852"/>
                  </a:cubicBezTo>
                  <a:cubicBezTo>
                    <a:pt x="85" y="847"/>
                    <a:pt x="70" y="820"/>
                    <a:pt x="74" y="806"/>
                  </a:cubicBezTo>
                  <a:cubicBezTo>
                    <a:pt x="75" y="798"/>
                    <a:pt x="80" y="793"/>
                    <a:pt x="87" y="789"/>
                  </a:cubicBezTo>
                  <a:cubicBezTo>
                    <a:pt x="94" y="785"/>
                    <a:pt x="101" y="781"/>
                    <a:pt x="110" y="776"/>
                  </a:cubicBezTo>
                  <a:cubicBezTo>
                    <a:pt x="106" y="772"/>
                    <a:pt x="103" y="769"/>
                    <a:pt x="99" y="766"/>
                  </a:cubicBezTo>
                  <a:cubicBezTo>
                    <a:pt x="83" y="755"/>
                    <a:pt x="68" y="745"/>
                    <a:pt x="52" y="734"/>
                  </a:cubicBezTo>
                  <a:cubicBezTo>
                    <a:pt x="48" y="731"/>
                    <a:pt x="44" y="727"/>
                    <a:pt x="41" y="722"/>
                  </a:cubicBezTo>
                  <a:cubicBezTo>
                    <a:pt x="30" y="705"/>
                    <a:pt x="19" y="688"/>
                    <a:pt x="9" y="670"/>
                  </a:cubicBezTo>
                  <a:cubicBezTo>
                    <a:pt x="6" y="666"/>
                    <a:pt x="5" y="662"/>
                    <a:pt x="3" y="658"/>
                  </a:cubicBezTo>
                  <a:cubicBezTo>
                    <a:pt x="0" y="652"/>
                    <a:pt x="1" y="646"/>
                    <a:pt x="4" y="639"/>
                  </a:cubicBezTo>
                  <a:cubicBezTo>
                    <a:pt x="60" y="531"/>
                    <a:pt x="117" y="423"/>
                    <a:pt x="173" y="314"/>
                  </a:cubicBezTo>
                  <a:cubicBezTo>
                    <a:pt x="187" y="287"/>
                    <a:pt x="207" y="266"/>
                    <a:pt x="231" y="247"/>
                  </a:cubicBezTo>
                  <a:cubicBezTo>
                    <a:pt x="259" y="225"/>
                    <a:pt x="289" y="207"/>
                    <a:pt x="320" y="189"/>
                  </a:cubicBezTo>
                  <a:cubicBezTo>
                    <a:pt x="401" y="144"/>
                    <a:pt x="484" y="105"/>
                    <a:pt x="571" y="73"/>
                  </a:cubicBezTo>
                  <a:cubicBezTo>
                    <a:pt x="591" y="66"/>
                    <a:pt x="611" y="60"/>
                    <a:pt x="632" y="57"/>
                  </a:cubicBezTo>
                  <a:cubicBezTo>
                    <a:pt x="638" y="56"/>
                    <a:pt x="643" y="56"/>
                    <a:pt x="648" y="57"/>
                  </a:cubicBezTo>
                  <a:cubicBezTo>
                    <a:pt x="695" y="68"/>
                    <a:pt x="742" y="79"/>
                    <a:pt x="788" y="91"/>
                  </a:cubicBezTo>
                  <a:cubicBezTo>
                    <a:pt x="820" y="99"/>
                    <a:pt x="851" y="107"/>
                    <a:pt x="883" y="115"/>
                  </a:cubicBezTo>
                  <a:cubicBezTo>
                    <a:pt x="889" y="117"/>
                    <a:pt x="893" y="116"/>
                    <a:pt x="899" y="114"/>
                  </a:cubicBezTo>
                  <a:cubicBezTo>
                    <a:pt x="983" y="82"/>
                    <a:pt x="1068" y="52"/>
                    <a:pt x="1155" y="28"/>
                  </a:cubicBezTo>
                  <a:cubicBezTo>
                    <a:pt x="1189" y="18"/>
                    <a:pt x="1224" y="9"/>
                    <a:pt x="1260" y="4"/>
                  </a:cubicBezTo>
                  <a:cubicBezTo>
                    <a:pt x="1278" y="2"/>
                    <a:pt x="1296" y="0"/>
                    <a:pt x="1314" y="3"/>
                  </a:cubicBezTo>
                  <a:cubicBezTo>
                    <a:pt x="1328" y="5"/>
                    <a:pt x="1337" y="13"/>
                    <a:pt x="1339" y="27"/>
                  </a:cubicBezTo>
                  <a:cubicBezTo>
                    <a:pt x="1343" y="50"/>
                    <a:pt x="1346" y="73"/>
                    <a:pt x="1350" y="96"/>
                  </a:cubicBezTo>
                  <a:cubicBezTo>
                    <a:pt x="1351" y="103"/>
                    <a:pt x="1352" y="111"/>
                    <a:pt x="1353" y="119"/>
                  </a:cubicBezTo>
                  <a:cubicBezTo>
                    <a:pt x="1356" y="118"/>
                    <a:pt x="1359" y="117"/>
                    <a:pt x="1361" y="115"/>
                  </a:cubicBezTo>
                  <a:cubicBezTo>
                    <a:pt x="1367" y="112"/>
                    <a:pt x="1373" y="109"/>
                    <a:pt x="1380" y="106"/>
                  </a:cubicBezTo>
                  <a:cubicBezTo>
                    <a:pt x="1393" y="99"/>
                    <a:pt x="1406" y="103"/>
                    <a:pt x="1414" y="116"/>
                  </a:cubicBezTo>
                  <a:cubicBezTo>
                    <a:pt x="1416" y="121"/>
                    <a:pt x="1419" y="126"/>
                    <a:pt x="1421" y="130"/>
                  </a:cubicBezTo>
                  <a:cubicBezTo>
                    <a:pt x="1430" y="146"/>
                    <a:pt x="1426" y="160"/>
                    <a:pt x="1410" y="168"/>
                  </a:cubicBezTo>
                  <a:cubicBezTo>
                    <a:pt x="1374" y="187"/>
                    <a:pt x="1339" y="206"/>
                    <a:pt x="1304" y="224"/>
                  </a:cubicBezTo>
                  <a:cubicBezTo>
                    <a:pt x="1293" y="230"/>
                    <a:pt x="1282" y="236"/>
                    <a:pt x="1271" y="242"/>
                  </a:cubicBezTo>
                  <a:cubicBezTo>
                    <a:pt x="1247" y="205"/>
                    <a:pt x="1213" y="183"/>
                    <a:pt x="1170" y="177"/>
                  </a:cubicBezTo>
                  <a:cubicBezTo>
                    <a:pt x="1138" y="172"/>
                    <a:pt x="1108" y="178"/>
                    <a:pt x="1080" y="194"/>
                  </a:cubicBezTo>
                  <a:cubicBezTo>
                    <a:pt x="1049" y="212"/>
                    <a:pt x="1028" y="239"/>
                    <a:pt x="1016" y="273"/>
                  </a:cubicBezTo>
                  <a:cubicBezTo>
                    <a:pt x="1005" y="307"/>
                    <a:pt x="1007" y="340"/>
                    <a:pt x="1021" y="374"/>
                  </a:cubicBezTo>
                  <a:cubicBezTo>
                    <a:pt x="997" y="386"/>
                    <a:pt x="974" y="398"/>
                    <a:pt x="951" y="411"/>
                  </a:cubicBezTo>
                  <a:cubicBezTo>
                    <a:pt x="949" y="408"/>
                    <a:pt x="948" y="406"/>
                    <a:pt x="947" y="404"/>
                  </a:cubicBezTo>
                  <a:cubicBezTo>
                    <a:pt x="940" y="392"/>
                    <a:pt x="927" y="388"/>
                    <a:pt x="914" y="391"/>
                  </a:cubicBezTo>
                  <a:cubicBezTo>
                    <a:pt x="902" y="395"/>
                    <a:pt x="893" y="406"/>
                    <a:pt x="894" y="420"/>
                  </a:cubicBezTo>
                  <a:cubicBezTo>
                    <a:pt x="895" y="432"/>
                    <a:pt x="898" y="445"/>
                    <a:pt x="899" y="458"/>
                  </a:cubicBezTo>
                  <a:cubicBezTo>
                    <a:pt x="902" y="476"/>
                    <a:pt x="905" y="494"/>
                    <a:pt x="908" y="513"/>
                  </a:cubicBezTo>
                  <a:cubicBezTo>
                    <a:pt x="908" y="514"/>
                    <a:pt x="908" y="515"/>
                    <a:pt x="908" y="517"/>
                  </a:cubicBezTo>
                  <a:cubicBezTo>
                    <a:pt x="904" y="518"/>
                    <a:pt x="901" y="519"/>
                    <a:pt x="897" y="520"/>
                  </a:cubicBezTo>
                  <a:cubicBezTo>
                    <a:pt x="874" y="525"/>
                    <a:pt x="852" y="529"/>
                    <a:pt x="829" y="534"/>
                  </a:cubicBezTo>
                  <a:cubicBezTo>
                    <a:pt x="817" y="536"/>
                    <a:pt x="808" y="542"/>
                    <a:pt x="805" y="554"/>
                  </a:cubicBezTo>
                  <a:cubicBezTo>
                    <a:pt x="799" y="573"/>
                    <a:pt x="813" y="592"/>
                    <a:pt x="833" y="591"/>
                  </a:cubicBezTo>
                  <a:cubicBezTo>
                    <a:pt x="842" y="591"/>
                    <a:pt x="850" y="588"/>
                    <a:pt x="859" y="586"/>
                  </a:cubicBezTo>
                  <a:cubicBezTo>
                    <a:pt x="864" y="585"/>
                    <a:pt x="868" y="584"/>
                    <a:pt x="875" y="583"/>
                  </a:cubicBezTo>
                  <a:cubicBezTo>
                    <a:pt x="869" y="594"/>
                    <a:pt x="863" y="601"/>
                    <a:pt x="855" y="607"/>
                  </a:cubicBezTo>
                  <a:cubicBezTo>
                    <a:pt x="841" y="618"/>
                    <a:pt x="826" y="629"/>
                    <a:pt x="812" y="641"/>
                  </a:cubicBezTo>
                  <a:cubicBezTo>
                    <a:pt x="800" y="652"/>
                    <a:pt x="788" y="663"/>
                    <a:pt x="776" y="674"/>
                  </a:cubicBezTo>
                  <a:cubicBezTo>
                    <a:pt x="773" y="677"/>
                    <a:pt x="771" y="680"/>
                    <a:pt x="768" y="683"/>
                  </a:cubicBezTo>
                  <a:cubicBezTo>
                    <a:pt x="772" y="686"/>
                    <a:pt x="774" y="688"/>
                    <a:pt x="777" y="689"/>
                  </a:cubicBezTo>
                  <a:cubicBezTo>
                    <a:pt x="803" y="705"/>
                    <a:pt x="828" y="721"/>
                    <a:pt x="853" y="737"/>
                  </a:cubicBezTo>
                  <a:cubicBezTo>
                    <a:pt x="866" y="745"/>
                    <a:pt x="873" y="756"/>
                    <a:pt x="872" y="772"/>
                  </a:cubicBezTo>
                  <a:cubicBezTo>
                    <a:pt x="871" y="776"/>
                    <a:pt x="870" y="779"/>
                    <a:pt x="869" y="783"/>
                  </a:cubicBezTo>
                  <a:cubicBezTo>
                    <a:pt x="852" y="828"/>
                    <a:pt x="835" y="873"/>
                    <a:pt x="818" y="918"/>
                  </a:cubicBezTo>
                  <a:cubicBezTo>
                    <a:pt x="811" y="938"/>
                    <a:pt x="792" y="947"/>
                    <a:pt x="773" y="941"/>
                  </a:cubicBezTo>
                  <a:cubicBezTo>
                    <a:pt x="754" y="936"/>
                    <a:pt x="742" y="914"/>
                    <a:pt x="750" y="894"/>
                  </a:cubicBezTo>
                  <a:cubicBezTo>
                    <a:pt x="760" y="866"/>
                    <a:pt x="771" y="839"/>
                    <a:pt x="781" y="812"/>
                  </a:cubicBezTo>
                  <a:cubicBezTo>
                    <a:pt x="784" y="803"/>
                    <a:pt x="788" y="793"/>
                    <a:pt x="791" y="783"/>
                  </a:cubicBezTo>
                  <a:cubicBezTo>
                    <a:pt x="777" y="774"/>
                    <a:pt x="763" y="765"/>
                    <a:pt x="747" y="756"/>
                  </a:cubicBezTo>
                  <a:cubicBezTo>
                    <a:pt x="749" y="771"/>
                    <a:pt x="751" y="785"/>
                    <a:pt x="753" y="798"/>
                  </a:cubicBezTo>
                  <a:cubicBezTo>
                    <a:pt x="754" y="803"/>
                    <a:pt x="755" y="808"/>
                    <a:pt x="756" y="813"/>
                  </a:cubicBezTo>
                  <a:cubicBezTo>
                    <a:pt x="758" y="828"/>
                    <a:pt x="754" y="840"/>
                    <a:pt x="742" y="849"/>
                  </a:cubicBezTo>
                  <a:cubicBezTo>
                    <a:pt x="706" y="878"/>
                    <a:pt x="670" y="906"/>
                    <a:pt x="634" y="935"/>
                  </a:cubicBezTo>
                  <a:cubicBezTo>
                    <a:pt x="611" y="953"/>
                    <a:pt x="579" y="940"/>
                    <a:pt x="575" y="912"/>
                  </a:cubicBezTo>
                  <a:cubicBezTo>
                    <a:pt x="573" y="898"/>
                    <a:pt x="578" y="887"/>
                    <a:pt x="589" y="878"/>
                  </a:cubicBezTo>
                  <a:cubicBezTo>
                    <a:pt x="604" y="866"/>
                    <a:pt x="619" y="854"/>
                    <a:pt x="634" y="842"/>
                  </a:cubicBezTo>
                  <a:cubicBezTo>
                    <a:pt x="649" y="830"/>
                    <a:pt x="664" y="818"/>
                    <a:pt x="679" y="807"/>
                  </a:cubicBezTo>
                  <a:cubicBezTo>
                    <a:pt x="680" y="806"/>
                    <a:pt x="680" y="806"/>
                    <a:pt x="681" y="804"/>
                  </a:cubicBezTo>
                  <a:cubicBezTo>
                    <a:pt x="678" y="788"/>
                    <a:pt x="676" y="770"/>
                    <a:pt x="673" y="753"/>
                  </a:cubicBezTo>
                  <a:cubicBezTo>
                    <a:pt x="669" y="730"/>
                    <a:pt x="666" y="708"/>
                    <a:pt x="662" y="685"/>
                  </a:cubicBezTo>
                  <a:cubicBezTo>
                    <a:pt x="659" y="668"/>
                    <a:pt x="663" y="653"/>
                    <a:pt x="672" y="639"/>
                  </a:cubicBezTo>
                  <a:cubicBezTo>
                    <a:pt x="701" y="592"/>
                    <a:pt x="740" y="554"/>
                    <a:pt x="789" y="526"/>
                  </a:cubicBezTo>
                  <a:cubicBezTo>
                    <a:pt x="807" y="516"/>
                    <a:pt x="826" y="513"/>
                    <a:pt x="847" y="518"/>
                  </a:cubicBezTo>
                  <a:cubicBezTo>
                    <a:pt x="849" y="519"/>
                    <a:pt x="852" y="519"/>
                    <a:pt x="854" y="518"/>
                  </a:cubicBezTo>
                  <a:cubicBezTo>
                    <a:pt x="863" y="512"/>
                    <a:pt x="871" y="507"/>
                    <a:pt x="879" y="501"/>
                  </a:cubicBezTo>
                  <a:cubicBezTo>
                    <a:pt x="875" y="486"/>
                    <a:pt x="871" y="471"/>
                    <a:pt x="866" y="456"/>
                  </a:cubicBezTo>
                  <a:cubicBezTo>
                    <a:pt x="734" y="526"/>
                    <a:pt x="602" y="595"/>
                    <a:pt x="470" y="665"/>
                  </a:cubicBezTo>
                  <a:close/>
                  <a:moveTo>
                    <a:pt x="383" y="199"/>
                  </a:moveTo>
                  <a:cubicBezTo>
                    <a:pt x="408" y="247"/>
                    <a:pt x="433" y="294"/>
                    <a:pt x="459" y="343"/>
                  </a:cubicBezTo>
                  <a:cubicBezTo>
                    <a:pt x="581" y="278"/>
                    <a:pt x="703" y="213"/>
                    <a:pt x="825" y="149"/>
                  </a:cubicBezTo>
                  <a:cubicBezTo>
                    <a:pt x="822" y="147"/>
                    <a:pt x="820" y="146"/>
                    <a:pt x="818" y="146"/>
                  </a:cubicBezTo>
                  <a:cubicBezTo>
                    <a:pt x="761" y="126"/>
                    <a:pt x="704" y="109"/>
                    <a:pt x="645" y="95"/>
                  </a:cubicBezTo>
                  <a:cubicBezTo>
                    <a:pt x="641" y="94"/>
                    <a:pt x="636" y="94"/>
                    <a:pt x="632" y="95"/>
                  </a:cubicBezTo>
                  <a:cubicBezTo>
                    <a:pt x="619" y="98"/>
                    <a:pt x="606" y="102"/>
                    <a:pt x="593" y="106"/>
                  </a:cubicBezTo>
                  <a:cubicBezTo>
                    <a:pt x="526" y="130"/>
                    <a:pt x="460" y="159"/>
                    <a:pt x="396" y="192"/>
                  </a:cubicBezTo>
                  <a:cubicBezTo>
                    <a:pt x="392" y="194"/>
                    <a:pt x="388" y="196"/>
                    <a:pt x="383" y="199"/>
                  </a:cubicBezTo>
                  <a:close/>
                  <a:moveTo>
                    <a:pt x="109" y="527"/>
                  </a:moveTo>
                  <a:cubicBezTo>
                    <a:pt x="215" y="472"/>
                    <a:pt x="319" y="417"/>
                    <a:pt x="423" y="361"/>
                  </a:cubicBezTo>
                  <a:cubicBezTo>
                    <a:pt x="398" y="313"/>
                    <a:pt x="373" y="266"/>
                    <a:pt x="347" y="217"/>
                  </a:cubicBezTo>
                  <a:cubicBezTo>
                    <a:pt x="332" y="226"/>
                    <a:pt x="318" y="234"/>
                    <a:pt x="304" y="242"/>
                  </a:cubicBezTo>
                  <a:cubicBezTo>
                    <a:pt x="268" y="263"/>
                    <a:pt x="238" y="290"/>
                    <a:pt x="213" y="323"/>
                  </a:cubicBezTo>
                  <a:cubicBezTo>
                    <a:pt x="169" y="384"/>
                    <a:pt x="136" y="450"/>
                    <a:pt x="111" y="520"/>
                  </a:cubicBezTo>
                  <a:cubicBezTo>
                    <a:pt x="110" y="522"/>
                    <a:pt x="110" y="524"/>
                    <a:pt x="109" y="527"/>
                  </a:cubicBezTo>
                  <a:close/>
                  <a:moveTo>
                    <a:pt x="503" y="380"/>
                  </a:moveTo>
                  <a:cubicBezTo>
                    <a:pt x="504" y="379"/>
                    <a:pt x="506" y="379"/>
                    <a:pt x="508" y="378"/>
                  </a:cubicBezTo>
                  <a:cubicBezTo>
                    <a:pt x="529" y="367"/>
                    <a:pt x="550" y="356"/>
                    <a:pt x="570" y="345"/>
                  </a:cubicBezTo>
                  <a:cubicBezTo>
                    <a:pt x="578" y="341"/>
                    <a:pt x="579" y="337"/>
                    <a:pt x="576" y="330"/>
                  </a:cubicBezTo>
                  <a:cubicBezTo>
                    <a:pt x="575" y="328"/>
                    <a:pt x="574" y="326"/>
                    <a:pt x="572" y="324"/>
                  </a:cubicBezTo>
                  <a:cubicBezTo>
                    <a:pt x="568" y="316"/>
                    <a:pt x="564" y="315"/>
                    <a:pt x="556" y="319"/>
                  </a:cubicBezTo>
                  <a:cubicBezTo>
                    <a:pt x="536" y="330"/>
                    <a:pt x="516" y="340"/>
                    <a:pt x="496" y="351"/>
                  </a:cubicBezTo>
                  <a:cubicBezTo>
                    <a:pt x="495" y="351"/>
                    <a:pt x="494" y="352"/>
                    <a:pt x="493" y="352"/>
                  </a:cubicBezTo>
                  <a:cubicBezTo>
                    <a:pt x="488" y="356"/>
                    <a:pt x="486" y="360"/>
                    <a:pt x="489" y="364"/>
                  </a:cubicBezTo>
                  <a:cubicBezTo>
                    <a:pt x="492" y="371"/>
                    <a:pt x="493" y="379"/>
                    <a:pt x="503" y="3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0" name="Freeform 100"/>
            <p:cNvSpPr>
              <a:spLocks noEditPoints="1"/>
            </p:cNvSpPr>
            <p:nvPr/>
          </p:nvSpPr>
          <p:spPr bwMode="auto">
            <a:xfrm>
              <a:off x="4450777" y="1935522"/>
              <a:ext cx="132579" cy="132579"/>
            </a:xfrm>
            <a:custGeom>
              <a:avLst/>
              <a:gdLst>
                <a:gd name="T0" fmla="*/ 114 w 227"/>
                <a:gd name="T1" fmla="*/ 0 h 227"/>
                <a:gd name="T2" fmla="*/ 227 w 227"/>
                <a:gd name="T3" fmla="*/ 113 h 227"/>
                <a:gd name="T4" fmla="*/ 114 w 227"/>
                <a:gd name="T5" fmla="*/ 227 h 227"/>
                <a:gd name="T6" fmla="*/ 0 w 227"/>
                <a:gd name="T7" fmla="*/ 113 h 227"/>
                <a:gd name="T8" fmla="*/ 114 w 227"/>
                <a:gd name="T9" fmla="*/ 0 h 227"/>
                <a:gd name="T10" fmla="*/ 156 w 227"/>
                <a:gd name="T11" fmla="*/ 114 h 227"/>
                <a:gd name="T12" fmla="*/ 114 w 227"/>
                <a:gd name="T13" fmla="*/ 71 h 227"/>
                <a:gd name="T14" fmla="*/ 72 w 227"/>
                <a:gd name="T15" fmla="*/ 113 h 227"/>
                <a:gd name="T16" fmla="*/ 114 w 227"/>
                <a:gd name="T17" fmla="*/ 155 h 227"/>
                <a:gd name="T18" fmla="*/ 156 w 227"/>
                <a:gd name="T19" fmla="*/ 114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7" h="227">
                  <a:moveTo>
                    <a:pt x="114" y="0"/>
                  </a:moveTo>
                  <a:cubicBezTo>
                    <a:pt x="177" y="0"/>
                    <a:pt x="227" y="50"/>
                    <a:pt x="227" y="113"/>
                  </a:cubicBezTo>
                  <a:cubicBezTo>
                    <a:pt x="227" y="176"/>
                    <a:pt x="177" y="227"/>
                    <a:pt x="114" y="227"/>
                  </a:cubicBezTo>
                  <a:cubicBezTo>
                    <a:pt x="51" y="227"/>
                    <a:pt x="0" y="176"/>
                    <a:pt x="0" y="113"/>
                  </a:cubicBezTo>
                  <a:cubicBezTo>
                    <a:pt x="0" y="51"/>
                    <a:pt x="51" y="0"/>
                    <a:pt x="114" y="0"/>
                  </a:cubicBezTo>
                  <a:close/>
                  <a:moveTo>
                    <a:pt x="156" y="114"/>
                  </a:moveTo>
                  <a:cubicBezTo>
                    <a:pt x="156" y="90"/>
                    <a:pt x="137" y="71"/>
                    <a:pt x="114" y="71"/>
                  </a:cubicBezTo>
                  <a:cubicBezTo>
                    <a:pt x="91" y="72"/>
                    <a:pt x="72" y="90"/>
                    <a:pt x="72" y="113"/>
                  </a:cubicBezTo>
                  <a:cubicBezTo>
                    <a:pt x="72" y="136"/>
                    <a:pt x="91" y="155"/>
                    <a:pt x="114" y="155"/>
                  </a:cubicBezTo>
                  <a:cubicBezTo>
                    <a:pt x="137" y="155"/>
                    <a:pt x="156" y="136"/>
                    <a:pt x="156" y="1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1" name="Freeform 101"/>
            <p:cNvSpPr>
              <a:spLocks noEditPoints="1"/>
            </p:cNvSpPr>
            <p:nvPr/>
          </p:nvSpPr>
          <p:spPr bwMode="auto">
            <a:xfrm>
              <a:off x="4918760" y="1687926"/>
              <a:ext cx="132579" cy="133073"/>
            </a:xfrm>
            <a:custGeom>
              <a:avLst/>
              <a:gdLst>
                <a:gd name="T0" fmla="*/ 227 w 227"/>
                <a:gd name="T1" fmla="*/ 114 h 228"/>
                <a:gd name="T2" fmla="*/ 113 w 227"/>
                <a:gd name="T3" fmla="*/ 227 h 228"/>
                <a:gd name="T4" fmla="*/ 0 w 227"/>
                <a:gd name="T5" fmla="*/ 114 h 228"/>
                <a:gd name="T6" fmla="*/ 114 w 227"/>
                <a:gd name="T7" fmla="*/ 0 h 228"/>
                <a:gd name="T8" fmla="*/ 227 w 227"/>
                <a:gd name="T9" fmla="*/ 114 h 228"/>
                <a:gd name="T10" fmla="*/ 155 w 227"/>
                <a:gd name="T11" fmla="*/ 114 h 228"/>
                <a:gd name="T12" fmla="*/ 114 w 227"/>
                <a:gd name="T13" fmla="*/ 72 h 228"/>
                <a:gd name="T14" fmla="*/ 72 w 227"/>
                <a:gd name="T15" fmla="*/ 114 h 228"/>
                <a:gd name="T16" fmla="*/ 114 w 227"/>
                <a:gd name="T17" fmla="*/ 156 h 228"/>
                <a:gd name="T18" fmla="*/ 155 w 227"/>
                <a:gd name="T19" fmla="*/ 114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7" h="228">
                  <a:moveTo>
                    <a:pt x="227" y="114"/>
                  </a:moveTo>
                  <a:cubicBezTo>
                    <a:pt x="227" y="179"/>
                    <a:pt x="173" y="228"/>
                    <a:pt x="113" y="227"/>
                  </a:cubicBezTo>
                  <a:cubicBezTo>
                    <a:pt x="51" y="227"/>
                    <a:pt x="0" y="177"/>
                    <a:pt x="0" y="114"/>
                  </a:cubicBezTo>
                  <a:cubicBezTo>
                    <a:pt x="0" y="52"/>
                    <a:pt x="51" y="0"/>
                    <a:pt x="114" y="0"/>
                  </a:cubicBezTo>
                  <a:cubicBezTo>
                    <a:pt x="177" y="0"/>
                    <a:pt x="227" y="51"/>
                    <a:pt x="227" y="114"/>
                  </a:cubicBezTo>
                  <a:close/>
                  <a:moveTo>
                    <a:pt x="155" y="114"/>
                  </a:moveTo>
                  <a:cubicBezTo>
                    <a:pt x="156" y="91"/>
                    <a:pt x="137" y="72"/>
                    <a:pt x="114" y="72"/>
                  </a:cubicBezTo>
                  <a:cubicBezTo>
                    <a:pt x="91" y="72"/>
                    <a:pt x="72" y="91"/>
                    <a:pt x="72" y="114"/>
                  </a:cubicBezTo>
                  <a:cubicBezTo>
                    <a:pt x="72" y="137"/>
                    <a:pt x="91" y="156"/>
                    <a:pt x="114" y="156"/>
                  </a:cubicBezTo>
                  <a:cubicBezTo>
                    <a:pt x="137" y="156"/>
                    <a:pt x="155" y="137"/>
                    <a:pt x="155" y="1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2" name="Freeform 102"/>
            <p:cNvSpPr>
              <a:spLocks/>
            </p:cNvSpPr>
            <p:nvPr/>
          </p:nvSpPr>
          <p:spPr bwMode="auto">
            <a:xfrm>
              <a:off x="4784944" y="1799975"/>
              <a:ext cx="92261" cy="111554"/>
            </a:xfrm>
            <a:custGeom>
              <a:avLst/>
              <a:gdLst>
                <a:gd name="T0" fmla="*/ 107 w 158"/>
                <a:gd name="T1" fmla="*/ 127 h 191"/>
                <a:gd name="T2" fmla="*/ 101 w 158"/>
                <a:gd name="T3" fmla="*/ 90 h 191"/>
                <a:gd name="T4" fmla="*/ 92 w 158"/>
                <a:gd name="T5" fmla="*/ 29 h 191"/>
                <a:gd name="T6" fmla="*/ 94 w 158"/>
                <a:gd name="T7" fmla="*/ 14 h 191"/>
                <a:gd name="T8" fmla="*/ 116 w 158"/>
                <a:gd name="T9" fmla="*/ 1 h 191"/>
                <a:gd name="T10" fmla="*/ 137 w 158"/>
                <a:gd name="T11" fmla="*/ 18 h 191"/>
                <a:gd name="T12" fmla="*/ 142 w 158"/>
                <a:gd name="T13" fmla="*/ 50 h 191"/>
                <a:gd name="T14" fmla="*/ 155 w 158"/>
                <a:gd name="T15" fmla="*/ 137 h 191"/>
                <a:gd name="T16" fmla="*/ 134 w 158"/>
                <a:gd name="T17" fmla="*/ 168 h 191"/>
                <a:gd name="T18" fmla="*/ 32 w 158"/>
                <a:gd name="T19" fmla="*/ 190 h 191"/>
                <a:gd name="T20" fmla="*/ 15 w 158"/>
                <a:gd name="T21" fmla="*/ 189 h 191"/>
                <a:gd name="T22" fmla="*/ 1 w 158"/>
                <a:gd name="T23" fmla="*/ 166 h 191"/>
                <a:gd name="T24" fmla="*/ 19 w 158"/>
                <a:gd name="T25" fmla="*/ 145 h 191"/>
                <a:gd name="T26" fmla="*/ 59 w 158"/>
                <a:gd name="T27" fmla="*/ 137 h 191"/>
                <a:gd name="T28" fmla="*/ 107 w 158"/>
                <a:gd name="T29" fmla="*/ 12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8" h="191">
                  <a:moveTo>
                    <a:pt x="107" y="127"/>
                  </a:moveTo>
                  <a:cubicBezTo>
                    <a:pt x="105" y="114"/>
                    <a:pt x="103" y="102"/>
                    <a:pt x="101" y="90"/>
                  </a:cubicBezTo>
                  <a:cubicBezTo>
                    <a:pt x="98" y="69"/>
                    <a:pt x="95" y="49"/>
                    <a:pt x="92" y="29"/>
                  </a:cubicBezTo>
                  <a:cubicBezTo>
                    <a:pt x="92" y="24"/>
                    <a:pt x="92" y="19"/>
                    <a:pt x="94" y="14"/>
                  </a:cubicBezTo>
                  <a:cubicBezTo>
                    <a:pt x="97" y="5"/>
                    <a:pt x="107" y="0"/>
                    <a:pt x="116" y="1"/>
                  </a:cubicBezTo>
                  <a:cubicBezTo>
                    <a:pt x="126" y="1"/>
                    <a:pt x="135" y="8"/>
                    <a:pt x="137" y="18"/>
                  </a:cubicBezTo>
                  <a:cubicBezTo>
                    <a:pt x="139" y="28"/>
                    <a:pt x="140" y="39"/>
                    <a:pt x="142" y="50"/>
                  </a:cubicBezTo>
                  <a:cubicBezTo>
                    <a:pt x="147" y="79"/>
                    <a:pt x="151" y="108"/>
                    <a:pt x="155" y="137"/>
                  </a:cubicBezTo>
                  <a:cubicBezTo>
                    <a:pt x="158" y="155"/>
                    <a:pt x="152" y="165"/>
                    <a:pt x="134" y="168"/>
                  </a:cubicBezTo>
                  <a:cubicBezTo>
                    <a:pt x="100" y="176"/>
                    <a:pt x="66" y="183"/>
                    <a:pt x="32" y="190"/>
                  </a:cubicBezTo>
                  <a:cubicBezTo>
                    <a:pt x="26" y="191"/>
                    <a:pt x="20" y="190"/>
                    <a:pt x="15" y="189"/>
                  </a:cubicBezTo>
                  <a:cubicBezTo>
                    <a:pt x="5" y="186"/>
                    <a:pt x="0" y="176"/>
                    <a:pt x="1" y="166"/>
                  </a:cubicBezTo>
                  <a:cubicBezTo>
                    <a:pt x="2" y="156"/>
                    <a:pt x="8" y="148"/>
                    <a:pt x="19" y="145"/>
                  </a:cubicBezTo>
                  <a:cubicBezTo>
                    <a:pt x="32" y="142"/>
                    <a:pt x="46" y="139"/>
                    <a:pt x="59" y="137"/>
                  </a:cubicBezTo>
                  <a:cubicBezTo>
                    <a:pt x="75" y="133"/>
                    <a:pt x="90" y="130"/>
                    <a:pt x="107" y="1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3" name="Freeform 103"/>
            <p:cNvSpPr>
              <a:spLocks/>
            </p:cNvSpPr>
            <p:nvPr/>
          </p:nvSpPr>
          <p:spPr bwMode="auto">
            <a:xfrm>
              <a:off x="4863848" y="1827925"/>
              <a:ext cx="40318" cy="75936"/>
            </a:xfrm>
            <a:custGeom>
              <a:avLst/>
              <a:gdLst>
                <a:gd name="T0" fmla="*/ 0 w 69"/>
                <a:gd name="T1" fmla="*/ 126 h 130"/>
                <a:gd name="T2" fmla="*/ 9 w 69"/>
                <a:gd name="T3" fmla="*/ 123 h 130"/>
                <a:gd name="T4" fmla="*/ 26 w 69"/>
                <a:gd name="T5" fmla="*/ 91 h 130"/>
                <a:gd name="T6" fmla="*/ 14 w 69"/>
                <a:gd name="T7" fmla="*/ 11 h 130"/>
                <a:gd name="T8" fmla="*/ 13 w 69"/>
                <a:gd name="T9" fmla="*/ 0 h 130"/>
                <a:gd name="T10" fmla="*/ 67 w 69"/>
                <a:gd name="T11" fmla="*/ 67 h 130"/>
                <a:gd name="T12" fmla="*/ 0 w 69"/>
                <a:gd name="T13" fmla="*/ 12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130">
                  <a:moveTo>
                    <a:pt x="0" y="126"/>
                  </a:moveTo>
                  <a:cubicBezTo>
                    <a:pt x="3" y="125"/>
                    <a:pt x="6" y="124"/>
                    <a:pt x="9" y="123"/>
                  </a:cubicBezTo>
                  <a:cubicBezTo>
                    <a:pt x="22" y="118"/>
                    <a:pt x="28" y="105"/>
                    <a:pt x="26" y="91"/>
                  </a:cubicBezTo>
                  <a:cubicBezTo>
                    <a:pt x="22" y="64"/>
                    <a:pt x="18" y="37"/>
                    <a:pt x="14" y="11"/>
                  </a:cubicBezTo>
                  <a:cubicBezTo>
                    <a:pt x="13" y="7"/>
                    <a:pt x="13" y="4"/>
                    <a:pt x="13" y="0"/>
                  </a:cubicBezTo>
                  <a:cubicBezTo>
                    <a:pt x="43" y="0"/>
                    <a:pt x="69" y="33"/>
                    <a:pt x="67" y="67"/>
                  </a:cubicBezTo>
                  <a:cubicBezTo>
                    <a:pt x="65" y="102"/>
                    <a:pt x="34" y="130"/>
                    <a:pt x="0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200" name="组合 5199"/>
            <p:cNvGrpSpPr/>
            <p:nvPr/>
          </p:nvGrpSpPr>
          <p:grpSpPr>
            <a:xfrm>
              <a:off x="4841587" y="1890010"/>
              <a:ext cx="106359" cy="77172"/>
              <a:chOff x="4841587" y="1890010"/>
              <a:chExt cx="106359" cy="77172"/>
            </a:xfrm>
          </p:grpSpPr>
          <p:sp>
            <p:nvSpPr>
              <p:cNvPr id="5184" name="Freeform 104"/>
              <p:cNvSpPr>
                <a:spLocks/>
              </p:cNvSpPr>
              <p:nvPr/>
            </p:nvSpPr>
            <p:spPr bwMode="auto">
              <a:xfrm>
                <a:off x="4915791" y="1916229"/>
                <a:ext cx="32155" cy="32155"/>
              </a:xfrm>
              <a:custGeom>
                <a:avLst/>
                <a:gdLst>
                  <a:gd name="T0" fmla="*/ 2 w 55"/>
                  <a:gd name="T1" fmla="*/ 0 h 55"/>
                  <a:gd name="T2" fmla="*/ 39 w 55"/>
                  <a:gd name="T3" fmla="*/ 16 h 55"/>
                  <a:gd name="T4" fmla="*/ 50 w 55"/>
                  <a:gd name="T5" fmla="*/ 26 h 55"/>
                  <a:gd name="T6" fmla="*/ 54 w 55"/>
                  <a:gd name="T7" fmla="*/ 38 h 55"/>
                  <a:gd name="T8" fmla="*/ 47 w 55"/>
                  <a:gd name="T9" fmla="*/ 52 h 55"/>
                  <a:gd name="T10" fmla="*/ 34 w 55"/>
                  <a:gd name="T11" fmla="*/ 48 h 55"/>
                  <a:gd name="T12" fmla="*/ 21 w 55"/>
                  <a:gd name="T13" fmla="*/ 34 h 55"/>
                  <a:gd name="T14" fmla="*/ 0 w 55"/>
                  <a:gd name="T15" fmla="*/ 1 h 55"/>
                  <a:gd name="T16" fmla="*/ 2 w 55"/>
                  <a:gd name="T1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" h="55">
                    <a:moveTo>
                      <a:pt x="2" y="0"/>
                    </a:moveTo>
                    <a:cubicBezTo>
                      <a:pt x="15" y="3"/>
                      <a:pt x="28" y="8"/>
                      <a:pt x="39" y="16"/>
                    </a:cubicBezTo>
                    <a:cubicBezTo>
                      <a:pt x="43" y="19"/>
                      <a:pt x="47" y="22"/>
                      <a:pt x="50" y="26"/>
                    </a:cubicBezTo>
                    <a:cubicBezTo>
                      <a:pt x="52" y="29"/>
                      <a:pt x="54" y="34"/>
                      <a:pt x="54" y="38"/>
                    </a:cubicBezTo>
                    <a:cubicBezTo>
                      <a:pt x="55" y="44"/>
                      <a:pt x="53" y="50"/>
                      <a:pt x="47" y="52"/>
                    </a:cubicBezTo>
                    <a:cubicBezTo>
                      <a:pt x="42" y="55"/>
                      <a:pt x="37" y="52"/>
                      <a:pt x="34" y="48"/>
                    </a:cubicBezTo>
                    <a:cubicBezTo>
                      <a:pt x="29" y="44"/>
                      <a:pt x="25" y="39"/>
                      <a:pt x="21" y="34"/>
                    </a:cubicBezTo>
                    <a:cubicBezTo>
                      <a:pt x="14" y="23"/>
                      <a:pt x="7" y="12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85" name="Freeform 105"/>
              <p:cNvSpPr>
                <a:spLocks/>
              </p:cNvSpPr>
              <p:nvPr/>
            </p:nvSpPr>
            <p:spPr bwMode="auto">
              <a:xfrm>
                <a:off x="4841587" y="1924391"/>
                <a:ext cx="16325" cy="42791"/>
              </a:xfrm>
              <a:custGeom>
                <a:avLst/>
                <a:gdLst>
                  <a:gd name="T0" fmla="*/ 7 w 28"/>
                  <a:gd name="T1" fmla="*/ 0 h 73"/>
                  <a:gd name="T2" fmla="*/ 28 w 28"/>
                  <a:gd name="T3" fmla="*/ 41 h 73"/>
                  <a:gd name="T4" fmla="*/ 28 w 28"/>
                  <a:gd name="T5" fmla="*/ 54 h 73"/>
                  <a:gd name="T6" fmla="*/ 20 w 28"/>
                  <a:gd name="T7" fmla="*/ 66 h 73"/>
                  <a:gd name="T8" fmla="*/ 1 w 28"/>
                  <a:gd name="T9" fmla="*/ 58 h 73"/>
                  <a:gd name="T10" fmla="*/ 4 w 28"/>
                  <a:gd name="T11" fmla="*/ 16 h 73"/>
                  <a:gd name="T12" fmla="*/ 7 w 28"/>
                  <a:gd name="T13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73">
                    <a:moveTo>
                      <a:pt x="7" y="0"/>
                    </a:moveTo>
                    <a:cubicBezTo>
                      <a:pt x="18" y="12"/>
                      <a:pt x="24" y="26"/>
                      <a:pt x="28" y="41"/>
                    </a:cubicBezTo>
                    <a:cubicBezTo>
                      <a:pt x="28" y="45"/>
                      <a:pt x="28" y="49"/>
                      <a:pt x="28" y="54"/>
                    </a:cubicBezTo>
                    <a:cubicBezTo>
                      <a:pt x="28" y="59"/>
                      <a:pt x="25" y="63"/>
                      <a:pt x="20" y="66"/>
                    </a:cubicBezTo>
                    <a:cubicBezTo>
                      <a:pt x="11" y="73"/>
                      <a:pt x="3" y="70"/>
                      <a:pt x="1" y="58"/>
                    </a:cubicBezTo>
                    <a:cubicBezTo>
                      <a:pt x="0" y="44"/>
                      <a:pt x="1" y="30"/>
                      <a:pt x="4" y="16"/>
                    </a:cubicBezTo>
                    <a:cubicBezTo>
                      <a:pt x="5" y="11"/>
                      <a:pt x="6" y="5"/>
                      <a:pt x="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86" name="Freeform 106"/>
              <p:cNvSpPr>
                <a:spLocks/>
              </p:cNvSpPr>
              <p:nvPr/>
            </p:nvSpPr>
            <p:spPr bwMode="auto">
              <a:xfrm>
                <a:off x="4911834" y="1890010"/>
                <a:ext cx="33887" cy="16820"/>
              </a:xfrm>
              <a:custGeom>
                <a:avLst/>
                <a:gdLst>
                  <a:gd name="T0" fmla="*/ 0 w 58"/>
                  <a:gd name="T1" fmla="*/ 5 h 29"/>
                  <a:gd name="T2" fmla="*/ 44 w 58"/>
                  <a:gd name="T3" fmla="*/ 3 h 29"/>
                  <a:gd name="T4" fmla="*/ 57 w 58"/>
                  <a:gd name="T5" fmla="*/ 17 h 29"/>
                  <a:gd name="T6" fmla="*/ 47 w 58"/>
                  <a:gd name="T7" fmla="*/ 28 h 29"/>
                  <a:gd name="T8" fmla="*/ 38 w 58"/>
                  <a:gd name="T9" fmla="*/ 26 h 29"/>
                  <a:gd name="T10" fmla="*/ 2 w 58"/>
                  <a:gd name="T11" fmla="*/ 8 h 29"/>
                  <a:gd name="T12" fmla="*/ 0 w 58"/>
                  <a:gd name="T13" fmla="*/ 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29">
                    <a:moveTo>
                      <a:pt x="0" y="5"/>
                    </a:moveTo>
                    <a:cubicBezTo>
                      <a:pt x="15" y="1"/>
                      <a:pt x="30" y="0"/>
                      <a:pt x="44" y="3"/>
                    </a:cubicBezTo>
                    <a:cubicBezTo>
                      <a:pt x="51" y="5"/>
                      <a:pt x="56" y="10"/>
                      <a:pt x="57" y="17"/>
                    </a:cubicBezTo>
                    <a:cubicBezTo>
                      <a:pt x="58" y="24"/>
                      <a:pt x="54" y="29"/>
                      <a:pt x="47" y="28"/>
                    </a:cubicBezTo>
                    <a:cubicBezTo>
                      <a:pt x="44" y="28"/>
                      <a:pt x="41" y="27"/>
                      <a:pt x="38" y="26"/>
                    </a:cubicBezTo>
                    <a:cubicBezTo>
                      <a:pt x="26" y="20"/>
                      <a:pt x="14" y="14"/>
                      <a:pt x="2" y="8"/>
                    </a:cubicBezTo>
                    <a:cubicBezTo>
                      <a:pt x="1" y="8"/>
                      <a:pt x="1" y="7"/>
                      <a:pt x="0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189" name="Freeform 109"/>
            <p:cNvSpPr>
              <a:spLocks/>
            </p:cNvSpPr>
            <p:nvPr/>
          </p:nvSpPr>
          <p:spPr bwMode="auto">
            <a:xfrm>
              <a:off x="4896498" y="1819763"/>
              <a:ext cx="15830" cy="18304"/>
            </a:xfrm>
            <a:custGeom>
              <a:avLst/>
              <a:gdLst>
                <a:gd name="T0" fmla="*/ 22 w 27"/>
                <a:gd name="T1" fmla="*/ 31 h 31"/>
                <a:gd name="T2" fmla="*/ 15 w 27"/>
                <a:gd name="T3" fmla="*/ 13 h 31"/>
                <a:gd name="T4" fmla="*/ 0 w 27"/>
                <a:gd name="T5" fmla="*/ 2 h 31"/>
                <a:gd name="T6" fmla="*/ 22 w 27"/>
                <a:gd name="T7" fmla="*/ 12 h 31"/>
                <a:gd name="T8" fmla="*/ 22 w 27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1">
                  <a:moveTo>
                    <a:pt x="22" y="31"/>
                  </a:moveTo>
                  <a:cubicBezTo>
                    <a:pt x="20" y="24"/>
                    <a:pt x="19" y="18"/>
                    <a:pt x="15" y="13"/>
                  </a:cubicBezTo>
                  <a:cubicBezTo>
                    <a:pt x="12" y="9"/>
                    <a:pt x="5" y="6"/>
                    <a:pt x="0" y="2"/>
                  </a:cubicBezTo>
                  <a:cubicBezTo>
                    <a:pt x="9" y="0"/>
                    <a:pt x="17" y="4"/>
                    <a:pt x="22" y="12"/>
                  </a:cubicBezTo>
                  <a:cubicBezTo>
                    <a:pt x="27" y="20"/>
                    <a:pt x="27" y="26"/>
                    <a:pt x="22" y="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2" name="Freeform 112"/>
            <p:cNvSpPr>
              <a:spLocks/>
            </p:cNvSpPr>
            <p:nvPr/>
          </p:nvSpPr>
          <p:spPr bwMode="auto">
            <a:xfrm>
              <a:off x="4895509" y="1824462"/>
              <a:ext cx="11131" cy="14099"/>
            </a:xfrm>
            <a:custGeom>
              <a:avLst/>
              <a:gdLst>
                <a:gd name="T0" fmla="*/ 0 w 19"/>
                <a:gd name="T1" fmla="*/ 3 h 24"/>
                <a:gd name="T2" fmla="*/ 12 w 19"/>
                <a:gd name="T3" fmla="*/ 6 h 24"/>
                <a:gd name="T4" fmla="*/ 15 w 19"/>
                <a:gd name="T5" fmla="*/ 24 h 24"/>
                <a:gd name="T6" fmla="*/ 12 w 19"/>
                <a:gd name="T7" fmla="*/ 21 h 24"/>
                <a:gd name="T8" fmla="*/ 1 w 19"/>
                <a:gd name="T9" fmla="*/ 7 h 24"/>
                <a:gd name="T10" fmla="*/ 0 w 19"/>
                <a:gd name="T11" fmla="*/ 5 h 24"/>
                <a:gd name="T12" fmla="*/ 0 w 19"/>
                <a:gd name="T13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4">
                  <a:moveTo>
                    <a:pt x="0" y="3"/>
                  </a:moveTo>
                  <a:cubicBezTo>
                    <a:pt x="5" y="0"/>
                    <a:pt x="9" y="3"/>
                    <a:pt x="12" y="6"/>
                  </a:cubicBezTo>
                  <a:cubicBezTo>
                    <a:pt x="17" y="11"/>
                    <a:pt x="19" y="16"/>
                    <a:pt x="15" y="24"/>
                  </a:cubicBezTo>
                  <a:cubicBezTo>
                    <a:pt x="14" y="23"/>
                    <a:pt x="12" y="22"/>
                    <a:pt x="12" y="21"/>
                  </a:cubicBezTo>
                  <a:cubicBezTo>
                    <a:pt x="11" y="14"/>
                    <a:pt x="8" y="9"/>
                    <a:pt x="1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Freeform 6"/>
          <p:cNvSpPr>
            <a:spLocks noEditPoints="1"/>
          </p:cNvSpPr>
          <p:nvPr/>
        </p:nvSpPr>
        <p:spPr bwMode="auto">
          <a:xfrm>
            <a:off x="3114681" y="2868612"/>
            <a:ext cx="622300" cy="384175"/>
          </a:xfrm>
          <a:custGeom>
            <a:avLst/>
            <a:gdLst>
              <a:gd name="T0" fmla="*/ 505 w 931"/>
              <a:gd name="T1" fmla="*/ 20 h 574"/>
              <a:gd name="T2" fmla="*/ 578 w 931"/>
              <a:gd name="T3" fmla="*/ 172 h 574"/>
              <a:gd name="T4" fmla="*/ 427 w 931"/>
              <a:gd name="T5" fmla="*/ 245 h 574"/>
              <a:gd name="T6" fmla="*/ 353 w 931"/>
              <a:gd name="T7" fmla="*/ 93 h 574"/>
              <a:gd name="T8" fmla="*/ 505 w 931"/>
              <a:gd name="T9" fmla="*/ 20 h 574"/>
              <a:gd name="T10" fmla="*/ 466 w 931"/>
              <a:gd name="T11" fmla="*/ 279 h 574"/>
              <a:gd name="T12" fmla="*/ 423 w 931"/>
              <a:gd name="T13" fmla="*/ 288 h 574"/>
              <a:gd name="T14" fmla="*/ 418 w 931"/>
              <a:gd name="T15" fmla="*/ 284 h 574"/>
              <a:gd name="T16" fmla="*/ 282 w 931"/>
              <a:gd name="T17" fmla="*/ 202 h 574"/>
              <a:gd name="T18" fmla="*/ 234 w 931"/>
              <a:gd name="T19" fmla="*/ 51 h 574"/>
              <a:gd name="T20" fmla="*/ 171 w 931"/>
              <a:gd name="T21" fmla="*/ 17 h 574"/>
              <a:gd name="T22" fmla="*/ 171 w 931"/>
              <a:gd name="T23" fmla="*/ 17 h 574"/>
              <a:gd name="T24" fmla="*/ 135 w 931"/>
              <a:gd name="T25" fmla="*/ 80 h 574"/>
              <a:gd name="T26" fmla="*/ 186 w 931"/>
              <a:gd name="T27" fmla="*/ 242 h 574"/>
              <a:gd name="T28" fmla="*/ 210 w 931"/>
              <a:gd name="T29" fmla="*/ 279 h 574"/>
              <a:gd name="T30" fmla="*/ 355 w 931"/>
              <a:gd name="T31" fmla="*/ 366 h 574"/>
              <a:gd name="T32" fmla="*/ 352 w 931"/>
              <a:gd name="T33" fmla="*/ 393 h 574"/>
              <a:gd name="T34" fmla="*/ 352 w 931"/>
              <a:gd name="T35" fmla="*/ 523 h 574"/>
              <a:gd name="T36" fmla="*/ 0 w 931"/>
              <a:gd name="T37" fmla="*/ 523 h 574"/>
              <a:gd name="T38" fmla="*/ 0 w 931"/>
              <a:gd name="T39" fmla="*/ 574 h 574"/>
              <a:gd name="T40" fmla="*/ 352 w 931"/>
              <a:gd name="T41" fmla="*/ 574 h 574"/>
              <a:gd name="T42" fmla="*/ 582 w 931"/>
              <a:gd name="T43" fmla="*/ 574 h 574"/>
              <a:gd name="T44" fmla="*/ 931 w 931"/>
              <a:gd name="T45" fmla="*/ 574 h 574"/>
              <a:gd name="T46" fmla="*/ 931 w 931"/>
              <a:gd name="T47" fmla="*/ 523 h 574"/>
              <a:gd name="T48" fmla="*/ 582 w 931"/>
              <a:gd name="T49" fmla="*/ 523 h 574"/>
              <a:gd name="T50" fmla="*/ 582 w 931"/>
              <a:gd name="T51" fmla="*/ 393 h 574"/>
              <a:gd name="T52" fmla="*/ 578 w 931"/>
              <a:gd name="T53" fmla="*/ 366 h 574"/>
              <a:gd name="T54" fmla="*/ 722 w 931"/>
              <a:gd name="T55" fmla="*/ 279 h 574"/>
              <a:gd name="T56" fmla="*/ 745 w 931"/>
              <a:gd name="T57" fmla="*/ 242 h 574"/>
              <a:gd name="T58" fmla="*/ 797 w 931"/>
              <a:gd name="T59" fmla="*/ 80 h 574"/>
              <a:gd name="T60" fmla="*/ 761 w 931"/>
              <a:gd name="T61" fmla="*/ 17 h 574"/>
              <a:gd name="T62" fmla="*/ 761 w 931"/>
              <a:gd name="T63" fmla="*/ 17 h 574"/>
              <a:gd name="T64" fmla="*/ 698 w 931"/>
              <a:gd name="T65" fmla="*/ 51 h 574"/>
              <a:gd name="T66" fmla="*/ 650 w 931"/>
              <a:gd name="T67" fmla="*/ 202 h 574"/>
              <a:gd name="T68" fmla="*/ 515 w 931"/>
              <a:gd name="T69" fmla="*/ 284 h 574"/>
              <a:gd name="T70" fmla="*/ 510 w 931"/>
              <a:gd name="T71" fmla="*/ 288 h 574"/>
              <a:gd name="T72" fmla="*/ 466 w 931"/>
              <a:gd name="T73" fmla="*/ 279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31" h="574">
                <a:moveTo>
                  <a:pt x="505" y="20"/>
                </a:moveTo>
                <a:cubicBezTo>
                  <a:pt x="568" y="42"/>
                  <a:pt x="601" y="110"/>
                  <a:pt x="578" y="172"/>
                </a:cubicBezTo>
                <a:cubicBezTo>
                  <a:pt x="556" y="233"/>
                  <a:pt x="488" y="265"/>
                  <a:pt x="427" y="245"/>
                </a:cubicBezTo>
                <a:cubicBezTo>
                  <a:pt x="365" y="223"/>
                  <a:pt x="333" y="155"/>
                  <a:pt x="353" y="93"/>
                </a:cubicBezTo>
                <a:cubicBezTo>
                  <a:pt x="375" y="32"/>
                  <a:pt x="444" y="0"/>
                  <a:pt x="505" y="20"/>
                </a:cubicBezTo>
                <a:close/>
                <a:moveTo>
                  <a:pt x="466" y="279"/>
                </a:moveTo>
                <a:cubicBezTo>
                  <a:pt x="451" y="279"/>
                  <a:pt x="435" y="283"/>
                  <a:pt x="423" y="288"/>
                </a:cubicBezTo>
                <a:cubicBezTo>
                  <a:pt x="422" y="286"/>
                  <a:pt x="420" y="284"/>
                  <a:pt x="418" y="284"/>
                </a:cubicBezTo>
                <a:cubicBezTo>
                  <a:pt x="282" y="202"/>
                  <a:pt x="282" y="202"/>
                  <a:pt x="282" y="202"/>
                </a:cubicBezTo>
                <a:cubicBezTo>
                  <a:pt x="234" y="51"/>
                  <a:pt x="234" y="51"/>
                  <a:pt x="234" y="51"/>
                </a:cubicBezTo>
                <a:cubicBezTo>
                  <a:pt x="227" y="23"/>
                  <a:pt x="198" y="8"/>
                  <a:pt x="171" y="17"/>
                </a:cubicBezTo>
                <a:cubicBezTo>
                  <a:pt x="171" y="17"/>
                  <a:pt x="171" y="17"/>
                  <a:pt x="171" y="17"/>
                </a:cubicBezTo>
                <a:cubicBezTo>
                  <a:pt x="144" y="23"/>
                  <a:pt x="128" y="52"/>
                  <a:pt x="135" y="80"/>
                </a:cubicBezTo>
                <a:cubicBezTo>
                  <a:pt x="186" y="242"/>
                  <a:pt x="186" y="242"/>
                  <a:pt x="186" y="242"/>
                </a:cubicBezTo>
                <a:cubicBezTo>
                  <a:pt x="188" y="257"/>
                  <a:pt x="196" y="271"/>
                  <a:pt x="210" y="279"/>
                </a:cubicBezTo>
                <a:cubicBezTo>
                  <a:pt x="355" y="366"/>
                  <a:pt x="355" y="366"/>
                  <a:pt x="355" y="366"/>
                </a:cubicBezTo>
                <a:cubicBezTo>
                  <a:pt x="352" y="375"/>
                  <a:pt x="352" y="385"/>
                  <a:pt x="352" y="393"/>
                </a:cubicBezTo>
                <a:cubicBezTo>
                  <a:pt x="352" y="523"/>
                  <a:pt x="352" y="523"/>
                  <a:pt x="352" y="523"/>
                </a:cubicBezTo>
                <a:cubicBezTo>
                  <a:pt x="0" y="523"/>
                  <a:pt x="0" y="523"/>
                  <a:pt x="0" y="523"/>
                </a:cubicBezTo>
                <a:cubicBezTo>
                  <a:pt x="0" y="574"/>
                  <a:pt x="0" y="574"/>
                  <a:pt x="0" y="574"/>
                </a:cubicBezTo>
                <a:cubicBezTo>
                  <a:pt x="352" y="574"/>
                  <a:pt x="352" y="574"/>
                  <a:pt x="352" y="574"/>
                </a:cubicBezTo>
                <a:cubicBezTo>
                  <a:pt x="582" y="574"/>
                  <a:pt x="582" y="574"/>
                  <a:pt x="582" y="574"/>
                </a:cubicBezTo>
                <a:cubicBezTo>
                  <a:pt x="931" y="574"/>
                  <a:pt x="931" y="574"/>
                  <a:pt x="931" y="574"/>
                </a:cubicBezTo>
                <a:cubicBezTo>
                  <a:pt x="931" y="523"/>
                  <a:pt x="931" y="523"/>
                  <a:pt x="931" y="523"/>
                </a:cubicBezTo>
                <a:cubicBezTo>
                  <a:pt x="582" y="523"/>
                  <a:pt x="582" y="523"/>
                  <a:pt x="582" y="523"/>
                </a:cubicBezTo>
                <a:cubicBezTo>
                  <a:pt x="582" y="393"/>
                  <a:pt x="582" y="393"/>
                  <a:pt x="582" y="393"/>
                </a:cubicBezTo>
                <a:cubicBezTo>
                  <a:pt x="582" y="385"/>
                  <a:pt x="580" y="375"/>
                  <a:pt x="578" y="366"/>
                </a:cubicBezTo>
                <a:cubicBezTo>
                  <a:pt x="722" y="279"/>
                  <a:pt x="722" y="279"/>
                  <a:pt x="722" y="279"/>
                </a:cubicBezTo>
                <a:cubicBezTo>
                  <a:pt x="735" y="271"/>
                  <a:pt x="744" y="257"/>
                  <a:pt x="745" y="242"/>
                </a:cubicBezTo>
                <a:cubicBezTo>
                  <a:pt x="797" y="80"/>
                  <a:pt x="797" y="80"/>
                  <a:pt x="797" y="80"/>
                </a:cubicBezTo>
                <a:cubicBezTo>
                  <a:pt x="803" y="52"/>
                  <a:pt x="788" y="23"/>
                  <a:pt x="761" y="17"/>
                </a:cubicBezTo>
                <a:cubicBezTo>
                  <a:pt x="761" y="17"/>
                  <a:pt x="761" y="17"/>
                  <a:pt x="761" y="17"/>
                </a:cubicBezTo>
                <a:cubicBezTo>
                  <a:pt x="735" y="8"/>
                  <a:pt x="706" y="23"/>
                  <a:pt x="698" y="51"/>
                </a:cubicBezTo>
                <a:cubicBezTo>
                  <a:pt x="650" y="202"/>
                  <a:pt x="650" y="202"/>
                  <a:pt x="650" y="202"/>
                </a:cubicBezTo>
                <a:cubicBezTo>
                  <a:pt x="515" y="284"/>
                  <a:pt x="515" y="284"/>
                  <a:pt x="515" y="284"/>
                </a:cubicBezTo>
                <a:cubicBezTo>
                  <a:pt x="514" y="284"/>
                  <a:pt x="512" y="286"/>
                  <a:pt x="510" y="288"/>
                </a:cubicBezTo>
                <a:cubicBezTo>
                  <a:pt x="497" y="283"/>
                  <a:pt x="481" y="279"/>
                  <a:pt x="466" y="2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7"/>
          <p:cNvSpPr>
            <a:spLocks noEditPoints="1"/>
          </p:cNvSpPr>
          <p:nvPr/>
        </p:nvSpPr>
        <p:spPr bwMode="auto">
          <a:xfrm>
            <a:off x="3109918" y="2486025"/>
            <a:ext cx="669925" cy="358775"/>
          </a:xfrm>
          <a:custGeom>
            <a:avLst/>
            <a:gdLst>
              <a:gd name="T0" fmla="*/ 131 w 1003"/>
              <a:gd name="T1" fmla="*/ 249 h 538"/>
              <a:gd name="T2" fmla="*/ 278 w 1003"/>
              <a:gd name="T3" fmla="*/ 354 h 538"/>
              <a:gd name="T4" fmla="*/ 148 w 1003"/>
              <a:gd name="T5" fmla="*/ 538 h 538"/>
              <a:gd name="T6" fmla="*/ 0 w 1003"/>
              <a:gd name="T7" fmla="*/ 433 h 538"/>
              <a:gd name="T8" fmla="*/ 131 w 1003"/>
              <a:gd name="T9" fmla="*/ 249 h 538"/>
              <a:gd name="T10" fmla="*/ 138 w 1003"/>
              <a:gd name="T11" fmla="*/ 296 h 538"/>
              <a:gd name="T12" fmla="*/ 48 w 1003"/>
              <a:gd name="T13" fmla="*/ 424 h 538"/>
              <a:gd name="T14" fmla="*/ 140 w 1003"/>
              <a:gd name="T15" fmla="*/ 491 h 538"/>
              <a:gd name="T16" fmla="*/ 232 w 1003"/>
              <a:gd name="T17" fmla="*/ 363 h 538"/>
              <a:gd name="T18" fmla="*/ 138 w 1003"/>
              <a:gd name="T19" fmla="*/ 296 h 538"/>
              <a:gd name="T20" fmla="*/ 614 w 1003"/>
              <a:gd name="T21" fmla="*/ 70 h 538"/>
              <a:gd name="T22" fmla="*/ 488 w 1003"/>
              <a:gd name="T23" fmla="*/ 198 h 538"/>
              <a:gd name="T24" fmla="*/ 648 w 1003"/>
              <a:gd name="T25" fmla="*/ 356 h 538"/>
              <a:gd name="T26" fmla="*/ 774 w 1003"/>
              <a:gd name="T27" fmla="*/ 227 h 538"/>
              <a:gd name="T28" fmla="*/ 614 w 1003"/>
              <a:gd name="T29" fmla="*/ 70 h 538"/>
              <a:gd name="T30" fmla="*/ 614 w 1003"/>
              <a:gd name="T31" fmla="*/ 117 h 538"/>
              <a:gd name="T32" fmla="*/ 726 w 1003"/>
              <a:gd name="T33" fmla="*/ 227 h 538"/>
              <a:gd name="T34" fmla="*/ 648 w 1003"/>
              <a:gd name="T35" fmla="*/ 308 h 538"/>
              <a:gd name="T36" fmla="*/ 535 w 1003"/>
              <a:gd name="T37" fmla="*/ 198 h 538"/>
              <a:gd name="T38" fmla="*/ 614 w 1003"/>
              <a:gd name="T39" fmla="*/ 117 h 538"/>
              <a:gd name="T40" fmla="*/ 450 w 1003"/>
              <a:gd name="T41" fmla="*/ 42 h 538"/>
              <a:gd name="T42" fmla="*/ 275 w 1003"/>
              <a:gd name="T43" fmla="*/ 0 h 538"/>
              <a:gd name="T44" fmla="*/ 220 w 1003"/>
              <a:gd name="T45" fmla="*/ 220 h 538"/>
              <a:gd name="T46" fmla="*/ 396 w 1003"/>
              <a:gd name="T47" fmla="*/ 262 h 538"/>
              <a:gd name="T48" fmla="*/ 450 w 1003"/>
              <a:gd name="T49" fmla="*/ 42 h 538"/>
              <a:gd name="T50" fmla="*/ 409 w 1003"/>
              <a:gd name="T51" fmla="*/ 68 h 538"/>
              <a:gd name="T52" fmla="*/ 372 w 1003"/>
              <a:gd name="T53" fmla="*/ 221 h 538"/>
              <a:gd name="T54" fmla="*/ 261 w 1003"/>
              <a:gd name="T55" fmla="*/ 194 h 538"/>
              <a:gd name="T56" fmla="*/ 298 w 1003"/>
              <a:gd name="T57" fmla="*/ 41 h 538"/>
              <a:gd name="T58" fmla="*/ 409 w 1003"/>
              <a:gd name="T59" fmla="*/ 68 h 538"/>
              <a:gd name="T60" fmla="*/ 922 w 1003"/>
              <a:gd name="T61" fmla="*/ 264 h 538"/>
              <a:gd name="T62" fmla="*/ 1003 w 1003"/>
              <a:gd name="T63" fmla="*/ 475 h 538"/>
              <a:gd name="T64" fmla="*/ 834 w 1003"/>
              <a:gd name="T65" fmla="*/ 538 h 538"/>
              <a:gd name="T66" fmla="*/ 754 w 1003"/>
              <a:gd name="T67" fmla="*/ 329 h 538"/>
              <a:gd name="T68" fmla="*/ 922 w 1003"/>
              <a:gd name="T69" fmla="*/ 264 h 538"/>
              <a:gd name="T70" fmla="*/ 904 w 1003"/>
              <a:gd name="T71" fmla="*/ 308 h 538"/>
              <a:gd name="T72" fmla="*/ 796 w 1003"/>
              <a:gd name="T73" fmla="*/ 348 h 538"/>
              <a:gd name="T74" fmla="*/ 852 w 1003"/>
              <a:gd name="T75" fmla="*/ 496 h 538"/>
              <a:gd name="T76" fmla="*/ 958 w 1003"/>
              <a:gd name="T77" fmla="*/ 455 h 538"/>
              <a:gd name="T78" fmla="*/ 904 w 1003"/>
              <a:gd name="T79" fmla="*/ 308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03" h="538">
                <a:moveTo>
                  <a:pt x="131" y="249"/>
                </a:moveTo>
                <a:cubicBezTo>
                  <a:pt x="278" y="354"/>
                  <a:pt x="278" y="354"/>
                  <a:pt x="278" y="354"/>
                </a:cubicBezTo>
                <a:cubicBezTo>
                  <a:pt x="148" y="538"/>
                  <a:pt x="148" y="538"/>
                  <a:pt x="148" y="538"/>
                </a:cubicBezTo>
                <a:cubicBezTo>
                  <a:pt x="0" y="433"/>
                  <a:pt x="0" y="433"/>
                  <a:pt x="0" y="433"/>
                </a:cubicBezTo>
                <a:cubicBezTo>
                  <a:pt x="131" y="249"/>
                  <a:pt x="131" y="249"/>
                  <a:pt x="131" y="249"/>
                </a:cubicBezTo>
                <a:close/>
                <a:moveTo>
                  <a:pt x="138" y="296"/>
                </a:moveTo>
                <a:cubicBezTo>
                  <a:pt x="48" y="424"/>
                  <a:pt x="48" y="424"/>
                  <a:pt x="48" y="424"/>
                </a:cubicBezTo>
                <a:cubicBezTo>
                  <a:pt x="140" y="491"/>
                  <a:pt x="140" y="491"/>
                  <a:pt x="140" y="491"/>
                </a:cubicBezTo>
                <a:cubicBezTo>
                  <a:pt x="232" y="363"/>
                  <a:pt x="232" y="363"/>
                  <a:pt x="232" y="363"/>
                </a:cubicBezTo>
                <a:cubicBezTo>
                  <a:pt x="138" y="296"/>
                  <a:pt x="138" y="296"/>
                  <a:pt x="138" y="296"/>
                </a:cubicBezTo>
                <a:close/>
                <a:moveTo>
                  <a:pt x="614" y="70"/>
                </a:moveTo>
                <a:cubicBezTo>
                  <a:pt x="488" y="198"/>
                  <a:pt x="488" y="198"/>
                  <a:pt x="488" y="198"/>
                </a:cubicBezTo>
                <a:cubicBezTo>
                  <a:pt x="648" y="356"/>
                  <a:pt x="648" y="356"/>
                  <a:pt x="648" y="356"/>
                </a:cubicBezTo>
                <a:cubicBezTo>
                  <a:pt x="774" y="227"/>
                  <a:pt x="774" y="227"/>
                  <a:pt x="774" y="227"/>
                </a:cubicBezTo>
                <a:cubicBezTo>
                  <a:pt x="614" y="70"/>
                  <a:pt x="614" y="70"/>
                  <a:pt x="614" y="70"/>
                </a:cubicBezTo>
                <a:close/>
                <a:moveTo>
                  <a:pt x="614" y="117"/>
                </a:moveTo>
                <a:cubicBezTo>
                  <a:pt x="726" y="227"/>
                  <a:pt x="726" y="227"/>
                  <a:pt x="726" y="227"/>
                </a:cubicBezTo>
                <a:cubicBezTo>
                  <a:pt x="648" y="308"/>
                  <a:pt x="648" y="308"/>
                  <a:pt x="648" y="308"/>
                </a:cubicBezTo>
                <a:cubicBezTo>
                  <a:pt x="535" y="198"/>
                  <a:pt x="535" y="198"/>
                  <a:pt x="535" y="198"/>
                </a:cubicBezTo>
                <a:cubicBezTo>
                  <a:pt x="614" y="117"/>
                  <a:pt x="614" y="117"/>
                  <a:pt x="614" y="117"/>
                </a:cubicBezTo>
                <a:close/>
                <a:moveTo>
                  <a:pt x="450" y="42"/>
                </a:moveTo>
                <a:cubicBezTo>
                  <a:pt x="275" y="0"/>
                  <a:pt x="275" y="0"/>
                  <a:pt x="275" y="0"/>
                </a:cubicBezTo>
                <a:cubicBezTo>
                  <a:pt x="220" y="220"/>
                  <a:pt x="220" y="220"/>
                  <a:pt x="220" y="220"/>
                </a:cubicBezTo>
                <a:cubicBezTo>
                  <a:pt x="396" y="262"/>
                  <a:pt x="396" y="262"/>
                  <a:pt x="396" y="262"/>
                </a:cubicBezTo>
                <a:cubicBezTo>
                  <a:pt x="450" y="42"/>
                  <a:pt x="450" y="42"/>
                  <a:pt x="450" y="42"/>
                </a:cubicBezTo>
                <a:close/>
                <a:moveTo>
                  <a:pt x="409" y="68"/>
                </a:moveTo>
                <a:cubicBezTo>
                  <a:pt x="372" y="221"/>
                  <a:pt x="372" y="221"/>
                  <a:pt x="372" y="221"/>
                </a:cubicBezTo>
                <a:cubicBezTo>
                  <a:pt x="261" y="194"/>
                  <a:pt x="261" y="194"/>
                  <a:pt x="261" y="194"/>
                </a:cubicBezTo>
                <a:cubicBezTo>
                  <a:pt x="298" y="41"/>
                  <a:pt x="298" y="41"/>
                  <a:pt x="298" y="41"/>
                </a:cubicBezTo>
                <a:cubicBezTo>
                  <a:pt x="409" y="68"/>
                  <a:pt x="409" y="68"/>
                  <a:pt x="409" y="68"/>
                </a:cubicBezTo>
                <a:close/>
                <a:moveTo>
                  <a:pt x="922" y="264"/>
                </a:moveTo>
                <a:cubicBezTo>
                  <a:pt x="1003" y="475"/>
                  <a:pt x="1003" y="475"/>
                  <a:pt x="1003" y="475"/>
                </a:cubicBezTo>
                <a:cubicBezTo>
                  <a:pt x="834" y="538"/>
                  <a:pt x="834" y="538"/>
                  <a:pt x="834" y="538"/>
                </a:cubicBezTo>
                <a:cubicBezTo>
                  <a:pt x="754" y="329"/>
                  <a:pt x="754" y="329"/>
                  <a:pt x="754" y="329"/>
                </a:cubicBezTo>
                <a:cubicBezTo>
                  <a:pt x="922" y="264"/>
                  <a:pt x="922" y="264"/>
                  <a:pt x="922" y="264"/>
                </a:cubicBezTo>
                <a:close/>
                <a:moveTo>
                  <a:pt x="904" y="308"/>
                </a:moveTo>
                <a:cubicBezTo>
                  <a:pt x="796" y="348"/>
                  <a:pt x="796" y="348"/>
                  <a:pt x="796" y="348"/>
                </a:cubicBezTo>
                <a:cubicBezTo>
                  <a:pt x="852" y="496"/>
                  <a:pt x="852" y="496"/>
                  <a:pt x="852" y="496"/>
                </a:cubicBezTo>
                <a:cubicBezTo>
                  <a:pt x="958" y="455"/>
                  <a:pt x="958" y="455"/>
                  <a:pt x="958" y="455"/>
                </a:cubicBezTo>
                <a:cubicBezTo>
                  <a:pt x="904" y="308"/>
                  <a:pt x="904" y="308"/>
                  <a:pt x="904" y="30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0" name="组合 69"/>
          <p:cNvGrpSpPr/>
          <p:nvPr/>
        </p:nvGrpSpPr>
        <p:grpSpPr>
          <a:xfrm>
            <a:off x="118522" y="4676427"/>
            <a:ext cx="259263" cy="259682"/>
            <a:chOff x="4720329" y="5140875"/>
            <a:chExt cx="294234" cy="294710"/>
          </a:xfrm>
          <a:solidFill>
            <a:srgbClr val="7F7F7F"/>
          </a:solidFill>
        </p:grpSpPr>
        <p:sp>
          <p:nvSpPr>
            <p:cNvPr id="71" name="Oval 6"/>
            <p:cNvSpPr>
              <a:spLocks noChangeArrowheads="1"/>
            </p:cNvSpPr>
            <p:nvPr/>
          </p:nvSpPr>
          <p:spPr bwMode="auto">
            <a:xfrm>
              <a:off x="4720329" y="5140875"/>
              <a:ext cx="294234" cy="294710"/>
            </a:xfrm>
            <a:prstGeom prst="ellipse">
              <a:avLst/>
            </a:prstGeom>
            <a:noFill/>
            <a:ln w="12700">
              <a:solidFill>
                <a:srgbClr val="7F7F7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8"/>
            <p:cNvSpPr>
              <a:spLocks/>
            </p:cNvSpPr>
            <p:nvPr/>
          </p:nvSpPr>
          <p:spPr bwMode="auto">
            <a:xfrm>
              <a:off x="4837193" y="5176345"/>
              <a:ext cx="21908" cy="39121"/>
            </a:xfrm>
            <a:custGeom>
              <a:avLst/>
              <a:gdLst>
                <a:gd name="T0" fmla="*/ 42 w 42"/>
                <a:gd name="T1" fmla="*/ 73 h 73"/>
                <a:gd name="T2" fmla="*/ 42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22"/>
                    <a:pt x="11" y="47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9"/>
            <p:cNvSpPr>
              <a:spLocks/>
            </p:cNvSpPr>
            <p:nvPr/>
          </p:nvSpPr>
          <p:spPr bwMode="auto">
            <a:xfrm>
              <a:off x="4755300" y="5237374"/>
              <a:ext cx="47467" cy="39643"/>
            </a:xfrm>
            <a:custGeom>
              <a:avLst/>
              <a:gdLst>
                <a:gd name="T0" fmla="*/ 89 w 89"/>
                <a:gd name="T1" fmla="*/ 0 h 75"/>
                <a:gd name="T2" fmla="*/ 22 w 89"/>
                <a:gd name="T3" fmla="*/ 0 h 75"/>
                <a:gd name="T4" fmla="*/ 0 w 89"/>
                <a:gd name="T5" fmla="*/ 75 h 75"/>
                <a:gd name="T6" fmla="*/ 78 w 89"/>
                <a:gd name="T7" fmla="*/ 75 h 75"/>
                <a:gd name="T8" fmla="*/ 89 w 8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23"/>
                    <a:pt x="3" y="48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49"/>
                    <a:pt x="83" y="24"/>
                    <a:pt x="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0"/>
            <p:cNvSpPr>
              <a:spLocks/>
            </p:cNvSpPr>
            <p:nvPr/>
          </p:nvSpPr>
          <p:spPr bwMode="auto">
            <a:xfrm>
              <a:off x="4785032" y="5184691"/>
              <a:ext cx="41729" cy="30775"/>
            </a:xfrm>
            <a:custGeom>
              <a:avLst/>
              <a:gdLst>
                <a:gd name="T0" fmla="*/ 79 w 79"/>
                <a:gd name="T1" fmla="*/ 0 h 58"/>
                <a:gd name="T2" fmla="*/ 0 w 79"/>
                <a:gd name="T3" fmla="*/ 58 h 58"/>
                <a:gd name="T4" fmla="*/ 52 w 79"/>
                <a:gd name="T5" fmla="*/ 58 h 58"/>
                <a:gd name="T6" fmla="*/ 79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79" y="0"/>
                  </a:moveTo>
                  <a:cubicBezTo>
                    <a:pt x="49" y="13"/>
                    <a:pt x="22" y="33"/>
                    <a:pt x="0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60" y="38"/>
                    <a:pt x="69" y="19"/>
                    <a:pt x="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1"/>
            <p:cNvSpPr>
              <a:spLocks/>
            </p:cNvSpPr>
            <p:nvPr/>
          </p:nvSpPr>
          <p:spPr bwMode="auto">
            <a:xfrm>
              <a:off x="4881529" y="5176345"/>
              <a:ext cx="21908" cy="39121"/>
            </a:xfrm>
            <a:custGeom>
              <a:avLst/>
              <a:gdLst>
                <a:gd name="T0" fmla="*/ 42 w 42"/>
                <a:gd name="T1" fmla="*/ 73 h 73"/>
                <a:gd name="T2" fmla="*/ 0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31" y="47"/>
                    <a:pt x="17" y="22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2"/>
            <p:cNvSpPr>
              <a:spLocks/>
            </p:cNvSpPr>
            <p:nvPr/>
          </p:nvSpPr>
          <p:spPr bwMode="auto">
            <a:xfrm>
              <a:off x="4932125" y="5237374"/>
              <a:ext cx="47467" cy="39643"/>
            </a:xfrm>
            <a:custGeom>
              <a:avLst/>
              <a:gdLst>
                <a:gd name="T0" fmla="*/ 11 w 89"/>
                <a:gd name="T1" fmla="*/ 75 h 75"/>
                <a:gd name="T2" fmla="*/ 89 w 89"/>
                <a:gd name="T3" fmla="*/ 75 h 75"/>
                <a:gd name="T4" fmla="*/ 67 w 89"/>
                <a:gd name="T5" fmla="*/ 0 h 75"/>
                <a:gd name="T6" fmla="*/ 0 w 89"/>
                <a:gd name="T7" fmla="*/ 0 h 75"/>
                <a:gd name="T8" fmla="*/ 11 w 89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11" y="75"/>
                  </a:moveTo>
                  <a:cubicBezTo>
                    <a:pt x="89" y="75"/>
                    <a:pt x="89" y="75"/>
                    <a:pt x="89" y="75"/>
                  </a:cubicBezTo>
                  <a:cubicBezTo>
                    <a:pt x="86" y="48"/>
                    <a:pt x="78" y="23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4"/>
                    <a:pt x="9" y="49"/>
                    <a:pt x="11" y="7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3"/>
            <p:cNvSpPr>
              <a:spLocks/>
            </p:cNvSpPr>
            <p:nvPr/>
          </p:nvSpPr>
          <p:spPr bwMode="auto">
            <a:xfrm>
              <a:off x="4914391" y="5184691"/>
              <a:ext cx="41207" cy="30775"/>
            </a:xfrm>
            <a:custGeom>
              <a:avLst/>
              <a:gdLst>
                <a:gd name="T0" fmla="*/ 78 w 78"/>
                <a:gd name="T1" fmla="*/ 58 h 58"/>
                <a:gd name="T2" fmla="*/ 0 w 78"/>
                <a:gd name="T3" fmla="*/ 0 h 58"/>
                <a:gd name="T4" fmla="*/ 27 w 78"/>
                <a:gd name="T5" fmla="*/ 58 h 58"/>
                <a:gd name="T6" fmla="*/ 78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57" y="33"/>
                    <a:pt x="30" y="13"/>
                    <a:pt x="0" y="0"/>
                  </a:cubicBezTo>
                  <a:cubicBezTo>
                    <a:pt x="10" y="19"/>
                    <a:pt x="19" y="38"/>
                    <a:pt x="27" y="58"/>
                  </a:cubicBezTo>
                  <a:lnTo>
                    <a:pt x="78" y="5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4"/>
            <p:cNvSpPr>
              <a:spLocks/>
            </p:cNvSpPr>
            <p:nvPr/>
          </p:nvSpPr>
          <p:spPr bwMode="auto">
            <a:xfrm>
              <a:off x="4834063" y="5361517"/>
              <a:ext cx="21908" cy="38599"/>
            </a:xfrm>
            <a:custGeom>
              <a:avLst/>
              <a:gdLst>
                <a:gd name="T0" fmla="*/ 0 w 42"/>
                <a:gd name="T1" fmla="*/ 0 h 73"/>
                <a:gd name="T2" fmla="*/ 42 w 42"/>
                <a:gd name="T3" fmla="*/ 73 h 73"/>
                <a:gd name="T4" fmla="*/ 42 w 42"/>
                <a:gd name="T5" fmla="*/ 0 h 73"/>
                <a:gd name="T6" fmla="*/ 0 w 4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0"/>
                  </a:moveTo>
                  <a:cubicBezTo>
                    <a:pt x="11" y="27"/>
                    <a:pt x="26" y="51"/>
                    <a:pt x="42" y="7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5"/>
            <p:cNvSpPr>
              <a:spLocks/>
            </p:cNvSpPr>
            <p:nvPr/>
          </p:nvSpPr>
          <p:spPr bwMode="auto">
            <a:xfrm>
              <a:off x="4755300" y="5299445"/>
              <a:ext cx="47467" cy="40164"/>
            </a:xfrm>
            <a:custGeom>
              <a:avLst/>
              <a:gdLst>
                <a:gd name="T0" fmla="*/ 78 w 89"/>
                <a:gd name="T1" fmla="*/ 0 h 76"/>
                <a:gd name="T2" fmla="*/ 0 w 89"/>
                <a:gd name="T3" fmla="*/ 0 h 76"/>
                <a:gd name="T4" fmla="*/ 22 w 89"/>
                <a:gd name="T5" fmla="*/ 76 h 76"/>
                <a:gd name="T6" fmla="*/ 89 w 89"/>
                <a:gd name="T7" fmla="*/ 76 h 76"/>
                <a:gd name="T8" fmla="*/ 78 w 89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7"/>
                    <a:pt x="10" y="53"/>
                    <a:pt x="22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3" y="51"/>
                    <a:pt x="79" y="26"/>
                    <a:pt x="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6"/>
            <p:cNvSpPr>
              <a:spLocks/>
            </p:cNvSpPr>
            <p:nvPr/>
          </p:nvSpPr>
          <p:spPr bwMode="auto">
            <a:xfrm>
              <a:off x="4781902" y="5361517"/>
              <a:ext cx="41729" cy="30254"/>
            </a:xfrm>
            <a:custGeom>
              <a:avLst/>
              <a:gdLst>
                <a:gd name="T0" fmla="*/ 0 w 79"/>
                <a:gd name="T1" fmla="*/ 0 h 58"/>
                <a:gd name="T2" fmla="*/ 79 w 79"/>
                <a:gd name="T3" fmla="*/ 58 h 58"/>
                <a:gd name="T4" fmla="*/ 52 w 79"/>
                <a:gd name="T5" fmla="*/ 0 h 58"/>
                <a:gd name="T6" fmla="*/ 0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0" y="0"/>
                  </a:moveTo>
                  <a:cubicBezTo>
                    <a:pt x="22" y="25"/>
                    <a:pt x="49" y="45"/>
                    <a:pt x="79" y="58"/>
                  </a:cubicBezTo>
                  <a:cubicBezTo>
                    <a:pt x="69" y="40"/>
                    <a:pt x="60" y="20"/>
                    <a:pt x="5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7"/>
            <p:cNvSpPr>
              <a:spLocks/>
            </p:cNvSpPr>
            <p:nvPr/>
          </p:nvSpPr>
          <p:spPr bwMode="auto">
            <a:xfrm>
              <a:off x="4878400" y="5361517"/>
              <a:ext cx="21908" cy="38599"/>
            </a:xfrm>
            <a:custGeom>
              <a:avLst/>
              <a:gdLst>
                <a:gd name="T0" fmla="*/ 0 w 42"/>
                <a:gd name="T1" fmla="*/ 73 h 73"/>
                <a:gd name="T2" fmla="*/ 42 w 42"/>
                <a:gd name="T3" fmla="*/ 0 h 73"/>
                <a:gd name="T4" fmla="*/ 0 w 42"/>
                <a:gd name="T5" fmla="*/ 0 h 73"/>
                <a:gd name="T6" fmla="*/ 0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73"/>
                  </a:moveTo>
                  <a:cubicBezTo>
                    <a:pt x="17" y="51"/>
                    <a:pt x="31" y="27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8"/>
            <p:cNvSpPr>
              <a:spLocks/>
            </p:cNvSpPr>
            <p:nvPr/>
          </p:nvSpPr>
          <p:spPr bwMode="auto">
            <a:xfrm>
              <a:off x="4932125" y="5299445"/>
              <a:ext cx="47467" cy="40164"/>
            </a:xfrm>
            <a:custGeom>
              <a:avLst/>
              <a:gdLst>
                <a:gd name="T0" fmla="*/ 0 w 89"/>
                <a:gd name="T1" fmla="*/ 76 h 76"/>
                <a:gd name="T2" fmla="*/ 67 w 89"/>
                <a:gd name="T3" fmla="*/ 76 h 76"/>
                <a:gd name="T4" fmla="*/ 89 w 89"/>
                <a:gd name="T5" fmla="*/ 0 h 76"/>
                <a:gd name="T6" fmla="*/ 11 w 89"/>
                <a:gd name="T7" fmla="*/ 0 h 76"/>
                <a:gd name="T8" fmla="*/ 0 w 89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0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8" y="53"/>
                    <a:pt x="86" y="27"/>
                    <a:pt x="8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6"/>
                    <a:pt x="6" y="51"/>
                    <a:pt x="0" y="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9"/>
            <p:cNvSpPr>
              <a:spLocks/>
            </p:cNvSpPr>
            <p:nvPr/>
          </p:nvSpPr>
          <p:spPr bwMode="auto">
            <a:xfrm>
              <a:off x="4911261" y="5361517"/>
              <a:ext cx="41207" cy="30254"/>
            </a:xfrm>
            <a:custGeom>
              <a:avLst/>
              <a:gdLst>
                <a:gd name="T0" fmla="*/ 0 w 78"/>
                <a:gd name="T1" fmla="*/ 58 h 58"/>
                <a:gd name="T2" fmla="*/ 78 w 78"/>
                <a:gd name="T3" fmla="*/ 0 h 58"/>
                <a:gd name="T4" fmla="*/ 27 w 78"/>
                <a:gd name="T5" fmla="*/ 0 h 58"/>
                <a:gd name="T6" fmla="*/ 0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0" y="58"/>
                  </a:moveTo>
                  <a:cubicBezTo>
                    <a:pt x="30" y="45"/>
                    <a:pt x="57" y="25"/>
                    <a:pt x="7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20"/>
                    <a:pt x="10" y="40"/>
                    <a:pt x="0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1"/>
            <p:cNvSpPr>
              <a:spLocks/>
            </p:cNvSpPr>
            <p:nvPr/>
          </p:nvSpPr>
          <p:spPr bwMode="auto">
            <a:xfrm>
              <a:off x="4815806" y="5237374"/>
              <a:ext cx="109016" cy="101193"/>
            </a:xfrm>
            <a:custGeom>
              <a:avLst/>
              <a:gdLst/>
              <a:ahLst/>
              <a:cxnLst/>
              <a:rect l="l" t="t" r="r" b="b"/>
              <a:pathLst>
                <a:path w="331788" h="307975">
                  <a:moveTo>
                    <a:pt x="132815" y="86573"/>
                  </a:moveTo>
                  <a:cubicBezTo>
                    <a:pt x="130198" y="88182"/>
                    <a:pt x="128588" y="91401"/>
                    <a:pt x="128588" y="95424"/>
                  </a:cubicBezTo>
                  <a:cubicBezTo>
                    <a:pt x="128588" y="95424"/>
                    <a:pt x="128588" y="95424"/>
                    <a:pt x="128588" y="188760"/>
                  </a:cubicBezTo>
                  <a:cubicBezTo>
                    <a:pt x="128588" y="196807"/>
                    <a:pt x="135029" y="200025"/>
                    <a:pt x="143080" y="196807"/>
                  </a:cubicBezTo>
                  <a:cubicBezTo>
                    <a:pt x="143080" y="196807"/>
                    <a:pt x="143080" y="196807"/>
                    <a:pt x="234860" y="148529"/>
                  </a:cubicBezTo>
                  <a:cubicBezTo>
                    <a:pt x="241301" y="145311"/>
                    <a:pt x="241301" y="138874"/>
                    <a:pt x="234860" y="134046"/>
                  </a:cubicBezTo>
                  <a:cubicBezTo>
                    <a:pt x="234860" y="134046"/>
                    <a:pt x="234860" y="134046"/>
                    <a:pt x="143080" y="87378"/>
                  </a:cubicBezTo>
                  <a:cubicBezTo>
                    <a:pt x="139054" y="84964"/>
                    <a:pt x="135431" y="84964"/>
                    <a:pt x="132815" y="86573"/>
                  </a:cubicBezTo>
                  <a:close/>
                  <a:moveTo>
                    <a:pt x="11274" y="0"/>
                  </a:moveTo>
                  <a:cubicBezTo>
                    <a:pt x="11274" y="0"/>
                    <a:pt x="11274" y="0"/>
                    <a:pt x="318903" y="0"/>
                  </a:cubicBezTo>
                  <a:cubicBezTo>
                    <a:pt x="326956" y="0"/>
                    <a:pt x="331788" y="9675"/>
                    <a:pt x="331788" y="20962"/>
                  </a:cubicBezTo>
                  <a:lnTo>
                    <a:pt x="331788" y="287013"/>
                  </a:lnTo>
                  <a:cubicBezTo>
                    <a:pt x="331788" y="298301"/>
                    <a:pt x="326956" y="307975"/>
                    <a:pt x="318903" y="307975"/>
                  </a:cubicBezTo>
                  <a:cubicBezTo>
                    <a:pt x="318903" y="307975"/>
                    <a:pt x="318903" y="307975"/>
                    <a:pt x="11274" y="307975"/>
                  </a:cubicBezTo>
                  <a:cubicBezTo>
                    <a:pt x="4832" y="307975"/>
                    <a:pt x="0" y="298301"/>
                    <a:pt x="0" y="287013"/>
                  </a:cubicBezTo>
                  <a:cubicBezTo>
                    <a:pt x="0" y="287013"/>
                    <a:pt x="0" y="287013"/>
                    <a:pt x="0" y="20962"/>
                  </a:cubicBezTo>
                  <a:cubicBezTo>
                    <a:pt x="0" y="9675"/>
                    <a:pt x="4832" y="0"/>
                    <a:pt x="1127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07534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5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2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2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2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304529" y="-58608"/>
            <a:ext cx="8637588" cy="3565426"/>
          </a:xfrm>
          <a:custGeom>
            <a:avLst/>
            <a:gdLst>
              <a:gd name="connsiteX0" fmla="*/ 9027886 w 9027886"/>
              <a:gd name="connsiteY0" fmla="*/ 0 h 5094514"/>
              <a:gd name="connsiteX1" fmla="*/ 0 w 9027886"/>
              <a:gd name="connsiteY1" fmla="*/ 3512457 h 5094514"/>
              <a:gd name="connsiteX2" fmla="*/ 2598058 w 9027886"/>
              <a:gd name="connsiteY2" fmla="*/ 5094514 h 5094514"/>
              <a:gd name="connsiteX0" fmla="*/ 9318171 w 9318171"/>
              <a:gd name="connsiteY0" fmla="*/ 0 h 5094514"/>
              <a:gd name="connsiteX1" fmla="*/ 0 w 9318171"/>
              <a:gd name="connsiteY1" fmla="*/ 4339771 h 5094514"/>
              <a:gd name="connsiteX2" fmla="*/ 2888343 w 9318171"/>
              <a:gd name="connsiteY2" fmla="*/ 5094514 h 5094514"/>
              <a:gd name="connsiteX0" fmla="*/ 9318171 w 9318171"/>
              <a:gd name="connsiteY0" fmla="*/ 0 h 5138057"/>
              <a:gd name="connsiteX1" fmla="*/ 0 w 9318171"/>
              <a:gd name="connsiteY1" fmla="*/ 4339771 h 5138057"/>
              <a:gd name="connsiteX2" fmla="*/ 928915 w 9318171"/>
              <a:gd name="connsiteY2" fmla="*/ 5138057 h 5138057"/>
              <a:gd name="connsiteX0" fmla="*/ 9318171 w 9318171"/>
              <a:gd name="connsiteY0" fmla="*/ 0 h 5225143"/>
              <a:gd name="connsiteX1" fmla="*/ 0 w 9318171"/>
              <a:gd name="connsiteY1" fmla="*/ 4426857 h 5225143"/>
              <a:gd name="connsiteX2" fmla="*/ 928915 w 9318171"/>
              <a:gd name="connsiteY2" fmla="*/ 5225143 h 5225143"/>
              <a:gd name="connsiteX0" fmla="*/ 7982857 w 7982857"/>
              <a:gd name="connsiteY0" fmla="*/ 0 h 5181600"/>
              <a:gd name="connsiteX1" fmla="*/ 0 w 7982857"/>
              <a:gd name="connsiteY1" fmla="*/ 4383314 h 5181600"/>
              <a:gd name="connsiteX2" fmla="*/ 928915 w 7982857"/>
              <a:gd name="connsiteY2" fmla="*/ 5181600 h 5181600"/>
              <a:gd name="connsiteX0" fmla="*/ 7402286 w 7402286"/>
              <a:gd name="connsiteY0" fmla="*/ 0 h 5239657"/>
              <a:gd name="connsiteX1" fmla="*/ 0 w 7402286"/>
              <a:gd name="connsiteY1" fmla="*/ 4441371 h 5239657"/>
              <a:gd name="connsiteX2" fmla="*/ 928915 w 7402286"/>
              <a:gd name="connsiteY2" fmla="*/ 5239657 h 5239657"/>
              <a:gd name="connsiteX0" fmla="*/ 7257143 w 7257143"/>
              <a:gd name="connsiteY0" fmla="*/ 0 h 5239657"/>
              <a:gd name="connsiteX1" fmla="*/ 0 w 7257143"/>
              <a:gd name="connsiteY1" fmla="*/ 4441371 h 5239657"/>
              <a:gd name="connsiteX2" fmla="*/ 928915 w 7257143"/>
              <a:gd name="connsiteY2" fmla="*/ 5239657 h 5239657"/>
              <a:gd name="connsiteX0" fmla="*/ 7068457 w 7068457"/>
              <a:gd name="connsiteY0" fmla="*/ 0 h 5196115"/>
              <a:gd name="connsiteX1" fmla="*/ 0 w 7068457"/>
              <a:gd name="connsiteY1" fmla="*/ 4397829 h 5196115"/>
              <a:gd name="connsiteX2" fmla="*/ 928915 w 7068457"/>
              <a:gd name="connsiteY2" fmla="*/ 5196115 h 5196115"/>
              <a:gd name="connsiteX0" fmla="*/ 7068457 w 7068457"/>
              <a:gd name="connsiteY0" fmla="*/ 0 h 5413829"/>
              <a:gd name="connsiteX1" fmla="*/ 0 w 7068457"/>
              <a:gd name="connsiteY1" fmla="*/ 4397829 h 5413829"/>
              <a:gd name="connsiteX2" fmla="*/ 2728687 w 7068457"/>
              <a:gd name="connsiteY2" fmla="*/ 5413829 h 5413829"/>
              <a:gd name="connsiteX0" fmla="*/ 6328229 w 6328229"/>
              <a:gd name="connsiteY0" fmla="*/ 0 h 5413829"/>
              <a:gd name="connsiteX1" fmla="*/ 0 w 6328229"/>
              <a:gd name="connsiteY1" fmla="*/ 5167086 h 5413829"/>
              <a:gd name="connsiteX2" fmla="*/ 1988459 w 6328229"/>
              <a:gd name="connsiteY2" fmla="*/ 5413829 h 5413829"/>
              <a:gd name="connsiteX0" fmla="*/ 6284686 w 6284686"/>
              <a:gd name="connsiteY0" fmla="*/ 0 h 5428343"/>
              <a:gd name="connsiteX1" fmla="*/ 0 w 6284686"/>
              <a:gd name="connsiteY1" fmla="*/ 5181600 h 5428343"/>
              <a:gd name="connsiteX2" fmla="*/ 1988459 w 6284686"/>
              <a:gd name="connsiteY2" fmla="*/ 5428343 h 5428343"/>
              <a:gd name="connsiteX0" fmla="*/ 6400801 w 6400801"/>
              <a:gd name="connsiteY0" fmla="*/ 0 h 5428343"/>
              <a:gd name="connsiteX1" fmla="*/ 0 w 6400801"/>
              <a:gd name="connsiteY1" fmla="*/ 5196114 h 5428343"/>
              <a:gd name="connsiteX2" fmla="*/ 2104574 w 6400801"/>
              <a:gd name="connsiteY2" fmla="*/ 5428343 h 5428343"/>
              <a:gd name="connsiteX0" fmla="*/ 6270172 w 6270172"/>
              <a:gd name="connsiteY0" fmla="*/ 0 h 5486401"/>
              <a:gd name="connsiteX1" fmla="*/ 0 w 6270172"/>
              <a:gd name="connsiteY1" fmla="*/ 5254172 h 5486401"/>
              <a:gd name="connsiteX2" fmla="*/ 2104574 w 6270172"/>
              <a:gd name="connsiteY2" fmla="*/ 5486401 h 5486401"/>
              <a:gd name="connsiteX0" fmla="*/ 6154058 w 6154058"/>
              <a:gd name="connsiteY0" fmla="*/ 0 h 5486401"/>
              <a:gd name="connsiteX1" fmla="*/ 0 w 6154058"/>
              <a:gd name="connsiteY1" fmla="*/ 5254172 h 5486401"/>
              <a:gd name="connsiteX2" fmla="*/ 2104574 w 6154058"/>
              <a:gd name="connsiteY2" fmla="*/ 5486401 h 5486401"/>
              <a:gd name="connsiteX0" fmla="*/ 6066972 w 6066972"/>
              <a:gd name="connsiteY0" fmla="*/ 0 h 5471886"/>
              <a:gd name="connsiteX1" fmla="*/ 0 w 6066972"/>
              <a:gd name="connsiteY1" fmla="*/ 5239657 h 5471886"/>
              <a:gd name="connsiteX2" fmla="*/ 2104574 w 6066972"/>
              <a:gd name="connsiteY2" fmla="*/ 5471886 h 5471886"/>
              <a:gd name="connsiteX0" fmla="*/ 6066972 w 6066972"/>
              <a:gd name="connsiteY0" fmla="*/ 0 h 5471886"/>
              <a:gd name="connsiteX1" fmla="*/ 3991433 w 6066972"/>
              <a:gd name="connsiteY1" fmla="*/ 1814285 h 5471886"/>
              <a:gd name="connsiteX2" fmla="*/ 0 w 6066972"/>
              <a:gd name="connsiteY2" fmla="*/ 5239657 h 5471886"/>
              <a:gd name="connsiteX3" fmla="*/ 2104574 w 6066972"/>
              <a:gd name="connsiteY3" fmla="*/ 5471886 h 5471886"/>
              <a:gd name="connsiteX0" fmla="*/ 6066972 w 6066972"/>
              <a:gd name="connsiteY0" fmla="*/ 0 h 5471886"/>
              <a:gd name="connsiteX1" fmla="*/ 3991433 w 6066972"/>
              <a:gd name="connsiteY1" fmla="*/ 1814285 h 5471886"/>
              <a:gd name="connsiteX2" fmla="*/ 2859318 w 6066972"/>
              <a:gd name="connsiteY2" fmla="*/ 2801256 h 5471886"/>
              <a:gd name="connsiteX3" fmla="*/ 0 w 6066972"/>
              <a:gd name="connsiteY3" fmla="*/ 5239657 h 5471886"/>
              <a:gd name="connsiteX4" fmla="*/ 2104574 w 6066972"/>
              <a:gd name="connsiteY4" fmla="*/ 5471886 h 5471886"/>
              <a:gd name="connsiteX0" fmla="*/ 6066972 w 6066972"/>
              <a:gd name="connsiteY0" fmla="*/ 0 h 5471886"/>
              <a:gd name="connsiteX1" fmla="*/ 3991433 w 6066972"/>
              <a:gd name="connsiteY1" fmla="*/ 1814285 h 5471886"/>
              <a:gd name="connsiteX2" fmla="*/ 3512461 w 6066972"/>
              <a:gd name="connsiteY2" fmla="*/ 2220685 h 5471886"/>
              <a:gd name="connsiteX3" fmla="*/ 2859318 w 6066972"/>
              <a:gd name="connsiteY3" fmla="*/ 2801256 h 5471886"/>
              <a:gd name="connsiteX4" fmla="*/ 0 w 6066972"/>
              <a:gd name="connsiteY4" fmla="*/ 5239657 h 5471886"/>
              <a:gd name="connsiteX5" fmla="*/ 2104574 w 6066972"/>
              <a:gd name="connsiteY5" fmla="*/ 5471886 h 5471886"/>
              <a:gd name="connsiteX0" fmla="*/ 6066972 w 6066972"/>
              <a:gd name="connsiteY0" fmla="*/ 0 h 5471886"/>
              <a:gd name="connsiteX1" fmla="*/ 3991433 w 6066972"/>
              <a:gd name="connsiteY1" fmla="*/ 1814285 h 5471886"/>
              <a:gd name="connsiteX2" fmla="*/ 3512461 w 6066972"/>
              <a:gd name="connsiteY2" fmla="*/ 2220685 h 5471886"/>
              <a:gd name="connsiteX3" fmla="*/ 2859318 w 6066972"/>
              <a:gd name="connsiteY3" fmla="*/ 2801256 h 5471886"/>
              <a:gd name="connsiteX4" fmla="*/ 1741718 w 6066972"/>
              <a:gd name="connsiteY4" fmla="*/ 3773714 h 5471886"/>
              <a:gd name="connsiteX5" fmla="*/ 0 w 6066972"/>
              <a:gd name="connsiteY5" fmla="*/ 5239657 h 5471886"/>
              <a:gd name="connsiteX6" fmla="*/ 2104574 w 6066972"/>
              <a:gd name="connsiteY6" fmla="*/ 5471886 h 5471886"/>
              <a:gd name="connsiteX0" fmla="*/ 6066972 w 6066972"/>
              <a:gd name="connsiteY0" fmla="*/ 0 h 5471886"/>
              <a:gd name="connsiteX1" fmla="*/ 3991433 w 6066972"/>
              <a:gd name="connsiteY1" fmla="*/ 1814285 h 5471886"/>
              <a:gd name="connsiteX2" fmla="*/ 2786747 w 6066972"/>
              <a:gd name="connsiteY2" fmla="*/ 1799770 h 5471886"/>
              <a:gd name="connsiteX3" fmla="*/ 2859318 w 6066972"/>
              <a:gd name="connsiteY3" fmla="*/ 2801256 h 5471886"/>
              <a:gd name="connsiteX4" fmla="*/ 1741718 w 6066972"/>
              <a:gd name="connsiteY4" fmla="*/ 3773714 h 5471886"/>
              <a:gd name="connsiteX5" fmla="*/ 0 w 6066972"/>
              <a:gd name="connsiteY5" fmla="*/ 5239657 h 5471886"/>
              <a:gd name="connsiteX6" fmla="*/ 2104574 w 6066972"/>
              <a:gd name="connsiteY6" fmla="*/ 5471886 h 5471886"/>
              <a:gd name="connsiteX0" fmla="*/ 6066972 w 6066972"/>
              <a:gd name="connsiteY0" fmla="*/ 0 h 5471886"/>
              <a:gd name="connsiteX1" fmla="*/ 3991433 w 6066972"/>
              <a:gd name="connsiteY1" fmla="*/ 1814285 h 5471886"/>
              <a:gd name="connsiteX2" fmla="*/ 2786747 w 6066972"/>
              <a:gd name="connsiteY2" fmla="*/ 1799770 h 5471886"/>
              <a:gd name="connsiteX3" fmla="*/ 2743204 w 6066972"/>
              <a:gd name="connsiteY3" fmla="*/ 2815770 h 5471886"/>
              <a:gd name="connsiteX4" fmla="*/ 1741718 w 6066972"/>
              <a:gd name="connsiteY4" fmla="*/ 3773714 h 5471886"/>
              <a:gd name="connsiteX5" fmla="*/ 0 w 6066972"/>
              <a:gd name="connsiteY5" fmla="*/ 5239657 h 5471886"/>
              <a:gd name="connsiteX6" fmla="*/ 2104574 w 6066972"/>
              <a:gd name="connsiteY6" fmla="*/ 5471886 h 5471886"/>
              <a:gd name="connsiteX0" fmla="*/ 6066972 w 6066972"/>
              <a:gd name="connsiteY0" fmla="*/ 0 h 5471886"/>
              <a:gd name="connsiteX1" fmla="*/ 3991433 w 6066972"/>
              <a:gd name="connsiteY1" fmla="*/ 1814285 h 5471886"/>
              <a:gd name="connsiteX2" fmla="*/ 2612576 w 6066972"/>
              <a:gd name="connsiteY2" fmla="*/ 1785255 h 5471886"/>
              <a:gd name="connsiteX3" fmla="*/ 2743204 w 6066972"/>
              <a:gd name="connsiteY3" fmla="*/ 2815770 h 5471886"/>
              <a:gd name="connsiteX4" fmla="*/ 1741718 w 6066972"/>
              <a:gd name="connsiteY4" fmla="*/ 3773714 h 5471886"/>
              <a:gd name="connsiteX5" fmla="*/ 0 w 6066972"/>
              <a:gd name="connsiteY5" fmla="*/ 5239657 h 5471886"/>
              <a:gd name="connsiteX6" fmla="*/ 2104574 w 6066972"/>
              <a:gd name="connsiteY6" fmla="*/ 5471886 h 5471886"/>
              <a:gd name="connsiteX0" fmla="*/ 6066972 w 6066972"/>
              <a:gd name="connsiteY0" fmla="*/ 0 h 5471886"/>
              <a:gd name="connsiteX1" fmla="*/ 3991433 w 6066972"/>
              <a:gd name="connsiteY1" fmla="*/ 1814285 h 5471886"/>
              <a:gd name="connsiteX2" fmla="*/ 2612576 w 6066972"/>
              <a:gd name="connsiteY2" fmla="*/ 1785255 h 5471886"/>
              <a:gd name="connsiteX3" fmla="*/ 2612576 w 6066972"/>
              <a:gd name="connsiteY3" fmla="*/ 2786742 h 5471886"/>
              <a:gd name="connsiteX4" fmla="*/ 1741718 w 6066972"/>
              <a:gd name="connsiteY4" fmla="*/ 3773714 h 5471886"/>
              <a:gd name="connsiteX5" fmla="*/ 0 w 6066972"/>
              <a:gd name="connsiteY5" fmla="*/ 5239657 h 5471886"/>
              <a:gd name="connsiteX6" fmla="*/ 2104574 w 6066972"/>
              <a:gd name="connsiteY6" fmla="*/ 5471886 h 5471886"/>
              <a:gd name="connsiteX0" fmla="*/ 6066972 w 6066972"/>
              <a:gd name="connsiteY0" fmla="*/ 0 h 5471886"/>
              <a:gd name="connsiteX1" fmla="*/ 3991433 w 6066972"/>
              <a:gd name="connsiteY1" fmla="*/ 1814285 h 5471886"/>
              <a:gd name="connsiteX2" fmla="*/ 2612576 w 6066972"/>
              <a:gd name="connsiteY2" fmla="*/ 1785255 h 5471886"/>
              <a:gd name="connsiteX3" fmla="*/ 2569033 w 6066972"/>
              <a:gd name="connsiteY3" fmla="*/ 2786742 h 5471886"/>
              <a:gd name="connsiteX4" fmla="*/ 1741718 w 6066972"/>
              <a:gd name="connsiteY4" fmla="*/ 3773714 h 5471886"/>
              <a:gd name="connsiteX5" fmla="*/ 0 w 6066972"/>
              <a:gd name="connsiteY5" fmla="*/ 5239657 h 5471886"/>
              <a:gd name="connsiteX6" fmla="*/ 2104574 w 6066972"/>
              <a:gd name="connsiteY6" fmla="*/ 5471886 h 5471886"/>
              <a:gd name="connsiteX0" fmla="*/ 6066972 w 6066972"/>
              <a:gd name="connsiteY0" fmla="*/ 0 h 5471886"/>
              <a:gd name="connsiteX1" fmla="*/ 3991433 w 6066972"/>
              <a:gd name="connsiteY1" fmla="*/ 1814285 h 5471886"/>
              <a:gd name="connsiteX2" fmla="*/ 2612576 w 6066972"/>
              <a:gd name="connsiteY2" fmla="*/ 1785255 h 5471886"/>
              <a:gd name="connsiteX3" fmla="*/ 2612576 w 6066972"/>
              <a:gd name="connsiteY3" fmla="*/ 2772228 h 5471886"/>
              <a:gd name="connsiteX4" fmla="*/ 1741718 w 6066972"/>
              <a:gd name="connsiteY4" fmla="*/ 3773714 h 5471886"/>
              <a:gd name="connsiteX5" fmla="*/ 0 w 6066972"/>
              <a:gd name="connsiteY5" fmla="*/ 5239657 h 5471886"/>
              <a:gd name="connsiteX6" fmla="*/ 2104574 w 6066972"/>
              <a:gd name="connsiteY6" fmla="*/ 5471886 h 5471886"/>
              <a:gd name="connsiteX0" fmla="*/ 6066972 w 6066972"/>
              <a:gd name="connsiteY0" fmla="*/ 0 h 5471886"/>
              <a:gd name="connsiteX1" fmla="*/ 3991433 w 6066972"/>
              <a:gd name="connsiteY1" fmla="*/ 1814285 h 5471886"/>
              <a:gd name="connsiteX2" fmla="*/ 2612576 w 6066972"/>
              <a:gd name="connsiteY2" fmla="*/ 1785255 h 5471886"/>
              <a:gd name="connsiteX3" fmla="*/ 2612576 w 6066972"/>
              <a:gd name="connsiteY3" fmla="*/ 2772228 h 5471886"/>
              <a:gd name="connsiteX4" fmla="*/ 1741718 w 6066972"/>
              <a:gd name="connsiteY4" fmla="*/ 3773714 h 5471886"/>
              <a:gd name="connsiteX5" fmla="*/ 1364347 w 6066972"/>
              <a:gd name="connsiteY5" fmla="*/ 4093028 h 5471886"/>
              <a:gd name="connsiteX6" fmla="*/ 0 w 6066972"/>
              <a:gd name="connsiteY6" fmla="*/ 5239657 h 5471886"/>
              <a:gd name="connsiteX7" fmla="*/ 2104574 w 6066972"/>
              <a:gd name="connsiteY7" fmla="*/ 5471886 h 5471886"/>
              <a:gd name="connsiteX0" fmla="*/ 6066972 w 6066972"/>
              <a:gd name="connsiteY0" fmla="*/ 0 h 5471886"/>
              <a:gd name="connsiteX1" fmla="*/ 3991433 w 6066972"/>
              <a:gd name="connsiteY1" fmla="*/ 1814285 h 5471886"/>
              <a:gd name="connsiteX2" fmla="*/ 2612576 w 6066972"/>
              <a:gd name="connsiteY2" fmla="*/ 1785255 h 5471886"/>
              <a:gd name="connsiteX3" fmla="*/ 2612576 w 6066972"/>
              <a:gd name="connsiteY3" fmla="*/ 2772228 h 5471886"/>
              <a:gd name="connsiteX4" fmla="*/ 1378861 w 6066972"/>
              <a:gd name="connsiteY4" fmla="*/ 2801257 h 5471886"/>
              <a:gd name="connsiteX5" fmla="*/ 1364347 w 6066972"/>
              <a:gd name="connsiteY5" fmla="*/ 4093028 h 5471886"/>
              <a:gd name="connsiteX6" fmla="*/ 0 w 6066972"/>
              <a:gd name="connsiteY6" fmla="*/ 5239657 h 5471886"/>
              <a:gd name="connsiteX7" fmla="*/ 2104574 w 6066972"/>
              <a:gd name="connsiteY7" fmla="*/ 5471886 h 5471886"/>
              <a:gd name="connsiteX0" fmla="*/ 6066972 w 6066972"/>
              <a:gd name="connsiteY0" fmla="*/ 0 h 5471886"/>
              <a:gd name="connsiteX1" fmla="*/ 3991433 w 6066972"/>
              <a:gd name="connsiteY1" fmla="*/ 1814285 h 5471886"/>
              <a:gd name="connsiteX2" fmla="*/ 2612576 w 6066972"/>
              <a:gd name="connsiteY2" fmla="*/ 1785255 h 5471886"/>
              <a:gd name="connsiteX3" fmla="*/ 2612576 w 6066972"/>
              <a:gd name="connsiteY3" fmla="*/ 2772228 h 5471886"/>
              <a:gd name="connsiteX4" fmla="*/ 1349832 w 6066972"/>
              <a:gd name="connsiteY4" fmla="*/ 2772229 h 5471886"/>
              <a:gd name="connsiteX5" fmla="*/ 1364347 w 6066972"/>
              <a:gd name="connsiteY5" fmla="*/ 4093028 h 5471886"/>
              <a:gd name="connsiteX6" fmla="*/ 0 w 6066972"/>
              <a:gd name="connsiteY6" fmla="*/ 5239657 h 5471886"/>
              <a:gd name="connsiteX7" fmla="*/ 2104574 w 6066972"/>
              <a:gd name="connsiteY7" fmla="*/ 5471886 h 5471886"/>
              <a:gd name="connsiteX0" fmla="*/ 6066972 w 6066972"/>
              <a:gd name="connsiteY0" fmla="*/ 0 h 5471886"/>
              <a:gd name="connsiteX1" fmla="*/ 3991433 w 6066972"/>
              <a:gd name="connsiteY1" fmla="*/ 1814285 h 5471886"/>
              <a:gd name="connsiteX2" fmla="*/ 2612576 w 6066972"/>
              <a:gd name="connsiteY2" fmla="*/ 1509484 h 5471886"/>
              <a:gd name="connsiteX3" fmla="*/ 2612576 w 6066972"/>
              <a:gd name="connsiteY3" fmla="*/ 2772228 h 5471886"/>
              <a:gd name="connsiteX4" fmla="*/ 1349832 w 6066972"/>
              <a:gd name="connsiteY4" fmla="*/ 2772229 h 5471886"/>
              <a:gd name="connsiteX5" fmla="*/ 1364347 w 6066972"/>
              <a:gd name="connsiteY5" fmla="*/ 4093028 h 5471886"/>
              <a:gd name="connsiteX6" fmla="*/ 0 w 6066972"/>
              <a:gd name="connsiteY6" fmla="*/ 5239657 h 5471886"/>
              <a:gd name="connsiteX7" fmla="*/ 2104574 w 6066972"/>
              <a:gd name="connsiteY7" fmla="*/ 5471886 h 5471886"/>
              <a:gd name="connsiteX0" fmla="*/ 6066972 w 6066972"/>
              <a:gd name="connsiteY0" fmla="*/ 0 h 5471886"/>
              <a:gd name="connsiteX1" fmla="*/ 4020462 w 6066972"/>
              <a:gd name="connsiteY1" fmla="*/ 1582056 h 5471886"/>
              <a:gd name="connsiteX2" fmla="*/ 2612576 w 6066972"/>
              <a:gd name="connsiteY2" fmla="*/ 1509484 h 5471886"/>
              <a:gd name="connsiteX3" fmla="*/ 2612576 w 6066972"/>
              <a:gd name="connsiteY3" fmla="*/ 2772228 h 5471886"/>
              <a:gd name="connsiteX4" fmla="*/ 1349832 w 6066972"/>
              <a:gd name="connsiteY4" fmla="*/ 2772229 h 5471886"/>
              <a:gd name="connsiteX5" fmla="*/ 1364347 w 6066972"/>
              <a:gd name="connsiteY5" fmla="*/ 4093028 h 5471886"/>
              <a:gd name="connsiteX6" fmla="*/ 0 w 6066972"/>
              <a:gd name="connsiteY6" fmla="*/ 5239657 h 5471886"/>
              <a:gd name="connsiteX7" fmla="*/ 2104574 w 6066972"/>
              <a:gd name="connsiteY7" fmla="*/ 5471886 h 5471886"/>
              <a:gd name="connsiteX0" fmla="*/ 6066972 w 6066972"/>
              <a:gd name="connsiteY0" fmla="*/ 0 h 5471886"/>
              <a:gd name="connsiteX1" fmla="*/ 4020462 w 6066972"/>
              <a:gd name="connsiteY1" fmla="*/ 1596571 h 5471886"/>
              <a:gd name="connsiteX2" fmla="*/ 2612576 w 6066972"/>
              <a:gd name="connsiteY2" fmla="*/ 1509484 h 5471886"/>
              <a:gd name="connsiteX3" fmla="*/ 2612576 w 6066972"/>
              <a:gd name="connsiteY3" fmla="*/ 2772228 h 5471886"/>
              <a:gd name="connsiteX4" fmla="*/ 1349832 w 6066972"/>
              <a:gd name="connsiteY4" fmla="*/ 2772229 h 5471886"/>
              <a:gd name="connsiteX5" fmla="*/ 1364347 w 6066972"/>
              <a:gd name="connsiteY5" fmla="*/ 4093028 h 5471886"/>
              <a:gd name="connsiteX6" fmla="*/ 0 w 6066972"/>
              <a:gd name="connsiteY6" fmla="*/ 5239657 h 5471886"/>
              <a:gd name="connsiteX7" fmla="*/ 2104574 w 6066972"/>
              <a:gd name="connsiteY7" fmla="*/ 5471886 h 5471886"/>
              <a:gd name="connsiteX0" fmla="*/ 6066972 w 6066972"/>
              <a:gd name="connsiteY0" fmla="*/ 0 h 5471886"/>
              <a:gd name="connsiteX1" fmla="*/ 4020462 w 6066972"/>
              <a:gd name="connsiteY1" fmla="*/ 1596571 h 5471886"/>
              <a:gd name="connsiteX2" fmla="*/ 2612576 w 6066972"/>
              <a:gd name="connsiteY2" fmla="*/ 1582055 h 5471886"/>
              <a:gd name="connsiteX3" fmla="*/ 2612576 w 6066972"/>
              <a:gd name="connsiteY3" fmla="*/ 2772228 h 5471886"/>
              <a:gd name="connsiteX4" fmla="*/ 1349832 w 6066972"/>
              <a:gd name="connsiteY4" fmla="*/ 2772229 h 5471886"/>
              <a:gd name="connsiteX5" fmla="*/ 1364347 w 6066972"/>
              <a:gd name="connsiteY5" fmla="*/ 4093028 h 5471886"/>
              <a:gd name="connsiteX6" fmla="*/ 0 w 6066972"/>
              <a:gd name="connsiteY6" fmla="*/ 5239657 h 5471886"/>
              <a:gd name="connsiteX7" fmla="*/ 2104574 w 6066972"/>
              <a:gd name="connsiteY7" fmla="*/ 5471886 h 5471886"/>
              <a:gd name="connsiteX0" fmla="*/ 5994401 w 5994401"/>
              <a:gd name="connsiteY0" fmla="*/ 0 h 5486400"/>
              <a:gd name="connsiteX1" fmla="*/ 4020462 w 5994401"/>
              <a:gd name="connsiteY1" fmla="*/ 1611085 h 5486400"/>
              <a:gd name="connsiteX2" fmla="*/ 2612576 w 5994401"/>
              <a:gd name="connsiteY2" fmla="*/ 1596569 h 5486400"/>
              <a:gd name="connsiteX3" fmla="*/ 2612576 w 5994401"/>
              <a:gd name="connsiteY3" fmla="*/ 2786742 h 5486400"/>
              <a:gd name="connsiteX4" fmla="*/ 1349832 w 5994401"/>
              <a:gd name="connsiteY4" fmla="*/ 2786743 h 5486400"/>
              <a:gd name="connsiteX5" fmla="*/ 1364347 w 5994401"/>
              <a:gd name="connsiteY5" fmla="*/ 4107542 h 5486400"/>
              <a:gd name="connsiteX6" fmla="*/ 0 w 5994401"/>
              <a:gd name="connsiteY6" fmla="*/ 5254171 h 5486400"/>
              <a:gd name="connsiteX7" fmla="*/ 2104574 w 5994401"/>
              <a:gd name="connsiteY7" fmla="*/ 5486400 h 5486400"/>
              <a:gd name="connsiteX0" fmla="*/ 5994401 w 5994401"/>
              <a:gd name="connsiteY0" fmla="*/ 0 h 5486400"/>
              <a:gd name="connsiteX1" fmla="*/ 4020462 w 5994401"/>
              <a:gd name="connsiteY1" fmla="*/ 1611085 h 5486400"/>
              <a:gd name="connsiteX2" fmla="*/ 2612576 w 5994401"/>
              <a:gd name="connsiteY2" fmla="*/ 1596569 h 5486400"/>
              <a:gd name="connsiteX3" fmla="*/ 2612576 w 5994401"/>
              <a:gd name="connsiteY3" fmla="*/ 2786742 h 5486400"/>
              <a:gd name="connsiteX4" fmla="*/ 1361262 w 5994401"/>
              <a:gd name="connsiteY4" fmla="*/ 2935333 h 5486400"/>
              <a:gd name="connsiteX5" fmla="*/ 1364347 w 5994401"/>
              <a:gd name="connsiteY5" fmla="*/ 4107542 h 5486400"/>
              <a:gd name="connsiteX6" fmla="*/ 0 w 5994401"/>
              <a:gd name="connsiteY6" fmla="*/ 5254171 h 5486400"/>
              <a:gd name="connsiteX7" fmla="*/ 2104574 w 5994401"/>
              <a:gd name="connsiteY7" fmla="*/ 5486400 h 5486400"/>
              <a:gd name="connsiteX0" fmla="*/ 5994401 w 5994401"/>
              <a:gd name="connsiteY0" fmla="*/ 0 h 5486400"/>
              <a:gd name="connsiteX1" fmla="*/ 4020462 w 5994401"/>
              <a:gd name="connsiteY1" fmla="*/ 1611085 h 5486400"/>
              <a:gd name="connsiteX2" fmla="*/ 2612576 w 5994401"/>
              <a:gd name="connsiteY2" fmla="*/ 1596569 h 5486400"/>
              <a:gd name="connsiteX3" fmla="*/ 2601146 w 5994401"/>
              <a:gd name="connsiteY3" fmla="*/ 2923902 h 5486400"/>
              <a:gd name="connsiteX4" fmla="*/ 1361262 w 5994401"/>
              <a:gd name="connsiteY4" fmla="*/ 2935333 h 5486400"/>
              <a:gd name="connsiteX5" fmla="*/ 1364347 w 5994401"/>
              <a:gd name="connsiteY5" fmla="*/ 4107542 h 5486400"/>
              <a:gd name="connsiteX6" fmla="*/ 0 w 5994401"/>
              <a:gd name="connsiteY6" fmla="*/ 5254171 h 5486400"/>
              <a:gd name="connsiteX7" fmla="*/ 2104574 w 5994401"/>
              <a:gd name="connsiteY7" fmla="*/ 5486400 h 5486400"/>
              <a:gd name="connsiteX0" fmla="*/ 5994401 w 5994401"/>
              <a:gd name="connsiteY0" fmla="*/ 0 h 5486400"/>
              <a:gd name="connsiteX1" fmla="*/ 4020462 w 5994401"/>
              <a:gd name="connsiteY1" fmla="*/ 1611085 h 5486400"/>
              <a:gd name="connsiteX2" fmla="*/ 2612576 w 5994401"/>
              <a:gd name="connsiteY2" fmla="*/ 1596569 h 5486400"/>
              <a:gd name="connsiteX3" fmla="*/ 2601146 w 5994401"/>
              <a:gd name="connsiteY3" fmla="*/ 2923902 h 5486400"/>
              <a:gd name="connsiteX4" fmla="*/ 1372692 w 5994401"/>
              <a:gd name="connsiteY4" fmla="*/ 2889613 h 5486400"/>
              <a:gd name="connsiteX5" fmla="*/ 1364347 w 5994401"/>
              <a:gd name="connsiteY5" fmla="*/ 4107542 h 5486400"/>
              <a:gd name="connsiteX6" fmla="*/ 0 w 5994401"/>
              <a:gd name="connsiteY6" fmla="*/ 5254171 h 5486400"/>
              <a:gd name="connsiteX7" fmla="*/ 2104574 w 5994401"/>
              <a:gd name="connsiteY7" fmla="*/ 5486400 h 5486400"/>
              <a:gd name="connsiteX0" fmla="*/ 5994401 w 5994401"/>
              <a:gd name="connsiteY0" fmla="*/ 0 h 5486400"/>
              <a:gd name="connsiteX1" fmla="*/ 4020462 w 5994401"/>
              <a:gd name="connsiteY1" fmla="*/ 1611085 h 5486400"/>
              <a:gd name="connsiteX2" fmla="*/ 2612576 w 5994401"/>
              <a:gd name="connsiteY2" fmla="*/ 1596569 h 5486400"/>
              <a:gd name="connsiteX3" fmla="*/ 2601146 w 5994401"/>
              <a:gd name="connsiteY3" fmla="*/ 2923902 h 5486400"/>
              <a:gd name="connsiteX4" fmla="*/ 1361262 w 5994401"/>
              <a:gd name="connsiteY4" fmla="*/ 2901043 h 5486400"/>
              <a:gd name="connsiteX5" fmla="*/ 1364347 w 5994401"/>
              <a:gd name="connsiteY5" fmla="*/ 4107542 h 5486400"/>
              <a:gd name="connsiteX6" fmla="*/ 0 w 5994401"/>
              <a:gd name="connsiteY6" fmla="*/ 5254171 h 5486400"/>
              <a:gd name="connsiteX7" fmla="*/ 2104574 w 5994401"/>
              <a:gd name="connsiteY7" fmla="*/ 5486400 h 5486400"/>
              <a:gd name="connsiteX0" fmla="*/ 5994401 w 5994401"/>
              <a:gd name="connsiteY0" fmla="*/ 0 h 5486400"/>
              <a:gd name="connsiteX1" fmla="*/ 4020462 w 5994401"/>
              <a:gd name="connsiteY1" fmla="*/ 1611085 h 5486400"/>
              <a:gd name="connsiteX2" fmla="*/ 2612576 w 5994401"/>
              <a:gd name="connsiteY2" fmla="*/ 1596569 h 5486400"/>
              <a:gd name="connsiteX3" fmla="*/ 2601146 w 5994401"/>
              <a:gd name="connsiteY3" fmla="*/ 2923902 h 5486400"/>
              <a:gd name="connsiteX4" fmla="*/ 1372692 w 5994401"/>
              <a:gd name="connsiteY4" fmla="*/ 2935333 h 5486400"/>
              <a:gd name="connsiteX5" fmla="*/ 1364347 w 5994401"/>
              <a:gd name="connsiteY5" fmla="*/ 4107542 h 5486400"/>
              <a:gd name="connsiteX6" fmla="*/ 0 w 5994401"/>
              <a:gd name="connsiteY6" fmla="*/ 5254171 h 5486400"/>
              <a:gd name="connsiteX7" fmla="*/ 2104574 w 5994401"/>
              <a:gd name="connsiteY7" fmla="*/ 5486400 h 5486400"/>
              <a:gd name="connsiteX0" fmla="*/ 2104572 w 4020462"/>
              <a:gd name="connsiteY0" fmla="*/ 0 h 5471886"/>
              <a:gd name="connsiteX1" fmla="*/ 4020462 w 4020462"/>
              <a:gd name="connsiteY1" fmla="*/ 1596571 h 5471886"/>
              <a:gd name="connsiteX2" fmla="*/ 2612576 w 4020462"/>
              <a:gd name="connsiteY2" fmla="*/ 1582055 h 5471886"/>
              <a:gd name="connsiteX3" fmla="*/ 2601146 w 4020462"/>
              <a:gd name="connsiteY3" fmla="*/ 2909388 h 5471886"/>
              <a:gd name="connsiteX4" fmla="*/ 1372692 w 4020462"/>
              <a:gd name="connsiteY4" fmla="*/ 2920819 h 5471886"/>
              <a:gd name="connsiteX5" fmla="*/ 1364347 w 4020462"/>
              <a:gd name="connsiteY5" fmla="*/ 4093028 h 5471886"/>
              <a:gd name="connsiteX6" fmla="*/ 0 w 4020462"/>
              <a:gd name="connsiteY6" fmla="*/ 5239657 h 5471886"/>
              <a:gd name="connsiteX7" fmla="*/ 2104574 w 4020462"/>
              <a:gd name="connsiteY7" fmla="*/ 5471886 h 5471886"/>
              <a:gd name="connsiteX0" fmla="*/ 2148115 w 4020462"/>
              <a:gd name="connsiteY0" fmla="*/ 0 h 5486400"/>
              <a:gd name="connsiteX1" fmla="*/ 4020462 w 4020462"/>
              <a:gd name="connsiteY1" fmla="*/ 1611085 h 5486400"/>
              <a:gd name="connsiteX2" fmla="*/ 2612576 w 4020462"/>
              <a:gd name="connsiteY2" fmla="*/ 1596569 h 5486400"/>
              <a:gd name="connsiteX3" fmla="*/ 2601146 w 4020462"/>
              <a:gd name="connsiteY3" fmla="*/ 2923902 h 5486400"/>
              <a:gd name="connsiteX4" fmla="*/ 1372692 w 4020462"/>
              <a:gd name="connsiteY4" fmla="*/ 2935333 h 5486400"/>
              <a:gd name="connsiteX5" fmla="*/ 1364347 w 4020462"/>
              <a:gd name="connsiteY5" fmla="*/ 4107542 h 5486400"/>
              <a:gd name="connsiteX6" fmla="*/ 0 w 4020462"/>
              <a:gd name="connsiteY6" fmla="*/ 5254171 h 5486400"/>
              <a:gd name="connsiteX7" fmla="*/ 2104574 w 4020462"/>
              <a:gd name="connsiteY7" fmla="*/ 5486400 h 5486400"/>
              <a:gd name="connsiteX0" fmla="*/ 2148115 w 4020462"/>
              <a:gd name="connsiteY0" fmla="*/ 0 h 5486400"/>
              <a:gd name="connsiteX1" fmla="*/ 4020462 w 4020462"/>
              <a:gd name="connsiteY1" fmla="*/ 1611085 h 5486400"/>
              <a:gd name="connsiteX2" fmla="*/ 3149604 w 4020462"/>
              <a:gd name="connsiteY2" fmla="*/ 3004455 h 5486400"/>
              <a:gd name="connsiteX3" fmla="*/ 2601146 w 4020462"/>
              <a:gd name="connsiteY3" fmla="*/ 2923902 h 5486400"/>
              <a:gd name="connsiteX4" fmla="*/ 1372692 w 4020462"/>
              <a:gd name="connsiteY4" fmla="*/ 2935333 h 5486400"/>
              <a:gd name="connsiteX5" fmla="*/ 1364347 w 4020462"/>
              <a:gd name="connsiteY5" fmla="*/ 4107542 h 5486400"/>
              <a:gd name="connsiteX6" fmla="*/ 0 w 4020462"/>
              <a:gd name="connsiteY6" fmla="*/ 5254171 h 5486400"/>
              <a:gd name="connsiteX7" fmla="*/ 2104574 w 4020462"/>
              <a:gd name="connsiteY7" fmla="*/ 5486400 h 5486400"/>
              <a:gd name="connsiteX0" fmla="*/ 2148115 w 4020462"/>
              <a:gd name="connsiteY0" fmla="*/ 0 h 5486400"/>
              <a:gd name="connsiteX1" fmla="*/ 4020462 w 4020462"/>
              <a:gd name="connsiteY1" fmla="*/ 1611085 h 5486400"/>
              <a:gd name="connsiteX2" fmla="*/ 2601146 w 4020462"/>
              <a:gd name="connsiteY2" fmla="*/ 2923902 h 5486400"/>
              <a:gd name="connsiteX3" fmla="*/ 1372692 w 4020462"/>
              <a:gd name="connsiteY3" fmla="*/ 2935333 h 5486400"/>
              <a:gd name="connsiteX4" fmla="*/ 1364347 w 4020462"/>
              <a:gd name="connsiteY4" fmla="*/ 4107542 h 5486400"/>
              <a:gd name="connsiteX5" fmla="*/ 0 w 4020462"/>
              <a:gd name="connsiteY5" fmla="*/ 5254171 h 5486400"/>
              <a:gd name="connsiteX6" fmla="*/ 2104574 w 4020462"/>
              <a:gd name="connsiteY6" fmla="*/ 5486400 h 5486400"/>
              <a:gd name="connsiteX0" fmla="*/ 2148115 w 4020462"/>
              <a:gd name="connsiteY0" fmla="*/ 0 h 5486400"/>
              <a:gd name="connsiteX1" fmla="*/ 4020462 w 4020462"/>
              <a:gd name="connsiteY1" fmla="*/ 1611085 h 5486400"/>
              <a:gd name="connsiteX2" fmla="*/ 1372692 w 4020462"/>
              <a:gd name="connsiteY2" fmla="*/ 2935333 h 5486400"/>
              <a:gd name="connsiteX3" fmla="*/ 1364347 w 4020462"/>
              <a:gd name="connsiteY3" fmla="*/ 4107542 h 5486400"/>
              <a:gd name="connsiteX4" fmla="*/ 0 w 4020462"/>
              <a:gd name="connsiteY4" fmla="*/ 5254171 h 5486400"/>
              <a:gd name="connsiteX5" fmla="*/ 2104574 w 4020462"/>
              <a:gd name="connsiteY5" fmla="*/ 5486400 h 5486400"/>
              <a:gd name="connsiteX0" fmla="*/ 2148115 w 4020462"/>
              <a:gd name="connsiteY0" fmla="*/ 0 h 5486400"/>
              <a:gd name="connsiteX1" fmla="*/ 4020462 w 4020462"/>
              <a:gd name="connsiteY1" fmla="*/ 1611085 h 5486400"/>
              <a:gd name="connsiteX2" fmla="*/ 1364347 w 4020462"/>
              <a:gd name="connsiteY2" fmla="*/ 4107542 h 5486400"/>
              <a:gd name="connsiteX3" fmla="*/ 0 w 4020462"/>
              <a:gd name="connsiteY3" fmla="*/ 5254171 h 5486400"/>
              <a:gd name="connsiteX4" fmla="*/ 2104574 w 4020462"/>
              <a:gd name="connsiteY4" fmla="*/ 5486400 h 5486400"/>
              <a:gd name="connsiteX0" fmla="*/ 2148115 w 8752119"/>
              <a:gd name="connsiteY0" fmla="*/ 0 h 5486400"/>
              <a:gd name="connsiteX1" fmla="*/ 4020462 w 8752119"/>
              <a:gd name="connsiteY1" fmla="*/ 1611085 h 5486400"/>
              <a:gd name="connsiteX2" fmla="*/ 8752119 w 8752119"/>
              <a:gd name="connsiteY2" fmla="*/ 3396342 h 5486400"/>
              <a:gd name="connsiteX3" fmla="*/ 0 w 8752119"/>
              <a:gd name="connsiteY3" fmla="*/ 5254171 h 5486400"/>
              <a:gd name="connsiteX4" fmla="*/ 2104574 w 8752119"/>
              <a:gd name="connsiteY4" fmla="*/ 5486400 h 5486400"/>
              <a:gd name="connsiteX0" fmla="*/ 2148115 w 8752119"/>
              <a:gd name="connsiteY0" fmla="*/ 0 h 5486400"/>
              <a:gd name="connsiteX1" fmla="*/ 8752119 w 8752119"/>
              <a:gd name="connsiteY1" fmla="*/ 3396342 h 5486400"/>
              <a:gd name="connsiteX2" fmla="*/ 0 w 8752119"/>
              <a:gd name="connsiteY2" fmla="*/ 5254171 h 5486400"/>
              <a:gd name="connsiteX3" fmla="*/ 2104574 w 8752119"/>
              <a:gd name="connsiteY3" fmla="*/ 5486400 h 5486400"/>
              <a:gd name="connsiteX0" fmla="*/ 2148115 w 8287662"/>
              <a:gd name="connsiteY0" fmla="*/ 0 h 5486400"/>
              <a:gd name="connsiteX1" fmla="*/ 8287662 w 8287662"/>
              <a:gd name="connsiteY1" fmla="*/ 4542970 h 5486400"/>
              <a:gd name="connsiteX2" fmla="*/ 0 w 8287662"/>
              <a:gd name="connsiteY2" fmla="*/ 5254171 h 5486400"/>
              <a:gd name="connsiteX3" fmla="*/ 2104574 w 8287662"/>
              <a:gd name="connsiteY3" fmla="*/ 5486400 h 5486400"/>
              <a:gd name="connsiteX0" fmla="*/ 2148115 w 8708577"/>
              <a:gd name="connsiteY0" fmla="*/ 0 h 5486400"/>
              <a:gd name="connsiteX1" fmla="*/ 8708577 w 8708577"/>
              <a:gd name="connsiteY1" fmla="*/ 3280227 h 5486400"/>
              <a:gd name="connsiteX2" fmla="*/ 0 w 8708577"/>
              <a:gd name="connsiteY2" fmla="*/ 5254171 h 5486400"/>
              <a:gd name="connsiteX3" fmla="*/ 2104574 w 8708577"/>
              <a:gd name="connsiteY3" fmla="*/ 5486400 h 5486400"/>
              <a:gd name="connsiteX0" fmla="*/ 2148115 w 8679548"/>
              <a:gd name="connsiteY0" fmla="*/ 0 h 5486400"/>
              <a:gd name="connsiteX1" fmla="*/ 8679548 w 8679548"/>
              <a:gd name="connsiteY1" fmla="*/ 3991427 h 5486400"/>
              <a:gd name="connsiteX2" fmla="*/ 0 w 8679548"/>
              <a:gd name="connsiteY2" fmla="*/ 5254171 h 5486400"/>
              <a:gd name="connsiteX3" fmla="*/ 2104574 w 8679548"/>
              <a:gd name="connsiteY3" fmla="*/ 5486400 h 5486400"/>
              <a:gd name="connsiteX0" fmla="*/ 2148115 w 8244120"/>
              <a:gd name="connsiteY0" fmla="*/ 0 h 5486400"/>
              <a:gd name="connsiteX1" fmla="*/ 8244120 w 8244120"/>
              <a:gd name="connsiteY1" fmla="*/ 5225141 h 5486400"/>
              <a:gd name="connsiteX2" fmla="*/ 0 w 8244120"/>
              <a:gd name="connsiteY2" fmla="*/ 5254171 h 5486400"/>
              <a:gd name="connsiteX3" fmla="*/ 2104574 w 8244120"/>
              <a:gd name="connsiteY3" fmla="*/ 5486400 h 5486400"/>
              <a:gd name="connsiteX0" fmla="*/ 2148115 w 8244120"/>
              <a:gd name="connsiteY0" fmla="*/ 0 h 5486400"/>
              <a:gd name="connsiteX1" fmla="*/ 8244120 w 8244120"/>
              <a:gd name="connsiteY1" fmla="*/ 4862283 h 5486400"/>
              <a:gd name="connsiteX2" fmla="*/ 0 w 8244120"/>
              <a:gd name="connsiteY2" fmla="*/ 5254171 h 5486400"/>
              <a:gd name="connsiteX3" fmla="*/ 2104574 w 8244120"/>
              <a:gd name="connsiteY3" fmla="*/ 5486400 h 5486400"/>
              <a:gd name="connsiteX0" fmla="*/ 2148115 w 8244120"/>
              <a:gd name="connsiteY0" fmla="*/ 0 h 5486400"/>
              <a:gd name="connsiteX1" fmla="*/ 4586519 w 8244120"/>
              <a:gd name="connsiteY1" fmla="*/ 1944913 h 5486400"/>
              <a:gd name="connsiteX2" fmla="*/ 8244120 w 8244120"/>
              <a:gd name="connsiteY2" fmla="*/ 4862283 h 5486400"/>
              <a:gd name="connsiteX3" fmla="*/ 0 w 8244120"/>
              <a:gd name="connsiteY3" fmla="*/ 5254171 h 5486400"/>
              <a:gd name="connsiteX4" fmla="*/ 2104574 w 8244120"/>
              <a:gd name="connsiteY4" fmla="*/ 5486400 h 5486400"/>
              <a:gd name="connsiteX0" fmla="*/ 2148115 w 8244120"/>
              <a:gd name="connsiteY0" fmla="*/ 0 h 5486400"/>
              <a:gd name="connsiteX1" fmla="*/ 4586519 w 8244120"/>
              <a:gd name="connsiteY1" fmla="*/ 1944913 h 5486400"/>
              <a:gd name="connsiteX2" fmla="*/ 5878291 w 8244120"/>
              <a:gd name="connsiteY2" fmla="*/ 2960913 h 5486400"/>
              <a:gd name="connsiteX3" fmla="*/ 8244120 w 8244120"/>
              <a:gd name="connsiteY3" fmla="*/ 4862283 h 5486400"/>
              <a:gd name="connsiteX4" fmla="*/ 0 w 8244120"/>
              <a:gd name="connsiteY4" fmla="*/ 5254171 h 5486400"/>
              <a:gd name="connsiteX5" fmla="*/ 2104574 w 8244120"/>
              <a:gd name="connsiteY5" fmla="*/ 5486400 h 5486400"/>
              <a:gd name="connsiteX0" fmla="*/ 2148115 w 8766634"/>
              <a:gd name="connsiteY0" fmla="*/ 0 h 5486400"/>
              <a:gd name="connsiteX1" fmla="*/ 4586519 w 8766634"/>
              <a:gd name="connsiteY1" fmla="*/ 1944913 h 5486400"/>
              <a:gd name="connsiteX2" fmla="*/ 8766634 w 8766634"/>
              <a:gd name="connsiteY2" fmla="*/ 2177142 h 5486400"/>
              <a:gd name="connsiteX3" fmla="*/ 8244120 w 8766634"/>
              <a:gd name="connsiteY3" fmla="*/ 4862283 h 5486400"/>
              <a:gd name="connsiteX4" fmla="*/ 0 w 8766634"/>
              <a:gd name="connsiteY4" fmla="*/ 5254171 h 5486400"/>
              <a:gd name="connsiteX5" fmla="*/ 2104574 w 8766634"/>
              <a:gd name="connsiteY5" fmla="*/ 5486400 h 5486400"/>
              <a:gd name="connsiteX0" fmla="*/ 2148115 w 8723091"/>
              <a:gd name="connsiteY0" fmla="*/ 0 h 5486400"/>
              <a:gd name="connsiteX1" fmla="*/ 4586519 w 8723091"/>
              <a:gd name="connsiteY1" fmla="*/ 1944913 h 5486400"/>
              <a:gd name="connsiteX2" fmla="*/ 8723091 w 8723091"/>
              <a:gd name="connsiteY2" fmla="*/ 1973942 h 5486400"/>
              <a:gd name="connsiteX3" fmla="*/ 8244120 w 8723091"/>
              <a:gd name="connsiteY3" fmla="*/ 4862283 h 5486400"/>
              <a:gd name="connsiteX4" fmla="*/ 0 w 8723091"/>
              <a:gd name="connsiteY4" fmla="*/ 5254171 h 5486400"/>
              <a:gd name="connsiteX5" fmla="*/ 2104574 w 8723091"/>
              <a:gd name="connsiteY5" fmla="*/ 5486400 h 5486400"/>
              <a:gd name="connsiteX0" fmla="*/ 2148115 w 8723091"/>
              <a:gd name="connsiteY0" fmla="*/ 0 h 5486400"/>
              <a:gd name="connsiteX1" fmla="*/ 4586519 w 8723091"/>
              <a:gd name="connsiteY1" fmla="*/ 1944913 h 5486400"/>
              <a:gd name="connsiteX2" fmla="*/ 8723091 w 8723091"/>
              <a:gd name="connsiteY2" fmla="*/ 1973942 h 5486400"/>
              <a:gd name="connsiteX3" fmla="*/ 0 w 8723091"/>
              <a:gd name="connsiteY3" fmla="*/ 5254171 h 5486400"/>
              <a:gd name="connsiteX4" fmla="*/ 2104574 w 8723091"/>
              <a:gd name="connsiteY4" fmla="*/ 5486400 h 5486400"/>
              <a:gd name="connsiteX0" fmla="*/ 1799772 w 8374748"/>
              <a:gd name="connsiteY0" fmla="*/ 0 h 5486400"/>
              <a:gd name="connsiteX1" fmla="*/ 4238176 w 8374748"/>
              <a:gd name="connsiteY1" fmla="*/ 1944913 h 5486400"/>
              <a:gd name="connsiteX2" fmla="*/ 8374748 w 8374748"/>
              <a:gd name="connsiteY2" fmla="*/ 1973942 h 5486400"/>
              <a:gd name="connsiteX3" fmla="*/ 0 w 8374748"/>
              <a:gd name="connsiteY3" fmla="*/ 5399314 h 5486400"/>
              <a:gd name="connsiteX4" fmla="*/ 1756231 w 8374748"/>
              <a:gd name="connsiteY4" fmla="*/ 5486400 h 5486400"/>
              <a:gd name="connsiteX0" fmla="*/ 1799772 w 8418291"/>
              <a:gd name="connsiteY0" fmla="*/ 0 h 5486400"/>
              <a:gd name="connsiteX1" fmla="*/ 4238176 w 8418291"/>
              <a:gd name="connsiteY1" fmla="*/ 1944913 h 5486400"/>
              <a:gd name="connsiteX2" fmla="*/ 8418291 w 8418291"/>
              <a:gd name="connsiteY2" fmla="*/ 1988456 h 5486400"/>
              <a:gd name="connsiteX3" fmla="*/ 0 w 8418291"/>
              <a:gd name="connsiteY3" fmla="*/ 5399314 h 5486400"/>
              <a:gd name="connsiteX4" fmla="*/ 1756231 w 8418291"/>
              <a:gd name="connsiteY4" fmla="*/ 5486400 h 5486400"/>
              <a:gd name="connsiteX0" fmla="*/ 1799772 w 6168576"/>
              <a:gd name="connsiteY0" fmla="*/ 0 h 5486400"/>
              <a:gd name="connsiteX1" fmla="*/ 4238176 w 6168576"/>
              <a:gd name="connsiteY1" fmla="*/ 1944913 h 5486400"/>
              <a:gd name="connsiteX2" fmla="*/ 6168576 w 6168576"/>
              <a:gd name="connsiteY2" fmla="*/ 1973942 h 5486400"/>
              <a:gd name="connsiteX3" fmla="*/ 0 w 6168576"/>
              <a:gd name="connsiteY3" fmla="*/ 5399314 h 5486400"/>
              <a:gd name="connsiteX4" fmla="*/ 1756231 w 6168576"/>
              <a:gd name="connsiteY4" fmla="*/ 5486400 h 5486400"/>
              <a:gd name="connsiteX0" fmla="*/ 1799772 w 6168576"/>
              <a:gd name="connsiteY0" fmla="*/ 0 h 5486400"/>
              <a:gd name="connsiteX1" fmla="*/ 3773718 w 6168576"/>
              <a:gd name="connsiteY1" fmla="*/ 1596571 h 5486400"/>
              <a:gd name="connsiteX2" fmla="*/ 6168576 w 6168576"/>
              <a:gd name="connsiteY2" fmla="*/ 1973942 h 5486400"/>
              <a:gd name="connsiteX3" fmla="*/ 0 w 6168576"/>
              <a:gd name="connsiteY3" fmla="*/ 5399314 h 5486400"/>
              <a:gd name="connsiteX4" fmla="*/ 1756231 w 6168576"/>
              <a:gd name="connsiteY4" fmla="*/ 5486400 h 5486400"/>
              <a:gd name="connsiteX0" fmla="*/ 1799772 w 6168576"/>
              <a:gd name="connsiteY0" fmla="*/ 0 h 5486400"/>
              <a:gd name="connsiteX1" fmla="*/ 3715661 w 6168576"/>
              <a:gd name="connsiteY1" fmla="*/ 1611085 h 5486400"/>
              <a:gd name="connsiteX2" fmla="*/ 6168576 w 6168576"/>
              <a:gd name="connsiteY2" fmla="*/ 1973942 h 5486400"/>
              <a:gd name="connsiteX3" fmla="*/ 0 w 6168576"/>
              <a:gd name="connsiteY3" fmla="*/ 5399314 h 5486400"/>
              <a:gd name="connsiteX4" fmla="*/ 1756231 w 6168576"/>
              <a:gd name="connsiteY4" fmla="*/ 5486400 h 5486400"/>
              <a:gd name="connsiteX0" fmla="*/ 1799772 w 3715661"/>
              <a:gd name="connsiteY0" fmla="*/ 0 h 5486400"/>
              <a:gd name="connsiteX1" fmla="*/ 3715661 w 3715661"/>
              <a:gd name="connsiteY1" fmla="*/ 1611085 h 5486400"/>
              <a:gd name="connsiteX2" fmla="*/ 2481947 w 3715661"/>
              <a:gd name="connsiteY2" fmla="*/ 1625599 h 5486400"/>
              <a:gd name="connsiteX3" fmla="*/ 0 w 3715661"/>
              <a:gd name="connsiteY3" fmla="*/ 5399314 h 5486400"/>
              <a:gd name="connsiteX4" fmla="*/ 1756231 w 3715661"/>
              <a:gd name="connsiteY4" fmla="*/ 5486400 h 5486400"/>
              <a:gd name="connsiteX0" fmla="*/ 1799772 w 7184576"/>
              <a:gd name="connsiteY0" fmla="*/ 0 h 5486400"/>
              <a:gd name="connsiteX1" fmla="*/ 3715661 w 7184576"/>
              <a:gd name="connsiteY1" fmla="*/ 1611085 h 5486400"/>
              <a:gd name="connsiteX2" fmla="*/ 7184576 w 7184576"/>
              <a:gd name="connsiteY2" fmla="*/ 1669142 h 5486400"/>
              <a:gd name="connsiteX3" fmla="*/ 0 w 7184576"/>
              <a:gd name="connsiteY3" fmla="*/ 5399314 h 5486400"/>
              <a:gd name="connsiteX4" fmla="*/ 1756231 w 7184576"/>
              <a:gd name="connsiteY4" fmla="*/ 5486400 h 5486400"/>
              <a:gd name="connsiteX0" fmla="*/ 1799772 w 7184576"/>
              <a:gd name="connsiteY0" fmla="*/ 0 h 5486400"/>
              <a:gd name="connsiteX1" fmla="*/ 3715661 w 7184576"/>
              <a:gd name="connsiteY1" fmla="*/ 1611085 h 5486400"/>
              <a:gd name="connsiteX2" fmla="*/ 7184576 w 7184576"/>
              <a:gd name="connsiteY2" fmla="*/ 1669142 h 5486400"/>
              <a:gd name="connsiteX3" fmla="*/ 5965376 w 7184576"/>
              <a:gd name="connsiteY3" fmla="*/ 2322285 h 5486400"/>
              <a:gd name="connsiteX4" fmla="*/ 0 w 7184576"/>
              <a:gd name="connsiteY4" fmla="*/ 5399314 h 5486400"/>
              <a:gd name="connsiteX5" fmla="*/ 1756231 w 7184576"/>
              <a:gd name="connsiteY5" fmla="*/ 5486400 h 5486400"/>
              <a:gd name="connsiteX0" fmla="*/ 1799772 w 8389262"/>
              <a:gd name="connsiteY0" fmla="*/ 0 h 5486400"/>
              <a:gd name="connsiteX1" fmla="*/ 3715661 w 8389262"/>
              <a:gd name="connsiteY1" fmla="*/ 1611085 h 5486400"/>
              <a:gd name="connsiteX2" fmla="*/ 7184576 w 8389262"/>
              <a:gd name="connsiteY2" fmla="*/ 1669142 h 5486400"/>
              <a:gd name="connsiteX3" fmla="*/ 8389262 w 8389262"/>
              <a:gd name="connsiteY3" fmla="*/ 4151085 h 5486400"/>
              <a:gd name="connsiteX4" fmla="*/ 0 w 8389262"/>
              <a:gd name="connsiteY4" fmla="*/ 5399314 h 5486400"/>
              <a:gd name="connsiteX5" fmla="*/ 1756231 w 8389262"/>
              <a:gd name="connsiteY5" fmla="*/ 5486400 h 5486400"/>
              <a:gd name="connsiteX0" fmla="*/ 1799772 w 8389262"/>
              <a:gd name="connsiteY0" fmla="*/ 0 h 5486400"/>
              <a:gd name="connsiteX1" fmla="*/ 3715661 w 8389262"/>
              <a:gd name="connsiteY1" fmla="*/ 1843314 h 5486400"/>
              <a:gd name="connsiteX2" fmla="*/ 7184576 w 8389262"/>
              <a:gd name="connsiteY2" fmla="*/ 1669142 h 5486400"/>
              <a:gd name="connsiteX3" fmla="*/ 8389262 w 8389262"/>
              <a:gd name="connsiteY3" fmla="*/ 4151085 h 5486400"/>
              <a:gd name="connsiteX4" fmla="*/ 0 w 8389262"/>
              <a:gd name="connsiteY4" fmla="*/ 5399314 h 5486400"/>
              <a:gd name="connsiteX5" fmla="*/ 1756231 w 8389262"/>
              <a:gd name="connsiteY5" fmla="*/ 5486400 h 5486400"/>
              <a:gd name="connsiteX0" fmla="*/ 1799772 w 8389262"/>
              <a:gd name="connsiteY0" fmla="*/ 0 h 5486400"/>
              <a:gd name="connsiteX1" fmla="*/ 3715661 w 8389262"/>
              <a:gd name="connsiteY1" fmla="*/ 1843314 h 5486400"/>
              <a:gd name="connsiteX2" fmla="*/ 7271662 w 8389262"/>
              <a:gd name="connsiteY2" fmla="*/ 1872342 h 5486400"/>
              <a:gd name="connsiteX3" fmla="*/ 8389262 w 8389262"/>
              <a:gd name="connsiteY3" fmla="*/ 4151085 h 5486400"/>
              <a:gd name="connsiteX4" fmla="*/ 0 w 8389262"/>
              <a:gd name="connsiteY4" fmla="*/ 5399314 h 5486400"/>
              <a:gd name="connsiteX5" fmla="*/ 1756231 w 8389262"/>
              <a:gd name="connsiteY5" fmla="*/ 5486400 h 5486400"/>
              <a:gd name="connsiteX0" fmla="*/ 1799772 w 8476348"/>
              <a:gd name="connsiteY0" fmla="*/ 0 h 5486400"/>
              <a:gd name="connsiteX1" fmla="*/ 3715661 w 8476348"/>
              <a:gd name="connsiteY1" fmla="*/ 1843314 h 5486400"/>
              <a:gd name="connsiteX2" fmla="*/ 7271662 w 8476348"/>
              <a:gd name="connsiteY2" fmla="*/ 1872342 h 5486400"/>
              <a:gd name="connsiteX3" fmla="*/ 8476348 w 8476348"/>
              <a:gd name="connsiteY3" fmla="*/ 4542971 h 5486400"/>
              <a:gd name="connsiteX4" fmla="*/ 0 w 8476348"/>
              <a:gd name="connsiteY4" fmla="*/ 5399314 h 5486400"/>
              <a:gd name="connsiteX5" fmla="*/ 1756231 w 8476348"/>
              <a:gd name="connsiteY5" fmla="*/ 5486400 h 5486400"/>
              <a:gd name="connsiteX0" fmla="*/ 1799772 w 8432805"/>
              <a:gd name="connsiteY0" fmla="*/ 0 h 5486400"/>
              <a:gd name="connsiteX1" fmla="*/ 3715661 w 8432805"/>
              <a:gd name="connsiteY1" fmla="*/ 1843314 h 5486400"/>
              <a:gd name="connsiteX2" fmla="*/ 7271662 w 8432805"/>
              <a:gd name="connsiteY2" fmla="*/ 1872342 h 5486400"/>
              <a:gd name="connsiteX3" fmla="*/ 8432805 w 8432805"/>
              <a:gd name="connsiteY3" fmla="*/ 4528457 h 5486400"/>
              <a:gd name="connsiteX4" fmla="*/ 0 w 8432805"/>
              <a:gd name="connsiteY4" fmla="*/ 5399314 h 5486400"/>
              <a:gd name="connsiteX5" fmla="*/ 1756231 w 8432805"/>
              <a:gd name="connsiteY5" fmla="*/ 5486400 h 5486400"/>
              <a:gd name="connsiteX0" fmla="*/ 1799772 w 8432805"/>
              <a:gd name="connsiteY0" fmla="*/ 0 h 5486400"/>
              <a:gd name="connsiteX1" fmla="*/ 3715661 w 8432805"/>
              <a:gd name="connsiteY1" fmla="*/ 1843314 h 5486400"/>
              <a:gd name="connsiteX2" fmla="*/ 6836234 w 8432805"/>
              <a:gd name="connsiteY2" fmla="*/ 1872342 h 5486400"/>
              <a:gd name="connsiteX3" fmla="*/ 8432805 w 8432805"/>
              <a:gd name="connsiteY3" fmla="*/ 4528457 h 5486400"/>
              <a:gd name="connsiteX4" fmla="*/ 0 w 8432805"/>
              <a:gd name="connsiteY4" fmla="*/ 5399314 h 5486400"/>
              <a:gd name="connsiteX5" fmla="*/ 1756231 w 8432805"/>
              <a:gd name="connsiteY5" fmla="*/ 5486400 h 5486400"/>
              <a:gd name="connsiteX0" fmla="*/ 1799772 w 8432805"/>
              <a:gd name="connsiteY0" fmla="*/ 0 h 5486400"/>
              <a:gd name="connsiteX1" fmla="*/ 3715661 w 8432805"/>
              <a:gd name="connsiteY1" fmla="*/ 1843314 h 5486400"/>
              <a:gd name="connsiteX2" fmla="*/ 6836234 w 8432805"/>
              <a:gd name="connsiteY2" fmla="*/ 1872342 h 5486400"/>
              <a:gd name="connsiteX3" fmla="*/ 8432805 w 8432805"/>
              <a:gd name="connsiteY3" fmla="*/ 4528457 h 5486400"/>
              <a:gd name="connsiteX4" fmla="*/ 0 w 8432805"/>
              <a:gd name="connsiteY4" fmla="*/ 5399314 h 5486400"/>
              <a:gd name="connsiteX5" fmla="*/ 1756231 w 8432805"/>
              <a:gd name="connsiteY5" fmla="*/ 5486400 h 5486400"/>
              <a:gd name="connsiteX0" fmla="*/ 2656115 w 9289148"/>
              <a:gd name="connsiteY0" fmla="*/ 0 h 5486400"/>
              <a:gd name="connsiteX1" fmla="*/ 4572004 w 9289148"/>
              <a:gd name="connsiteY1" fmla="*/ 1843314 h 5486400"/>
              <a:gd name="connsiteX2" fmla="*/ 7692577 w 9289148"/>
              <a:gd name="connsiteY2" fmla="*/ 1872342 h 5486400"/>
              <a:gd name="connsiteX3" fmla="*/ 9289148 w 9289148"/>
              <a:gd name="connsiteY3" fmla="*/ 4528457 h 5486400"/>
              <a:gd name="connsiteX4" fmla="*/ 0 w 9289148"/>
              <a:gd name="connsiteY4" fmla="*/ 5312228 h 5486400"/>
              <a:gd name="connsiteX5" fmla="*/ 2612574 w 9289148"/>
              <a:gd name="connsiteY5" fmla="*/ 5486400 h 5486400"/>
              <a:gd name="connsiteX0" fmla="*/ 2656115 w 9289148"/>
              <a:gd name="connsiteY0" fmla="*/ 0 h 5312228"/>
              <a:gd name="connsiteX1" fmla="*/ 4572004 w 9289148"/>
              <a:gd name="connsiteY1" fmla="*/ 1843314 h 5312228"/>
              <a:gd name="connsiteX2" fmla="*/ 7692577 w 9289148"/>
              <a:gd name="connsiteY2" fmla="*/ 1872342 h 5312228"/>
              <a:gd name="connsiteX3" fmla="*/ 9289148 w 9289148"/>
              <a:gd name="connsiteY3" fmla="*/ 4528457 h 5312228"/>
              <a:gd name="connsiteX4" fmla="*/ 0 w 9289148"/>
              <a:gd name="connsiteY4" fmla="*/ 5312228 h 5312228"/>
              <a:gd name="connsiteX0" fmla="*/ 2656115 w 9260120"/>
              <a:gd name="connsiteY0" fmla="*/ 0 h 5312228"/>
              <a:gd name="connsiteX1" fmla="*/ 4572004 w 9260120"/>
              <a:gd name="connsiteY1" fmla="*/ 1843314 h 5312228"/>
              <a:gd name="connsiteX2" fmla="*/ 7692577 w 9260120"/>
              <a:gd name="connsiteY2" fmla="*/ 1872342 h 5312228"/>
              <a:gd name="connsiteX3" fmla="*/ 9260120 w 9260120"/>
              <a:gd name="connsiteY3" fmla="*/ 4368800 h 5312228"/>
              <a:gd name="connsiteX4" fmla="*/ 0 w 9260120"/>
              <a:gd name="connsiteY4" fmla="*/ 5312228 h 5312228"/>
              <a:gd name="connsiteX0" fmla="*/ 2656115 w 9245605"/>
              <a:gd name="connsiteY0" fmla="*/ 0 h 5312228"/>
              <a:gd name="connsiteX1" fmla="*/ 4572004 w 9245605"/>
              <a:gd name="connsiteY1" fmla="*/ 1843314 h 5312228"/>
              <a:gd name="connsiteX2" fmla="*/ 7692577 w 9245605"/>
              <a:gd name="connsiteY2" fmla="*/ 1872342 h 5312228"/>
              <a:gd name="connsiteX3" fmla="*/ 9245605 w 9245605"/>
              <a:gd name="connsiteY3" fmla="*/ 4267200 h 5312228"/>
              <a:gd name="connsiteX4" fmla="*/ 0 w 9245605"/>
              <a:gd name="connsiteY4" fmla="*/ 5312228 h 5312228"/>
              <a:gd name="connsiteX0" fmla="*/ 2815772 w 9405262"/>
              <a:gd name="connsiteY0" fmla="*/ 0 h 5370285"/>
              <a:gd name="connsiteX1" fmla="*/ 4731661 w 9405262"/>
              <a:gd name="connsiteY1" fmla="*/ 1843314 h 5370285"/>
              <a:gd name="connsiteX2" fmla="*/ 7852234 w 9405262"/>
              <a:gd name="connsiteY2" fmla="*/ 1872342 h 5370285"/>
              <a:gd name="connsiteX3" fmla="*/ 9405262 w 9405262"/>
              <a:gd name="connsiteY3" fmla="*/ 4267200 h 5370285"/>
              <a:gd name="connsiteX4" fmla="*/ 0 w 9405262"/>
              <a:gd name="connsiteY4" fmla="*/ 5370285 h 5370285"/>
              <a:gd name="connsiteX0" fmla="*/ 2815772 w 9405262"/>
              <a:gd name="connsiteY0" fmla="*/ 0 h 5370285"/>
              <a:gd name="connsiteX1" fmla="*/ 4731661 w 9405262"/>
              <a:gd name="connsiteY1" fmla="*/ 1843314 h 5370285"/>
              <a:gd name="connsiteX2" fmla="*/ 7779662 w 9405262"/>
              <a:gd name="connsiteY2" fmla="*/ 1872342 h 5370285"/>
              <a:gd name="connsiteX3" fmla="*/ 9405262 w 9405262"/>
              <a:gd name="connsiteY3" fmla="*/ 4267200 h 5370285"/>
              <a:gd name="connsiteX4" fmla="*/ 0 w 9405262"/>
              <a:gd name="connsiteY4" fmla="*/ 5370285 h 5370285"/>
              <a:gd name="connsiteX0" fmla="*/ 2815772 w 9405262"/>
              <a:gd name="connsiteY0" fmla="*/ 0 h 5370285"/>
              <a:gd name="connsiteX1" fmla="*/ 4731661 w 9405262"/>
              <a:gd name="connsiteY1" fmla="*/ 1843314 h 5370285"/>
              <a:gd name="connsiteX2" fmla="*/ 7634519 w 9405262"/>
              <a:gd name="connsiteY2" fmla="*/ 1872342 h 5370285"/>
              <a:gd name="connsiteX3" fmla="*/ 9405262 w 9405262"/>
              <a:gd name="connsiteY3" fmla="*/ 4267200 h 5370285"/>
              <a:gd name="connsiteX4" fmla="*/ 0 w 9405262"/>
              <a:gd name="connsiteY4" fmla="*/ 5370285 h 5370285"/>
              <a:gd name="connsiteX0" fmla="*/ 2815772 w 9405262"/>
              <a:gd name="connsiteY0" fmla="*/ 0 h 5370285"/>
              <a:gd name="connsiteX1" fmla="*/ 4731661 w 9405262"/>
              <a:gd name="connsiteY1" fmla="*/ 1843314 h 5370285"/>
              <a:gd name="connsiteX2" fmla="*/ 7620005 w 9405262"/>
              <a:gd name="connsiteY2" fmla="*/ 1886856 h 5370285"/>
              <a:gd name="connsiteX3" fmla="*/ 9405262 w 9405262"/>
              <a:gd name="connsiteY3" fmla="*/ 4267200 h 5370285"/>
              <a:gd name="connsiteX4" fmla="*/ 0 w 9405262"/>
              <a:gd name="connsiteY4" fmla="*/ 5370285 h 5370285"/>
              <a:gd name="connsiteX0" fmla="*/ 2815772 w 9405262"/>
              <a:gd name="connsiteY0" fmla="*/ 0 h 5370285"/>
              <a:gd name="connsiteX1" fmla="*/ 7620005 w 9405262"/>
              <a:gd name="connsiteY1" fmla="*/ 1886856 h 5370285"/>
              <a:gd name="connsiteX2" fmla="*/ 9405262 w 9405262"/>
              <a:gd name="connsiteY2" fmla="*/ 4267200 h 5370285"/>
              <a:gd name="connsiteX3" fmla="*/ 0 w 9405262"/>
              <a:gd name="connsiteY3" fmla="*/ 5370285 h 5370285"/>
              <a:gd name="connsiteX0" fmla="*/ 2815772 w 9405262"/>
              <a:gd name="connsiteY0" fmla="*/ 0 h 5370285"/>
              <a:gd name="connsiteX1" fmla="*/ 9405262 w 9405262"/>
              <a:gd name="connsiteY1" fmla="*/ 4267200 h 5370285"/>
              <a:gd name="connsiteX2" fmla="*/ 0 w 9405262"/>
              <a:gd name="connsiteY2" fmla="*/ 5370285 h 5370285"/>
              <a:gd name="connsiteX0" fmla="*/ 6197601 w 9405262"/>
              <a:gd name="connsiteY0" fmla="*/ 0 h 5384799"/>
              <a:gd name="connsiteX1" fmla="*/ 9405262 w 9405262"/>
              <a:gd name="connsiteY1" fmla="*/ 4281714 h 5384799"/>
              <a:gd name="connsiteX2" fmla="*/ 0 w 9405262"/>
              <a:gd name="connsiteY2" fmla="*/ 5384799 h 5384799"/>
              <a:gd name="connsiteX0" fmla="*/ 6415315 w 9405262"/>
              <a:gd name="connsiteY0" fmla="*/ 0 h 5413828"/>
              <a:gd name="connsiteX1" fmla="*/ 9405262 w 9405262"/>
              <a:gd name="connsiteY1" fmla="*/ 4310743 h 5413828"/>
              <a:gd name="connsiteX2" fmla="*/ 0 w 9405262"/>
              <a:gd name="connsiteY2" fmla="*/ 5413828 h 5413828"/>
              <a:gd name="connsiteX0" fmla="*/ 332015 w 9405262"/>
              <a:gd name="connsiteY0" fmla="*/ 0 h 5350328"/>
              <a:gd name="connsiteX1" fmla="*/ 9405262 w 9405262"/>
              <a:gd name="connsiteY1" fmla="*/ 4247243 h 5350328"/>
              <a:gd name="connsiteX2" fmla="*/ 0 w 9405262"/>
              <a:gd name="connsiteY2" fmla="*/ 5350328 h 5350328"/>
              <a:gd name="connsiteX0" fmla="*/ 332015 w 2026562"/>
              <a:gd name="connsiteY0" fmla="*/ 0 h 5350328"/>
              <a:gd name="connsiteX1" fmla="*/ 2026562 w 2026562"/>
              <a:gd name="connsiteY1" fmla="*/ 1465943 h 5350328"/>
              <a:gd name="connsiteX2" fmla="*/ 0 w 2026562"/>
              <a:gd name="connsiteY2" fmla="*/ 5350328 h 5350328"/>
              <a:gd name="connsiteX0" fmla="*/ 332015 w 2026562"/>
              <a:gd name="connsiteY0" fmla="*/ 0 h 5350328"/>
              <a:gd name="connsiteX1" fmla="*/ 2026562 w 2026562"/>
              <a:gd name="connsiteY1" fmla="*/ 1465943 h 5350328"/>
              <a:gd name="connsiteX2" fmla="*/ 1467764 w 2026562"/>
              <a:gd name="connsiteY2" fmla="*/ 2469242 h 5350328"/>
              <a:gd name="connsiteX3" fmla="*/ 0 w 2026562"/>
              <a:gd name="connsiteY3" fmla="*/ 5350328 h 5350328"/>
              <a:gd name="connsiteX0" fmla="*/ 332015 w 8224164"/>
              <a:gd name="connsiteY0" fmla="*/ 0 h 5350328"/>
              <a:gd name="connsiteX1" fmla="*/ 2026562 w 8224164"/>
              <a:gd name="connsiteY1" fmla="*/ 1465943 h 5350328"/>
              <a:gd name="connsiteX2" fmla="*/ 8224164 w 8224164"/>
              <a:gd name="connsiteY2" fmla="*/ 1491342 h 5350328"/>
              <a:gd name="connsiteX3" fmla="*/ 0 w 8224164"/>
              <a:gd name="connsiteY3" fmla="*/ 5350328 h 5350328"/>
              <a:gd name="connsiteX0" fmla="*/ 332015 w 8287664"/>
              <a:gd name="connsiteY0" fmla="*/ 0 h 5350328"/>
              <a:gd name="connsiteX1" fmla="*/ 2026562 w 8287664"/>
              <a:gd name="connsiteY1" fmla="*/ 1465943 h 5350328"/>
              <a:gd name="connsiteX2" fmla="*/ 8287664 w 8287664"/>
              <a:gd name="connsiteY2" fmla="*/ 1440542 h 5350328"/>
              <a:gd name="connsiteX3" fmla="*/ 0 w 8287664"/>
              <a:gd name="connsiteY3" fmla="*/ 5350328 h 5350328"/>
              <a:gd name="connsiteX0" fmla="*/ 332015 w 9417964"/>
              <a:gd name="connsiteY0" fmla="*/ 0 h 5350328"/>
              <a:gd name="connsiteX1" fmla="*/ 2026562 w 9417964"/>
              <a:gd name="connsiteY1" fmla="*/ 1465943 h 5350328"/>
              <a:gd name="connsiteX2" fmla="*/ 9417964 w 9417964"/>
              <a:gd name="connsiteY2" fmla="*/ 1440542 h 5350328"/>
              <a:gd name="connsiteX3" fmla="*/ 0 w 9417964"/>
              <a:gd name="connsiteY3" fmla="*/ 5350328 h 5350328"/>
              <a:gd name="connsiteX0" fmla="*/ 154215 w 9240164"/>
              <a:gd name="connsiteY0" fmla="*/ 0 h 5413828"/>
              <a:gd name="connsiteX1" fmla="*/ 1848762 w 9240164"/>
              <a:gd name="connsiteY1" fmla="*/ 1465943 h 5413828"/>
              <a:gd name="connsiteX2" fmla="*/ 9240164 w 9240164"/>
              <a:gd name="connsiteY2" fmla="*/ 1440542 h 5413828"/>
              <a:gd name="connsiteX3" fmla="*/ 0 w 9240164"/>
              <a:gd name="connsiteY3" fmla="*/ 5413828 h 5413828"/>
              <a:gd name="connsiteX0" fmla="*/ 154215 w 9240164"/>
              <a:gd name="connsiteY0" fmla="*/ 0 h 5413828"/>
              <a:gd name="connsiteX1" fmla="*/ 1848762 w 9240164"/>
              <a:gd name="connsiteY1" fmla="*/ 1465943 h 5413828"/>
              <a:gd name="connsiteX2" fmla="*/ 9240164 w 9240164"/>
              <a:gd name="connsiteY2" fmla="*/ 1440542 h 5413828"/>
              <a:gd name="connsiteX3" fmla="*/ 6281064 w 9240164"/>
              <a:gd name="connsiteY3" fmla="*/ 2672442 h 5413828"/>
              <a:gd name="connsiteX4" fmla="*/ 0 w 9240164"/>
              <a:gd name="connsiteY4" fmla="*/ 5413828 h 5413828"/>
              <a:gd name="connsiteX0" fmla="*/ 154215 w 9240164"/>
              <a:gd name="connsiteY0" fmla="*/ 0 h 5413828"/>
              <a:gd name="connsiteX1" fmla="*/ 1848762 w 9240164"/>
              <a:gd name="connsiteY1" fmla="*/ 1465943 h 5413828"/>
              <a:gd name="connsiteX2" fmla="*/ 9240164 w 9240164"/>
              <a:gd name="connsiteY2" fmla="*/ 1440542 h 5413828"/>
              <a:gd name="connsiteX3" fmla="*/ 8630564 w 9240164"/>
              <a:gd name="connsiteY3" fmla="*/ 4272642 h 5413828"/>
              <a:gd name="connsiteX4" fmla="*/ 0 w 9240164"/>
              <a:gd name="connsiteY4" fmla="*/ 5413828 h 5413828"/>
              <a:gd name="connsiteX0" fmla="*/ 154215 w 9240164"/>
              <a:gd name="connsiteY0" fmla="*/ 0 h 5413828"/>
              <a:gd name="connsiteX1" fmla="*/ 1848762 w 9240164"/>
              <a:gd name="connsiteY1" fmla="*/ 1465943 h 5413828"/>
              <a:gd name="connsiteX2" fmla="*/ 9240164 w 9240164"/>
              <a:gd name="connsiteY2" fmla="*/ 1440542 h 5413828"/>
              <a:gd name="connsiteX3" fmla="*/ 8592464 w 9240164"/>
              <a:gd name="connsiteY3" fmla="*/ 4069442 h 5413828"/>
              <a:gd name="connsiteX4" fmla="*/ 0 w 9240164"/>
              <a:gd name="connsiteY4" fmla="*/ 5413828 h 5413828"/>
              <a:gd name="connsiteX0" fmla="*/ 154215 w 9240164"/>
              <a:gd name="connsiteY0" fmla="*/ 0 h 5413828"/>
              <a:gd name="connsiteX1" fmla="*/ 1734462 w 9240164"/>
              <a:gd name="connsiteY1" fmla="*/ 1351643 h 5413828"/>
              <a:gd name="connsiteX2" fmla="*/ 9240164 w 9240164"/>
              <a:gd name="connsiteY2" fmla="*/ 1440542 h 5413828"/>
              <a:gd name="connsiteX3" fmla="*/ 8592464 w 9240164"/>
              <a:gd name="connsiteY3" fmla="*/ 4069442 h 5413828"/>
              <a:gd name="connsiteX4" fmla="*/ 0 w 9240164"/>
              <a:gd name="connsiteY4" fmla="*/ 5413828 h 5413828"/>
              <a:gd name="connsiteX0" fmla="*/ 154215 w 9252864"/>
              <a:gd name="connsiteY0" fmla="*/ 0 h 5413828"/>
              <a:gd name="connsiteX1" fmla="*/ 1734462 w 9252864"/>
              <a:gd name="connsiteY1" fmla="*/ 1351643 h 5413828"/>
              <a:gd name="connsiteX2" fmla="*/ 9252864 w 9252864"/>
              <a:gd name="connsiteY2" fmla="*/ 1237342 h 5413828"/>
              <a:gd name="connsiteX3" fmla="*/ 8592464 w 9252864"/>
              <a:gd name="connsiteY3" fmla="*/ 4069442 h 5413828"/>
              <a:gd name="connsiteX4" fmla="*/ 0 w 9252864"/>
              <a:gd name="connsiteY4" fmla="*/ 5413828 h 5413828"/>
              <a:gd name="connsiteX0" fmla="*/ 154215 w 9265564"/>
              <a:gd name="connsiteY0" fmla="*/ 0 h 5413828"/>
              <a:gd name="connsiteX1" fmla="*/ 1734462 w 9265564"/>
              <a:gd name="connsiteY1" fmla="*/ 1351643 h 5413828"/>
              <a:gd name="connsiteX2" fmla="*/ 9265564 w 9265564"/>
              <a:gd name="connsiteY2" fmla="*/ 1300842 h 5413828"/>
              <a:gd name="connsiteX3" fmla="*/ 8592464 w 9265564"/>
              <a:gd name="connsiteY3" fmla="*/ 4069442 h 5413828"/>
              <a:gd name="connsiteX4" fmla="*/ 0 w 9265564"/>
              <a:gd name="connsiteY4" fmla="*/ 5413828 h 5413828"/>
              <a:gd name="connsiteX0" fmla="*/ 154215 w 9265564"/>
              <a:gd name="connsiteY0" fmla="*/ 0 h 5413828"/>
              <a:gd name="connsiteX1" fmla="*/ 1734462 w 9265564"/>
              <a:gd name="connsiteY1" fmla="*/ 1351643 h 5413828"/>
              <a:gd name="connsiteX2" fmla="*/ 9265564 w 9265564"/>
              <a:gd name="connsiteY2" fmla="*/ 1300842 h 5413828"/>
              <a:gd name="connsiteX3" fmla="*/ 8719464 w 9265564"/>
              <a:gd name="connsiteY3" fmla="*/ 4094842 h 5413828"/>
              <a:gd name="connsiteX4" fmla="*/ 0 w 9265564"/>
              <a:gd name="connsiteY4" fmla="*/ 5413828 h 5413828"/>
              <a:gd name="connsiteX0" fmla="*/ 230415 w 9265564"/>
              <a:gd name="connsiteY0" fmla="*/ 0 h 5451928"/>
              <a:gd name="connsiteX1" fmla="*/ 1734462 w 9265564"/>
              <a:gd name="connsiteY1" fmla="*/ 1389743 h 5451928"/>
              <a:gd name="connsiteX2" fmla="*/ 9265564 w 9265564"/>
              <a:gd name="connsiteY2" fmla="*/ 1338942 h 5451928"/>
              <a:gd name="connsiteX3" fmla="*/ 8719464 w 9265564"/>
              <a:gd name="connsiteY3" fmla="*/ 4132942 h 5451928"/>
              <a:gd name="connsiteX4" fmla="*/ 0 w 9265564"/>
              <a:gd name="connsiteY4" fmla="*/ 5451928 h 5451928"/>
              <a:gd name="connsiteX0" fmla="*/ 230415 w 9265564"/>
              <a:gd name="connsiteY0" fmla="*/ 0 h 5451928"/>
              <a:gd name="connsiteX1" fmla="*/ 2445662 w 9265564"/>
              <a:gd name="connsiteY1" fmla="*/ 2888343 h 5451928"/>
              <a:gd name="connsiteX2" fmla="*/ 9265564 w 9265564"/>
              <a:gd name="connsiteY2" fmla="*/ 1338942 h 5451928"/>
              <a:gd name="connsiteX3" fmla="*/ 8719464 w 9265564"/>
              <a:gd name="connsiteY3" fmla="*/ 4132942 h 5451928"/>
              <a:gd name="connsiteX4" fmla="*/ 0 w 9265564"/>
              <a:gd name="connsiteY4" fmla="*/ 5451928 h 5451928"/>
              <a:gd name="connsiteX0" fmla="*/ 230415 w 9252864"/>
              <a:gd name="connsiteY0" fmla="*/ 0 h 5451928"/>
              <a:gd name="connsiteX1" fmla="*/ 2445662 w 9252864"/>
              <a:gd name="connsiteY1" fmla="*/ 2888343 h 5451928"/>
              <a:gd name="connsiteX2" fmla="*/ 9252864 w 9252864"/>
              <a:gd name="connsiteY2" fmla="*/ 2520042 h 5451928"/>
              <a:gd name="connsiteX3" fmla="*/ 8719464 w 9252864"/>
              <a:gd name="connsiteY3" fmla="*/ 4132942 h 5451928"/>
              <a:gd name="connsiteX4" fmla="*/ 0 w 9252864"/>
              <a:gd name="connsiteY4" fmla="*/ 5451928 h 5451928"/>
              <a:gd name="connsiteX0" fmla="*/ 230415 w 9252864"/>
              <a:gd name="connsiteY0" fmla="*/ 0 h 5451928"/>
              <a:gd name="connsiteX1" fmla="*/ 2102762 w 9252864"/>
              <a:gd name="connsiteY1" fmla="*/ 2596243 h 5451928"/>
              <a:gd name="connsiteX2" fmla="*/ 9252864 w 9252864"/>
              <a:gd name="connsiteY2" fmla="*/ 2520042 h 5451928"/>
              <a:gd name="connsiteX3" fmla="*/ 8719464 w 9252864"/>
              <a:gd name="connsiteY3" fmla="*/ 4132942 h 5451928"/>
              <a:gd name="connsiteX4" fmla="*/ 0 w 9252864"/>
              <a:gd name="connsiteY4" fmla="*/ 5451928 h 5451928"/>
              <a:gd name="connsiteX0" fmla="*/ 230415 w 9252864"/>
              <a:gd name="connsiteY0" fmla="*/ 0 h 5451928"/>
              <a:gd name="connsiteX1" fmla="*/ 2039262 w 9252864"/>
              <a:gd name="connsiteY1" fmla="*/ 2583543 h 5451928"/>
              <a:gd name="connsiteX2" fmla="*/ 9252864 w 9252864"/>
              <a:gd name="connsiteY2" fmla="*/ 2520042 h 5451928"/>
              <a:gd name="connsiteX3" fmla="*/ 8719464 w 9252864"/>
              <a:gd name="connsiteY3" fmla="*/ 4132942 h 5451928"/>
              <a:gd name="connsiteX4" fmla="*/ 0 w 9252864"/>
              <a:gd name="connsiteY4" fmla="*/ 5451928 h 5451928"/>
              <a:gd name="connsiteX0" fmla="*/ 230415 w 9252864"/>
              <a:gd name="connsiteY0" fmla="*/ 0 h 5451928"/>
              <a:gd name="connsiteX1" fmla="*/ 2039262 w 9252864"/>
              <a:gd name="connsiteY1" fmla="*/ 2520043 h 5451928"/>
              <a:gd name="connsiteX2" fmla="*/ 9252864 w 9252864"/>
              <a:gd name="connsiteY2" fmla="*/ 2520042 h 5451928"/>
              <a:gd name="connsiteX3" fmla="*/ 8719464 w 9252864"/>
              <a:gd name="connsiteY3" fmla="*/ 4132942 h 5451928"/>
              <a:gd name="connsiteX4" fmla="*/ 0 w 9252864"/>
              <a:gd name="connsiteY4" fmla="*/ 5451928 h 5451928"/>
              <a:gd name="connsiteX0" fmla="*/ 230415 w 9252864"/>
              <a:gd name="connsiteY0" fmla="*/ 0 h 5451928"/>
              <a:gd name="connsiteX1" fmla="*/ 1988462 w 9252864"/>
              <a:gd name="connsiteY1" fmla="*/ 2418443 h 5451928"/>
              <a:gd name="connsiteX2" fmla="*/ 9252864 w 9252864"/>
              <a:gd name="connsiteY2" fmla="*/ 2520042 h 5451928"/>
              <a:gd name="connsiteX3" fmla="*/ 8719464 w 9252864"/>
              <a:gd name="connsiteY3" fmla="*/ 4132942 h 5451928"/>
              <a:gd name="connsiteX4" fmla="*/ 0 w 9252864"/>
              <a:gd name="connsiteY4" fmla="*/ 5451928 h 5451928"/>
              <a:gd name="connsiteX0" fmla="*/ 230415 w 9252864"/>
              <a:gd name="connsiteY0" fmla="*/ 0 h 5451928"/>
              <a:gd name="connsiteX1" fmla="*/ 2013862 w 9252864"/>
              <a:gd name="connsiteY1" fmla="*/ 2532743 h 5451928"/>
              <a:gd name="connsiteX2" fmla="*/ 9252864 w 9252864"/>
              <a:gd name="connsiteY2" fmla="*/ 2520042 h 5451928"/>
              <a:gd name="connsiteX3" fmla="*/ 8719464 w 9252864"/>
              <a:gd name="connsiteY3" fmla="*/ 4132942 h 5451928"/>
              <a:gd name="connsiteX4" fmla="*/ 0 w 9252864"/>
              <a:gd name="connsiteY4" fmla="*/ 5451928 h 5451928"/>
              <a:gd name="connsiteX0" fmla="*/ 230415 w 9252864"/>
              <a:gd name="connsiteY0" fmla="*/ 0 h 5451928"/>
              <a:gd name="connsiteX1" fmla="*/ 2013862 w 9252864"/>
              <a:gd name="connsiteY1" fmla="*/ 2532743 h 5451928"/>
              <a:gd name="connsiteX2" fmla="*/ 9252864 w 9252864"/>
              <a:gd name="connsiteY2" fmla="*/ 2520042 h 5451928"/>
              <a:gd name="connsiteX3" fmla="*/ 8948064 w 9252864"/>
              <a:gd name="connsiteY3" fmla="*/ 3955142 h 5451928"/>
              <a:gd name="connsiteX4" fmla="*/ 0 w 9252864"/>
              <a:gd name="connsiteY4" fmla="*/ 5451928 h 5451928"/>
              <a:gd name="connsiteX0" fmla="*/ 230415 w 9252864"/>
              <a:gd name="connsiteY0" fmla="*/ 0 h 5451928"/>
              <a:gd name="connsiteX1" fmla="*/ 2242462 w 9252864"/>
              <a:gd name="connsiteY1" fmla="*/ 2786743 h 5451928"/>
              <a:gd name="connsiteX2" fmla="*/ 9252864 w 9252864"/>
              <a:gd name="connsiteY2" fmla="*/ 2520042 h 5451928"/>
              <a:gd name="connsiteX3" fmla="*/ 8948064 w 9252864"/>
              <a:gd name="connsiteY3" fmla="*/ 3955142 h 5451928"/>
              <a:gd name="connsiteX4" fmla="*/ 0 w 9252864"/>
              <a:gd name="connsiteY4" fmla="*/ 5451928 h 5451928"/>
              <a:gd name="connsiteX0" fmla="*/ 230415 w 9252864"/>
              <a:gd name="connsiteY0" fmla="*/ 0 h 5451928"/>
              <a:gd name="connsiteX1" fmla="*/ 2217062 w 9252864"/>
              <a:gd name="connsiteY1" fmla="*/ 2761343 h 5451928"/>
              <a:gd name="connsiteX2" fmla="*/ 9252864 w 9252864"/>
              <a:gd name="connsiteY2" fmla="*/ 2520042 h 5451928"/>
              <a:gd name="connsiteX3" fmla="*/ 8948064 w 9252864"/>
              <a:gd name="connsiteY3" fmla="*/ 3955142 h 5451928"/>
              <a:gd name="connsiteX4" fmla="*/ 0 w 9252864"/>
              <a:gd name="connsiteY4" fmla="*/ 5451928 h 5451928"/>
              <a:gd name="connsiteX0" fmla="*/ 230415 w 9202064"/>
              <a:gd name="connsiteY0" fmla="*/ 0 h 5451928"/>
              <a:gd name="connsiteX1" fmla="*/ 2217062 w 9202064"/>
              <a:gd name="connsiteY1" fmla="*/ 2761343 h 5451928"/>
              <a:gd name="connsiteX2" fmla="*/ 9202064 w 9202064"/>
              <a:gd name="connsiteY2" fmla="*/ 2774042 h 5451928"/>
              <a:gd name="connsiteX3" fmla="*/ 8948064 w 9202064"/>
              <a:gd name="connsiteY3" fmla="*/ 3955142 h 5451928"/>
              <a:gd name="connsiteX4" fmla="*/ 0 w 9202064"/>
              <a:gd name="connsiteY4" fmla="*/ 5451928 h 5451928"/>
              <a:gd name="connsiteX0" fmla="*/ 230415 w 9240164"/>
              <a:gd name="connsiteY0" fmla="*/ 0 h 5451928"/>
              <a:gd name="connsiteX1" fmla="*/ 2217062 w 9240164"/>
              <a:gd name="connsiteY1" fmla="*/ 2761343 h 5451928"/>
              <a:gd name="connsiteX2" fmla="*/ 9240164 w 9240164"/>
              <a:gd name="connsiteY2" fmla="*/ 2761342 h 5451928"/>
              <a:gd name="connsiteX3" fmla="*/ 8948064 w 9240164"/>
              <a:gd name="connsiteY3" fmla="*/ 3955142 h 5451928"/>
              <a:gd name="connsiteX4" fmla="*/ 0 w 9240164"/>
              <a:gd name="connsiteY4" fmla="*/ 5451928 h 5451928"/>
              <a:gd name="connsiteX0" fmla="*/ 230415 w 9240164"/>
              <a:gd name="connsiteY0" fmla="*/ 0 h 5451928"/>
              <a:gd name="connsiteX1" fmla="*/ 2242462 w 9240164"/>
              <a:gd name="connsiteY1" fmla="*/ 2901043 h 5451928"/>
              <a:gd name="connsiteX2" fmla="*/ 9240164 w 9240164"/>
              <a:gd name="connsiteY2" fmla="*/ 2761342 h 5451928"/>
              <a:gd name="connsiteX3" fmla="*/ 8948064 w 9240164"/>
              <a:gd name="connsiteY3" fmla="*/ 3955142 h 5451928"/>
              <a:gd name="connsiteX4" fmla="*/ 0 w 9240164"/>
              <a:gd name="connsiteY4" fmla="*/ 5451928 h 5451928"/>
              <a:gd name="connsiteX0" fmla="*/ 230415 w 9214764"/>
              <a:gd name="connsiteY0" fmla="*/ 0 h 5451928"/>
              <a:gd name="connsiteX1" fmla="*/ 2242462 w 9214764"/>
              <a:gd name="connsiteY1" fmla="*/ 2901043 h 5451928"/>
              <a:gd name="connsiteX2" fmla="*/ 9214764 w 9214764"/>
              <a:gd name="connsiteY2" fmla="*/ 2913742 h 5451928"/>
              <a:gd name="connsiteX3" fmla="*/ 8948064 w 9214764"/>
              <a:gd name="connsiteY3" fmla="*/ 3955142 h 5451928"/>
              <a:gd name="connsiteX4" fmla="*/ 0 w 9214764"/>
              <a:gd name="connsiteY4" fmla="*/ 5451928 h 5451928"/>
              <a:gd name="connsiteX0" fmla="*/ 230415 w 9214764"/>
              <a:gd name="connsiteY0" fmla="*/ 0 h 5451928"/>
              <a:gd name="connsiteX1" fmla="*/ 2242462 w 9214764"/>
              <a:gd name="connsiteY1" fmla="*/ 2901043 h 5451928"/>
              <a:gd name="connsiteX2" fmla="*/ 9214764 w 9214764"/>
              <a:gd name="connsiteY2" fmla="*/ 2913742 h 5451928"/>
              <a:gd name="connsiteX3" fmla="*/ 8871864 w 9214764"/>
              <a:gd name="connsiteY3" fmla="*/ 4196442 h 5451928"/>
              <a:gd name="connsiteX4" fmla="*/ 0 w 9214764"/>
              <a:gd name="connsiteY4" fmla="*/ 5451928 h 5451928"/>
              <a:gd name="connsiteX0" fmla="*/ 230415 w 9214764"/>
              <a:gd name="connsiteY0" fmla="*/ 0 h 5451928"/>
              <a:gd name="connsiteX1" fmla="*/ 2242462 w 9214764"/>
              <a:gd name="connsiteY1" fmla="*/ 2901043 h 5451928"/>
              <a:gd name="connsiteX2" fmla="*/ 9214764 w 9214764"/>
              <a:gd name="connsiteY2" fmla="*/ 2913742 h 5451928"/>
              <a:gd name="connsiteX3" fmla="*/ 8478164 w 9214764"/>
              <a:gd name="connsiteY3" fmla="*/ 4234542 h 5451928"/>
              <a:gd name="connsiteX4" fmla="*/ 0 w 9214764"/>
              <a:gd name="connsiteY4" fmla="*/ 5451928 h 5451928"/>
              <a:gd name="connsiteX0" fmla="*/ 230415 w 9214764"/>
              <a:gd name="connsiteY0" fmla="*/ 0 h 5451928"/>
              <a:gd name="connsiteX1" fmla="*/ 2242462 w 9214764"/>
              <a:gd name="connsiteY1" fmla="*/ 2901043 h 5451928"/>
              <a:gd name="connsiteX2" fmla="*/ 9214764 w 9214764"/>
              <a:gd name="connsiteY2" fmla="*/ 2913742 h 5451928"/>
              <a:gd name="connsiteX3" fmla="*/ 8655964 w 9214764"/>
              <a:gd name="connsiteY3" fmla="*/ 4247242 h 5451928"/>
              <a:gd name="connsiteX4" fmla="*/ 0 w 9214764"/>
              <a:gd name="connsiteY4" fmla="*/ 5451928 h 5451928"/>
              <a:gd name="connsiteX0" fmla="*/ 230415 w 9214764"/>
              <a:gd name="connsiteY0" fmla="*/ 0 h 5451928"/>
              <a:gd name="connsiteX1" fmla="*/ 2242462 w 9214764"/>
              <a:gd name="connsiteY1" fmla="*/ 2901043 h 5451928"/>
              <a:gd name="connsiteX2" fmla="*/ 9214764 w 9214764"/>
              <a:gd name="connsiteY2" fmla="*/ 2913742 h 5451928"/>
              <a:gd name="connsiteX3" fmla="*/ 7741564 w 9214764"/>
              <a:gd name="connsiteY3" fmla="*/ 4996542 h 5451928"/>
              <a:gd name="connsiteX4" fmla="*/ 0 w 9214764"/>
              <a:gd name="connsiteY4" fmla="*/ 5451928 h 5451928"/>
              <a:gd name="connsiteX0" fmla="*/ 230415 w 9214764"/>
              <a:gd name="connsiteY0" fmla="*/ 0 h 5451928"/>
              <a:gd name="connsiteX1" fmla="*/ 2242462 w 9214764"/>
              <a:gd name="connsiteY1" fmla="*/ 2901043 h 5451928"/>
              <a:gd name="connsiteX2" fmla="*/ 9214764 w 9214764"/>
              <a:gd name="connsiteY2" fmla="*/ 2913742 h 5451928"/>
              <a:gd name="connsiteX3" fmla="*/ 7525664 w 9214764"/>
              <a:gd name="connsiteY3" fmla="*/ 5339442 h 5451928"/>
              <a:gd name="connsiteX4" fmla="*/ 0 w 9214764"/>
              <a:gd name="connsiteY4" fmla="*/ 5451928 h 5451928"/>
              <a:gd name="connsiteX0" fmla="*/ 230415 w 9214764"/>
              <a:gd name="connsiteY0" fmla="*/ 0 h 5451928"/>
              <a:gd name="connsiteX1" fmla="*/ 2242462 w 9214764"/>
              <a:gd name="connsiteY1" fmla="*/ 2901043 h 5451928"/>
              <a:gd name="connsiteX2" fmla="*/ 9214764 w 9214764"/>
              <a:gd name="connsiteY2" fmla="*/ 2913742 h 5451928"/>
              <a:gd name="connsiteX3" fmla="*/ 7893964 w 9214764"/>
              <a:gd name="connsiteY3" fmla="*/ 5352142 h 5451928"/>
              <a:gd name="connsiteX4" fmla="*/ 0 w 9214764"/>
              <a:gd name="connsiteY4" fmla="*/ 5451928 h 5451928"/>
              <a:gd name="connsiteX0" fmla="*/ 230415 w 9214764"/>
              <a:gd name="connsiteY0" fmla="*/ 0 h 5451928"/>
              <a:gd name="connsiteX1" fmla="*/ 2242462 w 9214764"/>
              <a:gd name="connsiteY1" fmla="*/ 2901043 h 5451928"/>
              <a:gd name="connsiteX2" fmla="*/ 9214764 w 9214764"/>
              <a:gd name="connsiteY2" fmla="*/ 2913742 h 5451928"/>
              <a:gd name="connsiteX3" fmla="*/ 8198764 w 9214764"/>
              <a:gd name="connsiteY3" fmla="*/ 5428342 h 5451928"/>
              <a:gd name="connsiteX4" fmla="*/ 0 w 9214764"/>
              <a:gd name="connsiteY4" fmla="*/ 5451928 h 5451928"/>
              <a:gd name="connsiteX0" fmla="*/ 230415 w 9214764"/>
              <a:gd name="connsiteY0" fmla="*/ 0 h 5451928"/>
              <a:gd name="connsiteX1" fmla="*/ 2242462 w 9214764"/>
              <a:gd name="connsiteY1" fmla="*/ 2901043 h 5451928"/>
              <a:gd name="connsiteX2" fmla="*/ 9214764 w 9214764"/>
              <a:gd name="connsiteY2" fmla="*/ 2913742 h 5451928"/>
              <a:gd name="connsiteX3" fmla="*/ 7322464 w 9214764"/>
              <a:gd name="connsiteY3" fmla="*/ 5377542 h 5451928"/>
              <a:gd name="connsiteX4" fmla="*/ 0 w 9214764"/>
              <a:gd name="connsiteY4" fmla="*/ 5451928 h 5451928"/>
              <a:gd name="connsiteX0" fmla="*/ 230415 w 9214764"/>
              <a:gd name="connsiteY0" fmla="*/ 0 h 5451928"/>
              <a:gd name="connsiteX1" fmla="*/ 2242462 w 9214764"/>
              <a:gd name="connsiteY1" fmla="*/ 2901043 h 5451928"/>
              <a:gd name="connsiteX2" fmla="*/ 9214764 w 9214764"/>
              <a:gd name="connsiteY2" fmla="*/ 2913742 h 5451928"/>
              <a:gd name="connsiteX3" fmla="*/ 7538364 w 9214764"/>
              <a:gd name="connsiteY3" fmla="*/ 5326742 h 5451928"/>
              <a:gd name="connsiteX4" fmla="*/ 0 w 9214764"/>
              <a:gd name="connsiteY4" fmla="*/ 5451928 h 5451928"/>
              <a:gd name="connsiteX0" fmla="*/ 230415 w 9214764"/>
              <a:gd name="connsiteY0" fmla="*/ 0 h 5451928"/>
              <a:gd name="connsiteX1" fmla="*/ 2242462 w 9214764"/>
              <a:gd name="connsiteY1" fmla="*/ 2901043 h 5451928"/>
              <a:gd name="connsiteX2" fmla="*/ 9214764 w 9214764"/>
              <a:gd name="connsiteY2" fmla="*/ 2913742 h 5451928"/>
              <a:gd name="connsiteX3" fmla="*/ 8465464 w 9214764"/>
              <a:gd name="connsiteY3" fmla="*/ 5237842 h 5451928"/>
              <a:gd name="connsiteX4" fmla="*/ 0 w 9214764"/>
              <a:gd name="connsiteY4" fmla="*/ 5451928 h 5451928"/>
              <a:gd name="connsiteX0" fmla="*/ 230415 w 9214764"/>
              <a:gd name="connsiteY0" fmla="*/ 0 h 5451928"/>
              <a:gd name="connsiteX1" fmla="*/ 2242462 w 9214764"/>
              <a:gd name="connsiteY1" fmla="*/ 2901043 h 5451928"/>
              <a:gd name="connsiteX2" fmla="*/ 9214764 w 9214764"/>
              <a:gd name="connsiteY2" fmla="*/ 2913742 h 5451928"/>
              <a:gd name="connsiteX3" fmla="*/ 7512964 w 9214764"/>
              <a:gd name="connsiteY3" fmla="*/ 5402942 h 5451928"/>
              <a:gd name="connsiteX4" fmla="*/ 0 w 9214764"/>
              <a:gd name="connsiteY4" fmla="*/ 5451928 h 5451928"/>
              <a:gd name="connsiteX0" fmla="*/ 230415 w 9214764"/>
              <a:gd name="connsiteY0" fmla="*/ 0 h 5451928"/>
              <a:gd name="connsiteX1" fmla="*/ 2242462 w 9214764"/>
              <a:gd name="connsiteY1" fmla="*/ 2901043 h 5451928"/>
              <a:gd name="connsiteX2" fmla="*/ 9214764 w 9214764"/>
              <a:gd name="connsiteY2" fmla="*/ 2913742 h 5451928"/>
              <a:gd name="connsiteX3" fmla="*/ 7741564 w 9214764"/>
              <a:gd name="connsiteY3" fmla="*/ 5402942 h 5451928"/>
              <a:gd name="connsiteX4" fmla="*/ 0 w 9214764"/>
              <a:gd name="connsiteY4" fmla="*/ 5451928 h 5451928"/>
              <a:gd name="connsiteX0" fmla="*/ 230415 w 9214764"/>
              <a:gd name="connsiteY0" fmla="*/ 0 h 5451928"/>
              <a:gd name="connsiteX1" fmla="*/ 2242462 w 9214764"/>
              <a:gd name="connsiteY1" fmla="*/ 2901043 h 5451928"/>
              <a:gd name="connsiteX2" fmla="*/ 9214764 w 9214764"/>
              <a:gd name="connsiteY2" fmla="*/ 2913742 h 5451928"/>
              <a:gd name="connsiteX3" fmla="*/ 7589164 w 9214764"/>
              <a:gd name="connsiteY3" fmla="*/ 5377542 h 5451928"/>
              <a:gd name="connsiteX4" fmla="*/ 0 w 9214764"/>
              <a:gd name="connsiteY4" fmla="*/ 5451928 h 5451928"/>
              <a:gd name="connsiteX0" fmla="*/ 230415 w 9214764"/>
              <a:gd name="connsiteY0" fmla="*/ 0 h 5451928"/>
              <a:gd name="connsiteX1" fmla="*/ 2242462 w 9214764"/>
              <a:gd name="connsiteY1" fmla="*/ 2901043 h 5451928"/>
              <a:gd name="connsiteX2" fmla="*/ 9214764 w 9214764"/>
              <a:gd name="connsiteY2" fmla="*/ 2913742 h 5451928"/>
              <a:gd name="connsiteX3" fmla="*/ 7551064 w 9214764"/>
              <a:gd name="connsiteY3" fmla="*/ 5352142 h 5451928"/>
              <a:gd name="connsiteX4" fmla="*/ 0 w 9214764"/>
              <a:gd name="connsiteY4" fmla="*/ 5451928 h 5451928"/>
              <a:gd name="connsiteX0" fmla="*/ 0 w 8984349"/>
              <a:gd name="connsiteY0" fmla="*/ 0 h 5352142"/>
              <a:gd name="connsiteX1" fmla="*/ 2012047 w 8984349"/>
              <a:gd name="connsiteY1" fmla="*/ 2901043 h 5352142"/>
              <a:gd name="connsiteX2" fmla="*/ 8984349 w 8984349"/>
              <a:gd name="connsiteY2" fmla="*/ 2913742 h 5352142"/>
              <a:gd name="connsiteX3" fmla="*/ 7320649 w 8984349"/>
              <a:gd name="connsiteY3" fmla="*/ 5352142 h 5352142"/>
              <a:gd name="connsiteX0" fmla="*/ 0 w 9022449"/>
              <a:gd name="connsiteY0" fmla="*/ 0 h 5352142"/>
              <a:gd name="connsiteX1" fmla="*/ 2012047 w 9022449"/>
              <a:gd name="connsiteY1" fmla="*/ 2901043 h 5352142"/>
              <a:gd name="connsiteX2" fmla="*/ 9022449 w 9022449"/>
              <a:gd name="connsiteY2" fmla="*/ 2875642 h 5352142"/>
              <a:gd name="connsiteX3" fmla="*/ 7320649 w 9022449"/>
              <a:gd name="connsiteY3" fmla="*/ 5352142 h 5352142"/>
              <a:gd name="connsiteX0" fmla="*/ 0 w 9022449"/>
              <a:gd name="connsiteY0" fmla="*/ 0 h 5288642"/>
              <a:gd name="connsiteX1" fmla="*/ 2012047 w 9022449"/>
              <a:gd name="connsiteY1" fmla="*/ 2901043 h 5288642"/>
              <a:gd name="connsiteX2" fmla="*/ 9022449 w 9022449"/>
              <a:gd name="connsiteY2" fmla="*/ 2875642 h 5288642"/>
              <a:gd name="connsiteX3" fmla="*/ 7257149 w 9022449"/>
              <a:gd name="connsiteY3" fmla="*/ 5288642 h 5288642"/>
              <a:gd name="connsiteX0" fmla="*/ 0 w 9178859"/>
              <a:gd name="connsiteY0" fmla="*/ 0 h 5252547"/>
              <a:gd name="connsiteX1" fmla="*/ 2168457 w 9178859"/>
              <a:gd name="connsiteY1" fmla="*/ 2864948 h 5252547"/>
              <a:gd name="connsiteX2" fmla="*/ 9178859 w 9178859"/>
              <a:gd name="connsiteY2" fmla="*/ 2839547 h 5252547"/>
              <a:gd name="connsiteX3" fmla="*/ 7413559 w 9178859"/>
              <a:gd name="connsiteY3" fmla="*/ 5252547 h 5252547"/>
              <a:gd name="connsiteX0" fmla="*/ 0 w 9191559"/>
              <a:gd name="connsiteY0" fmla="*/ 0 h 5252547"/>
              <a:gd name="connsiteX1" fmla="*/ 2168457 w 9191559"/>
              <a:gd name="connsiteY1" fmla="*/ 2864948 h 5252547"/>
              <a:gd name="connsiteX2" fmla="*/ 9191559 w 9191559"/>
              <a:gd name="connsiteY2" fmla="*/ 2801447 h 5252547"/>
              <a:gd name="connsiteX3" fmla="*/ 7413559 w 9191559"/>
              <a:gd name="connsiteY3" fmla="*/ 5252547 h 5252547"/>
              <a:gd name="connsiteX0" fmla="*/ 0 w 9191559"/>
              <a:gd name="connsiteY0" fmla="*/ 0 h 5252547"/>
              <a:gd name="connsiteX1" fmla="*/ 2168457 w 9191559"/>
              <a:gd name="connsiteY1" fmla="*/ 2864948 h 5252547"/>
              <a:gd name="connsiteX2" fmla="*/ 9191559 w 9191559"/>
              <a:gd name="connsiteY2" fmla="*/ 2801447 h 5252547"/>
              <a:gd name="connsiteX3" fmla="*/ 7413559 w 9191559"/>
              <a:gd name="connsiteY3" fmla="*/ 5252547 h 5252547"/>
              <a:gd name="connsiteX0" fmla="*/ 0 w 9178859"/>
              <a:gd name="connsiteY0" fmla="*/ 0 h 5252547"/>
              <a:gd name="connsiteX1" fmla="*/ 2168457 w 9178859"/>
              <a:gd name="connsiteY1" fmla="*/ 2864948 h 5252547"/>
              <a:gd name="connsiteX2" fmla="*/ 9178859 w 9178859"/>
              <a:gd name="connsiteY2" fmla="*/ 2814147 h 5252547"/>
              <a:gd name="connsiteX3" fmla="*/ 7413559 w 9178859"/>
              <a:gd name="connsiteY3" fmla="*/ 5252547 h 5252547"/>
              <a:gd name="connsiteX0" fmla="*/ 0 w 9178859"/>
              <a:gd name="connsiteY0" fmla="*/ 0 h 5252547"/>
              <a:gd name="connsiteX1" fmla="*/ 2168457 w 9178859"/>
              <a:gd name="connsiteY1" fmla="*/ 2864948 h 5252547"/>
              <a:gd name="connsiteX2" fmla="*/ 9178859 w 9178859"/>
              <a:gd name="connsiteY2" fmla="*/ 2864947 h 5252547"/>
              <a:gd name="connsiteX3" fmla="*/ 7413559 w 9178859"/>
              <a:gd name="connsiteY3" fmla="*/ 5252547 h 5252547"/>
              <a:gd name="connsiteX0" fmla="*/ 0 w 8933199"/>
              <a:gd name="connsiteY0" fmla="*/ 0 h 5266195"/>
              <a:gd name="connsiteX1" fmla="*/ 1922797 w 8933199"/>
              <a:gd name="connsiteY1" fmla="*/ 2878596 h 5266195"/>
              <a:gd name="connsiteX2" fmla="*/ 8933199 w 8933199"/>
              <a:gd name="connsiteY2" fmla="*/ 2878595 h 5266195"/>
              <a:gd name="connsiteX3" fmla="*/ 7167899 w 8933199"/>
              <a:gd name="connsiteY3" fmla="*/ 5266195 h 5266195"/>
              <a:gd name="connsiteX0" fmla="*/ 0 w 9085599"/>
              <a:gd name="connsiteY0" fmla="*/ 0 h 5228095"/>
              <a:gd name="connsiteX1" fmla="*/ 2075197 w 9085599"/>
              <a:gd name="connsiteY1" fmla="*/ 2840496 h 5228095"/>
              <a:gd name="connsiteX2" fmla="*/ 9085599 w 9085599"/>
              <a:gd name="connsiteY2" fmla="*/ 2840495 h 5228095"/>
              <a:gd name="connsiteX3" fmla="*/ 7320299 w 9085599"/>
              <a:gd name="connsiteY3" fmla="*/ 5228095 h 5228095"/>
              <a:gd name="connsiteX0" fmla="*/ 0 w 9025274"/>
              <a:gd name="connsiteY0" fmla="*/ 0 h 5224920"/>
              <a:gd name="connsiteX1" fmla="*/ 2014872 w 9025274"/>
              <a:gd name="connsiteY1" fmla="*/ 2837321 h 5224920"/>
              <a:gd name="connsiteX2" fmla="*/ 9025274 w 9025274"/>
              <a:gd name="connsiteY2" fmla="*/ 2837320 h 5224920"/>
              <a:gd name="connsiteX3" fmla="*/ 7259974 w 9025274"/>
              <a:gd name="connsiteY3" fmla="*/ 5224920 h 5224920"/>
              <a:gd name="connsiteX0" fmla="*/ 0 w 9025274"/>
              <a:gd name="connsiteY0" fmla="*/ 0 h 5339220"/>
              <a:gd name="connsiteX1" fmla="*/ 2014872 w 9025274"/>
              <a:gd name="connsiteY1" fmla="*/ 2837321 h 5339220"/>
              <a:gd name="connsiteX2" fmla="*/ 9025274 w 9025274"/>
              <a:gd name="connsiteY2" fmla="*/ 2837320 h 5339220"/>
              <a:gd name="connsiteX3" fmla="*/ 6536074 w 9025274"/>
              <a:gd name="connsiteY3" fmla="*/ 5339220 h 5339220"/>
              <a:gd name="connsiteX0" fmla="*/ 0 w 9025274"/>
              <a:gd name="connsiteY0" fmla="*/ 0 h 5377320"/>
              <a:gd name="connsiteX1" fmla="*/ 2014872 w 9025274"/>
              <a:gd name="connsiteY1" fmla="*/ 2837321 h 5377320"/>
              <a:gd name="connsiteX2" fmla="*/ 9025274 w 9025274"/>
              <a:gd name="connsiteY2" fmla="*/ 2837320 h 5377320"/>
              <a:gd name="connsiteX3" fmla="*/ 6555124 w 9025274"/>
              <a:gd name="connsiteY3" fmla="*/ 5377320 h 5377320"/>
              <a:gd name="connsiteX0" fmla="*/ 0 w 9025274"/>
              <a:gd name="connsiteY0" fmla="*/ 0 h 5377320"/>
              <a:gd name="connsiteX1" fmla="*/ 2014872 w 9025274"/>
              <a:gd name="connsiteY1" fmla="*/ 2837321 h 5377320"/>
              <a:gd name="connsiteX2" fmla="*/ 9025274 w 9025274"/>
              <a:gd name="connsiteY2" fmla="*/ 2837320 h 5377320"/>
              <a:gd name="connsiteX3" fmla="*/ 6593224 w 9025274"/>
              <a:gd name="connsiteY3" fmla="*/ 5377320 h 5377320"/>
              <a:gd name="connsiteX0" fmla="*/ 0 w 9025274"/>
              <a:gd name="connsiteY0" fmla="*/ 0 h 5377320"/>
              <a:gd name="connsiteX1" fmla="*/ 2145501 w 9025274"/>
              <a:gd name="connsiteY1" fmla="*/ 2837321 h 5377320"/>
              <a:gd name="connsiteX2" fmla="*/ 9025274 w 9025274"/>
              <a:gd name="connsiteY2" fmla="*/ 2837320 h 5377320"/>
              <a:gd name="connsiteX3" fmla="*/ 6593224 w 9025274"/>
              <a:gd name="connsiteY3" fmla="*/ 5377320 h 5377320"/>
              <a:gd name="connsiteX0" fmla="*/ 0 w 9078614"/>
              <a:gd name="connsiteY0" fmla="*/ 0 h 5423040"/>
              <a:gd name="connsiteX1" fmla="*/ 2198841 w 9078614"/>
              <a:gd name="connsiteY1" fmla="*/ 2883041 h 5423040"/>
              <a:gd name="connsiteX2" fmla="*/ 9078614 w 9078614"/>
              <a:gd name="connsiteY2" fmla="*/ 2883040 h 5423040"/>
              <a:gd name="connsiteX3" fmla="*/ 6646564 w 9078614"/>
              <a:gd name="connsiteY3" fmla="*/ 5423040 h 5423040"/>
              <a:gd name="connsiteX0" fmla="*/ 0 w 9078614"/>
              <a:gd name="connsiteY0" fmla="*/ 0 h 2883041"/>
              <a:gd name="connsiteX1" fmla="*/ 2198841 w 9078614"/>
              <a:gd name="connsiteY1" fmla="*/ 2883041 h 2883041"/>
              <a:gd name="connsiteX2" fmla="*/ 9078614 w 9078614"/>
              <a:gd name="connsiteY2" fmla="*/ 2883040 h 2883041"/>
              <a:gd name="connsiteX0" fmla="*/ 0 w 8821439"/>
              <a:gd name="connsiteY0" fmla="*/ 0 h 2892565"/>
              <a:gd name="connsiteX1" fmla="*/ 2198841 w 8821439"/>
              <a:gd name="connsiteY1" fmla="*/ 2883041 h 2892565"/>
              <a:gd name="connsiteX2" fmla="*/ 8821439 w 8821439"/>
              <a:gd name="connsiteY2" fmla="*/ 2892565 h 2892565"/>
              <a:gd name="connsiteX0" fmla="*/ 0 w 8726548"/>
              <a:gd name="connsiteY0" fmla="*/ 0 h 2892565"/>
              <a:gd name="connsiteX1" fmla="*/ 2198841 w 8726548"/>
              <a:gd name="connsiteY1" fmla="*/ 2883041 h 2892565"/>
              <a:gd name="connsiteX2" fmla="*/ 8726548 w 8726548"/>
              <a:gd name="connsiteY2" fmla="*/ 2892565 h 2892565"/>
              <a:gd name="connsiteX0" fmla="*/ 0 w 8614405"/>
              <a:gd name="connsiteY0" fmla="*/ 0 h 2849433"/>
              <a:gd name="connsiteX1" fmla="*/ 2086698 w 8614405"/>
              <a:gd name="connsiteY1" fmla="*/ 2839909 h 2849433"/>
              <a:gd name="connsiteX2" fmla="*/ 8614405 w 8614405"/>
              <a:gd name="connsiteY2" fmla="*/ 2849433 h 2849433"/>
              <a:gd name="connsiteX0" fmla="*/ 0 w 8614405"/>
              <a:gd name="connsiteY0" fmla="*/ 0 h 2849433"/>
              <a:gd name="connsiteX1" fmla="*/ 1456970 w 8614405"/>
              <a:gd name="connsiteY1" fmla="*/ 1994521 h 2849433"/>
              <a:gd name="connsiteX2" fmla="*/ 8614405 w 8614405"/>
              <a:gd name="connsiteY2" fmla="*/ 2849433 h 2849433"/>
              <a:gd name="connsiteX0" fmla="*/ 0 w 8614405"/>
              <a:gd name="connsiteY0" fmla="*/ 0 h 2856715"/>
              <a:gd name="connsiteX1" fmla="*/ 1456970 w 8614405"/>
              <a:gd name="connsiteY1" fmla="*/ 1994521 h 2856715"/>
              <a:gd name="connsiteX2" fmla="*/ 7554135 w 8614405"/>
              <a:gd name="connsiteY2" fmla="*/ 2767302 h 2856715"/>
              <a:gd name="connsiteX3" fmla="*/ 8614405 w 8614405"/>
              <a:gd name="connsiteY3" fmla="*/ 2849433 h 2856715"/>
              <a:gd name="connsiteX0" fmla="*/ 0 w 8614405"/>
              <a:gd name="connsiteY0" fmla="*/ 0 h 3432935"/>
              <a:gd name="connsiteX1" fmla="*/ 1456970 w 8614405"/>
              <a:gd name="connsiteY1" fmla="*/ 1994521 h 3432935"/>
              <a:gd name="connsiteX2" fmla="*/ 1412127 w 8614405"/>
              <a:gd name="connsiteY2" fmla="*/ 3414283 h 3432935"/>
              <a:gd name="connsiteX3" fmla="*/ 8614405 w 8614405"/>
              <a:gd name="connsiteY3" fmla="*/ 2849433 h 3432935"/>
              <a:gd name="connsiteX0" fmla="*/ 0 w 8614405"/>
              <a:gd name="connsiteY0" fmla="*/ 0 h 3432935"/>
              <a:gd name="connsiteX1" fmla="*/ 1456970 w 8614405"/>
              <a:gd name="connsiteY1" fmla="*/ 1994521 h 3432935"/>
              <a:gd name="connsiteX2" fmla="*/ 1412127 w 8614405"/>
              <a:gd name="connsiteY2" fmla="*/ 3414283 h 3432935"/>
              <a:gd name="connsiteX3" fmla="*/ 8614405 w 8614405"/>
              <a:gd name="connsiteY3" fmla="*/ 2849433 h 3432935"/>
              <a:gd name="connsiteX0" fmla="*/ 0 w 8614405"/>
              <a:gd name="connsiteY0" fmla="*/ 0 h 3432935"/>
              <a:gd name="connsiteX1" fmla="*/ 1456970 w 8614405"/>
              <a:gd name="connsiteY1" fmla="*/ 1994521 h 3432935"/>
              <a:gd name="connsiteX2" fmla="*/ 1412127 w 8614405"/>
              <a:gd name="connsiteY2" fmla="*/ 3414283 h 3432935"/>
              <a:gd name="connsiteX3" fmla="*/ 8614405 w 8614405"/>
              <a:gd name="connsiteY3" fmla="*/ 2849433 h 3432935"/>
              <a:gd name="connsiteX0" fmla="*/ 0 w 8614405"/>
              <a:gd name="connsiteY0" fmla="*/ 0 h 3432935"/>
              <a:gd name="connsiteX1" fmla="*/ 1456970 w 8614405"/>
              <a:gd name="connsiteY1" fmla="*/ 1994521 h 3432935"/>
              <a:gd name="connsiteX2" fmla="*/ 1463886 w 8614405"/>
              <a:gd name="connsiteY2" fmla="*/ 3414283 h 3432935"/>
              <a:gd name="connsiteX3" fmla="*/ 8614405 w 8614405"/>
              <a:gd name="connsiteY3" fmla="*/ 2849433 h 3432935"/>
              <a:gd name="connsiteX0" fmla="*/ 0 w 8743801"/>
              <a:gd name="connsiteY0" fmla="*/ 0 h 3737954"/>
              <a:gd name="connsiteX1" fmla="*/ 1456970 w 8743801"/>
              <a:gd name="connsiteY1" fmla="*/ 1994521 h 3737954"/>
              <a:gd name="connsiteX2" fmla="*/ 1463886 w 8743801"/>
              <a:gd name="connsiteY2" fmla="*/ 3414283 h 3737954"/>
              <a:gd name="connsiteX3" fmla="*/ 8743801 w 8743801"/>
              <a:gd name="connsiteY3" fmla="*/ 3737954 h 3737954"/>
              <a:gd name="connsiteX0" fmla="*/ 0 w 8666163"/>
              <a:gd name="connsiteY0" fmla="*/ 0 h 3643064"/>
              <a:gd name="connsiteX1" fmla="*/ 1456970 w 8666163"/>
              <a:gd name="connsiteY1" fmla="*/ 1994521 h 3643064"/>
              <a:gd name="connsiteX2" fmla="*/ 1463886 w 8666163"/>
              <a:gd name="connsiteY2" fmla="*/ 3414283 h 3643064"/>
              <a:gd name="connsiteX3" fmla="*/ 8666163 w 8666163"/>
              <a:gd name="connsiteY3" fmla="*/ 3643064 h 3643064"/>
              <a:gd name="connsiteX0" fmla="*/ 0 w 8666163"/>
              <a:gd name="connsiteY0" fmla="*/ 0 h 3650346"/>
              <a:gd name="connsiteX1" fmla="*/ 1456970 w 8666163"/>
              <a:gd name="connsiteY1" fmla="*/ 1994521 h 3650346"/>
              <a:gd name="connsiteX2" fmla="*/ 1455260 w 8666163"/>
              <a:gd name="connsiteY2" fmla="*/ 3560933 h 3650346"/>
              <a:gd name="connsiteX3" fmla="*/ 8666163 w 8666163"/>
              <a:gd name="connsiteY3" fmla="*/ 3643064 h 3650346"/>
              <a:gd name="connsiteX0" fmla="*/ 0 w 8666163"/>
              <a:gd name="connsiteY0" fmla="*/ 0 h 3629561"/>
              <a:gd name="connsiteX1" fmla="*/ 1456970 w 8666163"/>
              <a:gd name="connsiteY1" fmla="*/ 1994521 h 3629561"/>
              <a:gd name="connsiteX2" fmla="*/ 1455260 w 8666163"/>
              <a:gd name="connsiteY2" fmla="*/ 3560933 h 3629561"/>
              <a:gd name="connsiteX3" fmla="*/ 8666163 w 8666163"/>
              <a:gd name="connsiteY3" fmla="*/ 3591305 h 3629561"/>
              <a:gd name="connsiteX0" fmla="*/ 0 w 8666163"/>
              <a:gd name="connsiteY0" fmla="*/ 0 h 3629561"/>
              <a:gd name="connsiteX1" fmla="*/ 1456970 w 8666163"/>
              <a:gd name="connsiteY1" fmla="*/ 1994521 h 3629561"/>
              <a:gd name="connsiteX2" fmla="*/ 1455260 w 8666163"/>
              <a:gd name="connsiteY2" fmla="*/ 3560933 h 3629561"/>
              <a:gd name="connsiteX3" fmla="*/ 8666163 w 8666163"/>
              <a:gd name="connsiteY3" fmla="*/ 3591305 h 3629561"/>
              <a:gd name="connsiteX0" fmla="*/ 0 w 8666163"/>
              <a:gd name="connsiteY0" fmla="*/ 0 h 3629561"/>
              <a:gd name="connsiteX1" fmla="*/ 1456970 w 8666163"/>
              <a:gd name="connsiteY1" fmla="*/ 1994521 h 3629561"/>
              <a:gd name="connsiteX2" fmla="*/ 1455260 w 8666163"/>
              <a:gd name="connsiteY2" fmla="*/ 3560933 h 3629561"/>
              <a:gd name="connsiteX3" fmla="*/ 8666163 w 8666163"/>
              <a:gd name="connsiteY3" fmla="*/ 3591305 h 3629561"/>
              <a:gd name="connsiteX0" fmla="*/ 0 w 8666163"/>
              <a:gd name="connsiteY0" fmla="*/ 0 h 3591305"/>
              <a:gd name="connsiteX1" fmla="*/ 1456970 w 8666163"/>
              <a:gd name="connsiteY1" fmla="*/ 1994521 h 3591305"/>
              <a:gd name="connsiteX2" fmla="*/ 1455260 w 8666163"/>
              <a:gd name="connsiteY2" fmla="*/ 3560933 h 3591305"/>
              <a:gd name="connsiteX3" fmla="*/ 8666163 w 8666163"/>
              <a:gd name="connsiteY3" fmla="*/ 3591305 h 3591305"/>
              <a:gd name="connsiteX0" fmla="*/ 0 w 8666163"/>
              <a:gd name="connsiteY0" fmla="*/ 0 h 3565426"/>
              <a:gd name="connsiteX1" fmla="*/ 1456970 w 8666163"/>
              <a:gd name="connsiteY1" fmla="*/ 1994521 h 3565426"/>
              <a:gd name="connsiteX2" fmla="*/ 1455260 w 8666163"/>
              <a:gd name="connsiteY2" fmla="*/ 3560933 h 3565426"/>
              <a:gd name="connsiteX3" fmla="*/ 8666163 w 8666163"/>
              <a:gd name="connsiteY3" fmla="*/ 3565426 h 3565426"/>
              <a:gd name="connsiteX0" fmla="*/ 0 w 8637588"/>
              <a:gd name="connsiteY0" fmla="*/ 0 h 3565426"/>
              <a:gd name="connsiteX1" fmla="*/ 1456970 w 8637588"/>
              <a:gd name="connsiteY1" fmla="*/ 1994521 h 3565426"/>
              <a:gd name="connsiteX2" fmla="*/ 1455260 w 8637588"/>
              <a:gd name="connsiteY2" fmla="*/ 3560933 h 3565426"/>
              <a:gd name="connsiteX3" fmla="*/ 8637588 w 8637588"/>
              <a:gd name="connsiteY3" fmla="*/ 3565426 h 3565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37588" h="3565426">
                <a:moveTo>
                  <a:pt x="0" y="0"/>
                </a:moveTo>
                <a:lnTo>
                  <a:pt x="1456970" y="1994521"/>
                </a:lnTo>
                <a:cubicBezTo>
                  <a:pt x="1459275" y="2467775"/>
                  <a:pt x="1456115" y="2777727"/>
                  <a:pt x="1455260" y="3560933"/>
                </a:cubicBezTo>
                <a:lnTo>
                  <a:pt x="8637588" y="3565426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611436" y="570639"/>
            <a:ext cx="2304380" cy="752911"/>
            <a:chOff x="2098717" y="783278"/>
            <a:chExt cx="5900450" cy="163934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任意多边形 3"/>
            <p:cNvSpPr/>
            <p:nvPr/>
          </p:nvSpPr>
          <p:spPr>
            <a:xfrm>
              <a:off x="2099324" y="2019399"/>
              <a:ext cx="774700" cy="403225"/>
            </a:xfrm>
            <a:custGeom>
              <a:avLst/>
              <a:gdLst>
                <a:gd name="connsiteX0" fmla="*/ 0 w 444500"/>
                <a:gd name="connsiteY0" fmla="*/ 0 h 279400"/>
                <a:gd name="connsiteX1" fmla="*/ 444500 w 444500"/>
                <a:gd name="connsiteY1" fmla="*/ 279400 h 279400"/>
                <a:gd name="connsiteX2" fmla="*/ 330200 w 444500"/>
                <a:gd name="connsiteY2" fmla="*/ 12700 h 279400"/>
                <a:gd name="connsiteX3" fmla="*/ 0 w 444500"/>
                <a:gd name="connsiteY3" fmla="*/ 0 h 279400"/>
                <a:gd name="connsiteX0" fmla="*/ 0 w 444500"/>
                <a:gd name="connsiteY0" fmla="*/ 6350 h 266700"/>
                <a:gd name="connsiteX1" fmla="*/ 444500 w 444500"/>
                <a:gd name="connsiteY1" fmla="*/ 266700 h 266700"/>
                <a:gd name="connsiteX2" fmla="*/ 330200 w 444500"/>
                <a:gd name="connsiteY2" fmla="*/ 0 h 266700"/>
                <a:gd name="connsiteX3" fmla="*/ 0 w 444500"/>
                <a:gd name="connsiteY3" fmla="*/ 6350 h 266700"/>
                <a:gd name="connsiteX0" fmla="*/ 0 w 622300"/>
                <a:gd name="connsiteY0" fmla="*/ 6350 h 368300"/>
                <a:gd name="connsiteX1" fmla="*/ 622300 w 622300"/>
                <a:gd name="connsiteY1" fmla="*/ 368300 h 368300"/>
                <a:gd name="connsiteX2" fmla="*/ 330200 w 622300"/>
                <a:gd name="connsiteY2" fmla="*/ 0 h 368300"/>
                <a:gd name="connsiteX3" fmla="*/ 0 w 622300"/>
                <a:gd name="connsiteY3" fmla="*/ 6350 h 368300"/>
                <a:gd name="connsiteX0" fmla="*/ 0 w 622300"/>
                <a:gd name="connsiteY0" fmla="*/ 12700 h 368300"/>
                <a:gd name="connsiteX1" fmla="*/ 622300 w 622300"/>
                <a:gd name="connsiteY1" fmla="*/ 368300 h 368300"/>
                <a:gd name="connsiteX2" fmla="*/ 330200 w 622300"/>
                <a:gd name="connsiteY2" fmla="*/ 0 h 368300"/>
                <a:gd name="connsiteX3" fmla="*/ 0 w 622300"/>
                <a:gd name="connsiteY3" fmla="*/ 12700 h 368300"/>
                <a:gd name="connsiteX0" fmla="*/ 0 w 622300"/>
                <a:gd name="connsiteY0" fmla="*/ 0 h 355600"/>
                <a:gd name="connsiteX1" fmla="*/ 622300 w 622300"/>
                <a:gd name="connsiteY1" fmla="*/ 355600 h 355600"/>
                <a:gd name="connsiteX2" fmla="*/ 377825 w 622300"/>
                <a:gd name="connsiteY2" fmla="*/ 6350 h 355600"/>
                <a:gd name="connsiteX3" fmla="*/ 0 w 622300"/>
                <a:gd name="connsiteY3" fmla="*/ 0 h 355600"/>
                <a:gd name="connsiteX0" fmla="*/ 0 w 622300"/>
                <a:gd name="connsiteY0" fmla="*/ 0 h 355600"/>
                <a:gd name="connsiteX1" fmla="*/ 622300 w 622300"/>
                <a:gd name="connsiteY1" fmla="*/ 355600 h 355600"/>
                <a:gd name="connsiteX2" fmla="*/ 400050 w 622300"/>
                <a:gd name="connsiteY2" fmla="*/ 0 h 355600"/>
                <a:gd name="connsiteX3" fmla="*/ 0 w 622300"/>
                <a:gd name="connsiteY3" fmla="*/ 0 h 355600"/>
                <a:gd name="connsiteX0" fmla="*/ 0 w 698500"/>
                <a:gd name="connsiteY0" fmla="*/ 0 h 377825"/>
                <a:gd name="connsiteX1" fmla="*/ 698500 w 698500"/>
                <a:gd name="connsiteY1" fmla="*/ 377825 h 377825"/>
                <a:gd name="connsiteX2" fmla="*/ 400050 w 698500"/>
                <a:gd name="connsiteY2" fmla="*/ 0 h 377825"/>
                <a:gd name="connsiteX3" fmla="*/ 0 w 698500"/>
                <a:gd name="connsiteY3" fmla="*/ 0 h 377825"/>
                <a:gd name="connsiteX0" fmla="*/ 0 w 774700"/>
                <a:gd name="connsiteY0" fmla="*/ 0 h 400050"/>
                <a:gd name="connsiteX1" fmla="*/ 774700 w 774700"/>
                <a:gd name="connsiteY1" fmla="*/ 400050 h 400050"/>
                <a:gd name="connsiteX2" fmla="*/ 400050 w 774700"/>
                <a:gd name="connsiteY2" fmla="*/ 0 h 400050"/>
                <a:gd name="connsiteX3" fmla="*/ 0 w 774700"/>
                <a:gd name="connsiteY3" fmla="*/ 0 h 400050"/>
                <a:gd name="connsiteX0" fmla="*/ 0 w 774700"/>
                <a:gd name="connsiteY0" fmla="*/ 3175 h 403225"/>
                <a:gd name="connsiteX1" fmla="*/ 774700 w 774700"/>
                <a:gd name="connsiteY1" fmla="*/ 403225 h 403225"/>
                <a:gd name="connsiteX2" fmla="*/ 492125 w 774700"/>
                <a:gd name="connsiteY2" fmla="*/ 0 h 403225"/>
                <a:gd name="connsiteX3" fmla="*/ 0 w 774700"/>
                <a:gd name="connsiteY3" fmla="*/ 3175 h 403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4700" h="403225">
                  <a:moveTo>
                    <a:pt x="0" y="3175"/>
                  </a:moveTo>
                  <a:lnTo>
                    <a:pt x="774700" y="403225"/>
                  </a:lnTo>
                  <a:lnTo>
                    <a:pt x="492125" y="0"/>
                  </a:lnTo>
                  <a:lnTo>
                    <a:pt x="0" y="3175"/>
                  </a:lnTo>
                  <a:close/>
                </a:path>
              </a:pathLst>
            </a:custGeom>
            <a:solidFill>
              <a:srgbClr val="014F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矩形 4"/>
            <p:cNvSpPr/>
            <p:nvPr/>
          </p:nvSpPr>
          <p:spPr>
            <a:xfrm>
              <a:off x="2098717" y="783278"/>
              <a:ext cx="5900450" cy="1245020"/>
            </a:xfrm>
            <a:prstGeom prst="rect">
              <a:avLst/>
            </a:prstGeom>
            <a:solidFill>
              <a:srgbClr val="016B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713034" y="567559"/>
            <a:ext cx="2130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方正大黑简体" pitchFamily="65" charset="-122"/>
                <a:ea typeface="方正大黑简体" pitchFamily="65" charset="-122"/>
              </a:rPr>
              <a:t>锐普点评</a:t>
            </a:r>
            <a:endParaRPr lang="zh-CN" altLang="en-US" sz="3200" dirty="0">
              <a:solidFill>
                <a:schemeClr val="bg1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02482" y="1771036"/>
            <a:ext cx="644192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有病就有药，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顺应流行病而出的是对应的治愈系漫画、小说、电影等。但</a:t>
            </a:r>
            <a:r>
              <a:rPr lang="zh-CN" altLang="zh-CN" sz="24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治病得治本，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治愈系产品只能暂时转移注意力和调节情绪，对人的行为并无多大帮助；病症的根本是病态思维，</a:t>
            </a:r>
            <a:r>
              <a:rPr lang="zh-CN" altLang="zh-CN" sz="24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要想根治顽疾，下药还需对症哪！</a:t>
            </a:r>
          </a:p>
        </p:txBody>
      </p:sp>
      <p:sp>
        <p:nvSpPr>
          <p:cNvPr id="8" name="任意多边形 7"/>
          <p:cNvSpPr/>
          <p:nvPr/>
        </p:nvSpPr>
        <p:spPr>
          <a:xfrm>
            <a:off x="7305674" y="3725848"/>
            <a:ext cx="1727707" cy="1484328"/>
          </a:xfrm>
          <a:custGeom>
            <a:avLst/>
            <a:gdLst>
              <a:gd name="connsiteX0" fmla="*/ 0 w 2057400"/>
              <a:gd name="connsiteY0" fmla="*/ 2171700 h 2171700"/>
              <a:gd name="connsiteX1" fmla="*/ 2057400 w 2057400"/>
              <a:gd name="connsiteY1" fmla="*/ 0 h 2171700"/>
              <a:gd name="connsiteX0" fmla="*/ 0 w 2026443"/>
              <a:gd name="connsiteY0" fmla="*/ 2143125 h 2143125"/>
              <a:gd name="connsiteX1" fmla="*/ 2026443 w 2026443"/>
              <a:gd name="connsiteY1" fmla="*/ 0 h 2143125"/>
              <a:gd name="connsiteX0" fmla="*/ 0 w 1853914"/>
              <a:gd name="connsiteY0" fmla="*/ 1358121 h 1358121"/>
              <a:gd name="connsiteX1" fmla="*/ 1853914 w 1853914"/>
              <a:gd name="connsiteY1" fmla="*/ 0 h 1358121"/>
              <a:gd name="connsiteX0" fmla="*/ 0 w 1958689"/>
              <a:gd name="connsiteY0" fmla="*/ 1391459 h 1391459"/>
              <a:gd name="connsiteX1" fmla="*/ 1958689 w 1958689"/>
              <a:gd name="connsiteY1" fmla="*/ 0 h 1391459"/>
              <a:gd name="connsiteX0" fmla="*/ 0 w 2001551"/>
              <a:gd name="connsiteY0" fmla="*/ 1410509 h 1410509"/>
              <a:gd name="connsiteX1" fmla="*/ 2001551 w 2001551"/>
              <a:gd name="connsiteY1" fmla="*/ 0 h 1410509"/>
              <a:gd name="connsiteX0" fmla="*/ 0 w 1601501"/>
              <a:gd name="connsiteY0" fmla="*/ 1486709 h 1486709"/>
              <a:gd name="connsiteX1" fmla="*/ 1601501 w 1601501"/>
              <a:gd name="connsiteY1" fmla="*/ 0 h 1486709"/>
              <a:gd name="connsiteX0" fmla="*/ 0 w 1706276"/>
              <a:gd name="connsiteY0" fmla="*/ 1467659 h 1467659"/>
              <a:gd name="connsiteX1" fmla="*/ 1706276 w 1706276"/>
              <a:gd name="connsiteY1" fmla="*/ 0 h 1467659"/>
              <a:gd name="connsiteX0" fmla="*/ 0 w 1680082"/>
              <a:gd name="connsiteY0" fmla="*/ 1455753 h 1455753"/>
              <a:gd name="connsiteX1" fmla="*/ 1680082 w 1680082"/>
              <a:gd name="connsiteY1" fmla="*/ 0 h 1455753"/>
              <a:gd name="connsiteX0" fmla="*/ 0 w 1732469"/>
              <a:gd name="connsiteY0" fmla="*/ 1486709 h 1486709"/>
              <a:gd name="connsiteX1" fmla="*/ 1732469 w 1732469"/>
              <a:gd name="connsiteY1" fmla="*/ 0 h 1486709"/>
              <a:gd name="connsiteX0" fmla="*/ 0 w 1727707"/>
              <a:gd name="connsiteY0" fmla="*/ 1484328 h 1484328"/>
              <a:gd name="connsiteX1" fmla="*/ 1727707 w 1727707"/>
              <a:gd name="connsiteY1" fmla="*/ 0 h 1484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727707" h="1484328">
                <a:moveTo>
                  <a:pt x="0" y="1484328"/>
                </a:moveTo>
                <a:lnTo>
                  <a:pt x="1727707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8811654" y="3508109"/>
            <a:ext cx="259263" cy="259682"/>
            <a:chOff x="4720329" y="5140875"/>
            <a:chExt cx="294234" cy="294710"/>
          </a:xfrm>
          <a:solidFill>
            <a:srgbClr val="7F7F7F"/>
          </a:solidFill>
        </p:grpSpPr>
        <p:sp>
          <p:nvSpPr>
            <p:cNvPr id="28" name="Oval 6"/>
            <p:cNvSpPr>
              <a:spLocks noChangeArrowheads="1"/>
            </p:cNvSpPr>
            <p:nvPr/>
          </p:nvSpPr>
          <p:spPr bwMode="auto">
            <a:xfrm>
              <a:off x="4720329" y="5140875"/>
              <a:ext cx="294234" cy="294710"/>
            </a:xfrm>
            <a:prstGeom prst="ellipse">
              <a:avLst/>
            </a:prstGeom>
            <a:noFill/>
            <a:ln w="12700">
              <a:solidFill>
                <a:srgbClr val="7F7F7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8"/>
            <p:cNvSpPr>
              <a:spLocks/>
            </p:cNvSpPr>
            <p:nvPr/>
          </p:nvSpPr>
          <p:spPr bwMode="auto">
            <a:xfrm>
              <a:off x="4837193" y="5176345"/>
              <a:ext cx="21908" cy="39121"/>
            </a:xfrm>
            <a:custGeom>
              <a:avLst/>
              <a:gdLst>
                <a:gd name="T0" fmla="*/ 42 w 42"/>
                <a:gd name="T1" fmla="*/ 73 h 73"/>
                <a:gd name="T2" fmla="*/ 42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22"/>
                    <a:pt x="11" y="47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9"/>
            <p:cNvSpPr>
              <a:spLocks/>
            </p:cNvSpPr>
            <p:nvPr/>
          </p:nvSpPr>
          <p:spPr bwMode="auto">
            <a:xfrm>
              <a:off x="4755300" y="5237374"/>
              <a:ext cx="47467" cy="39643"/>
            </a:xfrm>
            <a:custGeom>
              <a:avLst/>
              <a:gdLst>
                <a:gd name="T0" fmla="*/ 89 w 89"/>
                <a:gd name="T1" fmla="*/ 0 h 75"/>
                <a:gd name="T2" fmla="*/ 22 w 89"/>
                <a:gd name="T3" fmla="*/ 0 h 75"/>
                <a:gd name="T4" fmla="*/ 0 w 89"/>
                <a:gd name="T5" fmla="*/ 75 h 75"/>
                <a:gd name="T6" fmla="*/ 78 w 89"/>
                <a:gd name="T7" fmla="*/ 75 h 75"/>
                <a:gd name="T8" fmla="*/ 89 w 8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23"/>
                    <a:pt x="3" y="48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49"/>
                    <a:pt x="83" y="24"/>
                    <a:pt x="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0"/>
            <p:cNvSpPr>
              <a:spLocks/>
            </p:cNvSpPr>
            <p:nvPr/>
          </p:nvSpPr>
          <p:spPr bwMode="auto">
            <a:xfrm>
              <a:off x="4785032" y="5184691"/>
              <a:ext cx="41729" cy="30775"/>
            </a:xfrm>
            <a:custGeom>
              <a:avLst/>
              <a:gdLst>
                <a:gd name="T0" fmla="*/ 79 w 79"/>
                <a:gd name="T1" fmla="*/ 0 h 58"/>
                <a:gd name="T2" fmla="*/ 0 w 79"/>
                <a:gd name="T3" fmla="*/ 58 h 58"/>
                <a:gd name="T4" fmla="*/ 52 w 79"/>
                <a:gd name="T5" fmla="*/ 58 h 58"/>
                <a:gd name="T6" fmla="*/ 79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79" y="0"/>
                  </a:moveTo>
                  <a:cubicBezTo>
                    <a:pt x="49" y="13"/>
                    <a:pt x="22" y="33"/>
                    <a:pt x="0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60" y="38"/>
                    <a:pt x="69" y="19"/>
                    <a:pt x="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1"/>
            <p:cNvSpPr>
              <a:spLocks/>
            </p:cNvSpPr>
            <p:nvPr/>
          </p:nvSpPr>
          <p:spPr bwMode="auto">
            <a:xfrm>
              <a:off x="4881529" y="5176345"/>
              <a:ext cx="21908" cy="39121"/>
            </a:xfrm>
            <a:custGeom>
              <a:avLst/>
              <a:gdLst>
                <a:gd name="T0" fmla="*/ 42 w 42"/>
                <a:gd name="T1" fmla="*/ 73 h 73"/>
                <a:gd name="T2" fmla="*/ 0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31" y="47"/>
                    <a:pt x="17" y="22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2"/>
            <p:cNvSpPr>
              <a:spLocks/>
            </p:cNvSpPr>
            <p:nvPr/>
          </p:nvSpPr>
          <p:spPr bwMode="auto">
            <a:xfrm>
              <a:off x="4932125" y="5237374"/>
              <a:ext cx="47467" cy="39643"/>
            </a:xfrm>
            <a:custGeom>
              <a:avLst/>
              <a:gdLst>
                <a:gd name="T0" fmla="*/ 11 w 89"/>
                <a:gd name="T1" fmla="*/ 75 h 75"/>
                <a:gd name="T2" fmla="*/ 89 w 89"/>
                <a:gd name="T3" fmla="*/ 75 h 75"/>
                <a:gd name="T4" fmla="*/ 67 w 89"/>
                <a:gd name="T5" fmla="*/ 0 h 75"/>
                <a:gd name="T6" fmla="*/ 0 w 89"/>
                <a:gd name="T7" fmla="*/ 0 h 75"/>
                <a:gd name="T8" fmla="*/ 11 w 89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11" y="75"/>
                  </a:moveTo>
                  <a:cubicBezTo>
                    <a:pt x="89" y="75"/>
                    <a:pt x="89" y="75"/>
                    <a:pt x="89" y="75"/>
                  </a:cubicBezTo>
                  <a:cubicBezTo>
                    <a:pt x="86" y="48"/>
                    <a:pt x="78" y="23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4"/>
                    <a:pt x="9" y="49"/>
                    <a:pt x="11" y="7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3"/>
            <p:cNvSpPr>
              <a:spLocks/>
            </p:cNvSpPr>
            <p:nvPr/>
          </p:nvSpPr>
          <p:spPr bwMode="auto">
            <a:xfrm>
              <a:off x="4914391" y="5184691"/>
              <a:ext cx="41207" cy="30775"/>
            </a:xfrm>
            <a:custGeom>
              <a:avLst/>
              <a:gdLst>
                <a:gd name="T0" fmla="*/ 78 w 78"/>
                <a:gd name="T1" fmla="*/ 58 h 58"/>
                <a:gd name="T2" fmla="*/ 0 w 78"/>
                <a:gd name="T3" fmla="*/ 0 h 58"/>
                <a:gd name="T4" fmla="*/ 27 w 78"/>
                <a:gd name="T5" fmla="*/ 58 h 58"/>
                <a:gd name="T6" fmla="*/ 78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57" y="33"/>
                    <a:pt x="30" y="13"/>
                    <a:pt x="0" y="0"/>
                  </a:cubicBezTo>
                  <a:cubicBezTo>
                    <a:pt x="10" y="19"/>
                    <a:pt x="19" y="38"/>
                    <a:pt x="27" y="58"/>
                  </a:cubicBezTo>
                  <a:lnTo>
                    <a:pt x="78" y="5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4"/>
            <p:cNvSpPr>
              <a:spLocks/>
            </p:cNvSpPr>
            <p:nvPr/>
          </p:nvSpPr>
          <p:spPr bwMode="auto">
            <a:xfrm>
              <a:off x="4834063" y="5361517"/>
              <a:ext cx="21908" cy="38599"/>
            </a:xfrm>
            <a:custGeom>
              <a:avLst/>
              <a:gdLst>
                <a:gd name="T0" fmla="*/ 0 w 42"/>
                <a:gd name="T1" fmla="*/ 0 h 73"/>
                <a:gd name="T2" fmla="*/ 42 w 42"/>
                <a:gd name="T3" fmla="*/ 73 h 73"/>
                <a:gd name="T4" fmla="*/ 42 w 42"/>
                <a:gd name="T5" fmla="*/ 0 h 73"/>
                <a:gd name="T6" fmla="*/ 0 w 4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0"/>
                  </a:moveTo>
                  <a:cubicBezTo>
                    <a:pt x="11" y="27"/>
                    <a:pt x="26" y="51"/>
                    <a:pt x="42" y="7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5"/>
            <p:cNvSpPr>
              <a:spLocks/>
            </p:cNvSpPr>
            <p:nvPr/>
          </p:nvSpPr>
          <p:spPr bwMode="auto">
            <a:xfrm>
              <a:off x="4755300" y="5299445"/>
              <a:ext cx="47467" cy="40164"/>
            </a:xfrm>
            <a:custGeom>
              <a:avLst/>
              <a:gdLst>
                <a:gd name="T0" fmla="*/ 78 w 89"/>
                <a:gd name="T1" fmla="*/ 0 h 76"/>
                <a:gd name="T2" fmla="*/ 0 w 89"/>
                <a:gd name="T3" fmla="*/ 0 h 76"/>
                <a:gd name="T4" fmla="*/ 22 w 89"/>
                <a:gd name="T5" fmla="*/ 76 h 76"/>
                <a:gd name="T6" fmla="*/ 89 w 89"/>
                <a:gd name="T7" fmla="*/ 76 h 76"/>
                <a:gd name="T8" fmla="*/ 78 w 89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7"/>
                    <a:pt x="10" y="53"/>
                    <a:pt x="22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3" y="51"/>
                    <a:pt x="79" y="26"/>
                    <a:pt x="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6"/>
            <p:cNvSpPr>
              <a:spLocks/>
            </p:cNvSpPr>
            <p:nvPr/>
          </p:nvSpPr>
          <p:spPr bwMode="auto">
            <a:xfrm>
              <a:off x="4781902" y="5361517"/>
              <a:ext cx="41729" cy="30254"/>
            </a:xfrm>
            <a:custGeom>
              <a:avLst/>
              <a:gdLst>
                <a:gd name="T0" fmla="*/ 0 w 79"/>
                <a:gd name="T1" fmla="*/ 0 h 58"/>
                <a:gd name="T2" fmla="*/ 79 w 79"/>
                <a:gd name="T3" fmla="*/ 58 h 58"/>
                <a:gd name="T4" fmla="*/ 52 w 79"/>
                <a:gd name="T5" fmla="*/ 0 h 58"/>
                <a:gd name="T6" fmla="*/ 0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0" y="0"/>
                  </a:moveTo>
                  <a:cubicBezTo>
                    <a:pt x="22" y="25"/>
                    <a:pt x="49" y="45"/>
                    <a:pt x="79" y="58"/>
                  </a:cubicBezTo>
                  <a:cubicBezTo>
                    <a:pt x="69" y="40"/>
                    <a:pt x="60" y="20"/>
                    <a:pt x="5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7"/>
            <p:cNvSpPr>
              <a:spLocks/>
            </p:cNvSpPr>
            <p:nvPr/>
          </p:nvSpPr>
          <p:spPr bwMode="auto">
            <a:xfrm>
              <a:off x="4878400" y="5361517"/>
              <a:ext cx="21908" cy="38599"/>
            </a:xfrm>
            <a:custGeom>
              <a:avLst/>
              <a:gdLst>
                <a:gd name="T0" fmla="*/ 0 w 42"/>
                <a:gd name="T1" fmla="*/ 73 h 73"/>
                <a:gd name="T2" fmla="*/ 42 w 42"/>
                <a:gd name="T3" fmla="*/ 0 h 73"/>
                <a:gd name="T4" fmla="*/ 0 w 42"/>
                <a:gd name="T5" fmla="*/ 0 h 73"/>
                <a:gd name="T6" fmla="*/ 0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73"/>
                  </a:moveTo>
                  <a:cubicBezTo>
                    <a:pt x="17" y="51"/>
                    <a:pt x="31" y="27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8"/>
            <p:cNvSpPr>
              <a:spLocks/>
            </p:cNvSpPr>
            <p:nvPr/>
          </p:nvSpPr>
          <p:spPr bwMode="auto">
            <a:xfrm>
              <a:off x="4932125" y="5299445"/>
              <a:ext cx="47467" cy="40164"/>
            </a:xfrm>
            <a:custGeom>
              <a:avLst/>
              <a:gdLst>
                <a:gd name="T0" fmla="*/ 0 w 89"/>
                <a:gd name="T1" fmla="*/ 76 h 76"/>
                <a:gd name="T2" fmla="*/ 67 w 89"/>
                <a:gd name="T3" fmla="*/ 76 h 76"/>
                <a:gd name="T4" fmla="*/ 89 w 89"/>
                <a:gd name="T5" fmla="*/ 0 h 76"/>
                <a:gd name="T6" fmla="*/ 11 w 89"/>
                <a:gd name="T7" fmla="*/ 0 h 76"/>
                <a:gd name="T8" fmla="*/ 0 w 89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0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8" y="53"/>
                    <a:pt x="86" y="27"/>
                    <a:pt x="8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6"/>
                    <a:pt x="6" y="51"/>
                    <a:pt x="0" y="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9"/>
            <p:cNvSpPr>
              <a:spLocks/>
            </p:cNvSpPr>
            <p:nvPr/>
          </p:nvSpPr>
          <p:spPr bwMode="auto">
            <a:xfrm>
              <a:off x="4911261" y="5361517"/>
              <a:ext cx="41207" cy="30254"/>
            </a:xfrm>
            <a:custGeom>
              <a:avLst/>
              <a:gdLst>
                <a:gd name="T0" fmla="*/ 0 w 78"/>
                <a:gd name="T1" fmla="*/ 58 h 58"/>
                <a:gd name="T2" fmla="*/ 78 w 78"/>
                <a:gd name="T3" fmla="*/ 0 h 58"/>
                <a:gd name="T4" fmla="*/ 27 w 78"/>
                <a:gd name="T5" fmla="*/ 0 h 58"/>
                <a:gd name="T6" fmla="*/ 0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0" y="58"/>
                  </a:moveTo>
                  <a:cubicBezTo>
                    <a:pt x="30" y="45"/>
                    <a:pt x="57" y="25"/>
                    <a:pt x="7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20"/>
                    <a:pt x="10" y="40"/>
                    <a:pt x="0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1"/>
            <p:cNvSpPr>
              <a:spLocks/>
            </p:cNvSpPr>
            <p:nvPr/>
          </p:nvSpPr>
          <p:spPr bwMode="auto">
            <a:xfrm>
              <a:off x="4815806" y="5237374"/>
              <a:ext cx="109016" cy="101193"/>
            </a:xfrm>
            <a:custGeom>
              <a:avLst/>
              <a:gdLst/>
              <a:ahLst/>
              <a:cxnLst/>
              <a:rect l="l" t="t" r="r" b="b"/>
              <a:pathLst>
                <a:path w="331788" h="307975">
                  <a:moveTo>
                    <a:pt x="132815" y="86573"/>
                  </a:moveTo>
                  <a:cubicBezTo>
                    <a:pt x="130198" y="88182"/>
                    <a:pt x="128588" y="91401"/>
                    <a:pt x="128588" y="95424"/>
                  </a:cubicBezTo>
                  <a:cubicBezTo>
                    <a:pt x="128588" y="95424"/>
                    <a:pt x="128588" y="95424"/>
                    <a:pt x="128588" y="188760"/>
                  </a:cubicBezTo>
                  <a:cubicBezTo>
                    <a:pt x="128588" y="196807"/>
                    <a:pt x="135029" y="200025"/>
                    <a:pt x="143080" y="196807"/>
                  </a:cubicBezTo>
                  <a:cubicBezTo>
                    <a:pt x="143080" y="196807"/>
                    <a:pt x="143080" y="196807"/>
                    <a:pt x="234860" y="148529"/>
                  </a:cubicBezTo>
                  <a:cubicBezTo>
                    <a:pt x="241301" y="145311"/>
                    <a:pt x="241301" y="138874"/>
                    <a:pt x="234860" y="134046"/>
                  </a:cubicBezTo>
                  <a:cubicBezTo>
                    <a:pt x="234860" y="134046"/>
                    <a:pt x="234860" y="134046"/>
                    <a:pt x="143080" y="87378"/>
                  </a:cubicBezTo>
                  <a:cubicBezTo>
                    <a:pt x="139054" y="84964"/>
                    <a:pt x="135431" y="84964"/>
                    <a:pt x="132815" y="86573"/>
                  </a:cubicBezTo>
                  <a:close/>
                  <a:moveTo>
                    <a:pt x="11274" y="0"/>
                  </a:moveTo>
                  <a:cubicBezTo>
                    <a:pt x="11274" y="0"/>
                    <a:pt x="11274" y="0"/>
                    <a:pt x="318903" y="0"/>
                  </a:cubicBezTo>
                  <a:cubicBezTo>
                    <a:pt x="326956" y="0"/>
                    <a:pt x="331788" y="9675"/>
                    <a:pt x="331788" y="20962"/>
                  </a:cubicBezTo>
                  <a:lnTo>
                    <a:pt x="331788" y="287013"/>
                  </a:lnTo>
                  <a:cubicBezTo>
                    <a:pt x="331788" y="298301"/>
                    <a:pt x="326956" y="307975"/>
                    <a:pt x="318903" y="307975"/>
                  </a:cubicBezTo>
                  <a:cubicBezTo>
                    <a:pt x="318903" y="307975"/>
                    <a:pt x="318903" y="307975"/>
                    <a:pt x="11274" y="307975"/>
                  </a:cubicBezTo>
                  <a:cubicBezTo>
                    <a:pt x="4832" y="307975"/>
                    <a:pt x="0" y="298301"/>
                    <a:pt x="0" y="287013"/>
                  </a:cubicBezTo>
                  <a:cubicBezTo>
                    <a:pt x="0" y="287013"/>
                    <a:pt x="0" y="287013"/>
                    <a:pt x="0" y="20962"/>
                  </a:cubicBezTo>
                  <a:cubicBezTo>
                    <a:pt x="0" y="9675"/>
                    <a:pt x="4832" y="0"/>
                    <a:pt x="1127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230147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61686" y="4343504"/>
            <a:ext cx="9348114" cy="812697"/>
            <a:chOff x="-61686" y="4343504"/>
            <a:chExt cx="9348114" cy="812697"/>
          </a:xfrm>
        </p:grpSpPr>
        <p:sp>
          <p:nvSpPr>
            <p:cNvPr id="19" name="任意多边形 18"/>
            <p:cNvSpPr/>
            <p:nvPr/>
          </p:nvSpPr>
          <p:spPr>
            <a:xfrm flipV="1">
              <a:off x="-61686" y="4343504"/>
              <a:ext cx="723900" cy="333375"/>
            </a:xfrm>
            <a:custGeom>
              <a:avLst/>
              <a:gdLst>
                <a:gd name="connsiteX0" fmla="*/ 0 w 444500"/>
                <a:gd name="connsiteY0" fmla="*/ 0 h 279400"/>
                <a:gd name="connsiteX1" fmla="*/ 444500 w 444500"/>
                <a:gd name="connsiteY1" fmla="*/ 279400 h 279400"/>
                <a:gd name="connsiteX2" fmla="*/ 330200 w 444500"/>
                <a:gd name="connsiteY2" fmla="*/ 12700 h 279400"/>
                <a:gd name="connsiteX3" fmla="*/ 0 w 444500"/>
                <a:gd name="connsiteY3" fmla="*/ 0 h 279400"/>
                <a:gd name="connsiteX0" fmla="*/ 0 w 444500"/>
                <a:gd name="connsiteY0" fmla="*/ 6350 h 266700"/>
                <a:gd name="connsiteX1" fmla="*/ 444500 w 444500"/>
                <a:gd name="connsiteY1" fmla="*/ 266700 h 266700"/>
                <a:gd name="connsiteX2" fmla="*/ 330200 w 444500"/>
                <a:gd name="connsiteY2" fmla="*/ 0 h 266700"/>
                <a:gd name="connsiteX3" fmla="*/ 0 w 444500"/>
                <a:gd name="connsiteY3" fmla="*/ 6350 h 266700"/>
                <a:gd name="connsiteX0" fmla="*/ 0 w 622300"/>
                <a:gd name="connsiteY0" fmla="*/ 6350 h 368300"/>
                <a:gd name="connsiteX1" fmla="*/ 622300 w 622300"/>
                <a:gd name="connsiteY1" fmla="*/ 368300 h 368300"/>
                <a:gd name="connsiteX2" fmla="*/ 330200 w 622300"/>
                <a:gd name="connsiteY2" fmla="*/ 0 h 368300"/>
                <a:gd name="connsiteX3" fmla="*/ 0 w 622300"/>
                <a:gd name="connsiteY3" fmla="*/ 6350 h 368300"/>
                <a:gd name="connsiteX0" fmla="*/ 0 w 622300"/>
                <a:gd name="connsiteY0" fmla="*/ 12700 h 368300"/>
                <a:gd name="connsiteX1" fmla="*/ 622300 w 622300"/>
                <a:gd name="connsiteY1" fmla="*/ 368300 h 368300"/>
                <a:gd name="connsiteX2" fmla="*/ 330200 w 622300"/>
                <a:gd name="connsiteY2" fmla="*/ 0 h 368300"/>
                <a:gd name="connsiteX3" fmla="*/ 0 w 622300"/>
                <a:gd name="connsiteY3" fmla="*/ 12700 h 368300"/>
                <a:gd name="connsiteX0" fmla="*/ 0 w 622300"/>
                <a:gd name="connsiteY0" fmla="*/ 0 h 355600"/>
                <a:gd name="connsiteX1" fmla="*/ 622300 w 622300"/>
                <a:gd name="connsiteY1" fmla="*/ 355600 h 355600"/>
                <a:gd name="connsiteX2" fmla="*/ 377825 w 622300"/>
                <a:gd name="connsiteY2" fmla="*/ 6350 h 355600"/>
                <a:gd name="connsiteX3" fmla="*/ 0 w 622300"/>
                <a:gd name="connsiteY3" fmla="*/ 0 h 355600"/>
                <a:gd name="connsiteX0" fmla="*/ 0 w 622300"/>
                <a:gd name="connsiteY0" fmla="*/ 0 h 355600"/>
                <a:gd name="connsiteX1" fmla="*/ 622300 w 622300"/>
                <a:gd name="connsiteY1" fmla="*/ 355600 h 355600"/>
                <a:gd name="connsiteX2" fmla="*/ 400050 w 622300"/>
                <a:gd name="connsiteY2" fmla="*/ 0 h 355600"/>
                <a:gd name="connsiteX3" fmla="*/ 0 w 622300"/>
                <a:gd name="connsiteY3" fmla="*/ 0 h 355600"/>
                <a:gd name="connsiteX0" fmla="*/ 0 w 698500"/>
                <a:gd name="connsiteY0" fmla="*/ 0 h 377825"/>
                <a:gd name="connsiteX1" fmla="*/ 698500 w 698500"/>
                <a:gd name="connsiteY1" fmla="*/ 377825 h 377825"/>
                <a:gd name="connsiteX2" fmla="*/ 400050 w 698500"/>
                <a:gd name="connsiteY2" fmla="*/ 0 h 377825"/>
                <a:gd name="connsiteX3" fmla="*/ 0 w 698500"/>
                <a:gd name="connsiteY3" fmla="*/ 0 h 377825"/>
                <a:gd name="connsiteX0" fmla="*/ 0 w 774700"/>
                <a:gd name="connsiteY0" fmla="*/ 0 h 400050"/>
                <a:gd name="connsiteX1" fmla="*/ 774700 w 774700"/>
                <a:gd name="connsiteY1" fmla="*/ 400050 h 400050"/>
                <a:gd name="connsiteX2" fmla="*/ 400050 w 774700"/>
                <a:gd name="connsiteY2" fmla="*/ 0 h 400050"/>
                <a:gd name="connsiteX3" fmla="*/ 0 w 774700"/>
                <a:gd name="connsiteY3" fmla="*/ 0 h 400050"/>
                <a:gd name="connsiteX0" fmla="*/ 0 w 774700"/>
                <a:gd name="connsiteY0" fmla="*/ 3175 h 403225"/>
                <a:gd name="connsiteX1" fmla="*/ 774700 w 774700"/>
                <a:gd name="connsiteY1" fmla="*/ 403225 h 403225"/>
                <a:gd name="connsiteX2" fmla="*/ 492125 w 774700"/>
                <a:gd name="connsiteY2" fmla="*/ 0 h 403225"/>
                <a:gd name="connsiteX3" fmla="*/ 0 w 774700"/>
                <a:gd name="connsiteY3" fmla="*/ 3175 h 403225"/>
                <a:gd name="connsiteX0" fmla="*/ 0 w 723900"/>
                <a:gd name="connsiteY0" fmla="*/ 3175 h 333375"/>
                <a:gd name="connsiteX1" fmla="*/ 723900 w 723900"/>
                <a:gd name="connsiteY1" fmla="*/ 333375 h 333375"/>
                <a:gd name="connsiteX2" fmla="*/ 492125 w 723900"/>
                <a:gd name="connsiteY2" fmla="*/ 0 h 333375"/>
                <a:gd name="connsiteX3" fmla="*/ 0 w 723900"/>
                <a:gd name="connsiteY3" fmla="*/ 3175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3900" h="333375">
                  <a:moveTo>
                    <a:pt x="0" y="3175"/>
                  </a:moveTo>
                  <a:lnTo>
                    <a:pt x="723900" y="333375"/>
                  </a:lnTo>
                  <a:lnTo>
                    <a:pt x="492125" y="0"/>
                  </a:lnTo>
                  <a:lnTo>
                    <a:pt x="0" y="3175"/>
                  </a:lnTo>
                  <a:close/>
                </a:path>
              </a:pathLst>
            </a:custGeom>
            <a:solidFill>
              <a:srgbClr val="014F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矩形 17"/>
            <p:cNvSpPr/>
            <p:nvPr/>
          </p:nvSpPr>
          <p:spPr>
            <a:xfrm>
              <a:off x="-38100" y="4663441"/>
              <a:ext cx="9324528" cy="492760"/>
            </a:xfrm>
            <a:prstGeom prst="rect">
              <a:avLst/>
            </a:prstGeom>
            <a:solidFill>
              <a:srgbClr val="016B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1705161" y="3107606"/>
            <a:ext cx="5733678" cy="58105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600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  <a:cs typeface="经典平黑简" pitchFamily="49" charset="-122"/>
              </a:defRPr>
            </a:lvl1pPr>
          </a:lstStyle>
          <a:p>
            <a:pPr algn="ctr"/>
            <a:r>
              <a:rPr lang="zh-CN" altLang="en-US" sz="2400" b="1" spc="3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锐普，专业</a:t>
            </a:r>
            <a:r>
              <a:rPr lang="en-US" altLang="zh-CN" sz="2400" b="1" spc="3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400" b="1" spc="3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设计领跑者</a:t>
            </a:r>
            <a:endParaRPr lang="zh-CN" altLang="en-US" sz="2400" b="1" spc="3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649932" y="3718721"/>
            <a:ext cx="5920336" cy="230832"/>
            <a:chOff x="1718156" y="3795886"/>
            <a:chExt cx="5920336" cy="230832"/>
          </a:xfrm>
        </p:grpSpPr>
        <p:sp>
          <p:nvSpPr>
            <p:cNvPr id="7" name="TextBox 3"/>
            <p:cNvSpPr txBox="1">
              <a:spLocks noChangeArrowheads="1"/>
            </p:cNvSpPr>
            <p:nvPr/>
          </p:nvSpPr>
          <p:spPr bwMode="auto">
            <a:xfrm>
              <a:off x="1718156" y="3795886"/>
              <a:ext cx="2003953" cy="230832"/>
            </a:xfrm>
            <a:prstGeom prst="rect">
              <a:avLst/>
            </a:prstGeom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050">
                  <a:latin typeface="微软雅黑" pitchFamily="34" charset="-122"/>
                  <a:ea typeface="微软雅黑" pitchFamily="34" charset="-122"/>
                  <a:cs typeface="经典平黑简" pitchFamily="49" charset="-122"/>
                </a:defRPr>
              </a:lvl1pPr>
            </a:lstStyle>
            <a:p>
              <a:r>
                <a:rPr lang="zh-CN" sz="900" dirty="0"/>
                <a:t>锐普</a:t>
              </a:r>
              <a:r>
                <a:rPr lang="en-US" altLang="zh-CN" sz="900" dirty="0"/>
                <a:t>PPT</a:t>
              </a:r>
              <a:r>
                <a:rPr lang="zh-CN" altLang="en-US" sz="900" dirty="0"/>
                <a:t>设计</a:t>
              </a:r>
              <a:r>
                <a:rPr lang="en-US" altLang="zh-CN" sz="900" dirty="0"/>
                <a:t>  </a:t>
              </a:r>
              <a:r>
                <a:rPr lang="en-US" altLang="zh-CN" sz="900" dirty="0">
                  <a:solidFill>
                    <a:schemeClr val="bg1"/>
                  </a:solidFill>
                  <a:hlinkClick r:id="rId2"/>
                </a:rPr>
                <a:t>www.rapidesign.cn</a:t>
              </a:r>
              <a:endParaRPr lang="en-US" altLang="zh-CN" sz="900" dirty="0">
                <a:solidFill>
                  <a:schemeClr val="bg1"/>
                </a:solidFill>
              </a:endParaRPr>
            </a:p>
          </p:txBody>
        </p:sp>
        <p:sp>
          <p:nvSpPr>
            <p:cNvPr id="8" name="TextBox 3"/>
            <p:cNvSpPr txBox="1">
              <a:spLocks noChangeArrowheads="1"/>
            </p:cNvSpPr>
            <p:nvPr/>
          </p:nvSpPr>
          <p:spPr bwMode="auto">
            <a:xfrm>
              <a:off x="3662372" y="3795886"/>
              <a:ext cx="3410644" cy="230832"/>
            </a:xfrm>
            <a:prstGeom prst="rect">
              <a:avLst/>
            </a:prstGeom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050">
                  <a:latin typeface="微软雅黑" pitchFamily="34" charset="-122"/>
                  <a:ea typeface="微软雅黑" pitchFamily="34" charset="-122"/>
                  <a:cs typeface="经典平黑简" pitchFamily="49" charset="-122"/>
                </a:defRPr>
              </a:lvl1pPr>
            </a:lstStyle>
            <a:p>
              <a:r>
                <a:rPr lang="zh-CN" sz="900" dirty="0"/>
                <a:t>锐普</a:t>
              </a:r>
              <a:r>
                <a:rPr lang="en-US" altLang="zh-CN" sz="900" dirty="0"/>
                <a:t>PPT</a:t>
              </a:r>
              <a:r>
                <a:rPr lang="zh-CN" sz="900" dirty="0"/>
                <a:t>商城</a:t>
              </a:r>
              <a:r>
                <a:rPr lang="en-US" altLang="zh-CN" sz="900" dirty="0"/>
                <a:t>  </a:t>
              </a:r>
              <a:r>
                <a:rPr lang="en-US" altLang="zh-CN" sz="900" dirty="0">
                  <a:solidFill>
                    <a:schemeClr val="bg1"/>
                  </a:solidFill>
                  <a:hlinkClick r:id="rId3"/>
                </a:rPr>
                <a:t>www.rapidppt.com</a:t>
              </a:r>
              <a:r>
                <a:rPr lang="en-US" altLang="zh-CN" sz="900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9" name="TextBox 3"/>
            <p:cNvSpPr txBox="1">
              <a:spLocks noChangeArrowheads="1"/>
            </p:cNvSpPr>
            <p:nvPr/>
          </p:nvSpPr>
          <p:spPr bwMode="auto">
            <a:xfrm>
              <a:off x="5622268" y="3795886"/>
              <a:ext cx="2016224" cy="230832"/>
            </a:xfrm>
            <a:prstGeom prst="rect">
              <a:avLst/>
            </a:prstGeom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050">
                  <a:latin typeface="微软雅黑" pitchFamily="34" charset="-122"/>
                  <a:ea typeface="微软雅黑" pitchFamily="34" charset="-122"/>
                  <a:cs typeface="经典平黑简" pitchFamily="49" charset="-122"/>
                </a:defRPr>
              </a:lvl1pPr>
            </a:lstStyle>
            <a:p>
              <a:r>
                <a:rPr lang="zh-CN" sz="900" dirty="0"/>
                <a:t>锐普</a:t>
              </a:r>
              <a:r>
                <a:rPr lang="en-US" altLang="zh-CN" sz="900" dirty="0"/>
                <a:t>PPT</a:t>
              </a:r>
              <a:r>
                <a:rPr lang="zh-CN" sz="900" dirty="0"/>
                <a:t>论坛</a:t>
              </a:r>
              <a:r>
                <a:rPr lang="en-US" altLang="zh-CN" sz="900" dirty="0"/>
                <a:t>  </a:t>
              </a:r>
              <a:r>
                <a:rPr lang="en-US" altLang="zh-CN" sz="900" dirty="0" smtClean="0">
                  <a:solidFill>
                    <a:schemeClr val="bg1"/>
                  </a:solidFill>
                  <a:hlinkClick r:id="rId4"/>
                </a:rPr>
                <a:t>www.rapidbbs.cn</a:t>
              </a:r>
              <a:r>
                <a:rPr lang="en-US" altLang="zh-CN" sz="900" dirty="0" smtClean="0">
                  <a:solidFill>
                    <a:schemeClr val="bg1"/>
                  </a:solidFill>
                </a:rPr>
                <a:t>  </a:t>
              </a:r>
              <a:endParaRPr lang="en-US" altLang="zh-CN" sz="900" dirty="0">
                <a:solidFill>
                  <a:schemeClr val="bg1"/>
                </a:solidFill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3671054" y="3853594"/>
              <a:ext cx="0" cy="115416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5632876" y="3853594"/>
              <a:ext cx="0" cy="115416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矩形 11"/>
          <p:cNvSpPr/>
          <p:nvPr/>
        </p:nvSpPr>
        <p:spPr>
          <a:xfrm>
            <a:off x="795165" y="4725809"/>
            <a:ext cx="755367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sz="16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演世界公益娱乐</a:t>
            </a:r>
            <a:r>
              <a:rPr lang="zh-CN" altLang="en-US" sz="16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作品，版权所有</a:t>
            </a:r>
            <a:r>
              <a:rPr lang="zh-CN" altLang="en-US" sz="16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，欢迎分享交流</a:t>
            </a:r>
            <a:r>
              <a:rPr lang="zh-CN" altLang="en-US" sz="16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3873299" y="1685926"/>
            <a:ext cx="1397402" cy="1389880"/>
            <a:chOff x="3623625" y="1511031"/>
            <a:chExt cx="1896751" cy="1886541"/>
          </a:xfrm>
        </p:grpSpPr>
        <p:pic>
          <p:nvPicPr>
            <p:cNvPr id="14" name="Picture 2" descr="C:\Users\admin\Desktop\锐普PPT微信二维码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39" b="-1"/>
            <a:stretch/>
          </p:blipFill>
          <p:spPr bwMode="auto">
            <a:xfrm>
              <a:off x="3623625" y="1511031"/>
              <a:ext cx="1896751" cy="18865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矩形 14"/>
            <p:cNvSpPr/>
            <p:nvPr/>
          </p:nvSpPr>
          <p:spPr>
            <a:xfrm>
              <a:off x="3623625" y="1511031"/>
              <a:ext cx="1896751" cy="1883674"/>
            </a:xfrm>
            <a:prstGeom prst="rect">
              <a:avLst/>
            </a:prstGeom>
            <a:noFill/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 flipH="1">
            <a:off x="3683380" y="-44086"/>
            <a:ext cx="3753453" cy="3212736"/>
            <a:chOff x="1677305" y="-15511"/>
            <a:chExt cx="3753453" cy="3212736"/>
          </a:xfrm>
        </p:grpSpPr>
        <p:sp>
          <p:nvSpPr>
            <p:cNvPr id="2" name="任意多边形 1"/>
            <p:cNvSpPr/>
            <p:nvPr/>
          </p:nvSpPr>
          <p:spPr>
            <a:xfrm>
              <a:off x="1677305" y="-15511"/>
              <a:ext cx="3698848" cy="3093448"/>
            </a:xfrm>
            <a:custGeom>
              <a:avLst/>
              <a:gdLst>
                <a:gd name="connsiteX0" fmla="*/ 0 w 8490857"/>
                <a:gd name="connsiteY0" fmla="*/ 0 h 5167086"/>
                <a:gd name="connsiteX1" fmla="*/ 8490857 w 8490857"/>
                <a:gd name="connsiteY1" fmla="*/ 4702629 h 5167086"/>
                <a:gd name="connsiteX2" fmla="*/ 7373257 w 8490857"/>
                <a:gd name="connsiteY2" fmla="*/ 5167086 h 5167086"/>
                <a:gd name="connsiteX0" fmla="*/ 0 w 7373257"/>
                <a:gd name="connsiteY0" fmla="*/ 0 h 5167086"/>
                <a:gd name="connsiteX1" fmla="*/ 2714172 w 7373257"/>
                <a:gd name="connsiteY1" fmla="*/ 1509487 h 5167086"/>
                <a:gd name="connsiteX2" fmla="*/ 7373257 w 7373257"/>
                <a:gd name="connsiteY2" fmla="*/ 5167086 h 5167086"/>
                <a:gd name="connsiteX0" fmla="*/ 0 w 2714172"/>
                <a:gd name="connsiteY0" fmla="*/ 0 h 3033486"/>
                <a:gd name="connsiteX1" fmla="*/ 2714172 w 2714172"/>
                <a:gd name="connsiteY1" fmla="*/ 1509487 h 3033486"/>
                <a:gd name="connsiteX2" fmla="*/ 2714171 w 2714172"/>
                <a:gd name="connsiteY2" fmla="*/ 3033486 h 3033486"/>
                <a:gd name="connsiteX0" fmla="*/ 0 w 2873829"/>
                <a:gd name="connsiteY0" fmla="*/ 0 h 3033486"/>
                <a:gd name="connsiteX1" fmla="*/ 2873829 w 2873829"/>
                <a:gd name="connsiteY1" fmla="*/ 1596573 h 3033486"/>
                <a:gd name="connsiteX2" fmla="*/ 2714171 w 2873829"/>
                <a:gd name="connsiteY2" fmla="*/ 3033486 h 3033486"/>
                <a:gd name="connsiteX0" fmla="*/ 0 w 2873829"/>
                <a:gd name="connsiteY0" fmla="*/ 0 h 3033486"/>
                <a:gd name="connsiteX1" fmla="*/ 2873829 w 2873829"/>
                <a:gd name="connsiteY1" fmla="*/ 1596573 h 3033486"/>
                <a:gd name="connsiteX2" fmla="*/ 2859314 w 2873829"/>
                <a:gd name="connsiteY2" fmla="*/ 3033486 h 3033486"/>
                <a:gd name="connsiteX0" fmla="*/ 0 w 2988129"/>
                <a:gd name="connsiteY0" fmla="*/ 0 h 3033486"/>
                <a:gd name="connsiteX1" fmla="*/ 2988129 w 2988129"/>
                <a:gd name="connsiteY1" fmla="*/ 1653723 h 3033486"/>
                <a:gd name="connsiteX2" fmla="*/ 2859314 w 2988129"/>
                <a:gd name="connsiteY2" fmla="*/ 3033486 h 3033486"/>
                <a:gd name="connsiteX0" fmla="*/ 0 w 2992664"/>
                <a:gd name="connsiteY0" fmla="*/ 0 h 3052536"/>
                <a:gd name="connsiteX1" fmla="*/ 2988129 w 2992664"/>
                <a:gd name="connsiteY1" fmla="*/ 1653723 h 3052536"/>
                <a:gd name="connsiteX2" fmla="*/ 2992664 w 2992664"/>
                <a:gd name="connsiteY2" fmla="*/ 3052536 h 3052536"/>
                <a:gd name="connsiteX0" fmla="*/ 0 w 2988129"/>
                <a:gd name="connsiteY0" fmla="*/ 0 h 3052536"/>
                <a:gd name="connsiteX1" fmla="*/ 2988129 w 2988129"/>
                <a:gd name="connsiteY1" fmla="*/ 1653723 h 3052536"/>
                <a:gd name="connsiteX2" fmla="*/ 2964089 w 2988129"/>
                <a:gd name="connsiteY2" fmla="*/ 3052536 h 3052536"/>
                <a:gd name="connsiteX0" fmla="*/ 0 w 2988129"/>
                <a:gd name="connsiteY0" fmla="*/ 0 h 3052536"/>
                <a:gd name="connsiteX1" fmla="*/ 2988129 w 2988129"/>
                <a:gd name="connsiteY1" fmla="*/ 1653723 h 3052536"/>
                <a:gd name="connsiteX2" fmla="*/ 2983139 w 2988129"/>
                <a:gd name="connsiteY2" fmla="*/ 3052536 h 3052536"/>
                <a:gd name="connsiteX0" fmla="*/ 0 w 2988129"/>
                <a:gd name="connsiteY0" fmla="*/ 0 h 3178266"/>
                <a:gd name="connsiteX1" fmla="*/ 2988129 w 2988129"/>
                <a:gd name="connsiteY1" fmla="*/ 1779453 h 3178266"/>
                <a:gd name="connsiteX2" fmla="*/ 2983139 w 2988129"/>
                <a:gd name="connsiteY2" fmla="*/ 3178266 h 3178266"/>
                <a:gd name="connsiteX0" fmla="*/ 0 w 2989489"/>
                <a:gd name="connsiteY0" fmla="*/ 0 h 3248116"/>
                <a:gd name="connsiteX1" fmla="*/ 2988129 w 2989489"/>
                <a:gd name="connsiteY1" fmla="*/ 1779453 h 3248116"/>
                <a:gd name="connsiteX2" fmla="*/ 2989489 w 2989489"/>
                <a:gd name="connsiteY2" fmla="*/ 3248116 h 3248116"/>
                <a:gd name="connsiteX0" fmla="*/ 0 w 2684689"/>
                <a:gd name="connsiteY0" fmla="*/ 0 h 3260816"/>
                <a:gd name="connsiteX1" fmla="*/ 2683329 w 2684689"/>
                <a:gd name="connsiteY1" fmla="*/ 1792153 h 3260816"/>
                <a:gd name="connsiteX2" fmla="*/ 2684689 w 2684689"/>
                <a:gd name="connsiteY2" fmla="*/ 3260816 h 3260816"/>
                <a:gd name="connsiteX0" fmla="*/ 0 w 2011589"/>
                <a:gd name="connsiteY0" fmla="*/ 0 h 3248116"/>
                <a:gd name="connsiteX1" fmla="*/ 2010229 w 2011589"/>
                <a:gd name="connsiteY1" fmla="*/ 1779453 h 3248116"/>
                <a:gd name="connsiteX2" fmla="*/ 2011589 w 2011589"/>
                <a:gd name="connsiteY2" fmla="*/ 3248116 h 3248116"/>
                <a:gd name="connsiteX0" fmla="*/ 0 w 2011589"/>
                <a:gd name="connsiteY0" fmla="*/ 0 h 3248116"/>
                <a:gd name="connsiteX1" fmla="*/ 2010229 w 2011589"/>
                <a:gd name="connsiteY1" fmla="*/ 1779453 h 3248116"/>
                <a:gd name="connsiteX2" fmla="*/ 2011589 w 2011589"/>
                <a:gd name="connsiteY2" fmla="*/ 3248116 h 3248116"/>
                <a:gd name="connsiteX0" fmla="*/ 0 w 2011589"/>
                <a:gd name="connsiteY0" fmla="*/ 0 h 3248116"/>
                <a:gd name="connsiteX1" fmla="*/ 2010229 w 2011589"/>
                <a:gd name="connsiteY1" fmla="*/ 1779453 h 3248116"/>
                <a:gd name="connsiteX2" fmla="*/ 2011589 w 2011589"/>
                <a:gd name="connsiteY2" fmla="*/ 3248116 h 3248116"/>
                <a:gd name="connsiteX0" fmla="*/ 0 w 2011589"/>
                <a:gd name="connsiteY0" fmla="*/ 0 h 3248116"/>
                <a:gd name="connsiteX1" fmla="*/ 2010229 w 2011589"/>
                <a:gd name="connsiteY1" fmla="*/ 1779453 h 3248116"/>
                <a:gd name="connsiteX2" fmla="*/ 2011589 w 2011589"/>
                <a:gd name="connsiteY2" fmla="*/ 3248116 h 3248116"/>
                <a:gd name="connsiteX0" fmla="*/ 0 w 1808389"/>
                <a:gd name="connsiteY0" fmla="*/ 0 h 3222716"/>
                <a:gd name="connsiteX1" fmla="*/ 1807029 w 1808389"/>
                <a:gd name="connsiteY1" fmla="*/ 1754053 h 3222716"/>
                <a:gd name="connsiteX2" fmla="*/ 1808389 w 1808389"/>
                <a:gd name="connsiteY2" fmla="*/ 3222716 h 3222716"/>
                <a:gd name="connsiteX0" fmla="*/ 0 w 1732189"/>
                <a:gd name="connsiteY0" fmla="*/ 0 h 3210016"/>
                <a:gd name="connsiteX1" fmla="*/ 1730829 w 1732189"/>
                <a:gd name="connsiteY1" fmla="*/ 1741353 h 3210016"/>
                <a:gd name="connsiteX2" fmla="*/ 1732189 w 1732189"/>
                <a:gd name="connsiteY2" fmla="*/ 3210016 h 3210016"/>
                <a:gd name="connsiteX0" fmla="*/ 0 w 3484789"/>
                <a:gd name="connsiteY0" fmla="*/ 0 h 1905522"/>
                <a:gd name="connsiteX1" fmla="*/ 1730829 w 3484789"/>
                <a:gd name="connsiteY1" fmla="*/ 1741353 h 1905522"/>
                <a:gd name="connsiteX2" fmla="*/ 3484789 w 3484789"/>
                <a:gd name="connsiteY2" fmla="*/ 1876516 h 1905522"/>
                <a:gd name="connsiteX0" fmla="*/ 0 w 3484789"/>
                <a:gd name="connsiteY0" fmla="*/ 0 h 1989546"/>
                <a:gd name="connsiteX1" fmla="*/ 1730829 w 3484789"/>
                <a:gd name="connsiteY1" fmla="*/ 1741353 h 1989546"/>
                <a:gd name="connsiteX2" fmla="*/ 3484789 w 3484789"/>
                <a:gd name="connsiteY2" fmla="*/ 1876516 h 1989546"/>
                <a:gd name="connsiteX0" fmla="*/ 0 w 3484789"/>
                <a:gd name="connsiteY0" fmla="*/ 0 h 1876516"/>
                <a:gd name="connsiteX1" fmla="*/ 1730829 w 3484789"/>
                <a:gd name="connsiteY1" fmla="*/ 1741353 h 1876516"/>
                <a:gd name="connsiteX2" fmla="*/ 3484789 w 3484789"/>
                <a:gd name="connsiteY2" fmla="*/ 1876516 h 1876516"/>
                <a:gd name="connsiteX0" fmla="*/ 0 w 3497489"/>
                <a:gd name="connsiteY0" fmla="*/ 0 h 1741353"/>
                <a:gd name="connsiteX1" fmla="*/ 1730829 w 3497489"/>
                <a:gd name="connsiteY1" fmla="*/ 1741353 h 1741353"/>
                <a:gd name="connsiteX2" fmla="*/ 3497489 w 3497489"/>
                <a:gd name="connsiteY2" fmla="*/ 1736816 h 1741353"/>
                <a:gd name="connsiteX0" fmla="*/ 0 w 3459389"/>
                <a:gd name="connsiteY0" fmla="*/ 0 h 1741353"/>
                <a:gd name="connsiteX1" fmla="*/ 1730829 w 3459389"/>
                <a:gd name="connsiteY1" fmla="*/ 1741353 h 1741353"/>
                <a:gd name="connsiteX2" fmla="*/ 3459389 w 3459389"/>
                <a:gd name="connsiteY2" fmla="*/ 1736816 h 1741353"/>
                <a:gd name="connsiteX0" fmla="*/ 0 w 3459389"/>
                <a:gd name="connsiteY0" fmla="*/ 0 h 1741806"/>
                <a:gd name="connsiteX1" fmla="*/ 1730829 w 3459389"/>
                <a:gd name="connsiteY1" fmla="*/ 1741353 h 1741806"/>
                <a:gd name="connsiteX2" fmla="*/ 3295724 w 3459389"/>
                <a:gd name="connsiteY2" fmla="*/ 1741806 h 1741806"/>
                <a:gd name="connsiteX3" fmla="*/ 3459389 w 3459389"/>
                <a:gd name="connsiteY3" fmla="*/ 1736816 h 1741806"/>
                <a:gd name="connsiteX0" fmla="*/ 0 w 3295724"/>
                <a:gd name="connsiteY0" fmla="*/ 0 h 3146516"/>
                <a:gd name="connsiteX1" fmla="*/ 1730829 w 3295724"/>
                <a:gd name="connsiteY1" fmla="*/ 1741353 h 3146516"/>
                <a:gd name="connsiteX2" fmla="*/ 3295724 w 3295724"/>
                <a:gd name="connsiteY2" fmla="*/ 1741806 h 3146516"/>
                <a:gd name="connsiteX3" fmla="*/ 3294289 w 3295724"/>
                <a:gd name="connsiteY3" fmla="*/ 3146516 h 3146516"/>
                <a:gd name="connsiteX0" fmla="*/ 0 w 3397324"/>
                <a:gd name="connsiteY0" fmla="*/ 0 h 3146516"/>
                <a:gd name="connsiteX1" fmla="*/ 1730829 w 3397324"/>
                <a:gd name="connsiteY1" fmla="*/ 1741353 h 3146516"/>
                <a:gd name="connsiteX2" fmla="*/ 3397324 w 3397324"/>
                <a:gd name="connsiteY2" fmla="*/ 1741806 h 3146516"/>
                <a:gd name="connsiteX3" fmla="*/ 3294289 w 3397324"/>
                <a:gd name="connsiteY3" fmla="*/ 3146516 h 3146516"/>
                <a:gd name="connsiteX0" fmla="*/ 0 w 3397324"/>
                <a:gd name="connsiteY0" fmla="*/ 0 h 3108416"/>
                <a:gd name="connsiteX1" fmla="*/ 1730829 w 3397324"/>
                <a:gd name="connsiteY1" fmla="*/ 1741353 h 3108416"/>
                <a:gd name="connsiteX2" fmla="*/ 3397324 w 3397324"/>
                <a:gd name="connsiteY2" fmla="*/ 1741806 h 3108416"/>
                <a:gd name="connsiteX3" fmla="*/ 3383189 w 3397324"/>
                <a:gd name="connsiteY3" fmla="*/ 3108416 h 3108416"/>
                <a:gd name="connsiteX0" fmla="*/ 0 w 3397324"/>
                <a:gd name="connsiteY0" fmla="*/ 0 h 3175091"/>
                <a:gd name="connsiteX1" fmla="*/ 1730829 w 3397324"/>
                <a:gd name="connsiteY1" fmla="*/ 1741353 h 3175091"/>
                <a:gd name="connsiteX2" fmla="*/ 3397324 w 3397324"/>
                <a:gd name="connsiteY2" fmla="*/ 1741806 h 3175091"/>
                <a:gd name="connsiteX3" fmla="*/ 3383189 w 3397324"/>
                <a:gd name="connsiteY3" fmla="*/ 3175091 h 3175091"/>
                <a:gd name="connsiteX0" fmla="*/ 0 w 3397324"/>
                <a:gd name="connsiteY0" fmla="*/ 0 h 3165566"/>
                <a:gd name="connsiteX1" fmla="*/ 1730829 w 3397324"/>
                <a:gd name="connsiteY1" fmla="*/ 1741353 h 3165566"/>
                <a:gd name="connsiteX2" fmla="*/ 3397324 w 3397324"/>
                <a:gd name="connsiteY2" fmla="*/ 1741806 h 3165566"/>
                <a:gd name="connsiteX3" fmla="*/ 3392714 w 3397324"/>
                <a:gd name="connsiteY3" fmla="*/ 3165566 h 3165566"/>
                <a:gd name="connsiteX0" fmla="*/ 0 w 3397324"/>
                <a:gd name="connsiteY0" fmla="*/ 0 h 3165566"/>
                <a:gd name="connsiteX1" fmla="*/ 1730829 w 3397324"/>
                <a:gd name="connsiteY1" fmla="*/ 1741353 h 3165566"/>
                <a:gd name="connsiteX2" fmla="*/ 3397324 w 3397324"/>
                <a:gd name="connsiteY2" fmla="*/ 1741806 h 3165566"/>
                <a:gd name="connsiteX3" fmla="*/ 3392714 w 3397324"/>
                <a:gd name="connsiteY3" fmla="*/ 3165566 h 3165566"/>
                <a:gd name="connsiteX0" fmla="*/ 0 w 3397324"/>
                <a:gd name="connsiteY0" fmla="*/ 0 h 3165566"/>
                <a:gd name="connsiteX1" fmla="*/ 1730829 w 3397324"/>
                <a:gd name="connsiteY1" fmla="*/ 1741353 h 3165566"/>
                <a:gd name="connsiteX2" fmla="*/ 3397324 w 3397324"/>
                <a:gd name="connsiteY2" fmla="*/ 1741806 h 3165566"/>
                <a:gd name="connsiteX3" fmla="*/ 3392714 w 3397324"/>
                <a:gd name="connsiteY3" fmla="*/ 3165566 h 3165566"/>
                <a:gd name="connsiteX0" fmla="*/ 0 w 3397324"/>
                <a:gd name="connsiteY0" fmla="*/ 0 h 3165566"/>
                <a:gd name="connsiteX1" fmla="*/ 1716541 w 3397324"/>
                <a:gd name="connsiteY1" fmla="*/ 1703253 h 3165566"/>
                <a:gd name="connsiteX2" fmla="*/ 3397324 w 3397324"/>
                <a:gd name="connsiteY2" fmla="*/ 1741806 h 3165566"/>
                <a:gd name="connsiteX3" fmla="*/ 3392714 w 3397324"/>
                <a:gd name="connsiteY3" fmla="*/ 3165566 h 3165566"/>
                <a:gd name="connsiteX0" fmla="*/ 0 w 3393140"/>
                <a:gd name="connsiteY0" fmla="*/ 0 h 3165566"/>
                <a:gd name="connsiteX1" fmla="*/ 1716541 w 3393140"/>
                <a:gd name="connsiteY1" fmla="*/ 1703253 h 3165566"/>
                <a:gd name="connsiteX2" fmla="*/ 3392561 w 3393140"/>
                <a:gd name="connsiteY2" fmla="*/ 1713231 h 3165566"/>
                <a:gd name="connsiteX3" fmla="*/ 3392714 w 3393140"/>
                <a:gd name="connsiteY3" fmla="*/ 3165566 h 3165566"/>
                <a:gd name="connsiteX0" fmla="*/ 0 w 3393140"/>
                <a:gd name="connsiteY0" fmla="*/ 0 h 3165566"/>
                <a:gd name="connsiteX1" fmla="*/ 1716541 w 3393140"/>
                <a:gd name="connsiteY1" fmla="*/ 1703253 h 3165566"/>
                <a:gd name="connsiteX2" fmla="*/ 3392561 w 3393140"/>
                <a:gd name="connsiteY2" fmla="*/ 1675131 h 3165566"/>
                <a:gd name="connsiteX3" fmla="*/ 3392714 w 3393140"/>
                <a:gd name="connsiteY3" fmla="*/ 3165566 h 3165566"/>
                <a:gd name="connsiteX0" fmla="*/ 0 w 3393140"/>
                <a:gd name="connsiteY0" fmla="*/ 0 h 3165566"/>
                <a:gd name="connsiteX1" fmla="*/ 1707016 w 3393140"/>
                <a:gd name="connsiteY1" fmla="*/ 1660390 h 3165566"/>
                <a:gd name="connsiteX2" fmla="*/ 3392561 w 3393140"/>
                <a:gd name="connsiteY2" fmla="*/ 1675131 h 3165566"/>
                <a:gd name="connsiteX3" fmla="*/ 3392714 w 3393140"/>
                <a:gd name="connsiteY3" fmla="*/ 3165566 h 3165566"/>
                <a:gd name="connsiteX0" fmla="*/ 0 w 3301700"/>
                <a:gd name="connsiteY0" fmla="*/ 0 h 3211286"/>
                <a:gd name="connsiteX1" fmla="*/ 1615576 w 3301700"/>
                <a:gd name="connsiteY1" fmla="*/ 1706110 h 3211286"/>
                <a:gd name="connsiteX2" fmla="*/ 3301121 w 3301700"/>
                <a:gd name="connsiteY2" fmla="*/ 1720851 h 3211286"/>
                <a:gd name="connsiteX3" fmla="*/ 3301274 w 3301700"/>
                <a:gd name="connsiteY3" fmla="*/ 3211286 h 3211286"/>
                <a:gd name="connsiteX0" fmla="*/ 0 w 3370280"/>
                <a:gd name="connsiteY0" fmla="*/ 0 h 3196046"/>
                <a:gd name="connsiteX1" fmla="*/ 1684156 w 3370280"/>
                <a:gd name="connsiteY1" fmla="*/ 1690870 h 3196046"/>
                <a:gd name="connsiteX2" fmla="*/ 3369701 w 3370280"/>
                <a:gd name="connsiteY2" fmla="*/ 1705611 h 3196046"/>
                <a:gd name="connsiteX3" fmla="*/ 3369854 w 3370280"/>
                <a:gd name="connsiteY3" fmla="*/ 3196046 h 3196046"/>
                <a:gd name="connsiteX0" fmla="*/ 0 w 3370280"/>
                <a:gd name="connsiteY0" fmla="*/ 0 h 3196046"/>
                <a:gd name="connsiteX1" fmla="*/ 1731781 w 3370280"/>
                <a:gd name="connsiteY1" fmla="*/ 1705158 h 3196046"/>
                <a:gd name="connsiteX2" fmla="*/ 3369701 w 3370280"/>
                <a:gd name="connsiteY2" fmla="*/ 1705611 h 3196046"/>
                <a:gd name="connsiteX3" fmla="*/ 3369854 w 3370280"/>
                <a:gd name="connsiteY3" fmla="*/ 3196046 h 3196046"/>
                <a:gd name="connsiteX0" fmla="*/ 0 w 3316940"/>
                <a:gd name="connsiteY0" fmla="*/ 0 h 3196046"/>
                <a:gd name="connsiteX1" fmla="*/ 1678441 w 3316940"/>
                <a:gd name="connsiteY1" fmla="*/ 1705158 h 3196046"/>
                <a:gd name="connsiteX2" fmla="*/ 3316361 w 3316940"/>
                <a:gd name="connsiteY2" fmla="*/ 1705611 h 3196046"/>
                <a:gd name="connsiteX3" fmla="*/ 3316514 w 3316940"/>
                <a:gd name="connsiteY3" fmla="*/ 3196046 h 3196046"/>
                <a:gd name="connsiteX0" fmla="*/ 0 w 3263600"/>
                <a:gd name="connsiteY0" fmla="*/ 0 h 3180806"/>
                <a:gd name="connsiteX1" fmla="*/ 1625101 w 3263600"/>
                <a:gd name="connsiteY1" fmla="*/ 1689918 h 3180806"/>
                <a:gd name="connsiteX2" fmla="*/ 3263021 w 3263600"/>
                <a:gd name="connsiteY2" fmla="*/ 1690371 h 3180806"/>
                <a:gd name="connsiteX3" fmla="*/ 3263174 w 3263600"/>
                <a:gd name="connsiteY3" fmla="*/ 3180806 h 3180806"/>
                <a:gd name="connsiteX0" fmla="*/ 0 w 3233120"/>
                <a:gd name="connsiteY0" fmla="*/ 0 h 3188426"/>
                <a:gd name="connsiteX1" fmla="*/ 1594621 w 3233120"/>
                <a:gd name="connsiteY1" fmla="*/ 1697538 h 3188426"/>
                <a:gd name="connsiteX2" fmla="*/ 3232541 w 3233120"/>
                <a:gd name="connsiteY2" fmla="*/ 1697991 h 3188426"/>
                <a:gd name="connsiteX3" fmla="*/ 3232694 w 3233120"/>
                <a:gd name="connsiteY3" fmla="*/ 3188426 h 3188426"/>
                <a:gd name="connsiteX0" fmla="*/ 0 w 3316940"/>
                <a:gd name="connsiteY0" fmla="*/ 0 h 3165566"/>
                <a:gd name="connsiteX1" fmla="*/ 1678441 w 3316940"/>
                <a:gd name="connsiteY1" fmla="*/ 1674678 h 3165566"/>
                <a:gd name="connsiteX2" fmla="*/ 3316361 w 3316940"/>
                <a:gd name="connsiteY2" fmla="*/ 1675131 h 3165566"/>
                <a:gd name="connsiteX3" fmla="*/ 3316514 w 3316940"/>
                <a:gd name="connsiteY3" fmla="*/ 3165566 h 3165566"/>
                <a:gd name="connsiteX0" fmla="*/ 0 w 3266140"/>
                <a:gd name="connsiteY0" fmla="*/ 0 h 3216366"/>
                <a:gd name="connsiteX1" fmla="*/ 1627641 w 3266140"/>
                <a:gd name="connsiteY1" fmla="*/ 1725478 h 3216366"/>
                <a:gd name="connsiteX2" fmla="*/ 3265561 w 3266140"/>
                <a:gd name="connsiteY2" fmla="*/ 1725931 h 3216366"/>
                <a:gd name="connsiteX3" fmla="*/ 3265714 w 3266140"/>
                <a:gd name="connsiteY3" fmla="*/ 3216366 h 3216366"/>
                <a:gd name="connsiteX0" fmla="*/ 0 w 3228040"/>
                <a:gd name="connsiteY0" fmla="*/ 0 h 3229066"/>
                <a:gd name="connsiteX1" fmla="*/ 1589541 w 3228040"/>
                <a:gd name="connsiteY1" fmla="*/ 1738178 h 3229066"/>
                <a:gd name="connsiteX2" fmla="*/ 3227461 w 3228040"/>
                <a:gd name="connsiteY2" fmla="*/ 1738631 h 3229066"/>
                <a:gd name="connsiteX3" fmla="*/ 3227614 w 3228040"/>
                <a:gd name="connsiteY3" fmla="*/ 3229066 h 3229066"/>
                <a:gd name="connsiteX0" fmla="*/ 0 w 3278840"/>
                <a:gd name="connsiteY0" fmla="*/ 0 h 3203666"/>
                <a:gd name="connsiteX1" fmla="*/ 1640341 w 3278840"/>
                <a:gd name="connsiteY1" fmla="*/ 1712778 h 3203666"/>
                <a:gd name="connsiteX2" fmla="*/ 3278261 w 3278840"/>
                <a:gd name="connsiteY2" fmla="*/ 1713231 h 3203666"/>
                <a:gd name="connsiteX3" fmla="*/ 3278414 w 3278840"/>
                <a:gd name="connsiteY3" fmla="*/ 3203666 h 3203666"/>
                <a:gd name="connsiteX0" fmla="*/ 0 w 3297890"/>
                <a:gd name="connsiteY0" fmla="*/ 0 h 3165566"/>
                <a:gd name="connsiteX1" fmla="*/ 1659391 w 3297890"/>
                <a:gd name="connsiteY1" fmla="*/ 1674678 h 3165566"/>
                <a:gd name="connsiteX2" fmla="*/ 3297311 w 3297890"/>
                <a:gd name="connsiteY2" fmla="*/ 1675131 h 3165566"/>
                <a:gd name="connsiteX3" fmla="*/ 3297464 w 3297890"/>
                <a:gd name="connsiteY3" fmla="*/ 3165566 h 3165566"/>
                <a:gd name="connsiteX0" fmla="*/ 0 w 3428519"/>
                <a:gd name="connsiteY0" fmla="*/ 0 h 3122023"/>
                <a:gd name="connsiteX1" fmla="*/ 1790020 w 3428519"/>
                <a:gd name="connsiteY1" fmla="*/ 1631135 h 3122023"/>
                <a:gd name="connsiteX2" fmla="*/ 3427940 w 3428519"/>
                <a:gd name="connsiteY2" fmla="*/ 1631588 h 3122023"/>
                <a:gd name="connsiteX3" fmla="*/ 3428093 w 3428519"/>
                <a:gd name="connsiteY3" fmla="*/ 3122023 h 3122023"/>
                <a:gd name="connsiteX0" fmla="*/ 0 w 3355948"/>
                <a:gd name="connsiteY0" fmla="*/ 0 h 3122023"/>
                <a:gd name="connsiteX1" fmla="*/ 1717449 w 3355948"/>
                <a:gd name="connsiteY1" fmla="*/ 1631135 h 3122023"/>
                <a:gd name="connsiteX2" fmla="*/ 3355369 w 3355948"/>
                <a:gd name="connsiteY2" fmla="*/ 1631588 h 3122023"/>
                <a:gd name="connsiteX3" fmla="*/ 3355522 w 3355948"/>
                <a:gd name="connsiteY3" fmla="*/ 3122023 h 3122023"/>
                <a:gd name="connsiteX0" fmla="*/ 0 w 3584548"/>
                <a:gd name="connsiteY0" fmla="*/ 0 h 3102973"/>
                <a:gd name="connsiteX1" fmla="*/ 1946049 w 3584548"/>
                <a:gd name="connsiteY1" fmla="*/ 1612085 h 3102973"/>
                <a:gd name="connsiteX2" fmla="*/ 3583969 w 3584548"/>
                <a:gd name="connsiteY2" fmla="*/ 1612538 h 3102973"/>
                <a:gd name="connsiteX3" fmla="*/ 3584122 w 3584548"/>
                <a:gd name="connsiteY3" fmla="*/ 3102973 h 3102973"/>
                <a:gd name="connsiteX0" fmla="*/ 0 w 3727423"/>
                <a:gd name="connsiteY0" fmla="*/ 0 h 3102973"/>
                <a:gd name="connsiteX1" fmla="*/ 2088924 w 3727423"/>
                <a:gd name="connsiteY1" fmla="*/ 1612085 h 3102973"/>
                <a:gd name="connsiteX2" fmla="*/ 3726844 w 3727423"/>
                <a:gd name="connsiteY2" fmla="*/ 1612538 h 3102973"/>
                <a:gd name="connsiteX3" fmla="*/ 3726997 w 3727423"/>
                <a:gd name="connsiteY3" fmla="*/ 3102973 h 3102973"/>
                <a:gd name="connsiteX0" fmla="*/ 0 w 3698848"/>
                <a:gd name="connsiteY0" fmla="*/ 0 h 3093448"/>
                <a:gd name="connsiteX1" fmla="*/ 2060349 w 3698848"/>
                <a:gd name="connsiteY1" fmla="*/ 1602560 h 3093448"/>
                <a:gd name="connsiteX2" fmla="*/ 3698269 w 3698848"/>
                <a:gd name="connsiteY2" fmla="*/ 1603013 h 3093448"/>
                <a:gd name="connsiteX3" fmla="*/ 3698422 w 3698848"/>
                <a:gd name="connsiteY3" fmla="*/ 3093448 h 3093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98848" h="3093448">
                  <a:moveTo>
                    <a:pt x="0" y="0"/>
                  </a:moveTo>
                  <a:lnTo>
                    <a:pt x="2060349" y="1602560"/>
                  </a:lnTo>
                  <a:lnTo>
                    <a:pt x="3698269" y="1603013"/>
                  </a:lnTo>
                  <a:cubicBezTo>
                    <a:pt x="3696732" y="2077600"/>
                    <a:pt x="3699959" y="2618861"/>
                    <a:pt x="3698422" y="3093448"/>
                  </a:cubicBezTo>
                </a:path>
              </a:pathLst>
            </a:cu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等腰三角形 22"/>
            <p:cNvSpPr/>
            <p:nvPr/>
          </p:nvSpPr>
          <p:spPr>
            <a:xfrm rot="10800000">
              <a:off x="5320563" y="3112889"/>
              <a:ext cx="110195" cy="84336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3401175" y="4035643"/>
            <a:ext cx="23416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策划：亚子        设计：小倩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38827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1374</TotalTime>
  <Words>501</Words>
  <Application>Microsoft Office PowerPoint</Application>
  <PresentationFormat>全屏显示(16:9)</PresentationFormat>
  <Paragraphs>65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微软雅黑</vt:lpstr>
      <vt:lpstr>方正大黑简体</vt:lpstr>
      <vt:lpstr>宋体</vt:lpstr>
      <vt:lpstr>Arial</vt:lpstr>
      <vt:lpstr>方正正大黑简体</vt:lpstr>
      <vt:lpstr>Arial Black</vt:lpstr>
      <vt:lpstr>经典平黑简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kan</cp:lastModifiedBy>
  <cp:revision>139</cp:revision>
  <dcterms:created xsi:type="dcterms:W3CDTF">2013-10-23T05:12:26Z</dcterms:created>
  <dcterms:modified xsi:type="dcterms:W3CDTF">2015-04-26T02:31:08Z</dcterms:modified>
</cp:coreProperties>
</file>