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95" r:id="rId3"/>
    <p:sldMasterId id="2147483729" r:id="rId4"/>
  </p:sldMasterIdLst>
  <p:notesMasterIdLst>
    <p:notesMasterId r:id="rId12"/>
  </p:notesMasterIdLst>
  <p:sldIdLst>
    <p:sldId id="256" r:id="rId5"/>
    <p:sldId id="257" r:id="rId6"/>
    <p:sldId id="258" r:id="rId7"/>
    <p:sldId id="259" r:id="rId8"/>
    <p:sldId id="260" r:id="rId9"/>
    <p:sldId id="269" r:id="rId10"/>
    <p:sldId id="270" r:id="rId1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>
          <p15:clr>
            <a:srgbClr val="A4A3A4"/>
          </p15:clr>
        </p15:guide>
        <p15:guide id="2" pos="383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0E9"/>
    <a:srgbClr val="FF9B05"/>
    <a:srgbClr val="003146"/>
    <a:srgbClr val="00A29A"/>
    <a:srgbClr val="FCE5C4"/>
    <a:srgbClr val="7777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714" y="96"/>
      </p:cViewPr>
      <p:guideLst>
        <p:guide orient="horz" pos="2154"/>
        <p:guide pos="383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sldImg" idx="2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099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8163" y="4387850"/>
            <a:ext cx="5780087" cy="395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33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4852D56-5ADC-4357-8FC3-F4CE45D79F80}" type="datetimeFigureOut">
              <a:rPr lang="zh-CN" altLang="en-US"/>
              <a:pPr/>
              <a:t>2018/5/28</a:t>
            </a:fld>
            <a:endParaRPr lang="zh-CN" alt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6800"/>
            <a:ext cx="29733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9FA2387-626C-4CC1-8836-2962EC43AD2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1708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18606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BF9220C-F1DA-4A7B-A054-112133B44967}" type="datetimeFigureOut">
              <a:rPr lang="zh-CN" altLang="en-US"/>
              <a:pPr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196A5D-0A9F-47E9-8E63-DD38437FD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4646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A54FEBD-6AA8-4B25-B880-10A1810FCC35}" type="datetimeFigureOut">
              <a:rPr lang="zh-CN" altLang="en-US"/>
              <a:pPr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96F1AF-E8A3-49E9-982F-2BEA725DDC0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199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AA0E7D-73D3-4C55-AFBE-6D8AB5E06703}" type="datetimeFigureOut">
              <a:rPr lang="zh-CN" altLang="en-US"/>
              <a:pPr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8A34EE-9FE1-47CA-AF64-FD070EE2E94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6250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320770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9218814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257434373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3888" y="981075"/>
            <a:ext cx="5395912" cy="53736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981075"/>
            <a:ext cx="5395913" cy="53736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361817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16595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5514342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6244956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47110828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DA7EFA-37C4-48B9-A874-8822EEC2671B}" type="datetimeFigureOut">
              <a:rPr lang="zh-CN" altLang="en-US"/>
              <a:pPr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F986BD-D4BA-488C-BFB3-A76FF06B0D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4202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22601019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681620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2850" y="115888"/>
            <a:ext cx="2735263" cy="62388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3888" y="115888"/>
            <a:ext cx="8056562" cy="62388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892032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989046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844488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76836596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3888" y="981075"/>
            <a:ext cx="5395912" cy="53736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981075"/>
            <a:ext cx="5395913" cy="53736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525679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380832"/>
      </p:ext>
    </p:extLst>
  </p:cSld>
  <p:clrMapOvr>
    <a:masterClrMapping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798334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3289773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B0033AA-A232-4D05-B899-3E6413D6B299}" type="datetimeFigureOut">
              <a:rPr lang="zh-CN" altLang="en-US"/>
              <a:pPr/>
              <a:t>2018/5/28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FF8B43-1007-40B5-9F41-D6F6BCC8CE0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53485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6643456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47208563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152143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2850" y="115888"/>
            <a:ext cx="2735263" cy="62388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3888" y="115888"/>
            <a:ext cx="8056562" cy="62388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312442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48397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921843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787090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349126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79849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7714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CB73F4-05E4-4322-8E8D-C4256BC5201F}" type="datetimeFigureOut">
              <a:rPr lang="zh-CN" altLang="en-US"/>
              <a:pPr/>
              <a:t>2018/5/28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27F3ED-9D75-44A5-AD85-E593288A08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25121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85562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918107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136165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450467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1447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2A3B78E-750E-42AF-A55F-75F2FFEAC6FD}" type="datetimeFigureOut">
              <a:rPr lang="zh-CN" altLang="en-US"/>
              <a:pPr/>
              <a:t>2018/5/28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A32DE0-48A3-4468-BB61-7584831E8E0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510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12A5DEF-13FA-4449-BF5C-085672E77859}" type="datetimeFigureOut">
              <a:rPr lang="zh-CN" altLang="en-US"/>
              <a:pPr/>
              <a:t>2018/5/28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884041-C135-43E1-9B65-9DF1860F2C5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337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023B48-0B3F-44BF-94EC-950BB780D3E9}" type="datetimeFigureOut">
              <a:rPr lang="zh-CN" altLang="en-US"/>
              <a:pPr/>
              <a:t>2018/5/28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69B8DA-9074-4951-ACC3-4B3EDFD9803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5321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1D2254F-1FE1-464E-B808-7DAEFE3FC496}" type="datetimeFigureOut">
              <a:rPr lang="zh-CN" altLang="en-US"/>
              <a:pPr/>
              <a:t>2018/5/28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195988-F98D-43C8-AE11-7C5465D708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4059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D5ED77-2AFA-4811-9A83-DFB75ACDE010}" type="datetimeFigureOut">
              <a:rPr lang="zh-CN" altLang="en-US"/>
              <a:pPr/>
              <a:t>2018/5/28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565723-B486-4A84-808F-CCAAD665AD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541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Click to edit Master text styles</a:t>
            </a:r>
          </a:p>
          <a:p>
            <a:pPr lvl="1"/>
            <a:r>
              <a:rPr lang="zh-CN" altLang="zh-CN" smtClean="0"/>
              <a:t>Second level</a:t>
            </a:r>
          </a:p>
          <a:p>
            <a:pPr lvl="2"/>
            <a:r>
              <a:rPr lang="zh-CN" altLang="zh-CN" smtClean="0"/>
              <a:t>Third level</a:t>
            </a:r>
          </a:p>
          <a:p>
            <a:pPr lvl="3"/>
            <a:r>
              <a:rPr lang="zh-CN" altLang="zh-CN" smtClean="0"/>
              <a:t>Fourth level</a:t>
            </a:r>
          </a:p>
          <a:p>
            <a:pPr lvl="4"/>
            <a:r>
              <a:rPr lang="zh-CN" altLang="zh-CN" smtClean="0"/>
              <a:t>Fifth level</a:t>
            </a:r>
          </a:p>
        </p:txBody>
      </p:sp>
      <p:sp>
        <p:nvSpPr>
          <p:cNvPr id="1028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6D33B79D-70C9-4B11-B5CE-A50F5D7F8D08}" type="datetimeFigureOut">
              <a:rPr lang="zh-CN" altLang="en-US"/>
              <a:pPr/>
              <a:t>2018/5/28</a:t>
            </a:fld>
            <a:endParaRPr lang="zh-CN" altLang="en-US"/>
          </a:p>
        </p:txBody>
      </p:sp>
      <p:sp>
        <p:nvSpPr>
          <p:cNvPr id="1029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48200" y="6356350"/>
            <a:ext cx="2895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30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7200" y="6356350"/>
            <a:ext cx="32766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106CA38A-D355-4348-B142-D5938F21FCC6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2-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23888" y="115888"/>
            <a:ext cx="10944225" cy="649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标题文本样式：微软雅黑/28号  Arial/28pt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3888" y="981075"/>
            <a:ext cx="10944225" cy="537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第一级内容文本样式：微软雅黑/20号  Arial/20pt</a:t>
            </a:r>
          </a:p>
          <a:p>
            <a:pPr lvl="1"/>
            <a:r>
              <a:rPr lang="zh-CN" altLang="zh-CN" smtClean="0"/>
              <a:t>第二级内容文本样式：微软雅黑/18号  Arial/18pt</a:t>
            </a:r>
          </a:p>
          <a:p>
            <a:pPr lvl="2"/>
            <a:r>
              <a:rPr lang="zh-CN" altLang="zh-CN" smtClean="0"/>
              <a:t>第三级内容文本样式：微软雅黑/16号  Arial/16pt</a:t>
            </a:r>
          </a:p>
          <a:p>
            <a:pPr lvl="3"/>
            <a:r>
              <a:rPr lang="zh-CN" altLang="zh-CN" smtClean="0"/>
              <a:t>第四级内容文本样式：微软雅黑/14号  Arial/14pt</a:t>
            </a:r>
          </a:p>
          <a:p>
            <a:pPr lvl="4"/>
            <a:r>
              <a:rPr lang="zh-CN" altLang="zh-CN" smtClean="0"/>
              <a:t>第五级内容文本样式：微软雅黑/12号  Arial/12pt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ransition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80975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541338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95350" indent="-17462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55713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619250" indent="-18415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4150" y="-26988"/>
            <a:ext cx="12376150" cy="6645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23888" y="115888"/>
            <a:ext cx="10944225" cy="649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标题文本样式：微软雅黑/28号  Arial/28pt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3888" y="981075"/>
            <a:ext cx="10944225" cy="5373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第一级内容文本样式：微软雅黑/20号  Arial/20pt</a:t>
            </a:r>
          </a:p>
          <a:p>
            <a:pPr lvl="1"/>
            <a:r>
              <a:rPr lang="zh-CN" altLang="zh-CN" smtClean="0"/>
              <a:t>第二级内容文本样式：微软雅黑/18号  Arial/18pt</a:t>
            </a:r>
          </a:p>
          <a:p>
            <a:pPr lvl="2"/>
            <a:r>
              <a:rPr lang="zh-CN" altLang="zh-CN" smtClean="0"/>
              <a:t>第三级内容文本样式：微软雅黑/16号  Arial/16pt</a:t>
            </a:r>
          </a:p>
          <a:p>
            <a:pPr lvl="3"/>
            <a:r>
              <a:rPr lang="zh-CN" altLang="zh-CN" smtClean="0"/>
              <a:t>第四级内容文本样式：微软雅黑/14号  Arial/14pt</a:t>
            </a:r>
          </a:p>
          <a:p>
            <a:pPr lvl="4"/>
            <a:r>
              <a:rPr lang="zh-CN" altLang="zh-CN" smtClean="0"/>
              <a:t>第五级内容文本样式：微软雅黑/12号  Arial/12pt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</p:sldLayoutIdLst>
  <p:transition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80975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541338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95350" indent="-17462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55713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619250" indent="-18415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anose="05000000000000000000" pitchFamily="2" charset="2"/>
        <a:buChar char="l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2018/5/28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872604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slide" Target="slide3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1.wav"/><Relationship Id="rId5" Type="http://schemas.openxmlformats.org/officeDocument/2006/relationships/slide" Target="slide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audio" Target="../media/audio1.wav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0" descr="C:\Users\apple\Desktop\mb\222222222\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88" y="0"/>
            <a:ext cx="122189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TextBox 11"/>
          <p:cNvSpPr txBox="1">
            <a:spLocks noChangeArrowheads="1"/>
          </p:cNvSpPr>
          <p:nvPr/>
        </p:nvSpPr>
        <p:spPr bwMode="auto">
          <a:xfrm>
            <a:off x="4476750" y="2079625"/>
            <a:ext cx="3717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   球   在   喊   救   命</a:t>
            </a:r>
          </a:p>
        </p:txBody>
      </p:sp>
      <p:sp>
        <p:nvSpPr>
          <p:cNvPr id="5124" name="矩形 14"/>
          <p:cNvSpPr>
            <a:spLocks noChangeArrowheads="1"/>
          </p:cNvSpPr>
          <p:nvPr/>
        </p:nvSpPr>
        <p:spPr bwMode="auto">
          <a:xfrm>
            <a:off x="4471988" y="2270125"/>
            <a:ext cx="3387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 dirty="0">
                <a:solidFill>
                  <a:schemeClr val="bg1"/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THE EARTH</a:t>
            </a:r>
            <a:endParaRPr lang="zh-CN" altLang="en-US" sz="4000" dirty="0">
              <a:solidFill>
                <a:schemeClr val="bg1"/>
              </a:solidFill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  <p:sp>
        <p:nvSpPr>
          <p:cNvPr id="5125" name="矩形 15"/>
          <p:cNvSpPr>
            <a:spLocks noChangeArrowheads="1"/>
          </p:cNvSpPr>
          <p:nvPr/>
        </p:nvSpPr>
        <p:spPr bwMode="auto">
          <a:xfrm>
            <a:off x="4489450" y="2760663"/>
            <a:ext cx="33655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WAS CRYING FOR</a:t>
            </a:r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6" name="Picture 12" descr="C:\Users\apple\Desktop\mb\222222222\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300" y="3211513"/>
            <a:ext cx="3511550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utoUpdateAnimBg="0"/>
      <p:bldP spid="5124" grpId="0" autoUpdateAnimBg="0"/>
      <p:bldP spid="5125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9" descr="C:\Users\apple\Desktop\mb\222222222\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3788" y="0"/>
            <a:ext cx="1011237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矩形 10"/>
          <p:cNvSpPr>
            <a:spLocks noChangeArrowheads="1"/>
          </p:cNvSpPr>
          <p:nvPr/>
        </p:nvSpPr>
        <p:spPr bwMode="auto">
          <a:xfrm>
            <a:off x="1298575" y="858838"/>
            <a:ext cx="215582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600">
                <a:solidFill>
                  <a:srgbClr val="A6A6A6"/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DIRECTORY</a:t>
            </a:r>
            <a:endParaRPr lang="zh-CN" altLang="en-US" sz="2600">
              <a:solidFill>
                <a:srgbClr val="A6A6A6"/>
              </a:solidFill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  <p:pic>
        <p:nvPicPr>
          <p:cNvPr id="6148" name="Picture 11" descr="C:\Users\apple\Desktop\mb\222222222\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89025"/>
            <a:ext cx="1341438" cy="1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12" descr="C:\Users\apple\Desktop\mb\222222222\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1463" y="2179638"/>
            <a:ext cx="109537" cy="109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2" descr="C:\Users\apple\Desktop\mb\222222222\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2475" y="2641600"/>
            <a:ext cx="109538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12" descr="C:\Users\apple\Desktop\mb\222222222\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3488" y="3086100"/>
            <a:ext cx="109537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12" descr="C:\Users\apple\Desktop\mb\222222222\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1325" y="3538538"/>
            <a:ext cx="109538" cy="109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12" descr="C:\Users\apple\Desktop\mb\222222222\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31475" y="4306888"/>
            <a:ext cx="109538" cy="109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Picture 12" descr="C:\Users\apple\Desktop\mb\222222222\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763" y="4752975"/>
            <a:ext cx="109537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Picture 12" descr="C:\Users\apple\Desktop\mb\222222222\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9925" y="5197475"/>
            <a:ext cx="109538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6" name="Picture 12" descr="C:\Users\apple\Desktop\mb\222222222\5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0025" y="5657850"/>
            <a:ext cx="109538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7" name="矩形 20">
            <a:hlinkClick r:id="rId5" action="ppaction://hlinksldjump">
              <a:snd r:embed="rId6" name="click.wav"/>
            </a:hlinkClick>
            <a:hlinkHover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692275" y="2030413"/>
            <a:ext cx="2435225" cy="35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70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first quarter sales</a:t>
            </a:r>
            <a:endParaRPr lang="zh-CN" altLang="en-US" sz="170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8" name="矩形 21"/>
          <p:cNvSpPr>
            <a:spLocks noChangeArrowheads="1"/>
          </p:cNvSpPr>
          <p:nvPr/>
        </p:nvSpPr>
        <p:spPr bwMode="auto">
          <a:xfrm>
            <a:off x="2136775" y="2506663"/>
            <a:ext cx="5187950" cy="35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70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second quarter sales The third quarter sales</a:t>
            </a:r>
            <a:endParaRPr lang="zh-CN" altLang="en-US" sz="170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59" name="矩形 23"/>
          <p:cNvSpPr>
            <a:spLocks noChangeArrowheads="1"/>
          </p:cNvSpPr>
          <p:nvPr/>
        </p:nvSpPr>
        <p:spPr bwMode="auto">
          <a:xfrm>
            <a:off x="2652713" y="2967038"/>
            <a:ext cx="5187950" cy="35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70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second quarter sales The third quarter sales</a:t>
            </a:r>
            <a:endParaRPr lang="zh-CN" altLang="en-US" sz="170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60" name="矩形 24"/>
          <p:cNvSpPr>
            <a:spLocks noChangeArrowheads="1"/>
          </p:cNvSpPr>
          <p:nvPr/>
        </p:nvSpPr>
        <p:spPr bwMode="auto">
          <a:xfrm>
            <a:off x="3098800" y="3429000"/>
            <a:ext cx="2436813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70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first quarter sales</a:t>
            </a:r>
            <a:endParaRPr lang="zh-CN" altLang="en-US" sz="170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61" name="矩形 25"/>
          <p:cNvSpPr>
            <a:spLocks noChangeArrowheads="1"/>
          </p:cNvSpPr>
          <p:nvPr/>
        </p:nvSpPr>
        <p:spPr bwMode="auto">
          <a:xfrm>
            <a:off x="7921625" y="4141788"/>
            <a:ext cx="2436813" cy="35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70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first quarter sales</a:t>
            </a:r>
            <a:endParaRPr lang="zh-CN" altLang="en-US" sz="170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62" name="矩形 26"/>
          <p:cNvSpPr>
            <a:spLocks noChangeArrowheads="1"/>
          </p:cNvSpPr>
          <p:nvPr/>
        </p:nvSpPr>
        <p:spPr bwMode="auto">
          <a:xfrm>
            <a:off x="4805363" y="4608513"/>
            <a:ext cx="5187950" cy="35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70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second quarter sales The third quarter sales</a:t>
            </a:r>
            <a:endParaRPr lang="zh-CN" altLang="en-US" sz="170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63" name="矩形 27"/>
          <p:cNvSpPr>
            <a:spLocks noChangeArrowheads="1"/>
          </p:cNvSpPr>
          <p:nvPr/>
        </p:nvSpPr>
        <p:spPr bwMode="auto">
          <a:xfrm>
            <a:off x="4303713" y="5070475"/>
            <a:ext cx="5187950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70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second quarter sales The third quarter sales</a:t>
            </a:r>
            <a:endParaRPr lang="zh-CN" altLang="en-US" sz="170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64" name="矩形 28"/>
          <p:cNvSpPr>
            <a:spLocks noChangeArrowheads="1"/>
          </p:cNvSpPr>
          <p:nvPr/>
        </p:nvSpPr>
        <p:spPr bwMode="auto">
          <a:xfrm>
            <a:off x="6586538" y="5532438"/>
            <a:ext cx="243522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70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first quarter sales</a:t>
            </a:r>
            <a:endParaRPr lang="zh-CN" altLang="en-US" sz="170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6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7" grpId="0" autoUpdateAnimBg="0"/>
      <p:bldP spid="6158" grpId="0" autoUpdateAnimBg="0"/>
      <p:bldP spid="6159" grpId="0" autoUpdateAnimBg="0"/>
      <p:bldP spid="6160" grpId="0" autoUpdateAnimBg="0"/>
      <p:bldP spid="6161" grpId="0" autoUpdateAnimBg="0"/>
      <p:bldP spid="6162" grpId="0" autoUpdateAnimBg="0"/>
      <p:bldP spid="6163" grpId="0" autoUpdateAnimBg="0"/>
      <p:bldP spid="6164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7" descr="C:\Users\apple\Desktop\mb\222222222\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矩形 6"/>
          <p:cNvSpPr>
            <a:spLocks noChangeArrowheads="1"/>
          </p:cNvSpPr>
          <p:nvPr/>
        </p:nvSpPr>
        <p:spPr bwMode="auto">
          <a:xfrm>
            <a:off x="4572000" y="2625725"/>
            <a:ext cx="3154363" cy="1216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FIRST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90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QUARTER SALES</a:t>
            </a:r>
            <a:endParaRPr lang="zh-CN" altLang="en-US" sz="290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79820">
                                      <p:cBhvr>
                                        <p:cTn id="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2" descr="C:\Users\apple\Desktop\mb\222222222\5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25" y="708025"/>
            <a:ext cx="109538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9" descr="C:\Users\apple\Desktop\mb\222222222\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3788" y="0"/>
            <a:ext cx="1011237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6" name="矩形 11"/>
          <p:cNvSpPr>
            <a:spLocks noChangeArrowheads="1"/>
          </p:cNvSpPr>
          <p:nvPr/>
        </p:nvSpPr>
        <p:spPr bwMode="auto">
          <a:xfrm>
            <a:off x="1457325" y="4264025"/>
            <a:ext cx="9313863" cy="365125"/>
          </a:xfrm>
          <a:prstGeom prst="rect">
            <a:avLst/>
          </a:prstGeom>
          <a:solidFill>
            <a:srgbClr val="D9D9D9"/>
          </a:solidFill>
          <a:ln w="9525" cmpd="sng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>
              <a:lnSpc>
                <a:spcPct val="90000"/>
              </a:lnSpc>
              <a:spcBef>
                <a:spcPct val="30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/>
          </a:p>
        </p:txBody>
      </p:sp>
      <p:pic>
        <p:nvPicPr>
          <p:cNvPr id="8197" name="Picture 10" descr="C:\Users\apple\Desktop\mb\222222222\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0025" y="2509838"/>
            <a:ext cx="3389313" cy="163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8" name="矩形 13"/>
          <p:cNvSpPr>
            <a:spLocks noChangeArrowheads="1"/>
          </p:cNvSpPr>
          <p:nvPr/>
        </p:nvSpPr>
        <p:spPr bwMode="auto">
          <a:xfrm>
            <a:off x="5070475" y="2592388"/>
            <a:ext cx="557847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A6A6A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Ehendae parionsent. Officip iendeles vitaspediti untiunto te soloriam, id et explaccabo. Uptas quatium enihillibus est lacearc hiciass edignisquo bla di ommos modit atument.</a:t>
            </a:r>
          </a:p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A6A6A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Uptas quatium enihillibus est lacearc hiciass edignisquo bla di ommos modit atument.</a:t>
            </a:r>
          </a:p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600">
              <a:solidFill>
                <a:srgbClr val="A6A6A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99" name="矩形 14"/>
          <p:cNvSpPr>
            <a:spLocks noChangeArrowheads="1"/>
          </p:cNvSpPr>
          <p:nvPr/>
        </p:nvSpPr>
        <p:spPr bwMode="auto">
          <a:xfrm>
            <a:off x="1565275" y="598488"/>
            <a:ext cx="3014663" cy="35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70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FIRST QUARTER SALES</a:t>
            </a:r>
            <a:endParaRPr lang="zh-CN" altLang="en-US" sz="170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00" name="矩形 15">
            <a:hlinkClick r:id="rId5" action="ppaction://hlinksldjump">
              <a:snd r:embed="rId6" name="click.wav"/>
            </a:hlinkClick>
            <a:hlinkHover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0685463" y="6288088"/>
            <a:ext cx="110966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rgbClr val="00A0E9"/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【DIRECTORY】</a:t>
            </a:r>
            <a:endParaRPr lang="zh-CN" altLang="en-US" sz="1000">
              <a:solidFill>
                <a:srgbClr val="00A0E9"/>
              </a:solidFill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9" descr="C:\Users\apple\Desktop\mb\222222222\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3788" y="0"/>
            <a:ext cx="1011237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12" descr="C:\Users\apple\Desktop\mb\222222222\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25" y="708025"/>
            <a:ext cx="109538" cy="10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0" name="矩形 9"/>
          <p:cNvSpPr>
            <a:spLocks noChangeArrowheads="1"/>
          </p:cNvSpPr>
          <p:nvPr/>
        </p:nvSpPr>
        <p:spPr bwMode="auto">
          <a:xfrm>
            <a:off x="1565275" y="598488"/>
            <a:ext cx="6342063" cy="35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700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SECOND QUARTER SALES THE THIRD QUARTER SALES</a:t>
            </a:r>
            <a:endParaRPr lang="zh-CN" altLang="en-US" sz="1700">
              <a:solidFill>
                <a:srgbClr val="A6A6A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221" name="Picture 9" descr="C:\Users\apple\Desktop\mb\222222222\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4138" y="1338263"/>
            <a:ext cx="2376487" cy="366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2" name="矩形 12"/>
          <p:cNvSpPr>
            <a:spLocks noChangeArrowheads="1"/>
          </p:cNvSpPr>
          <p:nvPr/>
        </p:nvSpPr>
        <p:spPr bwMode="auto">
          <a:xfrm>
            <a:off x="3738563" y="2470150"/>
            <a:ext cx="72104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A6A6A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Ehendae parionsent. Officip iendeles vitaspediti untiunto te soloriam, id et explaccabo. Uptas quatium enihillibus est lacearc hiciass edignisquo bla di ommos modit atument.</a:t>
            </a:r>
          </a:p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A6A6A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Uptas quatium enihillibus est lacearc hiciass edignisquo bla di ommos modit atument.</a:t>
            </a:r>
          </a:p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600">
              <a:solidFill>
                <a:srgbClr val="A6A6A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23" name="Picture 10" descr="C:\Users\apple\Desktop\mb\222222222\9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7013" y="3648075"/>
            <a:ext cx="1657350" cy="1103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4" name="矩形 14"/>
          <p:cNvSpPr>
            <a:spLocks noChangeArrowheads="1"/>
          </p:cNvSpPr>
          <p:nvPr/>
        </p:nvSpPr>
        <p:spPr bwMode="auto">
          <a:xfrm>
            <a:off x="3744913" y="3698875"/>
            <a:ext cx="5260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A6A6A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Ehendae parionsent. Officip iendeles vitaspediti untiunto te soloriam, id et explaccabo. Uptas quatium enihillibus est lacearc hiciass edignisquo bla di ommos modit atument.</a:t>
            </a:r>
          </a:p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A6A6A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Uptas quatium enihillibus est lacearc hiciass edignisquo bla di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600">
              <a:solidFill>
                <a:srgbClr val="A6A6A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25" name="矩形 16">
            <a:hlinkClick r:id="rId6" action="ppaction://hlinksldjump">
              <a:snd r:embed="rId7" name="click.wav"/>
            </a:hlinkClick>
            <a:hlinkHover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0685463" y="6288088"/>
            <a:ext cx="110966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rgbClr val="00A0E9"/>
                </a:solidFill>
                <a:latin typeface="方正大标宋简体" panose="03000509000000000000" pitchFamily="65" charset="-122"/>
                <a:ea typeface="方正大标宋简体" panose="03000509000000000000" pitchFamily="65" charset="-122"/>
              </a:rPr>
              <a:t>【DIRECTORY】</a:t>
            </a:r>
            <a:endParaRPr lang="zh-CN" altLang="en-US" sz="1000">
              <a:solidFill>
                <a:srgbClr val="00A0E9"/>
              </a:solidFill>
              <a:latin typeface="方正大标宋简体" panose="03000509000000000000" pitchFamily="65" charset="-122"/>
              <a:ea typeface="方正大标宋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 autoUpdateAnimBg="0"/>
      <p:bldP spid="9224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 descr="C:\Users\apple\Desktop\mb\222222222\1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9675" y="3878263"/>
            <a:ext cx="2455863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9" descr="C:\Users\apple\Desktop\mb\222222222\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9450" y="3884613"/>
            <a:ext cx="1011238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矩形 6"/>
          <p:cNvSpPr>
            <a:spLocks noChangeArrowheads="1"/>
          </p:cNvSpPr>
          <p:nvPr/>
        </p:nvSpPr>
        <p:spPr bwMode="auto">
          <a:xfrm>
            <a:off x="4926013" y="2703513"/>
            <a:ext cx="2784475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ct val="30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400" b="1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rgbClr val="A6A6A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FOR WATCHING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8043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微笑PPT - 小A">
  <a:themeElements>
    <a:clrScheme name="微笑PPT - 小A 1">
      <a:dk1>
        <a:srgbClr val="000000"/>
      </a:dk1>
      <a:lt1>
        <a:srgbClr val="FFFFFF"/>
      </a:lt1>
      <a:dk2>
        <a:srgbClr val="FFFFFF"/>
      </a:dk2>
      <a:lt2>
        <a:srgbClr val="B2B2B2"/>
      </a:lt2>
      <a:accent1>
        <a:srgbClr val="E20000"/>
      </a:accent1>
      <a:accent2>
        <a:srgbClr val="CC0000"/>
      </a:accent2>
      <a:accent3>
        <a:srgbClr val="FFFFFF"/>
      </a:accent3>
      <a:accent4>
        <a:srgbClr val="000000"/>
      </a:accent4>
      <a:accent5>
        <a:srgbClr val="EEAAAA"/>
      </a:accent5>
      <a:accent6>
        <a:srgbClr val="B90000"/>
      </a:accent6>
      <a:hlink>
        <a:srgbClr val="800000"/>
      </a:hlink>
      <a:folHlink>
        <a:srgbClr val="FFCC00"/>
      </a:folHlink>
    </a:clrScheme>
    <a:fontScheme name="微笑PPT - 小A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微笑PPT - 小A">
  <a:themeElements>
    <a:clrScheme name="1_微笑PPT - 小A 1">
      <a:dk1>
        <a:srgbClr val="000000"/>
      </a:dk1>
      <a:lt1>
        <a:srgbClr val="FFFFFF"/>
      </a:lt1>
      <a:dk2>
        <a:srgbClr val="FFFFFF"/>
      </a:dk2>
      <a:lt2>
        <a:srgbClr val="B2B2B2"/>
      </a:lt2>
      <a:accent1>
        <a:srgbClr val="E20000"/>
      </a:accent1>
      <a:accent2>
        <a:srgbClr val="CC0000"/>
      </a:accent2>
      <a:accent3>
        <a:srgbClr val="FFFFFF"/>
      </a:accent3>
      <a:accent4>
        <a:srgbClr val="000000"/>
      </a:accent4>
      <a:accent5>
        <a:srgbClr val="EEAAAA"/>
      </a:accent5>
      <a:accent6>
        <a:srgbClr val="B90000"/>
      </a:accent6>
      <a:hlink>
        <a:srgbClr val="800000"/>
      </a:hlink>
      <a:folHlink>
        <a:srgbClr val="FFCC00"/>
      </a:folHlink>
    </a:clrScheme>
    <a:fontScheme name="1_微笑PPT - 小A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1_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293</Words>
  <Application>Microsoft Office PowerPoint</Application>
  <PresentationFormat>宽屏</PresentationFormat>
  <Paragraphs>34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Arial</vt:lpstr>
      <vt:lpstr>宋体</vt:lpstr>
      <vt:lpstr>Wingdings</vt:lpstr>
      <vt:lpstr>Calibri</vt:lpstr>
      <vt:lpstr>Calibri Light</vt:lpstr>
      <vt:lpstr>微软雅黑</vt:lpstr>
      <vt:lpstr>方正大标宋简体</vt:lpstr>
      <vt:lpstr>Times New Roman</vt:lpstr>
      <vt:lpstr>Office Theme</vt:lpstr>
      <vt:lpstr>微笑PPT - 小A</vt:lpstr>
      <vt:lpstr>1_微笑PPT - 小A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1</cp:revision>
  <dcterms:modified xsi:type="dcterms:W3CDTF">2018-05-28T03:37:05Z</dcterms:modified>
</cp:coreProperties>
</file>