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6" r:id="rId2"/>
  </p:sldMasterIdLst>
  <p:notesMasterIdLst>
    <p:notesMasterId r:id="rId28"/>
  </p:notesMasterIdLst>
  <p:sldIdLst>
    <p:sldId id="349" r:id="rId3"/>
    <p:sldId id="325" r:id="rId4"/>
    <p:sldId id="332" r:id="rId5"/>
    <p:sldId id="333" r:id="rId6"/>
    <p:sldId id="297" r:id="rId7"/>
    <p:sldId id="334" r:id="rId8"/>
    <p:sldId id="335" r:id="rId9"/>
    <p:sldId id="336" r:id="rId10"/>
    <p:sldId id="337" r:id="rId11"/>
    <p:sldId id="338" r:id="rId12"/>
    <p:sldId id="305" r:id="rId13"/>
    <p:sldId id="306" r:id="rId14"/>
    <p:sldId id="341" r:id="rId15"/>
    <p:sldId id="310" r:id="rId16"/>
    <p:sldId id="313" r:id="rId17"/>
    <p:sldId id="314" r:id="rId18"/>
    <p:sldId id="340" r:id="rId19"/>
    <p:sldId id="342" r:id="rId20"/>
    <p:sldId id="328" r:id="rId21"/>
    <p:sldId id="319" r:id="rId22"/>
    <p:sldId id="331" r:id="rId23"/>
    <p:sldId id="343" r:id="rId24"/>
    <p:sldId id="345" r:id="rId25"/>
    <p:sldId id="346" r:id="rId26"/>
    <p:sldId id="350" r:id="rId27"/>
  </p:sldIdLst>
  <p:sldSz cx="12192000" cy="6858000"/>
  <p:notesSz cx="6858000" cy="9144000"/>
  <p:embeddedFontLst>
    <p:embeddedFont>
      <p:font typeface="金梅美工豆豆字體" panose="02010509060101010101" pitchFamily="49" charset="-120"/>
      <p:regular r:id="rId29"/>
    </p:embeddedFont>
    <p:embeddedFont>
      <p:font typeface="Ravie" panose="020B0604020202020204" charset="0"/>
      <p:regular r:id="rId30"/>
    </p:embeddedFont>
    <p:embeddedFont>
      <p:font typeface="Broadway BT" panose="04040905080B02020502" pitchFamily="82" charset="0"/>
      <p:regular r:id="rId31"/>
    </p:embeddedFont>
    <p:embeddedFont>
      <p:font typeface="创艺简中圆" pitchFamily="2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造字工房朗倩（非商用）粗体" pitchFamily="50" charset="-122"/>
      <p:regular r:id="rId35"/>
    </p:embeddedFont>
    <p:embeddedFont>
      <p:font typeface="PMingLiU" panose="02020500000000000000" pitchFamily="18" charset="-120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方正卡通简体" panose="03000509000000000000" pitchFamily="65" charset="-122"/>
      <p:regular r:id="rId41"/>
    </p:embeddedFont>
    <p:embeddedFont>
      <p:font typeface="Raavi" panose="020B0502040204020203" pitchFamily="34" charset="0"/>
      <p:regular r:id="rId42"/>
      <p:bold r:id="rId43"/>
    </p:embeddedFont>
    <p:embeddedFont>
      <p:font typeface="Arial Unicode MS" panose="020B0604020202020204" pitchFamily="34" charset="-122"/>
      <p:regular r:id="rId44"/>
    </p:embeddedFont>
    <p:embeddedFont>
      <p:font typeface="张海山锐谐体" panose="02000000000000000000" pitchFamily="2" charset="-122"/>
      <p:regular r:id="rId45"/>
    </p:embeddedFont>
    <p:embeddedFont>
      <p:font typeface="汉仪超粗圆简" panose="02010600030101010101" charset="-122"/>
      <p:regular r:id="rId46"/>
    </p:embeddedFont>
    <p:embeddedFont>
      <p:font typeface="Meiryo" panose="020B0604030504040204" pitchFamily="34" charset="-128"/>
      <p:regular r:id="rId47"/>
      <p:bold r:id="rId48"/>
      <p:italic r:id="rId49"/>
      <p:boldItalic r:id="rId50"/>
    </p:embeddedFont>
    <p:embeddedFont>
      <p:font typeface="Calibri Light" panose="020F0302020204030204" pitchFamily="34" charset="0"/>
      <p:regular r:id="rId51"/>
      <p:italic r:id="rId52"/>
    </p:embeddedFont>
    <p:embeddedFont>
      <p:font typeface="经典平黑简" panose="02010600030101010101" charset="-122"/>
      <p:regular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8" pos="665" userDrawn="1">
          <p15:clr>
            <a:srgbClr val="A4A3A4"/>
          </p15:clr>
        </p15:guide>
        <p15:guide id="9" pos="1073" userDrawn="1">
          <p15:clr>
            <a:srgbClr val="A4A3A4"/>
          </p15:clr>
        </p15:guide>
        <p15:guide id="10" orient="horz" pos="1457" userDrawn="1">
          <p15:clr>
            <a:srgbClr val="A4A3A4"/>
          </p15:clr>
        </p15:guide>
        <p15:guide id="11" orient="horz" pos="4110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  <p15:guide id="13" orient="horz" pos="1049" userDrawn="1">
          <p15:clr>
            <a:srgbClr val="A4A3A4"/>
          </p15:clr>
        </p15:guide>
        <p15:guide id="14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5100"/>
    <a:srgbClr val="663A77"/>
    <a:srgbClr val="00A0C6"/>
    <a:srgbClr val="FFFF00"/>
    <a:srgbClr val="FF6699"/>
    <a:srgbClr val="51FFCC"/>
    <a:srgbClr val="EC4015"/>
    <a:srgbClr val="FF6633"/>
    <a:srgbClr val="4E3B2E"/>
    <a:srgbClr val="5B4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1" autoAdjust="0"/>
    <p:restoredTop sz="94151" autoAdjust="0"/>
  </p:normalViewPr>
  <p:slideViewPr>
    <p:cSldViewPr snapToGrid="0" showGuides="1">
      <p:cViewPr varScale="1">
        <p:scale>
          <a:sx n="110" d="100"/>
          <a:sy n="110" d="100"/>
        </p:scale>
        <p:origin x="606" y="1398"/>
      </p:cViewPr>
      <p:guideLst>
        <p:guide pos="3863"/>
        <p:guide pos="665"/>
        <p:guide pos="1073"/>
        <p:guide orient="horz" pos="1457"/>
        <p:guide orient="horz" pos="4110"/>
        <p:guide orient="horz" pos="3748"/>
        <p:guide orient="horz" pos="1049"/>
        <p:guide orient="horz" pos="3884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1.fntdata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1.fntdata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font" Target="fonts/font25.fntdata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2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0" Type="http://schemas.openxmlformats.org/officeDocument/2006/relationships/slide" Target="slides/slide18.xml"/><Relationship Id="rId41" Type="http://schemas.openxmlformats.org/officeDocument/2006/relationships/font" Target="fonts/font13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BC848-F747-456A-A254-2FB296C27643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8871C7-A7CF-44B4-BDDC-499E0A6AE5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834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 smtClean="0"/>
              <a:t>造字工房朗倩（非商用）粗体</a:t>
            </a:r>
            <a:endParaRPr lang="en-US" altLang="zh-CN" sz="1200" dirty="0" smtClean="0"/>
          </a:p>
          <a:p>
            <a:r>
              <a:rPr lang="zh-CN" altLang="en-US" sz="1200" dirty="0" smtClean="0"/>
              <a:t>方正卡通简体</a:t>
            </a:r>
            <a:endParaRPr lang="en-US" altLang="zh-CN" sz="1200" dirty="0" smtClean="0"/>
          </a:p>
          <a:p>
            <a:r>
              <a:rPr lang="zh-TW" altLang="en-US" sz="1200" dirty="0" smtClean="0"/>
              <a:t>金梅美工豆豆字體</a:t>
            </a:r>
            <a:endParaRPr lang="en-US" altLang="zh-TW" sz="1200" dirty="0" smtClean="0"/>
          </a:p>
          <a:p>
            <a:r>
              <a:rPr lang="zh-CN" altLang="en-US" sz="1200" dirty="0" smtClean="0"/>
              <a:t>方正华隶</a:t>
            </a:r>
            <a:r>
              <a:rPr lang="en-US" altLang="zh-CN" sz="1200" dirty="0" smtClean="0"/>
              <a:t>_</a:t>
            </a:r>
            <a:r>
              <a:rPr lang="en-US" altLang="zh-TW" sz="1200" dirty="0" smtClean="0"/>
              <a:t>GBK</a:t>
            </a:r>
          </a:p>
          <a:p>
            <a:endParaRPr lang="en-US" altLang="zh-CN" sz="1200" dirty="0" smtClean="0"/>
          </a:p>
          <a:p>
            <a:r>
              <a:rPr lang="en-US" altLang="zh-CN" sz="1200" dirty="0" smtClean="0"/>
              <a:t>Ravie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871C7-A7CF-44B4-BDDC-499E0A6AE5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957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871C7-A7CF-44B4-BDDC-499E0A6AE51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345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36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871C7-A7CF-44B4-BDDC-499E0A6AE51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98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521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871C7-A7CF-44B4-BDDC-499E0A6AE5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671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871C7-A7CF-44B4-BDDC-499E0A6AE5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384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871C7-A7CF-44B4-BDDC-499E0A6AE5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42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871C7-A7CF-44B4-BDDC-499E0A6AE5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732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871C7-A7CF-44B4-BDDC-499E0A6AE5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461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换人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871C7-A7CF-44B4-BDDC-499E0A6AE51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366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换人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871C7-A7CF-44B4-BDDC-499E0A6AE51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021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871C7-A7CF-44B4-BDDC-499E0A6AE51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150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1246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D654A0-6D8D-4C44-BC7D-43DF16F5EBA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1EAD6-36DB-4B3C-8858-8F9F9C024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679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D654A0-6D8D-4C44-BC7D-43DF16F5EBA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1EAD6-36DB-4B3C-8858-8F9F9C024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228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D654A0-6D8D-4C44-BC7D-43DF16F5EBA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1EAD6-36DB-4B3C-8858-8F9F9C024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54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D654A0-6D8D-4C44-BC7D-43DF16F5EBA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1EAD6-36DB-4B3C-8858-8F9F9C024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64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D654A0-6D8D-4C44-BC7D-43DF16F5EBA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1EAD6-36DB-4B3C-8858-8F9F9C024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34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D654A0-6D8D-4C44-BC7D-43DF16F5EBA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1EAD6-36DB-4B3C-8858-8F9F9C024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577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D654A0-6D8D-4C44-BC7D-43DF16F5EBA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1EAD6-36DB-4B3C-8858-8F9F9C024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675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D654A0-6D8D-4C44-BC7D-43DF16F5EBA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1EAD6-36DB-4B3C-8858-8F9F9C024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306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7232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034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00AF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106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0429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31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7658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2565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4979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5242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9330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1974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878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rgbClr val="C658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100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rgbClr val="E870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73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solidFill>
          <a:srgbClr val="FCC7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316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Pr>
        <a:solidFill>
          <a:srgbClr val="663A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161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Pr>
        <a:solidFill>
          <a:srgbClr val="01AC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516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FB8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37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D654A0-6D8D-4C44-BC7D-43DF16F5EBA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1EAD6-36DB-4B3C-8858-8F9F9C024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226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299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477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rapidbbs.cn/" TargetMode="External"/><Relationship Id="rId5" Type="http://schemas.openxmlformats.org/officeDocument/2006/relationships/hyperlink" Target="http://www.rapidppt.com/" TargetMode="External"/><Relationship Id="rId4" Type="http://schemas.openxmlformats.org/officeDocument/2006/relationships/hyperlink" Target="http://www.rapidesign.cn/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6587975" y="3178556"/>
            <a:ext cx="611577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srgbClr val="563167"/>
                </a:solidFill>
                <a:latin typeface="Ravie" panose="04040805050809020602" pitchFamily="82" charset="0"/>
              </a:rPr>
              <a:t>MAN</a:t>
            </a:r>
            <a:r>
              <a:rPr lang="zh-CN" altLang="en-US" sz="11500" dirty="0" smtClean="0">
                <a:solidFill>
                  <a:srgbClr val="563167"/>
                </a:solidFill>
                <a:latin typeface="Ravie" panose="04040805050809020602" pitchFamily="82" charset="0"/>
              </a:rPr>
              <a:t>！</a:t>
            </a:r>
            <a:endParaRPr lang="en-US" altLang="zh-CN" sz="11500" dirty="0">
              <a:solidFill>
                <a:srgbClr val="563167"/>
              </a:solidFill>
              <a:latin typeface="Ravie" panose="04040805050809020602" pitchFamily="82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97518" y="3065058"/>
            <a:ext cx="611577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srgbClr val="FF6633"/>
                </a:solidFill>
                <a:latin typeface="Ravie" panose="04040805050809020602" pitchFamily="82" charset="0"/>
              </a:rPr>
              <a:t>MAN</a:t>
            </a:r>
            <a:r>
              <a:rPr lang="zh-CN" altLang="en-US" sz="11500" dirty="0" smtClean="0">
                <a:solidFill>
                  <a:srgbClr val="FF6633"/>
                </a:solidFill>
                <a:latin typeface="Ravie" panose="04040805050809020602" pitchFamily="82" charset="0"/>
              </a:rPr>
              <a:t>！</a:t>
            </a:r>
            <a:endParaRPr lang="en-US" altLang="zh-CN" sz="11500" dirty="0">
              <a:solidFill>
                <a:srgbClr val="FF6633"/>
              </a:solidFill>
              <a:latin typeface="Ravie" panose="04040805050809020602" pitchFamily="8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06060" y="764283"/>
            <a:ext cx="564930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dirty="0" smtClean="0">
                <a:solidFill>
                  <a:srgbClr val="563167"/>
                </a:solidFill>
                <a:latin typeface="Ravie" panose="04040805050809020602" pitchFamily="82" charset="0"/>
              </a:rPr>
              <a:t>FAT</a:t>
            </a:r>
            <a:endParaRPr lang="en-US" altLang="zh-CN" sz="16600" dirty="0">
              <a:solidFill>
                <a:srgbClr val="563167"/>
              </a:solidFill>
              <a:latin typeface="Ravie" panose="04040805050809020602" pitchFamily="82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715603" y="658756"/>
            <a:ext cx="564930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dirty="0" smtClean="0">
                <a:solidFill>
                  <a:srgbClr val="51FFCC"/>
                </a:solidFill>
                <a:latin typeface="Ravie" panose="04040805050809020602" pitchFamily="82" charset="0"/>
              </a:rPr>
              <a:t>FAT</a:t>
            </a:r>
            <a:endParaRPr lang="en-US" altLang="zh-CN" sz="16600" dirty="0">
              <a:solidFill>
                <a:srgbClr val="51FFCC"/>
              </a:solidFill>
              <a:latin typeface="Ravie" panose="04040805050809020602" pitchFamily="82" charset="0"/>
            </a:endParaRPr>
          </a:p>
        </p:txBody>
      </p:sp>
      <p:sp>
        <p:nvSpPr>
          <p:cNvPr id="5" name="文本框 4" hidden="1"/>
          <p:cNvSpPr txBox="1"/>
          <p:nvPr/>
        </p:nvSpPr>
        <p:spPr>
          <a:xfrm>
            <a:off x="2082800" y="2175411"/>
            <a:ext cx="782137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F</a:t>
            </a:r>
            <a:r>
              <a:rPr lang="en-US" altLang="zh-CN" sz="23900" b="1" dirty="0" err="1" smtClean="0">
                <a:latin typeface="Broadway BT" panose="04040905080B02020502" pitchFamily="82" charset="0"/>
                <a:ea typeface="DFPPOP3W12-B5" panose="040B0C00000000000000" pitchFamily="82" charset="-120"/>
              </a:rPr>
              <a:t>a</a:t>
            </a:r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t</a:t>
            </a:r>
            <a:r>
              <a:rPr lang="en-US" altLang="zh-CN" sz="80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man</a:t>
            </a:r>
            <a:r>
              <a:rPr lang="en-US" altLang="zh-CN" sz="8000" b="1" dirty="0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!</a:t>
            </a:r>
            <a:endParaRPr lang="zh-CN" altLang="en-US" sz="8000" b="1" dirty="0"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00482" y="5893232"/>
            <a:ext cx="3866768" cy="834481"/>
          </a:xfrm>
          <a:prstGeom prst="ellipse">
            <a:avLst/>
          </a:prstGeom>
          <a:solidFill>
            <a:srgbClr val="5639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6" y="710129"/>
            <a:ext cx="4442283" cy="558495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431394" y="5937979"/>
            <a:ext cx="895916" cy="657125"/>
            <a:chOff x="3525608" y="5995869"/>
            <a:chExt cx="930833" cy="682736"/>
          </a:xfrm>
          <a:effectLst/>
        </p:grpSpPr>
        <p:grpSp>
          <p:nvGrpSpPr>
            <p:cNvPr id="16" name="组合 15"/>
            <p:cNvGrpSpPr/>
            <p:nvPr/>
          </p:nvGrpSpPr>
          <p:grpSpPr>
            <a:xfrm>
              <a:off x="3525608" y="5995869"/>
              <a:ext cx="930833" cy="682736"/>
              <a:chOff x="3293707" y="5730264"/>
              <a:chExt cx="1675925" cy="1229238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144162">
                <a:off x="4539407" y="5861743"/>
                <a:ext cx="430225" cy="732296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83685" y="5730264"/>
                <a:ext cx="257918" cy="311019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923147" y="5779063"/>
                <a:ext cx="358916" cy="413532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6045739">
                <a:off x="3536858" y="5968182"/>
                <a:ext cx="476326" cy="425889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249070" y="6064477"/>
                <a:ext cx="377312" cy="363335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293707" y="6324707"/>
                <a:ext cx="777850" cy="634795"/>
              </a:xfrm>
              <a:prstGeom prst="rect">
                <a:avLst/>
              </a:prstGeom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093776" y="6365310"/>
              <a:ext cx="351784" cy="24439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929695" y="6265538"/>
              <a:ext cx="228592" cy="225461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8688864" y="6504859"/>
            <a:ext cx="3436834" cy="323993"/>
            <a:chOff x="8688864" y="6504859"/>
            <a:chExt cx="3436834" cy="323993"/>
          </a:xfrm>
        </p:grpSpPr>
        <p:grpSp>
          <p:nvGrpSpPr>
            <p:cNvPr id="2058" name="组合 2057"/>
            <p:cNvGrpSpPr/>
            <p:nvPr/>
          </p:nvGrpSpPr>
          <p:grpSpPr>
            <a:xfrm>
              <a:off x="8688864" y="6504859"/>
              <a:ext cx="1109980" cy="323993"/>
              <a:chOff x="9146064" y="6409608"/>
              <a:chExt cx="1109980" cy="323993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6064" y="6409608"/>
                <a:ext cx="831804" cy="323993"/>
              </a:xfrm>
              <a:prstGeom prst="rect">
                <a:avLst/>
              </a:prstGeom>
            </p:spPr>
          </p:pic>
          <p:grpSp>
            <p:nvGrpSpPr>
              <p:cNvPr id="73" name="组合 72"/>
              <p:cNvGrpSpPr/>
              <p:nvPr/>
            </p:nvGrpSpPr>
            <p:grpSpPr>
              <a:xfrm>
                <a:off x="10014976" y="6451070"/>
                <a:ext cx="241068" cy="241068"/>
                <a:chOff x="6514470" y="4651130"/>
                <a:chExt cx="447467" cy="447467"/>
              </a:xfrm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6514470" y="4651130"/>
                  <a:ext cx="447467" cy="447467"/>
                </a:xfrm>
                <a:prstGeom prst="ellipse">
                  <a:avLst/>
                </a:prstGeom>
                <a:noFill/>
                <a:ln w="127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8" name="组合 77"/>
                <p:cNvGrpSpPr/>
                <p:nvPr/>
              </p:nvGrpSpPr>
              <p:grpSpPr>
                <a:xfrm rot="551016">
                  <a:off x="6587420" y="4713881"/>
                  <a:ext cx="321444" cy="321965"/>
                  <a:chOff x="5069371" y="3754797"/>
                  <a:chExt cx="458344" cy="459086"/>
                </a:xfrm>
                <a:solidFill>
                  <a:srgbClr val="016B52"/>
                </a:solidFill>
              </p:grpSpPr>
              <p:sp>
                <p:nvSpPr>
                  <p:cNvPr id="79" name="Oval 6"/>
                  <p:cNvSpPr>
                    <a:spLocks noChangeArrowheads="1"/>
                  </p:cNvSpPr>
                  <p:nvPr/>
                </p:nvSpPr>
                <p:spPr bwMode="auto">
                  <a:xfrm rot="21059721">
                    <a:off x="5069371" y="3754797"/>
                    <a:ext cx="458344" cy="459086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5103986" y="3807981"/>
                    <a:ext cx="361195" cy="356603"/>
                    <a:chOff x="5103986" y="3807981"/>
                    <a:chExt cx="361195" cy="356603"/>
                  </a:xfrm>
                  <a:grpFill/>
                </p:grpSpPr>
                <p:sp>
                  <p:nvSpPr>
                    <p:cNvPr id="81" name="Freeform 8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215285" y="3818791"/>
                      <a:ext cx="34127" cy="60941"/>
                    </a:xfrm>
                    <a:custGeom>
                      <a:avLst/>
                      <a:gdLst>
                        <a:gd name="T0" fmla="*/ 42 w 42"/>
                        <a:gd name="T1" fmla="*/ 73 h 73"/>
                        <a:gd name="T2" fmla="*/ 42 w 42"/>
                        <a:gd name="T3" fmla="*/ 0 h 73"/>
                        <a:gd name="T4" fmla="*/ 0 w 42"/>
                        <a:gd name="T5" fmla="*/ 73 h 73"/>
                        <a:gd name="T6" fmla="*/ 42 w 42"/>
                        <a:gd name="T7" fmla="*/ 73 h 7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2" h="73">
                          <a:moveTo>
                            <a:pt x="42" y="73"/>
                          </a:moveTo>
                          <a:cubicBezTo>
                            <a:pt x="42" y="0"/>
                            <a:pt x="42" y="0"/>
                            <a:pt x="42" y="0"/>
                          </a:cubicBezTo>
                          <a:cubicBezTo>
                            <a:pt x="26" y="22"/>
                            <a:pt x="11" y="47"/>
                            <a:pt x="0" y="73"/>
                          </a:cubicBezTo>
                          <a:lnTo>
                            <a:pt x="42" y="7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" name="Freeform 9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103986" y="3929533"/>
                      <a:ext cx="73942" cy="61754"/>
                    </a:xfrm>
                    <a:custGeom>
                      <a:avLst/>
                      <a:gdLst>
                        <a:gd name="T0" fmla="*/ 89 w 89"/>
                        <a:gd name="T1" fmla="*/ 0 h 75"/>
                        <a:gd name="T2" fmla="*/ 22 w 89"/>
                        <a:gd name="T3" fmla="*/ 0 h 75"/>
                        <a:gd name="T4" fmla="*/ 0 w 89"/>
                        <a:gd name="T5" fmla="*/ 75 h 75"/>
                        <a:gd name="T6" fmla="*/ 78 w 89"/>
                        <a:gd name="T7" fmla="*/ 75 h 75"/>
                        <a:gd name="T8" fmla="*/ 89 w 89"/>
                        <a:gd name="T9" fmla="*/ 0 h 7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9" h="75">
                          <a:moveTo>
                            <a:pt x="89" y="0"/>
                          </a:moveTo>
                          <a:cubicBezTo>
                            <a:pt x="22" y="0"/>
                            <a:pt x="22" y="0"/>
                            <a:pt x="22" y="0"/>
                          </a:cubicBezTo>
                          <a:cubicBezTo>
                            <a:pt x="10" y="23"/>
                            <a:pt x="3" y="48"/>
                            <a:pt x="0" y="75"/>
                          </a:cubicBezTo>
                          <a:cubicBezTo>
                            <a:pt x="78" y="75"/>
                            <a:pt x="78" y="75"/>
                            <a:pt x="78" y="75"/>
                          </a:cubicBezTo>
                          <a:cubicBezTo>
                            <a:pt x="79" y="49"/>
                            <a:pt x="83" y="24"/>
                            <a:pt x="89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" name="Freeform 10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135860" y="3842013"/>
                      <a:ext cx="65003" cy="47940"/>
                    </a:xfrm>
                    <a:custGeom>
                      <a:avLst/>
                      <a:gdLst>
                        <a:gd name="T0" fmla="*/ 79 w 79"/>
                        <a:gd name="T1" fmla="*/ 0 h 58"/>
                        <a:gd name="T2" fmla="*/ 0 w 79"/>
                        <a:gd name="T3" fmla="*/ 58 h 58"/>
                        <a:gd name="T4" fmla="*/ 52 w 79"/>
                        <a:gd name="T5" fmla="*/ 58 h 58"/>
                        <a:gd name="T6" fmla="*/ 79 w 79"/>
                        <a:gd name="T7" fmla="*/ 0 h 5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79" h="58">
                          <a:moveTo>
                            <a:pt x="79" y="0"/>
                          </a:moveTo>
                          <a:cubicBezTo>
                            <a:pt x="49" y="13"/>
                            <a:pt x="22" y="33"/>
                            <a:pt x="0" y="58"/>
                          </a:cubicBezTo>
                          <a:cubicBezTo>
                            <a:pt x="52" y="58"/>
                            <a:pt x="52" y="58"/>
                            <a:pt x="52" y="58"/>
                          </a:cubicBezTo>
                          <a:cubicBezTo>
                            <a:pt x="60" y="38"/>
                            <a:pt x="69" y="19"/>
                            <a:pt x="79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" name="Freeform 11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283499" y="3807981"/>
                      <a:ext cx="34127" cy="60941"/>
                    </a:xfrm>
                    <a:custGeom>
                      <a:avLst/>
                      <a:gdLst>
                        <a:gd name="T0" fmla="*/ 42 w 42"/>
                        <a:gd name="T1" fmla="*/ 73 h 73"/>
                        <a:gd name="T2" fmla="*/ 0 w 42"/>
                        <a:gd name="T3" fmla="*/ 0 h 73"/>
                        <a:gd name="T4" fmla="*/ 0 w 42"/>
                        <a:gd name="T5" fmla="*/ 73 h 73"/>
                        <a:gd name="T6" fmla="*/ 42 w 42"/>
                        <a:gd name="T7" fmla="*/ 73 h 7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2" h="73">
                          <a:moveTo>
                            <a:pt x="42" y="73"/>
                          </a:moveTo>
                          <a:cubicBezTo>
                            <a:pt x="31" y="47"/>
                            <a:pt x="17" y="22"/>
                            <a:pt x="0" y="0"/>
                          </a:cubicBezTo>
                          <a:cubicBezTo>
                            <a:pt x="0" y="73"/>
                            <a:pt x="0" y="73"/>
                            <a:pt x="0" y="73"/>
                          </a:cubicBezTo>
                          <a:lnTo>
                            <a:pt x="42" y="7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" name="Freeform 12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376041" y="3886421"/>
                      <a:ext cx="73942" cy="61754"/>
                    </a:xfrm>
                    <a:custGeom>
                      <a:avLst/>
                      <a:gdLst>
                        <a:gd name="T0" fmla="*/ 11 w 89"/>
                        <a:gd name="T1" fmla="*/ 75 h 75"/>
                        <a:gd name="T2" fmla="*/ 89 w 89"/>
                        <a:gd name="T3" fmla="*/ 75 h 75"/>
                        <a:gd name="T4" fmla="*/ 67 w 89"/>
                        <a:gd name="T5" fmla="*/ 0 h 75"/>
                        <a:gd name="T6" fmla="*/ 0 w 89"/>
                        <a:gd name="T7" fmla="*/ 0 h 75"/>
                        <a:gd name="T8" fmla="*/ 11 w 89"/>
                        <a:gd name="T9" fmla="*/ 75 h 7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9" h="75">
                          <a:moveTo>
                            <a:pt x="11" y="75"/>
                          </a:moveTo>
                          <a:cubicBezTo>
                            <a:pt x="89" y="75"/>
                            <a:pt x="89" y="75"/>
                            <a:pt x="89" y="75"/>
                          </a:cubicBezTo>
                          <a:cubicBezTo>
                            <a:pt x="86" y="48"/>
                            <a:pt x="78" y="23"/>
                            <a:pt x="67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6" y="24"/>
                            <a:pt x="9" y="49"/>
                            <a:pt x="11" y="7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6" name="Freeform 13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334891" y="3810537"/>
                      <a:ext cx="64190" cy="47940"/>
                    </a:xfrm>
                    <a:custGeom>
                      <a:avLst/>
                      <a:gdLst>
                        <a:gd name="T0" fmla="*/ 78 w 78"/>
                        <a:gd name="T1" fmla="*/ 58 h 58"/>
                        <a:gd name="T2" fmla="*/ 0 w 78"/>
                        <a:gd name="T3" fmla="*/ 0 h 58"/>
                        <a:gd name="T4" fmla="*/ 27 w 78"/>
                        <a:gd name="T5" fmla="*/ 58 h 58"/>
                        <a:gd name="T6" fmla="*/ 78 w 78"/>
                        <a:gd name="T7" fmla="*/ 58 h 5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78" h="58">
                          <a:moveTo>
                            <a:pt x="78" y="58"/>
                          </a:moveTo>
                          <a:cubicBezTo>
                            <a:pt x="57" y="33"/>
                            <a:pt x="30" y="13"/>
                            <a:pt x="0" y="0"/>
                          </a:cubicBezTo>
                          <a:cubicBezTo>
                            <a:pt x="10" y="19"/>
                            <a:pt x="19" y="38"/>
                            <a:pt x="27" y="58"/>
                          </a:cubicBezTo>
                          <a:lnTo>
                            <a:pt x="78" y="58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" name="Freeform 14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255553" y="4104456"/>
                      <a:ext cx="34127" cy="60128"/>
                    </a:xfrm>
                    <a:custGeom>
                      <a:avLst/>
                      <a:gdLst>
                        <a:gd name="T0" fmla="*/ 0 w 42"/>
                        <a:gd name="T1" fmla="*/ 0 h 73"/>
                        <a:gd name="T2" fmla="*/ 42 w 42"/>
                        <a:gd name="T3" fmla="*/ 73 h 73"/>
                        <a:gd name="T4" fmla="*/ 42 w 42"/>
                        <a:gd name="T5" fmla="*/ 0 h 73"/>
                        <a:gd name="T6" fmla="*/ 0 w 42"/>
                        <a:gd name="T7" fmla="*/ 0 h 7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2" h="73">
                          <a:moveTo>
                            <a:pt x="0" y="0"/>
                          </a:moveTo>
                          <a:cubicBezTo>
                            <a:pt x="11" y="27"/>
                            <a:pt x="26" y="51"/>
                            <a:pt x="42" y="73"/>
                          </a:cubicBezTo>
                          <a:cubicBezTo>
                            <a:pt x="42" y="0"/>
                            <a:pt x="42" y="0"/>
                            <a:pt x="42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8" name="Freeform 15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119184" y="4025028"/>
                      <a:ext cx="73942" cy="62566"/>
                    </a:xfrm>
                    <a:custGeom>
                      <a:avLst/>
                      <a:gdLst>
                        <a:gd name="T0" fmla="*/ 78 w 89"/>
                        <a:gd name="T1" fmla="*/ 0 h 76"/>
                        <a:gd name="T2" fmla="*/ 0 w 89"/>
                        <a:gd name="T3" fmla="*/ 0 h 76"/>
                        <a:gd name="T4" fmla="*/ 22 w 89"/>
                        <a:gd name="T5" fmla="*/ 76 h 76"/>
                        <a:gd name="T6" fmla="*/ 89 w 89"/>
                        <a:gd name="T7" fmla="*/ 76 h 76"/>
                        <a:gd name="T8" fmla="*/ 78 w 89"/>
                        <a:gd name="T9" fmla="*/ 0 h 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9" h="76">
                          <a:moveTo>
                            <a:pt x="78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3" y="27"/>
                            <a:pt x="10" y="53"/>
                            <a:pt x="22" y="76"/>
                          </a:cubicBezTo>
                          <a:cubicBezTo>
                            <a:pt x="89" y="76"/>
                            <a:pt x="89" y="76"/>
                            <a:pt x="89" y="76"/>
                          </a:cubicBezTo>
                          <a:cubicBezTo>
                            <a:pt x="83" y="51"/>
                            <a:pt x="79" y="26"/>
                            <a:pt x="78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" name="Freeform 16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174093" y="4114838"/>
                      <a:ext cx="65003" cy="47128"/>
                    </a:xfrm>
                    <a:custGeom>
                      <a:avLst/>
                      <a:gdLst>
                        <a:gd name="T0" fmla="*/ 0 w 79"/>
                        <a:gd name="T1" fmla="*/ 0 h 58"/>
                        <a:gd name="T2" fmla="*/ 79 w 79"/>
                        <a:gd name="T3" fmla="*/ 58 h 58"/>
                        <a:gd name="T4" fmla="*/ 52 w 79"/>
                        <a:gd name="T5" fmla="*/ 0 h 58"/>
                        <a:gd name="T6" fmla="*/ 0 w 79"/>
                        <a:gd name="T7" fmla="*/ 0 h 5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79" h="58">
                          <a:moveTo>
                            <a:pt x="0" y="0"/>
                          </a:moveTo>
                          <a:cubicBezTo>
                            <a:pt x="22" y="25"/>
                            <a:pt x="49" y="45"/>
                            <a:pt x="79" y="58"/>
                          </a:cubicBezTo>
                          <a:cubicBezTo>
                            <a:pt x="69" y="40"/>
                            <a:pt x="60" y="20"/>
                            <a:pt x="52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0" name="Freeform 17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323768" y="4093647"/>
                      <a:ext cx="34127" cy="60128"/>
                    </a:xfrm>
                    <a:custGeom>
                      <a:avLst/>
                      <a:gdLst>
                        <a:gd name="T0" fmla="*/ 0 w 42"/>
                        <a:gd name="T1" fmla="*/ 73 h 73"/>
                        <a:gd name="T2" fmla="*/ 42 w 42"/>
                        <a:gd name="T3" fmla="*/ 0 h 73"/>
                        <a:gd name="T4" fmla="*/ 0 w 42"/>
                        <a:gd name="T5" fmla="*/ 0 h 73"/>
                        <a:gd name="T6" fmla="*/ 0 w 42"/>
                        <a:gd name="T7" fmla="*/ 73 h 7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2" h="73">
                          <a:moveTo>
                            <a:pt x="0" y="73"/>
                          </a:moveTo>
                          <a:cubicBezTo>
                            <a:pt x="17" y="51"/>
                            <a:pt x="31" y="27"/>
                            <a:pt x="42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7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" name="Freeform 18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391239" y="3981916"/>
                      <a:ext cx="73942" cy="62566"/>
                    </a:xfrm>
                    <a:custGeom>
                      <a:avLst/>
                      <a:gdLst>
                        <a:gd name="T0" fmla="*/ 0 w 89"/>
                        <a:gd name="T1" fmla="*/ 76 h 76"/>
                        <a:gd name="T2" fmla="*/ 67 w 89"/>
                        <a:gd name="T3" fmla="*/ 76 h 76"/>
                        <a:gd name="T4" fmla="*/ 89 w 89"/>
                        <a:gd name="T5" fmla="*/ 0 h 76"/>
                        <a:gd name="T6" fmla="*/ 11 w 89"/>
                        <a:gd name="T7" fmla="*/ 0 h 76"/>
                        <a:gd name="T8" fmla="*/ 0 w 89"/>
                        <a:gd name="T9" fmla="*/ 76 h 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9" h="76">
                          <a:moveTo>
                            <a:pt x="0" y="76"/>
                          </a:moveTo>
                          <a:cubicBezTo>
                            <a:pt x="67" y="76"/>
                            <a:pt x="67" y="76"/>
                            <a:pt x="67" y="76"/>
                          </a:cubicBezTo>
                          <a:cubicBezTo>
                            <a:pt x="78" y="53"/>
                            <a:pt x="86" y="27"/>
                            <a:pt x="89" y="0"/>
                          </a:cubicBezTo>
                          <a:cubicBezTo>
                            <a:pt x="11" y="0"/>
                            <a:pt x="11" y="0"/>
                            <a:pt x="11" y="0"/>
                          </a:cubicBezTo>
                          <a:cubicBezTo>
                            <a:pt x="9" y="26"/>
                            <a:pt x="6" y="51"/>
                            <a:pt x="0" y="76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2" name="Freeform 19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373124" y="4083362"/>
                      <a:ext cx="64190" cy="47128"/>
                    </a:xfrm>
                    <a:custGeom>
                      <a:avLst/>
                      <a:gdLst>
                        <a:gd name="T0" fmla="*/ 0 w 78"/>
                        <a:gd name="T1" fmla="*/ 58 h 58"/>
                        <a:gd name="T2" fmla="*/ 78 w 78"/>
                        <a:gd name="T3" fmla="*/ 0 h 58"/>
                        <a:gd name="T4" fmla="*/ 27 w 78"/>
                        <a:gd name="T5" fmla="*/ 0 h 58"/>
                        <a:gd name="T6" fmla="*/ 0 w 78"/>
                        <a:gd name="T7" fmla="*/ 58 h 5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78" h="58">
                          <a:moveTo>
                            <a:pt x="0" y="58"/>
                          </a:moveTo>
                          <a:cubicBezTo>
                            <a:pt x="30" y="45"/>
                            <a:pt x="57" y="25"/>
                            <a:pt x="78" y="0"/>
                          </a:cubicBezTo>
                          <a:cubicBezTo>
                            <a:pt x="27" y="0"/>
                            <a:pt x="27" y="0"/>
                            <a:pt x="27" y="0"/>
                          </a:cubicBezTo>
                          <a:cubicBezTo>
                            <a:pt x="19" y="20"/>
                            <a:pt x="10" y="40"/>
                            <a:pt x="0" y="58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" name="Freeform 21"/>
                    <p:cNvSpPr>
                      <a:spLocks/>
                    </p:cNvSpPr>
                    <p:nvPr/>
                  </p:nvSpPr>
                  <p:spPr bwMode="auto">
                    <a:xfrm rot="21059721">
                      <a:off x="5203987" y="3906690"/>
                      <a:ext cx="169821" cy="157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31788" h="307975">
                          <a:moveTo>
                            <a:pt x="132815" y="86573"/>
                          </a:moveTo>
                          <a:cubicBezTo>
                            <a:pt x="130198" y="88182"/>
                            <a:pt x="128588" y="91401"/>
                            <a:pt x="128588" y="95424"/>
                          </a:cubicBezTo>
                          <a:cubicBezTo>
                            <a:pt x="128588" y="95424"/>
                            <a:pt x="128588" y="95424"/>
                            <a:pt x="128588" y="188760"/>
                          </a:cubicBezTo>
                          <a:cubicBezTo>
                            <a:pt x="128588" y="196807"/>
                            <a:pt x="135029" y="200025"/>
                            <a:pt x="143080" y="196807"/>
                          </a:cubicBezTo>
                          <a:cubicBezTo>
                            <a:pt x="143080" y="196807"/>
                            <a:pt x="143080" y="196807"/>
                            <a:pt x="234860" y="148529"/>
                          </a:cubicBezTo>
                          <a:cubicBezTo>
                            <a:pt x="241301" y="145311"/>
                            <a:pt x="241301" y="138874"/>
                            <a:pt x="234860" y="134046"/>
                          </a:cubicBezTo>
                          <a:cubicBezTo>
                            <a:pt x="234860" y="134046"/>
                            <a:pt x="234860" y="134046"/>
                            <a:pt x="143080" y="87378"/>
                          </a:cubicBezTo>
                          <a:cubicBezTo>
                            <a:pt x="139054" y="84964"/>
                            <a:pt x="135431" y="84964"/>
                            <a:pt x="132815" y="86573"/>
                          </a:cubicBezTo>
                          <a:close/>
                          <a:moveTo>
                            <a:pt x="11274" y="0"/>
                          </a:moveTo>
                          <a:cubicBezTo>
                            <a:pt x="11274" y="0"/>
                            <a:pt x="11274" y="0"/>
                            <a:pt x="318903" y="0"/>
                          </a:cubicBezTo>
                          <a:cubicBezTo>
                            <a:pt x="326956" y="0"/>
                            <a:pt x="331788" y="9675"/>
                            <a:pt x="331788" y="20962"/>
                          </a:cubicBezTo>
                          <a:lnTo>
                            <a:pt x="331788" y="287013"/>
                          </a:lnTo>
                          <a:cubicBezTo>
                            <a:pt x="331788" y="298301"/>
                            <a:pt x="326956" y="307975"/>
                            <a:pt x="318903" y="307975"/>
                          </a:cubicBezTo>
                          <a:cubicBezTo>
                            <a:pt x="318903" y="307975"/>
                            <a:pt x="318903" y="307975"/>
                            <a:pt x="11274" y="307975"/>
                          </a:cubicBezTo>
                          <a:cubicBezTo>
                            <a:pt x="4832" y="307975"/>
                            <a:pt x="0" y="298301"/>
                            <a:pt x="0" y="287013"/>
                          </a:cubicBezTo>
                          <a:cubicBezTo>
                            <a:pt x="0" y="287013"/>
                            <a:pt x="0" y="287013"/>
                            <a:pt x="0" y="20962"/>
                          </a:cubicBezTo>
                          <a:cubicBezTo>
                            <a:pt x="0" y="9675"/>
                            <a:pt x="4832" y="0"/>
                            <a:pt x="11274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72" name="矩形 71"/>
            <p:cNvSpPr/>
            <p:nvPr/>
          </p:nvSpPr>
          <p:spPr>
            <a:xfrm>
              <a:off x="9945293" y="6512967"/>
              <a:ext cx="218040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演世界第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季</a:t>
              </a:r>
              <a:endPara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9944790" y="6578570"/>
              <a:ext cx="0" cy="1765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/>
          <p:cNvGrpSpPr/>
          <p:nvPr/>
        </p:nvGrpSpPr>
        <p:grpSpPr>
          <a:xfrm rot="826465">
            <a:off x="9406945" y="1107740"/>
            <a:ext cx="624081" cy="931781"/>
            <a:chOff x="10501544" y="1288414"/>
            <a:chExt cx="376195" cy="555838"/>
          </a:xfrm>
        </p:grpSpPr>
        <p:sp>
          <p:nvSpPr>
            <p:cNvPr id="118" name="Freeform 57"/>
            <p:cNvSpPr>
              <a:spLocks/>
            </p:cNvSpPr>
            <p:nvPr/>
          </p:nvSpPr>
          <p:spPr bwMode="auto">
            <a:xfrm rot="826783">
              <a:off x="10609671" y="1460758"/>
              <a:ext cx="217243" cy="278713"/>
            </a:xfrm>
            <a:custGeom>
              <a:avLst/>
              <a:gdLst>
                <a:gd name="T0" fmla="*/ 113 w 189"/>
                <a:gd name="T1" fmla="*/ 0 h 215"/>
                <a:gd name="T2" fmla="*/ 0 w 189"/>
                <a:gd name="T3" fmla="*/ 182 h 215"/>
                <a:gd name="T4" fmla="*/ 32 w 189"/>
                <a:gd name="T5" fmla="*/ 215 h 215"/>
                <a:gd name="T6" fmla="*/ 189 w 189"/>
                <a:gd name="T7" fmla="*/ 65 h 215"/>
                <a:gd name="T8" fmla="*/ 113 w 189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215">
                  <a:moveTo>
                    <a:pt x="113" y="0"/>
                  </a:moveTo>
                  <a:lnTo>
                    <a:pt x="0" y="182"/>
                  </a:lnTo>
                  <a:lnTo>
                    <a:pt x="32" y="215"/>
                  </a:lnTo>
                  <a:lnTo>
                    <a:pt x="189" y="6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5631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8"/>
            <p:cNvSpPr>
              <a:spLocks/>
            </p:cNvSpPr>
            <p:nvPr/>
          </p:nvSpPr>
          <p:spPr bwMode="auto">
            <a:xfrm rot="848898">
              <a:off x="10682212" y="1681189"/>
              <a:ext cx="195527" cy="163063"/>
            </a:xfrm>
            <a:custGeom>
              <a:avLst/>
              <a:gdLst>
                <a:gd name="T0" fmla="*/ 156 w 195"/>
                <a:gd name="T1" fmla="*/ 0 h 170"/>
                <a:gd name="T2" fmla="*/ 0 w 195"/>
                <a:gd name="T3" fmla="*/ 132 h 170"/>
                <a:gd name="T4" fmla="*/ 19 w 195"/>
                <a:gd name="T5" fmla="*/ 170 h 170"/>
                <a:gd name="T6" fmla="*/ 195 w 195"/>
                <a:gd name="T7" fmla="*/ 86 h 170"/>
                <a:gd name="T8" fmla="*/ 156 w 195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70">
                  <a:moveTo>
                    <a:pt x="156" y="0"/>
                  </a:moveTo>
                  <a:lnTo>
                    <a:pt x="0" y="132"/>
                  </a:lnTo>
                  <a:lnTo>
                    <a:pt x="19" y="170"/>
                  </a:lnTo>
                  <a:lnTo>
                    <a:pt x="195" y="8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5631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9"/>
            <p:cNvSpPr>
              <a:spLocks/>
            </p:cNvSpPr>
            <p:nvPr/>
          </p:nvSpPr>
          <p:spPr bwMode="auto">
            <a:xfrm rot="396940">
              <a:off x="10501544" y="1288414"/>
              <a:ext cx="155534" cy="336884"/>
            </a:xfrm>
            <a:custGeom>
              <a:avLst/>
              <a:gdLst>
                <a:gd name="T0" fmla="*/ 44 w 136"/>
                <a:gd name="T1" fmla="*/ 0 h 206"/>
                <a:gd name="T2" fmla="*/ 0 w 136"/>
                <a:gd name="T3" fmla="*/ 190 h 206"/>
                <a:gd name="T4" fmla="*/ 41 w 136"/>
                <a:gd name="T5" fmla="*/ 206 h 206"/>
                <a:gd name="T6" fmla="*/ 136 w 136"/>
                <a:gd name="T7" fmla="*/ 25 h 206"/>
                <a:gd name="T8" fmla="*/ 44 w 136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06">
                  <a:moveTo>
                    <a:pt x="44" y="0"/>
                  </a:moveTo>
                  <a:lnTo>
                    <a:pt x="0" y="190"/>
                  </a:lnTo>
                  <a:lnTo>
                    <a:pt x="41" y="206"/>
                  </a:lnTo>
                  <a:lnTo>
                    <a:pt x="136" y="25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5631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 rot="18944979">
            <a:off x="10211568" y="2849030"/>
            <a:ext cx="425972" cy="537344"/>
            <a:chOff x="10473303" y="1282001"/>
            <a:chExt cx="367780" cy="523083"/>
          </a:xfrm>
        </p:grpSpPr>
        <p:sp>
          <p:nvSpPr>
            <p:cNvPr id="128" name="Freeform 57"/>
            <p:cNvSpPr>
              <a:spLocks/>
            </p:cNvSpPr>
            <p:nvPr/>
          </p:nvSpPr>
          <p:spPr bwMode="auto">
            <a:xfrm rot="826783">
              <a:off x="10574959" y="1452268"/>
              <a:ext cx="133755" cy="278713"/>
            </a:xfrm>
            <a:custGeom>
              <a:avLst/>
              <a:gdLst>
                <a:gd name="T0" fmla="*/ 113 w 189"/>
                <a:gd name="T1" fmla="*/ 0 h 215"/>
                <a:gd name="T2" fmla="*/ 0 w 189"/>
                <a:gd name="T3" fmla="*/ 182 h 215"/>
                <a:gd name="T4" fmla="*/ 32 w 189"/>
                <a:gd name="T5" fmla="*/ 215 h 215"/>
                <a:gd name="T6" fmla="*/ 189 w 189"/>
                <a:gd name="T7" fmla="*/ 65 h 215"/>
                <a:gd name="T8" fmla="*/ 113 w 189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215">
                  <a:moveTo>
                    <a:pt x="113" y="0"/>
                  </a:moveTo>
                  <a:lnTo>
                    <a:pt x="0" y="182"/>
                  </a:lnTo>
                  <a:lnTo>
                    <a:pt x="32" y="215"/>
                  </a:lnTo>
                  <a:lnTo>
                    <a:pt x="189" y="6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5631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8"/>
            <p:cNvSpPr>
              <a:spLocks/>
            </p:cNvSpPr>
            <p:nvPr/>
          </p:nvSpPr>
          <p:spPr bwMode="auto">
            <a:xfrm rot="848898">
              <a:off x="10687124" y="1676687"/>
              <a:ext cx="153959" cy="128397"/>
            </a:xfrm>
            <a:custGeom>
              <a:avLst/>
              <a:gdLst>
                <a:gd name="T0" fmla="*/ 156 w 195"/>
                <a:gd name="T1" fmla="*/ 0 h 170"/>
                <a:gd name="T2" fmla="*/ 0 w 195"/>
                <a:gd name="T3" fmla="*/ 132 h 170"/>
                <a:gd name="T4" fmla="*/ 19 w 195"/>
                <a:gd name="T5" fmla="*/ 170 h 170"/>
                <a:gd name="T6" fmla="*/ 195 w 195"/>
                <a:gd name="T7" fmla="*/ 86 h 170"/>
                <a:gd name="T8" fmla="*/ 156 w 195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70">
                  <a:moveTo>
                    <a:pt x="156" y="0"/>
                  </a:moveTo>
                  <a:lnTo>
                    <a:pt x="0" y="132"/>
                  </a:lnTo>
                  <a:lnTo>
                    <a:pt x="19" y="170"/>
                  </a:lnTo>
                  <a:lnTo>
                    <a:pt x="195" y="8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5631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9"/>
            <p:cNvSpPr>
              <a:spLocks/>
            </p:cNvSpPr>
            <p:nvPr/>
          </p:nvSpPr>
          <p:spPr bwMode="auto">
            <a:xfrm rot="396940">
              <a:off x="10473303" y="1282001"/>
              <a:ext cx="82602" cy="336884"/>
            </a:xfrm>
            <a:custGeom>
              <a:avLst/>
              <a:gdLst>
                <a:gd name="T0" fmla="*/ 44 w 136"/>
                <a:gd name="T1" fmla="*/ 0 h 206"/>
                <a:gd name="T2" fmla="*/ 0 w 136"/>
                <a:gd name="T3" fmla="*/ 190 h 206"/>
                <a:gd name="T4" fmla="*/ 41 w 136"/>
                <a:gd name="T5" fmla="*/ 206 h 206"/>
                <a:gd name="T6" fmla="*/ 136 w 136"/>
                <a:gd name="T7" fmla="*/ 25 h 206"/>
                <a:gd name="T8" fmla="*/ 44 w 136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06">
                  <a:moveTo>
                    <a:pt x="44" y="0"/>
                  </a:moveTo>
                  <a:lnTo>
                    <a:pt x="0" y="190"/>
                  </a:lnTo>
                  <a:lnTo>
                    <a:pt x="41" y="206"/>
                  </a:lnTo>
                  <a:lnTo>
                    <a:pt x="136" y="25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5631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 rot="18944979">
            <a:off x="10218392" y="2827436"/>
            <a:ext cx="392597" cy="520596"/>
            <a:chOff x="10502123" y="1298304"/>
            <a:chExt cx="338964" cy="506779"/>
          </a:xfrm>
        </p:grpSpPr>
        <p:sp>
          <p:nvSpPr>
            <p:cNvPr id="125" name="Freeform 57"/>
            <p:cNvSpPr>
              <a:spLocks/>
            </p:cNvSpPr>
            <p:nvPr/>
          </p:nvSpPr>
          <p:spPr bwMode="auto">
            <a:xfrm rot="826783">
              <a:off x="10604261" y="1457335"/>
              <a:ext cx="133754" cy="278713"/>
            </a:xfrm>
            <a:custGeom>
              <a:avLst/>
              <a:gdLst>
                <a:gd name="T0" fmla="*/ 113 w 189"/>
                <a:gd name="T1" fmla="*/ 0 h 215"/>
                <a:gd name="T2" fmla="*/ 0 w 189"/>
                <a:gd name="T3" fmla="*/ 182 h 215"/>
                <a:gd name="T4" fmla="*/ 32 w 189"/>
                <a:gd name="T5" fmla="*/ 215 h 215"/>
                <a:gd name="T6" fmla="*/ 189 w 189"/>
                <a:gd name="T7" fmla="*/ 65 h 215"/>
                <a:gd name="T8" fmla="*/ 113 w 189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215">
                  <a:moveTo>
                    <a:pt x="113" y="0"/>
                  </a:moveTo>
                  <a:lnTo>
                    <a:pt x="0" y="182"/>
                  </a:lnTo>
                  <a:lnTo>
                    <a:pt x="32" y="215"/>
                  </a:lnTo>
                  <a:lnTo>
                    <a:pt x="189" y="6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FED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8"/>
            <p:cNvSpPr>
              <a:spLocks/>
            </p:cNvSpPr>
            <p:nvPr/>
          </p:nvSpPr>
          <p:spPr bwMode="auto">
            <a:xfrm rot="848898">
              <a:off x="10687128" y="1676686"/>
              <a:ext cx="153959" cy="128397"/>
            </a:xfrm>
            <a:custGeom>
              <a:avLst/>
              <a:gdLst>
                <a:gd name="T0" fmla="*/ 156 w 195"/>
                <a:gd name="T1" fmla="*/ 0 h 170"/>
                <a:gd name="T2" fmla="*/ 0 w 195"/>
                <a:gd name="T3" fmla="*/ 132 h 170"/>
                <a:gd name="T4" fmla="*/ 19 w 195"/>
                <a:gd name="T5" fmla="*/ 170 h 170"/>
                <a:gd name="T6" fmla="*/ 195 w 195"/>
                <a:gd name="T7" fmla="*/ 86 h 170"/>
                <a:gd name="T8" fmla="*/ 156 w 195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70">
                  <a:moveTo>
                    <a:pt x="156" y="0"/>
                  </a:moveTo>
                  <a:lnTo>
                    <a:pt x="0" y="132"/>
                  </a:lnTo>
                  <a:lnTo>
                    <a:pt x="19" y="170"/>
                  </a:lnTo>
                  <a:lnTo>
                    <a:pt x="195" y="8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ED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9"/>
            <p:cNvSpPr>
              <a:spLocks/>
            </p:cNvSpPr>
            <p:nvPr/>
          </p:nvSpPr>
          <p:spPr bwMode="auto">
            <a:xfrm>
              <a:off x="10502123" y="1298304"/>
              <a:ext cx="82602" cy="327025"/>
            </a:xfrm>
            <a:custGeom>
              <a:avLst/>
              <a:gdLst>
                <a:gd name="T0" fmla="*/ 44 w 136"/>
                <a:gd name="T1" fmla="*/ 0 h 206"/>
                <a:gd name="T2" fmla="*/ 0 w 136"/>
                <a:gd name="T3" fmla="*/ 190 h 206"/>
                <a:gd name="T4" fmla="*/ 41 w 136"/>
                <a:gd name="T5" fmla="*/ 206 h 206"/>
                <a:gd name="T6" fmla="*/ 136 w 136"/>
                <a:gd name="T7" fmla="*/ 25 h 206"/>
                <a:gd name="T8" fmla="*/ 44 w 136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06">
                  <a:moveTo>
                    <a:pt x="44" y="0"/>
                  </a:moveTo>
                  <a:lnTo>
                    <a:pt x="0" y="190"/>
                  </a:lnTo>
                  <a:lnTo>
                    <a:pt x="41" y="206"/>
                  </a:lnTo>
                  <a:lnTo>
                    <a:pt x="136" y="25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ED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65" name="矩形 2064"/>
          <p:cNvSpPr/>
          <p:nvPr/>
        </p:nvSpPr>
        <p:spPr>
          <a:xfrm>
            <a:off x="-6858000" y="-191659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1" name="组合 2060"/>
          <p:cNvGrpSpPr/>
          <p:nvPr/>
        </p:nvGrpSpPr>
        <p:grpSpPr>
          <a:xfrm rot="826465">
            <a:off x="9338221" y="1090864"/>
            <a:ext cx="623124" cy="915200"/>
            <a:chOff x="10502121" y="1298305"/>
            <a:chExt cx="375618" cy="545947"/>
          </a:xfrm>
        </p:grpSpPr>
        <p:sp>
          <p:nvSpPr>
            <p:cNvPr id="109" name="Freeform 57"/>
            <p:cNvSpPr>
              <a:spLocks/>
            </p:cNvSpPr>
            <p:nvPr/>
          </p:nvSpPr>
          <p:spPr bwMode="auto">
            <a:xfrm rot="826783">
              <a:off x="10609671" y="1460758"/>
              <a:ext cx="217243" cy="278713"/>
            </a:xfrm>
            <a:custGeom>
              <a:avLst/>
              <a:gdLst>
                <a:gd name="T0" fmla="*/ 113 w 189"/>
                <a:gd name="T1" fmla="*/ 0 h 215"/>
                <a:gd name="T2" fmla="*/ 0 w 189"/>
                <a:gd name="T3" fmla="*/ 182 h 215"/>
                <a:gd name="T4" fmla="*/ 32 w 189"/>
                <a:gd name="T5" fmla="*/ 215 h 215"/>
                <a:gd name="T6" fmla="*/ 189 w 189"/>
                <a:gd name="T7" fmla="*/ 65 h 215"/>
                <a:gd name="T8" fmla="*/ 113 w 189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215">
                  <a:moveTo>
                    <a:pt x="113" y="0"/>
                  </a:moveTo>
                  <a:lnTo>
                    <a:pt x="0" y="182"/>
                  </a:lnTo>
                  <a:lnTo>
                    <a:pt x="32" y="215"/>
                  </a:lnTo>
                  <a:lnTo>
                    <a:pt x="189" y="6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FED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8"/>
            <p:cNvSpPr>
              <a:spLocks/>
            </p:cNvSpPr>
            <p:nvPr/>
          </p:nvSpPr>
          <p:spPr bwMode="auto">
            <a:xfrm rot="848898">
              <a:off x="10682212" y="1681189"/>
              <a:ext cx="195527" cy="163063"/>
            </a:xfrm>
            <a:custGeom>
              <a:avLst/>
              <a:gdLst>
                <a:gd name="T0" fmla="*/ 156 w 195"/>
                <a:gd name="T1" fmla="*/ 0 h 170"/>
                <a:gd name="T2" fmla="*/ 0 w 195"/>
                <a:gd name="T3" fmla="*/ 132 h 170"/>
                <a:gd name="T4" fmla="*/ 19 w 195"/>
                <a:gd name="T5" fmla="*/ 170 h 170"/>
                <a:gd name="T6" fmla="*/ 195 w 195"/>
                <a:gd name="T7" fmla="*/ 86 h 170"/>
                <a:gd name="T8" fmla="*/ 156 w 195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70">
                  <a:moveTo>
                    <a:pt x="156" y="0"/>
                  </a:moveTo>
                  <a:lnTo>
                    <a:pt x="0" y="132"/>
                  </a:lnTo>
                  <a:lnTo>
                    <a:pt x="19" y="170"/>
                  </a:lnTo>
                  <a:lnTo>
                    <a:pt x="195" y="8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ED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9"/>
            <p:cNvSpPr>
              <a:spLocks/>
            </p:cNvSpPr>
            <p:nvPr/>
          </p:nvSpPr>
          <p:spPr bwMode="auto">
            <a:xfrm>
              <a:off x="10502121" y="1298305"/>
              <a:ext cx="155534" cy="327025"/>
            </a:xfrm>
            <a:custGeom>
              <a:avLst/>
              <a:gdLst>
                <a:gd name="T0" fmla="*/ 44 w 136"/>
                <a:gd name="T1" fmla="*/ 0 h 206"/>
                <a:gd name="T2" fmla="*/ 0 w 136"/>
                <a:gd name="T3" fmla="*/ 190 h 206"/>
                <a:gd name="T4" fmla="*/ 41 w 136"/>
                <a:gd name="T5" fmla="*/ 206 h 206"/>
                <a:gd name="T6" fmla="*/ 136 w 136"/>
                <a:gd name="T7" fmla="*/ 25 h 206"/>
                <a:gd name="T8" fmla="*/ 44 w 136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06">
                  <a:moveTo>
                    <a:pt x="44" y="0"/>
                  </a:moveTo>
                  <a:lnTo>
                    <a:pt x="0" y="190"/>
                  </a:lnTo>
                  <a:lnTo>
                    <a:pt x="41" y="206"/>
                  </a:lnTo>
                  <a:lnTo>
                    <a:pt x="136" y="25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ED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546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0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34" grpId="0"/>
      <p:bldP spid="35" grpId="0"/>
      <p:bldP spid="3" grpId="0" animBg="1"/>
      <p:bldP spid="206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 flipV="1">
            <a:off x="6888088" y="0"/>
            <a:ext cx="1316112" cy="41955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6799944" y="1740679"/>
            <a:ext cx="4439555" cy="4819153"/>
            <a:chOff x="7867956" y="1965051"/>
            <a:chExt cx="3479641" cy="377716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7" name="椭圆 16"/>
            <p:cNvSpPr/>
            <p:nvPr/>
          </p:nvSpPr>
          <p:spPr>
            <a:xfrm>
              <a:off x="8706147" y="5446722"/>
              <a:ext cx="1393327" cy="295492"/>
            </a:xfrm>
            <a:prstGeom prst="ellipse">
              <a:avLst/>
            </a:prstGeom>
            <a:solidFill>
              <a:srgbClr val="25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67956" y="1965051"/>
              <a:ext cx="3479641" cy="373906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7" name="组合 6"/>
          <p:cNvGrpSpPr/>
          <p:nvPr/>
        </p:nvGrpSpPr>
        <p:grpSpPr>
          <a:xfrm>
            <a:off x="531344" y="965259"/>
            <a:ext cx="7130740" cy="3837891"/>
            <a:chOff x="493244" y="1054159"/>
            <a:chExt cx="7130740" cy="3837891"/>
          </a:xfrm>
        </p:grpSpPr>
        <p:sp>
          <p:nvSpPr>
            <p:cNvPr id="6" name="矩形 5"/>
            <p:cNvSpPr/>
            <p:nvPr/>
          </p:nvSpPr>
          <p:spPr>
            <a:xfrm>
              <a:off x="1241425" y="1054159"/>
              <a:ext cx="6382559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48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生命诚可贵，躺着</a:t>
              </a:r>
              <a:endParaRPr lang="en-US" altLang="zh-CN" sz="4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  <a:p>
              <a:r>
                <a:rPr lang="zh-CN" altLang="zh-CN" sz="48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价更高，且胖且珍惜！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93244" y="2476004"/>
              <a:ext cx="5993950" cy="24160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15100" i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懒动胖</a:t>
              </a:r>
              <a:endParaRPr lang="zh-CN" altLang="en-US" sz="151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-1984888" y="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26538" y="1858549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alpha val="53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Z</a:t>
            </a:r>
            <a:endParaRPr lang="zh-CN" altLang="en-US" sz="1600" dirty="0">
              <a:solidFill>
                <a:schemeClr val="bg1">
                  <a:alpha val="53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56538" y="1482010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3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Z</a:t>
            </a:r>
            <a:endParaRPr lang="zh-CN" altLang="en-US" sz="2400" dirty="0">
              <a:solidFill>
                <a:schemeClr val="bg1">
                  <a:alpha val="53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231882" y="966032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alpha val="53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Z</a:t>
            </a:r>
            <a:endParaRPr lang="zh-CN" altLang="en-US" sz="2800" dirty="0">
              <a:solidFill>
                <a:schemeClr val="bg1">
                  <a:alpha val="53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02990" y="388498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alpha val="53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Z</a:t>
            </a:r>
            <a:endParaRPr lang="zh-CN" altLang="en-US" sz="3600" dirty="0">
              <a:solidFill>
                <a:schemeClr val="bg1">
                  <a:alpha val="53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105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4000">
        <p14:pan dir="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6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6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6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6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3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/>
      <p:bldP spid="4" grpId="1"/>
      <p:bldP spid="14" grpId="0"/>
      <p:bldP spid="14" grpId="1"/>
      <p:bldP spid="20" grpId="0"/>
      <p:bldP spid="20" grpId="1"/>
      <p:bldP spid="21" grpId="0"/>
      <p:bldP spid="2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 flipV="1">
            <a:off x="7600950" y="1"/>
            <a:ext cx="2051050" cy="6857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84185" y="1183735"/>
            <a:ext cx="7879080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0000" i="1" dirty="0">
                <a:solidFill>
                  <a:srgbClr val="FF6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生病胖</a:t>
            </a:r>
            <a:endParaRPr lang="zh-CN" altLang="en-US" sz="20000" i="1" dirty="0">
              <a:solidFill>
                <a:srgbClr val="FF6A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4565" y="488381"/>
            <a:ext cx="8200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人生不如意之事十之八九</a:t>
            </a:r>
            <a:r>
              <a:rPr lang="zh-CN" altLang="en-US" sz="54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。</a:t>
            </a:r>
            <a:endParaRPr lang="zh-CN" altLang="zh-CN" sz="5400" i="1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41190" y="4610413"/>
            <a:ext cx="56188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40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病后虚胖就是一</a:t>
            </a:r>
            <a:r>
              <a:rPr lang="zh-CN" altLang="zh-CN" sz="4000" b="1" i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种</a:t>
            </a:r>
            <a:r>
              <a:rPr lang="en-US" altLang="zh-CN" sz="4000" b="1" i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  <a:endParaRPr lang="zh-CN" altLang="zh-CN" sz="4000" b="1" i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2300827" y="26933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flipH="1">
            <a:off x="8484579" y="1409700"/>
            <a:ext cx="2749512" cy="5295900"/>
            <a:chOff x="8902404" y="1347456"/>
            <a:chExt cx="2619744" cy="5050695"/>
          </a:xfrm>
        </p:grpSpPr>
        <p:sp>
          <p:nvSpPr>
            <p:cNvPr id="10" name="椭圆 9"/>
            <p:cNvSpPr/>
            <p:nvPr/>
          </p:nvSpPr>
          <p:spPr>
            <a:xfrm>
              <a:off x="9696452" y="6017235"/>
              <a:ext cx="1343025" cy="380916"/>
            </a:xfrm>
            <a:prstGeom prst="ellipse">
              <a:avLst/>
            </a:prstGeom>
            <a:solidFill>
              <a:srgbClr val="A37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02404" y="1347456"/>
              <a:ext cx="2619744" cy="495314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3439023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drap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4" grpId="0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295636" y="-46494"/>
            <a:ext cx="4295450" cy="1827886"/>
            <a:chOff x="5415507" y="45118"/>
            <a:chExt cx="4080165" cy="1736274"/>
          </a:xfrm>
        </p:grpSpPr>
        <p:sp>
          <p:nvSpPr>
            <p:cNvPr id="75" name="任意多边形 74"/>
            <p:cNvSpPr/>
            <p:nvPr/>
          </p:nvSpPr>
          <p:spPr>
            <a:xfrm rot="1745741" flipH="1">
              <a:off x="7093222" y="256536"/>
              <a:ext cx="584569" cy="593751"/>
            </a:xfrm>
            <a:custGeom>
              <a:avLst/>
              <a:gdLst>
                <a:gd name="connsiteX0" fmla="*/ 0 w 2714171"/>
                <a:gd name="connsiteY0" fmla="*/ 2641600 h 2830285"/>
                <a:gd name="connsiteX1" fmla="*/ 1262743 w 2714171"/>
                <a:gd name="connsiteY1" fmla="*/ 711200 h 2830285"/>
                <a:gd name="connsiteX2" fmla="*/ 1480457 w 2714171"/>
                <a:gd name="connsiteY2" fmla="*/ 2351314 h 2830285"/>
                <a:gd name="connsiteX3" fmla="*/ 2714171 w 2714171"/>
                <a:gd name="connsiteY3" fmla="*/ 0 h 2830285"/>
                <a:gd name="connsiteX4" fmla="*/ 1436914 w 2714171"/>
                <a:gd name="connsiteY4" fmla="*/ 2830285 h 2830285"/>
                <a:gd name="connsiteX5" fmla="*/ 1190171 w 2714171"/>
                <a:gd name="connsiteY5" fmla="*/ 1306285 h 2830285"/>
                <a:gd name="connsiteX6" fmla="*/ 0 w 2714171"/>
                <a:gd name="connsiteY6" fmla="*/ 2641600 h 283028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32759 w 2656759"/>
                <a:gd name="connsiteY5" fmla="*/ 1306285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21789 w 2656759"/>
                <a:gd name="connsiteY1" fmla="*/ 117385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759" h="3448515">
                  <a:moveTo>
                    <a:pt x="0" y="3448515"/>
                  </a:moveTo>
                  <a:lnTo>
                    <a:pt x="1221789" y="1173850"/>
                  </a:lnTo>
                  <a:lnTo>
                    <a:pt x="1423045" y="2351314"/>
                  </a:lnTo>
                  <a:lnTo>
                    <a:pt x="2656759" y="0"/>
                  </a:lnTo>
                  <a:lnTo>
                    <a:pt x="1379502" y="2830285"/>
                  </a:lnTo>
                  <a:lnTo>
                    <a:pt x="1149217" y="1916141"/>
                  </a:lnTo>
                  <a:lnTo>
                    <a:pt x="0" y="3448515"/>
                  </a:lnTo>
                  <a:close/>
                </a:path>
              </a:pathLst>
            </a:custGeom>
            <a:solidFill>
              <a:schemeClr val="bg1">
                <a:lumMod val="9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3459518" flipH="1">
              <a:off x="7767279" y="165023"/>
              <a:ext cx="760188" cy="772407"/>
            </a:xfrm>
            <a:custGeom>
              <a:avLst/>
              <a:gdLst>
                <a:gd name="connsiteX0" fmla="*/ 0 w 2714171"/>
                <a:gd name="connsiteY0" fmla="*/ 2641600 h 2830285"/>
                <a:gd name="connsiteX1" fmla="*/ 1262743 w 2714171"/>
                <a:gd name="connsiteY1" fmla="*/ 711200 h 2830285"/>
                <a:gd name="connsiteX2" fmla="*/ 1480457 w 2714171"/>
                <a:gd name="connsiteY2" fmla="*/ 2351314 h 2830285"/>
                <a:gd name="connsiteX3" fmla="*/ 2714171 w 2714171"/>
                <a:gd name="connsiteY3" fmla="*/ 0 h 2830285"/>
                <a:gd name="connsiteX4" fmla="*/ 1436914 w 2714171"/>
                <a:gd name="connsiteY4" fmla="*/ 2830285 h 2830285"/>
                <a:gd name="connsiteX5" fmla="*/ 1190171 w 2714171"/>
                <a:gd name="connsiteY5" fmla="*/ 1306285 h 2830285"/>
                <a:gd name="connsiteX6" fmla="*/ 0 w 2714171"/>
                <a:gd name="connsiteY6" fmla="*/ 2641600 h 283028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32759 w 2656759"/>
                <a:gd name="connsiteY5" fmla="*/ 1306285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21789 w 2656759"/>
                <a:gd name="connsiteY1" fmla="*/ 117385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759" h="3448515">
                  <a:moveTo>
                    <a:pt x="0" y="3448515"/>
                  </a:moveTo>
                  <a:lnTo>
                    <a:pt x="1221789" y="1173850"/>
                  </a:lnTo>
                  <a:lnTo>
                    <a:pt x="1423045" y="2351314"/>
                  </a:lnTo>
                  <a:lnTo>
                    <a:pt x="2656759" y="0"/>
                  </a:lnTo>
                  <a:lnTo>
                    <a:pt x="1379502" y="2830285"/>
                  </a:lnTo>
                  <a:lnTo>
                    <a:pt x="1149217" y="1916141"/>
                  </a:lnTo>
                  <a:lnTo>
                    <a:pt x="0" y="3448515"/>
                  </a:lnTo>
                  <a:close/>
                </a:path>
              </a:pathLst>
            </a:custGeom>
            <a:solidFill>
              <a:schemeClr val="bg1">
                <a:lumMod val="9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3865926" flipH="1">
              <a:off x="8498694" y="749822"/>
              <a:ext cx="380457" cy="658210"/>
            </a:xfrm>
            <a:custGeom>
              <a:avLst/>
              <a:gdLst>
                <a:gd name="connsiteX0" fmla="*/ 0 w 2714171"/>
                <a:gd name="connsiteY0" fmla="*/ 2641600 h 2830285"/>
                <a:gd name="connsiteX1" fmla="*/ 1262743 w 2714171"/>
                <a:gd name="connsiteY1" fmla="*/ 711200 h 2830285"/>
                <a:gd name="connsiteX2" fmla="*/ 1480457 w 2714171"/>
                <a:gd name="connsiteY2" fmla="*/ 2351314 h 2830285"/>
                <a:gd name="connsiteX3" fmla="*/ 2714171 w 2714171"/>
                <a:gd name="connsiteY3" fmla="*/ 0 h 2830285"/>
                <a:gd name="connsiteX4" fmla="*/ 1436914 w 2714171"/>
                <a:gd name="connsiteY4" fmla="*/ 2830285 h 2830285"/>
                <a:gd name="connsiteX5" fmla="*/ 1190171 w 2714171"/>
                <a:gd name="connsiteY5" fmla="*/ 1306285 h 2830285"/>
                <a:gd name="connsiteX6" fmla="*/ 0 w 2714171"/>
                <a:gd name="connsiteY6" fmla="*/ 2641600 h 283028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32759 w 2656759"/>
                <a:gd name="connsiteY5" fmla="*/ 1306285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21789 w 2656759"/>
                <a:gd name="connsiteY1" fmla="*/ 117385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759" h="3448515">
                  <a:moveTo>
                    <a:pt x="0" y="3448515"/>
                  </a:moveTo>
                  <a:lnTo>
                    <a:pt x="1221789" y="1173850"/>
                  </a:lnTo>
                  <a:lnTo>
                    <a:pt x="1423045" y="2351314"/>
                  </a:lnTo>
                  <a:lnTo>
                    <a:pt x="2656759" y="0"/>
                  </a:lnTo>
                  <a:lnTo>
                    <a:pt x="1379502" y="2830285"/>
                  </a:lnTo>
                  <a:lnTo>
                    <a:pt x="1149217" y="1916141"/>
                  </a:lnTo>
                  <a:lnTo>
                    <a:pt x="0" y="3448515"/>
                  </a:lnTo>
                  <a:close/>
                </a:path>
              </a:pathLst>
            </a:custGeom>
            <a:solidFill>
              <a:schemeClr val="bg1">
                <a:lumMod val="9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6352505" flipH="1">
              <a:off x="8854057" y="1139777"/>
              <a:ext cx="636500" cy="646730"/>
            </a:xfrm>
            <a:custGeom>
              <a:avLst/>
              <a:gdLst>
                <a:gd name="connsiteX0" fmla="*/ 0 w 2714171"/>
                <a:gd name="connsiteY0" fmla="*/ 2641600 h 2830285"/>
                <a:gd name="connsiteX1" fmla="*/ 1262743 w 2714171"/>
                <a:gd name="connsiteY1" fmla="*/ 711200 h 2830285"/>
                <a:gd name="connsiteX2" fmla="*/ 1480457 w 2714171"/>
                <a:gd name="connsiteY2" fmla="*/ 2351314 h 2830285"/>
                <a:gd name="connsiteX3" fmla="*/ 2714171 w 2714171"/>
                <a:gd name="connsiteY3" fmla="*/ 0 h 2830285"/>
                <a:gd name="connsiteX4" fmla="*/ 1436914 w 2714171"/>
                <a:gd name="connsiteY4" fmla="*/ 2830285 h 2830285"/>
                <a:gd name="connsiteX5" fmla="*/ 1190171 w 2714171"/>
                <a:gd name="connsiteY5" fmla="*/ 1306285 h 2830285"/>
                <a:gd name="connsiteX6" fmla="*/ 0 w 2714171"/>
                <a:gd name="connsiteY6" fmla="*/ 2641600 h 283028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32759 w 2656759"/>
                <a:gd name="connsiteY5" fmla="*/ 1306285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21789 w 2656759"/>
                <a:gd name="connsiteY1" fmla="*/ 117385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759" h="3448515">
                  <a:moveTo>
                    <a:pt x="0" y="3448515"/>
                  </a:moveTo>
                  <a:lnTo>
                    <a:pt x="1221789" y="1173850"/>
                  </a:lnTo>
                  <a:lnTo>
                    <a:pt x="1423045" y="2351314"/>
                  </a:lnTo>
                  <a:lnTo>
                    <a:pt x="2656759" y="0"/>
                  </a:lnTo>
                  <a:lnTo>
                    <a:pt x="1379502" y="2830285"/>
                  </a:lnTo>
                  <a:lnTo>
                    <a:pt x="1149217" y="1916141"/>
                  </a:lnTo>
                  <a:lnTo>
                    <a:pt x="0" y="3448515"/>
                  </a:lnTo>
                  <a:close/>
                </a:path>
              </a:pathLst>
            </a:custGeom>
            <a:solidFill>
              <a:schemeClr val="bg1">
                <a:lumMod val="9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 flipH="1">
              <a:off x="6212364" y="45118"/>
              <a:ext cx="869275" cy="882929"/>
            </a:xfrm>
            <a:custGeom>
              <a:avLst/>
              <a:gdLst>
                <a:gd name="connsiteX0" fmla="*/ 0 w 2714171"/>
                <a:gd name="connsiteY0" fmla="*/ 2641600 h 2830285"/>
                <a:gd name="connsiteX1" fmla="*/ 1262743 w 2714171"/>
                <a:gd name="connsiteY1" fmla="*/ 711200 h 2830285"/>
                <a:gd name="connsiteX2" fmla="*/ 1480457 w 2714171"/>
                <a:gd name="connsiteY2" fmla="*/ 2351314 h 2830285"/>
                <a:gd name="connsiteX3" fmla="*/ 2714171 w 2714171"/>
                <a:gd name="connsiteY3" fmla="*/ 0 h 2830285"/>
                <a:gd name="connsiteX4" fmla="*/ 1436914 w 2714171"/>
                <a:gd name="connsiteY4" fmla="*/ 2830285 h 2830285"/>
                <a:gd name="connsiteX5" fmla="*/ 1190171 w 2714171"/>
                <a:gd name="connsiteY5" fmla="*/ 1306285 h 2830285"/>
                <a:gd name="connsiteX6" fmla="*/ 0 w 2714171"/>
                <a:gd name="connsiteY6" fmla="*/ 2641600 h 283028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32759 w 2656759"/>
                <a:gd name="connsiteY5" fmla="*/ 1306285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21789 w 2656759"/>
                <a:gd name="connsiteY1" fmla="*/ 117385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759" h="3448515">
                  <a:moveTo>
                    <a:pt x="0" y="3448515"/>
                  </a:moveTo>
                  <a:lnTo>
                    <a:pt x="1221789" y="1173850"/>
                  </a:lnTo>
                  <a:lnTo>
                    <a:pt x="1423045" y="2351314"/>
                  </a:lnTo>
                  <a:lnTo>
                    <a:pt x="2656759" y="0"/>
                  </a:lnTo>
                  <a:lnTo>
                    <a:pt x="1379502" y="2830285"/>
                  </a:lnTo>
                  <a:lnTo>
                    <a:pt x="1149217" y="1916141"/>
                  </a:lnTo>
                  <a:lnTo>
                    <a:pt x="0" y="3448515"/>
                  </a:lnTo>
                  <a:close/>
                </a:path>
              </a:pathLst>
            </a:custGeom>
            <a:solidFill>
              <a:schemeClr val="bg1">
                <a:lumMod val="9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flipH="1">
              <a:off x="5799928" y="158565"/>
              <a:ext cx="620169" cy="629910"/>
            </a:xfrm>
            <a:custGeom>
              <a:avLst/>
              <a:gdLst>
                <a:gd name="connsiteX0" fmla="*/ 0 w 2714171"/>
                <a:gd name="connsiteY0" fmla="*/ 2641600 h 2830285"/>
                <a:gd name="connsiteX1" fmla="*/ 1262743 w 2714171"/>
                <a:gd name="connsiteY1" fmla="*/ 711200 h 2830285"/>
                <a:gd name="connsiteX2" fmla="*/ 1480457 w 2714171"/>
                <a:gd name="connsiteY2" fmla="*/ 2351314 h 2830285"/>
                <a:gd name="connsiteX3" fmla="*/ 2714171 w 2714171"/>
                <a:gd name="connsiteY3" fmla="*/ 0 h 2830285"/>
                <a:gd name="connsiteX4" fmla="*/ 1436914 w 2714171"/>
                <a:gd name="connsiteY4" fmla="*/ 2830285 h 2830285"/>
                <a:gd name="connsiteX5" fmla="*/ 1190171 w 2714171"/>
                <a:gd name="connsiteY5" fmla="*/ 1306285 h 2830285"/>
                <a:gd name="connsiteX6" fmla="*/ 0 w 2714171"/>
                <a:gd name="connsiteY6" fmla="*/ 2641600 h 283028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32759 w 2656759"/>
                <a:gd name="connsiteY5" fmla="*/ 1306285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05331 w 2656759"/>
                <a:gd name="connsiteY1" fmla="*/ 71120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  <a:gd name="connsiteX0" fmla="*/ 0 w 2656759"/>
                <a:gd name="connsiteY0" fmla="*/ 3448515 h 3448515"/>
                <a:gd name="connsiteX1" fmla="*/ 1221789 w 2656759"/>
                <a:gd name="connsiteY1" fmla="*/ 1173850 h 3448515"/>
                <a:gd name="connsiteX2" fmla="*/ 1423045 w 2656759"/>
                <a:gd name="connsiteY2" fmla="*/ 2351314 h 3448515"/>
                <a:gd name="connsiteX3" fmla="*/ 2656759 w 2656759"/>
                <a:gd name="connsiteY3" fmla="*/ 0 h 3448515"/>
                <a:gd name="connsiteX4" fmla="*/ 1379502 w 2656759"/>
                <a:gd name="connsiteY4" fmla="*/ 2830285 h 3448515"/>
                <a:gd name="connsiteX5" fmla="*/ 1149217 w 2656759"/>
                <a:gd name="connsiteY5" fmla="*/ 1916141 h 3448515"/>
                <a:gd name="connsiteX6" fmla="*/ 0 w 2656759"/>
                <a:gd name="connsiteY6" fmla="*/ 3448515 h 344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759" h="3448515">
                  <a:moveTo>
                    <a:pt x="0" y="3448515"/>
                  </a:moveTo>
                  <a:lnTo>
                    <a:pt x="1221789" y="1173850"/>
                  </a:lnTo>
                  <a:lnTo>
                    <a:pt x="1423045" y="2351314"/>
                  </a:lnTo>
                  <a:lnTo>
                    <a:pt x="2656759" y="0"/>
                  </a:lnTo>
                  <a:lnTo>
                    <a:pt x="1379502" y="2830285"/>
                  </a:lnTo>
                  <a:lnTo>
                    <a:pt x="1149217" y="1916141"/>
                  </a:lnTo>
                  <a:lnTo>
                    <a:pt x="0" y="3448515"/>
                  </a:lnTo>
                  <a:close/>
                </a:path>
              </a:pathLst>
            </a:custGeom>
            <a:solidFill>
              <a:schemeClr val="bg1">
                <a:lumMod val="9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415507" y="707117"/>
              <a:ext cx="637448" cy="913827"/>
              <a:chOff x="5408151" y="789538"/>
              <a:chExt cx="817177" cy="1171482"/>
            </a:xfrm>
          </p:grpSpPr>
          <p:sp>
            <p:nvSpPr>
              <p:cNvPr id="81" name="任意多边形 80"/>
              <p:cNvSpPr/>
              <p:nvPr/>
            </p:nvSpPr>
            <p:spPr>
              <a:xfrm rot="19935015" flipH="1">
                <a:off x="5605158" y="789538"/>
                <a:ext cx="620170" cy="629910"/>
              </a:xfrm>
              <a:custGeom>
                <a:avLst/>
                <a:gdLst>
                  <a:gd name="connsiteX0" fmla="*/ 0 w 2714171"/>
                  <a:gd name="connsiteY0" fmla="*/ 2641600 h 2830285"/>
                  <a:gd name="connsiteX1" fmla="*/ 1262743 w 2714171"/>
                  <a:gd name="connsiteY1" fmla="*/ 711200 h 2830285"/>
                  <a:gd name="connsiteX2" fmla="*/ 1480457 w 2714171"/>
                  <a:gd name="connsiteY2" fmla="*/ 2351314 h 2830285"/>
                  <a:gd name="connsiteX3" fmla="*/ 2714171 w 2714171"/>
                  <a:gd name="connsiteY3" fmla="*/ 0 h 2830285"/>
                  <a:gd name="connsiteX4" fmla="*/ 1436914 w 2714171"/>
                  <a:gd name="connsiteY4" fmla="*/ 2830285 h 2830285"/>
                  <a:gd name="connsiteX5" fmla="*/ 1190171 w 2714171"/>
                  <a:gd name="connsiteY5" fmla="*/ 1306285 h 2830285"/>
                  <a:gd name="connsiteX6" fmla="*/ 0 w 2714171"/>
                  <a:gd name="connsiteY6" fmla="*/ 2641600 h 2830285"/>
                  <a:gd name="connsiteX0" fmla="*/ 0 w 2656759"/>
                  <a:gd name="connsiteY0" fmla="*/ 3448515 h 3448515"/>
                  <a:gd name="connsiteX1" fmla="*/ 1205331 w 2656759"/>
                  <a:gd name="connsiteY1" fmla="*/ 71120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32759 w 2656759"/>
                  <a:gd name="connsiteY5" fmla="*/ 1306285 h 3448515"/>
                  <a:gd name="connsiteX6" fmla="*/ 0 w 2656759"/>
                  <a:gd name="connsiteY6" fmla="*/ 3448515 h 3448515"/>
                  <a:gd name="connsiteX0" fmla="*/ 0 w 2656759"/>
                  <a:gd name="connsiteY0" fmla="*/ 3448515 h 3448515"/>
                  <a:gd name="connsiteX1" fmla="*/ 1205331 w 2656759"/>
                  <a:gd name="connsiteY1" fmla="*/ 71120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49217 w 2656759"/>
                  <a:gd name="connsiteY5" fmla="*/ 1916141 h 3448515"/>
                  <a:gd name="connsiteX6" fmla="*/ 0 w 2656759"/>
                  <a:gd name="connsiteY6" fmla="*/ 3448515 h 3448515"/>
                  <a:gd name="connsiteX0" fmla="*/ 0 w 2656759"/>
                  <a:gd name="connsiteY0" fmla="*/ 3448515 h 3448515"/>
                  <a:gd name="connsiteX1" fmla="*/ 1221789 w 2656759"/>
                  <a:gd name="connsiteY1" fmla="*/ 117385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49217 w 2656759"/>
                  <a:gd name="connsiteY5" fmla="*/ 1916141 h 3448515"/>
                  <a:gd name="connsiteX6" fmla="*/ 0 w 2656759"/>
                  <a:gd name="connsiteY6" fmla="*/ 3448515 h 3448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56759" h="3448515">
                    <a:moveTo>
                      <a:pt x="0" y="3448515"/>
                    </a:moveTo>
                    <a:lnTo>
                      <a:pt x="1221789" y="1173850"/>
                    </a:lnTo>
                    <a:lnTo>
                      <a:pt x="1423045" y="2351314"/>
                    </a:lnTo>
                    <a:lnTo>
                      <a:pt x="2656759" y="0"/>
                    </a:lnTo>
                    <a:lnTo>
                      <a:pt x="1379502" y="2830285"/>
                    </a:lnTo>
                    <a:lnTo>
                      <a:pt x="1149217" y="1916141"/>
                    </a:lnTo>
                    <a:lnTo>
                      <a:pt x="0" y="3448515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 rot="17639191" flipH="1">
                <a:off x="5411672" y="1519376"/>
                <a:ext cx="438123" cy="445165"/>
              </a:xfrm>
              <a:custGeom>
                <a:avLst/>
                <a:gdLst>
                  <a:gd name="connsiteX0" fmla="*/ 0 w 2714171"/>
                  <a:gd name="connsiteY0" fmla="*/ 2641600 h 2830285"/>
                  <a:gd name="connsiteX1" fmla="*/ 1262743 w 2714171"/>
                  <a:gd name="connsiteY1" fmla="*/ 711200 h 2830285"/>
                  <a:gd name="connsiteX2" fmla="*/ 1480457 w 2714171"/>
                  <a:gd name="connsiteY2" fmla="*/ 2351314 h 2830285"/>
                  <a:gd name="connsiteX3" fmla="*/ 2714171 w 2714171"/>
                  <a:gd name="connsiteY3" fmla="*/ 0 h 2830285"/>
                  <a:gd name="connsiteX4" fmla="*/ 1436914 w 2714171"/>
                  <a:gd name="connsiteY4" fmla="*/ 2830285 h 2830285"/>
                  <a:gd name="connsiteX5" fmla="*/ 1190171 w 2714171"/>
                  <a:gd name="connsiteY5" fmla="*/ 1306285 h 2830285"/>
                  <a:gd name="connsiteX6" fmla="*/ 0 w 2714171"/>
                  <a:gd name="connsiteY6" fmla="*/ 2641600 h 2830285"/>
                  <a:gd name="connsiteX0" fmla="*/ 0 w 2656759"/>
                  <a:gd name="connsiteY0" fmla="*/ 3448515 h 3448515"/>
                  <a:gd name="connsiteX1" fmla="*/ 1205331 w 2656759"/>
                  <a:gd name="connsiteY1" fmla="*/ 71120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32759 w 2656759"/>
                  <a:gd name="connsiteY5" fmla="*/ 1306285 h 3448515"/>
                  <a:gd name="connsiteX6" fmla="*/ 0 w 2656759"/>
                  <a:gd name="connsiteY6" fmla="*/ 3448515 h 3448515"/>
                  <a:gd name="connsiteX0" fmla="*/ 0 w 2656759"/>
                  <a:gd name="connsiteY0" fmla="*/ 3448515 h 3448515"/>
                  <a:gd name="connsiteX1" fmla="*/ 1205331 w 2656759"/>
                  <a:gd name="connsiteY1" fmla="*/ 71120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49217 w 2656759"/>
                  <a:gd name="connsiteY5" fmla="*/ 1916141 h 3448515"/>
                  <a:gd name="connsiteX6" fmla="*/ 0 w 2656759"/>
                  <a:gd name="connsiteY6" fmla="*/ 3448515 h 3448515"/>
                  <a:gd name="connsiteX0" fmla="*/ 0 w 2656759"/>
                  <a:gd name="connsiteY0" fmla="*/ 3448515 h 3448515"/>
                  <a:gd name="connsiteX1" fmla="*/ 1221789 w 2656759"/>
                  <a:gd name="connsiteY1" fmla="*/ 117385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49217 w 2656759"/>
                  <a:gd name="connsiteY5" fmla="*/ 1916141 h 3448515"/>
                  <a:gd name="connsiteX6" fmla="*/ 0 w 2656759"/>
                  <a:gd name="connsiteY6" fmla="*/ 3448515 h 3448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56759" h="3448515">
                    <a:moveTo>
                      <a:pt x="0" y="3448515"/>
                    </a:moveTo>
                    <a:lnTo>
                      <a:pt x="1221789" y="1173850"/>
                    </a:lnTo>
                    <a:lnTo>
                      <a:pt x="1423045" y="2351314"/>
                    </a:lnTo>
                    <a:lnTo>
                      <a:pt x="2656759" y="0"/>
                    </a:lnTo>
                    <a:lnTo>
                      <a:pt x="1379502" y="2830285"/>
                    </a:lnTo>
                    <a:lnTo>
                      <a:pt x="1149217" y="1916141"/>
                    </a:lnTo>
                    <a:lnTo>
                      <a:pt x="0" y="3448515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8802968" y="4042960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8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起来</a:t>
            </a:r>
            <a:endParaRPr lang="zh-CN" altLang="en-US" sz="8800" i="1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605816" y="2831571"/>
            <a:ext cx="357020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8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“鼓”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cxnSp>
        <p:nvCxnSpPr>
          <p:cNvPr id="99" name="直接连接符 98"/>
          <p:cNvCxnSpPr/>
          <p:nvPr/>
        </p:nvCxnSpPr>
        <p:spPr>
          <a:xfrm flipV="1">
            <a:off x="9579136" y="13242"/>
            <a:ext cx="502504" cy="18844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8413712" y="1676135"/>
            <a:ext cx="32401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i="1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    </a:t>
            </a:r>
            <a:r>
              <a:rPr lang="zh-CN" altLang="zh-CN" sz="4800" i="1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压力</a:t>
            </a:r>
            <a:r>
              <a:rPr lang="zh-CN" altLang="zh-CN" sz="48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让</a:t>
            </a:r>
            <a:r>
              <a:rPr lang="zh-CN" altLang="zh-CN" sz="4800" i="1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你</a:t>
            </a:r>
            <a:endParaRPr lang="en-US" altLang="zh-CN" sz="4800" i="1" dirty="0" smtClean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4484800" y="-16691"/>
            <a:ext cx="1130198" cy="38511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375104" y="660400"/>
            <a:ext cx="3911446" cy="5892800"/>
            <a:chOff x="5375104" y="660400"/>
            <a:chExt cx="3911446" cy="5892800"/>
          </a:xfrm>
        </p:grpSpPr>
        <p:grpSp>
          <p:nvGrpSpPr>
            <p:cNvPr id="10" name="组合 9"/>
            <p:cNvGrpSpPr/>
            <p:nvPr/>
          </p:nvGrpSpPr>
          <p:grpSpPr>
            <a:xfrm>
              <a:off x="5375104" y="660400"/>
              <a:ext cx="3911446" cy="5892800"/>
              <a:chOff x="5375104" y="660400"/>
              <a:chExt cx="3911446" cy="5892800"/>
            </a:xfrm>
          </p:grpSpPr>
          <p:sp>
            <p:nvSpPr>
              <p:cNvPr id="52" name="椭圆 51"/>
              <p:cNvSpPr/>
              <p:nvPr/>
            </p:nvSpPr>
            <p:spPr>
              <a:xfrm flipH="1">
                <a:off x="5986825" y="5617482"/>
                <a:ext cx="3299725" cy="935718"/>
              </a:xfrm>
              <a:prstGeom prst="ellipse">
                <a:avLst/>
              </a:prstGeom>
              <a:solidFill>
                <a:srgbClr val="9755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75104" y="660400"/>
                <a:ext cx="3800622" cy="5616097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</p:pic>
        </p:grpSp>
        <p:grpSp>
          <p:nvGrpSpPr>
            <p:cNvPr id="67" name="组合 66"/>
            <p:cNvGrpSpPr/>
            <p:nvPr/>
          </p:nvGrpSpPr>
          <p:grpSpPr>
            <a:xfrm flipH="1">
              <a:off x="6430010" y="1515285"/>
              <a:ext cx="2546487" cy="1242430"/>
              <a:chOff x="8079374" y="2452298"/>
              <a:chExt cx="2283358" cy="1114249"/>
            </a:xfrm>
          </p:grpSpPr>
          <p:sp>
            <p:nvSpPr>
              <p:cNvPr id="68" name="Freeform 9"/>
              <p:cNvSpPr>
                <a:spLocks/>
              </p:cNvSpPr>
              <p:nvPr/>
            </p:nvSpPr>
            <p:spPr bwMode="auto">
              <a:xfrm>
                <a:off x="9708418" y="2452298"/>
                <a:ext cx="220316" cy="393009"/>
              </a:xfrm>
              <a:custGeom>
                <a:avLst/>
                <a:gdLst>
                  <a:gd name="T0" fmla="*/ 167 w 172"/>
                  <a:gd name="T1" fmla="*/ 262 h 425"/>
                  <a:gd name="T2" fmla="*/ 161 w 172"/>
                  <a:gd name="T3" fmla="*/ 222 h 425"/>
                  <a:gd name="T4" fmla="*/ 62 w 172"/>
                  <a:gd name="T5" fmla="*/ 0 h 425"/>
                  <a:gd name="T6" fmla="*/ 40 w 172"/>
                  <a:gd name="T7" fmla="*/ 110 h 425"/>
                  <a:gd name="T8" fmla="*/ 6 w 172"/>
                  <a:gd name="T9" fmla="*/ 235 h 425"/>
                  <a:gd name="T10" fmla="*/ 26 w 172"/>
                  <a:gd name="T11" fmla="*/ 373 h 425"/>
                  <a:gd name="T12" fmla="*/ 128 w 172"/>
                  <a:gd name="T13" fmla="*/ 399 h 425"/>
                  <a:gd name="T14" fmla="*/ 167 w 172"/>
                  <a:gd name="T15" fmla="*/ 26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425">
                    <a:moveTo>
                      <a:pt x="167" y="262"/>
                    </a:moveTo>
                    <a:cubicBezTo>
                      <a:pt x="166" y="248"/>
                      <a:pt x="164" y="235"/>
                      <a:pt x="161" y="222"/>
                    </a:cubicBezTo>
                    <a:cubicBezTo>
                      <a:pt x="144" y="141"/>
                      <a:pt x="107" y="60"/>
                      <a:pt x="62" y="0"/>
                    </a:cubicBezTo>
                    <a:cubicBezTo>
                      <a:pt x="61" y="51"/>
                      <a:pt x="52" y="77"/>
                      <a:pt x="40" y="110"/>
                    </a:cubicBezTo>
                    <a:cubicBezTo>
                      <a:pt x="25" y="150"/>
                      <a:pt x="14" y="191"/>
                      <a:pt x="6" y="235"/>
                    </a:cubicBezTo>
                    <a:cubicBezTo>
                      <a:pt x="0" y="274"/>
                      <a:pt x="3" y="341"/>
                      <a:pt x="26" y="373"/>
                    </a:cubicBezTo>
                    <a:cubicBezTo>
                      <a:pt x="49" y="406"/>
                      <a:pt x="101" y="425"/>
                      <a:pt x="128" y="399"/>
                    </a:cubicBezTo>
                    <a:cubicBezTo>
                      <a:pt x="160" y="369"/>
                      <a:pt x="172" y="314"/>
                      <a:pt x="167" y="262"/>
                    </a:cubicBezTo>
                    <a:close/>
                  </a:path>
                </a:pathLst>
              </a:custGeom>
              <a:solidFill>
                <a:schemeClr val="bg1">
                  <a:alpha val="85000"/>
                </a:schemeClr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9"/>
              <p:cNvSpPr>
                <a:spLocks/>
              </p:cNvSpPr>
              <p:nvPr/>
            </p:nvSpPr>
            <p:spPr bwMode="auto">
              <a:xfrm rot="18986154">
                <a:off x="10121182" y="3075927"/>
                <a:ext cx="162804" cy="290416"/>
              </a:xfrm>
              <a:custGeom>
                <a:avLst/>
                <a:gdLst>
                  <a:gd name="T0" fmla="*/ 167 w 172"/>
                  <a:gd name="T1" fmla="*/ 262 h 425"/>
                  <a:gd name="T2" fmla="*/ 161 w 172"/>
                  <a:gd name="T3" fmla="*/ 222 h 425"/>
                  <a:gd name="T4" fmla="*/ 62 w 172"/>
                  <a:gd name="T5" fmla="*/ 0 h 425"/>
                  <a:gd name="T6" fmla="*/ 40 w 172"/>
                  <a:gd name="T7" fmla="*/ 110 h 425"/>
                  <a:gd name="T8" fmla="*/ 6 w 172"/>
                  <a:gd name="T9" fmla="*/ 235 h 425"/>
                  <a:gd name="T10" fmla="*/ 26 w 172"/>
                  <a:gd name="T11" fmla="*/ 373 h 425"/>
                  <a:gd name="T12" fmla="*/ 128 w 172"/>
                  <a:gd name="T13" fmla="*/ 399 h 425"/>
                  <a:gd name="T14" fmla="*/ 167 w 172"/>
                  <a:gd name="T15" fmla="*/ 26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425">
                    <a:moveTo>
                      <a:pt x="167" y="262"/>
                    </a:moveTo>
                    <a:cubicBezTo>
                      <a:pt x="166" y="248"/>
                      <a:pt x="164" y="235"/>
                      <a:pt x="161" y="222"/>
                    </a:cubicBezTo>
                    <a:cubicBezTo>
                      <a:pt x="144" y="141"/>
                      <a:pt x="107" y="60"/>
                      <a:pt x="62" y="0"/>
                    </a:cubicBezTo>
                    <a:cubicBezTo>
                      <a:pt x="61" y="51"/>
                      <a:pt x="52" y="77"/>
                      <a:pt x="40" y="110"/>
                    </a:cubicBezTo>
                    <a:cubicBezTo>
                      <a:pt x="25" y="150"/>
                      <a:pt x="14" y="191"/>
                      <a:pt x="6" y="235"/>
                    </a:cubicBezTo>
                    <a:cubicBezTo>
                      <a:pt x="0" y="274"/>
                      <a:pt x="3" y="341"/>
                      <a:pt x="26" y="373"/>
                    </a:cubicBezTo>
                    <a:cubicBezTo>
                      <a:pt x="49" y="406"/>
                      <a:pt x="101" y="425"/>
                      <a:pt x="128" y="399"/>
                    </a:cubicBezTo>
                    <a:cubicBezTo>
                      <a:pt x="160" y="369"/>
                      <a:pt x="172" y="314"/>
                      <a:pt x="167" y="262"/>
                    </a:cubicBezTo>
                    <a:close/>
                  </a:path>
                </a:pathLst>
              </a:custGeom>
              <a:solidFill>
                <a:schemeClr val="bg1">
                  <a:alpha val="85000"/>
                </a:schemeClr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 rot="18986154">
                <a:off x="10218651" y="2766473"/>
                <a:ext cx="144081" cy="257017"/>
              </a:xfrm>
              <a:custGeom>
                <a:avLst/>
                <a:gdLst>
                  <a:gd name="T0" fmla="*/ 167 w 172"/>
                  <a:gd name="T1" fmla="*/ 262 h 425"/>
                  <a:gd name="T2" fmla="*/ 161 w 172"/>
                  <a:gd name="T3" fmla="*/ 222 h 425"/>
                  <a:gd name="T4" fmla="*/ 62 w 172"/>
                  <a:gd name="T5" fmla="*/ 0 h 425"/>
                  <a:gd name="T6" fmla="*/ 40 w 172"/>
                  <a:gd name="T7" fmla="*/ 110 h 425"/>
                  <a:gd name="T8" fmla="*/ 6 w 172"/>
                  <a:gd name="T9" fmla="*/ 235 h 425"/>
                  <a:gd name="T10" fmla="*/ 26 w 172"/>
                  <a:gd name="T11" fmla="*/ 373 h 425"/>
                  <a:gd name="T12" fmla="*/ 128 w 172"/>
                  <a:gd name="T13" fmla="*/ 399 h 425"/>
                  <a:gd name="T14" fmla="*/ 167 w 172"/>
                  <a:gd name="T15" fmla="*/ 26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425">
                    <a:moveTo>
                      <a:pt x="167" y="262"/>
                    </a:moveTo>
                    <a:cubicBezTo>
                      <a:pt x="166" y="248"/>
                      <a:pt x="164" y="235"/>
                      <a:pt x="161" y="222"/>
                    </a:cubicBezTo>
                    <a:cubicBezTo>
                      <a:pt x="144" y="141"/>
                      <a:pt x="107" y="60"/>
                      <a:pt x="62" y="0"/>
                    </a:cubicBezTo>
                    <a:cubicBezTo>
                      <a:pt x="61" y="51"/>
                      <a:pt x="52" y="77"/>
                      <a:pt x="40" y="110"/>
                    </a:cubicBezTo>
                    <a:cubicBezTo>
                      <a:pt x="25" y="150"/>
                      <a:pt x="14" y="191"/>
                      <a:pt x="6" y="235"/>
                    </a:cubicBezTo>
                    <a:cubicBezTo>
                      <a:pt x="0" y="274"/>
                      <a:pt x="3" y="341"/>
                      <a:pt x="26" y="373"/>
                    </a:cubicBezTo>
                    <a:cubicBezTo>
                      <a:pt x="49" y="406"/>
                      <a:pt x="101" y="425"/>
                      <a:pt x="128" y="399"/>
                    </a:cubicBezTo>
                    <a:cubicBezTo>
                      <a:pt x="160" y="369"/>
                      <a:pt x="172" y="314"/>
                      <a:pt x="167" y="262"/>
                    </a:cubicBezTo>
                    <a:close/>
                  </a:path>
                </a:pathLst>
              </a:custGeom>
              <a:solidFill>
                <a:schemeClr val="bg1">
                  <a:alpha val="85000"/>
                </a:schemeClr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9"/>
              <p:cNvSpPr>
                <a:spLocks/>
              </p:cNvSpPr>
              <p:nvPr/>
            </p:nvSpPr>
            <p:spPr bwMode="auto">
              <a:xfrm rot="193372">
                <a:off x="9589618" y="3077736"/>
                <a:ext cx="166036" cy="296181"/>
              </a:xfrm>
              <a:custGeom>
                <a:avLst/>
                <a:gdLst>
                  <a:gd name="T0" fmla="*/ 167 w 172"/>
                  <a:gd name="T1" fmla="*/ 262 h 425"/>
                  <a:gd name="T2" fmla="*/ 161 w 172"/>
                  <a:gd name="T3" fmla="*/ 222 h 425"/>
                  <a:gd name="T4" fmla="*/ 62 w 172"/>
                  <a:gd name="T5" fmla="*/ 0 h 425"/>
                  <a:gd name="T6" fmla="*/ 40 w 172"/>
                  <a:gd name="T7" fmla="*/ 110 h 425"/>
                  <a:gd name="T8" fmla="*/ 6 w 172"/>
                  <a:gd name="T9" fmla="*/ 235 h 425"/>
                  <a:gd name="T10" fmla="*/ 26 w 172"/>
                  <a:gd name="T11" fmla="*/ 373 h 425"/>
                  <a:gd name="T12" fmla="*/ 128 w 172"/>
                  <a:gd name="T13" fmla="*/ 399 h 425"/>
                  <a:gd name="T14" fmla="*/ 167 w 172"/>
                  <a:gd name="T15" fmla="*/ 26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425">
                    <a:moveTo>
                      <a:pt x="167" y="262"/>
                    </a:moveTo>
                    <a:cubicBezTo>
                      <a:pt x="166" y="248"/>
                      <a:pt x="164" y="235"/>
                      <a:pt x="161" y="222"/>
                    </a:cubicBezTo>
                    <a:cubicBezTo>
                      <a:pt x="144" y="141"/>
                      <a:pt x="107" y="60"/>
                      <a:pt x="62" y="0"/>
                    </a:cubicBezTo>
                    <a:cubicBezTo>
                      <a:pt x="61" y="51"/>
                      <a:pt x="52" y="77"/>
                      <a:pt x="40" y="110"/>
                    </a:cubicBezTo>
                    <a:cubicBezTo>
                      <a:pt x="25" y="150"/>
                      <a:pt x="14" y="191"/>
                      <a:pt x="6" y="235"/>
                    </a:cubicBezTo>
                    <a:cubicBezTo>
                      <a:pt x="0" y="274"/>
                      <a:pt x="3" y="341"/>
                      <a:pt x="26" y="373"/>
                    </a:cubicBezTo>
                    <a:cubicBezTo>
                      <a:pt x="49" y="406"/>
                      <a:pt x="101" y="425"/>
                      <a:pt x="128" y="399"/>
                    </a:cubicBezTo>
                    <a:cubicBezTo>
                      <a:pt x="160" y="369"/>
                      <a:pt x="172" y="314"/>
                      <a:pt x="167" y="262"/>
                    </a:cubicBezTo>
                    <a:close/>
                  </a:path>
                </a:pathLst>
              </a:custGeom>
              <a:solidFill>
                <a:schemeClr val="bg1">
                  <a:alpha val="85000"/>
                </a:schemeClr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9"/>
              <p:cNvSpPr>
                <a:spLocks/>
              </p:cNvSpPr>
              <p:nvPr/>
            </p:nvSpPr>
            <p:spPr bwMode="auto">
              <a:xfrm rot="193372">
                <a:off x="8602850" y="2967761"/>
                <a:ext cx="166036" cy="296181"/>
              </a:xfrm>
              <a:custGeom>
                <a:avLst/>
                <a:gdLst>
                  <a:gd name="T0" fmla="*/ 167 w 172"/>
                  <a:gd name="T1" fmla="*/ 262 h 425"/>
                  <a:gd name="T2" fmla="*/ 161 w 172"/>
                  <a:gd name="T3" fmla="*/ 222 h 425"/>
                  <a:gd name="T4" fmla="*/ 62 w 172"/>
                  <a:gd name="T5" fmla="*/ 0 h 425"/>
                  <a:gd name="T6" fmla="*/ 40 w 172"/>
                  <a:gd name="T7" fmla="*/ 110 h 425"/>
                  <a:gd name="T8" fmla="*/ 6 w 172"/>
                  <a:gd name="T9" fmla="*/ 235 h 425"/>
                  <a:gd name="T10" fmla="*/ 26 w 172"/>
                  <a:gd name="T11" fmla="*/ 373 h 425"/>
                  <a:gd name="T12" fmla="*/ 128 w 172"/>
                  <a:gd name="T13" fmla="*/ 399 h 425"/>
                  <a:gd name="T14" fmla="*/ 167 w 172"/>
                  <a:gd name="T15" fmla="*/ 26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425">
                    <a:moveTo>
                      <a:pt x="167" y="262"/>
                    </a:moveTo>
                    <a:cubicBezTo>
                      <a:pt x="166" y="248"/>
                      <a:pt x="164" y="235"/>
                      <a:pt x="161" y="222"/>
                    </a:cubicBezTo>
                    <a:cubicBezTo>
                      <a:pt x="144" y="141"/>
                      <a:pt x="107" y="60"/>
                      <a:pt x="62" y="0"/>
                    </a:cubicBezTo>
                    <a:cubicBezTo>
                      <a:pt x="61" y="51"/>
                      <a:pt x="52" y="77"/>
                      <a:pt x="40" y="110"/>
                    </a:cubicBezTo>
                    <a:cubicBezTo>
                      <a:pt x="25" y="150"/>
                      <a:pt x="14" y="191"/>
                      <a:pt x="6" y="235"/>
                    </a:cubicBezTo>
                    <a:cubicBezTo>
                      <a:pt x="0" y="274"/>
                      <a:pt x="3" y="341"/>
                      <a:pt x="26" y="373"/>
                    </a:cubicBezTo>
                    <a:cubicBezTo>
                      <a:pt x="49" y="406"/>
                      <a:pt x="101" y="425"/>
                      <a:pt x="128" y="399"/>
                    </a:cubicBezTo>
                    <a:cubicBezTo>
                      <a:pt x="160" y="369"/>
                      <a:pt x="172" y="314"/>
                      <a:pt x="167" y="262"/>
                    </a:cubicBezTo>
                    <a:close/>
                  </a:path>
                </a:pathLst>
              </a:custGeom>
              <a:solidFill>
                <a:schemeClr val="bg1">
                  <a:alpha val="85000"/>
                </a:schemeClr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9"/>
              <p:cNvSpPr>
                <a:spLocks/>
              </p:cNvSpPr>
              <p:nvPr/>
            </p:nvSpPr>
            <p:spPr bwMode="auto">
              <a:xfrm rot="2903247">
                <a:off x="8144447" y="2925213"/>
                <a:ext cx="166036" cy="296181"/>
              </a:xfrm>
              <a:custGeom>
                <a:avLst/>
                <a:gdLst>
                  <a:gd name="T0" fmla="*/ 167 w 172"/>
                  <a:gd name="T1" fmla="*/ 262 h 425"/>
                  <a:gd name="T2" fmla="*/ 161 w 172"/>
                  <a:gd name="T3" fmla="*/ 222 h 425"/>
                  <a:gd name="T4" fmla="*/ 62 w 172"/>
                  <a:gd name="T5" fmla="*/ 0 h 425"/>
                  <a:gd name="T6" fmla="*/ 40 w 172"/>
                  <a:gd name="T7" fmla="*/ 110 h 425"/>
                  <a:gd name="T8" fmla="*/ 6 w 172"/>
                  <a:gd name="T9" fmla="*/ 235 h 425"/>
                  <a:gd name="T10" fmla="*/ 26 w 172"/>
                  <a:gd name="T11" fmla="*/ 373 h 425"/>
                  <a:gd name="T12" fmla="*/ 128 w 172"/>
                  <a:gd name="T13" fmla="*/ 399 h 425"/>
                  <a:gd name="T14" fmla="*/ 167 w 172"/>
                  <a:gd name="T15" fmla="*/ 26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425">
                    <a:moveTo>
                      <a:pt x="167" y="262"/>
                    </a:moveTo>
                    <a:cubicBezTo>
                      <a:pt x="166" y="248"/>
                      <a:pt x="164" y="235"/>
                      <a:pt x="161" y="222"/>
                    </a:cubicBezTo>
                    <a:cubicBezTo>
                      <a:pt x="144" y="141"/>
                      <a:pt x="107" y="60"/>
                      <a:pt x="62" y="0"/>
                    </a:cubicBezTo>
                    <a:cubicBezTo>
                      <a:pt x="61" y="51"/>
                      <a:pt x="52" y="77"/>
                      <a:pt x="40" y="110"/>
                    </a:cubicBezTo>
                    <a:cubicBezTo>
                      <a:pt x="25" y="150"/>
                      <a:pt x="14" y="191"/>
                      <a:pt x="6" y="235"/>
                    </a:cubicBezTo>
                    <a:cubicBezTo>
                      <a:pt x="0" y="274"/>
                      <a:pt x="3" y="341"/>
                      <a:pt x="26" y="373"/>
                    </a:cubicBezTo>
                    <a:cubicBezTo>
                      <a:pt x="49" y="406"/>
                      <a:pt x="101" y="425"/>
                      <a:pt x="128" y="399"/>
                    </a:cubicBezTo>
                    <a:cubicBezTo>
                      <a:pt x="160" y="369"/>
                      <a:pt x="172" y="314"/>
                      <a:pt x="167" y="262"/>
                    </a:cubicBezTo>
                    <a:close/>
                  </a:path>
                </a:pathLst>
              </a:custGeom>
              <a:solidFill>
                <a:schemeClr val="bg1">
                  <a:alpha val="85000"/>
                </a:schemeClr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 rot="1167336">
                <a:off x="8231066" y="3273541"/>
                <a:ext cx="164256" cy="293006"/>
              </a:xfrm>
              <a:custGeom>
                <a:avLst/>
                <a:gdLst>
                  <a:gd name="T0" fmla="*/ 167 w 172"/>
                  <a:gd name="T1" fmla="*/ 262 h 425"/>
                  <a:gd name="T2" fmla="*/ 161 w 172"/>
                  <a:gd name="T3" fmla="*/ 222 h 425"/>
                  <a:gd name="T4" fmla="*/ 62 w 172"/>
                  <a:gd name="T5" fmla="*/ 0 h 425"/>
                  <a:gd name="T6" fmla="*/ 40 w 172"/>
                  <a:gd name="T7" fmla="*/ 110 h 425"/>
                  <a:gd name="T8" fmla="*/ 6 w 172"/>
                  <a:gd name="T9" fmla="*/ 235 h 425"/>
                  <a:gd name="T10" fmla="*/ 26 w 172"/>
                  <a:gd name="T11" fmla="*/ 373 h 425"/>
                  <a:gd name="T12" fmla="*/ 128 w 172"/>
                  <a:gd name="T13" fmla="*/ 399 h 425"/>
                  <a:gd name="T14" fmla="*/ 167 w 172"/>
                  <a:gd name="T15" fmla="*/ 26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425">
                    <a:moveTo>
                      <a:pt x="167" y="262"/>
                    </a:moveTo>
                    <a:cubicBezTo>
                      <a:pt x="166" y="248"/>
                      <a:pt x="164" y="235"/>
                      <a:pt x="161" y="222"/>
                    </a:cubicBezTo>
                    <a:cubicBezTo>
                      <a:pt x="144" y="141"/>
                      <a:pt x="107" y="60"/>
                      <a:pt x="62" y="0"/>
                    </a:cubicBezTo>
                    <a:cubicBezTo>
                      <a:pt x="61" y="51"/>
                      <a:pt x="52" y="77"/>
                      <a:pt x="40" y="110"/>
                    </a:cubicBezTo>
                    <a:cubicBezTo>
                      <a:pt x="25" y="150"/>
                      <a:pt x="14" y="191"/>
                      <a:pt x="6" y="235"/>
                    </a:cubicBezTo>
                    <a:cubicBezTo>
                      <a:pt x="0" y="274"/>
                      <a:pt x="3" y="341"/>
                      <a:pt x="26" y="373"/>
                    </a:cubicBezTo>
                    <a:cubicBezTo>
                      <a:pt x="49" y="406"/>
                      <a:pt x="101" y="425"/>
                      <a:pt x="128" y="399"/>
                    </a:cubicBezTo>
                    <a:cubicBezTo>
                      <a:pt x="160" y="369"/>
                      <a:pt x="172" y="314"/>
                      <a:pt x="167" y="262"/>
                    </a:cubicBezTo>
                    <a:close/>
                  </a:path>
                </a:pathLst>
              </a:custGeom>
              <a:solidFill>
                <a:schemeClr val="bg1">
                  <a:alpha val="85000"/>
                </a:schemeClr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5830542" y="4444484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"/>
            </a:pPr>
            <a:endParaRPr lang="zh-CN" altLang="zh-CN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-6858000" y="-191659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-788471" y="1586675"/>
            <a:ext cx="6742760" cy="3377477"/>
            <a:chOff x="-788471" y="1586675"/>
            <a:chExt cx="6742760" cy="337747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7" name="组合 26"/>
            <p:cNvGrpSpPr/>
            <p:nvPr/>
          </p:nvGrpSpPr>
          <p:grpSpPr>
            <a:xfrm>
              <a:off x="4318144" y="2326651"/>
              <a:ext cx="1189499" cy="638553"/>
              <a:chOff x="9725763" y="3423014"/>
              <a:chExt cx="1096333" cy="588539"/>
            </a:xfrm>
          </p:grpSpPr>
          <p:sp>
            <p:nvSpPr>
              <p:cNvPr id="87" name="任意多边形 86"/>
              <p:cNvSpPr/>
              <p:nvPr/>
            </p:nvSpPr>
            <p:spPr>
              <a:xfrm rot="3418690" flipH="1">
                <a:off x="10359132" y="3548589"/>
                <a:ext cx="422354" cy="503574"/>
              </a:xfrm>
              <a:custGeom>
                <a:avLst/>
                <a:gdLst>
                  <a:gd name="connsiteX0" fmla="*/ 0 w 2714171"/>
                  <a:gd name="connsiteY0" fmla="*/ 2641600 h 2830285"/>
                  <a:gd name="connsiteX1" fmla="*/ 1262743 w 2714171"/>
                  <a:gd name="connsiteY1" fmla="*/ 711200 h 2830285"/>
                  <a:gd name="connsiteX2" fmla="*/ 1480457 w 2714171"/>
                  <a:gd name="connsiteY2" fmla="*/ 2351314 h 2830285"/>
                  <a:gd name="connsiteX3" fmla="*/ 2714171 w 2714171"/>
                  <a:gd name="connsiteY3" fmla="*/ 0 h 2830285"/>
                  <a:gd name="connsiteX4" fmla="*/ 1436914 w 2714171"/>
                  <a:gd name="connsiteY4" fmla="*/ 2830285 h 2830285"/>
                  <a:gd name="connsiteX5" fmla="*/ 1190171 w 2714171"/>
                  <a:gd name="connsiteY5" fmla="*/ 1306285 h 2830285"/>
                  <a:gd name="connsiteX6" fmla="*/ 0 w 2714171"/>
                  <a:gd name="connsiteY6" fmla="*/ 2641600 h 2830285"/>
                  <a:gd name="connsiteX0" fmla="*/ 0 w 2656759"/>
                  <a:gd name="connsiteY0" fmla="*/ 3448515 h 3448515"/>
                  <a:gd name="connsiteX1" fmla="*/ 1205331 w 2656759"/>
                  <a:gd name="connsiteY1" fmla="*/ 71120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32759 w 2656759"/>
                  <a:gd name="connsiteY5" fmla="*/ 1306285 h 3448515"/>
                  <a:gd name="connsiteX6" fmla="*/ 0 w 2656759"/>
                  <a:gd name="connsiteY6" fmla="*/ 3448515 h 3448515"/>
                  <a:gd name="connsiteX0" fmla="*/ 0 w 2656759"/>
                  <a:gd name="connsiteY0" fmla="*/ 3448515 h 3448515"/>
                  <a:gd name="connsiteX1" fmla="*/ 1205331 w 2656759"/>
                  <a:gd name="connsiteY1" fmla="*/ 71120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49217 w 2656759"/>
                  <a:gd name="connsiteY5" fmla="*/ 1916141 h 3448515"/>
                  <a:gd name="connsiteX6" fmla="*/ 0 w 2656759"/>
                  <a:gd name="connsiteY6" fmla="*/ 3448515 h 3448515"/>
                  <a:gd name="connsiteX0" fmla="*/ 0 w 2656759"/>
                  <a:gd name="connsiteY0" fmla="*/ 3448515 h 3448515"/>
                  <a:gd name="connsiteX1" fmla="*/ 1221789 w 2656759"/>
                  <a:gd name="connsiteY1" fmla="*/ 117385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49217 w 2656759"/>
                  <a:gd name="connsiteY5" fmla="*/ 1916141 h 3448515"/>
                  <a:gd name="connsiteX6" fmla="*/ 0 w 2656759"/>
                  <a:gd name="connsiteY6" fmla="*/ 3448515 h 3448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56759" h="3448515">
                    <a:moveTo>
                      <a:pt x="0" y="3448515"/>
                    </a:moveTo>
                    <a:lnTo>
                      <a:pt x="1221789" y="1173850"/>
                    </a:lnTo>
                    <a:lnTo>
                      <a:pt x="1423045" y="2351314"/>
                    </a:lnTo>
                    <a:lnTo>
                      <a:pt x="2656759" y="0"/>
                    </a:lnTo>
                    <a:lnTo>
                      <a:pt x="1379502" y="2830285"/>
                    </a:lnTo>
                    <a:lnTo>
                      <a:pt x="1149217" y="1916141"/>
                    </a:lnTo>
                    <a:lnTo>
                      <a:pt x="0" y="3448515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 rot="2909918" flipH="1">
                <a:off x="9753232" y="3395545"/>
                <a:ext cx="542437" cy="597375"/>
              </a:xfrm>
              <a:custGeom>
                <a:avLst/>
                <a:gdLst>
                  <a:gd name="connsiteX0" fmla="*/ 0 w 2714171"/>
                  <a:gd name="connsiteY0" fmla="*/ 2641600 h 2830285"/>
                  <a:gd name="connsiteX1" fmla="*/ 1262743 w 2714171"/>
                  <a:gd name="connsiteY1" fmla="*/ 711200 h 2830285"/>
                  <a:gd name="connsiteX2" fmla="*/ 1480457 w 2714171"/>
                  <a:gd name="connsiteY2" fmla="*/ 2351314 h 2830285"/>
                  <a:gd name="connsiteX3" fmla="*/ 2714171 w 2714171"/>
                  <a:gd name="connsiteY3" fmla="*/ 0 h 2830285"/>
                  <a:gd name="connsiteX4" fmla="*/ 1436914 w 2714171"/>
                  <a:gd name="connsiteY4" fmla="*/ 2830285 h 2830285"/>
                  <a:gd name="connsiteX5" fmla="*/ 1190171 w 2714171"/>
                  <a:gd name="connsiteY5" fmla="*/ 1306285 h 2830285"/>
                  <a:gd name="connsiteX6" fmla="*/ 0 w 2714171"/>
                  <a:gd name="connsiteY6" fmla="*/ 2641600 h 2830285"/>
                  <a:gd name="connsiteX0" fmla="*/ 0 w 2656759"/>
                  <a:gd name="connsiteY0" fmla="*/ 3448515 h 3448515"/>
                  <a:gd name="connsiteX1" fmla="*/ 1205331 w 2656759"/>
                  <a:gd name="connsiteY1" fmla="*/ 71120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32759 w 2656759"/>
                  <a:gd name="connsiteY5" fmla="*/ 1306285 h 3448515"/>
                  <a:gd name="connsiteX6" fmla="*/ 0 w 2656759"/>
                  <a:gd name="connsiteY6" fmla="*/ 3448515 h 3448515"/>
                  <a:gd name="connsiteX0" fmla="*/ 0 w 2656759"/>
                  <a:gd name="connsiteY0" fmla="*/ 3448515 h 3448515"/>
                  <a:gd name="connsiteX1" fmla="*/ 1205331 w 2656759"/>
                  <a:gd name="connsiteY1" fmla="*/ 71120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49217 w 2656759"/>
                  <a:gd name="connsiteY5" fmla="*/ 1916141 h 3448515"/>
                  <a:gd name="connsiteX6" fmla="*/ 0 w 2656759"/>
                  <a:gd name="connsiteY6" fmla="*/ 3448515 h 3448515"/>
                  <a:gd name="connsiteX0" fmla="*/ 0 w 2656759"/>
                  <a:gd name="connsiteY0" fmla="*/ 3448515 h 3448515"/>
                  <a:gd name="connsiteX1" fmla="*/ 1221789 w 2656759"/>
                  <a:gd name="connsiteY1" fmla="*/ 1173850 h 3448515"/>
                  <a:gd name="connsiteX2" fmla="*/ 1423045 w 2656759"/>
                  <a:gd name="connsiteY2" fmla="*/ 2351314 h 3448515"/>
                  <a:gd name="connsiteX3" fmla="*/ 2656759 w 2656759"/>
                  <a:gd name="connsiteY3" fmla="*/ 0 h 3448515"/>
                  <a:gd name="connsiteX4" fmla="*/ 1379502 w 2656759"/>
                  <a:gd name="connsiteY4" fmla="*/ 2830285 h 3448515"/>
                  <a:gd name="connsiteX5" fmla="*/ 1149217 w 2656759"/>
                  <a:gd name="connsiteY5" fmla="*/ 1916141 h 3448515"/>
                  <a:gd name="connsiteX6" fmla="*/ 0 w 2656759"/>
                  <a:gd name="connsiteY6" fmla="*/ 3448515 h 3448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56759" h="3448515">
                    <a:moveTo>
                      <a:pt x="0" y="3448515"/>
                    </a:moveTo>
                    <a:lnTo>
                      <a:pt x="1221789" y="1173850"/>
                    </a:lnTo>
                    <a:lnTo>
                      <a:pt x="1423045" y="2351314"/>
                    </a:lnTo>
                    <a:lnTo>
                      <a:pt x="2656759" y="0"/>
                    </a:lnTo>
                    <a:lnTo>
                      <a:pt x="1379502" y="2830285"/>
                    </a:lnTo>
                    <a:lnTo>
                      <a:pt x="1149217" y="1916141"/>
                    </a:lnTo>
                    <a:lnTo>
                      <a:pt x="0" y="3448515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-788471" y="1586675"/>
              <a:ext cx="6742760" cy="3377477"/>
            </a:xfrm>
            <a:custGeom>
              <a:avLst/>
              <a:gdLst>
                <a:gd name="connsiteX0" fmla="*/ 5992341 w 6742760"/>
                <a:gd name="connsiteY0" fmla="*/ 803515 h 3377477"/>
                <a:gd name="connsiteX1" fmla="*/ 5811366 w 6742760"/>
                <a:gd name="connsiteY1" fmla="*/ 1394065 h 3377477"/>
                <a:gd name="connsiteX2" fmla="*/ 6025678 w 6742760"/>
                <a:gd name="connsiteY2" fmla="*/ 1413115 h 3377477"/>
                <a:gd name="connsiteX3" fmla="*/ 6225703 w 6742760"/>
                <a:gd name="connsiteY3" fmla="*/ 822565 h 3377477"/>
                <a:gd name="connsiteX4" fmla="*/ 5382702 w 6742760"/>
                <a:gd name="connsiteY4" fmla="*/ 803515 h 3377477"/>
                <a:gd name="connsiteX5" fmla="*/ 5201727 w 6742760"/>
                <a:gd name="connsiteY5" fmla="*/ 1394065 h 3377477"/>
                <a:gd name="connsiteX6" fmla="*/ 5416039 w 6742760"/>
                <a:gd name="connsiteY6" fmla="*/ 1413115 h 3377477"/>
                <a:gd name="connsiteX7" fmla="*/ 5616064 w 6742760"/>
                <a:gd name="connsiteY7" fmla="*/ 822565 h 3377477"/>
                <a:gd name="connsiteX8" fmla="*/ 0 w 6742760"/>
                <a:gd name="connsiteY8" fmla="*/ 0 h 3377477"/>
                <a:gd name="connsiteX9" fmla="*/ 6742760 w 6742760"/>
                <a:gd name="connsiteY9" fmla="*/ 0 h 3377477"/>
                <a:gd name="connsiteX10" fmla="*/ 6742760 w 6742760"/>
                <a:gd name="connsiteY10" fmla="*/ 3377477 h 3377477"/>
                <a:gd name="connsiteX11" fmla="*/ 0 w 6742760"/>
                <a:gd name="connsiteY11" fmla="*/ 3377477 h 337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42760" h="3377477">
                  <a:moveTo>
                    <a:pt x="5992341" y="803515"/>
                  </a:moveTo>
                  <a:lnTo>
                    <a:pt x="5811366" y="1394065"/>
                  </a:lnTo>
                  <a:lnTo>
                    <a:pt x="6025678" y="1413115"/>
                  </a:lnTo>
                  <a:lnTo>
                    <a:pt x="6225703" y="822565"/>
                  </a:lnTo>
                  <a:close/>
                  <a:moveTo>
                    <a:pt x="5382702" y="803515"/>
                  </a:moveTo>
                  <a:lnTo>
                    <a:pt x="5201727" y="1394065"/>
                  </a:lnTo>
                  <a:lnTo>
                    <a:pt x="5416039" y="1413115"/>
                  </a:lnTo>
                  <a:lnTo>
                    <a:pt x="5616064" y="822565"/>
                  </a:lnTo>
                  <a:close/>
                  <a:moveTo>
                    <a:pt x="0" y="0"/>
                  </a:moveTo>
                  <a:lnTo>
                    <a:pt x="6742760" y="0"/>
                  </a:lnTo>
                  <a:lnTo>
                    <a:pt x="6742760" y="3377477"/>
                  </a:lnTo>
                  <a:lnTo>
                    <a:pt x="0" y="3377477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911764246"/>
      </p:ext>
    </p:extLst>
  </p:cSld>
  <p:clrMapOvr>
    <a:masterClrMapping/>
  </p:clrMapOvr>
  <p:transition spd="slow" advClick="0" advTm="4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25" grpId="0"/>
      <p:bldP spid="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105741" y="827702"/>
            <a:ext cx="380003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i="1" spc="300" dirty="0" smtClean="0">
                <a:solidFill>
                  <a:srgbClr val="FF881F"/>
                </a:solidFill>
                <a:latin typeface="造字工房朗倩（非商用）粗体" pitchFamily="50" charset="-122"/>
                <a:ea typeface="造字工房朗倩（非商用）粗体" pitchFamily="50" charset="-122"/>
                <a:cs typeface="Raavi" panose="020B0502040204020203" pitchFamily="34" charset="0"/>
              </a:rPr>
              <a:t>03</a:t>
            </a:r>
            <a:endParaRPr lang="zh-CN" altLang="en-US" sz="11500" i="1" spc="300" dirty="0">
              <a:solidFill>
                <a:srgbClr val="FF881F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5" name="文本框 4" hidden="1"/>
          <p:cNvSpPr txBox="1"/>
          <p:nvPr/>
        </p:nvSpPr>
        <p:spPr>
          <a:xfrm>
            <a:off x="2082800" y="2175411"/>
            <a:ext cx="782137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F</a:t>
            </a:r>
            <a:r>
              <a:rPr lang="en-US" altLang="zh-CN" sz="23900" b="1" dirty="0" err="1" smtClean="0">
                <a:latin typeface="Broadway BT" panose="04040905080B02020502" pitchFamily="82" charset="0"/>
                <a:ea typeface="DFPPOP3W12-B5" panose="040B0C00000000000000" pitchFamily="82" charset="-120"/>
              </a:rPr>
              <a:t>a</a:t>
            </a:r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t</a:t>
            </a:r>
            <a:r>
              <a:rPr lang="en-US" altLang="zh-CN" sz="80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man</a:t>
            </a:r>
            <a:r>
              <a:rPr lang="en-US" altLang="zh-CN" sz="8000" b="1" dirty="0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!</a:t>
            </a:r>
            <a:endParaRPr lang="zh-CN" altLang="en-US" sz="8000" b="1" dirty="0"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8400256" y="0"/>
            <a:ext cx="968231" cy="26369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956525" y="2478202"/>
            <a:ext cx="357940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800" i="1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！</a:t>
            </a:r>
            <a:endParaRPr lang="zh-CN" altLang="en-US" sz="26800" i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3559486" y="1612745"/>
            <a:ext cx="8385907" cy="4710088"/>
            <a:chOff x="5098709" y="1149309"/>
            <a:chExt cx="8385907" cy="4710088"/>
          </a:xfrm>
        </p:grpSpPr>
        <p:sp>
          <p:nvSpPr>
            <p:cNvPr id="15" name="文本框 14"/>
            <p:cNvSpPr txBox="1"/>
            <p:nvPr/>
          </p:nvSpPr>
          <p:spPr>
            <a:xfrm>
              <a:off x="8679140" y="1761866"/>
              <a:ext cx="48054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i="1" dirty="0" smtClean="0">
                  <a:solidFill>
                    <a:schemeClr val="bg1"/>
                  </a:solidFill>
                  <a:latin typeface="造字工房朗倩（非商用）粗体" pitchFamily="50" charset="-122"/>
                  <a:ea typeface="造字工房朗倩（非商用）粗体" pitchFamily="50" charset="-122"/>
                </a:rPr>
                <a:t>是</a:t>
              </a:r>
              <a:endParaRPr lang="zh-CN" altLang="en-US" sz="96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98709" y="2843187"/>
              <a:ext cx="5980630" cy="301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9000" i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忧伤</a:t>
              </a:r>
              <a:endParaRPr lang="zh-CN" altLang="en-US" sz="19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sp>
          <p:nvSpPr>
            <p:cNvPr id="17" name="文本框 14"/>
            <p:cNvSpPr txBox="1"/>
            <p:nvPr/>
          </p:nvSpPr>
          <p:spPr>
            <a:xfrm>
              <a:off x="6653227" y="1149309"/>
              <a:ext cx="265956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i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胖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-2934929" y="-78105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642818" y="133350"/>
            <a:ext cx="3860304" cy="6724649"/>
            <a:chOff x="225744" y="0"/>
            <a:chExt cx="3936854" cy="6857999"/>
          </a:xfrm>
        </p:grpSpPr>
        <p:sp>
          <p:nvSpPr>
            <p:cNvPr id="20" name="椭圆 19"/>
            <p:cNvSpPr/>
            <p:nvPr/>
          </p:nvSpPr>
          <p:spPr>
            <a:xfrm>
              <a:off x="720971" y="6175793"/>
              <a:ext cx="2616200" cy="554832"/>
            </a:xfrm>
            <a:prstGeom prst="ellipse">
              <a:avLst/>
            </a:prstGeom>
            <a:solidFill>
              <a:srgbClr val="864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25744" y="0"/>
              <a:ext cx="3936854" cy="6857999"/>
              <a:chOff x="225744" y="0"/>
              <a:chExt cx="3936854" cy="6857999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108"/>
              <a:stretch/>
            </p:blipFill>
            <p:spPr>
              <a:xfrm>
                <a:off x="225744" y="0"/>
                <a:ext cx="3936854" cy="6164826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9860" b="1"/>
              <a:stretch/>
            </p:blipFill>
            <p:spPr>
              <a:xfrm>
                <a:off x="225744" y="6162674"/>
                <a:ext cx="3936854" cy="6953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474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932539" y="437716"/>
            <a:ext cx="196103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800" i="1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？</a:t>
            </a:r>
            <a:endParaRPr lang="zh-CN" altLang="zh-CN" sz="288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10306050" y="868724"/>
            <a:ext cx="2091206" cy="59892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4204976" y="4827725"/>
            <a:ext cx="6698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Aft>
                <a:spcPts val="0"/>
              </a:spcAft>
            </a:pPr>
            <a:r>
              <a:rPr lang="zh-CN" altLang="zh-CN" sz="32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据说所有的胖纸都有一个</a:t>
            </a:r>
            <a:r>
              <a:rPr lang="zh-CN" altLang="zh-CN" sz="3200" b="1" i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共同点</a:t>
            </a:r>
            <a:endParaRPr lang="en-US" altLang="zh-CN" sz="3200" b="1" i="1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34226" y="508159"/>
            <a:ext cx="433918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CN" altLang="zh-CN" sz="15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你被</a:t>
            </a:r>
          </a:p>
        </p:txBody>
      </p:sp>
      <p:sp>
        <p:nvSpPr>
          <p:cNvPr id="11" name="矩形 10"/>
          <p:cNvSpPr/>
          <p:nvPr/>
        </p:nvSpPr>
        <p:spPr>
          <a:xfrm>
            <a:off x="5886094" y="2667810"/>
            <a:ext cx="61086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3500" i="1" dirty="0" smtClean="0">
                <a:solidFill>
                  <a:srgbClr val="00A0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摸</a:t>
            </a:r>
            <a:r>
              <a:rPr lang="zh-CN" altLang="en-US" sz="13500" i="1" dirty="0" smtClean="0">
                <a:solidFill>
                  <a:srgbClr val="00A0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肚子</a:t>
            </a:r>
            <a:endParaRPr lang="zh-CN" altLang="zh-CN" sz="13500" b="1" dirty="0">
              <a:solidFill>
                <a:srgbClr val="00A0C6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09600" y="666750"/>
            <a:ext cx="4138971" cy="5520357"/>
            <a:chOff x="7126241" y="1240326"/>
            <a:chExt cx="3443438" cy="4592691"/>
          </a:xfrm>
        </p:grpSpPr>
        <p:sp>
          <p:nvSpPr>
            <p:cNvPr id="21" name="椭圆 20"/>
            <p:cNvSpPr/>
            <p:nvPr/>
          </p:nvSpPr>
          <p:spPr>
            <a:xfrm>
              <a:off x="7210427" y="4992840"/>
              <a:ext cx="2962275" cy="840177"/>
            </a:xfrm>
            <a:prstGeom prst="ellipse">
              <a:avLst/>
            </a:prstGeom>
            <a:solidFill>
              <a:srgbClr val="A37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26241" y="1240326"/>
              <a:ext cx="3443438" cy="4377348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23" name="矩形 22"/>
          <p:cNvSpPr/>
          <p:nvPr/>
        </p:nvSpPr>
        <p:spPr>
          <a:xfrm>
            <a:off x="-2816942" y="-24765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 rot="5214867">
            <a:off x="1750615" y="4102396"/>
            <a:ext cx="398320" cy="590208"/>
            <a:chOff x="-2084592" y="385208"/>
            <a:chExt cx="652630" cy="967032"/>
          </a:xfrm>
        </p:grpSpPr>
        <p:grpSp>
          <p:nvGrpSpPr>
            <p:cNvPr id="24" name="组合 23"/>
            <p:cNvGrpSpPr/>
            <p:nvPr/>
          </p:nvGrpSpPr>
          <p:grpSpPr>
            <a:xfrm rot="826465">
              <a:off x="-2055086" y="437040"/>
              <a:ext cx="623124" cy="915200"/>
              <a:chOff x="10502121" y="1298305"/>
              <a:chExt cx="375618" cy="545947"/>
            </a:xfrm>
          </p:grpSpPr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 rot="826783">
                <a:off x="10609671" y="1460758"/>
                <a:ext cx="217243" cy="278713"/>
              </a:xfrm>
              <a:custGeom>
                <a:avLst/>
                <a:gdLst>
                  <a:gd name="T0" fmla="*/ 113 w 189"/>
                  <a:gd name="T1" fmla="*/ 0 h 215"/>
                  <a:gd name="T2" fmla="*/ 0 w 189"/>
                  <a:gd name="T3" fmla="*/ 182 h 215"/>
                  <a:gd name="T4" fmla="*/ 32 w 189"/>
                  <a:gd name="T5" fmla="*/ 215 h 215"/>
                  <a:gd name="T6" fmla="*/ 189 w 189"/>
                  <a:gd name="T7" fmla="*/ 65 h 215"/>
                  <a:gd name="T8" fmla="*/ 113 w 189"/>
                  <a:gd name="T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215">
                    <a:moveTo>
                      <a:pt x="113" y="0"/>
                    </a:moveTo>
                    <a:lnTo>
                      <a:pt x="0" y="182"/>
                    </a:lnTo>
                    <a:lnTo>
                      <a:pt x="32" y="215"/>
                    </a:lnTo>
                    <a:lnTo>
                      <a:pt x="189" y="65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A377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 rot="848898">
                <a:off x="10682212" y="1681189"/>
                <a:ext cx="195527" cy="163063"/>
              </a:xfrm>
              <a:custGeom>
                <a:avLst/>
                <a:gdLst>
                  <a:gd name="T0" fmla="*/ 156 w 195"/>
                  <a:gd name="T1" fmla="*/ 0 h 170"/>
                  <a:gd name="T2" fmla="*/ 0 w 195"/>
                  <a:gd name="T3" fmla="*/ 132 h 170"/>
                  <a:gd name="T4" fmla="*/ 19 w 195"/>
                  <a:gd name="T5" fmla="*/ 170 h 170"/>
                  <a:gd name="T6" fmla="*/ 195 w 195"/>
                  <a:gd name="T7" fmla="*/ 86 h 170"/>
                  <a:gd name="T8" fmla="*/ 156 w 195"/>
                  <a:gd name="T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170">
                    <a:moveTo>
                      <a:pt x="156" y="0"/>
                    </a:moveTo>
                    <a:lnTo>
                      <a:pt x="0" y="132"/>
                    </a:lnTo>
                    <a:lnTo>
                      <a:pt x="19" y="170"/>
                    </a:lnTo>
                    <a:lnTo>
                      <a:pt x="195" y="86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A377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10502121" y="1298305"/>
                <a:ext cx="155534" cy="327025"/>
              </a:xfrm>
              <a:custGeom>
                <a:avLst/>
                <a:gdLst>
                  <a:gd name="T0" fmla="*/ 44 w 136"/>
                  <a:gd name="T1" fmla="*/ 0 h 206"/>
                  <a:gd name="T2" fmla="*/ 0 w 136"/>
                  <a:gd name="T3" fmla="*/ 190 h 206"/>
                  <a:gd name="T4" fmla="*/ 41 w 136"/>
                  <a:gd name="T5" fmla="*/ 206 h 206"/>
                  <a:gd name="T6" fmla="*/ 136 w 136"/>
                  <a:gd name="T7" fmla="*/ 25 h 206"/>
                  <a:gd name="T8" fmla="*/ 44 w 136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06">
                    <a:moveTo>
                      <a:pt x="44" y="0"/>
                    </a:moveTo>
                    <a:lnTo>
                      <a:pt x="0" y="190"/>
                    </a:lnTo>
                    <a:lnTo>
                      <a:pt x="41" y="206"/>
                    </a:lnTo>
                    <a:lnTo>
                      <a:pt x="136" y="2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A377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rot="826465">
              <a:off x="-2084592" y="385208"/>
              <a:ext cx="624081" cy="931781"/>
              <a:chOff x="10501544" y="1288414"/>
              <a:chExt cx="376195" cy="555838"/>
            </a:xfrm>
          </p:grpSpPr>
          <p:sp>
            <p:nvSpPr>
              <p:cNvPr id="29" name="Freeform 57"/>
              <p:cNvSpPr>
                <a:spLocks/>
              </p:cNvSpPr>
              <p:nvPr/>
            </p:nvSpPr>
            <p:spPr bwMode="auto">
              <a:xfrm rot="826783">
                <a:off x="10609671" y="1460758"/>
                <a:ext cx="217243" cy="278713"/>
              </a:xfrm>
              <a:custGeom>
                <a:avLst/>
                <a:gdLst>
                  <a:gd name="T0" fmla="*/ 113 w 189"/>
                  <a:gd name="T1" fmla="*/ 0 h 215"/>
                  <a:gd name="T2" fmla="*/ 0 w 189"/>
                  <a:gd name="T3" fmla="*/ 182 h 215"/>
                  <a:gd name="T4" fmla="*/ 32 w 189"/>
                  <a:gd name="T5" fmla="*/ 215 h 215"/>
                  <a:gd name="T6" fmla="*/ 189 w 189"/>
                  <a:gd name="T7" fmla="*/ 65 h 215"/>
                  <a:gd name="T8" fmla="*/ 113 w 189"/>
                  <a:gd name="T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215">
                    <a:moveTo>
                      <a:pt x="113" y="0"/>
                    </a:moveTo>
                    <a:lnTo>
                      <a:pt x="0" y="182"/>
                    </a:lnTo>
                    <a:lnTo>
                      <a:pt x="32" y="215"/>
                    </a:lnTo>
                    <a:lnTo>
                      <a:pt x="189" y="65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58"/>
              <p:cNvSpPr>
                <a:spLocks/>
              </p:cNvSpPr>
              <p:nvPr/>
            </p:nvSpPr>
            <p:spPr bwMode="auto">
              <a:xfrm rot="848898">
                <a:off x="10682212" y="1681189"/>
                <a:ext cx="195527" cy="163063"/>
              </a:xfrm>
              <a:custGeom>
                <a:avLst/>
                <a:gdLst>
                  <a:gd name="T0" fmla="*/ 156 w 195"/>
                  <a:gd name="T1" fmla="*/ 0 h 170"/>
                  <a:gd name="T2" fmla="*/ 0 w 195"/>
                  <a:gd name="T3" fmla="*/ 132 h 170"/>
                  <a:gd name="T4" fmla="*/ 19 w 195"/>
                  <a:gd name="T5" fmla="*/ 170 h 170"/>
                  <a:gd name="T6" fmla="*/ 195 w 195"/>
                  <a:gd name="T7" fmla="*/ 86 h 170"/>
                  <a:gd name="T8" fmla="*/ 156 w 195"/>
                  <a:gd name="T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170">
                    <a:moveTo>
                      <a:pt x="156" y="0"/>
                    </a:moveTo>
                    <a:lnTo>
                      <a:pt x="0" y="132"/>
                    </a:lnTo>
                    <a:lnTo>
                      <a:pt x="19" y="170"/>
                    </a:lnTo>
                    <a:lnTo>
                      <a:pt x="195" y="86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59"/>
              <p:cNvSpPr>
                <a:spLocks/>
              </p:cNvSpPr>
              <p:nvPr/>
            </p:nvSpPr>
            <p:spPr bwMode="auto">
              <a:xfrm rot="396940">
                <a:off x="10501544" y="1288414"/>
                <a:ext cx="155534" cy="336884"/>
              </a:xfrm>
              <a:custGeom>
                <a:avLst/>
                <a:gdLst>
                  <a:gd name="T0" fmla="*/ 44 w 136"/>
                  <a:gd name="T1" fmla="*/ 0 h 206"/>
                  <a:gd name="T2" fmla="*/ 0 w 136"/>
                  <a:gd name="T3" fmla="*/ 190 h 206"/>
                  <a:gd name="T4" fmla="*/ 41 w 136"/>
                  <a:gd name="T5" fmla="*/ 206 h 206"/>
                  <a:gd name="T6" fmla="*/ 136 w 136"/>
                  <a:gd name="T7" fmla="*/ 25 h 206"/>
                  <a:gd name="T8" fmla="*/ 44 w 136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06">
                    <a:moveTo>
                      <a:pt x="44" y="0"/>
                    </a:moveTo>
                    <a:lnTo>
                      <a:pt x="0" y="190"/>
                    </a:lnTo>
                    <a:lnTo>
                      <a:pt x="41" y="206"/>
                    </a:lnTo>
                    <a:lnTo>
                      <a:pt x="136" y="2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4869522" y="5324397"/>
            <a:ext cx="5832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spcAft>
                <a:spcPts val="0"/>
              </a:spcAft>
            </a:pPr>
            <a:r>
              <a:rPr lang="zh-CN" altLang="zh-CN" sz="32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就是都被别人摸过肚子</a:t>
            </a:r>
            <a:r>
              <a:rPr lang="en-US" altLang="zh-CN" sz="32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………</a:t>
            </a:r>
            <a:endParaRPr lang="zh-CN" altLang="zh-CN" sz="3200" b="1" i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690073"/>
      </p:ext>
    </p:extLst>
  </p:cSld>
  <p:clrMapOvr>
    <a:masterClrMapping/>
  </p:clrMapOvr>
  <p:transition spd="slow" advClick="0"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  <p:bldP spid="2" grpId="0"/>
      <p:bldP spid="8" grpId="0"/>
      <p:bldP spid="11" grpId="0"/>
      <p:bldP spid="23" grpId="0" animBg="1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4357" y="1891754"/>
            <a:ext cx="53440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检验你胖没胖的</a:t>
            </a:r>
            <a:r>
              <a:rPr lang="zh-CN" altLang="zh-CN" sz="4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唯一</a:t>
            </a:r>
            <a:endParaRPr lang="en-US" altLang="zh-CN" sz="44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8769" y="3898620"/>
            <a:ext cx="4057521" cy="24160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151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裤子</a:t>
            </a: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605797" y="-19050"/>
            <a:ext cx="231489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6335" y="567464"/>
            <a:ext cx="2421466" cy="44011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8" name="矩形 17"/>
          <p:cNvSpPr/>
          <p:nvPr/>
        </p:nvSpPr>
        <p:spPr>
          <a:xfrm>
            <a:off x="-2580967" y="53866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55264" y="2984220"/>
            <a:ext cx="2877711" cy="170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5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标准</a:t>
            </a:r>
          </a:p>
        </p:txBody>
      </p:sp>
    </p:spTree>
    <p:extLst>
      <p:ext uri="{BB962C8B-B14F-4D97-AF65-F5344CB8AC3E}">
        <p14:creationId xmlns:p14="http://schemas.microsoft.com/office/powerpoint/2010/main" val="1916075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fallOve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8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矩形 413"/>
          <p:cNvSpPr/>
          <p:nvPr/>
        </p:nvSpPr>
        <p:spPr>
          <a:xfrm>
            <a:off x="2541220" y="1027206"/>
            <a:ext cx="38405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CN" altLang="zh-CN" sz="9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胖成</a:t>
            </a:r>
          </a:p>
        </p:txBody>
      </p:sp>
      <p:sp>
        <p:nvSpPr>
          <p:cNvPr id="415" name="矩形 414"/>
          <p:cNvSpPr/>
          <p:nvPr/>
        </p:nvSpPr>
        <p:spPr>
          <a:xfrm>
            <a:off x="1025751" y="5849450"/>
            <a:ext cx="68373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挡住所</a:t>
            </a:r>
            <a:r>
              <a:rPr lang="zh-CN" altLang="en-US" sz="36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有</a:t>
            </a:r>
            <a:r>
              <a:rPr lang="zh-CN" altLang="zh-CN" sz="36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人的视线</a:t>
            </a:r>
            <a:r>
              <a:rPr lang="en-US" altLang="zh-CN" sz="36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……</a:t>
            </a:r>
            <a:endParaRPr lang="zh-CN" altLang="zh-CN" sz="3600" i="1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808038" y="0"/>
            <a:ext cx="2377441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-2115424" y="73417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340673" y="2430680"/>
            <a:ext cx="5201524" cy="3431709"/>
            <a:chOff x="1396595" y="1490471"/>
            <a:chExt cx="5201524" cy="3431709"/>
          </a:xfrm>
        </p:grpSpPr>
        <p:sp>
          <p:nvSpPr>
            <p:cNvPr id="416" name="矩形 415"/>
            <p:cNvSpPr/>
            <p:nvPr/>
          </p:nvSpPr>
          <p:spPr>
            <a:xfrm>
              <a:off x="1396595" y="1490471"/>
              <a:ext cx="2967479" cy="34317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1700" i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坚</a:t>
              </a:r>
              <a:endParaRPr lang="zh-CN" altLang="zh-CN" sz="217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066931" y="3206325"/>
              <a:ext cx="1531188" cy="1708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10500" i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果</a:t>
              </a:r>
              <a:endParaRPr lang="zh-CN" altLang="zh-CN" sz="105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</p:grpSp>
      <p:grpSp>
        <p:nvGrpSpPr>
          <p:cNvPr id="1055" name="组合 1054"/>
          <p:cNvGrpSpPr/>
          <p:nvPr/>
        </p:nvGrpSpPr>
        <p:grpSpPr>
          <a:xfrm>
            <a:off x="5194541" y="190500"/>
            <a:ext cx="5601444" cy="4458437"/>
            <a:chOff x="6976190" y="2278523"/>
            <a:chExt cx="4734030" cy="3768024"/>
          </a:xfrm>
        </p:grpSpPr>
        <p:sp>
          <p:nvSpPr>
            <p:cNvPr id="406" name="椭圆 405"/>
            <p:cNvSpPr/>
            <p:nvPr/>
          </p:nvSpPr>
          <p:spPr>
            <a:xfrm>
              <a:off x="8534400" y="5892800"/>
              <a:ext cx="1451350" cy="109298"/>
            </a:xfrm>
            <a:prstGeom prst="ellipse">
              <a:avLst/>
            </a:prstGeom>
            <a:solidFill>
              <a:srgbClr val="975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50" name="图片 104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6190" y="2278523"/>
              <a:ext cx="4734030" cy="3768024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04639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000">
        <p:circle/>
      </p:transition>
    </mc:Choice>
    <mc:Fallback xmlns="">
      <p:transition spd="slow" advClick="0" advTm="4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" grpId="0"/>
      <p:bldP spid="415" grpId="0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908995" y="1250157"/>
            <a:ext cx="8102286" cy="5322269"/>
            <a:chOff x="-5821043" y="951531"/>
            <a:chExt cx="8102286" cy="532226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-5821043" y="951531"/>
              <a:ext cx="8102286" cy="5322269"/>
            </a:xfrm>
            <a:custGeom>
              <a:avLst/>
              <a:gdLst>
                <a:gd name="connsiteX0" fmla="*/ 5963016 w 8102286"/>
                <a:gd name="connsiteY0" fmla="*/ 1606350 h 5322269"/>
                <a:gd name="connsiteX1" fmla="*/ 5854368 w 8102286"/>
                <a:gd name="connsiteY1" fmla="*/ 1650492 h 5322269"/>
                <a:gd name="connsiteX2" fmla="*/ 5767398 w 8102286"/>
                <a:gd name="connsiteY2" fmla="*/ 1907446 h 5322269"/>
                <a:gd name="connsiteX3" fmla="*/ 5926911 w 8102286"/>
                <a:gd name="connsiteY3" fmla="*/ 1860133 h 5322269"/>
                <a:gd name="connsiteX4" fmla="*/ 5959143 w 8102286"/>
                <a:gd name="connsiteY4" fmla="*/ 1750483 h 5322269"/>
                <a:gd name="connsiteX5" fmla="*/ 6806478 w 8102286"/>
                <a:gd name="connsiteY5" fmla="*/ 1441149 h 5322269"/>
                <a:gd name="connsiteX6" fmla="*/ 6612010 w 8102286"/>
                <a:gd name="connsiteY6" fmla="*/ 1739226 h 5322269"/>
                <a:gd name="connsiteX7" fmla="*/ 6471992 w 8102286"/>
                <a:gd name="connsiteY7" fmla="*/ 2165049 h 5322269"/>
                <a:gd name="connsiteX8" fmla="*/ 6837593 w 8102286"/>
                <a:gd name="connsiteY8" fmla="*/ 2129564 h 5322269"/>
                <a:gd name="connsiteX9" fmla="*/ 7327654 w 8102286"/>
                <a:gd name="connsiteY9" fmla="*/ 1441149 h 5322269"/>
                <a:gd name="connsiteX10" fmla="*/ 0 w 8102286"/>
                <a:gd name="connsiteY10" fmla="*/ 0 h 5322269"/>
                <a:gd name="connsiteX11" fmla="*/ 8102286 w 8102286"/>
                <a:gd name="connsiteY11" fmla="*/ 0 h 5322269"/>
                <a:gd name="connsiteX12" fmla="*/ 8102286 w 8102286"/>
                <a:gd name="connsiteY12" fmla="*/ 5322269 h 5322269"/>
                <a:gd name="connsiteX13" fmla="*/ 0 w 8102286"/>
                <a:gd name="connsiteY13" fmla="*/ 5322269 h 532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2286" h="5322269">
                  <a:moveTo>
                    <a:pt x="5963016" y="1606350"/>
                  </a:moveTo>
                  <a:lnTo>
                    <a:pt x="5854368" y="1650492"/>
                  </a:lnTo>
                  <a:lnTo>
                    <a:pt x="5767398" y="1907446"/>
                  </a:lnTo>
                  <a:lnTo>
                    <a:pt x="5926911" y="1860133"/>
                  </a:lnTo>
                  <a:lnTo>
                    <a:pt x="5959143" y="1750483"/>
                  </a:lnTo>
                  <a:close/>
                  <a:moveTo>
                    <a:pt x="6806478" y="1441149"/>
                  </a:moveTo>
                  <a:lnTo>
                    <a:pt x="6612010" y="1739226"/>
                  </a:lnTo>
                  <a:lnTo>
                    <a:pt x="6471992" y="2165049"/>
                  </a:lnTo>
                  <a:lnTo>
                    <a:pt x="6837593" y="2129564"/>
                  </a:lnTo>
                  <a:lnTo>
                    <a:pt x="7327654" y="1441149"/>
                  </a:lnTo>
                  <a:close/>
                  <a:moveTo>
                    <a:pt x="0" y="0"/>
                  </a:moveTo>
                  <a:lnTo>
                    <a:pt x="8102286" y="0"/>
                  </a:lnTo>
                  <a:lnTo>
                    <a:pt x="8102286" y="5322269"/>
                  </a:lnTo>
                  <a:lnTo>
                    <a:pt x="0" y="5322269"/>
                  </a:lnTo>
                  <a:close/>
                </a:path>
              </a:pathLst>
            </a:custGeom>
          </p:spPr>
        </p:pic>
        <p:grpSp>
          <p:nvGrpSpPr>
            <p:cNvPr id="8" name="组合 7"/>
            <p:cNvGrpSpPr/>
            <p:nvPr/>
          </p:nvGrpSpPr>
          <p:grpSpPr>
            <a:xfrm>
              <a:off x="-117281" y="2518236"/>
              <a:ext cx="1214661" cy="621653"/>
              <a:chOff x="-117281" y="2518236"/>
              <a:chExt cx="1214661" cy="621653"/>
            </a:xfrm>
          </p:grpSpPr>
          <p:sp>
            <p:nvSpPr>
              <p:cNvPr id="7" name="心形 6"/>
              <p:cNvSpPr/>
              <p:nvPr/>
            </p:nvSpPr>
            <p:spPr>
              <a:xfrm rot="3693574">
                <a:off x="558950" y="2601459"/>
                <a:ext cx="538430" cy="538430"/>
              </a:xfrm>
              <a:prstGeom prst="heart">
                <a:avLst/>
              </a:prstGeom>
              <a:solidFill>
                <a:srgbClr val="E24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心形 21"/>
              <p:cNvSpPr/>
              <p:nvPr/>
            </p:nvSpPr>
            <p:spPr>
              <a:xfrm rot="21309441">
                <a:off x="-117281" y="2518236"/>
                <a:ext cx="309169" cy="309169"/>
              </a:xfrm>
              <a:prstGeom prst="heart">
                <a:avLst/>
              </a:prstGeom>
              <a:solidFill>
                <a:srgbClr val="E24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7" name="矩形 246"/>
          <p:cNvSpPr/>
          <p:nvPr/>
        </p:nvSpPr>
        <p:spPr>
          <a:xfrm>
            <a:off x="782741" y="1024191"/>
            <a:ext cx="3985204" cy="186204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CN" altLang="zh-CN" sz="11500" i="1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瘦</a:t>
            </a:r>
            <a:r>
              <a:rPr lang="zh-CN" altLang="zh-CN" sz="11500" i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成</a:t>
            </a:r>
          </a:p>
        </p:txBody>
      </p:sp>
      <p:sp>
        <p:nvSpPr>
          <p:cNvPr id="248" name="矩形 247"/>
          <p:cNvSpPr/>
          <p:nvPr/>
        </p:nvSpPr>
        <p:spPr>
          <a:xfrm>
            <a:off x="2934654" y="5306561"/>
            <a:ext cx="6497235" cy="76944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zh-CN" sz="44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男朋友才会</a:t>
            </a:r>
            <a:r>
              <a:rPr lang="zh-CN" altLang="en-US" sz="44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像</a:t>
            </a:r>
            <a:r>
              <a:rPr lang="zh-CN" altLang="zh-CN" sz="44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团烈火</a:t>
            </a:r>
            <a:r>
              <a:rPr lang="zh-CN" altLang="en-US" sz="44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。</a:t>
            </a:r>
            <a:endParaRPr lang="zh-CN" altLang="zh-CN" sz="4400" i="1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520818" y="0"/>
            <a:ext cx="2508382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-2425546" y="24492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237487" y="273727"/>
            <a:ext cx="3295291" cy="5099051"/>
            <a:chOff x="11354768" y="764799"/>
            <a:chExt cx="3295291" cy="5099051"/>
          </a:xfrm>
        </p:grpSpPr>
        <p:sp>
          <p:nvSpPr>
            <p:cNvPr id="19" name="椭圆 18"/>
            <p:cNvSpPr/>
            <p:nvPr/>
          </p:nvSpPr>
          <p:spPr>
            <a:xfrm>
              <a:off x="11810056" y="5404725"/>
              <a:ext cx="2129290" cy="459125"/>
            </a:xfrm>
            <a:prstGeom prst="ellipse">
              <a:avLst/>
            </a:prstGeom>
            <a:solidFill>
              <a:srgbClr val="25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3770" t="2735" r="5231" b="4627"/>
            <a:stretch/>
          </p:blipFill>
          <p:spPr>
            <a:xfrm>
              <a:off x="11354768" y="764799"/>
              <a:ext cx="3295291" cy="4986068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578112099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3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" grpId="0"/>
      <p:bldP spid="248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650" y="1298506"/>
            <a:ext cx="31877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9600" b="1" i="1" spc="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胖纸</a:t>
            </a:r>
            <a:endParaRPr lang="en-US" altLang="zh-CN" sz="9600" b="1" i="1" spc="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2218830" y="1"/>
            <a:ext cx="2116999" cy="6857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504580" y="5734547"/>
            <a:ext cx="68380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前提是要瘦下来……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291614" y="654936"/>
            <a:ext cx="2509263" cy="5692578"/>
            <a:chOff x="8291614" y="654936"/>
            <a:chExt cx="2509263" cy="5692578"/>
          </a:xfrm>
        </p:grpSpPr>
        <p:sp>
          <p:nvSpPr>
            <p:cNvPr id="7" name="矩形 6"/>
            <p:cNvSpPr/>
            <p:nvPr/>
          </p:nvSpPr>
          <p:spPr>
            <a:xfrm>
              <a:off x="8291614" y="4423910"/>
              <a:ext cx="1710725" cy="19236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Aft>
                  <a:spcPts val="0"/>
                </a:spcAft>
              </a:pPr>
              <a:r>
                <a:rPr lang="zh-CN" altLang="zh-CN" sz="11900" i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股</a:t>
              </a:r>
              <a:endParaRPr lang="zh-CN" altLang="zh-CN" sz="119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577364" y="2539423"/>
              <a:ext cx="1710725" cy="19236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Aft>
                  <a:spcPts val="0"/>
                </a:spcAft>
              </a:pPr>
              <a:r>
                <a:rPr lang="zh-CN" altLang="zh-CN" sz="11900" i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力</a:t>
              </a:r>
              <a:endParaRPr lang="zh-CN" altLang="zh-CN" sz="119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90152" y="654936"/>
              <a:ext cx="1710725" cy="19236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Aft>
                  <a:spcPts val="0"/>
                </a:spcAft>
              </a:pPr>
              <a:r>
                <a:rPr lang="zh-CN" altLang="zh-CN" sz="11900" i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潜</a:t>
              </a:r>
              <a:endParaRPr lang="zh-CN" altLang="zh-CN" sz="119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-2651355" y="12445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51959" y="2942236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都是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962" y="581651"/>
            <a:ext cx="5253000" cy="52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65123"/>
      </p:ext>
    </p:extLst>
  </p:cSld>
  <p:clrMapOvr>
    <a:masterClrMapping/>
  </p:clrMapOvr>
  <p:transition spd="slow" advClick="0" advTm="4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4" grpId="0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hidden="1"/>
          <p:cNvSpPr txBox="1"/>
          <p:nvPr/>
        </p:nvSpPr>
        <p:spPr>
          <a:xfrm>
            <a:off x="2082800" y="2175411"/>
            <a:ext cx="782137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F</a:t>
            </a:r>
            <a:r>
              <a:rPr lang="en-US" altLang="zh-CN" sz="23900" b="1" dirty="0" err="1" smtClean="0">
                <a:latin typeface="Broadway BT" panose="04040905080B02020502" pitchFamily="82" charset="0"/>
                <a:ea typeface="DFPPOP3W12-B5" panose="040B0C00000000000000" pitchFamily="82" charset="-120"/>
              </a:rPr>
              <a:t>a</a:t>
            </a:r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t</a:t>
            </a:r>
            <a:r>
              <a:rPr lang="en-US" altLang="zh-CN" sz="80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man</a:t>
            </a:r>
            <a:r>
              <a:rPr lang="en-US" altLang="zh-CN" sz="8000" b="1" dirty="0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!</a:t>
            </a:r>
            <a:endParaRPr lang="zh-CN" altLang="en-US" sz="8000" b="1" dirty="0"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6" name="矩形 5"/>
          <p:cNvSpPr/>
          <p:nvPr/>
        </p:nvSpPr>
        <p:spPr>
          <a:xfrm rot="19052712">
            <a:off x="11237662" y="-1768767"/>
            <a:ext cx="380003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spc="300" dirty="0" smtClean="0">
                <a:solidFill>
                  <a:srgbClr val="FF881F"/>
                </a:solidFill>
                <a:latin typeface="造字工房朗倩（非商用）粗体" pitchFamily="50" charset="-122"/>
                <a:ea typeface="造字工房朗倩（非商用）粗体" pitchFamily="50" charset="-122"/>
                <a:cs typeface="Raavi" panose="020B0502040204020203" pitchFamily="34" charset="0"/>
              </a:rPr>
              <a:t>04</a:t>
            </a:r>
            <a:endParaRPr lang="zh-CN" altLang="en-US" sz="11500" spc="300" dirty="0">
              <a:solidFill>
                <a:srgbClr val="FF881F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989998" y="1559442"/>
            <a:ext cx="6352004" cy="3311917"/>
            <a:chOff x="5120624" y="1559442"/>
            <a:chExt cx="6352004" cy="3311917"/>
          </a:xfrm>
        </p:grpSpPr>
        <p:sp>
          <p:nvSpPr>
            <p:cNvPr id="15" name="文本框 14"/>
            <p:cNvSpPr txBox="1"/>
            <p:nvPr/>
          </p:nvSpPr>
          <p:spPr>
            <a:xfrm rot="19042143">
              <a:off x="5120624" y="1559442"/>
              <a:ext cx="558338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瘦</a:t>
              </a:r>
              <a:r>
                <a:rPr lang="zh-CN" altLang="en-US" sz="8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身</a:t>
              </a:r>
              <a:endPara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rot="19045694">
              <a:off x="5889242" y="2809256"/>
              <a:ext cx="558338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真诀</a:t>
              </a:r>
              <a:endParaRPr lang="zh-CN" altLang="en-US" sz="8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 flipH="1" flipV="1">
            <a:off x="8050094" y="666750"/>
            <a:ext cx="4141906" cy="44079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1996503" y="1505049"/>
            <a:ext cx="5297752" cy="3649000"/>
            <a:chOff x="2012829" y="1936849"/>
            <a:chExt cx="5297752" cy="3649000"/>
          </a:xfrm>
        </p:grpSpPr>
        <p:grpSp>
          <p:nvGrpSpPr>
            <p:cNvPr id="51" name="组合 50"/>
            <p:cNvGrpSpPr/>
            <p:nvPr/>
          </p:nvGrpSpPr>
          <p:grpSpPr>
            <a:xfrm>
              <a:off x="2012829" y="1976704"/>
              <a:ext cx="2206943" cy="3609145"/>
              <a:chOff x="2012829" y="1976704"/>
              <a:chExt cx="2206943" cy="3609145"/>
            </a:xfrm>
          </p:grpSpPr>
          <p:sp>
            <p:nvSpPr>
              <p:cNvPr id="36" name="椭圆 35"/>
              <p:cNvSpPr/>
              <p:nvPr/>
            </p:nvSpPr>
            <p:spPr>
              <a:xfrm flipH="1">
                <a:off x="2293557" y="5255424"/>
                <a:ext cx="1557748" cy="330425"/>
              </a:xfrm>
              <a:prstGeom prst="ellipse">
                <a:avLst/>
              </a:prstGeom>
              <a:solidFill>
                <a:srgbClr val="8648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12829" y="1976704"/>
                <a:ext cx="2206943" cy="3609145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46" name="图片 45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80" t="65754" r="38814" b="8927"/>
            <a:stretch/>
          </p:blipFill>
          <p:spPr>
            <a:xfrm>
              <a:off x="4075100" y="4455436"/>
              <a:ext cx="1328400" cy="914400"/>
            </a:xfrm>
            <a:prstGeom prst="rect">
              <a:avLst/>
            </a:prstGeom>
          </p:spPr>
        </p:pic>
        <p:grpSp>
          <p:nvGrpSpPr>
            <p:cNvPr id="52" name="组合 51"/>
            <p:cNvGrpSpPr/>
            <p:nvPr/>
          </p:nvGrpSpPr>
          <p:grpSpPr>
            <a:xfrm>
              <a:off x="4975611" y="1936849"/>
              <a:ext cx="2334970" cy="3615241"/>
              <a:chOff x="4975611" y="1936849"/>
              <a:chExt cx="2334970" cy="3615241"/>
            </a:xfrm>
          </p:grpSpPr>
          <p:sp>
            <p:nvSpPr>
              <p:cNvPr id="37" name="椭圆 36"/>
              <p:cNvSpPr/>
              <p:nvPr/>
            </p:nvSpPr>
            <p:spPr>
              <a:xfrm flipH="1">
                <a:off x="5152638" y="5226849"/>
                <a:ext cx="1573060" cy="279625"/>
              </a:xfrm>
              <a:prstGeom prst="ellipse">
                <a:avLst/>
              </a:prstGeom>
              <a:solidFill>
                <a:srgbClr val="8648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75611" y="1936849"/>
                <a:ext cx="2334970" cy="3615241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grpSp>
        <p:nvGrpSpPr>
          <p:cNvPr id="54" name="组合 53"/>
          <p:cNvGrpSpPr/>
          <p:nvPr/>
        </p:nvGrpSpPr>
        <p:grpSpPr>
          <a:xfrm rot="15716717">
            <a:off x="6713787" y="759725"/>
            <a:ext cx="714047" cy="1030447"/>
            <a:chOff x="9338209" y="1006196"/>
            <a:chExt cx="654106" cy="943941"/>
          </a:xfrm>
        </p:grpSpPr>
        <p:grpSp>
          <p:nvGrpSpPr>
            <p:cNvPr id="55" name="组合 54"/>
            <p:cNvGrpSpPr/>
            <p:nvPr/>
          </p:nvGrpSpPr>
          <p:grpSpPr>
            <a:xfrm rot="826465">
              <a:off x="9374642" y="1011838"/>
              <a:ext cx="617673" cy="938299"/>
              <a:chOff x="10481562" y="1286889"/>
              <a:chExt cx="372333" cy="559726"/>
            </a:xfrm>
          </p:grpSpPr>
          <p:sp>
            <p:nvSpPr>
              <p:cNvPr id="60" name="Freeform 57"/>
              <p:cNvSpPr>
                <a:spLocks/>
              </p:cNvSpPr>
              <p:nvPr/>
            </p:nvSpPr>
            <p:spPr bwMode="auto">
              <a:xfrm rot="826783">
                <a:off x="10589424" y="1447584"/>
                <a:ext cx="161120" cy="278713"/>
              </a:xfrm>
              <a:custGeom>
                <a:avLst/>
                <a:gdLst>
                  <a:gd name="T0" fmla="*/ 113 w 189"/>
                  <a:gd name="T1" fmla="*/ 0 h 215"/>
                  <a:gd name="T2" fmla="*/ 0 w 189"/>
                  <a:gd name="T3" fmla="*/ 182 h 215"/>
                  <a:gd name="T4" fmla="*/ 32 w 189"/>
                  <a:gd name="T5" fmla="*/ 215 h 215"/>
                  <a:gd name="T6" fmla="*/ 189 w 189"/>
                  <a:gd name="T7" fmla="*/ 65 h 215"/>
                  <a:gd name="T8" fmla="*/ 113 w 189"/>
                  <a:gd name="T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215">
                    <a:moveTo>
                      <a:pt x="113" y="0"/>
                    </a:moveTo>
                    <a:lnTo>
                      <a:pt x="0" y="182"/>
                    </a:lnTo>
                    <a:lnTo>
                      <a:pt x="32" y="215"/>
                    </a:lnTo>
                    <a:lnTo>
                      <a:pt x="189" y="65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5631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8"/>
              <p:cNvSpPr>
                <a:spLocks/>
              </p:cNvSpPr>
              <p:nvPr/>
            </p:nvSpPr>
            <p:spPr bwMode="auto">
              <a:xfrm rot="848898">
                <a:off x="10658368" y="1683552"/>
                <a:ext cx="195527" cy="163063"/>
              </a:xfrm>
              <a:custGeom>
                <a:avLst/>
                <a:gdLst>
                  <a:gd name="T0" fmla="*/ 156 w 195"/>
                  <a:gd name="T1" fmla="*/ 0 h 170"/>
                  <a:gd name="T2" fmla="*/ 0 w 195"/>
                  <a:gd name="T3" fmla="*/ 132 h 170"/>
                  <a:gd name="T4" fmla="*/ 19 w 195"/>
                  <a:gd name="T5" fmla="*/ 170 h 170"/>
                  <a:gd name="T6" fmla="*/ 195 w 195"/>
                  <a:gd name="T7" fmla="*/ 86 h 170"/>
                  <a:gd name="T8" fmla="*/ 156 w 195"/>
                  <a:gd name="T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170">
                    <a:moveTo>
                      <a:pt x="156" y="0"/>
                    </a:moveTo>
                    <a:lnTo>
                      <a:pt x="0" y="132"/>
                    </a:lnTo>
                    <a:lnTo>
                      <a:pt x="19" y="170"/>
                    </a:lnTo>
                    <a:lnTo>
                      <a:pt x="195" y="86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5631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9"/>
              <p:cNvSpPr>
                <a:spLocks/>
              </p:cNvSpPr>
              <p:nvPr/>
            </p:nvSpPr>
            <p:spPr bwMode="auto">
              <a:xfrm rot="396940">
                <a:off x="10481562" y="1286889"/>
                <a:ext cx="93716" cy="336884"/>
              </a:xfrm>
              <a:custGeom>
                <a:avLst/>
                <a:gdLst>
                  <a:gd name="T0" fmla="*/ 44 w 136"/>
                  <a:gd name="T1" fmla="*/ 0 h 206"/>
                  <a:gd name="T2" fmla="*/ 0 w 136"/>
                  <a:gd name="T3" fmla="*/ 190 h 206"/>
                  <a:gd name="T4" fmla="*/ 41 w 136"/>
                  <a:gd name="T5" fmla="*/ 206 h 206"/>
                  <a:gd name="T6" fmla="*/ 136 w 136"/>
                  <a:gd name="T7" fmla="*/ 25 h 206"/>
                  <a:gd name="T8" fmla="*/ 44 w 136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06">
                    <a:moveTo>
                      <a:pt x="44" y="0"/>
                    </a:moveTo>
                    <a:lnTo>
                      <a:pt x="0" y="190"/>
                    </a:lnTo>
                    <a:lnTo>
                      <a:pt x="41" y="206"/>
                    </a:lnTo>
                    <a:lnTo>
                      <a:pt x="136" y="2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5631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rot="826465">
              <a:off x="9338209" y="1006196"/>
              <a:ext cx="623127" cy="915200"/>
              <a:chOff x="10502119" y="1298305"/>
              <a:chExt cx="375620" cy="545947"/>
            </a:xfrm>
          </p:grpSpPr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 rot="826783">
                <a:off x="10610478" y="1454144"/>
                <a:ext cx="161120" cy="278713"/>
              </a:xfrm>
              <a:custGeom>
                <a:avLst/>
                <a:gdLst>
                  <a:gd name="T0" fmla="*/ 113 w 189"/>
                  <a:gd name="T1" fmla="*/ 0 h 215"/>
                  <a:gd name="T2" fmla="*/ 0 w 189"/>
                  <a:gd name="T3" fmla="*/ 182 h 215"/>
                  <a:gd name="T4" fmla="*/ 32 w 189"/>
                  <a:gd name="T5" fmla="*/ 215 h 215"/>
                  <a:gd name="T6" fmla="*/ 189 w 189"/>
                  <a:gd name="T7" fmla="*/ 65 h 215"/>
                  <a:gd name="T8" fmla="*/ 113 w 189"/>
                  <a:gd name="T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215">
                    <a:moveTo>
                      <a:pt x="113" y="0"/>
                    </a:moveTo>
                    <a:lnTo>
                      <a:pt x="0" y="182"/>
                    </a:lnTo>
                    <a:lnTo>
                      <a:pt x="32" y="215"/>
                    </a:lnTo>
                    <a:lnTo>
                      <a:pt x="189" y="65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ED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 rot="848898">
                <a:off x="10682212" y="1681189"/>
                <a:ext cx="195527" cy="163063"/>
              </a:xfrm>
              <a:custGeom>
                <a:avLst/>
                <a:gdLst>
                  <a:gd name="T0" fmla="*/ 156 w 195"/>
                  <a:gd name="T1" fmla="*/ 0 h 170"/>
                  <a:gd name="T2" fmla="*/ 0 w 195"/>
                  <a:gd name="T3" fmla="*/ 132 h 170"/>
                  <a:gd name="T4" fmla="*/ 19 w 195"/>
                  <a:gd name="T5" fmla="*/ 170 h 170"/>
                  <a:gd name="T6" fmla="*/ 195 w 195"/>
                  <a:gd name="T7" fmla="*/ 86 h 170"/>
                  <a:gd name="T8" fmla="*/ 156 w 195"/>
                  <a:gd name="T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170">
                    <a:moveTo>
                      <a:pt x="156" y="0"/>
                    </a:moveTo>
                    <a:lnTo>
                      <a:pt x="0" y="132"/>
                    </a:lnTo>
                    <a:lnTo>
                      <a:pt x="19" y="170"/>
                    </a:lnTo>
                    <a:lnTo>
                      <a:pt x="195" y="86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FED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9"/>
              <p:cNvSpPr>
                <a:spLocks/>
              </p:cNvSpPr>
              <p:nvPr/>
            </p:nvSpPr>
            <p:spPr bwMode="auto">
              <a:xfrm>
                <a:off x="10502119" y="1298305"/>
                <a:ext cx="93716" cy="327025"/>
              </a:xfrm>
              <a:custGeom>
                <a:avLst/>
                <a:gdLst>
                  <a:gd name="T0" fmla="*/ 44 w 136"/>
                  <a:gd name="T1" fmla="*/ 0 h 206"/>
                  <a:gd name="T2" fmla="*/ 0 w 136"/>
                  <a:gd name="T3" fmla="*/ 190 h 206"/>
                  <a:gd name="T4" fmla="*/ 41 w 136"/>
                  <a:gd name="T5" fmla="*/ 206 h 206"/>
                  <a:gd name="T6" fmla="*/ 136 w 136"/>
                  <a:gd name="T7" fmla="*/ 25 h 206"/>
                  <a:gd name="T8" fmla="*/ 44 w 136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06">
                    <a:moveTo>
                      <a:pt x="44" y="0"/>
                    </a:moveTo>
                    <a:lnTo>
                      <a:pt x="0" y="190"/>
                    </a:lnTo>
                    <a:lnTo>
                      <a:pt x="41" y="206"/>
                    </a:lnTo>
                    <a:lnTo>
                      <a:pt x="136" y="2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ED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2" name="矩形 71"/>
          <p:cNvSpPr/>
          <p:nvPr/>
        </p:nvSpPr>
        <p:spPr>
          <a:xfrm>
            <a:off x="-3259393" y="-24765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83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1957 0.32384 " pathEditMode="relative" rAng="0" ptsTypes="AA">
                                      <p:cBhvr>
                                        <p:cTn id="6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161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7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783092" y="239484"/>
            <a:ext cx="3841198" cy="5661153"/>
            <a:chOff x="7400284" y="259588"/>
            <a:chExt cx="3927988" cy="5789064"/>
          </a:xfrm>
        </p:grpSpPr>
        <p:sp>
          <p:nvSpPr>
            <p:cNvPr id="35" name="椭圆 34"/>
            <p:cNvSpPr/>
            <p:nvPr/>
          </p:nvSpPr>
          <p:spPr>
            <a:xfrm>
              <a:off x="8048830" y="5570863"/>
              <a:ext cx="2252918" cy="477789"/>
            </a:xfrm>
            <a:prstGeom prst="ellipse">
              <a:avLst/>
            </a:prstGeom>
            <a:solidFill>
              <a:srgbClr val="864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71" name="图片 207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00284" y="259588"/>
              <a:ext cx="3927988" cy="5698619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6" name="矩形 5"/>
          <p:cNvSpPr/>
          <p:nvPr/>
        </p:nvSpPr>
        <p:spPr>
          <a:xfrm>
            <a:off x="-137683" y="1583566"/>
            <a:ext cx="380003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i="1" spc="300" dirty="0" smtClean="0">
                <a:solidFill>
                  <a:srgbClr val="FF881F"/>
                </a:solidFill>
                <a:latin typeface="造字工房朗倩（非商用）粗体" pitchFamily="50" charset="-122"/>
                <a:ea typeface="造字工房朗倩（非商用）粗体" pitchFamily="50" charset="-122"/>
                <a:cs typeface="Raavi" panose="020B0502040204020203" pitchFamily="34" charset="0"/>
              </a:rPr>
              <a:t>01</a:t>
            </a:r>
            <a:endParaRPr lang="zh-CN" altLang="en-US" sz="11500" i="1" spc="300" dirty="0">
              <a:solidFill>
                <a:srgbClr val="FF881F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5" name="文本框 4" hidden="1"/>
          <p:cNvSpPr txBox="1"/>
          <p:nvPr/>
        </p:nvSpPr>
        <p:spPr>
          <a:xfrm>
            <a:off x="2082800" y="2175411"/>
            <a:ext cx="782137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F</a:t>
            </a:r>
            <a:r>
              <a:rPr lang="en-US" altLang="zh-CN" sz="23900" b="1" dirty="0" err="1" smtClean="0">
                <a:latin typeface="Broadway BT" panose="04040905080B02020502" pitchFamily="82" charset="0"/>
                <a:ea typeface="DFPPOP3W12-B5" panose="040B0C00000000000000" pitchFamily="82" charset="-120"/>
              </a:rPr>
              <a:t>a</a:t>
            </a:r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t</a:t>
            </a:r>
            <a:r>
              <a:rPr lang="en-US" altLang="zh-CN" sz="80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man</a:t>
            </a:r>
            <a:r>
              <a:rPr lang="en-US" altLang="zh-CN" sz="8000" b="1" dirty="0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!</a:t>
            </a:r>
            <a:endParaRPr lang="zh-CN" altLang="en-US" sz="8000" b="1" dirty="0"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519200" y="1628775"/>
            <a:ext cx="1981998" cy="5362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36655" y="463330"/>
            <a:ext cx="5186035" cy="60939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8000" i="1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？</a:t>
            </a:r>
            <a:endParaRPr lang="zh-CN" altLang="en-US" sz="38000" i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1462050" y="2278445"/>
            <a:ext cx="55833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i="1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 </a:t>
            </a:r>
            <a:r>
              <a:rPr lang="zh-CN" altLang="en-US" sz="8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你是</a:t>
            </a:r>
            <a:endParaRPr lang="zh-CN" altLang="en-US" sz="8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00150" y="3767055"/>
            <a:ext cx="558338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胖</a:t>
            </a:r>
            <a:r>
              <a:rPr lang="zh-CN" altLang="en-US" sz="1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纸</a:t>
            </a:r>
            <a:endParaRPr lang="zh-CN" altLang="en-US" sz="88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783092" y="239484"/>
            <a:ext cx="3841198" cy="5661153"/>
            <a:chOff x="7400284" y="259588"/>
            <a:chExt cx="3927988" cy="5789064"/>
          </a:xfrm>
          <a:effectLst/>
        </p:grpSpPr>
        <p:sp>
          <p:nvSpPr>
            <p:cNvPr id="14" name="椭圆 13"/>
            <p:cNvSpPr/>
            <p:nvPr/>
          </p:nvSpPr>
          <p:spPr>
            <a:xfrm>
              <a:off x="8048830" y="5570863"/>
              <a:ext cx="2252918" cy="477789"/>
            </a:xfrm>
            <a:prstGeom prst="ellipse">
              <a:avLst/>
            </a:prstGeom>
            <a:solidFill>
              <a:srgbClr val="864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00284" y="259588"/>
              <a:ext cx="3927988" cy="5698619"/>
            </a:xfrm>
            <a:prstGeom prst="rect">
              <a:avLst/>
            </a:prstGeom>
            <a:effectLst/>
          </p:spPr>
        </p:pic>
      </p:grpSp>
      <p:sp>
        <p:nvSpPr>
          <p:cNvPr id="2" name="矩形 1"/>
          <p:cNvSpPr/>
          <p:nvPr/>
        </p:nvSpPr>
        <p:spPr>
          <a:xfrm>
            <a:off x="-2723322" y="46333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9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5" grpId="0"/>
      <p:bldP spid="22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41906" y="1163971"/>
            <a:ext cx="299238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CN" altLang="zh-CN" sz="8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迈出</a:t>
            </a:r>
          </a:p>
        </p:txBody>
      </p:sp>
      <p:sp>
        <p:nvSpPr>
          <p:cNvPr id="3" name="矩形 2"/>
          <p:cNvSpPr/>
          <p:nvPr/>
        </p:nvSpPr>
        <p:spPr>
          <a:xfrm>
            <a:off x="2066353" y="2948530"/>
            <a:ext cx="2967479" cy="3431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zh-CN" altLang="zh-CN" sz="217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腿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4605473" y="1"/>
            <a:ext cx="2589834" cy="6857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151525" y="4438654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管住</a:t>
            </a:r>
            <a:endParaRPr lang="zh-CN" altLang="en-US" sz="8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97064" y="420731"/>
            <a:ext cx="2967479" cy="3431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17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嘴</a:t>
            </a:r>
            <a:endParaRPr lang="zh-CN" altLang="en-US" sz="217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2109020" y="70677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526000" y="1898195"/>
            <a:ext cx="2116241" cy="3607255"/>
            <a:chOff x="6274698" y="1424210"/>
            <a:chExt cx="2363854" cy="4029326"/>
          </a:xfrm>
        </p:grpSpPr>
        <p:sp>
          <p:nvSpPr>
            <p:cNvPr id="15" name="椭圆 14"/>
            <p:cNvSpPr/>
            <p:nvPr/>
          </p:nvSpPr>
          <p:spPr>
            <a:xfrm>
              <a:off x="6492530" y="5146707"/>
              <a:ext cx="1446786" cy="306829"/>
            </a:xfrm>
            <a:prstGeom prst="ellipse">
              <a:avLst/>
            </a:prstGeom>
            <a:solidFill>
              <a:srgbClr val="5639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74698" y="1424210"/>
              <a:ext cx="2363854" cy="3967021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 flipH="1">
            <a:off x="7562685" y="2404191"/>
            <a:ext cx="2905200" cy="3145884"/>
            <a:chOff x="7094029" y="1887246"/>
            <a:chExt cx="3261643" cy="3529890"/>
          </a:xfrm>
        </p:grpSpPr>
        <p:sp>
          <p:nvSpPr>
            <p:cNvPr id="19" name="椭圆 18"/>
            <p:cNvSpPr/>
            <p:nvPr/>
          </p:nvSpPr>
          <p:spPr>
            <a:xfrm>
              <a:off x="9006840" y="5137310"/>
              <a:ext cx="749491" cy="158949"/>
            </a:xfrm>
            <a:prstGeom prst="ellipse">
              <a:avLst/>
            </a:prstGeom>
            <a:solidFill>
              <a:srgbClr val="5639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4029" y="1887246"/>
              <a:ext cx="3261643" cy="3529890"/>
            </a:xfrm>
            <a:prstGeom prst="rect">
              <a:avLst/>
            </a:prstGeom>
            <a:effectLst>
              <a:outerShdw blurRad="76200" dist="1905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696713354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7" grpId="0"/>
      <p:bldP spid="8" grpId="0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65" t="812" r="36475" b="42328"/>
          <a:stretch/>
        </p:blipFill>
        <p:spPr>
          <a:xfrm rot="19276813">
            <a:off x="1395456" y="2687243"/>
            <a:ext cx="4934171" cy="3220689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38" t="36466" r="6278"/>
          <a:stretch/>
        </p:blipFill>
        <p:spPr>
          <a:xfrm rot="18951597">
            <a:off x="5681729" y="2224930"/>
            <a:ext cx="4817974" cy="4038398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5" name="文本框 4" hidden="1"/>
          <p:cNvSpPr txBox="1"/>
          <p:nvPr/>
        </p:nvSpPr>
        <p:spPr>
          <a:xfrm>
            <a:off x="2082800" y="2175411"/>
            <a:ext cx="782137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F</a:t>
            </a:r>
            <a:r>
              <a:rPr lang="en-US" altLang="zh-CN" sz="23900" b="1" dirty="0" err="1" smtClean="0">
                <a:latin typeface="Broadway BT" panose="04040905080B02020502" pitchFamily="82" charset="0"/>
                <a:ea typeface="DFPPOP3W12-B5" panose="040B0C00000000000000" pitchFamily="82" charset="-120"/>
              </a:rPr>
              <a:t>a</a:t>
            </a:r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t</a:t>
            </a:r>
            <a:r>
              <a:rPr lang="en-US" altLang="zh-CN" sz="80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man</a:t>
            </a:r>
            <a:r>
              <a:rPr lang="en-US" altLang="zh-CN" sz="8000" b="1" dirty="0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!</a:t>
            </a:r>
            <a:endParaRPr lang="zh-CN" altLang="en-US" sz="8000" b="1" dirty="0"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22" name="文本框 21"/>
          <p:cNvSpPr txBox="1"/>
          <p:nvPr/>
        </p:nvSpPr>
        <p:spPr>
          <a:xfrm rot="18776239">
            <a:off x="3138172" y="3150013"/>
            <a:ext cx="558338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视角</a:t>
            </a:r>
            <a:endParaRPr lang="zh-CN" altLang="en-US" sz="8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18802586">
            <a:off x="-1758147" y="-1984240"/>
            <a:ext cx="55833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 锐普</a:t>
            </a:r>
            <a:endParaRPr lang="zh-CN" altLang="en-US" sz="8800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 rot="2523102">
            <a:off x="1874323" y="-2801393"/>
            <a:ext cx="380003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spc="300" dirty="0" smtClean="0">
                <a:solidFill>
                  <a:srgbClr val="FF881F"/>
                </a:solidFill>
                <a:latin typeface="造字工房朗倩（非商用）粗体" pitchFamily="50" charset="-122"/>
                <a:ea typeface="造字工房朗倩（非商用）粗体" pitchFamily="50" charset="-122"/>
                <a:cs typeface="Raavi" panose="020B0502040204020203" pitchFamily="34" charset="0"/>
              </a:rPr>
              <a:t>05</a:t>
            </a:r>
            <a:endParaRPr lang="zh-CN" altLang="en-US" sz="11500" spc="300" dirty="0">
              <a:solidFill>
                <a:srgbClr val="FF881F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317763" y="-1"/>
            <a:ext cx="4963658" cy="459247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-6858000" y="-191659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31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79167E-6 -4.81481E-6 L 0.29453 0.48195 " pathEditMode="relative" rAng="0" ptsTypes="AA">
                                      <p:cBhvr>
                                        <p:cTn id="9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7" y="2409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9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375E-6 -3.7037E-6 L 0.26471 0.47616 " pathEditMode="relative" rAng="0" ptsTypes="AA">
                                      <p:cBhvr>
                                        <p:cTn id="11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29" y="2379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6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6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5" grpId="0"/>
      <p:bldP spid="6" grpId="0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87929" y="2574551"/>
            <a:ext cx="5035353" cy="2708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17000" i="1" dirty="0">
                <a:solidFill>
                  <a:srgbClr val="F245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大</a:t>
            </a:r>
            <a:r>
              <a:rPr lang="zh-CN" altLang="zh-CN" sz="17000" i="1" dirty="0" smtClean="0">
                <a:solidFill>
                  <a:srgbClr val="F245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忌</a:t>
            </a:r>
            <a:r>
              <a:rPr lang="en-US" altLang="zh-CN" sz="17000" i="1" dirty="0" smtClean="0">
                <a:solidFill>
                  <a:srgbClr val="F245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 </a:t>
            </a:r>
            <a:endParaRPr lang="zh-CN" altLang="zh-CN" sz="17000" i="1" dirty="0">
              <a:solidFill>
                <a:srgbClr val="F2452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19465" y="5450357"/>
            <a:ext cx="6200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sz="2400" b="1" i="1" kern="1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不论</a:t>
            </a:r>
            <a:r>
              <a:rPr lang="zh-CN" altLang="zh-CN" sz="2400" b="1" i="1" kern="1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国内还是国外，有关部门均三令五申</a:t>
            </a:r>
            <a:r>
              <a:rPr lang="zh-CN" altLang="zh-CN" sz="2400" b="1" i="1" kern="1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，</a:t>
            </a:r>
            <a:endParaRPr lang="en-US" altLang="zh-CN" sz="2400" b="1" i="1" kern="1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8802" y="1006588"/>
            <a:ext cx="61441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CN" altLang="zh-CN" sz="9600" i="1" spc="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盲目减肥</a:t>
            </a:r>
            <a:endParaRPr lang="zh-CN" altLang="zh-CN" sz="9600" i="1" spc="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9396549" y="0"/>
            <a:ext cx="1949283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-3405544" y="16249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9795" y="5804347"/>
            <a:ext cx="75601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i="1" kern="1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任何应用于减肥的方法</a:t>
            </a:r>
            <a:r>
              <a:rPr lang="zh-CN" altLang="zh-CN" sz="2400" b="1" i="1" kern="1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，都</a:t>
            </a:r>
            <a:r>
              <a:rPr lang="zh-CN" altLang="zh-CN" sz="2400" b="1" i="1" kern="1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应以不影响健康为原则。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129099" y="1076895"/>
            <a:ext cx="6944345" cy="3594889"/>
            <a:chOff x="100241" y="1091411"/>
            <a:chExt cx="6944345" cy="3594889"/>
          </a:xfrm>
        </p:grpSpPr>
        <p:sp>
          <p:nvSpPr>
            <p:cNvPr id="25" name="椭圆 24"/>
            <p:cNvSpPr/>
            <p:nvPr/>
          </p:nvSpPr>
          <p:spPr>
            <a:xfrm>
              <a:off x="2147693" y="4251724"/>
              <a:ext cx="2049146" cy="434576"/>
            </a:xfrm>
            <a:prstGeom prst="ellipse">
              <a:avLst/>
            </a:prstGeom>
            <a:solidFill>
              <a:srgbClr val="25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00241" y="1091411"/>
              <a:ext cx="6944345" cy="3517741"/>
              <a:chOff x="100241" y="1091411"/>
              <a:chExt cx="6944345" cy="3517741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100241" y="1091411"/>
                <a:ext cx="6944345" cy="3517741"/>
                <a:chOff x="100241" y="1091411"/>
                <a:chExt cx="6944345" cy="3517741"/>
              </a:xfrm>
            </p:grpSpPr>
            <p:pic>
              <p:nvPicPr>
                <p:cNvPr id="33" name="图片 32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223" t="47004" b="5992"/>
                <a:stretch/>
              </p:blipFill>
              <p:spPr>
                <a:xfrm>
                  <a:off x="1306285" y="3060107"/>
                  <a:ext cx="5738301" cy="1264775"/>
                </a:xfrm>
                <a:custGeom>
                  <a:avLst/>
                  <a:gdLst>
                    <a:gd name="connsiteX0" fmla="*/ 136059 w 5738301"/>
                    <a:gd name="connsiteY0" fmla="*/ 0 h 1264775"/>
                    <a:gd name="connsiteX1" fmla="*/ 5738301 w 5738301"/>
                    <a:gd name="connsiteY1" fmla="*/ 0 h 1264775"/>
                    <a:gd name="connsiteX2" fmla="*/ 5738301 w 5738301"/>
                    <a:gd name="connsiteY2" fmla="*/ 1264775 h 1264775"/>
                    <a:gd name="connsiteX3" fmla="*/ 0 w 5738301"/>
                    <a:gd name="connsiteY3" fmla="*/ 1264775 h 1264775"/>
                    <a:gd name="connsiteX4" fmla="*/ 0 w 5738301"/>
                    <a:gd name="connsiteY4" fmla="*/ 634029 h 1264775"/>
                    <a:gd name="connsiteX5" fmla="*/ 179615 w 5738301"/>
                    <a:gd name="connsiteY5" fmla="*/ 572093 h 1264775"/>
                    <a:gd name="connsiteX6" fmla="*/ 252640 w 5738301"/>
                    <a:gd name="connsiteY6" fmla="*/ 489543 h 1264775"/>
                    <a:gd name="connsiteX7" fmla="*/ 185965 w 5738301"/>
                    <a:gd name="connsiteY7" fmla="*/ 321268 h 126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38301" h="1264775">
                      <a:moveTo>
                        <a:pt x="136059" y="0"/>
                      </a:moveTo>
                      <a:lnTo>
                        <a:pt x="5738301" y="0"/>
                      </a:lnTo>
                      <a:lnTo>
                        <a:pt x="5738301" y="1264775"/>
                      </a:lnTo>
                      <a:lnTo>
                        <a:pt x="0" y="1264775"/>
                      </a:lnTo>
                      <a:lnTo>
                        <a:pt x="0" y="634029"/>
                      </a:lnTo>
                      <a:lnTo>
                        <a:pt x="179615" y="572093"/>
                      </a:lnTo>
                      <a:lnTo>
                        <a:pt x="252640" y="489543"/>
                      </a:lnTo>
                      <a:lnTo>
                        <a:pt x="185965" y="321268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39" name="组合 38"/>
                <p:cNvGrpSpPr/>
                <p:nvPr/>
              </p:nvGrpSpPr>
              <p:grpSpPr>
                <a:xfrm>
                  <a:off x="100241" y="1091411"/>
                  <a:ext cx="6944345" cy="3517741"/>
                  <a:chOff x="100241" y="1091411"/>
                  <a:chExt cx="6944345" cy="3517741"/>
                </a:xfrm>
              </p:grpSpPr>
              <p:sp>
                <p:nvSpPr>
                  <p:cNvPr id="20" name="同心圆 19"/>
                  <p:cNvSpPr/>
                  <p:nvPr/>
                </p:nvSpPr>
                <p:spPr>
                  <a:xfrm>
                    <a:off x="1436374" y="1091411"/>
                    <a:ext cx="3517741" cy="3517741"/>
                  </a:xfrm>
                  <a:prstGeom prst="donut">
                    <a:avLst>
                      <a:gd name="adj" fmla="val 12622"/>
                    </a:avLst>
                  </a:prstGeom>
                  <a:solidFill>
                    <a:srgbClr val="F2452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35" name="组合 34"/>
                  <p:cNvGrpSpPr/>
                  <p:nvPr/>
                </p:nvGrpSpPr>
                <p:grpSpPr>
                  <a:xfrm>
                    <a:off x="100241" y="1805005"/>
                    <a:ext cx="6944345" cy="2255856"/>
                    <a:chOff x="100241" y="1805005"/>
                    <a:chExt cx="6944345" cy="2255856"/>
                  </a:xfrm>
                </p:grpSpPr>
                <p:pic>
                  <p:nvPicPr>
                    <p:cNvPr id="28" name="图片 27"/>
                    <p:cNvPicPr>
                      <a:picLocks noChangeAspect="1"/>
                    </p:cNvPicPr>
                    <p:nvPr/>
                  </p:nvPicPr>
                  <p:blipFill rotWithShape="1"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18223" b="53186"/>
                    <a:stretch/>
                  </p:blipFill>
                  <p:spPr>
                    <a:xfrm>
                      <a:off x="1306286" y="1805005"/>
                      <a:ext cx="5738300" cy="1259652"/>
                    </a:xfrm>
                    <a:custGeom>
                      <a:avLst/>
                      <a:gdLst>
                        <a:gd name="connsiteX0" fmla="*/ 0 w 5738300"/>
                        <a:gd name="connsiteY0" fmla="*/ 0 h 1259652"/>
                        <a:gd name="connsiteX1" fmla="*/ 5738300 w 5738300"/>
                        <a:gd name="connsiteY1" fmla="*/ 0 h 1259652"/>
                        <a:gd name="connsiteX2" fmla="*/ 5738300 w 5738300"/>
                        <a:gd name="connsiteY2" fmla="*/ 1259652 h 1259652"/>
                        <a:gd name="connsiteX3" fmla="*/ 49455 w 5738300"/>
                        <a:gd name="connsiteY3" fmla="*/ 1259652 h 1259652"/>
                        <a:gd name="connsiteX4" fmla="*/ 122464 w 5738300"/>
                        <a:gd name="connsiteY4" fmla="*/ 1204895 h 1259652"/>
                        <a:gd name="connsiteX5" fmla="*/ 120986 w 5738300"/>
                        <a:gd name="connsiteY5" fmla="*/ 1192703 h 1259652"/>
                        <a:gd name="connsiteX6" fmla="*/ 141514 w 5738300"/>
                        <a:gd name="connsiteY6" fmla="*/ 1160445 h 1259652"/>
                        <a:gd name="connsiteX7" fmla="*/ 119289 w 5738300"/>
                        <a:gd name="connsiteY7" fmla="*/ 1017570 h 1259652"/>
                        <a:gd name="connsiteX8" fmla="*/ 99889 w 5738300"/>
                        <a:gd name="connsiteY8" fmla="*/ 1018648 h 1259652"/>
                        <a:gd name="connsiteX9" fmla="*/ 84364 w 5738300"/>
                        <a:gd name="connsiteY9" fmla="*/ 890570 h 1259652"/>
                        <a:gd name="connsiteX10" fmla="*/ 0 w 5738300"/>
                        <a:gd name="connsiteY10" fmla="*/ 880025 h 12596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38300" h="1259652">
                          <a:moveTo>
                            <a:pt x="0" y="0"/>
                          </a:moveTo>
                          <a:lnTo>
                            <a:pt x="5738300" y="0"/>
                          </a:lnTo>
                          <a:lnTo>
                            <a:pt x="5738300" y="1259652"/>
                          </a:lnTo>
                          <a:lnTo>
                            <a:pt x="49455" y="1259652"/>
                          </a:lnTo>
                          <a:lnTo>
                            <a:pt x="122464" y="1204895"/>
                          </a:lnTo>
                          <a:lnTo>
                            <a:pt x="120986" y="1192703"/>
                          </a:lnTo>
                          <a:lnTo>
                            <a:pt x="141514" y="1160445"/>
                          </a:lnTo>
                          <a:lnTo>
                            <a:pt x="119289" y="1017570"/>
                          </a:lnTo>
                          <a:lnTo>
                            <a:pt x="99889" y="1018648"/>
                          </a:lnTo>
                          <a:lnTo>
                            <a:pt x="84364" y="890570"/>
                          </a:lnTo>
                          <a:lnTo>
                            <a:pt x="0" y="880025"/>
                          </a:lnTo>
                          <a:close/>
                        </a:path>
                      </a:pathLst>
                    </a:custGeom>
                  </p:spPr>
                </p:pic>
                <p:pic>
                  <p:nvPicPr>
                    <p:cNvPr id="8" name="图片 7"/>
                    <p:cNvPicPr>
                      <a:picLocks noChangeAspect="1"/>
                    </p:cNvPicPr>
                    <p:nvPr/>
                  </p:nvPicPr>
                  <p:blipFill rotWithShape="1">
                    <a:blip r:embed="rId4"/>
                    <a:srcRect r="69496"/>
                    <a:stretch/>
                  </p:blipFill>
                  <p:spPr>
                    <a:xfrm>
                      <a:off x="100241" y="2218902"/>
                      <a:ext cx="2107432" cy="1841959"/>
                    </a:xfrm>
                    <a:prstGeom prst="rect">
                      <a:avLst/>
                    </a:prstGeom>
                  </p:spPr>
                </p:pic>
              </p:grpSp>
            </p:grpSp>
          </p:grpSp>
          <p:sp>
            <p:nvSpPr>
              <p:cNvPr id="21" name="圆角矩形 20"/>
              <p:cNvSpPr/>
              <p:nvPr/>
            </p:nvSpPr>
            <p:spPr>
              <a:xfrm rot="17964098">
                <a:off x="3038852" y="1310138"/>
                <a:ext cx="459954" cy="3142447"/>
              </a:xfrm>
              <a:prstGeom prst="roundRect">
                <a:avLst/>
              </a:prstGeom>
              <a:solidFill>
                <a:srgbClr val="F245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8530280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52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34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直接连接符 84"/>
          <p:cNvCxnSpPr/>
          <p:nvPr/>
        </p:nvCxnSpPr>
        <p:spPr>
          <a:xfrm flipV="1">
            <a:off x="10526838" y="853278"/>
            <a:ext cx="1679676" cy="60047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组合 115"/>
          <p:cNvGrpSpPr/>
          <p:nvPr/>
        </p:nvGrpSpPr>
        <p:grpSpPr>
          <a:xfrm>
            <a:off x="155651" y="1015503"/>
            <a:ext cx="12042902" cy="4357353"/>
            <a:chOff x="155651" y="1015503"/>
            <a:chExt cx="12042902" cy="4357353"/>
          </a:xfrm>
        </p:grpSpPr>
        <p:sp>
          <p:nvSpPr>
            <p:cNvPr id="2" name="TextBox 7"/>
            <p:cNvSpPr txBox="1"/>
            <p:nvPr/>
          </p:nvSpPr>
          <p:spPr>
            <a:xfrm>
              <a:off x="5059597" y="2208769"/>
              <a:ext cx="7138956" cy="7464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6000">
                  <a:solidFill>
                    <a:srgbClr val="FF0000"/>
                  </a:solidFill>
                  <a:latin typeface="华文琥珀" pitchFamily="2" charset="-122"/>
                  <a:ea typeface="华文琥珀" pitchFamily="2" charset="-122"/>
                  <a:cs typeface="经典平黑简" pitchFamily="49" charset="-122"/>
                </a:defRPr>
              </a:lvl1pPr>
            </a:lstStyle>
            <a:p>
              <a:pPr algn="ctr"/>
              <a:r>
                <a:rPr lang="zh-CN" altLang="en-US" sz="3450" b="1" i="1" spc="3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2" charset="-122"/>
                  <a:ea typeface="造字工房朗倩（非商用）粗体" pitchFamily="2" charset="-122"/>
                </a:rPr>
                <a:t>锐普，专业</a:t>
              </a:r>
              <a:r>
                <a:rPr lang="en-US" altLang="zh-CN" sz="3450" b="1" i="1" spc="3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2" charset="-122"/>
                  <a:ea typeface="造字工房朗倩（非商用）粗体" pitchFamily="2" charset="-122"/>
                </a:rPr>
                <a:t>PPT</a:t>
              </a:r>
              <a:r>
                <a:rPr lang="zh-CN" altLang="en-US" sz="3450" b="1" i="1" spc="3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2" charset="-122"/>
                  <a:ea typeface="造字工房朗倩（非商用）粗体" pitchFamily="2" charset="-122"/>
                </a:rPr>
                <a:t>设计领跑者</a:t>
              </a: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155651" y="1015503"/>
              <a:ext cx="3373859" cy="4357353"/>
              <a:chOff x="-1215649" y="-347156"/>
              <a:chExt cx="4442283" cy="5737227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-786989" y="4658191"/>
                <a:ext cx="2823402" cy="731880"/>
              </a:xfrm>
              <a:prstGeom prst="ellipse">
                <a:avLst/>
              </a:prstGeom>
              <a:solidFill>
                <a:srgbClr val="5639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7" name="图片 10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1215649" y="-347156"/>
                <a:ext cx="4442283" cy="5584955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3670895" y="1419528"/>
              <a:ext cx="1896751" cy="1876854"/>
              <a:chOff x="3623625" y="1509230"/>
              <a:chExt cx="1896751" cy="1876854"/>
            </a:xfrm>
          </p:grpSpPr>
          <p:pic>
            <p:nvPicPr>
              <p:cNvPr id="5" name="Picture 2" descr="C:\Users\admin\Desktop\锐普PPT微信二维码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23625" y="1509230"/>
                <a:ext cx="1896751" cy="1874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矩形 5"/>
              <p:cNvSpPr/>
              <p:nvPr/>
            </p:nvSpPr>
            <p:spPr>
              <a:xfrm>
                <a:off x="3623625" y="1512309"/>
                <a:ext cx="1896751" cy="1873775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298424" y="3696491"/>
              <a:ext cx="8551801" cy="276999"/>
              <a:chOff x="1619672" y="4615244"/>
              <a:chExt cx="5920336" cy="276999"/>
            </a:xfrm>
          </p:grpSpPr>
          <p:sp>
            <p:nvSpPr>
              <p:cNvPr id="8" name="TextBox 3"/>
              <p:cNvSpPr txBox="1">
                <a:spLocks noChangeArrowheads="1"/>
              </p:cNvSpPr>
              <p:nvPr/>
            </p:nvSpPr>
            <p:spPr bwMode="auto">
              <a:xfrm>
                <a:off x="1619672" y="4615244"/>
                <a:ext cx="2003953" cy="276999"/>
              </a:xfrm>
              <a:prstGeom prst="rect">
                <a:avLst/>
              </a:prstGeom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1050">
                    <a:latin typeface="微软雅黑" pitchFamily="34" charset="-122"/>
                    <a:ea typeface="微软雅黑" pitchFamily="34" charset="-122"/>
                    <a:cs typeface="经典平黑简" pitchFamily="49" charset="-122"/>
                  </a:defRPr>
                </a:lvl1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r>
                  <a:rPr lang="zh-CN" altLang="en-US" sz="1200" i="1" dirty="0">
                    <a:solidFill>
                      <a:schemeClr val="bg1"/>
                    </a:solidFill>
                  </a:rPr>
                  <a:t>锐普</a:t>
                </a:r>
                <a:r>
                  <a:rPr lang="en-US" altLang="zh-CN" sz="1200" i="1" dirty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1200" i="1" dirty="0" smtClean="0">
                    <a:solidFill>
                      <a:schemeClr val="bg1"/>
                    </a:solidFill>
                  </a:rPr>
                  <a:t>设计</a:t>
                </a:r>
                <a:r>
                  <a:rPr lang="en-US" altLang="zh-CN" sz="1200" i="1" dirty="0" smtClean="0">
                    <a:solidFill>
                      <a:schemeClr val="bg1"/>
                    </a:solidFill>
                  </a:rPr>
                  <a:t>  </a:t>
                </a:r>
                <a:r>
                  <a:rPr lang="en-US" altLang="zh-CN" sz="1200" i="1" dirty="0" smtClean="0">
                    <a:solidFill>
                      <a:schemeClr val="bg1">
                        <a:lumMod val="95000"/>
                      </a:schemeClr>
                    </a:solidFill>
                    <a:cs typeface="+mn-cs"/>
                    <a:hlinkClick r:id="rId4"/>
                  </a:rPr>
                  <a:t>www.rapidesign.cn</a:t>
                </a:r>
                <a:endParaRPr lang="en-US" altLang="zh-CN" sz="1200" i="1" dirty="0">
                  <a:solidFill>
                    <a:schemeClr val="bg1">
                      <a:lumMod val="95000"/>
                    </a:schemeClr>
                  </a:solidFill>
                  <a:cs typeface="+mn-cs"/>
                </a:endParaRPr>
              </a:p>
            </p:txBody>
          </p:sp>
          <p:sp>
            <p:nvSpPr>
              <p:cNvPr id="9" name="TextBox 3"/>
              <p:cNvSpPr txBox="1">
                <a:spLocks noChangeArrowheads="1"/>
              </p:cNvSpPr>
              <p:nvPr/>
            </p:nvSpPr>
            <p:spPr bwMode="auto">
              <a:xfrm>
                <a:off x="3563888" y="4615244"/>
                <a:ext cx="3410644" cy="276999"/>
              </a:xfrm>
              <a:prstGeom prst="rect">
                <a:avLst/>
              </a:prstGeom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1050">
                    <a:latin typeface="微软雅黑" pitchFamily="34" charset="-122"/>
                    <a:ea typeface="微软雅黑" pitchFamily="34" charset="-122"/>
                    <a:cs typeface="经典平黑简" pitchFamily="49" charset="-122"/>
                  </a:defRPr>
                </a:lvl1pPr>
              </a:lstStyle>
              <a:p>
                <a:r>
                  <a:rPr lang="zh-CN" altLang="en-US" sz="1200" i="1" dirty="0">
                    <a:solidFill>
                      <a:schemeClr val="bg1"/>
                    </a:solidFill>
                  </a:rPr>
                  <a:t>锐普</a:t>
                </a:r>
                <a:r>
                  <a:rPr lang="en-US" altLang="zh-CN" sz="1200" i="1" dirty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1200" i="1" dirty="0">
                    <a:solidFill>
                      <a:schemeClr val="bg1"/>
                    </a:solidFill>
                  </a:rPr>
                  <a:t>商城</a:t>
                </a:r>
                <a:r>
                  <a:rPr lang="en-US" altLang="zh-CN" sz="1200" i="1" dirty="0">
                    <a:solidFill>
                      <a:schemeClr val="bg1"/>
                    </a:solidFill>
                  </a:rPr>
                  <a:t>  </a:t>
                </a:r>
                <a:r>
                  <a:rPr lang="en-US" altLang="zh-CN" sz="1200" i="1" dirty="0">
                    <a:solidFill>
                      <a:schemeClr val="bg1"/>
                    </a:solidFill>
                    <a:hlinkClick r:id="rId5"/>
                  </a:rPr>
                  <a:t>www.rapidppt.com</a:t>
                </a:r>
                <a:r>
                  <a:rPr lang="en-US" altLang="zh-CN" sz="1200" i="1" dirty="0">
                    <a:solidFill>
                      <a:schemeClr val="bg1"/>
                    </a:solidFill>
                  </a:rPr>
                  <a:t> </a:t>
                </a:r>
              </a:p>
            </p:txBody>
          </p:sp>
          <p:sp>
            <p:nvSpPr>
              <p:cNvPr id="10" name="TextBox 3"/>
              <p:cNvSpPr txBox="1">
                <a:spLocks noChangeArrowheads="1"/>
              </p:cNvSpPr>
              <p:nvPr/>
            </p:nvSpPr>
            <p:spPr bwMode="auto">
              <a:xfrm>
                <a:off x="5523784" y="4615244"/>
                <a:ext cx="2016224" cy="276999"/>
              </a:xfrm>
              <a:prstGeom prst="rect">
                <a:avLst/>
              </a:prstGeom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1050">
                    <a:latin typeface="微软雅黑" pitchFamily="34" charset="-122"/>
                    <a:ea typeface="微软雅黑" pitchFamily="34" charset="-122"/>
                    <a:cs typeface="经典平黑简" pitchFamily="49" charset="-122"/>
                  </a:defRPr>
                </a:lvl1pPr>
              </a:lstStyle>
              <a:p>
                <a:r>
                  <a:rPr lang="zh-CN" altLang="en-US" sz="1200" i="1" dirty="0">
                    <a:solidFill>
                      <a:schemeClr val="bg1"/>
                    </a:solidFill>
                  </a:rPr>
                  <a:t>锐普</a:t>
                </a:r>
                <a:r>
                  <a:rPr lang="en-US" altLang="zh-CN" sz="1200" i="1" dirty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1200" i="1" dirty="0">
                    <a:solidFill>
                      <a:schemeClr val="bg1"/>
                    </a:solidFill>
                  </a:rPr>
                  <a:t>论坛</a:t>
                </a:r>
                <a:r>
                  <a:rPr lang="en-US" altLang="zh-CN" sz="1200" i="1" dirty="0">
                    <a:solidFill>
                      <a:schemeClr val="bg1"/>
                    </a:solidFill>
                  </a:rPr>
                  <a:t>  </a:t>
                </a:r>
                <a:r>
                  <a:rPr lang="en-US" altLang="zh-CN" sz="1200" i="1" dirty="0">
                    <a:solidFill>
                      <a:schemeClr val="bg1"/>
                    </a:solidFill>
                    <a:hlinkClick r:id="rId6"/>
                  </a:rPr>
                  <a:t>www.rapidbbs.cn</a:t>
                </a:r>
                <a:r>
                  <a:rPr lang="en-US" altLang="zh-CN" sz="1200" i="1" dirty="0">
                    <a:solidFill>
                      <a:schemeClr val="bg1"/>
                    </a:solidFill>
                  </a:rPr>
                  <a:t> </a:t>
                </a: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H="1">
                <a:off x="3480253" y="4703432"/>
                <a:ext cx="25602" cy="115416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5428887" y="4703432"/>
                <a:ext cx="18373" cy="115416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组合 113"/>
            <p:cNvGrpSpPr/>
            <p:nvPr/>
          </p:nvGrpSpPr>
          <p:grpSpPr>
            <a:xfrm>
              <a:off x="2528232" y="4365520"/>
              <a:ext cx="8821733" cy="570652"/>
              <a:chOff x="2528232" y="4203292"/>
              <a:chExt cx="8821733" cy="570652"/>
            </a:xfrm>
          </p:grpSpPr>
          <p:sp>
            <p:nvSpPr>
              <p:cNvPr id="102" name="任意多边形 101"/>
              <p:cNvSpPr/>
              <p:nvPr/>
            </p:nvSpPr>
            <p:spPr>
              <a:xfrm>
                <a:off x="2528232" y="4203292"/>
                <a:ext cx="8634832" cy="570652"/>
              </a:xfrm>
              <a:custGeom>
                <a:avLst/>
                <a:gdLst>
                  <a:gd name="connsiteX0" fmla="*/ 255526 w 9471784"/>
                  <a:gd name="connsiteY0" fmla="*/ 0 h 739411"/>
                  <a:gd name="connsiteX1" fmla="*/ 9471784 w 9471784"/>
                  <a:gd name="connsiteY1" fmla="*/ 0 h 739411"/>
                  <a:gd name="connsiteX2" fmla="*/ 9271780 w 9471784"/>
                  <a:gd name="connsiteY2" fmla="*/ 739411 h 739411"/>
                  <a:gd name="connsiteX3" fmla="*/ 0 w 9471784"/>
                  <a:gd name="connsiteY3" fmla="*/ 728062 h 7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71784" h="739411">
                    <a:moveTo>
                      <a:pt x="255526" y="0"/>
                    </a:moveTo>
                    <a:lnTo>
                      <a:pt x="9471784" y="0"/>
                    </a:lnTo>
                    <a:lnTo>
                      <a:pt x="9271780" y="739411"/>
                    </a:lnTo>
                    <a:lnTo>
                      <a:pt x="0" y="728062"/>
                    </a:lnTo>
                    <a:close/>
                  </a:path>
                </a:pathLst>
              </a:custGeom>
              <a:solidFill>
                <a:srgbClr val="515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2542746" y="4288563"/>
                <a:ext cx="880721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i="1" spc="600" dirty="0" smtClean="0">
                    <a:solidFill>
                      <a:srgbClr val="FFF5E0"/>
                    </a:solidFill>
                    <a:latin typeface="汉仪超粗圆简" panose="02010604000101010101" pitchFamily="2" charset="-122"/>
                    <a:ea typeface="创艺简中圆" pitchFamily="2" charset="-122"/>
                  </a:rPr>
                  <a:t>锐普</a:t>
                </a:r>
                <a:r>
                  <a:rPr lang="en-US" altLang="zh-CN" sz="2000" b="1" i="1" spc="600" dirty="0" smtClean="0">
                    <a:solidFill>
                      <a:srgbClr val="FFF5E0"/>
                    </a:solidFill>
                    <a:latin typeface="创意简中圆"/>
                    <a:ea typeface="创艺简中圆" pitchFamily="2" charset="-122"/>
                  </a:rPr>
                  <a:t>PPT</a:t>
                </a:r>
                <a:r>
                  <a:rPr lang="zh-CN" altLang="en-US" sz="2000" i="1" spc="600" dirty="0" smtClean="0">
                    <a:solidFill>
                      <a:srgbClr val="FFF5E0"/>
                    </a:solidFill>
                    <a:latin typeface="汉仪超粗圆简" panose="02010604000101010101" pitchFamily="2" charset="-122"/>
                    <a:ea typeface="创艺简中圆" pitchFamily="2" charset="-122"/>
                  </a:rPr>
                  <a:t>演</a:t>
                </a:r>
                <a:r>
                  <a:rPr lang="zh-CN" altLang="en-US" sz="2000" i="1" spc="600" dirty="0">
                    <a:solidFill>
                      <a:srgbClr val="FFF5E0"/>
                    </a:solidFill>
                    <a:latin typeface="汉仪超粗圆简" panose="02010604000101010101" pitchFamily="2" charset="-122"/>
                    <a:ea typeface="创艺简中圆" pitchFamily="2" charset="-122"/>
                  </a:rPr>
                  <a:t>世界公益娱乐</a:t>
                </a:r>
                <a:r>
                  <a:rPr lang="zh-CN" altLang="en-US" sz="2000" i="1" spc="600" dirty="0" smtClean="0">
                    <a:solidFill>
                      <a:srgbClr val="FFF5E0"/>
                    </a:solidFill>
                    <a:latin typeface="汉仪超粗圆简" panose="02010604000101010101" pitchFamily="2" charset="-122"/>
                    <a:ea typeface="创艺简中圆" pitchFamily="2" charset="-122"/>
                  </a:rPr>
                  <a:t>作品</a:t>
                </a:r>
                <a:r>
                  <a:rPr lang="zh-CN" altLang="en-US" sz="2000" i="1" spc="600" dirty="0">
                    <a:solidFill>
                      <a:srgbClr val="FFF5E0"/>
                    </a:solidFill>
                    <a:latin typeface="汉仪超粗圆简" panose="02010604000101010101" pitchFamily="2" charset="-122"/>
                    <a:ea typeface="创艺简中圆" pitchFamily="2" charset="-122"/>
                  </a:rPr>
                  <a:t>，</a:t>
                </a:r>
                <a:r>
                  <a:rPr lang="zh-CN" altLang="en-US" sz="2000" i="1" spc="600" dirty="0" smtClean="0">
                    <a:solidFill>
                      <a:srgbClr val="FFF5E0"/>
                    </a:solidFill>
                    <a:latin typeface="汉仪超粗圆简" panose="02010604000101010101" pitchFamily="2" charset="-122"/>
                    <a:ea typeface="创艺简中圆" pitchFamily="2" charset="-122"/>
                  </a:rPr>
                  <a:t>版权所有</a:t>
                </a:r>
                <a:r>
                  <a:rPr lang="zh-CN" altLang="en-US" sz="2000" i="1" spc="600" dirty="0">
                    <a:solidFill>
                      <a:srgbClr val="FFF5E0"/>
                    </a:solidFill>
                    <a:latin typeface="汉仪超粗圆简" panose="02010604000101010101" pitchFamily="2" charset="-122"/>
                    <a:ea typeface="创艺简中圆" pitchFamily="2" charset="-122"/>
                  </a:rPr>
                  <a:t>，欢迎分享</a:t>
                </a:r>
                <a:r>
                  <a:rPr lang="zh-CN" altLang="en-US" sz="2000" i="1" spc="600" dirty="0" smtClean="0">
                    <a:solidFill>
                      <a:srgbClr val="FFF5E0"/>
                    </a:solidFill>
                    <a:latin typeface="汉仪超粗圆简" panose="02010604000101010101" pitchFamily="2" charset="-122"/>
                    <a:ea typeface="创艺简中圆" pitchFamily="2" charset="-122"/>
                  </a:rPr>
                  <a:t>交流。</a:t>
                </a:r>
                <a:endParaRPr lang="zh-CN" altLang="en-US" sz="2000" i="1" spc="600" dirty="0">
                  <a:solidFill>
                    <a:srgbClr val="FFF5E0"/>
                  </a:solidFill>
                  <a:latin typeface="汉仪超粗圆简" panose="02010604000101010101" pitchFamily="2" charset="-122"/>
                  <a:ea typeface="创艺简中圆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4712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1074570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5719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hidden="1"/>
          <p:cNvSpPr txBox="1"/>
          <p:nvPr/>
        </p:nvSpPr>
        <p:spPr>
          <a:xfrm>
            <a:off x="2082800" y="2175411"/>
            <a:ext cx="782137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F</a:t>
            </a:r>
            <a:r>
              <a:rPr lang="en-US" altLang="zh-CN" sz="23900" b="1" dirty="0" err="1" smtClean="0">
                <a:latin typeface="Broadway BT" panose="04040905080B02020502" pitchFamily="82" charset="0"/>
                <a:ea typeface="DFPPOP3W12-B5" panose="040B0C00000000000000" pitchFamily="82" charset="-120"/>
              </a:rPr>
              <a:t>a</a:t>
            </a:r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t</a:t>
            </a:r>
            <a:r>
              <a:rPr lang="en-US" altLang="zh-CN" sz="80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man</a:t>
            </a:r>
            <a:r>
              <a:rPr lang="en-US" altLang="zh-CN" sz="8000" b="1" dirty="0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!</a:t>
            </a:r>
            <a:endParaRPr lang="zh-CN" altLang="en-US" sz="8000" b="1" dirty="0"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3953" y="3145350"/>
            <a:ext cx="55018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5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平均</a:t>
            </a:r>
            <a:r>
              <a:rPr lang="zh-CN" altLang="zh-CN" sz="5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每</a:t>
            </a:r>
            <a:r>
              <a:rPr lang="en-US" altLang="zh-CN" sz="5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 </a:t>
            </a:r>
            <a:r>
              <a:rPr lang="en-US" altLang="zh-CN" sz="8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3 </a:t>
            </a:r>
            <a:r>
              <a:rPr lang="zh-CN" altLang="zh-CN" sz="5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个人中</a:t>
            </a:r>
            <a:endParaRPr lang="zh-CN" altLang="en-US" sz="5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89072" y="1512843"/>
            <a:ext cx="7397966" cy="4609047"/>
            <a:chOff x="4489072" y="1512843"/>
            <a:chExt cx="7397966" cy="4609047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971739">
              <a:off x="4489072" y="1512843"/>
              <a:ext cx="7397966" cy="4609047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6294867" y="3069175"/>
              <a:ext cx="1580166" cy="1111400"/>
              <a:chOff x="6399642" y="3212050"/>
              <a:chExt cx="1580166" cy="1111400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448195">
                <a:off x="6399642" y="3212050"/>
                <a:ext cx="578398" cy="1111400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85079">
                <a:off x="6957640" y="3263912"/>
                <a:ext cx="1022168" cy="1051895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</p:pic>
        </p:grpSp>
        <p:sp>
          <p:nvSpPr>
            <p:cNvPr id="41" name="矩形 40"/>
            <p:cNvSpPr/>
            <p:nvPr/>
          </p:nvSpPr>
          <p:spPr>
            <a:xfrm>
              <a:off x="8004864" y="2926776"/>
              <a:ext cx="1351653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dirty="0" smtClean="0">
                  <a:solidFill>
                    <a:srgbClr val="FF0000"/>
                  </a:solidFill>
                  <a:latin typeface="Ravie" panose="04040805050809020602" pitchFamily="82" charset="0"/>
                  <a:ea typeface="张海山锐谐体" panose="02000000000000000000" pitchFamily="2" charset="-122"/>
                  <a:cs typeface="Raavi" panose="020B0502040204020203" pitchFamily="34" charset="0"/>
                </a:rPr>
                <a:t>%</a:t>
              </a:r>
              <a:endParaRPr lang="zh-CN" altLang="en-US" sz="11500" dirty="0">
                <a:solidFill>
                  <a:srgbClr val="FF0000"/>
                </a:solidFill>
                <a:latin typeface="Ravie" panose="04040805050809020602" pitchFamily="82" charset="0"/>
                <a:ea typeface="张海山锐谐体" panose="02000000000000000000" pitchFamily="2" charset="-122"/>
                <a:cs typeface="Raavi" panose="020B0502040204020203" pitchFamily="34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-19050" y="6"/>
            <a:ext cx="1125932" cy="287654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9037751" y="168654"/>
            <a:ext cx="3163418" cy="6425340"/>
            <a:chOff x="8729903" y="181008"/>
            <a:chExt cx="3163418" cy="6425340"/>
          </a:xfrm>
        </p:grpSpPr>
        <p:sp>
          <p:nvSpPr>
            <p:cNvPr id="31" name="椭圆 30"/>
            <p:cNvSpPr/>
            <p:nvPr/>
          </p:nvSpPr>
          <p:spPr>
            <a:xfrm>
              <a:off x="9092528" y="6151768"/>
              <a:ext cx="2143473" cy="454580"/>
            </a:xfrm>
            <a:prstGeom prst="ellipse">
              <a:avLst/>
            </a:prstGeom>
            <a:solidFill>
              <a:srgbClr val="25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29903" y="181008"/>
              <a:ext cx="3163418" cy="6282899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32" name="矩形 31"/>
          <p:cNvSpPr/>
          <p:nvPr/>
        </p:nvSpPr>
        <p:spPr>
          <a:xfrm>
            <a:off x="1581519" y="4601104"/>
            <a:ext cx="45272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5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就</a:t>
            </a:r>
            <a:r>
              <a:rPr lang="zh-CN" altLang="zh-CN" sz="5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有</a:t>
            </a:r>
            <a:r>
              <a:rPr lang="en-US" altLang="zh-CN" sz="5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 </a:t>
            </a:r>
            <a:r>
              <a:rPr lang="en-US" altLang="zh-CN" sz="8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1 </a:t>
            </a:r>
            <a:r>
              <a:rPr lang="zh-CN" altLang="zh-CN" sz="5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个</a:t>
            </a:r>
            <a:r>
              <a:rPr lang="zh-CN" altLang="zh-CN" sz="5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胖</a:t>
            </a:r>
            <a:r>
              <a:rPr lang="zh-CN" altLang="zh-CN" sz="5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纸</a:t>
            </a:r>
            <a:endParaRPr lang="zh-CN" altLang="en-US" sz="5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2120" name="矩形 2119"/>
          <p:cNvSpPr/>
          <p:nvPr/>
        </p:nvSpPr>
        <p:spPr>
          <a:xfrm>
            <a:off x="328021" y="1218616"/>
            <a:ext cx="6917278" cy="170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5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全球肥胖率</a:t>
            </a:r>
          </a:p>
        </p:txBody>
      </p:sp>
      <p:sp>
        <p:nvSpPr>
          <p:cNvPr id="44" name="矩形 43"/>
          <p:cNvSpPr/>
          <p:nvPr/>
        </p:nvSpPr>
        <p:spPr>
          <a:xfrm>
            <a:off x="-1464431" y="75088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2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4000">
        <p14:pan dir="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2" grpId="0"/>
      <p:bldP spid="2120" grpId="0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271599" y="1002890"/>
            <a:ext cx="2604041" cy="4144440"/>
            <a:chOff x="5271599" y="1002890"/>
            <a:chExt cx="2604041" cy="414444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l="43651" t="22620" r="18176" b="41107"/>
            <a:stretch/>
          </p:blipFill>
          <p:spPr>
            <a:xfrm>
              <a:off x="5456904" y="1002890"/>
              <a:ext cx="2418736" cy="316605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550822">
              <a:off x="5271599" y="3878025"/>
              <a:ext cx="1314144" cy="126930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8" name="组合 7"/>
          <p:cNvGrpSpPr/>
          <p:nvPr/>
        </p:nvGrpSpPr>
        <p:grpSpPr>
          <a:xfrm>
            <a:off x="6403970" y="436217"/>
            <a:ext cx="4836843" cy="5600798"/>
            <a:chOff x="6509159" y="1349831"/>
            <a:chExt cx="4004042" cy="4636460"/>
          </a:xfrm>
        </p:grpSpPr>
        <p:sp>
          <p:nvSpPr>
            <p:cNvPr id="56" name="椭圆 55"/>
            <p:cNvSpPr/>
            <p:nvPr/>
          </p:nvSpPr>
          <p:spPr>
            <a:xfrm>
              <a:off x="6958485" y="5613827"/>
              <a:ext cx="3194809" cy="372464"/>
            </a:xfrm>
            <a:prstGeom prst="ellipse">
              <a:avLst/>
            </a:prstGeom>
            <a:solidFill>
              <a:srgbClr val="975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9159" y="1349831"/>
              <a:ext cx="4004042" cy="4536899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3" name="矩形 2"/>
          <p:cNvSpPr/>
          <p:nvPr/>
        </p:nvSpPr>
        <p:spPr>
          <a:xfrm>
            <a:off x="898903" y="827844"/>
            <a:ext cx="56697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CN" altLang="zh-CN" sz="5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全球引起死亡的</a:t>
            </a:r>
            <a:endParaRPr lang="en-US" altLang="zh-CN" sz="5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  <a:p>
            <a:pPr lvl="0">
              <a:spcAft>
                <a:spcPts val="0"/>
              </a:spcAft>
            </a:pPr>
            <a:r>
              <a:rPr lang="zh-CN" altLang="zh-CN" sz="5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第五大风险</a:t>
            </a:r>
          </a:p>
        </p:txBody>
      </p:sp>
      <p:sp>
        <p:nvSpPr>
          <p:cNvPr id="4" name="矩形 3"/>
          <p:cNvSpPr/>
          <p:nvPr/>
        </p:nvSpPr>
        <p:spPr>
          <a:xfrm>
            <a:off x="1042414" y="2749021"/>
            <a:ext cx="4057521" cy="24160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zh-CN" altLang="zh-CN" sz="151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肥胖</a:t>
            </a:r>
            <a:endParaRPr lang="zh-CN" altLang="zh-CN" sz="260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7328" y="2564904"/>
            <a:ext cx="1656184" cy="42484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89814" y="5208966"/>
            <a:ext cx="5887147" cy="858912"/>
            <a:chOff x="462814" y="5208966"/>
            <a:chExt cx="5887147" cy="858912"/>
          </a:xfrm>
        </p:grpSpPr>
        <p:sp>
          <p:nvSpPr>
            <p:cNvPr id="2" name="矩形 1"/>
            <p:cNvSpPr/>
            <p:nvPr/>
          </p:nvSpPr>
          <p:spPr>
            <a:xfrm>
              <a:off x="680196" y="5208966"/>
              <a:ext cx="566976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spcAft>
                  <a:spcPts val="0"/>
                </a:spcAft>
              </a:pPr>
              <a:r>
                <a:rPr lang="zh-CN" altLang="zh-CN" sz="2400" b="1" i="1" dirty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肥胖已与艾滋病、毒药麻痹和饮酒</a:t>
              </a:r>
              <a:r>
                <a:rPr lang="zh-CN" altLang="zh-CN" sz="2400" b="1" i="1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成瘾</a:t>
              </a:r>
              <a:endParaRPr lang="zh-CN" altLang="zh-CN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62814" y="5606213"/>
              <a:ext cx="566976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spcAft>
                  <a:spcPts val="0"/>
                </a:spcAft>
              </a:pPr>
              <a:r>
                <a:rPr lang="zh-CN" altLang="zh-CN" sz="2400" b="1" i="1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并列</a:t>
              </a:r>
              <a:r>
                <a:rPr lang="zh-CN" altLang="zh-CN" sz="2400" b="1" i="1" dirty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为世界四大医学社会</a:t>
              </a:r>
              <a:r>
                <a:rPr lang="zh-CN" altLang="zh-CN" sz="2400" b="1" i="1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问题</a:t>
              </a:r>
              <a:r>
                <a:rPr lang="zh-CN" altLang="en-US" sz="2400" b="1" i="1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。</a:t>
              </a:r>
              <a:endParaRPr lang="zh-CN" altLang="zh-CN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-2664542" y="-9144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969162"/>
      </p:ext>
    </p:extLst>
  </p:cSld>
  <p:clrMapOvr>
    <a:masterClrMapping/>
  </p:clrMapOvr>
  <p:transition spd="med" advClick="0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90" y="5468077"/>
            <a:ext cx="7853953" cy="336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如：</a:t>
            </a:r>
            <a:r>
              <a:rPr lang="zh-CN" altLang="zh-CN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某人身高</a:t>
            </a:r>
            <a:r>
              <a:rPr lang="en-US" altLang="zh-CN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1.7</a:t>
            </a:r>
            <a:r>
              <a:rPr lang="zh-CN" altLang="zh-CN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米，体重</a:t>
            </a:r>
            <a:r>
              <a:rPr lang="en-US" altLang="zh-CN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60</a:t>
            </a:r>
            <a:r>
              <a:rPr lang="zh-CN" altLang="zh-CN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公斤，则其</a:t>
            </a:r>
            <a:r>
              <a:rPr lang="en-US" altLang="zh-CN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BMI</a:t>
            </a:r>
            <a:r>
              <a:rPr lang="zh-CN" altLang="zh-CN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指数为</a:t>
            </a:r>
            <a:r>
              <a:rPr lang="en-US" altLang="zh-CN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20.8</a:t>
            </a:r>
            <a:r>
              <a:rPr lang="zh-CN" altLang="zh-CN" sz="2400" b="1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28521" y="2876706"/>
            <a:ext cx="12009628" cy="2157120"/>
            <a:chOff x="2095399" y="2668729"/>
            <a:chExt cx="9366888" cy="2157120"/>
          </a:xfrm>
        </p:grpSpPr>
        <p:sp>
          <p:nvSpPr>
            <p:cNvPr id="9" name="文本框 8"/>
            <p:cNvSpPr txBox="1"/>
            <p:nvPr/>
          </p:nvSpPr>
          <p:spPr>
            <a:xfrm>
              <a:off x="6093368" y="4412915"/>
              <a:ext cx="5368919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500"/>
                </a:lnSpc>
                <a:defRPr sz="4800" b="1" spc="30">
                  <a:solidFill>
                    <a:srgbClr val="2FA1EF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defRPr>
              </a:lvl1pPr>
            </a:lstStyle>
            <a:p>
              <a:r>
                <a:rPr lang="zh-CN" altLang="zh-CN" sz="7000" i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金梅美工豆豆字體" panose="02010509060101010101" pitchFamily="49" charset="-120"/>
                  <a:ea typeface="金梅美工豆豆字體" panose="02010509060101010101" pitchFamily="49" charset="-120"/>
                  <a:cs typeface="宋体" panose="02010600030101010101" pitchFamily="2" charset="-122"/>
                </a:rPr>
                <a:t>身高米数平方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372534" y="3271458"/>
              <a:ext cx="4598298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500"/>
                </a:lnSpc>
                <a:defRPr sz="4800" b="1" spc="30">
                  <a:solidFill>
                    <a:srgbClr val="2FA1EF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defRPr>
              </a:lvl1pPr>
            </a:lstStyle>
            <a:p>
              <a:r>
                <a:rPr lang="zh-CN" altLang="zh-CN" sz="7000" i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金梅美工豆豆字體" panose="02010509060101010101" pitchFamily="49" charset="-120"/>
                  <a:ea typeface="金梅美工豆豆字體" panose="02010509060101010101" pitchFamily="49" charset="-120"/>
                  <a:cs typeface="宋体" panose="02010600030101010101" pitchFamily="2" charset="-122"/>
                </a:rPr>
                <a:t>体重公斤数</a:t>
              </a:r>
              <a:endParaRPr lang="zh-CN" altLang="zh-CN" sz="7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金梅美工豆豆字體" panose="02010509060101010101" pitchFamily="49" charset="-120"/>
                <a:ea typeface="金梅美工豆豆字體" panose="02010509060101010101" pitchFamily="49" charset="-120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219708" y="3847600"/>
              <a:ext cx="4188006" cy="0"/>
            </a:xfrm>
            <a:prstGeom prst="line">
              <a:avLst/>
            </a:prstGeom>
            <a:ln w="38100">
              <a:solidFill>
                <a:srgbClr val="FF88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871491" y="4254369"/>
              <a:ext cx="1986978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500"/>
                </a:lnSpc>
              </a:pPr>
              <a:r>
                <a:rPr lang="en-US" altLang="zh-CN" sz="15000" b="1" i="1" spc="30" dirty="0">
                  <a:solidFill>
                    <a:srgbClr val="FF881F"/>
                  </a:solidFill>
                  <a:latin typeface="金梅美工豆豆字體" panose="02010509060101010101" pitchFamily="49" charset="-120"/>
                  <a:ea typeface="金梅美工豆豆字體" panose="02010509060101010101" pitchFamily="49" charset="-120"/>
                  <a:cs typeface="宋体" panose="02010600030101010101" pitchFamily="2" charset="-122"/>
                </a:rPr>
                <a:t>=</a:t>
              </a:r>
              <a:endParaRPr lang="zh-CN" altLang="en-US" sz="15000" b="1" i="1" spc="30" dirty="0">
                <a:solidFill>
                  <a:srgbClr val="FF881F"/>
                </a:solidFill>
                <a:latin typeface="金梅美工豆豆字體" panose="02010509060101010101" pitchFamily="49" charset="-120"/>
                <a:ea typeface="金梅美工豆豆字體" panose="02010509060101010101" pitchFamily="49" charset="-120"/>
                <a:cs typeface="宋体" panose="0201060003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095399" y="2668729"/>
              <a:ext cx="3020878" cy="20313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600" i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BMI</a:t>
              </a:r>
              <a:endParaRPr lang="zh-CN" altLang="zh-CN" sz="126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-146957" y="1253154"/>
            <a:ext cx="2486639" cy="55721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2018596" y="1186996"/>
            <a:ext cx="5821292" cy="1476237"/>
            <a:chOff x="2539294" y="1604282"/>
            <a:chExt cx="5821292" cy="1476237"/>
          </a:xfrm>
        </p:grpSpPr>
        <p:sp>
          <p:nvSpPr>
            <p:cNvPr id="2" name="矩形 1"/>
            <p:cNvSpPr/>
            <p:nvPr/>
          </p:nvSpPr>
          <p:spPr>
            <a:xfrm>
              <a:off x="2869423" y="1604282"/>
              <a:ext cx="549116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44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国际上常用指标</a:t>
              </a:r>
              <a:r>
                <a:rPr lang="zh-CN" altLang="zh-CN" sz="44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为</a:t>
              </a:r>
              <a:endParaRPr lang="en-US" altLang="zh-CN" sz="4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539294" y="2311078"/>
              <a:ext cx="469872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4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身体质量指数</a:t>
              </a:r>
              <a:r>
                <a:rPr lang="zh-CN" altLang="en-US" sz="44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，即</a:t>
              </a:r>
              <a:endParaRPr lang="zh-CN" altLang="zh-CN" sz="4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-3827206" y="27259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813234"/>
      </p:ext>
    </p:extLst>
  </p:cSld>
  <p:clrMapOvr>
    <a:masterClrMapping/>
  </p:clrMapOvr>
  <p:transition spd="slow" advClick="0" advTm="5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371061" y="9525"/>
            <a:ext cx="3647152" cy="4247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zh-CN" altLang="en-US" sz="27000" i="1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？</a:t>
            </a:r>
            <a:endParaRPr lang="zh-CN" altLang="zh-CN" sz="27000" i="1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54493" y="4527721"/>
            <a:ext cx="18958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4800" dirty="0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7166" y="517479"/>
            <a:ext cx="4084336" cy="4089562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8296060" y="1247295"/>
            <a:ext cx="2593378" cy="2657618"/>
            <a:chOff x="8693911" y="1159639"/>
            <a:chExt cx="1999919" cy="2049461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34638" y="1180445"/>
              <a:ext cx="1959192" cy="2028655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93911" y="1159639"/>
              <a:ext cx="1953090" cy="2021774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2278343" y="2053055"/>
            <a:ext cx="3509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2" charset="-122"/>
                <a:ea typeface="造字工房朗倩（非商用）粗体" pitchFamily="2" charset="-122"/>
              </a:rPr>
              <a:t>中国成年人的</a:t>
            </a:r>
            <a:r>
              <a:rPr lang="en-US" altLang="zh-CN" sz="2800" b="1" i="1" spc="300" dirty="0" smtClean="0">
                <a:solidFill>
                  <a:schemeClr val="bg1"/>
                </a:solidFill>
                <a:latin typeface="造字工房朗倩（非商用）粗体" pitchFamily="2" charset="-122"/>
                <a:ea typeface="造字工房朗倩（非商用）粗体" pitchFamily="2" charset="-122"/>
              </a:rPr>
              <a:t>BMI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1196067" y="3932661"/>
            <a:ext cx="3875418" cy="307777"/>
            <a:chOff x="6217968" y="4098149"/>
            <a:chExt cx="3875418" cy="307777"/>
          </a:xfrm>
        </p:grpSpPr>
        <p:sp>
          <p:nvSpPr>
            <p:cNvPr id="7" name="矩形 6"/>
            <p:cNvSpPr/>
            <p:nvPr/>
          </p:nvSpPr>
          <p:spPr>
            <a:xfrm>
              <a:off x="6217968" y="4098149"/>
              <a:ext cx="68159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350" i="1" dirty="0" smtClean="0">
                  <a:solidFill>
                    <a:schemeClr val="bg1"/>
                  </a:solidFill>
                  <a:latin typeface="Ravie" panose="04040805050809020602" pitchFamily="82" charset="0"/>
                  <a:ea typeface="张海山锐谐体" panose="02000000000000000000" pitchFamily="2" charset="-122"/>
                </a:rPr>
                <a:t>22.0</a:t>
              </a:r>
              <a:endParaRPr lang="zh-CN" altLang="en-US" sz="1350" i="1" dirty="0">
                <a:solidFill>
                  <a:schemeClr val="bg1"/>
                </a:solidFill>
                <a:latin typeface="Ravie" panose="04040805050809020602" pitchFamily="82" charset="0"/>
                <a:ea typeface="张海山锐谐体" panose="020000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959902" y="4098149"/>
              <a:ext cx="124104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350" i="1" dirty="0" smtClean="0">
                  <a:solidFill>
                    <a:schemeClr val="bg1"/>
                  </a:solidFill>
                  <a:latin typeface="Ravie" panose="04040805050809020602" pitchFamily="82" charset="0"/>
                  <a:ea typeface="张海山锐谐体" panose="02000000000000000000" pitchFamily="2" charset="-122"/>
                </a:rPr>
                <a:t>18.5-24.0</a:t>
              </a:r>
              <a:endParaRPr lang="zh-CN" altLang="en-US" sz="1350" i="1" dirty="0">
                <a:solidFill>
                  <a:schemeClr val="bg1"/>
                </a:solidFill>
                <a:latin typeface="Ravie" panose="04040805050809020602" pitchFamily="82" charset="0"/>
                <a:ea typeface="张海山锐谐体" panose="020000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355684" y="4098149"/>
              <a:ext cx="73770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350" i="1" dirty="0" smtClean="0">
                  <a:solidFill>
                    <a:schemeClr val="bg1"/>
                  </a:solidFill>
                  <a:latin typeface="Ravie" panose="04040805050809020602" pitchFamily="82" charset="0"/>
                  <a:ea typeface="张海山锐谐体" panose="02000000000000000000" pitchFamily="2" charset="-122"/>
                </a:rPr>
                <a:t>&gt;28.0</a:t>
              </a:r>
              <a:endParaRPr lang="zh-CN" altLang="en-US" sz="1350" i="1" dirty="0">
                <a:solidFill>
                  <a:schemeClr val="bg1"/>
                </a:solidFill>
                <a:latin typeface="Ravie" panose="04040805050809020602" pitchFamily="82" charset="0"/>
                <a:ea typeface="张海山锐谐体" panose="02000000000000000000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109163" y="4098149"/>
              <a:ext cx="12811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350" i="1" dirty="0" smtClean="0">
                  <a:solidFill>
                    <a:schemeClr val="bg1"/>
                  </a:solidFill>
                  <a:latin typeface="Ravie" panose="04040805050809020602" pitchFamily="82" charset="0"/>
                  <a:ea typeface="张海山锐谐体" panose="02000000000000000000" pitchFamily="2" charset="-122"/>
                </a:rPr>
                <a:t>24.0-28.0</a:t>
              </a:r>
              <a:endParaRPr lang="zh-CN" altLang="en-US" sz="1350" i="1" dirty="0">
                <a:solidFill>
                  <a:schemeClr val="bg1"/>
                </a:solidFill>
                <a:latin typeface="Ravie" panose="04040805050809020602" pitchFamily="82" charset="0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24901" y="3470791"/>
            <a:ext cx="4258534" cy="368859"/>
            <a:chOff x="1024901" y="3470791"/>
            <a:chExt cx="4258534" cy="368859"/>
          </a:xfrm>
        </p:grpSpPr>
        <p:grpSp>
          <p:nvGrpSpPr>
            <p:cNvPr id="47" name="组合 46"/>
            <p:cNvGrpSpPr/>
            <p:nvPr/>
          </p:nvGrpSpPr>
          <p:grpSpPr>
            <a:xfrm>
              <a:off x="1024901" y="3470791"/>
              <a:ext cx="4258534" cy="368859"/>
              <a:chOff x="6122613" y="3686108"/>
              <a:chExt cx="3497478" cy="302939"/>
            </a:xfrm>
          </p:grpSpPr>
          <p:sp>
            <p:nvSpPr>
              <p:cNvPr id="22" name="Freeform 5"/>
              <p:cNvSpPr>
                <a:spLocks/>
              </p:cNvSpPr>
              <p:nvPr/>
            </p:nvSpPr>
            <p:spPr bwMode="auto">
              <a:xfrm>
                <a:off x="8678841" y="3686108"/>
                <a:ext cx="941250" cy="302939"/>
              </a:xfrm>
              <a:custGeom>
                <a:avLst/>
                <a:gdLst>
                  <a:gd name="T0" fmla="*/ 1129 w 1242"/>
                  <a:gd name="T1" fmla="*/ 0 h 388"/>
                  <a:gd name="T2" fmla="*/ 0 w 1242"/>
                  <a:gd name="T3" fmla="*/ 0 h 388"/>
                  <a:gd name="T4" fmla="*/ 113 w 1242"/>
                  <a:gd name="T5" fmla="*/ 188 h 388"/>
                  <a:gd name="T6" fmla="*/ 0 w 1242"/>
                  <a:gd name="T7" fmla="*/ 388 h 388"/>
                  <a:gd name="T8" fmla="*/ 1129 w 1242"/>
                  <a:gd name="T9" fmla="*/ 388 h 388"/>
                  <a:gd name="T10" fmla="*/ 1242 w 1242"/>
                  <a:gd name="T11" fmla="*/ 188 h 388"/>
                  <a:gd name="T12" fmla="*/ 1129 w 1242"/>
                  <a:gd name="T13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2" h="388">
                    <a:moveTo>
                      <a:pt x="1129" y="0"/>
                    </a:moveTo>
                    <a:lnTo>
                      <a:pt x="0" y="0"/>
                    </a:lnTo>
                    <a:lnTo>
                      <a:pt x="113" y="188"/>
                    </a:lnTo>
                    <a:lnTo>
                      <a:pt x="0" y="388"/>
                    </a:lnTo>
                    <a:lnTo>
                      <a:pt x="1129" y="388"/>
                    </a:lnTo>
                    <a:lnTo>
                      <a:pt x="1242" y="188"/>
                    </a:lnTo>
                    <a:lnTo>
                      <a:pt x="1129" y="0"/>
                    </a:lnTo>
                    <a:close/>
                  </a:path>
                </a:pathLst>
              </a:custGeom>
              <a:solidFill>
                <a:srgbClr val="FF5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7826260" y="3686108"/>
                <a:ext cx="941250" cy="302939"/>
              </a:xfrm>
              <a:custGeom>
                <a:avLst/>
                <a:gdLst>
                  <a:gd name="T0" fmla="*/ 1129 w 1242"/>
                  <a:gd name="T1" fmla="*/ 0 h 388"/>
                  <a:gd name="T2" fmla="*/ 0 w 1242"/>
                  <a:gd name="T3" fmla="*/ 0 h 388"/>
                  <a:gd name="T4" fmla="*/ 113 w 1242"/>
                  <a:gd name="T5" fmla="*/ 188 h 388"/>
                  <a:gd name="T6" fmla="*/ 0 w 1242"/>
                  <a:gd name="T7" fmla="*/ 388 h 388"/>
                  <a:gd name="T8" fmla="*/ 1129 w 1242"/>
                  <a:gd name="T9" fmla="*/ 388 h 388"/>
                  <a:gd name="T10" fmla="*/ 1242 w 1242"/>
                  <a:gd name="T11" fmla="*/ 188 h 388"/>
                  <a:gd name="T12" fmla="*/ 1129 w 1242"/>
                  <a:gd name="T13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2" h="388">
                    <a:moveTo>
                      <a:pt x="1129" y="0"/>
                    </a:moveTo>
                    <a:lnTo>
                      <a:pt x="0" y="0"/>
                    </a:lnTo>
                    <a:lnTo>
                      <a:pt x="113" y="188"/>
                    </a:lnTo>
                    <a:lnTo>
                      <a:pt x="0" y="388"/>
                    </a:lnTo>
                    <a:lnTo>
                      <a:pt x="1129" y="388"/>
                    </a:lnTo>
                    <a:lnTo>
                      <a:pt x="1242" y="188"/>
                    </a:lnTo>
                    <a:lnTo>
                      <a:pt x="1129" y="0"/>
                    </a:lnTo>
                    <a:close/>
                  </a:path>
                </a:pathLst>
              </a:custGeom>
              <a:solidFill>
                <a:srgbClr val="8E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7"/>
              <p:cNvSpPr>
                <a:spLocks/>
              </p:cNvSpPr>
              <p:nvPr/>
            </p:nvSpPr>
            <p:spPr bwMode="auto">
              <a:xfrm>
                <a:off x="6975194" y="3686108"/>
                <a:ext cx="940492" cy="302939"/>
              </a:xfrm>
              <a:custGeom>
                <a:avLst/>
                <a:gdLst>
                  <a:gd name="T0" fmla="*/ 1128 w 1241"/>
                  <a:gd name="T1" fmla="*/ 0 h 388"/>
                  <a:gd name="T2" fmla="*/ 0 w 1241"/>
                  <a:gd name="T3" fmla="*/ 0 h 388"/>
                  <a:gd name="T4" fmla="*/ 113 w 1241"/>
                  <a:gd name="T5" fmla="*/ 188 h 388"/>
                  <a:gd name="T6" fmla="*/ 0 w 1241"/>
                  <a:gd name="T7" fmla="*/ 388 h 388"/>
                  <a:gd name="T8" fmla="*/ 1128 w 1241"/>
                  <a:gd name="T9" fmla="*/ 388 h 388"/>
                  <a:gd name="T10" fmla="*/ 1241 w 1241"/>
                  <a:gd name="T11" fmla="*/ 188 h 388"/>
                  <a:gd name="T12" fmla="*/ 1128 w 1241"/>
                  <a:gd name="T13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1" h="388">
                    <a:moveTo>
                      <a:pt x="1128" y="0"/>
                    </a:moveTo>
                    <a:lnTo>
                      <a:pt x="0" y="0"/>
                    </a:lnTo>
                    <a:lnTo>
                      <a:pt x="113" y="188"/>
                    </a:lnTo>
                    <a:lnTo>
                      <a:pt x="0" y="388"/>
                    </a:lnTo>
                    <a:lnTo>
                      <a:pt x="1128" y="388"/>
                    </a:lnTo>
                    <a:lnTo>
                      <a:pt x="1241" y="188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F46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auto">
              <a:xfrm>
                <a:off x="6122613" y="3686108"/>
                <a:ext cx="940492" cy="302939"/>
              </a:xfrm>
              <a:custGeom>
                <a:avLst/>
                <a:gdLst>
                  <a:gd name="T0" fmla="*/ 1128 w 1241"/>
                  <a:gd name="T1" fmla="*/ 0 h 388"/>
                  <a:gd name="T2" fmla="*/ 0 w 1241"/>
                  <a:gd name="T3" fmla="*/ 0 h 388"/>
                  <a:gd name="T4" fmla="*/ 113 w 1241"/>
                  <a:gd name="T5" fmla="*/ 188 h 388"/>
                  <a:gd name="T6" fmla="*/ 0 w 1241"/>
                  <a:gd name="T7" fmla="*/ 388 h 388"/>
                  <a:gd name="T8" fmla="*/ 1128 w 1241"/>
                  <a:gd name="T9" fmla="*/ 388 h 388"/>
                  <a:gd name="T10" fmla="*/ 1241 w 1241"/>
                  <a:gd name="T11" fmla="*/ 188 h 388"/>
                  <a:gd name="T12" fmla="*/ 1128 w 1241"/>
                  <a:gd name="T13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1" h="388">
                    <a:moveTo>
                      <a:pt x="1128" y="0"/>
                    </a:moveTo>
                    <a:lnTo>
                      <a:pt x="0" y="0"/>
                    </a:lnTo>
                    <a:lnTo>
                      <a:pt x="113" y="188"/>
                    </a:lnTo>
                    <a:lnTo>
                      <a:pt x="0" y="388"/>
                    </a:lnTo>
                    <a:lnTo>
                      <a:pt x="1128" y="388"/>
                    </a:lnTo>
                    <a:lnTo>
                      <a:pt x="1241" y="188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D94C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071306" y="3494733"/>
              <a:ext cx="3963201" cy="338554"/>
              <a:chOff x="1071306" y="3494733"/>
              <a:chExt cx="3963201" cy="33855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071306" y="3494733"/>
                <a:ext cx="100540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zh-CN" sz="1600" b="1" i="1" dirty="0" smtClean="0">
                    <a:solidFill>
                      <a:schemeClr val="bg1"/>
                    </a:solidFill>
                    <a:latin typeface="金梅美工豆豆字體" panose="02010509060101010101" pitchFamily="49" charset="-120"/>
                    <a:ea typeface="金梅美工豆豆字體" panose="02010509060101010101" pitchFamily="49" charset="-120"/>
                  </a:rPr>
                  <a:t>理想体重</a:t>
                </a:r>
                <a:endParaRPr lang="zh-CN" altLang="en-US" sz="1600" b="1" i="1" dirty="0">
                  <a:solidFill>
                    <a:schemeClr val="bg1"/>
                  </a:solidFill>
                  <a:latin typeface="金梅美工豆豆字體" panose="02010509060101010101" pitchFamily="49" charset="-120"/>
                  <a:ea typeface="金梅美工豆豆字體" panose="02010509060101010101" pitchFamily="49" charset="-12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439472" y="3494733"/>
                <a:ext cx="5950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zh-CN" sz="1600" b="1" i="1" dirty="0">
                    <a:solidFill>
                      <a:schemeClr val="bg1"/>
                    </a:solidFill>
                    <a:latin typeface="金梅美工豆豆字體" panose="02010509060101010101" pitchFamily="49" charset="-120"/>
                    <a:ea typeface="金梅美工豆豆字體" panose="02010509060101010101" pitchFamily="49" charset="-120"/>
                  </a:rPr>
                  <a:t>肥胖</a:t>
                </a:r>
                <a:endParaRPr lang="zh-CN" altLang="en-US" sz="1600" b="1" i="1" dirty="0">
                  <a:solidFill>
                    <a:schemeClr val="bg1"/>
                  </a:solidFill>
                  <a:latin typeface="金梅美工豆豆字體" panose="02010509060101010101" pitchFamily="49" charset="-120"/>
                  <a:ea typeface="金梅美工豆豆字體" panose="02010509060101010101" pitchFamily="49" charset="-12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137898" y="3494733"/>
                <a:ext cx="100540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zh-CN" sz="1600" b="1" i="1" dirty="0">
                    <a:solidFill>
                      <a:schemeClr val="bg1"/>
                    </a:solidFill>
                    <a:latin typeface="金梅美工豆豆字體" panose="02010509060101010101" pitchFamily="49" charset="-120"/>
                    <a:ea typeface="金梅美工豆豆字體" panose="02010509060101010101" pitchFamily="49" charset="-120"/>
                  </a:rPr>
                  <a:t>健康体重</a:t>
                </a:r>
                <a:endParaRPr lang="zh-CN" altLang="en-US" sz="1600" b="1" i="1" dirty="0">
                  <a:solidFill>
                    <a:schemeClr val="bg1"/>
                  </a:solidFill>
                  <a:latin typeface="金梅美工豆豆字體" panose="02010509060101010101" pitchFamily="49" charset="-120"/>
                  <a:ea typeface="金梅美工豆豆字體" panose="02010509060101010101" pitchFamily="49" charset="-120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3381504" y="3494733"/>
                <a:ext cx="5950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zh-CN" sz="1600" b="1" i="1" dirty="0">
                    <a:solidFill>
                      <a:schemeClr val="bg1"/>
                    </a:solidFill>
                    <a:latin typeface="金梅美工豆豆字體" panose="02010509060101010101" pitchFamily="49" charset="-120"/>
                    <a:ea typeface="金梅美工豆豆字體" panose="02010509060101010101" pitchFamily="49" charset="-120"/>
                  </a:rPr>
                  <a:t>超重</a:t>
                </a:r>
                <a:endParaRPr lang="zh-CN" altLang="en-US" sz="1600" b="1" i="1" dirty="0">
                  <a:solidFill>
                    <a:schemeClr val="bg1"/>
                  </a:solidFill>
                  <a:latin typeface="金梅美工豆豆字體" panose="02010509060101010101" pitchFamily="49" charset="-120"/>
                  <a:ea typeface="金梅美工豆豆字體" panose="02010509060101010101" pitchFamily="49" charset="-120"/>
                </a:endParaRPr>
              </a:p>
            </p:txBody>
          </p:sp>
        </p:grpSp>
      </p:grpSp>
      <p:cxnSp>
        <p:nvCxnSpPr>
          <p:cNvPr id="26" name="直接连接符 25"/>
          <p:cNvCxnSpPr/>
          <p:nvPr/>
        </p:nvCxnSpPr>
        <p:spPr>
          <a:xfrm flipV="1">
            <a:off x="4219371" y="0"/>
            <a:ext cx="2477553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-6858000" y="-191659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55755" y="3786987"/>
            <a:ext cx="6763390" cy="24160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15100" i="1" spc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中</a:t>
            </a:r>
            <a:r>
              <a:rPr lang="zh-CN" altLang="zh-CN" sz="15100" i="1" spc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枪</a:t>
            </a:r>
            <a:r>
              <a:rPr lang="zh-CN" altLang="en-US" sz="15100" i="1" spc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了</a:t>
            </a:r>
            <a:endParaRPr lang="zh-CN" altLang="en-US" sz="15100" i="1" spc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788367" y="2870410"/>
            <a:ext cx="27639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2" charset="-122"/>
                <a:ea typeface="造字工房朗倩（非商用）粗体" pitchFamily="2" charset="-122"/>
              </a:rPr>
              <a:t>指数</a:t>
            </a:r>
            <a:r>
              <a:rPr lang="zh-CN" altLang="zh-CN" sz="2800" b="1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2" charset="-122"/>
                <a:ea typeface="造字工房朗倩（非商用）粗体" pitchFamily="2" charset="-122"/>
              </a:rPr>
              <a:t>参考</a:t>
            </a:r>
            <a:r>
              <a:rPr lang="zh-CN" altLang="zh-CN" sz="2800" b="1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2" charset="-122"/>
                <a:ea typeface="造字工房朗倩（非商用）粗体" pitchFamily="2" charset="-122"/>
              </a:rPr>
              <a:t>范围</a:t>
            </a:r>
            <a:r>
              <a:rPr lang="zh-CN" altLang="en-US" sz="2800" b="1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2" charset="-122"/>
                <a:ea typeface="造字工房朗倩（非商用）粗体" pitchFamily="2" charset="-122"/>
              </a:rPr>
              <a:t>：</a:t>
            </a:r>
            <a:endParaRPr lang="zh-CN" altLang="en-US" sz="2800" b="1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2" charset="-122"/>
              <a:ea typeface="造字工房朗倩（非商用）粗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22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3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2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" grpId="0"/>
      <p:bldP spid="42" grpId="0" animBg="1"/>
      <p:bldP spid="2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19802875">
            <a:off x="7382407" y="569524"/>
            <a:ext cx="380003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spc="300" dirty="0" smtClean="0">
                <a:solidFill>
                  <a:srgbClr val="FF881F"/>
                </a:solidFill>
                <a:latin typeface="造字工房朗倩（非商用）粗体" pitchFamily="50" charset="-122"/>
                <a:ea typeface="造字工房朗倩（非商用）粗体" pitchFamily="50" charset="-122"/>
                <a:cs typeface="Raavi" panose="020B0502040204020203" pitchFamily="34" charset="0"/>
              </a:rPr>
              <a:t>02</a:t>
            </a:r>
            <a:endParaRPr lang="zh-CN" altLang="en-US" sz="11500" spc="300" dirty="0">
              <a:solidFill>
                <a:srgbClr val="FF881F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5" name="文本框 4" hidden="1"/>
          <p:cNvSpPr txBox="1"/>
          <p:nvPr/>
        </p:nvSpPr>
        <p:spPr>
          <a:xfrm>
            <a:off x="2082800" y="2175411"/>
            <a:ext cx="782137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F</a:t>
            </a:r>
            <a:r>
              <a:rPr lang="en-US" altLang="zh-CN" sz="23900" b="1" dirty="0" err="1" smtClean="0">
                <a:latin typeface="Broadway BT" panose="04040905080B02020502" pitchFamily="82" charset="0"/>
                <a:ea typeface="DFPPOP3W12-B5" panose="040B0C00000000000000" pitchFamily="82" charset="-120"/>
              </a:rPr>
              <a:t>a</a:t>
            </a:r>
            <a:r>
              <a:rPr lang="en-US" altLang="zh-CN" sz="239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t</a:t>
            </a:r>
            <a:r>
              <a:rPr lang="en-US" altLang="zh-CN" sz="8000" b="1" dirty="0" err="1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man</a:t>
            </a:r>
            <a:r>
              <a:rPr lang="en-US" altLang="zh-CN" sz="8000" b="1" dirty="0" smtClean="0">
                <a:latin typeface="DFPPOP3W12-B5" panose="040B0C00000000000000" pitchFamily="82" charset="-120"/>
                <a:ea typeface="DFPPOP3W12-B5" panose="040B0C00000000000000" pitchFamily="82" charset="-120"/>
              </a:rPr>
              <a:t>!</a:t>
            </a:r>
            <a:endParaRPr lang="zh-CN" altLang="en-US" sz="8000" b="1" dirty="0"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7855009" y="1906061"/>
            <a:ext cx="2758964" cy="50383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515201" y="2298107"/>
            <a:ext cx="6584865" cy="3478992"/>
            <a:chOff x="1059917" y="2280167"/>
            <a:chExt cx="6584865" cy="3478992"/>
          </a:xfrm>
        </p:grpSpPr>
        <p:sp>
          <p:nvSpPr>
            <p:cNvPr id="15" name="文本框 14"/>
            <p:cNvSpPr txBox="1"/>
            <p:nvPr/>
          </p:nvSpPr>
          <p:spPr>
            <a:xfrm rot="19869389">
              <a:off x="1059917" y="2280167"/>
              <a:ext cx="5583386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0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 </a:t>
              </a:r>
              <a:r>
                <a:rPr lang="zh-CN" altLang="en-US" sz="13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肥胖</a:t>
              </a:r>
              <a:endParaRPr lang="zh-CN" altLang="en-US" sz="1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rot="19845542">
              <a:off x="2061396" y="3697056"/>
              <a:ext cx="558338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成因</a:t>
              </a:r>
              <a:endParaRPr lang="zh-CN" altLang="en-US" sz="8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</p:grpSp>
      <p:sp>
        <p:nvSpPr>
          <p:cNvPr id="48" name="任意多边形 47"/>
          <p:cNvSpPr/>
          <p:nvPr/>
        </p:nvSpPr>
        <p:spPr>
          <a:xfrm rot="18308527">
            <a:off x="1844468" y="1096404"/>
            <a:ext cx="765910" cy="1619315"/>
          </a:xfrm>
          <a:custGeom>
            <a:avLst/>
            <a:gdLst/>
            <a:ahLst/>
            <a:cxnLst/>
            <a:rect l="l" t="t" r="r" b="b"/>
            <a:pathLst>
              <a:path w="759251" h="1605236">
                <a:moveTo>
                  <a:pt x="501371" y="1212270"/>
                </a:moveTo>
                <a:cubicBezTo>
                  <a:pt x="572694" y="1241162"/>
                  <a:pt x="612723" y="1299516"/>
                  <a:pt x="621460" y="1387333"/>
                </a:cubicBezTo>
                <a:cubicBezTo>
                  <a:pt x="609383" y="1520438"/>
                  <a:pt x="542487" y="1593073"/>
                  <a:pt x="420774" y="1605236"/>
                </a:cubicBezTo>
                <a:cubicBezTo>
                  <a:pt x="296747" y="1599069"/>
                  <a:pt x="231736" y="1520653"/>
                  <a:pt x="225740" y="1369988"/>
                </a:cubicBezTo>
                <a:cubicBezTo>
                  <a:pt x="237474" y="1264548"/>
                  <a:pt x="302100" y="1205618"/>
                  <a:pt x="419617" y="1193198"/>
                </a:cubicBezTo>
                <a:cubicBezTo>
                  <a:pt x="450345" y="1196282"/>
                  <a:pt x="477596" y="1202639"/>
                  <a:pt x="501371" y="1212270"/>
                </a:cubicBezTo>
                <a:close/>
                <a:moveTo>
                  <a:pt x="574557" y="40760"/>
                </a:moveTo>
                <a:cubicBezTo>
                  <a:pt x="593342" y="49818"/>
                  <a:pt x="611160" y="60386"/>
                  <a:pt x="628012" y="72463"/>
                </a:cubicBezTo>
                <a:cubicBezTo>
                  <a:pt x="720604" y="150151"/>
                  <a:pt x="764202" y="240044"/>
                  <a:pt x="758806" y="342143"/>
                </a:cubicBezTo>
                <a:cubicBezTo>
                  <a:pt x="758806" y="429596"/>
                  <a:pt x="723131" y="550111"/>
                  <a:pt x="651781" y="703688"/>
                </a:cubicBezTo>
                <a:cubicBezTo>
                  <a:pt x="646385" y="720048"/>
                  <a:pt x="634908" y="745701"/>
                  <a:pt x="617348" y="780648"/>
                </a:cubicBezTo>
                <a:cubicBezTo>
                  <a:pt x="576834" y="877008"/>
                  <a:pt x="554136" y="939921"/>
                  <a:pt x="549254" y="969385"/>
                </a:cubicBezTo>
                <a:cubicBezTo>
                  <a:pt x="549254" y="994996"/>
                  <a:pt x="586428" y="1007801"/>
                  <a:pt x="660775" y="1007801"/>
                </a:cubicBezTo>
                <a:lnTo>
                  <a:pt x="670154" y="1186004"/>
                </a:lnTo>
                <a:cubicBezTo>
                  <a:pt x="637605" y="1186004"/>
                  <a:pt x="598933" y="1186004"/>
                  <a:pt x="554136" y="1186004"/>
                </a:cubicBezTo>
                <a:cubicBezTo>
                  <a:pt x="427797" y="1173926"/>
                  <a:pt x="358632" y="1099494"/>
                  <a:pt x="346640" y="962704"/>
                </a:cubicBezTo>
                <a:cubicBezTo>
                  <a:pt x="346640" y="868057"/>
                  <a:pt x="384970" y="738463"/>
                  <a:pt x="461630" y="573923"/>
                </a:cubicBezTo>
                <a:cubicBezTo>
                  <a:pt x="535464" y="415463"/>
                  <a:pt x="572380" y="318332"/>
                  <a:pt x="572381" y="282528"/>
                </a:cubicBezTo>
                <a:cubicBezTo>
                  <a:pt x="572380" y="270280"/>
                  <a:pt x="557220" y="262229"/>
                  <a:pt x="526898" y="258374"/>
                </a:cubicBezTo>
                <a:cubicBezTo>
                  <a:pt x="495378" y="247925"/>
                  <a:pt x="456962" y="242700"/>
                  <a:pt x="411651" y="242699"/>
                </a:cubicBezTo>
                <a:cubicBezTo>
                  <a:pt x="367368" y="242700"/>
                  <a:pt x="325955" y="252336"/>
                  <a:pt x="287410" y="271608"/>
                </a:cubicBezTo>
                <a:cubicBezTo>
                  <a:pt x="257689" y="295077"/>
                  <a:pt x="253577" y="336662"/>
                  <a:pt x="275076" y="396362"/>
                </a:cubicBezTo>
                <a:lnTo>
                  <a:pt x="87495" y="444286"/>
                </a:lnTo>
                <a:cubicBezTo>
                  <a:pt x="40642" y="386298"/>
                  <a:pt x="11477" y="320302"/>
                  <a:pt x="0" y="246297"/>
                </a:cubicBezTo>
                <a:cubicBezTo>
                  <a:pt x="0" y="162357"/>
                  <a:pt x="48736" y="100301"/>
                  <a:pt x="146211" y="60129"/>
                </a:cubicBezTo>
                <a:cubicBezTo>
                  <a:pt x="232207" y="20043"/>
                  <a:pt x="309938" y="0"/>
                  <a:pt x="379403" y="0"/>
                </a:cubicBezTo>
                <a:cubicBezTo>
                  <a:pt x="453151" y="0"/>
                  <a:pt x="518202" y="13587"/>
                  <a:pt x="574557" y="40760"/>
                </a:cubicBezTo>
                <a:close/>
              </a:path>
            </a:pathLst>
          </a:custGeom>
          <a:solidFill>
            <a:srgbClr val="FFCAE4">
              <a:alpha val="12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 rot="862014">
            <a:off x="4524719" y="230542"/>
            <a:ext cx="782014" cy="1653362"/>
          </a:xfrm>
          <a:custGeom>
            <a:avLst/>
            <a:gdLst/>
            <a:ahLst/>
            <a:cxnLst/>
            <a:rect l="l" t="t" r="r" b="b"/>
            <a:pathLst>
              <a:path w="759251" h="1605236">
                <a:moveTo>
                  <a:pt x="501371" y="1212270"/>
                </a:moveTo>
                <a:cubicBezTo>
                  <a:pt x="572694" y="1241162"/>
                  <a:pt x="612723" y="1299516"/>
                  <a:pt x="621460" y="1387333"/>
                </a:cubicBezTo>
                <a:cubicBezTo>
                  <a:pt x="609383" y="1520438"/>
                  <a:pt x="542487" y="1593073"/>
                  <a:pt x="420774" y="1605236"/>
                </a:cubicBezTo>
                <a:cubicBezTo>
                  <a:pt x="296747" y="1599069"/>
                  <a:pt x="231736" y="1520653"/>
                  <a:pt x="225740" y="1369988"/>
                </a:cubicBezTo>
                <a:cubicBezTo>
                  <a:pt x="237474" y="1264548"/>
                  <a:pt x="302100" y="1205618"/>
                  <a:pt x="419617" y="1193198"/>
                </a:cubicBezTo>
                <a:cubicBezTo>
                  <a:pt x="450345" y="1196282"/>
                  <a:pt x="477596" y="1202639"/>
                  <a:pt x="501371" y="1212270"/>
                </a:cubicBezTo>
                <a:close/>
                <a:moveTo>
                  <a:pt x="574557" y="40760"/>
                </a:moveTo>
                <a:cubicBezTo>
                  <a:pt x="593342" y="49818"/>
                  <a:pt x="611160" y="60386"/>
                  <a:pt x="628012" y="72463"/>
                </a:cubicBezTo>
                <a:cubicBezTo>
                  <a:pt x="720604" y="150151"/>
                  <a:pt x="764202" y="240044"/>
                  <a:pt x="758806" y="342143"/>
                </a:cubicBezTo>
                <a:cubicBezTo>
                  <a:pt x="758806" y="429596"/>
                  <a:pt x="723131" y="550111"/>
                  <a:pt x="651781" y="703688"/>
                </a:cubicBezTo>
                <a:cubicBezTo>
                  <a:pt x="646385" y="720048"/>
                  <a:pt x="634908" y="745701"/>
                  <a:pt x="617348" y="780648"/>
                </a:cubicBezTo>
                <a:cubicBezTo>
                  <a:pt x="576834" y="877008"/>
                  <a:pt x="554136" y="939921"/>
                  <a:pt x="549254" y="969385"/>
                </a:cubicBezTo>
                <a:cubicBezTo>
                  <a:pt x="549254" y="994996"/>
                  <a:pt x="586428" y="1007801"/>
                  <a:pt x="660775" y="1007801"/>
                </a:cubicBezTo>
                <a:lnTo>
                  <a:pt x="670154" y="1186004"/>
                </a:lnTo>
                <a:cubicBezTo>
                  <a:pt x="637605" y="1186004"/>
                  <a:pt x="598933" y="1186004"/>
                  <a:pt x="554136" y="1186004"/>
                </a:cubicBezTo>
                <a:cubicBezTo>
                  <a:pt x="427797" y="1173926"/>
                  <a:pt x="358632" y="1099494"/>
                  <a:pt x="346640" y="962704"/>
                </a:cubicBezTo>
                <a:cubicBezTo>
                  <a:pt x="346640" y="868057"/>
                  <a:pt x="384970" y="738463"/>
                  <a:pt x="461630" y="573923"/>
                </a:cubicBezTo>
                <a:cubicBezTo>
                  <a:pt x="535464" y="415463"/>
                  <a:pt x="572380" y="318332"/>
                  <a:pt x="572381" y="282528"/>
                </a:cubicBezTo>
                <a:cubicBezTo>
                  <a:pt x="572380" y="270280"/>
                  <a:pt x="557220" y="262229"/>
                  <a:pt x="526898" y="258374"/>
                </a:cubicBezTo>
                <a:cubicBezTo>
                  <a:pt x="495378" y="247925"/>
                  <a:pt x="456962" y="242700"/>
                  <a:pt x="411651" y="242699"/>
                </a:cubicBezTo>
                <a:cubicBezTo>
                  <a:pt x="367368" y="242700"/>
                  <a:pt x="325955" y="252336"/>
                  <a:pt x="287410" y="271608"/>
                </a:cubicBezTo>
                <a:cubicBezTo>
                  <a:pt x="257689" y="295077"/>
                  <a:pt x="253577" y="336662"/>
                  <a:pt x="275076" y="396362"/>
                </a:cubicBezTo>
                <a:lnTo>
                  <a:pt x="87495" y="444286"/>
                </a:lnTo>
                <a:cubicBezTo>
                  <a:pt x="40642" y="386298"/>
                  <a:pt x="11477" y="320302"/>
                  <a:pt x="0" y="246297"/>
                </a:cubicBezTo>
                <a:cubicBezTo>
                  <a:pt x="0" y="162357"/>
                  <a:pt x="48736" y="100301"/>
                  <a:pt x="146211" y="60129"/>
                </a:cubicBezTo>
                <a:cubicBezTo>
                  <a:pt x="232207" y="20043"/>
                  <a:pt x="309938" y="0"/>
                  <a:pt x="379403" y="0"/>
                </a:cubicBezTo>
                <a:cubicBezTo>
                  <a:pt x="453151" y="0"/>
                  <a:pt x="518202" y="13587"/>
                  <a:pt x="574557" y="40760"/>
                </a:cubicBezTo>
                <a:close/>
              </a:path>
            </a:pathLst>
          </a:custGeom>
          <a:solidFill>
            <a:srgbClr val="FFCAE4">
              <a:alpha val="12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 rot="2106816">
            <a:off x="5844850" y="794754"/>
            <a:ext cx="667657" cy="1411587"/>
          </a:xfrm>
          <a:custGeom>
            <a:avLst/>
            <a:gdLst/>
            <a:ahLst/>
            <a:cxnLst/>
            <a:rect l="l" t="t" r="r" b="b"/>
            <a:pathLst>
              <a:path w="759251" h="1605236">
                <a:moveTo>
                  <a:pt x="501371" y="1212270"/>
                </a:moveTo>
                <a:cubicBezTo>
                  <a:pt x="572694" y="1241162"/>
                  <a:pt x="612723" y="1299516"/>
                  <a:pt x="621460" y="1387333"/>
                </a:cubicBezTo>
                <a:cubicBezTo>
                  <a:pt x="609383" y="1520438"/>
                  <a:pt x="542487" y="1593073"/>
                  <a:pt x="420774" y="1605236"/>
                </a:cubicBezTo>
                <a:cubicBezTo>
                  <a:pt x="296747" y="1599069"/>
                  <a:pt x="231736" y="1520653"/>
                  <a:pt x="225740" y="1369988"/>
                </a:cubicBezTo>
                <a:cubicBezTo>
                  <a:pt x="237474" y="1264548"/>
                  <a:pt x="302100" y="1205618"/>
                  <a:pt x="419617" y="1193198"/>
                </a:cubicBezTo>
                <a:cubicBezTo>
                  <a:pt x="450345" y="1196282"/>
                  <a:pt x="477596" y="1202639"/>
                  <a:pt x="501371" y="1212270"/>
                </a:cubicBezTo>
                <a:close/>
                <a:moveTo>
                  <a:pt x="574557" y="40760"/>
                </a:moveTo>
                <a:cubicBezTo>
                  <a:pt x="593342" y="49818"/>
                  <a:pt x="611160" y="60386"/>
                  <a:pt x="628012" y="72463"/>
                </a:cubicBezTo>
                <a:cubicBezTo>
                  <a:pt x="720604" y="150151"/>
                  <a:pt x="764202" y="240044"/>
                  <a:pt x="758806" y="342143"/>
                </a:cubicBezTo>
                <a:cubicBezTo>
                  <a:pt x="758806" y="429596"/>
                  <a:pt x="723131" y="550111"/>
                  <a:pt x="651781" y="703688"/>
                </a:cubicBezTo>
                <a:cubicBezTo>
                  <a:pt x="646385" y="720048"/>
                  <a:pt x="634908" y="745701"/>
                  <a:pt x="617348" y="780648"/>
                </a:cubicBezTo>
                <a:cubicBezTo>
                  <a:pt x="576834" y="877008"/>
                  <a:pt x="554136" y="939921"/>
                  <a:pt x="549254" y="969385"/>
                </a:cubicBezTo>
                <a:cubicBezTo>
                  <a:pt x="549254" y="994996"/>
                  <a:pt x="586428" y="1007801"/>
                  <a:pt x="660775" y="1007801"/>
                </a:cubicBezTo>
                <a:lnTo>
                  <a:pt x="670154" y="1186004"/>
                </a:lnTo>
                <a:cubicBezTo>
                  <a:pt x="637605" y="1186004"/>
                  <a:pt x="598933" y="1186004"/>
                  <a:pt x="554136" y="1186004"/>
                </a:cubicBezTo>
                <a:cubicBezTo>
                  <a:pt x="427797" y="1173926"/>
                  <a:pt x="358632" y="1099494"/>
                  <a:pt x="346640" y="962704"/>
                </a:cubicBezTo>
                <a:cubicBezTo>
                  <a:pt x="346640" y="868057"/>
                  <a:pt x="384970" y="738463"/>
                  <a:pt x="461630" y="573923"/>
                </a:cubicBezTo>
                <a:cubicBezTo>
                  <a:pt x="535464" y="415463"/>
                  <a:pt x="572380" y="318332"/>
                  <a:pt x="572381" y="282528"/>
                </a:cubicBezTo>
                <a:cubicBezTo>
                  <a:pt x="572380" y="270280"/>
                  <a:pt x="557220" y="262229"/>
                  <a:pt x="526898" y="258374"/>
                </a:cubicBezTo>
                <a:cubicBezTo>
                  <a:pt x="495378" y="247925"/>
                  <a:pt x="456962" y="242700"/>
                  <a:pt x="411651" y="242699"/>
                </a:cubicBezTo>
                <a:cubicBezTo>
                  <a:pt x="367368" y="242700"/>
                  <a:pt x="325955" y="252336"/>
                  <a:pt x="287410" y="271608"/>
                </a:cubicBezTo>
                <a:cubicBezTo>
                  <a:pt x="257689" y="295077"/>
                  <a:pt x="253577" y="336662"/>
                  <a:pt x="275076" y="396362"/>
                </a:cubicBezTo>
                <a:lnTo>
                  <a:pt x="87495" y="444286"/>
                </a:lnTo>
                <a:cubicBezTo>
                  <a:pt x="40642" y="386298"/>
                  <a:pt x="11477" y="320302"/>
                  <a:pt x="0" y="246297"/>
                </a:cubicBezTo>
                <a:cubicBezTo>
                  <a:pt x="0" y="162357"/>
                  <a:pt x="48736" y="100301"/>
                  <a:pt x="146211" y="60129"/>
                </a:cubicBezTo>
                <a:cubicBezTo>
                  <a:pt x="232207" y="20043"/>
                  <a:pt x="309938" y="0"/>
                  <a:pt x="379403" y="0"/>
                </a:cubicBezTo>
                <a:cubicBezTo>
                  <a:pt x="453151" y="0"/>
                  <a:pt x="518202" y="13587"/>
                  <a:pt x="574557" y="40760"/>
                </a:cubicBezTo>
                <a:close/>
              </a:path>
            </a:pathLst>
          </a:custGeom>
          <a:solidFill>
            <a:srgbClr val="FFCAE4">
              <a:alpha val="12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 rot="20512162">
            <a:off x="2930669" y="243816"/>
            <a:ext cx="950378" cy="2009323"/>
          </a:xfrm>
          <a:custGeom>
            <a:avLst/>
            <a:gdLst/>
            <a:ahLst/>
            <a:cxnLst/>
            <a:rect l="l" t="t" r="r" b="b"/>
            <a:pathLst>
              <a:path w="759251" h="1605236">
                <a:moveTo>
                  <a:pt x="501371" y="1212270"/>
                </a:moveTo>
                <a:cubicBezTo>
                  <a:pt x="572694" y="1241162"/>
                  <a:pt x="612723" y="1299516"/>
                  <a:pt x="621460" y="1387333"/>
                </a:cubicBezTo>
                <a:cubicBezTo>
                  <a:pt x="609383" y="1520438"/>
                  <a:pt x="542487" y="1593073"/>
                  <a:pt x="420774" y="1605236"/>
                </a:cubicBezTo>
                <a:cubicBezTo>
                  <a:pt x="296747" y="1599069"/>
                  <a:pt x="231736" y="1520653"/>
                  <a:pt x="225740" y="1369988"/>
                </a:cubicBezTo>
                <a:cubicBezTo>
                  <a:pt x="237474" y="1264548"/>
                  <a:pt x="302100" y="1205618"/>
                  <a:pt x="419617" y="1193198"/>
                </a:cubicBezTo>
                <a:cubicBezTo>
                  <a:pt x="450345" y="1196282"/>
                  <a:pt x="477596" y="1202639"/>
                  <a:pt x="501371" y="1212270"/>
                </a:cubicBezTo>
                <a:close/>
                <a:moveTo>
                  <a:pt x="574557" y="40760"/>
                </a:moveTo>
                <a:cubicBezTo>
                  <a:pt x="593342" y="49818"/>
                  <a:pt x="611160" y="60386"/>
                  <a:pt x="628012" y="72463"/>
                </a:cubicBezTo>
                <a:cubicBezTo>
                  <a:pt x="720604" y="150151"/>
                  <a:pt x="764202" y="240044"/>
                  <a:pt x="758806" y="342143"/>
                </a:cubicBezTo>
                <a:cubicBezTo>
                  <a:pt x="758806" y="429596"/>
                  <a:pt x="723131" y="550111"/>
                  <a:pt x="651781" y="703688"/>
                </a:cubicBezTo>
                <a:cubicBezTo>
                  <a:pt x="646385" y="720048"/>
                  <a:pt x="634908" y="745701"/>
                  <a:pt x="617348" y="780648"/>
                </a:cubicBezTo>
                <a:cubicBezTo>
                  <a:pt x="576834" y="877008"/>
                  <a:pt x="554136" y="939921"/>
                  <a:pt x="549254" y="969385"/>
                </a:cubicBezTo>
                <a:cubicBezTo>
                  <a:pt x="549254" y="994996"/>
                  <a:pt x="586428" y="1007801"/>
                  <a:pt x="660775" y="1007801"/>
                </a:cubicBezTo>
                <a:lnTo>
                  <a:pt x="670154" y="1186004"/>
                </a:lnTo>
                <a:cubicBezTo>
                  <a:pt x="637605" y="1186004"/>
                  <a:pt x="598933" y="1186004"/>
                  <a:pt x="554136" y="1186004"/>
                </a:cubicBezTo>
                <a:cubicBezTo>
                  <a:pt x="427797" y="1173926"/>
                  <a:pt x="358632" y="1099494"/>
                  <a:pt x="346640" y="962704"/>
                </a:cubicBezTo>
                <a:cubicBezTo>
                  <a:pt x="346640" y="868057"/>
                  <a:pt x="384970" y="738463"/>
                  <a:pt x="461630" y="573923"/>
                </a:cubicBezTo>
                <a:cubicBezTo>
                  <a:pt x="535464" y="415463"/>
                  <a:pt x="572380" y="318332"/>
                  <a:pt x="572381" y="282528"/>
                </a:cubicBezTo>
                <a:cubicBezTo>
                  <a:pt x="572380" y="270280"/>
                  <a:pt x="557220" y="262229"/>
                  <a:pt x="526898" y="258374"/>
                </a:cubicBezTo>
                <a:cubicBezTo>
                  <a:pt x="495378" y="247925"/>
                  <a:pt x="456962" y="242700"/>
                  <a:pt x="411651" y="242699"/>
                </a:cubicBezTo>
                <a:cubicBezTo>
                  <a:pt x="367368" y="242700"/>
                  <a:pt x="325955" y="252336"/>
                  <a:pt x="287410" y="271608"/>
                </a:cubicBezTo>
                <a:cubicBezTo>
                  <a:pt x="257689" y="295077"/>
                  <a:pt x="253577" y="336662"/>
                  <a:pt x="275076" y="396362"/>
                </a:cubicBezTo>
                <a:lnTo>
                  <a:pt x="87495" y="444286"/>
                </a:lnTo>
                <a:cubicBezTo>
                  <a:pt x="40642" y="386298"/>
                  <a:pt x="11477" y="320302"/>
                  <a:pt x="0" y="246297"/>
                </a:cubicBezTo>
                <a:cubicBezTo>
                  <a:pt x="0" y="162357"/>
                  <a:pt x="48736" y="100301"/>
                  <a:pt x="146211" y="60129"/>
                </a:cubicBezTo>
                <a:cubicBezTo>
                  <a:pt x="232207" y="20043"/>
                  <a:pt x="309938" y="0"/>
                  <a:pt x="379403" y="0"/>
                </a:cubicBezTo>
                <a:cubicBezTo>
                  <a:pt x="453151" y="0"/>
                  <a:pt x="518202" y="13587"/>
                  <a:pt x="574557" y="40760"/>
                </a:cubicBezTo>
                <a:close/>
              </a:path>
            </a:pathLst>
          </a:custGeom>
          <a:solidFill>
            <a:srgbClr val="FFCAE4">
              <a:alpha val="12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-3159228" y="-31137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259206" y="4975860"/>
            <a:ext cx="4273414" cy="2341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3352871" y="889705"/>
            <a:ext cx="2059150" cy="5968294"/>
            <a:chOff x="2627150" y="731656"/>
            <a:chExt cx="2011147" cy="5829163"/>
          </a:xfrm>
        </p:grpSpPr>
        <p:sp>
          <p:nvSpPr>
            <p:cNvPr id="21" name="椭圆 20"/>
            <p:cNvSpPr/>
            <p:nvPr/>
          </p:nvSpPr>
          <p:spPr>
            <a:xfrm>
              <a:off x="2839998" y="6179445"/>
              <a:ext cx="1798299" cy="381374"/>
            </a:xfrm>
            <a:prstGeom prst="ellipse">
              <a:avLst/>
            </a:prstGeom>
            <a:solidFill>
              <a:srgbClr val="864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5"/>
            <a:stretch/>
          </p:blipFill>
          <p:spPr>
            <a:xfrm>
              <a:off x="2627150" y="731656"/>
              <a:ext cx="1947386" cy="579991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74417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3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740776" y="1748291"/>
            <a:ext cx="5503234" cy="2624842"/>
            <a:chOff x="5329841" y="2553758"/>
            <a:chExt cx="5503234" cy="2624842"/>
          </a:xfrm>
        </p:grpSpPr>
        <p:sp>
          <p:nvSpPr>
            <p:cNvPr id="2" name="矩形 1"/>
            <p:cNvSpPr/>
            <p:nvPr/>
          </p:nvSpPr>
          <p:spPr>
            <a:xfrm>
              <a:off x="5733798" y="2553758"/>
              <a:ext cx="509927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i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胖</a:t>
              </a:r>
              <a:r>
                <a:rPr lang="zh-CN" altLang="zh-CN" sz="4400" i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子</a:t>
              </a:r>
              <a:r>
                <a:rPr lang="zh-CN" altLang="zh-CN" sz="4400" i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基因</a:t>
              </a:r>
              <a:r>
                <a:rPr lang="zh-CN" altLang="en-US" sz="4400" i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 </a:t>
              </a:r>
              <a:r>
                <a:rPr lang="zh-CN" altLang="en-US" sz="4400" i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  即</a:t>
              </a:r>
              <a:r>
                <a:rPr lang="en-US" altLang="zh-CN" sz="4400" i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FTO</a:t>
              </a:r>
              <a:endParaRPr lang="zh-CN" altLang="zh-CN" sz="4400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329841" y="3147275"/>
              <a:ext cx="5032148" cy="20313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12600" i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基因胖</a:t>
              </a:r>
              <a:endParaRPr lang="zh-CN" altLang="en-US" sz="126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 flipV="1">
            <a:off x="10346480" y="885614"/>
            <a:ext cx="1825310" cy="51581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54849" y="885612"/>
            <a:ext cx="6522811" cy="4436130"/>
            <a:chOff x="535849" y="1434662"/>
            <a:chExt cx="6522811" cy="4436130"/>
          </a:xfrm>
        </p:grpSpPr>
        <p:sp>
          <p:nvSpPr>
            <p:cNvPr id="20" name="椭圆 19"/>
            <p:cNvSpPr/>
            <p:nvPr/>
          </p:nvSpPr>
          <p:spPr>
            <a:xfrm>
              <a:off x="535849" y="3818606"/>
              <a:ext cx="6522811" cy="2052186"/>
            </a:xfrm>
            <a:prstGeom prst="ellipse">
              <a:avLst/>
            </a:prstGeom>
            <a:solidFill>
              <a:srgbClr val="5639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726" y="1434662"/>
              <a:ext cx="6027057" cy="3744009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3" name="矩形 2"/>
          <p:cNvSpPr/>
          <p:nvPr/>
        </p:nvSpPr>
        <p:spPr>
          <a:xfrm>
            <a:off x="2098444" y="4689097"/>
            <a:ext cx="7647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天生我才必</a:t>
            </a:r>
            <a:r>
              <a:rPr lang="zh-CN" altLang="zh-CN" sz="3200" i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有用</a:t>
            </a:r>
            <a:r>
              <a:rPr lang="en-US" altLang="zh-CN" sz="3200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3200" i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zh-CN" altLang="zh-CN" sz="3200" i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做</a:t>
            </a:r>
            <a:r>
              <a:rPr lang="zh-CN" altLang="zh-CN" sz="3200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个胖子也</a:t>
            </a:r>
            <a:r>
              <a:rPr lang="zh-CN" altLang="zh-CN" sz="3200" i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骄傲</a:t>
            </a:r>
            <a:endParaRPr lang="zh-CN" altLang="zh-CN" sz="5400" i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1269060" y="42841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83788" y="5212759"/>
            <a:ext cx="6103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i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多数是基因惹的</a:t>
            </a:r>
            <a:r>
              <a:rPr lang="zh-CN" altLang="zh-CN" sz="4800" i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祸</a:t>
            </a:r>
            <a:endParaRPr lang="zh-CN" altLang="zh-CN" sz="4800" i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854179"/>
      </p:ext>
    </p:extLst>
  </p:cSld>
  <p:clrMapOvr>
    <a:masterClrMapping/>
  </p:clrMapOvr>
  <p:transition spd="med" advClick="0" advTm="5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8048" y="1472963"/>
            <a:ext cx="72822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CN" altLang="zh-CN" sz="4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爹亲娘</a:t>
            </a:r>
            <a:r>
              <a:rPr lang="zh-CN" altLang="zh-CN" sz="4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亲</a:t>
            </a:r>
            <a:endParaRPr lang="en-US" altLang="zh-CN" sz="44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  <a:p>
            <a:pPr lvl="0">
              <a:spcAft>
                <a:spcPts val="0"/>
              </a:spcAft>
            </a:pPr>
            <a:r>
              <a:rPr lang="zh-CN" altLang="zh-CN" sz="4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不如零食吃</a:t>
            </a:r>
            <a:r>
              <a:rPr lang="zh-CN" altLang="zh-CN" sz="4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起来</a:t>
            </a:r>
            <a:r>
              <a:rPr lang="zh-CN" altLang="zh-CN" sz="4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亲</a:t>
            </a:r>
            <a:endParaRPr lang="zh-CN" altLang="zh-CN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33447" y="1640114"/>
            <a:ext cx="1144601" cy="5217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6467904" y="620688"/>
            <a:ext cx="4784830" cy="5625876"/>
            <a:chOff x="6717762" y="784427"/>
            <a:chExt cx="4721967" cy="5551967"/>
          </a:xfrm>
        </p:grpSpPr>
        <p:sp>
          <p:nvSpPr>
            <p:cNvPr id="19" name="椭圆 18"/>
            <p:cNvSpPr/>
            <p:nvPr/>
          </p:nvSpPr>
          <p:spPr>
            <a:xfrm>
              <a:off x="8086046" y="5738807"/>
              <a:ext cx="2106960" cy="597587"/>
            </a:xfrm>
            <a:prstGeom prst="ellipse">
              <a:avLst/>
            </a:prstGeom>
            <a:solidFill>
              <a:srgbClr val="975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7762" y="784427"/>
              <a:ext cx="4721967" cy="548937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2" name="组合 1"/>
          <p:cNvGrpSpPr/>
          <p:nvPr/>
        </p:nvGrpSpPr>
        <p:grpSpPr>
          <a:xfrm>
            <a:off x="895881" y="2871470"/>
            <a:ext cx="5993950" cy="2416046"/>
            <a:chOff x="895881" y="2871470"/>
            <a:chExt cx="5993950" cy="2416046"/>
          </a:xfrm>
        </p:grpSpPr>
        <p:sp>
          <p:nvSpPr>
            <p:cNvPr id="12" name="矩形 11"/>
            <p:cNvSpPr/>
            <p:nvPr/>
          </p:nvSpPr>
          <p:spPr>
            <a:xfrm>
              <a:off x="895881" y="2871470"/>
              <a:ext cx="5993950" cy="24160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15100" i="1" dirty="0">
                  <a:solidFill>
                    <a:srgbClr val="00EA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朗倩（非商用）粗体" pitchFamily="50" charset="-122"/>
                  <a:ea typeface="造字工房朗倩（非商用）粗体" pitchFamily="50" charset="-122"/>
                </a:rPr>
                <a:t>零食胖</a:t>
              </a:r>
              <a:endParaRPr lang="zh-CN" altLang="en-US" sz="15100" i="1" dirty="0">
                <a:solidFill>
                  <a:srgbClr val="00E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170293">
              <a:off x="1960287" y="3398814"/>
              <a:ext cx="801397" cy="76230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757342">
              <a:off x="4421274" y="4556470"/>
              <a:ext cx="368098" cy="626550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-1269060" y="42841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89694"/>
      </p:ext>
    </p:extLst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3248</TotalTime>
  <Words>629</Words>
  <Application>Microsoft Office PowerPoint</Application>
  <PresentationFormat>宽屏</PresentationFormat>
  <Paragraphs>137</Paragraphs>
  <Slides>25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9" baseType="lpstr">
      <vt:lpstr>金梅美工豆豆字體</vt:lpstr>
      <vt:lpstr>Ravie</vt:lpstr>
      <vt:lpstr>Broadway BT</vt:lpstr>
      <vt:lpstr>创艺简中圆</vt:lpstr>
      <vt:lpstr>微软雅黑</vt:lpstr>
      <vt:lpstr>造字工房朗倩（非商用）粗体</vt:lpstr>
      <vt:lpstr>Wingdings</vt:lpstr>
      <vt:lpstr>PMingLiU</vt:lpstr>
      <vt:lpstr>Times New Roman</vt:lpstr>
      <vt:lpstr>Calibri</vt:lpstr>
      <vt:lpstr>方正卡通简体</vt:lpstr>
      <vt:lpstr>Raavi</vt:lpstr>
      <vt:lpstr>DFPPOP3W12-B5</vt:lpstr>
      <vt:lpstr>Arial Unicode MS</vt:lpstr>
      <vt:lpstr>宋体</vt:lpstr>
      <vt:lpstr>张海山锐谐体</vt:lpstr>
      <vt:lpstr>汉仪超粗圆简</vt:lpstr>
      <vt:lpstr>创意简中圆</vt:lpstr>
      <vt:lpstr>Arial</vt:lpstr>
      <vt:lpstr>Meiryo</vt:lpstr>
      <vt:lpstr>Calibri Light</vt:lpstr>
      <vt:lpstr>经典平黑简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SkyUN.Org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cp:lastModifiedBy>Administrator</cp:lastModifiedBy>
  <cp:revision>1030</cp:revision>
  <dcterms:created xsi:type="dcterms:W3CDTF">2014-05-13T03:42:20Z</dcterms:created>
  <dcterms:modified xsi:type="dcterms:W3CDTF">2018-05-28T06:12:21Z</dcterms:modified>
</cp:coreProperties>
</file>