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85" r:id="rId2"/>
    <p:sldId id="286" r:id="rId3"/>
    <p:sldId id="287" r:id="rId4"/>
    <p:sldId id="288" r:id="rId5"/>
    <p:sldId id="289" r:id="rId6"/>
    <p:sldId id="290" r:id="rId7"/>
    <p:sldId id="291" r:id="rId8"/>
    <p:sldId id="292" r:id="rId9"/>
    <p:sldId id="258" r:id="rId10"/>
    <p:sldId id="259" r:id="rId11"/>
    <p:sldId id="260" r:id="rId12"/>
    <p:sldId id="261" r:id="rId13"/>
    <p:sldId id="262" r:id="rId14"/>
    <p:sldId id="265" r:id="rId15"/>
    <p:sldId id="266" r:id="rId16"/>
    <p:sldId id="268" r:id="rId17"/>
    <p:sldId id="269" r:id="rId18"/>
    <p:sldId id="270" r:id="rId19"/>
    <p:sldId id="282" r:id="rId20"/>
    <p:sldId id="281" r:id="rId21"/>
    <p:sldId id="298" r:id="rId22"/>
    <p:sldId id="274" r:id="rId23"/>
    <p:sldId id="299" r:id="rId24"/>
    <p:sldId id="294" r:id="rId25"/>
    <p:sldId id="297" r:id="rId26"/>
    <p:sldId id="293" r:id="rId27"/>
    <p:sldId id="280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wenping" initials="i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3CE"/>
    <a:srgbClr val="FF4747"/>
    <a:srgbClr val="FFC1C1"/>
    <a:srgbClr val="FF7171"/>
    <a:srgbClr val="E20000"/>
    <a:srgbClr val="000000"/>
    <a:srgbClr val="FF5D5D"/>
    <a:srgbClr val="FF3399"/>
    <a:srgbClr val="66790C"/>
    <a:srgbClr val="FF01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5028" autoAdjust="0"/>
  </p:normalViewPr>
  <p:slideViewPr>
    <p:cSldViewPr snapToGrid="0">
      <p:cViewPr varScale="1">
        <p:scale>
          <a:sx n="65" d="100"/>
          <a:sy n="65" d="100"/>
        </p:scale>
        <p:origin x="-906" y="-10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8B78BD-9465-4F07-B561-13814593CE44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719ACA-7462-425B-B3F5-4781129EA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378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4010A-8AE7-4754-A6F2-53694D37D4A9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534FE-4224-4449-A790-7B7F36BF0C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505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4010A-8AE7-4754-A6F2-53694D37D4A9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534FE-4224-4449-A790-7B7F36BF0C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912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4010A-8AE7-4754-A6F2-53694D37D4A9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534FE-4224-4449-A790-7B7F36BF0C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971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4010A-8AE7-4754-A6F2-53694D37D4A9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534FE-4224-4449-A790-7B7F36BF0C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487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4010A-8AE7-4754-A6F2-53694D37D4A9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534FE-4224-4449-A790-7B7F36BF0C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009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4010A-8AE7-4754-A6F2-53694D37D4A9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534FE-4224-4449-A790-7B7F36BF0C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2889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4010A-8AE7-4754-A6F2-53694D37D4A9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534FE-4224-4449-A790-7B7F36BF0C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574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4010A-8AE7-4754-A6F2-53694D37D4A9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534FE-4224-4449-A790-7B7F36BF0C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072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4010A-8AE7-4754-A6F2-53694D37D4A9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534FE-4224-4449-A790-7B7F36BF0C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323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4010A-8AE7-4754-A6F2-53694D37D4A9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534FE-4224-4449-A790-7B7F36BF0C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4570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4010A-8AE7-4754-A6F2-53694D37D4A9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534FE-4224-4449-A790-7B7F36BF0C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084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4010A-8AE7-4754-A6F2-53694D37D4A9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5534FE-4224-4449-A790-7B7F36BF0C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72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平行四边形 19"/>
          <p:cNvSpPr/>
          <p:nvPr/>
        </p:nvSpPr>
        <p:spPr>
          <a:xfrm>
            <a:off x="-48683" y="4293973"/>
            <a:ext cx="1128584" cy="358346"/>
          </a:xfrm>
          <a:prstGeom prst="parallelogram">
            <a:avLst>
              <a:gd name="adj" fmla="val 10948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平行四边形 4"/>
          <p:cNvSpPr/>
          <p:nvPr/>
        </p:nvSpPr>
        <p:spPr>
          <a:xfrm>
            <a:off x="775103" y="4275438"/>
            <a:ext cx="1037968" cy="37688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8476" h="376881">
                <a:moveTo>
                  <a:pt x="0" y="376881"/>
                </a:moveTo>
                <a:lnTo>
                  <a:pt x="355257" y="0"/>
                </a:lnTo>
                <a:lnTo>
                  <a:pt x="778476" y="12357"/>
                </a:lnTo>
                <a:lnTo>
                  <a:pt x="491182" y="364524"/>
                </a:lnTo>
                <a:lnTo>
                  <a:pt x="0" y="37688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平行四边形 4"/>
          <p:cNvSpPr/>
          <p:nvPr/>
        </p:nvSpPr>
        <p:spPr>
          <a:xfrm>
            <a:off x="1623599" y="4281617"/>
            <a:ext cx="947352" cy="35834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514" h="358345">
                <a:moveTo>
                  <a:pt x="0" y="352167"/>
                </a:moveTo>
                <a:lnTo>
                  <a:pt x="281117" y="0"/>
                </a:lnTo>
                <a:lnTo>
                  <a:pt x="710514" y="6178"/>
                </a:lnTo>
                <a:lnTo>
                  <a:pt x="454112" y="358345"/>
                </a:lnTo>
                <a:lnTo>
                  <a:pt x="0" y="35216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平行四边形 4"/>
          <p:cNvSpPr/>
          <p:nvPr/>
        </p:nvSpPr>
        <p:spPr>
          <a:xfrm>
            <a:off x="2463858" y="4269261"/>
            <a:ext cx="864975" cy="37070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31" h="370701">
                <a:moveTo>
                  <a:pt x="0" y="364523"/>
                </a:moveTo>
                <a:lnTo>
                  <a:pt x="237868" y="0"/>
                </a:lnTo>
                <a:lnTo>
                  <a:pt x="648731" y="18534"/>
                </a:lnTo>
                <a:lnTo>
                  <a:pt x="454112" y="370701"/>
                </a:lnTo>
                <a:lnTo>
                  <a:pt x="0" y="36452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4"/>
          <p:cNvSpPr/>
          <p:nvPr/>
        </p:nvSpPr>
        <p:spPr>
          <a:xfrm>
            <a:off x="3295879" y="4281616"/>
            <a:ext cx="807311" cy="3583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483" h="358346">
                <a:moveTo>
                  <a:pt x="0" y="352168"/>
                </a:moveTo>
                <a:lnTo>
                  <a:pt x="188441" y="2"/>
                </a:lnTo>
                <a:lnTo>
                  <a:pt x="605483" y="0"/>
                </a:lnTo>
                <a:lnTo>
                  <a:pt x="454112" y="358346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平行四边形 4"/>
          <p:cNvSpPr/>
          <p:nvPr/>
        </p:nvSpPr>
        <p:spPr>
          <a:xfrm>
            <a:off x="4111424" y="4281616"/>
            <a:ext cx="749645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2234" h="352168">
                <a:moveTo>
                  <a:pt x="0" y="352168"/>
                </a:moveTo>
                <a:lnTo>
                  <a:pt x="132836" y="12359"/>
                </a:lnTo>
                <a:lnTo>
                  <a:pt x="562234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平行四边形 4"/>
          <p:cNvSpPr/>
          <p:nvPr/>
        </p:nvSpPr>
        <p:spPr>
          <a:xfrm>
            <a:off x="4951683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平行四边形 4"/>
          <p:cNvSpPr/>
          <p:nvPr/>
        </p:nvSpPr>
        <p:spPr>
          <a:xfrm>
            <a:off x="673971" y="3862483"/>
            <a:ext cx="925600" cy="28867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4200" h="288675">
                <a:moveTo>
                  <a:pt x="0" y="279963"/>
                </a:moveTo>
                <a:lnTo>
                  <a:pt x="304691" y="0"/>
                </a:lnTo>
                <a:lnTo>
                  <a:pt x="694200" y="8143"/>
                </a:lnTo>
                <a:lnTo>
                  <a:pt x="419547" y="288675"/>
                </a:lnTo>
                <a:lnTo>
                  <a:pt x="0" y="27996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平行四边形 4"/>
          <p:cNvSpPr/>
          <p:nvPr/>
        </p:nvSpPr>
        <p:spPr>
          <a:xfrm>
            <a:off x="1404367" y="3870626"/>
            <a:ext cx="880653" cy="28053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90" h="280532">
                <a:moveTo>
                  <a:pt x="0" y="271820"/>
                </a:moveTo>
                <a:lnTo>
                  <a:pt x="266767" y="4498"/>
                </a:lnTo>
                <a:lnTo>
                  <a:pt x="660490" y="0"/>
                </a:lnTo>
                <a:lnTo>
                  <a:pt x="419547" y="280532"/>
                </a:lnTo>
                <a:lnTo>
                  <a:pt x="0" y="27182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平行四边形 4"/>
          <p:cNvSpPr/>
          <p:nvPr/>
        </p:nvSpPr>
        <p:spPr>
          <a:xfrm>
            <a:off x="2140381" y="3866412"/>
            <a:ext cx="813232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924" h="284746">
                <a:moveTo>
                  <a:pt x="0" y="276034"/>
                </a:moveTo>
                <a:lnTo>
                  <a:pt x="224629" y="4498"/>
                </a:lnTo>
                <a:lnTo>
                  <a:pt x="609924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平行四边形 4"/>
          <p:cNvSpPr/>
          <p:nvPr/>
        </p:nvSpPr>
        <p:spPr>
          <a:xfrm>
            <a:off x="2853923" y="3866412"/>
            <a:ext cx="762667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000" h="284746">
                <a:moveTo>
                  <a:pt x="0" y="276034"/>
                </a:moveTo>
                <a:lnTo>
                  <a:pt x="207774" y="284"/>
                </a:lnTo>
                <a:lnTo>
                  <a:pt x="572000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平行四边形 4"/>
          <p:cNvSpPr/>
          <p:nvPr/>
        </p:nvSpPr>
        <p:spPr>
          <a:xfrm>
            <a:off x="3595555" y="3862199"/>
            <a:ext cx="717720" cy="2889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290" h="288959">
                <a:moveTo>
                  <a:pt x="0" y="280247"/>
                </a:moveTo>
                <a:lnTo>
                  <a:pt x="161423" y="8711"/>
                </a:lnTo>
                <a:lnTo>
                  <a:pt x="538290" y="0"/>
                </a:lnTo>
                <a:lnTo>
                  <a:pt x="419547" y="288959"/>
                </a:lnTo>
                <a:lnTo>
                  <a:pt x="0" y="28024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平行四边形 4"/>
          <p:cNvSpPr/>
          <p:nvPr/>
        </p:nvSpPr>
        <p:spPr>
          <a:xfrm>
            <a:off x="4337129" y="3870910"/>
            <a:ext cx="654875" cy="28024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1156" h="280248">
                <a:moveTo>
                  <a:pt x="0" y="271536"/>
                </a:moveTo>
                <a:lnTo>
                  <a:pt x="109576" y="0"/>
                </a:lnTo>
                <a:lnTo>
                  <a:pt x="491156" y="715"/>
                </a:lnTo>
                <a:lnTo>
                  <a:pt x="419547" y="280248"/>
                </a:lnTo>
                <a:lnTo>
                  <a:pt x="0" y="27153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平行四边形 4"/>
          <p:cNvSpPr/>
          <p:nvPr/>
        </p:nvSpPr>
        <p:spPr>
          <a:xfrm>
            <a:off x="5078705" y="3871626"/>
            <a:ext cx="610883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平行四边形 4"/>
          <p:cNvSpPr/>
          <p:nvPr/>
        </p:nvSpPr>
        <p:spPr>
          <a:xfrm>
            <a:off x="1237353" y="3524394"/>
            <a:ext cx="809672" cy="23532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254" h="235325">
                <a:moveTo>
                  <a:pt x="0" y="226613"/>
                </a:moveTo>
                <a:lnTo>
                  <a:pt x="254241" y="0"/>
                </a:lnTo>
                <a:lnTo>
                  <a:pt x="607254" y="8028"/>
                </a:lnTo>
                <a:lnTo>
                  <a:pt x="394495" y="235325"/>
                </a:lnTo>
                <a:lnTo>
                  <a:pt x="0" y="22661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平行四边形 4"/>
          <p:cNvSpPr/>
          <p:nvPr/>
        </p:nvSpPr>
        <p:spPr>
          <a:xfrm>
            <a:off x="1897058" y="3530658"/>
            <a:ext cx="776269" cy="22906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2202" h="229062">
                <a:moveTo>
                  <a:pt x="0" y="220350"/>
                </a:moveTo>
                <a:lnTo>
                  <a:pt x="222926" y="0"/>
                </a:lnTo>
                <a:lnTo>
                  <a:pt x="582202" y="1765"/>
                </a:lnTo>
                <a:lnTo>
                  <a:pt x="394495" y="229062"/>
                </a:lnTo>
                <a:lnTo>
                  <a:pt x="0" y="22035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平行四边形 4"/>
          <p:cNvSpPr/>
          <p:nvPr/>
        </p:nvSpPr>
        <p:spPr>
          <a:xfrm>
            <a:off x="2540060" y="3533790"/>
            <a:ext cx="738691" cy="22593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018" h="225931">
                <a:moveTo>
                  <a:pt x="0" y="217219"/>
                </a:moveTo>
                <a:lnTo>
                  <a:pt x="201005" y="0"/>
                </a:lnTo>
                <a:lnTo>
                  <a:pt x="554018" y="1766"/>
                </a:lnTo>
                <a:lnTo>
                  <a:pt x="394495" y="225931"/>
                </a:lnTo>
                <a:lnTo>
                  <a:pt x="0" y="217219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平行四边形 4"/>
          <p:cNvSpPr/>
          <p:nvPr/>
        </p:nvSpPr>
        <p:spPr>
          <a:xfrm>
            <a:off x="3203940" y="3526161"/>
            <a:ext cx="688587" cy="2335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440" h="233559">
                <a:moveTo>
                  <a:pt x="0" y="224847"/>
                </a:moveTo>
                <a:lnTo>
                  <a:pt x="147769" y="4497"/>
                </a:lnTo>
                <a:lnTo>
                  <a:pt x="516440" y="0"/>
                </a:lnTo>
                <a:lnTo>
                  <a:pt x="381969" y="233559"/>
                </a:lnTo>
                <a:lnTo>
                  <a:pt x="0" y="22484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平行四边形 4"/>
          <p:cNvSpPr/>
          <p:nvPr/>
        </p:nvSpPr>
        <p:spPr>
          <a:xfrm>
            <a:off x="3867820" y="3532425"/>
            <a:ext cx="634307" cy="22797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730" h="227979">
                <a:moveTo>
                  <a:pt x="0" y="227979"/>
                </a:moveTo>
                <a:lnTo>
                  <a:pt x="119586" y="1365"/>
                </a:lnTo>
                <a:lnTo>
                  <a:pt x="475730" y="0"/>
                </a:lnTo>
                <a:lnTo>
                  <a:pt x="375706" y="227296"/>
                </a:lnTo>
                <a:lnTo>
                  <a:pt x="0" y="227979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平行四边形 4"/>
          <p:cNvSpPr/>
          <p:nvPr/>
        </p:nvSpPr>
        <p:spPr>
          <a:xfrm>
            <a:off x="4523349" y="3533790"/>
            <a:ext cx="584203" cy="2266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152" h="226614">
                <a:moveTo>
                  <a:pt x="0" y="226614"/>
                </a:moveTo>
                <a:lnTo>
                  <a:pt x="82008" y="0"/>
                </a:lnTo>
                <a:lnTo>
                  <a:pt x="438152" y="1766"/>
                </a:lnTo>
                <a:lnTo>
                  <a:pt x="375706" y="225931"/>
                </a:lnTo>
                <a:lnTo>
                  <a:pt x="0" y="226614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平行四边形 4"/>
          <p:cNvSpPr/>
          <p:nvPr/>
        </p:nvSpPr>
        <p:spPr>
          <a:xfrm>
            <a:off x="5183053" y="3524396"/>
            <a:ext cx="534097" cy="23600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573" h="236008">
                <a:moveTo>
                  <a:pt x="0" y="236008"/>
                </a:moveTo>
                <a:lnTo>
                  <a:pt x="53824" y="0"/>
                </a:lnTo>
                <a:lnTo>
                  <a:pt x="400573" y="4898"/>
                </a:lnTo>
                <a:lnTo>
                  <a:pt x="375706" y="235325"/>
                </a:lnTo>
                <a:lnTo>
                  <a:pt x="0" y="23600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平行四边形 4"/>
          <p:cNvSpPr/>
          <p:nvPr/>
        </p:nvSpPr>
        <p:spPr>
          <a:xfrm>
            <a:off x="1692466" y="3250588"/>
            <a:ext cx="730341" cy="18413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756" h="184138">
                <a:moveTo>
                  <a:pt x="0" y="184138"/>
                </a:moveTo>
                <a:lnTo>
                  <a:pt x="213531" y="1366"/>
                </a:lnTo>
                <a:lnTo>
                  <a:pt x="547756" y="0"/>
                </a:lnTo>
                <a:lnTo>
                  <a:pt x="375706" y="183455"/>
                </a:lnTo>
                <a:lnTo>
                  <a:pt x="0" y="18413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平行四边形 4"/>
          <p:cNvSpPr/>
          <p:nvPr/>
        </p:nvSpPr>
        <p:spPr>
          <a:xfrm>
            <a:off x="2281190" y="3248823"/>
            <a:ext cx="705289" cy="18590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8967" h="185903">
                <a:moveTo>
                  <a:pt x="0" y="185903"/>
                </a:moveTo>
                <a:lnTo>
                  <a:pt x="191611" y="0"/>
                </a:lnTo>
                <a:lnTo>
                  <a:pt x="528967" y="4897"/>
                </a:lnTo>
                <a:lnTo>
                  <a:pt x="375706" y="185220"/>
                </a:lnTo>
                <a:lnTo>
                  <a:pt x="0" y="18590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平行四边形 4"/>
          <p:cNvSpPr/>
          <p:nvPr/>
        </p:nvSpPr>
        <p:spPr>
          <a:xfrm>
            <a:off x="2882439" y="3250588"/>
            <a:ext cx="646836" cy="19285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5127" h="192850">
                <a:moveTo>
                  <a:pt x="0" y="184138"/>
                </a:moveTo>
                <a:lnTo>
                  <a:pt x="150901" y="4498"/>
                </a:lnTo>
                <a:lnTo>
                  <a:pt x="485127" y="0"/>
                </a:lnTo>
                <a:lnTo>
                  <a:pt x="353785" y="192850"/>
                </a:lnTo>
                <a:lnTo>
                  <a:pt x="0" y="18413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平行四边形 4"/>
          <p:cNvSpPr/>
          <p:nvPr/>
        </p:nvSpPr>
        <p:spPr>
          <a:xfrm>
            <a:off x="3475338" y="3247456"/>
            <a:ext cx="617609" cy="19598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207" h="195982">
                <a:moveTo>
                  <a:pt x="0" y="187270"/>
                </a:moveTo>
                <a:lnTo>
                  <a:pt x="132112" y="7630"/>
                </a:lnTo>
                <a:lnTo>
                  <a:pt x="463207" y="0"/>
                </a:lnTo>
                <a:lnTo>
                  <a:pt x="353785" y="195982"/>
                </a:lnTo>
                <a:lnTo>
                  <a:pt x="0" y="18727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平行四边形 4"/>
          <p:cNvSpPr/>
          <p:nvPr/>
        </p:nvSpPr>
        <p:spPr>
          <a:xfrm>
            <a:off x="4068236" y="3244324"/>
            <a:ext cx="580032" cy="1991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024" h="199114">
                <a:moveTo>
                  <a:pt x="0" y="190402"/>
                </a:moveTo>
                <a:lnTo>
                  <a:pt x="107060" y="4499"/>
                </a:lnTo>
                <a:lnTo>
                  <a:pt x="435024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平行四边形 4"/>
          <p:cNvSpPr/>
          <p:nvPr/>
        </p:nvSpPr>
        <p:spPr>
          <a:xfrm>
            <a:off x="4669486" y="3244324"/>
            <a:ext cx="542453" cy="1991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6840" h="199114">
                <a:moveTo>
                  <a:pt x="0" y="190402"/>
                </a:moveTo>
                <a:lnTo>
                  <a:pt x="63219" y="4500"/>
                </a:lnTo>
                <a:lnTo>
                  <a:pt x="406840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平行四边形 4"/>
          <p:cNvSpPr/>
          <p:nvPr/>
        </p:nvSpPr>
        <p:spPr>
          <a:xfrm>
            <a:off x="5291612" y="3250588"/>
            <a:ext cx="479824" cy="1928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868" h="192851">
                <a:moveTo>
                  <a:pt x="0" y="190402"/>
                </a:moveTo>
                <a:lnTo>
                  <a:pt x="28773" y="1369"/>
                </a:lnTo>
                <a:lnTo>
                  <a:pt x="359868" y="0"/>
                </a:lnTo>
                <a:lnTo>
                  <a:pt x="341259" y="192851"/>
                </a:lnTo>
                <a:lnTo>
                  <a:pt x="0" y="19040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平行四边形 4"/>
          <p:cNvSpPr/>
          <p:nvPr/>
        </p:nvSpPr>
        <p:spPr>
          <a:xfrm>
            <a:off x="2076598" y="3020223"/>
            <a:ext cx="630133" cy="15771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2600" h="157719">
                <a:moveTo>
                  <a:pt x="0" y="157719"/>
                </a:moveTo>
                <a:lnTo>
                  <a:pt x="182216" y="0"/>
                </a:lnTo>
                <a:lnTo>
                  <a:pt x="472600" y="1765"/>
                </a:lnTo>
                <a:lnTo>
                  <a:pt x="322471" y="157036"/>
                </a:lnTo>
                <a:lnTo>
                  <a:pt x="0" y="157719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平行四边形 4"/>
          <p:cNvSpPr/>
          <p:nvPr/>
        </p:nvSpPr>
        <p:spPr>
          <a:xfrm>
            <a:off x="2619392" y="3020223"/>
            <a:ext cx="605081" cy="15771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3811" h="157719">
                <a:moveTo>
                  <a:pt x="0" y="157719"/>
                </a:moveTo>
                <a:lnTo>
                  <a:pt x="150901" y="0"/>
                </a:lnTo>
                <a:lnTo>
                  <a:pt x="453811" y="1765"/>
                </a:lnTo>
                <a:lnTo>
                  <a:pt x="322471" y="157036"/>
                </a:lnTo>
                <a:lnTo>
                  <a:pt x="0" y="157719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平行四边形 4"/>
          <p:cNvSpPr/>
          <p:nvPr/>
        </p:nvSpPr>
        <p:spPr>
          <a:xfrm>
            <a:off x="3170539" y="3018855"/>
            <a:ext cx="57167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759" h="159086">
                <a:moveTo>
                  <a:pt x="0" y="159086"/>
                </a:moveTo>
                <a:lnTo>
                  <a:pt x="119586" y="4498"/>
                </a:lnTo>
                <a:lnTo>
                  <a:pt x="428759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平行四边形 4"/>
          <p:cNvSpPr/>
          <p:nvPr/>
        </p:nvSpPr>
        <p:spPr>
          <a:xfrm>
            <a:off x="3709158" y="3018855"/>
            <a:ext cx="538276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707" h="159086">
                <a:moveTo>
                  <a:pt x="0" y="159086"/>
                </a:moveTo>
                <a:lnTo>
                  <a:pt x="100797" y="4498"/>
                </a:lnTo>
                <a:lnTo>
                  <a:pt x="403707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平行四边形 4"/>
          <p:cNvSpPr/>
          <p:nvPr/>
        </p:nvSpPr>
        <p:spPr>
          <a:xfrm>
            <a:off x="4260303" y="3020221"/>
            <a:ext cx="509048" cy="15772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786" h="157720">
                <a:moveTo>
                  <a:pt x="0" y="157720"/>
                </a:moveTo>
                <a:lnTo>
                  <a:pt x="75745" y="0"/>
                </a:lnTo>
                <a:lnTo>
                  <a:pt x="381786" y="1766"/>
                </a:lnTo>
                <a:lnTo>
                  <a:pt x="313076" y="157037"/>
                </a:lnTo>
                <a:lnTo>
                  <a:pt x="0" y="15772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平行四边形 4"/>
          <p:cNvSpPr/>
          <p:nvPr/>
        </p:nvSpPr>
        <p:spPr>
          <a:xfrm>
            <a:off x="4807271" y="3018855"/>
            <a:ext cx="467295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平行四边形 4"/>
          <p:cNvSpPr/>
          <p:nvPr/>
        </p:nvSpPr>
        <p:spPr>
          <a:xfrm>
            <a:off x="5350064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平行四边形 4"/>
          <p:cNvSpPr/>
          <p:nvPr/>
        </p:nvSpPr>
        <p:spPr>
          <a:xfrm>
            <a:off x="2406449" y="2819807"/>
            <a:ext cx="571679" cy="13511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759" h="135116">
                <a:moveTo>
                  <a:pt x="0" y="132667"/>
                </a:moveTo>
                <a:lnTo>
                  <a:pt x="147769" y="0"/>
                </a:lnTo>
                <a:lnTo>
                  <a:pt x="428759" y="8028"/>
                </a:lnTo>
                <a:lnTo>
                  <a:pt x="294288" y="135116"/>
                </a:lnTo>
                <a:lnTo>
                  <a:pt x="0" y="13266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平行四边形 4"/>
          <p:cNvSpPr/>
          <p:nvPr/>
        </p:nvSpPr>
        <p:spPr>
          <a:xfrm>
            <a:off x="2899140" y="2822939"/>
            <a:ext cx="554977" cy="13198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233" h="131984">
                <a:moveTo>
                  <a:pt x="0" y="129535"/>
                </a:moveTo>
                <a:lnTo>
                  <a:pt x="125849" y="0"/>
                </a:lnTo>
                <a:lnTo>
                  <a:pt x="416233" y="1765"/>
                </a:lnTo>
                <a:lnTo>
                  <a:pt x="294288" y="131984"/>
                </a:lnTo>
                <a:lnTo>
                  <a:pt x="0" y="129535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平行四边形 4"/>
          <p:cNvSpPr/>
          <p:nvPr/>
        </p:nvSpPr>
        <p:spPr>
          <a:xfrm>
            <a:off x="3400181" y="2821573"/>
            <a:ext cx="521575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181" h="133351">
                <a:moveTo>
                  <a:pt x="0" y="130902"/>
                </a:moveTo>
                <a:lnTo>
                  <a:pt x="107060" y="4498"/>
                </a:lnTo>
                <a:lnTo>
                  <a:pt x="39118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平行四边形 4"/>
          <p:cNvSpPr/>
          <p:nvPr/>
        </p:nvSpPr>
        <p:spPr>
          <a:xfrm>
            <a:off x="3901222" y="2821573"/>
            <a:ext cx="492348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261" h="133351">
                <a:moveTo>
                  <a:pt x="0" y="130902"/>
                </a:moveTo>
                <a:lnTo>
                  <a:pt x="91402" y="4498"/>
                </a:lnTo>
                <a:lnTo>
                  <a:pt x="36926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平行四边形 4"/>
          <p:cNvSpPr/>
          <p:nvPr/>
        </p:nvSpPr>
        <p:spPr>
          <a:xfrm>
            <a:off x="4402264" y="2821573"/>
            <a:ext cx="463121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341" h="133351">
                <a:moveTo>
                  <a:pt x="0" y="130902"/>
                </a:moveTo>
                <a:lnTo>
                  <a:pt x="72613" y="1367"/>
                </a:lnTo>
                <a:lnTo>
                  <a:pt x="34734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平行四边形 4"/>
          <p:cNvSpPr/>
          <p:nvPr/>
        </p:nvSpPr>
        <p:spPr>
          <a:xfrm>
            <a:off x="4920006" y="2821573"/>
            <a:ext cx="413017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平行四边形 4"/>
          <p:cNvSpPr/>
          <p:nvPr/>
        </p:nvSpPr>
        <p:spPr>
          <a:xfrm>
            <a:off x="5412697" y="2821573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平行四边形 4"/>
          <p:cNvSpPr/>
          <p:nvPr/>
        </p:nvSpPr>
        <p:spPr>
          <a:xfrm>
            <a:off x="2682022" y="2653839"/>
            <a:ext cx="504873" cy="11945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8655" h="119458">
                <a:moveTo>
                  <a:pt x="0" y="110746"/>
                </a:moveTo>
                <a:lnTo>
                  <a:pt x="119586" y="0"/>
                </a:lnTo>
                <a:lnTo>
                  <a:pt x="378655" y="8028"/>
                </a:lnTo>
                <a:lnTo>
                  <a:pt x="272368" y="119458"/>
                </a:lnTo>
                <a:lnTo>
                  <a:pt x="0" y="11074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平行四边形 4"/>
          <p:cNvSpPr/>
          <p:nvPr/>
        </p:nvSpPr>
        <p:spPr>
          <a:xfrm>
            <a:off x="3141309" y="2655605"/>
            <a:ext cx="488172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129" h="117693">
                <a:moveTo>
                  <a:pt x="0" y="108981"/>
                </a:moveTo>
                <a:lnTo>
                  <a:pt x="107060" y="1366"/>
                </a:lnTo>
                <a:lnTo>
                  <a:pt x="366129" y="0"/>
                </a:lnTo>
                <a:lnTo>
                  <a:pt x="272368" y="117693"/>
                </a:lnTo>
                <a:lnTo>
                  <a:pt x="0" y="10898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平行四边形 4"/>
          <p:cNvSpPr/>
          <p:nvPr/>
        </p:nvSpPr>
        <p:spPr>
          <a:xfrm>
            <a:off x="3592246" y="2655605"/>
            <a:ext cx="488172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129" h="117693">
                <a:moveTo>
                  <a:pt x="0" y="108981"/>
                </a:moveTo>
                <a:lnTo>
                  <a:pt x="107060" y="1366"/>
                </a:lnTo>
                <a:lnTo>
                  <a:pt x="366129" y="0"/>
                </a:lnTo>
                <a:lnTo>
                  <a:pt x="272368" y="117693"/>
                </a:lnTo>
                <a:lnTo>
                  <a:pt x="0" y="10898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平行四边形 4"/>
          <p:cNvSpPr/>
          <p:nvPr/>
        </p:nvSpPr>
        <p:spPr>
          <a:xfrm>
            <a:off x="4072409" y="2655605"/>
            <a:ext cx="442243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682" h="117693">
                <a:moveTo>
                  <a:pt x="0" y="108981"/>
                </a:moveTo>
                <a:lnTo>
                  <a:pt x="75745" y="4497"/>
                </a:lnTo>
                <a:lnTo>
                  <a:pt x="331682" y="0"/>
                </a:lnTo>
                <a:lnTo>
                  <a:pt x="259842" y="117693"/>
                </a:lnTo>
                <a:lnTo>
                  <a:pt x="0" y="10898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平行四边形 4"/>
          <p:cNvSpPr/>
          <p:nvPr/>
        </p:nvSpPr>
        <p:spPr>
          <a:xfrm>
            <a:off x="4535872" y="2655604"/>
            <a:ext cx="413016" cy="11456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2" h="114562">
                <a:moveTo>
                  <a:pt x="0" y="108981"/>
                </a:moveTo>
                <a:lnTo>
                  <a:pt x="56956" y="1366"/>
                </a:lnTo>
                <a:lnTo>
                  <a:pt x="309762" y="0"/>
                </a:lnTo>
                <a:lnTo>
                  <a:pt x="266105" y="114562"/>
                </a:lnTo>
                <a:lnTo>
                  <a:pt x="0" y="10898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平行四边形 4"/>
          <p:cNvSpPr/>
          <p:nvPr/>
        </p:nvSpPr>
        <p:spPr>
          <a:xfrm>
            <a:off x="5000508" y="2654588"/>
            <a:ext cx="387616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712" h="115578">
                <a:moveTo>
                  <a:pt x="0" y="109997"/>
                </a:moveTo>
                <a:lnTo>
                  <a:pt x="42668" y="0"/>
                </a:lnTo>
                <a:lnTo>
                  <a:pt x="290712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平行四边形 4"/>
          <p:cNvSpPr/>
          <p:nvPr/>
        </p:nvSpPr>
        <p:spPr>
          <a:xfrm>
            <a:off x="5467232" y="2654588"/>
            <a:ext cx="368565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424" h="115578">
                <a:moveTo>
                  <a:pt x="0" y="109997"/>
                </a:moveTo>
                <a:lnTo>
                  <a:pt x="21237" y="0"/>
                </a:lnTo>
                <a:lnTo>
                  <a:pt x="276424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平行四边形 4"/>
          <p:cNvSpPr/>
          <p:nvPr/>
        </p:nvSpPr>
        <p:spPr>
          <a:xfrm>
            <a:off x="2913796" y="2506201"/>
            <a:ext cx="473123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42" h="102790">
                <a:moveTo>
                  <a:pt x="0" y="98840"/>
                </a:moveTo>
                <a:lnTo>
                  <a:pt x="107679" y="0"/>
                </a:lnTo>
                <a:lnTo>
                  <a:pt x="354842" y="885"/>
                </a:lnTo>
                <a:lnTo>
                  <a:pt x="260461" y="102790"/>
                </a:lnTo>
                <a:lnTo>
                  <a:pt x="0" y="9884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平行四边形 4"/>
          <p:cNvSpPr/>
          <p:nvPr/>
        </p:nvSpPr>
        <p:spPr>
          <a:xfrm>
            <a:off x="3336072" y="2506201"/>
            <a:ext cx="473123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42" h="102790">
                <a:moveTo>
                  <a:pt x="0" y="98840"/>
                </a:moveTo>
                <a:lnTo>
                  <a:pt x="107679" y="0"/>
                </a:lnTo>
                <a:lnTo>
                  <a:pt x="354842" y="885"/>
                </a:lnTo>
                <a:lnTo>
                  <a:pt x="260461" y="102790"/>
                </a:lnTo>
                <a:lnTo>
                  <a:pt x="0" y="9884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平行四边形 4"/>
          <p:cNvSpPr/>
          <p:nvPr/>
        </p:nvSpPr>
        <p:spPr>
          <a:xfrm>
            <a:off x="3771048" y="2508582"/>
            <a:ext cx="431848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平行四边形 4"/>
          <p:cNvSpPr/>
          <p:nvPr/>
        </p:nvSpPr>
        <p:spPr>
          <a:xfrm>
            <a:off x="4199673" y="2508582"/>
            <a:ext cx="431848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平行四边形 4"/>
          <p:cNvSpPr/>
          <p:nvPr/>
        </p:nvSpPr>
        <p:spPr>
          <a:xfrm>
            <a:off x="4637823" y="2506201"/>
            <a:ext cx="403272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454" h="100409">
                <a:moveTo>
                  <a:pt x="0" y="98840"/>
                </a:moveTo>
                <a:lnTo>
                  <a:pt x="60054" y="0"/>
                </a:lnTo>
                <a:lnTo>
                  <a:pt x="302454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平行四边形 4"/>
          <p:cNvSpPr/>
          <p:nvPr/>
        </p:nvSpPr>
        <p:spPr>
          <a:xfrm>
            <a:off x="5066448" y="2503819"/>
            <a:ext cx="377872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102790">
                <a:moveTo>
                  <a:pt x="0" y="101221"/>
                </a:moveTo>
                <a:lnTo>
                  <a:pt x="48148" y="0"/>
                </a:lnTo>
                <a:lnTo>
                  <a:pt x="283404" y="3266"/>
                </a:lnTo>
                <a:lnTo>
                  <a:pt x="258080" y="102790"/>
                </a:lnTo>
                <a:lnTo>
                  <a:pt x="0" y="10122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平行四边形 4"/>
          <p:cNvSpPr/>
          <p:nvPr/>
        </p:nvSpPr>
        <p:spPr>
          <a:xfrm>
            <a:off x="5501422" y="2506201"/>
            <a:ext cx="361996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7" h="100409">
                <a:moveTo>
                  <a:pt x="0" y="98840"/>
                </a:moveTo>
                <a:lnTo>
                  <a:pt x="24336" y="0"/>
                </a:lnTo>
                <a:lnTo>
                  <a:pt x="271497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平行四边形 4"/>
          <p:cNvSpPr/>
          <p:nvPr/>
        </p:nvSpPr>
        <p:spPr>
          <a:xfrm>
            <a:off x="3113821" y="2375234"/>
            <a:ext cx="441372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029" h="90883">
                <a:moveTo>
                  <a:pt x="0" y="86933"/>
                </a:moveTo>
                <a:lnTo>
                  <a:pt x="102916" y="0"/>
                </a:lnTo>
                <a:lnTo>
                  <a:pt x="331029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平行四边形 4"/>
          <p:cNvSpPr/>
          <p:nvPr/>
        </p:nvSpPr>
        <p:spPr>
          <a:xfrm>
            <a:off x="3517046" y="2375234"/>
            <a:ext cx="415972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979" h="90883">
                <a:moveTo>
                  <a:pt x="0" y="86933"/>
                </a:moveTo>
                <a:lnTo>
                  <a:pt x="86247" y="0"/>
                </a:lnTo>
                <a:lnTo>
                  <a:pt x="311979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平行四边形 4"/>
          <p:cNvSpPr/>
          <p:nvPr/>
        </p:nvSpPr>
        <p:spPr>
          <a:xfrm>
            <a:off x="3923446" y="2377615"/>
            <a:ext cx="406447" cy="8850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4552 h 88502"/>
              <a:gd name="connsiteX1" fmla="*/ 71960 w 331029"/>
              <a:gd name="connsiteY1" fmla="*/ 0 h 88502"/>
              <a:gd name="connsiteX2" fmla="*/ 331029 w 331029"/>
              <a:gd name="connsiteY2" fmla="*/ 885 h 88502"/>
              <a:gd name="connsiteX3" fmla="*/ 243792 w 331029"/>
              <a:gd name="connsiteY3" fmla="*/ 88502 h 88502"/>
              <a:gd name="connsiteX4" fmla="*/ 0 w 331029"/>
              <a:gd name="connsiteY4" fmla="*/ 84552 h 88502"/>
              <a:gd name="connsiteX0" fmla="*/ 0 w 304835"/>
              <a:gd name="connsiteY0" fmla="*/ 84552 h 88502"/>
              <a:gd name="connsiteX1" fmla="*/ 71960 w 304835"/>
              <a:gd name="connsiteY1" fmla="*/ 0 h 88502"/>
              <a:gd name="connsiteX2" fmla="*/ 304835 w 304835"/>
              <a:gd name="connsiteY2" fmla="*/ 885 h 88502"/>
              <a:gd name="connsiteX3" fmla="*/ 243792 w 304835"/>
              <a:gd name="connsiteY3" fmla="*/ 88502 h 88502"/>
              <a:gd name="connsiteX4" fmla="*/ 0 w 304835"/>
              <a:gd name="connsiteY4" fmla="*/ 84552 h 88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835" h="88502">
                <a:moveTo>
                  <a:pt x="0" y="84552"/>
                </a:moveTo>
                <a:lnTo>
                  <a:pt x="71960" y="0"/>
                </a:lnTo>
                <a:lnTo>
                  <a:pt x="304835" y="885"/>
                </a:lnTo>
                <a:lnTo>
                  <a:pt x="243792" y="88502"/>
                </a:lnTo>
                <a:lnTo>
                  <a:pt x="0" y="8455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平行四边形 4"/>
          <p:cNvSpPr/>
          <p:nvPr/>
        </p:nvSpPr>
        <p:spPr>
          <a:xfrm>
            <a:off x="4329846" y="2375234"/>
            <a:ext cx="387396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648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23885"/>
              <a:gd name="connsiteY0" fmla="*/ 86933 h 90883"/>
              <a:gd name="connsiteX1" fmla="*/ 57672 w 323885"/>
              <a:gd name="connsiteY1" fmla="*/ 0 h 90883"/>
              <a:gd name="connsiteX2" fmla="*/ 323885 w 323885"/>
              <a:gd name="connsiteY2" fmla="*/ 3266 h 90883"/>
              <a:gd name="connsiteX3" fmla="*/ 236648 w 323885"/>
              <a:gd name="connsiteY3" fmla="*/ 90883 h 90883"/>
              <a:gd name="connsiteX4" fmla="*/ 0 w 323885"/>
              <a:gd name="connsiteY4" fmla="*/ 86933 h 90883"/>
              <a:gd name="connsiteX0" fmla="*/ 0 w 290547"/>
              <a:gd name="connsiteY0" fmla="*/ 86933 h 90883"/>
              <a:gd name="connsiteX1" fmla="*/ 57672 w 290547"/>
              <a:gd name="connsiteY1" fmla="*/ 0 h 90883"/>
              <a:gd name="connsiteX2" fmla="*/ 290547 w 290547"/>
              <a:gd name="connsiteY2" fmla="*/ 3266 h 90883"/>
              <a:gd name="connsiteX3" fmla="*/ 236648 w 290547"/>
              <a:gd name="connsiteY3" fmla="*/ 90883 h 90883"/>
              <a:gd name="connsiteX4" fmla="*/ 0 w 290547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547" h="90883">
                <a:moveTo>
                  <a:pt x="0" y="86933"/>
                </a:moveTo>
                <a:lnTo>
                  <a:pt x="57672" y="0"/>
                </a:lnTo>
                <a:lnTo>
                  <a:pt x="290547" y="3266"/>
                </a:lnTo>
                <a:lnTo>
                  <a:pt x="236648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平行四边形 4"/>
          <p:cNvSpPr/>
          <p:nvPr/>
        </p:nvSpPr>
        <p:spPr>
          <a:xfrm>
            <a:off x="4726720" y="2372852"/>
            <a:ext cx="377872" cy="9326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9314 h 93264"/>
              <a:gd name="connsiteX1" fmla="*/ 55291 w 331029"/>
              <a:gd name="connsiteY1" fmla="*/ 0 h 93264"/>
              <a:gd name="connsiteX2" fmla="*/ 331029 w 331029"/>
              <a:gd name="connsiteY2" fmla="*/ 5647 h 93264"/>
              <a:gd name="connsiteX3" fmla="*/ 243792 w 331029"/>
              <a:gd name="connsiteY3" fmla="*/ 93264 h 93264"/>
              <a:gd name="connsiteX4" fmla="*/ 0 w 331029"/>
              <a:gd name="connsiteY4" fmla="*/ 89314 h 93264"/>
              <a:gd name="connsiteX0" fmla="*/ 0 w 283404"/>
              <a:gd name="connsiteY0" fmla="*/ 89314 h 93264"/>
              <a:gd name="connsiteX1" fmla="*/ 55291 w 283404"/>
              <a:gd name="connsiteY1" fmla="*/ 0 h 93264"/>
              <a:gd name="connsiteX2" fmla="*/ 283404 w 283404"/>
              <a:gd name="connsiteY2" fmla="*/ 5647 h 93264"/>
              <a:gd name="connsiteX3" fmla="*/ 243792 w 283404"/>
              <a:gd name="connsiteY3" fmla="*/ 93264 h 93264"/>
              <a:gd name="connsiteX4" fmla="*/ 0 w 283404"/>
              <a:gd name="connsiteY4" fmla="*/ 89314 h 9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93264">
                <a:moveTo>
                  <a:pt x="0" y="89314"/>
                </a:moveTo>
                <a:lnTo>
                  <a:pt x="55291" y="0"/>
                </a:lnTo>
                <a:lnTo>
                  <a:pt x="283404" y="5647"/>
                </a:lnTo>
                <a:lnTo>
                  <a:pt x="243792" y="93264"/>
                </a:lnTo>
                <a:lnTo>
                  <a:pt x="0" y="89314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平行四边形 4"/>
          <p:cNvSpPr/>
          <p:nvPr/>
        </p:nvSpPr>
        <p:spPr>
          <a:xfrm>
            <a:off x="5133120" y="2378500"/>
            <a:ext cx="361997" cy="8761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3667 h 87617"/>
              <a:gd name="connsiteX1" fmla="*/ 31478 w 331029"/>
              <a:gd name="connsiteY1" fmla="*/ 1497 h 87617"/>
              <a:gd name="connsiteX2" fmla="*/ 331029 w 331029"/>
              <a:gd name="connsiteY2" fmla="*/ 0 h 87617"/>
              <a:gd name="connsiteX3" fmla="*/ 243792 w 331029"/>
              <a:gd name="connsiteY3" fmla="*/ 87617 h 87617"/>
              <a:gd name="connsiteX4" fmla="*/ 0 w 331029"/>
              <a:gd name="connsiteY4" fmla="*/ 83667 h 87617"/>
              <a:gd name="connsiteX0" fmla="*/ 0 w 271498"/>
              <a:gd name="connsiteY0" fmla="*/ 83667 h 87617"/>
              <a:gd name="connsiteX1" fmla="*/ 31478 w 271498"/>
              <a:gd name="connsiteY1" fmla="*/ 1497 h 87617"/>
              <a:gd name="connsiteX2" fmla="*/ 271498 w 271498"/>
              <a:gd name="connsiteY2" fmla="*/ 0 h 87617"/>
              <a:gd name="connsiteX3" fmla="*/ 243792 w 271498"/>
              <a:gd name="connsiteY3" fmla="*/ 87617 h 87617"/>
              <a:gd name="connsiteX4" fmla="*/ 0 w 271498"/>
              <a:gd name="connsiteY4" fmla="*/ 83667 h 8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8" h="87617">
                <a:moveTo>
                  <a:pt x="0" y="83667"/>
                </a:moveTo>
                <a:lnTo>
                  <a:pt x="31478" y="1497"/>
                </a:lnTo>
                <a:lnTo>
                  <a:pt x="271498" y="0"/>
                </a:lnTo>
                <a:lnTo>
                  <a:pt x="243792" y="87617"/>
                </a:lnTo>
                <a:lnTo>
                  <a:pt x="0" y="8366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平行四边形 4"/>
          <p:cNvSpPr/>
          <p:nvPr/>
        </p:nvSpPr>
        <p:spPr>
          <a:xfrm>
            <a:off x="5536346" y="2375234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平行四边形 4"/>
          <p:cNvSpPr/>
          <p:nvPr/>
        </p:nvSpPr>
        <p:spPr>
          <a:xfrm>
            <a:off x="3294796" y="2265695"/>
            <a:ext cx="409621" cy="7659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7216" h="76596">
                <a:moveTo>
                  <a:pt x="0" y="75027"/>
                </a:moveTo>
                <a:lnTo>
                  <a:pt x="81484" y="0"/>
                </a:lnTo>
                <a:lnTo>
                  <a:pt x="307216" y="3266"/>
                </a:lnTo>
                <a:lnTo>
                  <a:pt x="229505" y="76596"/>
                </a:lnTo>
                <a:lnTo>
                  <a:pt x="0" y="7502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平行四边形 4"/>
          <p:cNvSpPr/>
          <p:nvPr/>
        </p:nvSpPr>
        <p:spPr>
          <a:xfrm>
            <a:off x="3675795" y="2264198"/>
            <a:ext cx="390572" cy="780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929" h="78093">
                <a:moveTo>
                  <a:pt x="0" y="76524"/>
                </a:moveTo>
                <a:lnTo>
                  <a:pt x="81484" y="1497"/>
                </a:lnTo>
                <a:lnTo>
                  <a:pt x="292929" y="0"/>
                </a:lnTo>
                <a:lnTo>
                  <a:pt x="229505" y="78093"/>
                </a:lnTo>
                <a:lnTo>
                  <a:pt x="0" y="76524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平行四边形 4"/>
          <p:cNvSpPr/>
          <p:nvPr/>
        </p:nvSpPr>
        <p:spPr>
          <a:xfrm>
            <a:off x="4050444" y="2265694"/>
            <a:ext cx="377872" cy="7659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76596">
                <a:moveTo>
                  <a:pt x="0" y="75027"/>
                </a:moveTo>
                <a:lnTo>
                  <a:pt x="67196" y="0"/>
                </a:lnTo>
                <a:lnTo>
                  <a:pt x="283404" y="885"/>
                </a:lnTo>
                <a:lnTo>
                  <a:pt x="229505" y="76596"/>
                </a:lnTo>
                <a:lnTo>
                  <a:pt x="0" y="7502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平行四边形 4"/>
          <p:cNvSpPr/>
          <p:nvPr/>
        </p:nvSpPr>
        <p:spPr>
          <a:xfrm>
            <a:off x="4431443" y="2268076"/>
            <a:ext cx="365172" cy="742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879" h="74214">
                <a:moveTo>
                  <a:pt x="0" y="72645"/>
                </a:moveTo>
                <a:lnTo>
                  <a:pt x="52908" y="0"/>
                </a:lnTo>
                <a:lnTo>
                  <a:pt x="273879" y="884"/>
                </a:lnTo>
                <a:lnTo>
                  <a:pt x="229505" y="74214"/>
                </a:lnTo>
                <a:lnTo>
                  <a:pt x="0" y="72645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平行四边形 4"/>
          <p:cNvSpPr/>
          <p:nvPr/>
        </p:nvSpPr>
        <p:spPr>
          <a:xfrm>
            <a:off x="4815618" y="2265695"/>
            <a:ext cx="349297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973" h="76595">
                <a:moveTo>
                  <a:pt x="0" y="75026"/>
                </a:moveTo>
                <a:lnTo>
                  <a:pt x="33858" y="0"/>
                </a:lnTo>
                <a:lnTo>
                  <a:pt x="261973" y="884"/>
                </a:lnTo>
                <a:lnTo>
                  <a:pt x="229505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平行四边形 4"/>
          <p:cNvSpPr/>
          <p:nvPr/>
        </p:nvSpPr>
        <p:spPr>
          <a:xfrm>
            <a:off x="5199793" y="2265695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平行四边形 4"/>
          <p:cNvSpPr/>
          <p:nvPr/>
        </p:nvSpPr>
        <p:spPr>
          <a:xfrm>
            <a:off x="5574443" y="2265695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平行四边形 100"/>
          <p:cNvSpPr/>
          <p:nvPr/>
        </p:nvSpPr>
        <p:spPr>
          <a:xfrm flipH="1">
            <a:off x="11133143" y="4293973"/>
            <a:ext cx="1128584" cy="358346"/>
          </a:xfrm>
          <a:prstGeom prst="parallelogram">
            <a:avLst>
              <a:gd name="adj" fmla="val 10948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平行四边形 4"/>
          <p:cNvSpPr/>
          <p:nvPr/>
        </p:nvSpPr>
        <p:spPr>
          <a:xfrm flipH="1">
            <a:off x="10399973" y="4275438"/>
            <a:ext cx="1037968" cy="37688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8476" h="376881">
                <a:moveTo>
                  <a:pt x="0" y="376881"/>
                </a:moveTo>
                <a:lnTo>
                  <a:pt x="355257" y="0"/>
                </a:lnTo>
                <a:lnTo>
                  <a:pt x="778476" y="12357"/>
                </a:lnTo>
                <a:lnTo>
                  <a:pt x="491182" y="364524"/>
                </a:lnTo>
                <a:lnTo>
                  <a:pt x="0" y="37688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平行四边形 4"/>
          <p:cNvSpPr/>
          <p:nvPr/>
        </p:nvSpPr>
        <p:spPr>
          <a:xfrm flipH="1">
            <a:off x="9642093" y="4281617"/>
            <a:ext cx="947352" cy="35834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514" h="358345">
                <a:moveTo>
                  <a:pt x="0" y="352167"/>
                </a:moveTo>
                <a:lnTo>
                  <a:pt x="281117" y="0"/>
                </a:lnTo>
                <a:lnTo>
                  <a:pt x="710514" y="6178"/>
                </a:lnTo>
                <a:lnTo>
                  <a:pt x="454112" y="358345"/>
                </a:lnTo>
                <a:lnTo>
                  <a:pt x="0" y="35216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平行四边形 4"/>
          <p:cNvSpPr/>
          <p:nvPr/>
        </p:nvSpPr>
        <p:spPr>
          <a:xfrm flipH="1">
            <a:off x="8884213" y="4269261"/>
            <a:ext cx="864975" cy="37070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31" h="370701">
                <a:moveTo>
                  <a:pt x="0" y="364523"/>
                </a:moveTo>
                <a:lnTo>
                  <a:pt x="237868" y="0"/>
                </a:lnTo>
                <a:lnTo>
                  <a:pt x="648731" y="18534"/>
                </a:lnTo>
                <a:lnTo>
                  <a:pt x="454112" y="370701"/>
                </a:lnTo>
                <a:lnTo>
                  <a:pt x="0" y="36452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平行四边形 4"/>
          <p:cNvSpPr/>
          <p:nvPr/>
        </p:nvSpPr>
        <p:spPr>
          <a:xfrm flipH="1">
            <a:off x="8109855" y="4281616"/>
            <a:ext cx="807311" cy="3583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483" h="358346">
                <a:moveTo>
                  <a:pt x="0" y="352168"/>
                </a:moveTo>
                <a:lnTo>
                  <a:pt x="188441" y="2"/>
                </a:lnTo>
                <a:lnTo>
                  <a:pt x="605483" y="0"/>
                </a:lnTo>
                <a:lnTo>
                  <a:pt x="454112" y="358346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平行四边形 4"/>
          <p:cNvSpPr/>
          <p:nvPr/>
        </p:nvSpPr>
        <p:spPr>
          <a:xfrm flipH="1">
            <a:off x="7351975" y="4281616"/>
            <a:ext cx="749645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2234" h="352168">
                <a:moveTo>
                  <a:pt x="0" y="352168"/>
                </a:moveTo>
                <a:lnTo>
                  <a:pt x="132836" y="12359"/>
                </a:lnTo>
                <a:lnTo>
                  <a:pt x="562234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平行四边形 4"/>
          <p:cNvSpPr/>
          <p:nvPr/>
        </p:nvSpPr>
        <p:spPr>
          <a:xfrm flipH="1">
            <a:off x="6594095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平行四边形 4"/>
          <p:cNvSpPr/>
          <p:nvPr/>
        </p:nvSpPr>
        <p:spPr>
          <a:xfrm flipH="1">
            <a:off x="10613473" y="3862483"/>
            <a:ext cx="925600" cy="28867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4200" h="288675">
                <a:moveTo>
                  <a:pt x="0" y="279963"/>
                </a:moveTo>
                <a:lnTo>
                  <a:pt x="304691" y="0"/>
                </a:lnTo>
                <a:lnTo>
                  <a:pt x="694200" y="8143"/>
                </a:lnTo>
                <a:lnTo>
                  <a:pt x="419547" y="288675"/>
                </a:lnTo>
                <a:lnTo>
                  <a:pt x="0" y="27996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平行四边形 4"/>
          <p:cNvSpPr/>
          <p:nvPr/>
        </p:nvSpPr>
        <p:spPr>
          <a:xfrm flipH="1">
            <a:off x="9928024" y="3870626"/>
            <a:ext cx="880653" cy="28053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90" h="280532">
                <a:moveTo>
                  <a:pt x="0" y="271820"/>
                </a:moveTo>
                <a:lnTo>
                  <a:pt x="266767" y="4498"/>
                </a:lnTo>
                <a:lnTo>
                  <a:pt x="660490" y="0"/>
                </a:lnTo>
                <a:lnTo>
                  <a:pt x="419547" y="280532"/>
                </a:lnTo>
                <a:lnTo>
                  <a:pt x="0" y="27182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平行四边形 4"/>
          <p:cNvSpPr/>
          <p:nvPr/>
        </p:nvSpPr>
        <p:spPr>
          <a:xfrm flipH="1">
            <a:off x="9259431" y="3866412"/>
            <a:ext cx="813232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924" h="284746">
                <a:moveTo>
                  <a:pt x="0" y="276034"/>
                </a:moveTo>
                <a:lnTo>
                  <a:pt x="224629" y="4498"/>
                </a:lnTo>
                <a:lnTo>
                  <a:pt x="609924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平行四边形 4"/>
          <p:cNvSpPr/>
          <p:nvPr/>
        </p:nvSpPr>
        <p:spPr>
          <a:xfrm flipH="1">
            <a:off x="8596455" y="3866412"/>
            <a:ext cx="762667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000" h="284746">
                <a:moveTo>
                  <a:pt x="0" y="276034"/>
                </a:moveTo>
                <a:lnTo>
                  <a:pt x="207774" y="284"/>
                </a:lnTo>
                <a:lnTo>
                  <a:pt x="572000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平行四边形 4"/>
          <p:cNvSpPr/>
          <p:nvPr/>
        </p:nvSpPr>
        <p:spPr>
          <a:xfrm flipH="1">
            <a:off x="7899769" y="3862199"/>
            <a:ext cx="717720" cy="2889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290" h="288959">
                <a:moveTo>
                  <a:pt x="0" y="280247"/>
                </a:moveTo>
                <a:lnTo>
                  <a:pt x="161423" y="8711"/>
                </a:lnTo>
                <a:lnTo>
                  <a:pt x="538290" y="0"/>
                </a:lnTo>
                <a:lnTo>
                  <a:pt x="419547" y="288959"/>
                </a:lnTo>
                <a:lnTo>
                  <a:pt x="0" y="28024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平行四边形 4"/>
          <p:cNvSpPr/>
          <p:nvPr/>
        </p:nvSpPr>
        <p:spPr>
          <a:xfrm flipH="1">
            <a:off x="7221040" y="3870910"/>
            <a:ext cx="654875" cy="28024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1156" h="280248">
                <a:moveTo>
                  <a:pt x="0" y="271536"/>
                </a:moveTo>
                <a:lnTo>
                  <a:pt x="109576" y="0"/>
                </a:lnTo>
                <a:lnTo>
                  <a:pt x="491156" y="715"/>
                </a:lnTo>
                <a:lnTo>
                  <a:pt x="419547" y="280248"/>
                </a:lnTo>
                <a:lnTo>
                  <a:pt x="0" y="27153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平行四边形 4"/>
          <p:cNvSpPr/>
          <p:nvPr/>
        </p:nvSpPr>
        <p:spPr>
          <a:xfrm flipH="1">
            <a:off x="6523456" y="3871626"/>
            <a:ext cx="610883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平行四边形 4"/>
          <p:cNvSpPr/>
          <p:nvPr/>
        </p:nvSpPr>
        <p:spPr>
          <a:xfrm flipH="1">
            <a:off x="10166019" y="3524394"/>
            <a:ext cx="809672" cy="23532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254" h="235325">
                <a:moveTo>
                  <a:pt x="0" y="226613"/>
                </a:moveTo>
                <a:lnTo>
                  <a:pt x="254241" y="0"/>
                </a:lnTo>
                <a:lnTo>
                  <a:pt x="607254" y="8028"/>
                </a:lnTo>
                <a:lnTo>
                  <a:pt x="394495" y="235325"/>
                </a:lnTo>
                <a:lnTo>
                  <a:pt x="0" y="22661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平行四边形 4"/>
          <p:cNvSpPr/>
          <p:nvPr/>
        </p:nvSpPr>
        <p:spPr>
          <a:xfrm flipH="1">
            <a:off x="9539718" y="3530658"/>
            <a:ext cx="776269" cy="22906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2202" h="229062">
                <a:moveTo>
                  <a:pt x="0" y="220350"/>
                </a:moveTo>
                <a:lnTo>
                  <a:pt x="222926" y="0"/>
                </a:lnTo>
                <a:lnTo>
                  <a:pt x="582202" y="1765"/>
                </a:lnTo>
                <a:lnTo>
                  <a:pt x="394495" y="229062"/>
                </a:lnTo>
                <a:lnTo>
                  <a:pt x="0" y="22035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平行四边形 4"/>
          <p:cNvSpPr/>
          <p:nvPr/>
        </p:nvSpPr>
        <p:spPr>
          <a:xfrm flipH="1">
            <a:off x="8934293" y="3533790"/>
            <a:ext cx="738691" cy="22593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018" h="225931">
                <a:moveTo>
                  <a:pt x="0" y="217219"/>
                </a:moveTo>
                <a:lnTo>
                  <a:pt x="201005" y="0"/>
                </a:lnTo>
                <a:lnTo>
                  <a:pt x="554018" y="1766"/>
                </a:lnTo>
                <a:lnTo>
                  <a:pt x="394495" y="225931"/>
                </a:lnTo>
                <a:lnTo>
                  <a:pt x="0" y="217219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平行四边形 4"/>
          <p:cNvSpPr/>
          <p:nvPr/>
        </p:nvSpPr>
        <p:spPr>
          <a:xfrm flipH="1">
            <a:off x="8320517" y="3526161"/>
            <a:ext cx="688587" cy="2335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440" h="233559">
                <a:moveTo>
                  <a:pt x="0" y="224847"/>
                </a:moveTo>
                <a:lnTo>
                  <a:pt x="147769" y="4497"/>
                </a:lnTo>
                <a:lnTo>
                  <a:pt x="516440" y="0"/>
                </a:lnTo>
                <a:lnTo>
                  <a:pt x="381969" y="233559"/>
                </a:lnTo>
                <a:lnTo>
                  <a:pt x="0" y="22484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平行四边形 4"/>
          <p:cNvSpPr/>
          <p:nvPr/>
        </p:nvSpPr>
        <p:spPr>
          <a:xfrm flipH="1">
            <a:off x="7710917" y="3532425"/>
            <a:ext cx="634307" cy="22797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730" h="227979">
                <a:moveTo>
                  <a:pt x="0" y="227979"/>
                </a:moveTo>
                <a:lnTo>
                  <a:pt x="119586" y="1365"/>
                </a:lnTo>
                <a:lnTo>
                  <a:pt x="475730" y="0"/>
                </a:lnTo>
                <a:lnTo>
                  <a:pt x="375706" y="227296"/>
                </a:lnTo>
                <a:lnTo>
                  <a:pt x="0" y="227979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平行四边形 4"/>
          <p:cNvSpPr/>
          <p:nvPr/>
        </p:nvSpPr>
        <p:spPr>
          <a:xfrm flipH="1">
            <a:off x="7105492" y="3533790"/>
            <a:ext cx="584203" cy="2266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152" h="226614">
                <a:moveTo>
                  <a:pt x="0" y="226614"/>
                </a:moveTo>
                <a:lnTo>
                  <a:pt x="82008" y="0"/>
                </a:lnTo>
                <a:lnTo>
                  <a:pt x="438152" y="1766"/>
                </a:lnTo>
                <a:lnTo>
                  <a:pt x="375706" y="225931"/>
                </a:lnTo>
                <a:lnTo>
                  <a:pt x="0" y="226614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平行四边形 4"/>
          <p:cNvSpPr/>
          <p:nvPr/>
        </p:nvSpPr>
        <p:spPr>
          <a:xfrm flipH="1">
            <a:off x="6495896" y="3524396"/>
            <a:ext cx="534097" cy="23600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573" h="236008">
                <a:moveTo>
                  <a:pt x="0" y="236008"/>
                </a:moveTo>
                <a:lnTo>
                  <a:pt x="53824" y="0"/>
                </a:lnTo>
                <a:lnTo>
                  <a:pt x="400573" y="4898"/>
                </a:lnTo>
                <a:lnTo>
                  <a:pt x="375706" y="235325"/>
                </a:lnTo>
                <a:lnTo>
                  <a:pt x="0" y="23600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平行四边形 4"/>
          <p:cNvSpPr/>
          <p:nvPr/>
        </p:nvSpPr>
        <p:spPr>
          <a:xfrm flipH="1">
            <a:off x="9790238" y="3250588"/>
            <a:ext cx="730341" cy="18413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756" h="184138">
                <a:moveTo>
                  <a:pt x="0" y="184138"/>
                </a:moveTo>
                <a:lnTo>
                  <a:pt x="213531" y="1366"/>
                </a:lnTo>
                <a:lnTo>
                  <a:pt x="547756" y="0"/>
                </a:lnTo>
                <a:lnTo>
                  <a:pt x="375706" y="183455"/>
                </a:lnTo>
                <a:lnTo>
                  <a:pt x="0" y="18413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平行四边形 4"/>
          <p:cNvSpPr/>
          <p:nvPr/>
        </p:nvSpPr>
        <p:spPr>
          <a:xfrm flipH="1">
            <a:off x="9226566" y="3248823"/>
            <a:ext cx="705289" cy="18590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8967" h="185903">
                <a:moveTo>
                  <a:pt x="0" y="185903"/>
                </a:moveTo>
                <a:lnTo>
                  <a:pt x="191611" y="0"/>
                </a:lnTo>
                <a:lnTo>
                  <a:pt x="528967" y="4897"/>
                </a:lnTo>
                <a:lnTo>
                  <a:pt x="375706" y="185220"/>
                </a:lnTo>
                <a:lnTo>
                  <a:pt x="0" y="18590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平行四边形 4"/>
          <p:cNvSpPr/>
          <p:nvPr/>
        </p:nvSpPr>
        <p:spPr>
          <a:xfrm flipH="1">
            <a:off x="8683770" y="3250588"/>
            <a:ext cx="646836" cy="19285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5127" h="192850">
                <a:moveTo>
                  <a:pt x="0" y="184138"/>
                </a:moveTo>
                <a:lnTo>
                  <a:pt x="150901" y="4498"/>
                </a:lnTo>
                <a:lnTo>
                  <a:pt x="485127" y="0"/>
                </a:lnTo>
                <a:lnTo>
                  <a:pt x="353785" y="192850"/>
                </a:lnTo>
                <a:lnTo>
                  <a:pt x="0" y="18413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平行四边形 4"/>
          <p:cNvSpPr/>
          <p:nvPr/>
        </p:nvSpPr>
        <p:spPr>
          <a:xfrm flipH="1">
            <a:off x="8120098" y="3247456"/>
            <a:ext cx="617609" cy="19598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207" h="195982">
                <a:moveTo>
                  <a:pt x="0" y="187270"/>
                </a:moveTo>
                <a:lnTo>
                  <a:pt x="132112" y="7630"/>
                </a:lnTo>
                <a:lnTo>
                  <a:pt x="463207" y="0"/>
                </a:lnTo>
                <a:lnTo>
                  <a:pt x="353785" y="195982"/>
                </a:lnTo>
                <a:lnTo>
                  <a:pt x="0" y="18727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平行四边形 4"/>
          <p:cNvSpPr/>
          <p:nvPr/>
        </p:nvSpPr>
        <p:spPr>
          <a:xfrm flipH="1">
            <a:off x="7564776" y="3244324"/>
            <a:ext cx="580032" cy="1991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024" h="199114">
                <a:moveTo>
                  <a:pt x="0" y="190402"/>
                </a:moveTo>
                <a:lnTo>
                  <a:pt x="107060" y="4499"/>
                </a:lnTo>
                <a:lnTo>
                  <a:pt x="435024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平行四边形 4"/>
          <p:cNvSpPr/>
          <p:nvPr/>
        </p:nvSpPr>
        <p:spPr>
          <a:xfrm flipH="1">
            <a:off x="7001106" y="3244324"/>
            <a:ext cx="542453" cy="1991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6840" h="199114">
                <a:moveTo>
                  <a:pt x="0" y="190402"/>
                </a:moveTo>
                <a:lnTo>
                  <a:pt x="63219" y="4500"/>
                </a:lnTo>
                <a:lnTo>
                  <a:pt x="406840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平行四边形 4"/>
          <p:cNvSpPr/>
          <p:nvPr/>
        </p:nvSpPr>
        <p:spPr>
          <a:xfrm flipH="1">
            <a:off x="6441608" y="3250588"/>
            <a:ext cx="479824" cy="1928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868" h="192851">
                <a:moveTo>
                  <a:pt x="0" y="190402"/>
                </a:moveTo>
                <a:lnTo>
                  <a:pt x="28773" y="1369"/>
                </a:lnTo>
                <a:lnTo>
                  <a:pt x="359868" y="0"/>
                </a:lnTo>
                <a:lnTo>
                  <a:pt x="341259" y="192851"/>
                </a:lnTo>
                <a:lnTo>
                  <a:pt x="0" y="19040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平行四边形 4"/>
          <p:cNvSpPr/>
          <p:nvPr/>
        </p:nvSpPr>
        <p:spPr>
          <a:xfrm flipH="1">
            <a:off x="9506314" y="3020223"/>
            <a:ext cx="630133" cy="15771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2600" h="157719">
                <a:moveTo>
                  <a:pt x="0" y="157719"/>
                </a:moveTo>
                <a:lnTo>
                  <a:pt x="182216" y="0"/>
                </a:lnTo>
                <a:lnTo>
                  <a:pt x="472600" y="1765"/>
                </a:lnTo>
                <a:lnTo>
                  <a:pt x="322471" y="157036"/>
                </a:lnTo>
                <a:lnTo>
                  <a:pt x="0" y="157719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平行四边形 4"/>
          <p:cNvSpPr/>
          <p:nvPr/>
        </p:nvSpPr>
        <p:spPr>
          <a:xfrm flipH="1">
            <a:off x="8988573" y="3020223"/>
            <a:ext cx="605081" cy="15771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3811" h="157719">
                <a:moveTo>
                  <a:pt x="0" y="157719"/>
                </a:moveTo>
                <a:lnTo>
                  <a:pt x="150901" y="0"/>
                </a:lnTo>
                <a:lnTo>
                  <a:pt x="453811" y="1765"/>
                </a:lnTo>
                <a:lnTo>
                  <a:pt x="322471" y="157036"/>
                </a:lnTo>
                <a:lnTo>
                  <a:pt x="0" y="157719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平行四边形 4"/>
          <p:cNvSpPr/>
          <p:nvPr/>
        </p:nvSpPr>
        <p:spPr>
          <a:xfrm flipH="1">
            <a:off x="8470827" y="3018855"/>
            <a:ext cx="57167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759" h="159086">
                <a:moveTo>
                  <a:pt x="0" y="159086"/>
                </a:moveTo>
                <a:lnTo>
                  <a:pt x="119586" y="4498"/>
                </a:lnTo>
                <a:lnTo>
                  <a:pt x="428759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平行四边形 4"/>
          <p:cNvSpPr/>
          <p:nvPr/>
        </p:nvSpPr>
        <p:spPr>
          <a:xfrm flipH="1">
            <a:off x="7965611" y="3018855"/>
            <a:ext cx="538276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707" h="159086">
                <a:moveTo>
                  <a:pt x="0" y="159086"/>
                </a:moveTo>
                <a:lnTo>
                  <a:pt x="100797" y="4498"/>
                </a:lnTo>
                <a:lnTo>
                  <a:pt x="403707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平行四边形 4"/>
          <p:cNvSpPr/>
          <p:nvPr/>
        </p:nvSpPr>
        <p:spPr>
          <a:xfrm flipH="1">
            <a:off x="7443693" y="3020221"/>
            <a:ext cx="509048" cy="15772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786" h="157720">
                <a:moveTo>
                  <a:pt x="0" y="157720"/>
                </a:moveTo>
                <a:lnTo>
                  <a:pt x="75745" y="0"/>
                </a:lnTo>
                <a:lnTo>
                  <a:pt x="381786" y="1766"/>
                </a:lnTo>
                <a:lnTo>
                  <a:pt x="313076" y="157037"/>
                </a:lnTo>
                <a:lnTo>
                  <a:pt x="0" y="15772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平行四边形 4"/>
          <p:cNvSpPr/>
          <p:nvPr/>
        </p:nvSpPr>
        <p:spPr>
          <a:xfrm flipH="1">
            <a:off x="6938479" y="3018855"/>
            <a:ext cx="467295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平行四边形 4"/>
          <p:cNvSpPr/>
          <p:nvPr/>
        </p:nvSpPr>
        <p:spPr>
          <a:xfrm flipH="1">
            <a:off x="6416561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平行四边形 4"/>
          <p:cNvSpPr/>
          <p:nvPr/>
        </p:nvSpPr>
        <p:spPr>
          <a:xfrm flipH="1">
            <a:off x="9234918" y="2819807"/>
            <a:ext cx="571679" cy="13511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759" h="135116">
                <a:moveTo>
                  <a:pt x="0" y="132667"/>
                </a:moveTo>
                <a:lnTo>
                  <a:pt x="147769" y="0"/>
                </a:lnTo>
                <a:lnTo>
                  <a:pt x="428759" y="8028"/>
                </a:lnTo>
                <a:lnTo>
                  <a:pt x="294288" y="135116"/>
                </a:lnTo>
                <a:lnTo>
                  <a:pt x="0" y="13266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平行四边形 4"/>
          <p:cNvSpPr/>
          <p:nvPr/>
        </p:nvSpPr>
        <p:spPr>
          <a:xfrm flipH="1">
            <a:off x="8758929" y="2822939"/>
            <a:ext cx="554977" cy="13198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233" h="131984">
                <a:moveTo>
                  <a:pt x="0" y="129535"/>
                </a:moveTo>
                <a:lnTo>
                  <a:pt x="125849" y="0"/>
                </a:lnTo>
                <a:lnTo>
                  <a:pt x="416233" y="1765"/>
                </a:lnTo>
                <a:lnTo>
                  <a:pt x="294288" y="131984"/>
                </a:lnTo>
                <a:lnTo>
                  <a:pt x="0" y="129535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平行四边形 4"/>
          <p:cNvSpPr/>
          <p:nvPr/>
        </p:nvSpPr>
        <p:spPr>
          <a:xfrm flipH="1">
            <a:off x="8291290" y="2821573"/>
            <a:ext cx="521575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181" h="133351">
                <a:moveTo>
                  <a:pt x="0" y="130902"/>
                </a:moveTo>
                <a:lnTo>
                  <a:pt x="107060" y="4498"/>
                </a:lnTo>
                <a:lnTo>
                  <a:pt x="39118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平行四边形 4"/>
          <p:cNvSpPr/>
          <p:nvPr/>
        </p:nvSpPr>
        <p:spPr>
          <a:xfrm flipH="1">
            <a:off x="7819475" y="2821573"/>
            <a:ext cx="492348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261" h="133351">
                <a:moveTo>
                  <a:pt x="0" y="130902"/>
                </a:moveTo>
                <a:lnTo>
                  <a:pt x="91402" y="4498"/>
                </a:lnTo>
                <a:lnTo>
                  <a:pt x="36926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平行四边形 4"/>
          <p:cNvSpPr/>
          <p:nvPr/>
        </p:nvSpPr>
        <p:spPr>
          <a:xfrm flipH="1">
            <a:off x="7347661" y="2821573"/>
            <a:ext cx="463121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341" h="133351">
                <a:moveTo>
                  <a:pt x="0" y="130902"/>
                </a:moveTo>
                <a:lnTo>
                  <a:pt x="72613" y="1367"/>
                </a:lnTo>
                <a:lnTo>
                  <a:pt x="34734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平行四边形 4"/>
          <p:cNvSpPr/>
          <p:nvPr/>
        </p:nvSpPr>
        <p:spPr>
          <a:xfrm flipH="1">
            <a:off x="6880022" y="2821573"/>
            <a:ext cx="413017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平行四边形 4"/>
          <p:cNvSpPr/>
          <p:nvPr/>
        </p:nvSpPr>
        <p:spPr>
          <a:xfrm flipH="1">
            <a:off x="6404033" y="2821573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平行四边形 4"/>
          <p:cNvSpPr/>
          <p:nvPr/>
        </p:nvSpPr>
        <p:spPr>
          <a:xfrm flipH="1">
            <a:off x="9026150" y="2653839"/>
            <a:ext cx="504873" cy="11945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8655" h="119458">
                <a:moveTo>
                  <a:pt x="0" y="110746"/>
                </a:moveTo>
                <a:lnTo>
                  <a:pt x="119586" y="0"/>
                </a:lnTo>
                <a:lnTo>
                  <a:pt x="378655" y="8028"/>
                </a:lnTo>
                <a:lnTo>
                  <a:pt x="272368" y="119458"/>
                </a:lnTo>
                <a:lnTo>
                  <a:pt x="0" y="11074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平行四边形 4"/>
          <p:cNvSpPr/>
          <p:nvPr/>
        </p:nvSpPr>
        <p:spPr>
          <a:xfrm flipH="1">
            <a:off x="8583565" y="2655605"/>
            <a:ext cx="488172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129" h="117693">
                <a:moveTo>
                  <a:pt x="0" y="108981"/>
                </a:moveTo>
                <a:lnTo>
                  <a:pt x="107060" y="1366"/>
                </a:lnTo>
                <a:lnTo>
                  <a:pt x="366129" y="0"/>
                </a:lnTo>
                <a:lnTo>
                  <a:pt x="272368" y="117693"/>
                </a:lnTo>
                <a:lnTo>
                  <a:pt x="0" y="10898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平行四边形 4"/>
          <p:cNvSpPr/>
          <p:nvPr/>
        </p:nvSpPr>
        <p:spPr>
          <a:xfrm flipH="1">
            <a:off x="8132627" y="2655605"/>
            <a:ext cx="488172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129" h="117693">
                <a:moveTo>
                  <a:pt x="0" y="108981"/>
                </a:moveTo>
                <a:lnTo>
                  <a:pt x="107060" y="1366"/>
                </a:lnTo>
                <a:lnTo>
                  <a:pt x="366129" y="0"/>
                </a:lnTo>
                <a:lnTo>
                  <a:pt x="272368" y="117693"/>
                </a:lnTo>
                <a:lnTo>
                  <a:pt x="0" y="10898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平行四边形 4"/>
          <p:cNvSpPr/>
          <p:nvPr/>
        </p:nvSpPr>
        <p:spPr>
          <a:xfrm flipH="1">
            <a:off x="7698392" y="2655605"/>
            <a:ext cx="442243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682" h="117693">
                <a:moveTo>
                  <a:pt x="0" y="108981"/>
                </a:moveTo>
                <a:lnTo>
                  <a:pt x="75745" y="4497"/>
                </a:lnTo>
                <a:lnTo>
                  <a:pt x="331682" y="0"/>
                </a:lnTo>
                <a:lnTo>
                  <a:pt x="259842" y="117693"/>
                </a:lnTo>
                <a:lnTo>
                  <a:pt x="0" y="10898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平行四边形 4"/>
          <p:cNvSpPr/>
          <p:nvPr/>
        </p:nvSpPr>
        <p:spPr>
          <a:xfrm flipH="1">
            <a:off x="7264156" y="2655604"/>
            <a:ext cx="413016" cy="11456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2" h="114562">
                <a:moveTo>
                  <a:pt x="0" y="108981"/>
                </a:moveTo>
                <a:lnTo>
                  <a:pt x="56956" y="1366"/>
                </a:lnTo>
                <a:lnTo>
                  <a:pt x="309762" y="0"/>
                </a:lnTo>
                <a:lnTo>
                  <a:pt x="266105" y="114562"/>
                </a:lnTo>
                <a:lnTo>
                  <a:pt x="0" y="10898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平行四边形 4"/>
          <p:cNvSpPr/>
          <p:nvPr/>
        </p:nvSpPr>
        <p:spPr>
          <a:xfrm flipH="1">
            <a:off x="6824920" y="2654588"/>
            <a:ext cx="387616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712" h="115578">
                <a:moveTo>
                  <a:pt x="0" y="109997"/>
                </a:moveTo>
                <a:lnTo>
                  <a:pt x="42668" y="0"/>
                </a:lnTo>
                <a:lnTo>
                  <a:pt x="290712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平行四边形 4"/>
          <p:cNvSpPr/>
          <p:nvPr/>
        </p:nvSpPr>
        <p:spPr>
          <a:xfrm flipH="1">
            <a:off x="6377247" y="2654588"/>
            <a:ext cx="368565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424" h="115578">
                <a:moveTo>
                  <a:pt x="0" y="109997"/>
                </a:moveTo>
                <a:lnTo>
                  <a:pt x="21237" y="0"/>
                </a:lnTo>
                <a:lnTo>
                  <a:pt x="276424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平行四边形 4"/>
          <p:cNvSpPr/>
          <p:nvPr/>
        </p:nvSpPr>
        <p:spPr>
          <a:xfrm flipH="1">
            <a:off x="8826125" y="2506201"/>
            <a:ext cx="473123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42" h="102790">
                <a:moveTo>
                  <a:pt x="0" y="98840"/>
                </a:moveTo>
                <a:lnTo>
                  <a:pt x="107679" y="0"/>
                </a:lnTo>
                <a:lnTo>
                  <a:pt x="354842" y="885"/>
                </a:lnTo>
                <a:lnTo>
                  <a:pt x="260461" y="102790"/>
                </a:lnTo>
                <a:lnTo>
                  <a:pt x="0" y="9884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平行四边形 4"/>
          <p:cNvSpPr/>
          <p:nvPr/>
        </p:nvSpPr>
        <p:spPr>
          <a:xfrm flipH="1">
            <a:off x="8403849" y="2506201"/>
            <a:ext cx="473123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42" h="102790">
                <a:moveTo>
                  <a:pt x="0" y="98840"/>
                </a:moveTo>
                <a:lnTo>
                  <a:pt x="107679" y="0"/>
                </a:lnTo>
                <a:lnTo>
                  <a:pt x="354842" y="885"/>
                </a:lnTo>
                <a:lnTo>
                  <a:pt x="260461" y="102790"/>
                </a:lnTo>
                <a:lnTo>
                  <a:pt x="0" y="9884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平行四边形 4"/>
          <p:cNvSpPr/>
          <p:nvPr/>
        </p:nvSpPr>
        <p:spPr>
          <a:xfrm flipH="1">
            <a:off x="8010148" y="2508582"/>
            <a:ext cx="431848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平行四边形 4"/>
          <p:cNvSpPr/>
          <p:nvPr/>
        </p:nvSpPr>
        <p:spPr>
          <a:xfrm flipH="1">
            <a:off x="7581523" y="2508582"/>
            <a:ext cx="431848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平行四边形 4"/>
          <p:cNvSpPr/>
          <p:nvPr/>
        </p:nvSpPr>
        <p:spPr>
          <a:xfrm flipH="1">
            <a:off x="7171949" y="2506201"/>
            <a:ext cx="403272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454" h="100409">
                <a:moveTo>
                  <a:pt x="0" y="98840"/>
                </a:moveTo>
                <a:lnTo>
                  <a:pt x="60054" y="0"/>
                </a:lnTo>
                <a:lnTo>
                  <a:pt x="302454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平行四边形 4"/>
          <p:cNvSpPr/>
          <p:nvPr/>
        </p:nvSpPr>
        <p:spPr>
          <a:xfrm flipH="1">
            <a:off x="6768724" y="2503819"/>
            <a:ext cx="377872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102790">
                <a:moveTo>
                  <a:pt x="0" y="101221"/>
                </a:moveTo>
                <a:lnTo>
                  <a:pt x="48148" y="0"/>
                </a:lnTo>
                <a:lnTo>
                  <a:pt x="283404" y="3266"/>
                </a:lnTo>
                <a:lnTo>
                  <a:pt x="258080" y="102790"/>
                </a:lnTo>
                <a:lnTo>
                  <a:pt x="0" y="10122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平行四边形 4"/>
          <p:cNvSpPr/>
          <p:nvPr/>
        </p:nvSpPr>
        <p:spPr>
          <a:xfrm flipH="1">
            <a:off x="6349627" y="2506201"/>
            <a:ext cx="361996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7" h="100409">
                <a:moveTo>
                  <a:pt x="0" y="98840"/>
                </a:moveTo>
                <a:lnTo>
                  <a:pt x="24336" y="0"/>
                </a:lnTo>
                <a:lnTo>
                  <a:pt x="271497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平行四边形 4"/>
          <p:cNvSpPr/>
          <p:nvPr/>
        </p:nvSpPr>
        <p:spPr>
          <a:xfrm flipH="1">
            <a:off x="8657853" y="2375234"/>
            <a:ext cx="441372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029" h="90883">
                <a:moveTo>
                  <a:pt x="0" y="86933"/>
                </a:moveTo>
                <a:lnTo>
                  <a:pt x="102916" y="0"/>
                </a:lnTo>
                <a:lnTo>
                  <a:pt x="331029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平行四边形 4"/>
          <p:cNvSpPr/>
          <p:nvPr/>
        </p:nvSpPr>
        <p:spPr>
          <a:xfrm flipH="1">
            <a:off x="8280027" y="2375234"/>
            <a:ext cx="415972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979" h="90883">
                <a:moveTo>
                  <a:pt x="0" y="86933"/>
                </a:moveTo>
                <a:lnTo>
                  <a:pt x="86247" y="0"/>
                </a:lnTo>
                <a:lnTo>
                  <a:pt x="311979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平行四边形 4"/>
          <p:cNvSpPr/>
          <p:nvPr/>
        </p:nvSpPr>
        <p:spPr>
          <a:xfrm flipH="1">
            <a:off x="7883153" y="2377615"/>
            <a:ext cx="406447" cy="8850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4552 h 88502"/>
              <a:gd name="connsiteX1" fmla="*/ 71960 w 331029"/>
              <a:gd name="connsiteY1" fmla="*/ 0 h 88502"/>
              <a:gd name="connsiteX2" fmla="*/ 331029 w 331029"/>
              <a:gd name="connsiteY2" fmla="*/ 885 h 88502"/>
              <a:gd name="connsiteX3" fmla="*/ 243792 w 331029"/>
              <a:gd name="connsiteY3" fmla="*/ 88502 h 88502"/>
              <a:gd name="connsiteX4" fmla="*/ 0 w 331029"/>
              <a:gd name="connsiteY4" fmla="*/ 84552 h 88502"/>
              <a:gd name="connsiteX0" fmla="*/ 0 w 304835"/>
              <a:gd name="connsiteY0" fmla="*/ 84552 h 88502"/>
              <a:gd name="connsiteX1" fmla="*/ 71960 w 304835"/>
              <a:gd name="connsiteY1" fmla="*/ 0 h 88502"/>
              <a:gd name="connsiteX2" fmla="*/ 304835 w 304835"/>
              <a:gd name="connsiteY2" fmla="*/ 885 h 88502"/>
              <a:gd name="connsiteX3" fmla="*/ 243792 w 304835"/>
              <a:gd name="connsiteY3" fmla="*/ 88502 h 88502"/>
              <a:gd name="connsiteX4" fmla="*/ 0 w 304835"/>
              <a:gd name="connsiteY4" fmla="*/ 84552 h 88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835" h="88502">
                <a:moveTo>
                  <a:pt x="0" y="84552"/>
                </a:moveTo>
                <a:lnTo>
                  <a:pt x="71960" y="0"/>
                </a:lnTo>
                <a:lnTo>
                  <a:pt x="304835" y="885"/>
                </a:lnTo>
                <a:lnTo>
                  <a:pt x="243792" y="88502"/>
                </a:lnTo>
                <a:lnTo>
                  <a:pt x="0" y="8455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平行四边形 4"/>
          <p:cNvSpPr/>
          <p:nvPr/>
        </p:nvSpPr>
        <p:spPr>
          <a:xfrm flipH="1">
            <a:off x="7495803" y="2375234"/>
            <a:ext cx="387396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648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23885"/>
              <a:gd name="connsiteY0" fmla="*/ 86933 h 90883"/>
              <a:gd name="connsiteX1" fmla="*/ 57672 w 323885"/>
              <a:gd name="connsiteY1" fmla="*/ 0 h 90883"/>
              <a:gd name="connsiteX2" fmla="*/ 323885 w 323885"/>
              <a:gd name="connsiteY2" fmla="*/ 3266 h 90883"/>
              <a:gd name="connsiteX3" fmla="*/ 236648 w 323885"/>
              <a:gd name="connsiteY3" fmla="*/ 90883 h 90883"/>
              <a:gd name="connsiteX4" fmla="*/ 0 w 323885"/>
              <a:gd name="connsiteY4" fmla="*/ 86933 h 90883"/>
              <a:gd name="connsiteX0" fmla="*/ 0 w 290547"/>
              <a:gd name="connsiteY0" fmla="*/ 86933 h 90883"/>
              <a:gd name="connsiteX1" fmla="*/ 57672 w 290547"/>
              <a:gd name="connsiteY1" fmla="*/ 0 h 90883"/>
              <a:gd name="connsiteX2" fmla="*/ 290547 w 290547"/>
              <a:gd name="connsiteY2" fmla="*/ 3266 h 90883"/>
              <a:gd name="connsiteX3" fmla="*/ 236648 w 290547"/>
              <a:gd name="connsiteY3" fmla="*/ 90883 h 90883"/>
              <a:gd name="connsiteX4" fmla="*/ 0 w 290547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547" h="90883">
                <a:moveTo>
                  <a:pt x="0" y="86933"/>
                </a:moveTo>
                <a:lnTo>
                  <a:pt x="57672" y="0"/>
                </a:lnTo>
                <a:lnTo>
                  <a:pt x="290547" y="3266"/>
                </a:lnTo>
                <a:lnTo>
                  <a:pt x="236648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平行四边形 4"/>
          <p:cNvSpPr/>
          <p:nvPr/>
        </p:nvSpPr>
        <p:spPr>
          <a:xfrm flipH="1">
            <a:off x="7108452" y="2372852"/>
            <a:ext cx="377872" cy="9326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9314 h 93264"/>
              <a:gd name="connsiteX1" fmla="*/ 55291 w 331029"/>
              <a:gd name="connsiteY1" fmla="*/ 0 h 93264"/>
              <a:gd name="connsiteX2" fmla="*/ 331029 w 331029"/>
              <a:gd name="connsiteY2" fmla="*/ 5647 h 93264"/>
              <a:gd name="connsiteX3" fmla="*/ 243792 w 331029"/>
              <a:gd name="connsiteY3" fmla="*/ 93264 h 93264"/>
              <a:gd name="connsiteX4" fmla="*/ 0 w 331029"/>
              <a:gd name="connsiteY4" fmla="*/ 89314 h 93264"/>
              <a:gd name="connsiteX0" fmla="*/ 0 w 283404"/>
              <a:gd name="connsiteY0" fmla="*/ 89314 h 93264"/>
              <a:gd name="connsiteX1" fmla="*/ 55291 w 283404"/>
              <a:gd name="connsiteY1" fmla="*/ 0 h 93264"/>
              <a:gd name="connsiteX2" fmla="*/ 283404 w 283404"/>
              <a:gd name="connsiteY2" fmla="*/ 5647 h 93264"/>
              <a:gd name="connsiteX3" fmla="*/ 243792 w 283404"/>
              <a:gd name="connsiteY3" fmla="*/ 93264 h 93264"/>
              <a:gd name="connsiteX4" fmla="*/ 0 w 283404"/>
              <a:gd name="connsiteY4" fmla="*/ 89314 h 9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93264">
                <a:moveTo>
                  <a:pt x="0" y="89314"/>
                </a:moveTo>
                <a:lnTo>
                  <a:pt x="55291" y="0"/>
                </a:lnTo>
                <a:lnTo>
                  <a:pt x="283404" y="5647"/>
                </a:lnTo>
                <a:lnTo>
                  <a:pt x="243792" y="93264"/>
                </a:lnTo>
                <a:lnTo>
                  <a:pt x="0" y="89314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平行四边形 4"/>
          <p:cNvSpPr/>
          <p:nvPr/>
        </p:nvSpPr>
        <p:spPr>
          <a:xfrm flipH="1">
            <a:off x="6717927" y="2378500"/>
            <a:ext cx="361997" cy="8761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3667 h 87617"/>
              <a:gd name="connsiteX1" fmla="*/ 31478 w 331029"/>
              <a:gd name="connsiteY1" fmla="*/ 1497 h 87617"/>
              <a:gd name="connsiteX2" fmla="*/ 331029 w 331029"/>
              <a:gd name="connsiteY2" fmla="*/ 0 h 87617"/>
              <a:gd name="connsiteX3" fmla="*/ 243792 w 331029"/>
              <a:gd name="connsiteY3" fmla="*/ 87617 h 87617"/>
              <a:gd name="connsiteX4" fmla="*/ 0 w 331029"/>
              <a:gd name="connsiteY4" fmla="*/ 83667 h 87617"/>
              <a:gd name="connsiteX0" fmla="*/ 0 w 271498"/>
              <a:gd name="connsiteY0" fmla="*/ 83667 h 87617"/>
              <a:gd name="connsiteX1" fmla="*/ 31478 w 271498"/>
              <a:gd name="connsiteY1" fmla="*/ 1497 h 87617"/>
              <a:gd name="connsiteX2" fmla="*/ 271498 w 271498"/>
              <a:gd name="connsiteY2" fmla="*/ 0 h 87617"/>
              <a:gd name="connsiteX3" fmla="*/ 243792 w 271498"/>
              <a:gd name="connsiteY3" fmla="*/ 87617 h 87617"/>
              <a:gd name="connsiteX4" fmla="*/ 0 w 271498"/>
              <a:gd name="connsiteY4" fmla="*/ 83667 h 8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8" h="87617">
                <a:moveTo>
                  <a:pt x="0" y="83667"/>
                </a:moveTo>
                <a:lnTo>
                  <a:pt x="31478" y="1497"/>
                </a:lnTo>
                <a:lnTo>
                  <a:pt x="271498" y="0"/>
                </a:lnTo>
                <a:lnTo>
                  <a:pt x="243792" y="87617"/>
                </a:lnTo>
                <a:lnTo>
                  <a:pt x="0" y="8366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平行四边形 4"/>
          <p:cNvSpPr/>
          <p:nvPr/>
        </p:nvSpPr>
        <p:spPr>
          <a:xfrm flipH="1">
            <a:off x="6340102" y="2375234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平行四边形 4"/>
          <p:cNvSpPr/>
          <p:nvPr/>
        </p:nvSpPr>
        <p:spPr>
          <a:xfrm flipH="1">
            <a:off x="8508627" y="2265695"/>
            <a:ext cx="409621" cy="7659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7216" h="76596">
                <a:moveTo>
                  <a:pt x="0" y="75027"/>
                </a:moveTo>
                <a:lnTo>
                  <a:pt x="81484" y="0"/>
                </a:lnTo>
                <a:lnTo>
                  <a:pt x="307216" y="3266"/>
                </a:lnTo>
                <a:lnTo>
                  <a:pt x="229505" y="76596"/>
                </a:lnTo>
                <a:lnTo>
                  <a:pt x="0" y="7502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平行四边形 4"/>
          <p:cNvSpPr/>
          <p:nvPr/>
        </p:nvSpPr>
        <p:spPr>
          <a:xfrm flipH="1">
            <a:off x="8146678" y="2264198"/>
            <a:ext cx="390572" cy="780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929" h="78093">
                <a:moveTo>
                  <a:pt x="0" y="76524"/>
                </a:moveTo>
                <a:lnTo>
                  <a:pt x="81484" y="1497"/>
                </a:lnTo>
                <a:lnTo>
                  <a:pt x="292929" y="0"/>
                </a:lnTo>
                <a:lnTo>
                  <a:pt x="229505" y="78093"/>
                </a:lnTo>
                <a:lnTo>
                  <a:pt x="0" y="76524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平行四边形 4"/>
          <p:cNvSpPr/>
          <p:nvPr/>
        </p:nvSpPr>
        <p:spPr>
          <a:xfrm flipH="1">
            <a:off x="7784728" y="2265694"/>
            <a:ext cx="377872" cy="7659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76596">
                <a:moveTo>
                  <a:pt x="0" y="75027"/>
                </a:moveTo>
                <a:lnTo>
                  <a:pt x="67196" y="0"/>
                </a:lnTo>
                <a:lnTo>
                  <a:pt x="283404" y="885"/>
                </a:lnTo>
                <a:lnTo>
                  <a:pt x="229505" y="76596"/>
                </a:lnTo>
                <a:lnTo>
                  <a:pt x="0" y="7502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平行四边形 4"/>
          <p:cNvSpPr/>
          <p:nvPr/>
        </p:nvSpPr>
        <p:spPr>
          <a:xfrm flipH="1">
            <a:off x="7416430" y="2268076"/>
            <a:ext cx="365172" cy="742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879" h="74214">
                <a:moveTo>
                  <a:pt x="0" y="72645"/>
                </a:moveTo>
                <a:lnTo>
                  <a:pt x="52908" y="0"/>
                </a:lnTo>
                <a:lnTo>
                  <a:pt x="273879" y="884"/>
                </a:lnTo>
                <a:lnTo>
                  <a:pt x="229505" y="74214"/>
                </a:lnTo>
                <a:lnTo>
                  <a:pt x="0" y="72645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平行四边形 4"/>
          <p:cNvSpPr/>
          <p:nvPr/>
        </p:nvSpPr>
        <p:spPr>
          <a:xfrm flipH="1">
            <a:off x="7048130" y="2265695"/>
            <a:ext cx="349297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973" h="76595">
                <a:moveTo>
                  <a:pt x="0" y="75026"/>
                </a:moveTo>
                <a:lnTo>
                  <a:pt x="33858" y="0"/>
                </a:lnTo>
                <a:lnTo>
                  <a:pt x="261973" y="884"/>
                </a:lnTo>
                <a:lnTo>
                  <a:pt x="229505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平行四边形 4"/>
          <p:cNvSpPr/>
          <p:nvPr/>
        </p:nvSpPr>
        <p:spPr>
          <a:xfrm flipH="1">
            <a:off x="6702054" y="2265695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平行四边形 4"/>
          <p:cNvSpPr/>
          <p:nvPr/>
        </p:nvSpPr>
        <p:spPr>
          <a:xfrm flipH="1">
            <a:off x="6327403" y="2265695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平行四边形 4"/>
          <p:cNvSpPr/>
          <p:nvPr/>
        </p:nvSpPr>
        <p:spPr>
          <a:xfrm>
            <a:off x="5777183" y="4281616"/>
            <a:ext cx="654309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500450"/>
              <a:gd name="connsiteY0" fmla="*/ 352168 h 352168"/>
              <a:gd name="connsiteX1" fmla="*/ 20532 w 500450"/>
              <a:gd name="connsiteY1" fmla="*/ 2383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478826"/>
              <a:gd name="connsiteY0" fmla="*/ 352168 h 352168"/>
              <a:gd name="connsiteX1" fmla="*/ 20532 w 478826"/>
              <a:gd name="connsiteY1" fmla="*/ 2383 h 352168"/>
              <a:gd name="connsiteX2" fmla="*/ 469494 w 478826"/>
              <a:gd name="connsiteY2" fmla="*/ 0 h 352168"/>
              <a:gd name="connsiteX3" fmla="*/ 478826 w 478826"/>
              <a:gd name="connsiteY3" fmla="*/ 352168 h 352168"/>
              <a:gd name="connsiteX4" fmla="*/ 0 w 478826"/>
              <a:gd name="connsiteY4" fmla="*/ 352168 h 352168"/>
              <a:gd name="connsiteX0" fmla="*/ 0 w 490732"/>
              <a:gd name="connsiteY0" fmla="*/ 352168 h 352168"/>
              <a:gd name="connsiteX1" fmla="*/ 20532 w 490732"/>
              <a:gd name="connsiteY1" fmla="*/ 2383 h 352168"/>
              <a:gd name="connsiteX2" fmla="*/ 469494 w 490732"/>
              <a:gd name="connsiteY2" fmla="*/ 0 h 352168"/>
              <a:gd name="connsiteX3" fmla="*/ 490732 w 490732"/>
              <a:gd name="connsiteY3" fmla="*/ 352168 h 352168"/>
              <a:gd name="connsiteX4" fmla="*/ 0 w 490732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0732" h="352168">
                <a:moveTo>
                  <a:pt x="0" y="352168"/>
                </a:moveTo>
                <a:lnTo>
                  <a:pt x="20532" y="2383"/>
                </a:lnTo>
                <a:lnTo>
                  <a:pt x="469494" y="0"/>
                </a:lnTo>
                <a:lnTo>
                  <a:pt x="490732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平行四边形 4"/>
          <p:cNvSpPr/>
          <p:nvPr/>
        </p:nvSpPr>
        <p:spPr>
          <a:xfrm>
            <a:off x="5815306" y="3862100"/>
            <a:ext cx="584796" cy="28905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  <a:gd name="connsiteX0" fmla="*/ 0 w 458162"/>
              <a:gd name="connsiteY0" fmla="*/ 273967 h 282679"/>
              <a:gd name="connsiteX1" fmla="*/ 21813 w 458162"/>
              <a:gd name="connsiteY1" fmla="*/ 0 h 282679"/>
              <a:gd name="connsiteX2" fmla="*/ 458162 w 458162"/>
              <a:gd name="connsiteY2" fmla="*/ 3146 h 282679"/>
              <a:gd name="connsiteX3" fmla="*/ 419547 w 458162"/>
              <a:gd name="connsiteY3" fmla="*/ 282679 h 282679"/>
              <a:gd name="connsiteX4" fmla="*/ 0 w 458162"/>
              <a:gd name="connsiteY4" fmla="*/ 273967 h 282679"/>
              <a:gd name="connsiteX0" fmla="*/ 0 w 424824"/>
              <a:gd name="connsiteY0" fmla="*/ 280346 h 289058"/>
              <a:gd name="connsiteX1" fmla="*/ 21813 w 424824"/>
              <a:gd name="connsiteY1" fmla="*/ 6379 h 289058"/>
              <a:gd name="connsiteX2" fmla="*/ 424824 w 424824"/>
              <a:gd name="connsiteY2" fmla="*/ 0 h 289058"/>
              <a:gd name="connsiteX3" fmla="*/ 419547 w 424824"/>
              <a:gd name="connsiteY3" fmla="*/ 289058 h 289058"/>
              <a:gd name="connsiteX4" fmla="*/ 0 w 424824"/>
              <a:gd name="connsiteY4" fmla="*/ 280346 h 289058"/>
              <a:gd name="connsiteX0" fmla="*/ 0 w 438597"/>
              <a:gd name="connsiteY0" fmla="*/ 280346 h 289058"/>
              <a:gd name="connsiteX1" fmla="*/ 21813 w 438597"/>
              <a:gd name="connsiteY1" fmla="*/ 6379 h 289058"/>
              <a:gd name="connsiteX2" fmla="*/ 424824 w 438597"/>
              <a:gd name="connsiteY2" fmla="*/ 0 h 289058"/>
              <a:gd name="connsiteX3" fmla="*/ 438597 w 438597"/>
              <a:gd name="connsiteY3" fmla="*/ 289058 h 289058"/>
              <a:gd name="connsiteX4" fmla="*/ 0 w 438597"/>
              <a:gd name="connsiteY4" fmla="*/ 280346 h 289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597" h="289058">
                <a:moveTo>
                  <a:pt x="0" y="280346"/>
                </a:moveTo>
                <a:lnTo>
                  <a:pt x="21813" y="6379"/>
                </a:lnTo>
                <a:lnTo>
                  <a:pt x="424824" y="0"/>
                </a:lnTo>
                <a:lnTo>
                  <a:pt x="438597" y="289058"/>
                </a:lnTo>
                <a:lnTo>
                  <a:pt x="0" y="28034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平行四边形 4"/>
          <p:cNvSpPr/>
          <p:nvPr/>
        </p:nvSpPr>
        <p:spPr>
          <a:xfrm>
            <a:off x="5840278" y="3529160"/>
            <a:ext cx="526341" cy="23294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  <a:gd name="connsiteX0" fmla="*/ 0 w 400573"/>
              <a:gd name="connsiteY0" fmla="*/ 231245 h 231245"/>
              <a:gd name="connsiteX1" fmla="*/ 22868 w 400573"/>
              <a:gd name="connsiteY1" fmla="*/ 0 h 231245"/>
              <a:gd name="connsiteX2" fmla="*/ 400573 w 400573"/>
              <a:gd name="connsiteY2" fmla="*/ 135 h 231245"/>
              <a:gd name="connsiteX3" fmla="*/ 375706 w 400573"/>
              <a:gd name="connsiteY3" fmla="*/ 230562 h 231245"/>
              <a:gd name="connsiteX4" fmla="*/ 0 w 400573"/>
              <a:gd name="connsiteY4" fmla="*/ 231245 h 231245"/>
              <a:gd name="connsiteX0" fmla="*/ 0 w 383904"/>
              <a:gd name="connsiteY0" fmla="*/ 231245 h 231245"/>
              <a:gd name="connsiteX1" fmla="*/ 22868 w 383904"/>
              <a:gd name="connsiteY1" fmla="*/ 0 h 231245"/>
              <a:gd name="connsiteX2" fmla="*/ 383904 w 383904"/>
              <a:gd name="connsiteY2" fmla="*/ 135 h 231245"/>
              <a:gd name="connsiteX3" fmla="*/ 375706 w 383904"/>
              <a:gd name="connsiteY3" fmla="*/ 230562 h 231245"/>
              <a:gd name="connsiteX4" fmla="*/ 0 w 383904"/>
              <a:gd name="connsiteY4" fmla="*/ 231245 h 231245"/>
              <a:gd name="connsiteX0" fmla="*/ 0 w 394756"/>
              <a:gd name="connsiteY0" fmla="*/ 231245 h 232943"/>
              <a:gd name="connsiteX1" fmla="*/ 22868 w 394756"/>
              <a:gd name="connsiteY1" fmla="*/ 0 h 232943"/>
              <a:gd name="connsiteX2" fmla="*/ 383904 w 394756"/>
              <a:gd name="connsiteY2" fmla="*/ 135 h 232943"/>
              <a:gd name="connsiteX3" fmla="*/ 394756 w 394756"/>
              <a:gd name="connsiteY3" fmla="*/ 232943 h 232943"/>
              <a:gd name="connsiteX4" fmla="*/ 0 w 394756"/>
              <a:gd name="connsiteY4" fmla="*/ 231245 h 232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756" h="232943">
                <a:moveTo>
                  <a:pt x="0" y="231245"/>
                </a:moveTo>
                <a:lnTo>
                  <a:pt x="22868" y="0"/>
                </a:lnTo>
                <a:lnTo>
                  <a:pt x="383904" y="135"/>
                </a:lnTo>
                <a:lnTo>
                  <a:pt x="394756" y="232943"/>
                </a:lnTo>
                <a:lnTo>
                  <a:pt x="0" y="231245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平行四边形 4"/>
          <p:cNvSpPr/>
          <p:nvPr/>
        </p:nvSpPr>
        <p:spPr>
          <a:xfrm>
            <a:off x="5866287" y="3244813"/>
            <a:ext cx="480412" cy="20100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  <a:gd name="connsiteX0" fmla="*/ 0 w 359868"/>
              <a:gd name="connsiteY0" fmla="*/ 196177 h 198626"/>
              <a:gd name="connsiteX1" fmla="*/ 14485 w 359868"/>
              <a:gd name="connsiteY1" fmla="*/ 0 h 198626"/>
              <a:gd name="connsiteX2" fmla="*/ 359868 w 359868"/>
              <a:gd name="connsiteY2" fmla="*/ 5775 h 198626"/>
              <a:gd name="connsiteX3" fmla="*/ 341259 w 359868"/>
              <a:gd name="connsiteY3" fmla="*/ 198626 h 198626"/>
              <a:gd name="connsiteX4" fmla="*/ 0 w 359868"/>
              <a:gd name="connsiteY4" fmla="*/ 196177 h 198626"/>
              <a:gd name="connsiteX0" fmla="*/ 0 w 360309"/>
              <a:gd name="connsiteY0" fmla="*/ 196177 h 201007"/>
              <a:gd name="connsiteX1" fmla="*/ 14485 w 360309"/>
              <a:gd name="connsiteY1" fmla="*/ 0 h 201007"/>
              <a:gd name="connsiteX2" fmla="*/ 359868 w 360309"/>
              <a:gd name="connsiteY2" fmla="*/ 5775 h 201007"/>
              <a:gd name="connsiteX3" fmla="*/ 360309 w 360309"/>
              <a:gd name="connsiteY3" fmla="*/ 201007 h 201007"/>
              <a:gd name="connsiteX4" fmla="*/ 0 w 360309"/>
              <a:gd name="connsiteY4" fmla="*/ 196177 h 201007"/>
              <a:gd name="connsiteX0" fmla="*/ 0 w 360309"/>
              <a:gd name="connsiteY0" fmla="*/ 196177 h 201007"/>
              <a:gd name="connsiteX1" fmla="*/ 14485 w 360309"/>
              <a:gd name="connsiteY1" fmla="*/ 0 h 201007"/>
              <a:gd name="connsiteX2" fmla="*/ 343199 w 360309"/>
              <a:gd name="connsiteY2" fmla="*/ 3394 h 201007"/>
              <a:gd name="connsiteX3" fmla="*/ 360309 w 360309"/>
              <a:gd name="connsiteY3" fmla="*/ 201007 h 201007"/>
              <a:gd name="connsiteX4" fmla="*/ 0 w 360309"/>
              <a:gd name="connsiteY4" fmla="*/ 196177 h 20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309" h="201007">
                <a:moveTo>
                  <a:pt x="0" y="196177"/>
                </a:moveTo>
                <a:lnTo>
                  <a:pt x="14485" y="0"/>
                </a:lnTo>
                <a:lnTo>
                  <a:pt x="343199" y="3394"/>
                </a:lnTo>
                <a:lnTo>
                  <a:pt x="360309" y="201007"/>
                </a:lnTo>
                <a:lnTo>
                  <a:pt x="0" y="19617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平行四边形 4"/>
          <p:cNvSpPr/>
          <p:nvPr/>
        </p:nvSpPr>
        <p:spPr>
          <a:xfrm>
            <a:off x="5886639" y="3020221"/>
            <a:ext cx="439659" cy="16180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34814"/>
              <a:gd name="connsiteY0" fmla="*/ 159086 h 159086"/>
              <a:gd name="connsiteX1" fmla="*/ 15234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15764"/>
              <a:gd name="connsiteY0" fmla="*/ 157720 h 157720"/>
              <a:gd name="connsiteX1" fmla="*/ 15234 w 315764"/>
              <a:gd name="connsiteY1" fmla="*/ 0 h 157720"/>
              <a:gd name="connsiteX2" fmla="*/ 315764 w 315764"/>
              <a:gd name="connsiteY2" fmla="*/ 1015 h 157720"/>
              <a:gd name="connsiteX3" fmla="*/ 313076 w 315764"/>
              <a:gd name="connsiteY3" fmla="*/ 157037 h 157720"/>
              <a:gd name="connsiteX4" fmla="*/ 0 w 315764"/>
              <a:gd name="connsiteY4" fmla="*/ 157720 h 157720"/>
              <a:gd name="connsiteX0" fmla="*/ 0 w 329744"/>
              <a:gd name="connsiteY0" fmla="*/ 157720 h 161800"/>
              <a:gd name="connsiteX1" fmla="*/ 15234 w 329744"/>
              <a:gd name="connsiteY1" fmla="*/ 0 h 161800"/>
              <a:gd name="connsiteX2" fmla="*/ 315764 w 329744"/>
              <a:gd name="connsiteY2" fmla="*/ 1015 h 161800"/>
              <a:gd name="connsiteX3" fmla="*/ 329744 w 329744"/>
              <a:gd name="connsiteY3" fmla="*/ 161800 h 161800"/>
              <a:gd name="connsiteX4" fmla="*/ 0 w 329744"/>
              <a:gd name="connsiteY4" fmla="*/ 157720 h 16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744" h="161800">
                <a:moveTo>
                  <a:pt x="0" y="157720"/>
                </a:moveTo>
                <a:lnTo>
                  <a:pt x="15234" y="0"/>
                </a:lnTo>
                <a:lnTo>
                  <a:pt x="315764" y="1015"/>
                </a:lnTo>
                <a:lnTo>
                  <a:pt x="329744" y="161800"/>
                </a:lnTo>
                <a:lnTo>
                  <a:pt x="0" y="15772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平行四边形 4"/>
          <p:cNvSpPr/>
          <p:nvPr/>
        </p:nvSpPr>
        <p:spPr>
          <a:xfrm>
            <a:off x="5911171" y="2822940"/>
            <a:ext cx="397908" cy="13266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97237"/>
              <a:gd name="connsiteY0" fmla="*/ 134033 h 134033"/>
              <a:gd name="connsiteX1" fmla="*/ 1828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81762"/>
              <a:gd name="connsiteY0" fmla="*/ 132666 h 132666"/>
              <a:gd name="connsiteX1" fmla="*/ 1828 w 281762"/>
              <a:gd name="connsiteY1" fmla="*/ 0 h 132666"/>
              <a:gd name="connsiteX2" fmla="*/ 280568 w 281762"/>
              <a:gd name="connsiteY2" fmla="*/ 1014 h 132666"/>
              <a:gd name="connsiteX3" fmla="*/ 281762 w 281762"/>
              <a:gd name="connsiteY3" fmla="*/ 131984 h 132666"/>
              <a:gd name="connsiteX4" fmla="*/ 0 w 281762"/>
              <a:gd name="connsiteY4" fmla="*/ 132666 h 132666"/>
              <a:gd name="connsiteX0" fmla="*/ 0 w 291287"/>
              <a:gd name="connsiteY0" fmla="*/ 132666 h 132666"/>
              <a:gd name="connsiteX1" fmla="*/ 1828 w 291287"/>
              <a:gd name="connsiteY1" fmla="*/ 0 h 132666"/>
              <a:gd name="connsiteX2" fmla="*/ 280568 w 291287"/>
              <a:gd name="connsiteY2" fmla="*/ 1014 h 132666"/>
              <a:gd name="connsiteX3" fmla="*/ 291287 w 291287"/>
              <a:gd name="connsiteY3" fmla="*/ 131984 h 132666"/>
              <a:gd name="connsiteX4" fmla="*/ 0 w 291287"/>
              <a:gd name="connsiteY4" fmla="*/ 132666 h 132666"/>
              <a:gd name="connsiteX0" fmla="*/ 0 w 298431"/>
              <a:gd name="connsiteY0" fmla="*/ 132666 h 132666"/>
              <a:gd name="connsiteX1" fmla="*/ 8972 w 298431"/>
              <a:gd name="connsiteY1" fmla="*/ 0 h 132666"/>
              <a:gd name="connsiteX2" fmla="*/ 287712 w 298431"/>
              <a:gd name="connsiteY2" fmla="*/ 1014 h 132666"/>
              <a:gd name="connsiteX3" fmla="*/ 298431 w 298431"/>
              <a:gd name="connsiteY3" fmla="*/ 131984 h 132666"/>
              <a:gd name="connsiteX4" fmla="*/ 0 w 298431"/>
              <a:gd name="connsiteY4" fmla="*/ 132666 h 132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431" h="132666">
                <a:moveTo>
                  <a:pt x="0" y="132666"/>
                </a:moveTo>
                <a:cubicBezTo>
                  <a:pt x="609" y="88444"/>
                  <a:pt x="8363" y="44222"/>
                  <a:pt x="8972" y="0"/>
                </a:cubicBezTo>
                <a:lnTo>
                  <a:pt x="287712" y="1014"/>
                </a:lnTo>
                <a:lnTo>
                  <a:pt x="298431" y="131984"/>
                </a:lnTo>
                <a:lnTo>
                  <a:pt x="0" y="13266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平行四边形 4"/>
          <p:cNvSpPr/>
          <p:nvPr/>
        </p:nvSpPr>
        <p:spPr>
          <a:xfrm>
            <a:off x="5921257" y="2654588"/>
            <a:ext cx="373857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  <a:gd name="connsiteX0" fmla="*/ 0 w 276424"/>
              <a:gd name="connsiteY0" fmla="*/ 109997 h 115578"/>
              <a:gd name="connsiteX1" fmla="*/ 11712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  <a:gd name="connsiteX0" fmla="*/ 0 w 280393"/>
              <a:gd name="connsiteY0" fmla="*/ 109997 h 115578"/>
              <a:gd name="connsiteX1" fmla="*/ 11712 w 280393"/>
              <a:gd name="connsiteY1" fmla="*/ 0 h 115578"/>
              <a:gd name="connsiteX2" fmla="*/ 276424 w 280393"/>
              <a:gd name="connsiteY2" fmla="*/ 3397 h 115578"/>
              <a:gd name="connsiteX3" fmla="*/ 280393 w 280393"/>
              <a:gd name="connsiteY3" fmla="*/ 115578 h 115578"/>
              <a:gd name="connsiteX4" fmla="*/ 0 w 280393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393" h="115578">
                <a:moveTo>
                  <a:pt x="0" y="109997"/>
                </a:moveTo>
                <a:lnTo>
                  <a:pt x="11712" y="0"/>
                </a:lnTo>
                <a:lnTo>
                  <a:pt x="276424" y="3397"/>
                </a:lnTo>
                <a:lnTo>
                  <a:pt x="280393" y="115578"/>
                </a:lnTo>
                <a:lnTo>
                  <a:pt x="0" y="10999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平行四边形 4"/>
          <p:cNvSpPr/>
          <p:nvPr/>
        </p:nvSpPr>
        <p:spPr>
          <a:xfrm>
            <a:off x="5933221" y="2508582"/>
            <a:ext cx="344107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  <a:gd name="connsiteX0" fmla="*/ 0 w 271497"/>
              <a:gd name="connsiteY0" fmla="*/ 97955 h 99524"/>
              <a:gd name="connsiteX1" fmla="*/ 7667 w 271497"/>
              <a:gd name="connsiteY1" fmla="*/ 1496 h 99524"/>
              <a:gd name="connsiteX2" fmla="*/ 271497 w 271497"/>
              <a:gd name="connsiteY2" fmla="*/ 0 h 99524"/>
              <a:gd name="connsiteX3" fmla="*/ 258080 w 271497"/>
              <a:gd name="connsiteY3" fmla="*/ 99524 h 99524"/>
              <a:gd name="connsiteX4" fmla="*/ 0 w 271497"/>
              <a:gd name="connsiteY4" fmla="*/ 97955 h 99524"/>
              <a:gd name="connsiteX0" fmla="*/ 0 w 258080"/>
              <a:gd name="connsiteY0" fmla="*/ 96459 h 98028"/>
              <a:gd name="connsiteX1" fmla="*/ 7667 w 258080"/>
              <a:gd name="connsiteY1" fmla="*/ 0 h 98028"/>
              <a:gd name="connsiteX2" fmla="*/ 257209 w 258080"/>
              <a:gd name="connsiteY2" fmla="*/ 885 h 98028"/>
              <a:gd name="connsiteX3" fmla="*/ 258080 w 258080"/>
              <a:gd name="connsiteY3" fmla="*/ 98028 h 98028"/>
              <a:gd name="connsiteX4" fmla="*/ 0 w 258080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080" h="98028">
                <a:moveTo>
                  <a:pt x="0" y="96459"/>
                </a:moveTo>
                <a:lnTo>
                  <a:pt x="7667" y="0"/>
                </a:lnTo>
                <a:lnTo>
                  <a:pt x="257209" y="885"/>
                </a:lnTo>
                <a:cubicBezTo>
                  <a:pt x="257499" y="33266"/>
                  <a:pt x="257790" y="65647"/>
                  <a:pt x="258080" y="98028"/>
                </a:cubicBezTo>
                <a:lnTo>
                  <a:pt x="0" y="96459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平行四边形 4"/>
          <p:cNvSpPr/>
          <p:nvPr/>
        </p:nvSpPr>
        <p:spPr>
          <a:xfrm>
            <a:off x="5945920" y="2376118"/>
            <a:ext cx="325056" cy="8999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  <a:gd name="connsiteX0" fmla="*/ 0 w 252448"/>
              <a:gd name="connsiteY0" fmla="*/ 84552 h 88502"/>
              <a:gd name="connsiteX1" fmla="*/ 7666 w 252448"/>
              <a:gd name="connsiteY1" fmla="*/ 0 h 88502"/>
              <a:gd name="connsiteX2" fmla="*/ 252448 w 252448"/>
              <a:gd name="connsiteY2" fmla="*/ 885 h 88502"/>
              <a:gd name="connsiteX3" fmla="*/ 243792 w 252448"/>
              <a:gd name="connsiteY3" fmla="*/ 88502 h 88502"/>
              <a:gd name="connsiteX4" fmla="*/ 0 w 252448"/>
              <a:gd name="connsiteY4" fmla="*/ 84552 h 88502"/>
              <a:gd name="connsiteX0" fmla="*/ 0 w 243792"/>
              <a:gd name="connsiteY0" fmla="*/ 86049 h 89999"/>
              <a:gd name="connsiteX1" fmla="*/ 7666 w 243792"/>
              <a:gd name="connsiteY1" fmla="*/ 1497 h 89999"/>
              <a:gd name="connsiteX2" fmla="*/ 240541 w 243792"/>
              <a:gd name="connsiteY2" fmla="*/ 0 h 89999"/>
              <a:gd name="connsiteX3" fmla="*/ 243792 w 243792"/>
              <a:gd name="connsiteY3" fmla="*/ 89999 h 89999"/>
              <a:gd name="connsiteX4" fmla="*/ 0 w 243792"/>
              <a:gd name="connsiteY4" fmla="*/ 86049 h 8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92" h="89999">
                <a:moveTo>
                  <a:pt x="0" y="86049"/>
                </a:moveTo>
                <a:lnTo>
                  <a:pt x="7666" y="1497"/>
                </a:lnTo>
                <a:lnTo>
                  <a:pt x="240541" y="0"/>
                </a:lnTo>
                <a:lnTo>
                  <a:pt x="243792" y="89999"/>
                </a:lnTo>
                <a:lnTo>
                  <a:pt x="0" y="86049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平行四边形 4"/>
          <p:cNvSpPr/>
          <p:nvPr/>
        </p:nvSpPr>
        <p:spPr>
          <a:xfrm>
            <a:off x="5955443" y="2268959"/>
            <a:ext cx="296483" cy="7333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  <a:gd name="connsiteX0" fmla="*/ 0 w 233399"/>
              <a:gd name="connsiteY0" fmla="*/ 77407 h 78976"/>
              <a:gd name="connsiteX1" fmla="*/ 12428 w 233399"/>
              <a:gd name="connsiteY1" fmla="*/ 0 h 78976"/>
              <a:gd name="connsiteX2" fmla="*/ 233399 w 233399"/>
              <a:gd name="connsiteY2" fmla="*/ 3265 h 78976"/>
              <a:gd name="connsiteX3" fmla="*/ 222362 w 233399"/>
              <a:gd name="connsiteY3" fmla="*/ 78976 h 78976"/>
              <a:gd name="connsiteX4" fmla="*/ 0 w 233399"/>
              <a:gd name="connsiteY4" fmla="*/ 77407 h 78976"/>
              <a:gd name="connsiteX0" fmla="*/ 0 w 222362"/>
              <a:gd name="connsiteY0" fmla="*/ 77407 h 78976"/>
              <a:gd name="connsiteX1" fmla="*/ 12428 w 222362"/>
              <a:gd name="connsiteY1" fmla="*/ 0 h 78976"/>
              <a:gd name="connsiteX2" fmla="*/ 214349 w 222362"/>
              <a:gd name="connsiteY2" fmla="*/ 5646 h 78976"/>
              <a:gd name="connsiteX3" fmla="*/ 222362 w 222362"/>
              <a:gd name="connsiteY3" fmla="*/ 78976 h 78976"/>
              <a:gd name="connsiteX4" fmla="*/ 0 w 222362"/>
              <a:gd name="connsiteY4" fmla="*/ 77407 h 78976"/>
              <a:gd name="connsiteX0" fmla="*/ 0 w 222362"/>
              <a:gd name="connsiteY0" fmla="*/ 71761 h 73330"/>
              <a:gd name="connsiteX1" fmla="*/ 12428 w 222362"/>
              <a:gd name="connsiteY1" fmla="*/ 1498 h 73330"/>
              <a:gd name="connsiteX2" fmla="*/ 214349 w 222362"/>
              <a:gd name="connsiteY2" fmla="*/ 0 h 73330"/>
              <a:gd name="connsiteX3" fmla="*/ 222362 w 222362"/>
              <a:gd name="connsiteY3" fmla="*/ 73330 h 73330"/>
              <a:gd name="connsiteX4" fmla="*/ 0 w 222362"/>
              <a:gd name="connsiteY4" fmla="*/ 71761 h 7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362" h="73330">
                <a:moveTo>
                  <a:pt x="0" y="71761"/>
                </a:moveTo>
                <a:lnTo>
                  <a:pt x="12428" y="1498"/>
                </a:lnTo>
                <a:lnTo>
                  <a:pt x="214349" y="0"/>
                </a:lnTo>
                <a:lnTo>
                  <a:pt x="222362" y="73330"/>
                </a:lnTo>
                <a:lnTo>
                  <a:pt x="0" y="7176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1" name="微信izzing 00_00_00-00_03_50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84996" y="-132352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820549"/>
      </p:ext>
    </p:extLst>
  </p:cSld>
  <p:clrMapOvr>
    <a:masterClrMapping/>
  </p:clrMapOvr>
  <p:transition spd="slow" advTm="4348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" presetClass="entr" presetSubtype="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49553E-6 L -0.07691 0.04903 L -0.12621 0.12026 " pathEditMode="relative" rAng="0" ptsTypes="AAA">
                                      <p:cBhvr>
                                        <p:cTn id="306" dur="5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2" y="6013"/>
                                    </p:animMotion>
                                  </p:childTnLst>
                                </p:cTn>
                              </p:par>
                              <p:par>
                                <p:cTn id="30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2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4" presetID="0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5.55556E-7 1.63429E-6 C -0.01354 0.01572 -0.04965 0.06815 -0.0809 0.09466 C -0.11215 0.12118 -0.16528 0.14616 -0.1875 0.15973 " pathEditMode="relative" rAng="0" ptsTypes="asa">
                                      <p:cBhvr>
                                        <p:cTn id="315" dur="5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75" y="7986"/>
                                    </p:animMotion>
                                  </p:childTnLst>
                                </p:cTn>
                              </p:par>
                              <p:par>
                                <p:cTn id="316" presetID="45" presetClass="entr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8" presetClass="emph" presetSubtype="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3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3" presetID="0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17 -1.70521E-6 C -0.01597 0.00833 -0.06666 0.01912 -0.09583 0.04965 C -0.12673 0.07617 -0.15781 0.15572 -0.17413 0.18347 " pathEditMode="relative" rAng="0" ptsTypes="asa">
                                      <p:cBhvr>
                                        <p:cTn id="324" dur="5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98" y="9158"/>
                                    </p:animMotion>
                                  </p:childTnLst>
                                </p:cTn>
                              </p:par>
                              <p:par>
                                <p:cTn id="325" presetID="45" presetClass="entr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8" presetClass="emph" presetSubtype="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3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2" presetID="0" presetClass="path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7 -1.65279E-6 C -0.01406 0.01542 -0.05052 0.07123 -0.08368 0.09251 C -0.1118 0.12581 -0.175 0.12088 -0.19913 0.12828 " pathEditMode="relative" rAng="0" ptsTypes="asa">
                                      <p:cBhvr>
                                        <p:cTn id="333" dur="5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48" y="6414"/>
                                    </p:animMotion>
                                  </p:childTnLst>
                                </p:cTn>
                              </p:par>
                              <p:par>
                                <p:cTn id="334" presetID="45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9" presetID="8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3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1" presetID="0" presetClass="path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8 1.58187E-6 C -0.0309 0.03238 -0.14601 0.15356 -0.18438 0.19395 " pathEditMode="relative" rAng="0" ptsTypes="aa">
                                      <p:cBhvr>
                                        <p:cTn id="342" dur="5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19" y="9682"/>
                                    </p:animMotion>
                                  </p:childTnLst>
                                </p:cTn>
                              </p:par>
                              <p:par>
                                <p:cTn id="343" presetID="45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8" presetID="8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3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0" presetID="0" presetClass="path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8 2.80604E-7 C -0.01615 0.00956 -0.06598 0.01542 -0.09566 0.05766 C -0.12379 0.09096 -0.16129 0.21338 -0.17865 0.25439 " pathEditMode="relative" rAng="0" ptsTypes="asa">
                                      <p:cBhvr>
                                        <p:cTn id="351" dur="500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24" y="12704"/>
                                    </p:animMotion>
                                  </p:childTnLst>
                                </p:cTn>
                              </p:par>
                              <p:par>
                                <p:cTn id="352" presetID="45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7" presetID="8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3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9" presetID="0" presetClass="pat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3.05556E-6 1.77305E-6 C -0.021 0.01788 -0.075 0.08572 -0.125 0.10761 C -0.17291 0.13691 -0.26354 0.12704 -0.3 0.13197 " pathEditMode="relative" rAng="0" ptsTypes="asa">
                                      <p:cBhvr>
                                        <p:cTn id="360" dur="5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0" y="6846"/>
                                    </p:animMotion>
                                  </p:childTnLst>
                                </p:cTn>
                              </p:par>
                              <p:par>
                                <p:cTn id="361" presetID="45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6" presetID="8" presetClass="emp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3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8" presetID="0" presetClass="pat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18 -6.16713E-8 C -0.02084 0.01788 -0.08038 0.07586 -0.125 0.10762 C -0.17309 0.13691 -0.23837 0.17391 -0.26823 0.19149 " pathEditMode="relative" rAng="0" ptsTypes="asa">
                                      <p:cBhvr>
                                        <p:cTn id="369" dur="5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03" y="9559"/>
                                    </p:animMotion>
                                  </p:childTnLst>
                                </p:cTn>
                              </p:par>
                              <p:par>
                                <p:cTn id="370" presetID="45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5" presetID="8" presetClass="emp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37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7" presetID="0" presetClass="pat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35 3.56768E-6 C -0.02083 0.01788 -0.08368 0.06999 -0.12517 0.10761 C -0.17309 0.13691 -0.22257 0.20197 -0.24826 0.22664 " pathEditMode="relative" rAng="0" ptsTypes="asa">
                                      <p:cBhvr>
                                        <p:cTn id="378" dur="500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96" y="11317"/>
                                    </p:animMotion>
                                  </p:childTnLst>
                                </p:cTn>
                              </p:par>
                              <p:par>
                                <p:cTn id="379" presetID="45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4" presetID="8" presetClass="emp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3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6" presetID="0" presetClass="pat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3.05556E-6 1.2951E-6 C -0.021 0.01788 -0.08194 0.06044 -0.12517 0.10762 C -0.17291 0.13691 -0.2309 0.24607 -0.25885 0.28245 " pathEditMode="relative" rAng="0" ptsTypes="asa">
                                      <p:cBhvr>
                                        <p:cTn id="387" dur="500" spd="-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51" y="14123"/>
                                    </p:animMotion>
                                  </p:childTnLst>
                                </p:cTn>
                              </p:par>
                              <p:par>
                                <p:cTn id="388" presetID="45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3" presetID="8" presetClass="emp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39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5" presetID="0" presetClass="pat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4.72222E-6 -3.95062E-6 C -0.02761 0.01729 -0.09914 0.08087 -0.1658 0.10309 C -0.22796 0.13087 -0.35226 0.12655 -0.40122 0.13272 " pathEditMode="relative" rAng="0" ptsTypes="asa">
                                      <p:cBhvr>
                                        <p:cTn id="396" dur="5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69" y="6636"/>
                                    </p:animMotion>
                                  </p:childTnLst>
                                </p:cTn>
                              </p:par>
                              <p:par>
                                <p:cTn id="397" presetID="45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2" presetID="8" presetClass="emp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40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4" presetID="0" presetClass="pat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8.33333E-7 -9.87654E-7 C -0.02778 0.01728 -0.10434 0.07068 -0.16597 0.10309 C -0.22812 0.13087 -0.32691 0.17562 -0.36927 0.19475 " pathEditMode="relative" rAng="0" ptsTypes="asa">
                                      <p:cBhvr>
                                        <p:cTn id="405" dur="5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72" y="9722"/>
                                    </p:animMotion>
                                  </p:childTnLst>
                                </p:cTn>
                              </p:par>
                              <p:par>
                                <p:cTn id="406" presetID="45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1" presetID="8" presetClass="emp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4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3" presetID="0" presetClass="pat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4.72222E-6 -6.17284E-7 C -0.02795 0.01728 -0.10399 0.06327 -0.16597 0.10309 C -0.22812 0.13086 -0.32881 0.2108 -0.3717 0.2392 " pathEditMode="relative" rAng="0" ptsTypes="asa">
                                      <p:cBhvr>
                                        <p:cTn id="414" dur="50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94" y="11944"/>
                                    </p:animMotion>
                                  </p:childTnLst>
                                </p:cTn>
                              </p:par>
                              <p:par>
                                <p:cTn id="415" presetID="45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0" presetID="8" presetClass="emp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4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2" presetID="0" presetClass="pat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4.72222E-6 -1.35802E-6 C -0.02796 0.01729 -0.10452 0.06327 -0.16615 0.10309 C -0.22813 0.13087 -0.32744 0.2108 -0.36997 0.2392 " pathEditMode="relative" rAng="0" ptsTypes="asa">
                                      <p:cBhvr>
                                        <p:cTn id="423" dur="50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07" y="11944"/>
                                    </p:animMotion>
                                  </p:childTnLst>
                                </p:cTn>
                              </p:par>
                              <p:par>
                                <p:cTn id="424" presetID="45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9" presetID="8" presetClass="emp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4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1" presetID="0" presetClass="pat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3.61111E-6 4.85952E-6 C -0.0276 0.01728 -0.10833 0.06113 -0.16579 0.10311 C -0.22777 0.1309 -0.30781 0.22167 -0.34514 0.25285 " pathEditMode="relative" rAng="0" ptsTypes="asa">
                                      <p:cBhvr>
                                        <p:cTn id="432" dur="500" spd="-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257" y="12627"/>
                                    </p:animMotion>
                                  </p:childTnLst>
                                </p:cTn>
                              </p:par>
                              <p:par>
                                <p:cTn id="433" presetID="45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8" presetID="8" presetClass="emp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4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0" presetID="0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E-6 3.33333E-6 C -0.03472 0.0108 -0.13125 0.05648 -0.20834 0.06481 C -0.28125 0.08765 -0.40955 0.05308 -0.46251 0.05 " pathEditMode="relative" rAng="0" ptsTypes="asa">
                                      <p:cBhvr>
                                        <p:cTn id="441" dur="5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25" y="4383"/>
                                    </p:animMotion>
                                  </p:childTnLst>
                                </p:cTn>
                              </p:par>
                              <p:par>
                                <p:cTn id="442" presetID="45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7" presetID="8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9" presetID="0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38889E-6 -2.34568E-6 C -0.03351 0.01667 -0.13212 0.07963 -0.20104 0.1 C -0.27396 0.12284 -0.36945 0.11821 -0.41372 0.12284 " pathEditMode="relative" rAng="0" ptsTypes="asa">
                                      <p:cBhvr>
                                        <p:cTn id="450" dur="5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694" y="6142"/>
                                    </p:animMotion>
                                  </p:childTnLst>
                                </p:cTn>
                              </p:par>
                              <p:par>
                                <p:cTn id="451" presetID="45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6" presetID="8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8" presetID="0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72222E-6 -4.69136E-6 C -0.03351 0.01667 -0.13959 0.07068 -0.20105 0.1 C -0.27396 0.12284 -0.33473 0.15957 -0.36997 0.17531 " pathEditMode="relative" rAng="0" ptsTypes="asa">
                                      <p:cBhvr>
                                        <p:cTn id="459" dur="50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07" y="8765"/>
                                    </p:animMotion>
                                  </p:childTnLst>
                                </p:cTn>
                              </p:par>
                              <p:par>
                                <p:cTn id="460" presetID="45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5" presetID="8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7" presetID="0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7778E-7 2.71605E-6 C -0.03351 0.01666 -0.14167 0.06327 -0.20104 0.1 C -0.27396 0.12284 -0.32413 0.19475 -0.35642 0.21975 " pathEditMode="relative" rAng="0" ptsTypes="asa">
                                      <p:cBhvr>
                                        <p:cTn id="468" dur="500" spd="-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30" y="10988"/>
                                    </p:animMotion>
                                  </p:childTnLst>
                                </p:cTn>
                              </p:par>
                              <p:par>
                                <p:cTn id="469" presetID="45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4" presetID="8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7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6" presetID="0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61111E-6 8.64198E-7 C -0.03177 0.02037 -0.1165 0.08086 -0.19045 0.1216 C -0.26441 0.16234 -0.29931 0.21111 -0.32796 0.23457 " pathEditMode="relative" rAng="0" ptsTypes="asa">
                                      <p:cBhvr>
                                        <p:cTn id="477" dur="500" spd="-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06" y="11728"/>
                                    </p:animMotion>
                                  </p:childTnLst>
                                </p:cTn>
                              </p:par>
                              <p:par>
                                <p:cTn id="478" presetID="45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3" presetID="8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8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5" presetID="0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61111E-6 -1.11111E-6 C -0.03177 0.01975 -0.12691 0.06296 -0.19045 0.11852 C -0.254 0.17408 -0.28768 0.21512 -0.31337 0.24074 " pathEditMode="relative" rAng="0" ptsTypes="asa">
                                      <p:cBhvr>
                                        <p:cTn id="486" dur="500" spd="-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77" y="12037"/>
                                    </p:animMotion>
                                  </p:childTnLst>
                                </p:cTn>
                              </p:par>
                              <p:par>
                                <p:cTn id="487" presetID="45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2" presetID="8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9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4" presetID="0" presetClass="pat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5.55112E-17 3.33333E-6 C -0.03472 0.0108 -0.12153 0.0645 -0.20833 0.06481 C -0.28125 0.08765 -0.45573 0.01512 -0.52083 0.00185 " pathEditMode="relative" rAng="0" ptsTypes="asa">
                                      <p:cBhvr>
                                        <p:cTn id="495" dur="5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42" y="4383"/>
                                    </p:animMotion>
                                  </p:childTnLst>
                                </p:cTn>
                              </p:par>
                              <p:par>
                                <p:cTn id="496" presetID="45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1" presetID="8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50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3" presetID="0" presetClass="pat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18 3.7037E-7 C -0.0349 0.0108 -0.13333 0.05154 -0.20833 0.06481 C -0.28143 0.08765 -0.40052 0.07654 -0.45104 0.07963 " pathEditMode="relative" rAng="0" ptsTypes="asa">
                                      <p:cBhvr>
                                        <p:cTn id="504" dur="5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35" y="4383"/>
                                    </p:animMotion>
                                  </p:childTnLst>
                                </p:cTn>
                              </p:par>
                              <p:par>
                                <p:cTn id="505" presetID="45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0" presetID="8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5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2" presetID="0" presetClass="pat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17 -6.17284E-7 C -0.03489 0.0108 -0.13923 0.04414 -0.20833 0.06482 C -0.28125 0.08765 -0.37187 0.11204 -0.41493 0.12438 " pathEditMode="relative" rAng="0" ptsTypes="asa">
                                      <p:cBhvr>
                                        <p:cTn id="513" dur="50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29" y="6204"/>
                                    </p:animMotion>
                                  </p:childTnLst>
                                </p:cTn>
                              </p:par>
                              <p:par>
                                <p:cTn id="514" presetID="45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9" presetID="8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5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1" presetID="0" presetClass="pat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77778E-7 1.35802E-6 C -0.03472 0.0108 -0.14705 0.03889 -0.20833 0.06481 C -0.28125 0.08765 -0.33438 0.13642 -0.36754 0.15525 " pathEditMode="relative" rAng="0" ptsTypes="asa">
                                      <p:cBhvr>
                                        <p:cTn id="522" dur="500" spd="-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85" y="7747"/>
                                    </p:animMotion>
                                  </p:childTnLst>
                                </p:cTn>
                              </p:par>
                              <p:par>
                                <p:cTn id="523" presetID="45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8" presetID="8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5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0" presetID="0" presetClass="pat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8.64198E-7 C -0.03472 0.0108 -0.14653 0.02963 -0.20833 0.06481 C -0.28125 0.08765 -0.33698 0.18025 -0.37083 0.21049 " pathEditMode="relative" rAng="0" ptsTypes="asa">
                                      <p:cBhvr>
                                        <p:cTn id="531" dur="500" spd="-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42" y="10525"/>
                                    </p:animMotion>
                                  </p:childTnLst>
                                </p:cTn>
                              </p:par>
                              <p:par>
                                <p:cTn id="532" presetID="45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7" presetID="8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5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9" presetID="0" presetClass="pat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17 2.46914E-7 C -0.03489 0.0108 -0.15052 0.02654 -0.2085 0.06481 C -0.28125 0.08765 -0.31892 0.19506 -0.34791 0.22932 " pathEditMode="relative" rAng="0" ptsTypes="asa">
                                      <p:cBhvr>
                                        <p:cTn id="540" dur="500" spd="-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78" y="11451"/>
                                    </p:animMotion>
                                  </p:childTnLst>
                                </p:cTn>
                              </p:par>
                              <p:par>
                                <p:cTn id="541" presetID="45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6" presetID="8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54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8" presetID="0" presetClass="pat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94444E-6 8.64198E-7 C -0.03472 0.0108 -0.1507 0.01481 -0.20834 0.06481 C -0.28108 0.08765 -0.31702 0.25123 -0.34566 0.30031 " pathEditMode="relative" rAng="0" ptsTypes="asa">
                                      <p:cBhvr>
                                        <p:cTn id="549" dur="500" spd="-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292" y="15000"/>
                                    </p:animMotion>
                                  </p:childTnLst>
                                </p:cTn>
                              </p:par>
                              <p:par>
                                <p:cTn id="550" presetID="45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5" presetID="8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55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7" presetID="0" presetClass="pat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88889E-6 3.33333E-6 C -0.03472 0.0108 -0.11371 0.06234 -0.20833 0.06481 C -0.28125 0.08765 -0.49305 0.02531 -0.56805 0.01481 " pathEditMode="relative" rAng="0" ptsTypes="asa">
                                      <p:cBhvr>
                                        <p:cTn id="558" dur="500" spd="-100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403" y="4383"/>
                                    </p:animMotion>
                                  </p:childTnLst>
                                </p:cTn>
                              </p:par>
                              <p:par>
                                <p:cTn id="559" presetID="45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1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2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3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4" presetID="8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565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6" presetID="0" presetClass="pat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3.88889E-6 1.7284E-6 C -0.03473 0.0108 -0.12552 0.05154 -0.20834 0.06481 C -0.28125 0.08765 -0.43646 0.07623 -0.49653 0.07932 " pathEditMode="relative" rAng="0" ptsTypes="asa">
                                      <p:cBhvr>
                                        <p:cTn id="567" dur="50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26" y="4383"/>
                                    </p:animMotion>
                                  </p:childTnLst>
                                </p:cTn>
                              </p:par>
                              <p:par>
                                <p:cTn id="568" presetID="45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3" presetID="8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5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5" presetID="0" presetClass="pat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1.66667E-6 -6.17284E-7 C -0.03472 0.0108 -0.13125 0.0429 -0.20833 0.06482 C -0.28125 0.08765 -0.40955 0.1179 -0.4625 0.13179 " pathEditMode="relative" rAng="0" ptsTypes="asa">
                                      <p:cBhvr>
                                        <p:cTn id="576" dur="500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25" y="6574"/>
                                    </p:animMotion>
                                  </p:childTnLst>
                                </p:cTn>
                              </p:par>
                              <p:par>
                                <p:cTn id="577" presetID="45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2" presetID="8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58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4" presetID="0" presetClass="pat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1.66667E-6 1.11022E-16 C -0.03472 0.0108 -0.13681 0.03611 -0.20833 0.06481 C -0.28125 0.08765 -0.38316 0.15 -0.42917 0.17222 " pathEditMode="relative" rAng="0" ptsTypes="asa">
                                      <p:cBhvr>
                                        <p:cTn id="585" dur="500" spd="-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58" y="8611"/>
                                    </p:animMotion>
                                  </p:childTnLst>
                                </p:cTn>
                              </p:par>
                              <p:par>
                                <p:cTn id="586" presetID="45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1" presetID="8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59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3" presetID="0" presetClass="pat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1.66667E-6 8.64198E-7 C -0.03472 0.0108 -0.14028 0.025 -0.20833 0.06481 C -0.28125 0.08765 -0.36667 0.20216 -0.40834 0.23827 " pathEditMode="relative" rAng="0" ptsTypes="asa">
                                      <p:cBhvr>
                                        <p:cTn id="594" dur="500" spd="-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17" y="11914"/>
                                    </p:animMotion>
                                  </p:childTnLst>
                                </p:cTn>
                              </p:par>
                              <p:par>
                                <p:cTn id="595" presetID="45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0" presetID="8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60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2" presetID="0" presetClass="pat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3.33333E-6 2.46914E-7 C -0.03334 0.0142 -0.13229 0.03117 -0.2 0.08488 C -0.26771 0.13858 -0.35174 0.26821 -0.39167 0.31636 " pathEditMode="relative" rAng="0" ptsTypes="asa">
                                      <p:cBhvr>
                                        <p:cTn id="603" dur="500" spd="-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83" y="15802"/>
                                    </p:animMotion>
                                  </p:childTnLst>
                                </p:cTn>
                              </p:par>
                              <p:par>
                                <p:cTn id="604" presetID="45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9" presetID="8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61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1" presetID="0" presetClass="pat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2.77778E-6 2.22222E-6 C -0.03368 0.0145 -0.1415 0.03395 -0.20243 0.08703 C -0.26337 0.14012 -0.33195 0.27037 -0.36598 0.31852 " pathEditMode="relative" rAng="0" ptsTypes="aaa">
                                      <p:cBhvr>
                                        <p:cTn id="612" dur="500" spd="-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99" y="15926"/>
                                    </p:animMotion>
                                  </p:childTnLst>
                                </p:cTn>
                              </p:par>
                              <p:par>
                                <p:cTn id="613" presetID="45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8" presetID="8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61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0" presetID="0" presetClass="pat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3.61111E-6 -2.22222E-6 C -0.03473 0.0108 -0.14861 0.00803 -0.20834 0.06482 C -0.28125 0.08766 -0.32691 0.28395 -0.35816 0.34167 " pathEditMode="relative" rAng="0" ptsTypes="asa">
                                      <p:cBhvr>
                                        <p:cTn id="621" dur="500" spd="-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17" y="17068"/>
                                    </p:animMotion>
                                  </p:childTnLst>
                                </p:cTn>
                              </p:par>
                              <p:par>
                                <p:cTn id="622" presetID="45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7" presetID="8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62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9" presetID="0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22222E-6 -4.93987E-6 C -0.04566 0.00956 -0.16337 0.05674 -0.27378 0.05767 C -0.35087 0.07247 -0.58177 0.01666 -0.66302 0.00586 " pathEditMode="relative" rAng="0" ptsTypes="asa">
                                      <p:cBhvr>
                                        <p:cTn id="630" dur="500" spd="-100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60" y="3608"/>
                                    </p:animMotion>
                                  </p:childTnLst>
                                </p:cTn>
                              </p:par>
                              <p:par>
                                <p:cTn id="631" presetID="45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6" presetID="8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63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8" presetID="0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22222E-6 3.33333E-6 C -0.03784 0.01173 -0.15034 0.05555 -0.22743 0.07037 C -0.30451 0.08518 -0.53003 0.06018 -0.60972 0.0574 " pathEditMode="relative" rAng="0" ptsTypes="asa">
                                      <p:cBhvr>
                                        <p:cTn id="639" dur="500" spd="-100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486" y="4259"/>
                                    </p:animMotion>
                                  </p:childTnLst>
                                </p:cTn>
                              </p:par>
                              <p:par>
                                <p:cTn id="640" presetID="45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2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3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4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5" presetID="8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646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7" presetID="0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17 2.80604E-7 C -0.03802 0.01172 -0.13611 0.05057 -0.2276 0.0703 C -0.30469 0.08511 -0.48246 0.10792 -0.54948 0.11779 " pathEditMode="relative" rAng="0" ptsTypes="asa">
                                      <p:cBhvr>
                                        <p:cTn id="648" dur="500" spd="-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465" y="5890"/>
                                    </p:animMotion>
                                  </p:childTnLst>
                                </p:cTn>
                              </p:par>
                              <p:par>
                                <p:cTn id="649" presetID="45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4" presetID="8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6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6" presetID="0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1.38889E-6 1.2951E-6 C -0.03785 0.01172 -0.14097 0.04009 -0.22743 0.0703 C -0.30451 0.08511 -0.45781 0.15819 -0.5184 0.18131 " pathEditMode="relative" rAng="0" ptsTypes="asa">
                                      <p:cBhvr>
                                        <p:cTn id="657" dur="500" spd="-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20" y="9066"/>
                                    </p:animMotion>
                                  </p:childTnLst>
                                </p:cTn>
                              </p:par>
                              <p:par>
                                <p:cTn id="658" presetID="45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3" presetID="8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6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5" presetID="0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44444E-6 -1.81005E-6 C -0.03785 0.01172 -0.14566 0.0296 -0.22743 0.07031 C -0.30452 0.08511 -0.43629 0.20876 -0.49115 0.24515 " pathEditMode="relative" rAng="0" ptsTypes="asa">
                                      <p:cBhvr>
                                        <p:cTn id="666" dur="5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566" y="12242"/>
                                    </p:animMotion>
                                  </p:childTnLst>
                                </p:cTn>
                              </p:par>
                              <p:par>
                                <p:cTn id="667" presetID="45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2" presetID="8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67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4" presetID="0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2.77778E-6 -4.00863E-7 C -0.03785 0.01172 -0.14827 0.03176 -0.22743 0.07031 C -0.32813 0.07986 -0.4349 0.20475 -0.47639 0.23158 " pathEditMode="relative" rAng="0" ptsTypes="asa">
                                      <p:cBhvr>
                                        <p:cTn id="675" dur="500" spd="-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819" y="11563"/>
                                    </p:animMotion>
                                  </p:childTnLst>
                                </p:cTn>
                              </p:par>
                              <p:par>
                                <p:cTn id="676" presetID="45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1" presetID="8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68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3" presetID="0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3.61111E-6 4.53284E-7 C -0.03785 0.01172 -0.15539 0.02436 -0.22743 0.0703 C -0.30452 0.08511 -0.38976 0.23312 -0.43247 0.27598 " pathEditMode="relative" rAng="0" ptsTypes="asa">
                                      <p:cBhvr>
                                        <p:cTn id="684" dur="500" spd="-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32" y="13784"/>
                                    </p:animMotion>
                                  </p:childTnLst>
                                </p:cTn>
                              </p:par>
                              <p:par>
                                <p:cTn id="685" presetID="45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0" presetID="8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69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2" presetID="0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1.38889E-6 -2.25717E-6 C -0.03785 0.01172 -0.15486 0.01049 -0.22743 0.07031 C -0.30452 0.08511 -0.39219 0.29849 -0.43559 0.35862 " pathEditMode="relative" rAng="0" ptsTypes="asa">
                                      <p:cBhvr>
                                        <p:cTn id="693" dur="500" spd="-100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88" y="17916"/>
                                    </p:animMotion>
                                  </p:childTnLst>
                                </p:cTn>
                              </p:par>
                              <p:par>
                                <p:cTn id="694" presetID="45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9" presetID="8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70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1" presetID="0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5.55556E-7 4.75486E-6 C -0.03785 0.01171 -0.15937 0.0074 -0.22743 0.0703 C -0.30434 0.0851 -0.37049 0.31329 -0.40816 0.37712 " pathEditMode="relative" rAng="0" ptsTypes="asa">
                                      <p:cBhvr>
                                        <p:cTn id="702" dur="500" spd="-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17" y="18841"/>
                                    </p:animMotion>
                                  </p:childTnLst>
                                </p:cTn>
                              </p:par>
                              <p:par>
                                <p:cTn id="703" presetID="45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8" presetID="8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70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0" presetID="0" presetClass="path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0017 1.97287E-6 C -0.0552 0.01325 -0.20677 0.08354 -0.33003 0.07953 C -0.40694 0.09433 -0.65416 -0.00308 -0.73941 -0.02466 " pathEditMode="relative" rAng="0" ptsTypes="asa">
                                      <p:cBhvr>
                                        <p:cTn id="711" dur="500" spd="-100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62" y="3483"/>
                                    </p:animMotion>
                                  </p:childTnLst>
                                </p:cTn>
                              </p:par>
                              <p:par>
                                <p:cTn id="712" presetID="45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7" presetID="8" presetClass="emph" presetSubtype="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21600000">
                                      <p:cBhvr>
                                        <p:cTn id="71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9" presetID="0" presetClass="path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0034 3.42787E-6 C -0.05538 0.01325 -0.21771 0.07429 -0.33003 0.07953 C -0.40712 0.09432 -0.60278 0.041 -0.67465 0.03082 " pathEditMode="relative" rAng="0" ptsTypes="asa">
                                      <p:cBhvr>
                                        <p:cTn id="720" dur="500" spd="-100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715" y="4716"/>
                                    </p:animMotion>
                                  </p:childTnLst>
                                </p:cTn>
                              </p:par>
                              <p:par>
                                <p:cTn id="721" presetID="45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6" presetID="8" presetClass="emph" presetSubtype="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21600000">
                                      <p:cBhvr>
                                        <p:cTn id="72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8" presetID="0" presetClass="path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0017 1.81258E-6 C -0.0552 0.01325 -0.22691 0.0635 -0.33003 0.07953 C -0.40694 0.09433 -0.5585 0.09248 -0.61857 0.09587 " pathEditMode="relative" rAng="0" ptsTypes="asa">
                                      <p:cBhvr>
                                        <p:cTn id="729" dur="500" spd="-100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920" y="4778"/>
                                    </p:animMotion>
                                  </p:childTnLst>
                                </p:cTn>
                              </p:par>
                              <p:par>
                                <p:cTn id="730" presetID="45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2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3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4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5" presetID="8" presetClass="emph" presetSubtype="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21600000">
                                      <p:cBhvr>
                                        <p:cTn id="736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7" presetID="0" presetClass="path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0017 4.95684E-6 C -0.05521 0.01325 -0.23576 0.05641 -0.33004 0.07953 C -0.40695 0.09432 -0.51719 0.12607 -0.56649 0.1384 " pathEditMode="relative" rAng="0" ptsTypes="asa">
                                      <p:cBhvr>
                                        <p:cTn id="738" dur="500" spd="-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16" y="6905"/>
                                    </p:animMotion>
                                  </p:childTnLst>
                                </p:cTn>
                              </p:par>
                              <p:par>
                                <p:cTn id="739" presetID="45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4" presetID="8" presetClass="emph" presetSubtype="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21600000">
                                      <p:cBhvr>
                                        <p:cTn id="74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6" presetID="0" presetClass="path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0017 3.73613E-6 C -0.05521 0.01325 -0.24201 0.05363 -0.33003 0.07953 C -0.40694 0.09432 -0.4868 0.13964 -0.52795 0.15536 " pathEditMode="relative" rAng="0" ptsTypes="asa">
                                      <p:cBhvr>
                                        <p:cTn id="747" dur="500" spd="-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389" y="7768"/>
                                    </p:animMotion>
                                  </p:childTnLst>
                                </p:cTn>
                              </p:par>
                              <p:par>
                                <p:cTn id="748" presetID="45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3" presetID="8" presetClass="emph" presetSubtype="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21600000">
                                      <p:cBhvr>
                                        <p:cTn id="7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5" presetID="0" presetClass="path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0018 2.50308E-6 C -0.05521 0.01325 -0.24653 0.04161 -0.33004 0.07953 C -0.40695 0.09433 -0.4658 0.19667 -0.50156 0.22749 " pathEditMode="relative" rAng="0" ptsTypes="asa">
                                      <p:cBhvr>
                                        <p:cTn id="756" dur="500" spd="-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69" y="11375"/>
                                    </p:animMotion>
                                  </p:childTnLst>
                                </p:cTn>
                              </p:par>
                              <p:par>
                                <p:cTn id="757" presetID="45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2" presetID="8" presetClass="emph" presetSubtype="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21600000">
                                      <p:cBhvr>
                                        <p:cTn id="76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4" presetID="0" presetClass="path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0018 2.9963E-6 C -0.05521 0.01325 -0.24983 0.03699 -0.33004 0.07953 C -0.40695 0.09432 -0.4507 0.21825 -0.48247 0.25462 " pathEditMode="relative" rAng="0" ptsTypes="asa">
                                      <p:cBhvr>
                                        <p:cTn id="765" dur="500" spd="-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15" y="12731"/>
                                    </p:animMotion>
                                  </p:childTnLst>
                                </p:cTn>
                              </p:par>
                              <p:par>
                                <p:cTn id="766" presetID="45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1" presetID="8" presetClass="emph" presetSubtype="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21600000">
                                      <p:cBhvr>
                                        <p:cTn id="77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3" presetID="0" presetClass="path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0018 8.75462E-7 C -0.05157 0.01233 -0.23091 0.03113 -0.30834 0.07337 C -0.38525 0.08816 -0.43334 0.2164 -0.46615 0.25401 " pathEditMode="relative" rAng="0" ptsTypes="asa">
                                      <p:cBhvr>
                                        <p:cTn id="774" dur="500" spd="-10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99" y="12700"/>
                                    </p:animMotion>
                                  </p:childTnLst>
                                </p:cTn>
                              </p:par>
                              <p:par>
                                <p:cTn id="775" presetID="45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0" presetID="8" presetClass="emph" presetSubtype="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21600000">
                                      <p:cBhvr>
                                        <p:cTn id="78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2" presetID="0" presetClass="path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0017 -3.82244E-7 C -0.05278 0.0148 -0.24097 0.04562 -0.31476 0.08785 C -0.39167 0.10265 -0.41615 0.21856 -0.44288 0.25277 " pathEditMode="relative" rAng="0" ptsTypes="asa">
                                      <p:cBhvr>
                                        <p:cTn id="783" dur="500" spd="-10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35" y="12639"/>
                                    </p:animMotion>
                                  </p:childTnLst>
                                </p:cTn>
                              </p:par>
                              <p:par>
                                <p:cTn id="784" presetID="45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9" presetID="8" presetClass="emph" presetSubtype="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21600000">
                                      <p:cBhvr>
                                        <p:cTn id="79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1" presetID="0" presetClass="path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0017 2.70037E-6 C -0.04253 0.00801 -0.19305 0.01387 -0.25416 0.04809 C -0.31545 0.0823 -0.39583 0.2651 -0.43316 0.32213 " pathEditMode="relative" rAng="0" ptsTypes="asa">
                                      <p:cBhvr>
                                        <p:cTn id="792" dur="500" spd="-100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49" y="16091"/>
                                    </p:animMotion>
                                  </p:childTnLst>
                                </p:cTn>
                              </p:par>
                              <p:par>
                                <p:cTn id="793" presetID="45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8" presetID="8" presetClass="emph" presetSubtype="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21600000">
                                      <p:cBhvr>
                                        <p:cTn id="79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0" presetID="0" presetClass="pat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18 -3.95062E-6 C -0.05521 0.01328 -0.19723 0.07531 -0.33004 0.07963 C -0.40695 0.09445 -0.69983 0.03673 -0.79705 0.02531 " pathEditMode="relative" rAng="0" ptsTypes="asa">
                                      <p:cBhvr>
                                        <p:cTn id="801" dur="500" spd="-100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44" y="4722"/>
                                    </p:animMotion>
                                  </p:childTnLst>
                                </p:cTn>
                              </p:par>
                              <p:par>
                                <p:cTn id="802" presetID="45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7" presetID="8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80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9" presetID="0" presetClass="pat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17 3.7037E-7 C -0.05521 0.01327 -0.20833 0.06173 -0.33003 0.07963 C -0.40694 0.09444 -0.64705 0.10154 -0.73038 0.10741 " pathEditMode="relative" rAng="0" ptsTypes="asa">
                                      <p:cBhvr>
                                        <p:cTn id="810" dur="500" spd="-100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10" y="5370"/>
                                    </p:animMotion>
                                  </p:childTnLst>
                                </p:cTn>
                              </p:par>
                              <p:par>
                                <p:cTn id="811" presetID="45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6" presetID="8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81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8" presetID="0" presetClass="pat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35 -4.69136E-6 C -0.05538 0.01328 -0.21684 0.05309 -0.33003 0.07963 C -0.40694 0.09445 -0.60746 0.14229 -0.68056 0.15865 " pathEditMode="relative" rAng="0" ptsTypes="asa">
                                      <p:cBhvr>
                                        <p:cTn id="819" dur="500" spd="-100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10" y="7932"/>
                                    </p:animMotion>
                                  </p:childTnLst>
                                </p:cTn>
                              </p:par>
                              <p:par>
                                <p:cTn id="820" presetID="45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5" presetID="8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82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7" presetID="0" presetClass="pat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18 1.35802E-6 C -0.05521 0.01327 -0.22726 0.04537 -0.33004 0.07963 C -0.40695 0.09444 -0.55712 0.17901 -0.61719 0.20525 " pathEditMode="relative" rAng="0" ptsTypes="asa">
                                      <p:cBhvr>
                                        <p:cTn id="828" dur="500" spd="-100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51" y="10247"/>
                                    </p:animMotion>
                                  </p:childTnLst>
                                </p:cTn>
                              </p:par>
                              <p:par>
                                <p:cTn id="829" presetID="45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1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2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3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4" presetID="8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835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6" presetID="0" presetClass="pat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17 8.64198E-7 C -0.05521 0.01327 -0.23333 0.03889 -0.33003 0.07963 C -0.40694 0.09444 -0.52864 0.20957 -0.5809 0.24383 " pathEditMode="relative" rAng="0" ptsTypes="asa">
                                      <p:cBhvr>
                                        <p:cTn id="837" dur="500" spd="-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045" y="12191"/>
                                    </p:animMotion>
                                  </p:childTnLst>
                                </p:cTn>
                              </p:par>
                              <p:par>
                                <p:cTn id="838" presetID="45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3" presetID="8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84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5" presetID="0" presetClass="pat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17 2.46914E-7 C -0.05521 0.01327 -0.23785 0.03056 -0.33004 0.07963 C -0.40695 0.09444 -0.50781 0.24938 -0.55469 0.29414 " pathEditMode="relative" rAng="0" ptsTypes="asa">
                                      <p:cBhvr>
                                        <p:cTn id="846" dur="500" spd="-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26" y="14691"/>
                                    </p:animMotion>
                                  </p:childTnLst>
                                </p:cTn>
                              </p:par>
                              <p:par>
                                <p:cTn id="847" presetID="45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2" presetID="8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85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4" presetID="0" presetClass="pat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17 8.64198E-7 C -0.05191 0.01265 -0.22291 0.02346 -0.31059 0.07623 C -0.3875 0.09105 -0.48125 0.26667 -0.52621 0.31697 " pathEditMode="relative" rAng="0" ptsTypes="asa">
                                      <p:cBhvr>
                                        <p:cTn id="855" dur="500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302" y="15833"/>
                                    </p:animMotion>
                                  </p:childTnLst>
                                </p:cTn>
                              </p:par>
                              <p:par>
                                <p:cTn id="856" presetID="45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1" presetID="8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86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3" presetID="0" presetClass="pat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18 -2.22222E-6 C -0.05157 0.01451 -0.22396 0.03148 -0.30799 0.08797 C -0.38455 0.10278 -0.46372 0.28735 -0.50469 0.33982 " pathEditMode="relative" rAng="0" ptsTypes="asa">
                                      <p:cBhvr>
                                        <p:cTn id="864" dur="500" spd="-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26" y="16975"/>
                                    </p:animMotion>
                                  </p:childTnLst>
                                </p:cTn>
                              </p:par>
                              <p:par>
                                <p:cTn id="865" presetID="45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0" presetID="8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87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2" presetID="0" presetClass="pat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17 9.87654E-7 C -0.05243 0.01574 -0.23211 0.03426 -0.31336 0.09413 C -0.39027 0.10895 -0.45104 0.3037 -0.48732 0.35895 " pathEditMode="relative" rAng="0" ptsTypes="asa">
                                      <p:cBhvr>
                                        <p:cTn id="873" dur="500" spd="-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58" y="17932"/>
                                    </p:animMotion>
                                  </p:childTnLst>
                                </p:cTn>
                              </p:par>
                              <p:par>
                                <p:cTn id="874" presetID="45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9" presetID="8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88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1" presetID="0" presetClass="pat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18 -8.64198E-7 C -0.05347 0.0142 -0.24167 0.02284 -0.32049 0.0858 C -0.39931 0.14877 -0.44097 0.31759 -0.47257 0.3784 " pathEditMode="relative" rAng="0" ptsTypes="aaa">
                                      <p:cBhvr>
                                        <p:cTn id="882" dur="500" spd="-10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28" y="18920"/>
                                    </p:animMotion>
                                  </p:childTnLst>
                                </p:cTn>
                              </p:par>
                              <p:par>
                                <p:cTn id="883" presetID="45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8" presetID="8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88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0" presetID="0" presetClass="path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0.00018 6.17284E-7 C -0.05521 0.01327 -0.18421 0.08518 -0.33004 0.07963 C -0.40712 0.09444 -0.7625 -0.00926 -0.87639 -0.03272 " pathEditMode="relative" rAng="0" ptsTypes="asa">
                                      <p:cBhvr>
                                        <p:cTn id="891" dur="500" spd="-100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819" y="3086"/>
                                    </p:animMotion>
                                  </p:childTnLst>
                                </p:cTn>
                              </p:par>
                              <p:par>
                                <p:cTn id="892" presetID="45" presetClass="entr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8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7" presetID="8" presetClass="emph" presetSubtype="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Rot by="21600000">
                                      <p:cBhvr>
                                        <p:cTn id="89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9" presetID="0" presetClass="path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0.00018 -3.95062E-6 C -0.05521 0.01328 -0.19723 0.07531 -0.33004 0.07963 C -0.40695 0.09445 -0.69983 0.03673 -0.79705 0.02531 " pathEditMode="relative" rAng="0" ptsTypes="asa">
                                      <p:cBhvr>
                                        <p:cTn id="900" dur="500" spd="-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44" y="4722"/>
                                    </p:animMotion>
                                  </p:childTnLst>
                                </p:cTn>
                              </p:par>
                              <p:par>
                                <p:cTn id="901" presetID="45" presetClass="entr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9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6" presetID="8" presetClass="emph" presetSubtype="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Rot by="21600000">
                                      <p:cBhvr>
                                        <p:cTn id="90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8" presetID="0" presetClass="path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0.00017 -6.17284E-7 C -0.0552 0.01327 -0.20798 0.06327 -0.33003 0.07963 C -0.40694 0.09445 -0.64878 0.09445 -0.73264 0.09846 " pathEditMode="relative" rAng="0" ptsTypes="asa">
                                      <p:cBhvr>
                                        <p:cTn id="909" dur="500" spd="-100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632" y="4907"/>
                                    </p:animMotion>
                                  </p:childTnLst>
                                </p:cTn>
                              </p:par>
                              <p:par>
                                <p:cTn id="910" presetID="45" presetClass="entr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9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5" presetID="8" presetClass="emph" presetSubtype="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Rot by="21600000">
                                      <p:cBhvr>
                                        <p:cTn id="91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7" presetID="0" presetClass="path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0.00017 2.71605E-6 C -0.05521 0.01327 -0.2158 0.05185 -0.33003 0.07963 C -0.40694 0.09444 -0.61129 0.14815 -0.68524 0.16605 " pathEditMode="relative" rAng="0" ptsTypes="asa">
                                      <p:cBhvr>
                                        <p:cTn id="918" dur="500" spd="-100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253" y="8302"/>
                                    </p:animMotion>
                                  </p:childTnLst>
                                </p:cTn>
                              </p:par>
                              <p:par>
                                <p:cTn id="919" presetID="45" presetClass="entr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9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4" presetID="8" presetClass="emph" presetSubtype="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Rot by="21600000">
                                      <p:cBhvr>
                                        <p:cTn id="925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6" presetID="0" presetClass="path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0.00017 2.22222E-6 C -0.05521 0.01327 -0.22465 0.0429 -0.33003 0.07963 C -0.40694 0.09444 -0.56996 0.19197 -0.63299 0.22129 " pathEditMode="relative" rAng="0" ptsTypes="asa">
                                      <p:cBhvr>
                                        <p:cTn id="927" dur="500" spd="-100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649" y="11049"/>
                                    </p:animMotion>
                                  </p:childTnLst>
                                </p:cTn>
                              </p:par>
                              <p:par>
                                <p:cTn id="928" presetID="45" presetClass="entr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9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1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2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3" presetID="8" presetClass="emph" presetSubtype="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Rot by="21600000">
                                      <p:cBhvr>
                                        <p:cTn id="934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5" presetID="0" presetClass="path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0.00017 2.46914E-7 C -0.05521 0.01327 -0.23194 0.03518 -0.33021 0.07963 C -0.40694 0.09444 -0.53594 0.22747 -0.5901 0.26636 " pathEditMode="relative" rAng="0" ptsTypes="asa">
                                      <p:cBhvr>
                                        <p:cTn id="936" dur="500" spd="-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497" y="13302"/>
                                    </p:animMotion>
                                  </p:childTnLst>
                                </p:cTn>
                              </p:par>
                              <p:par>
                                <p:cTn id="937" presetID="45" presetClass="entr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9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2" presetID="8" presetClass="emph" presetSubtype="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Rot by="21600000">
                                      <p:cBhvr>
                                        <p:cTn id="94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4" presetID="0" presetClass="path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0.00017 -4.93827E-7 C -0.0552 0.01327 -0.23506 0.03272 -0.33003 0.07963 C -0.40711 0.09444 -0.51979 0.23982 -0.56961 0.2821 " pathEditMode="relative" rAng="0" ptsTypes="asa">
                                      <p:cBhvr>
                                        <p:cTn id="945" dur="500" spd="-10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472" y="14105"/>
                                    </p:animMotion>
                                  </p:childTnLst>
                                </p:cTn>
                              </p:par>
                              <p:par>
                                <p:cTn id="946" presetID="45" presetClass="entr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9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1" presetID="8" presetClass="emph" presetSubtype="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Rot by="21600000">
                                      <p:cBhvr>
                                        <p:cTn id="95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3" presetID="0" presetClass="path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0.00018 -3.58025E-6 C -0.05521 0.01328 -0.23959 0.03025 -0.33004 0.07963 C -0.40695 0.09445 -0.49827 0.25062 -0.54254 0.29568 " pathEditMode="relative" rAng="0" ptsTypes="asa">
                                      <p:cBhvr>
                                        <p:cTn id="954" dur="500" spd="-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18" y="14784"/>
                                    </p:animMotion>
                                  </p:childTnLst>
                                </p:cTn>
                              </p:par>
                              <p:par>
                                <p:cTn id="955" presetID="45" presetClass="entr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9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0" presetID="8" presetClass="emph" presetSubtype="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Rot by="21600000">
                                      <p:cBhvr>
                                        <p:cTn id="96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2" presetID="0" presetClass="path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0.00017 -3.7037E-7 C -0.05521 0.01327 -0.24219 0.02191 -0.33003 0.07963 C -0.40694 0.09444 -0.48681 0.29074 -0.52813 0.3463 " pathEditMode="relative" rAng="0" ptsTypes="asa">
                                      <p:cBhvr>
                                        <p:cTn id="963" dur="500" spd="-10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06" y="17315"/>
                                    </p:animMotion>
                                  </p:childTnLst>
                                </p:cTn>
                              </p:par>
                              <p:par>
                                <p:cTn id="964" presetID="45" presetClass="entr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9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9" presetID="8" presetClass="emph" presetSubtype="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Rot by="21600000">
                                      <p:cBhvr>
                                        <p:cTn id="97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1" presetID="0" presetClass="path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0.00018 4.93827E-7 C -0.05521 0.01327 -0.24427 0.02037 -0.33004 0.07963 C -0.40677 0.09444 -0.47587 0.29846 -0.51424 0.35586 " pathEditMode="relative" rAng="0" ptsTypes="asa">
                                      <p:cBhvr>
                                        <p:cTn id="972" dur="500" spd="-100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12" y="17778"/>
                                    </p:animMotion>
                                  </p:childTnLst>
                                </p:cTn>
                              </p:par>
                              <p:par>
                                <p:cTn id="973" presetID="45" presetClass="entr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9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8" presetID="8" presetClass="emph" presetSubtype="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Rot by="21600000">
                                      <p:cBhvr>
                                        <p:cTn id="97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0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17 -3.95062E-6 C -0.07951 0.00865 -0.31736 0.06235 -0.47621 0.05278 C -0.55347 0.0676 -0.85417 -0.03518 -0.95365 -0.05833 " pathEditMode="relative" rAng="0" ptsTypes="asa">
                                      <p:cBhvr>
                                        <p:cTn id="981" dur="500" spd="-100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674" y="463"/>
                                    </p:animMotion>
                                  </p:childTnLst>
                                </p:cTn>
                              </p:par>
                              <p:par>
                                <p:cTn id="982" presetID="45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7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98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9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18 6.17284E-7 C -0.05521 0.01327 -0.18421 0.08518 -0.33004 0.07963 C -0.40712 0.09444 -0.7625 -0.00926 -0.87639 -0.03272 " pathEditMode="relative" rAng="0" ptsTypes="asa">
                                      <p:cBhvr>
                                        <p:cTn id="990" dur="500" spd="-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819" y="3086"/>
                                    </p:animMotion>
                                  </p:childTnLst>
                                </p:cTn>
                              </p:par>
                              <p:par>
                                <p:cTn id="991" presetID="45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6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99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8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35 -6.17284E-7 C -0.05521 0.01327 -0.19444 0.0713 -0.33003 0.07963 C -0.40729 0.09445 -0.71389 0.0571 -0.81493 0.05093 " pathEditMode="relative" rAng="0" ptsTypes="asa">
                                      <p:cBhvr>
                                        <p:cTn id="999" dur="500" spd="-100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729" y="4722"/>
                                    </p:animMotion>
                                  </p:childTnLst>
                                </p:cTn>
                              </p:par>
                              <p:par>
                                <p:cTn id="1000" presetID="45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5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00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7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17 1.11022E-16 C -0.05521 0.01327 -0.2092 0.06049 -0.33003 0.07963 C -0.47448 0.07438 -0.65955 0.10864 -0.72552 0.11451 " pathEditMode="relative" rAng="0" ptsTypes="asa">
                                      <p:cBhvr>
                                        <p:cTn id="1008" dur="500" spd="-100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67" y="5710"/>
                                    </p:animMotion>
                                  </p:childTnLst>
                                </p:cTn>
                              </p:par>
                              <p:par>
                                <p:cTn id="1009" presetID="45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4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01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6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35 8.64198E-7 C -0.05538 0.01327 -0.21511 0.04753 -0.33004 0.07963 C -0.40712 0.09444 -0.6158 0.16944 -0.69097 0.19321 " pathEditMode="relative" rAng="0" ptsTypes="asa">
                                      <p:cBhvr>
                                        <p:cTn id="1017" dur="500" spd="-100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531" y="9660"/>
                                    </p:animMotion>
                                  </p:childTnLst>
                                </p:cTn>
                              </p:par>
                              <p:par>
                                <p:cTn id="1018" presetID="45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1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3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02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5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18 1.60494E-6 C -0.05521 0.01327 -0.22136 0.04506 -0.33004 0.07963 C -0.40712 0.09444 -0.58559 0.18055 -0.65278 0.2071 " pathEditMode="relative" rAng="0" ptsTypes="asa">
                                      <p:cBhvr>
                                        <p:cTn id="1026" dur="500" spd="-100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39" y="10340"/>
                                    </p:animMotion>
                                  </p:childTnLst>
                                </p:cTn>
                              </p:par>
                              <p:par>
                                <p:cTn id="1027" presetID="45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9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0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1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2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033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4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17 -4.93827E-7 C -0.0552 0.01327 -0.22829 0.04012 -0.33003 0.07963 C -0.40711 0.09444 -0.55173 0.20463 -0.61006 0.23735 " pathEditMode="relative" rAng="0" ptsTypes="asa">
                                      <p:cBhvr>
                                        <p:cTn id="1035" dur="500" spd="-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503" y="11852"/>
                                    </p:animMotion>
                                  </p:childTnLst>
                                </p:cTn>
                              </p:par>
                              <p:par>
                                <p:cTn id="1036" presetID="45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1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04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3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17 -4.93827E-6 C -0.05521 0.01328 -0.23194 0.03056 -0.33021 0.07963 C -0.40712 0.09445 -0.53594 0.2497 -0.5901 0.29445 " pathEditMode="relative" rAng="0" ptsTypes="asa">
                                      <p:cBhvr>
                                        <p:cTn id="1044" dur="500" spd="-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497" y="14722"/>
                                    </p:animMotion>
                                  </p:childTnLst>
                                </p:cTn>
                              </p:par>
                              <p:par>
                                <p:cTn id="1045" presetID="45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0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05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2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18 -3.7037E-7 C -0.05521 0.01327 -0.23646 0.02469 -0.33004 0.07963 C -0.40712 0.09444 -0.51372 0.27747 -0.56215 0.32963 " pathEditMode="relative" rAng="0" ptsTypes="asa">
                                      <p:cBhvr>
                                        <p:cTn id="1053" dur="500" spd="-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08" y="16481"/>
                                    </p:animMotion>
                                  </p:childTnLst>
                                </p:cTn>
                              </p:par>
                              <p:par>
                                <p:cTn id="1054" presetID="45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9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06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1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18 1.85185E-6 C -0.05521 0.01327 -0.23924 0.02778 -0.33004 0.07963 C -0.40712 0.09444 -0.50018 0.26327 -0.54497 0.31173 " pathEditMode="relative" rAng="0" ptsTypes="asa">
                                      <p:cBhvr>
                                        <p:cTn id="1062" dur="500" spd="-100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40" y="15586"/>
                                    </p:animMotion>
                                  </p:childTnLst>
                                </p:cTn>
                              </p:par>
                              <p:par>
                                <p:cTn id="1063" presetID="45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8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06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70" presetID="0" presetClass="path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0.00017 8.11979E-7 C -0.07951 0.00864 -0.30504 0.06885 -0.47622 0.05279 C -0.55347 0.06761 -0.91285 -0.06514 -1.02778 -0.09633 " pathEditMode="relative" rAng="0" ptsTypes="asa">
                                      <p:cBhvr>
                                        <p:cTn id="1071" dur="500" spd="-100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389" y="-1389"/>
                                    </p:animMotion>
                                  </p:childTnLst>
                                </p:cTn>
                              </p:par>
                              <p:par>
                                <p:cTn id="1072" presetID="45" presetClass="entr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0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7" presetID="8" presetClass="emph" presetSubtype="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21600000">
                                      <p:cBhvr>
                                        <p:cTn id="107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79" presetID="0" presetClass="path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0.00017 -3.95062E-6 C -0.07951 0.00865 -0.31736 0.06235 -0.47621 0.05278 C -0.55347 0.0676 -0.85417 -0.03518 -0.95365 -0.05833 " pathEditMode="relative" rAng="0" ptsTypes="asa">
                                      <p:cBhvr>
                                        <p:cTn id="1080" dur="500" spd="-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674" y="463"/>
                                    </p:animMotion>
                                  </p:childTnLst>
                                </p:cTn>
                              </p:par>
                              <p:par>
                                <p:cTn id="1081" presetID="45" presetClass="entr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0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6" presetID="8" presetClass="emph" presetSubtype="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21600000">
                                      <p:cBhvr>
                                        <p:cTn id="108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8" presetID="0" presetClass="path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0.00017 -3.28496E-6 C -0.07951 0.00865 -0.3342 0.04848 -0.47639 0.0528 C -0.55347 0.06762 -0.77396 0.03211 -0.85225 0.02655 " pathEditMode="relative" rAng="0" ptsTypes="asa">
                                      <p:cBhvr>
                                        <p:cTn id="1089" dur="500" spd="-100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604" y="3365"/>
                                    </p:animMotion>
                                  </p:childTnLst>
                                </p:cTn>
                              </p:par>
                              <p:par>
                                <p:cTn id="1090" presetID="45" presetClass="entr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0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5" presetID="8" presetClass="emph" presetSubtype="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21600000">
                                      <p:cBhvr>
                                        <p:cTn id="109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7" presetID="0" presetClass="path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0.00017 -6.79222E-7 C -0.07951 0.00865 -0.34531 0.03859 -0.47621 0.05279 C -0.55347 0.06761 -0.72118 0.07811 -0.78593 0.08459 " pathEditMode="relative" rAng="0" ptsTypes="asa">
                                      <p:cBhvr>
                                        <p:cTn id="1098" dur="500" spd="-100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288" y="4230"/>
                                    </p:animMotion>
                                  </p:childTnLst>
                                </p:cTn>
                              </p:par>
                              <p:par>
                                <p:cTn id="1099" presetID="45" presetClass="entr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1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4" presetID="8" presetClass="emph" presetSubtype="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21600000">
                                      <p:cBhvr>
                                        <p:cTn id="110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6" presetID="0" presetClass="path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0.00018 4.85952E-6 C -0.07952 0.00864 -0.35591 0.0318 -0.47622 0.05279 C -0.55347 0.06761 -0.67118 0.11021 -0.7224 0.12534 " pathEditMode="relative" rAng="0" ptsTypes="asa">
                                      <p:cBhvr>
                                        <p:cTn id="1107" dur="500" spd="-100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111" y="6267"/>
                                    </p:animMotion>
                                  </p:childTnLst>
                                </p:cTn>
                              </p:par>
                              <p:par>
                                <p:cTn id="1108" presetID="45" presetClass="entr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3" presetID="8" presetClass="emph" presetSubtype="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21600000">
                                      <p:cBhvr>
                                        <p:cTn id="111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5" presetID="0" presetClass="path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0.00018 -3.08429E-6 C -0.07952 0.00865 -0.36268 0.02686 -0.47622 0.0528 C -0.55348 0.06762 -0.63855 0.13492 -0.68125 0.15653 " pathEditMode="relative" rAng="0" ptsTypes="asa">
                                      <p:cBhvr>
                                        <p:cTn id="1116" dur="500" spd="-100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62" y="7811"/>
                                    </p:animMotion>
                                  </p:childTnLst>
                                </p:cTn>
                              </p:par>
                              <p:par>
                                <p:cTn id="1117" presetID="45" presetClass="entr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1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2" presetID="8" presetClass="emph" presetSubtype="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21600000">
                                      <p:cBhvr>
                                        <p:cTn id="1123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4" presetID="0" presetClass="path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0.00017 -3.24792E-6 C -0.07951 0.00865 -0.36667 0.01884 -0.47621 0.0528 C -0.55347 0.06762 -0.61979 0.17259 -0.65764 0.20408 " pathEditMode="relative" rAng="0" ptsTypes="asa">
                                      <p:cBhvr>
                                        <p:cTn id="1125" dur="500" spd="-100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82" y="10188"/>
                                    </p:animMotion>
                                  </p:childTnLst>
                                </p:cTn>
                              </p:par>
                              <p:par>
                                <p:cTn id="1126" presetID="45" presetClass="entr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8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9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0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1" presetID="8" presetClass="emph" presetSubtype="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21600000">
                                      <p:cBhvr>
                                        <p:cTn id="1132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3" presetID="0" presetClass="path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0.00018 3.00401E-6 C -0.07952 0.00864 -0.36893 0.01389 -0.47622 0.05279 C -0.55348 0.06761 -0.60869 0.19666 -0.64358 0.23433 " pathEditMode="relative" rAng="0" ptsTypes="asa">
                                      <p:cBhvr>
                                        <p:cTn id="1134" dur="500" spd="-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170" y="11701"/>
                                    </p:animMotion>
                                  </p:childTnLst>
                                </p:cTn>
                              </p:par>
                              <p:par>
                                <p:cTn id="1135" presetID="45" presetClass="entr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0" presetID="8" presetClass="emph" presetSubtype="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21600000">
                                      <p:cBhvr>
                                        <p:cTn id="114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2" presetID="0" presetClass="path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0.00018 -4.3285E-6 C -0.07952 0.00865 -0.37691 0.00711 -0.47622 0.0528 C -0.55348 0.06762 -0.57136 0.22816 -0.59636 0.27416 " pathEditMode="relative" rAng="0" ptsTypes="asa">
                                      <p:cBhvr>
                                        <p:cTn id="1143" dur="500" spd="-10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809" y="13708"/>
                                    </p:animMotion>
                                  </p:childTnLst>
                                </p:cTn>
                              </p:par>
                              <p:par>
                                <p:cTn id="1144" presetID="45" presetClass="entr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9" presetID="8" presetClass="emph" presetSubtype="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21600000">
                                      <p:cBhvr>
                                        <p:cTn id="115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51" presetID="0" presetClass="path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0.00034 2.22908E-6 C -0.07951 0.00864 -0.38142 0.00401 -0.47621 0.05279 C -0.55347 0.06761 -0.55034 0.24359 -0.56979 0.29361 " pathEditMode="relative" rAng="0" ptsTypes="asa">
                                      <p:cBhvr>
                                        <p:cTn id="1152" dur="500" spd="-100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472" y="14665"/>
                                    </p:animMotion>
                                  </p:childTnLst>
                                </p:cTn>
                              </p:par>
                              <p:par>
                                <p:cTn id="1153" presetID="45" presetClass="entr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8" presetID="8" presetClass="emph" presetSubtype="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21600000">
                                      <p:cBhvr>
                                        <p:cTn id="115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0" presetID="0" presetClass="pat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18 -3.08642E-6 C -0.07952 0.00865 -0.28768 0.08179 -0.47622 0.05278 C -0.55347 0.0676 -0.99462 -0.12623 -1.13108 -0.17345 " pathEditMode="relative" rAng="0" ptsTypes="asa">
                                      <p:cBhvr>
                                        <p:cTn id="1161" dur="500" spd="-100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545" y="-4599"/>
                                    </p:animMotion>
                                  </p:childTnLst>
                                </p:cTn>
                              </p:par>
                              <p:par>
                                <p:cTn id="1162" presetID="45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7" presetID="8" presetClass="emph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116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9" presetID="0" presetClass="pat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17 8.11979E-7 C -0.07951 0.00864 -0.30504 0.06885 -0.47622 0.05279 C -0.55347 0.06761 -0.91285 -0.06514 -1.02778 -0.09633 " pathEditMode="relative" rAng="0" ptsTypes="asa">
                                      <p:cBhvr>
                                        <p:cTn id="1170" dur="500" spd="-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389" y="-1389"/>
                                    </p:animMotion>
                                  </p:childTnLst>
                                </p:cTn>
                              </p:par>
                              <p:par>
                                <p:cTn id="1171" presetID="45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6" presetID="8" presetClass="emph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117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8" presetID="0" presetClass="pat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17 -6.17284E-7 C -0.07951 0.00864 -0.31944 0.05988 -0.47621 0.05278 C -0.55347 0.06759 -0.84409 -0.02253 -0.94097 -0.04228 " pathEditMode="relative" rAng="0" ptsTypes="asa">
                                      <p:cBhvr>
                                        <p:cTn id="1179" dur="500" spd="-100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049" y="1265"/>
                                    </p:animMotion>
                                  </p:childTnLst>
                                </p:cTn>
                              </p:par>
                              <p:par>
                                <p:cTn id="1180" presetID="45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5" presetID="8" presetClass="emph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118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87" presetID="0" presetClass="pat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17 1.35802E-6 C -0.07951 0.00864 -0.33281 0.04753 -0.47621 0.05278 C -0.55364 0.06759 -0.78073 0.0358 -0.86094 0.03117 " pathEditMode="relative" rAng="0" ptsTypes="asa">
                                      <p:cBhvr>
                                        <p:cTn id="1188" dur="500" spd="-100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38" y="3364"/>
                                    </p:animMotion>
                                  </p:childTnLst>
                                </p:cTn>
                              </p:par>
                              <p:par>
                                <p:cTn id="1189" presetID="45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4" presetID="8" presetClass="emph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119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6" presetID="0" presetClass="pat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18 8.64198E-7 C -0.07952 0.00864 -0.34306 0.04105 -0.47622 0.05278 C -0.55348 0.06759 -0.73177 0.06636 -0.79896 0.06975 " pathEditMode="relative" rAng="0" ptsTypes="asa">
                                      <p:cBhvr>
                                        <p:cTn id="1197" dur="500" spd="-100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48" y="3488"/>
                                    </p:animMotion>
                                  </p:childTnLst>
                                </p:cTn>
                              </p:par>
                              <p:par>
                                <p:cTn id="1198" presetID="45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0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1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3" presetID="8" presetClass="emph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1204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5" presetID="0" presetClass="pat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17 2.46914E-7 C -0.07951 0.00864 -0.35034 0.03241 -0.47621 0.05278 C -0.55347 0.06759 -0.69687 0.10741 -0.75503 0.12191 " pathEditMode="relative" rAng="0" ptsTypes="asa">
                                      <p:cBhvr>
                                        <p:cTn id="1206" dur="500" spd="-100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743" y="6080"/>
                                    </p:animMotion>
                                  </p:childTnLst>
                                </p:cTn>
                              </p:par>
                              <p:par>
                                <p:cTn id="1207" presetID="45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9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0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1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2" presetID="8" presetClass="emph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1213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14" presetID="0" presetClass="pat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18 -4.93827E-7 C -0.07952 0.00864 -0.35834 0.02531 -0.47622 0.05278 C -0.55347 0.06759 -0.66042 0.14198 -0.70886 0.16543 " pathEditMode="relative" rAng="0" ptsTypes="asa">
                                      <p:cBhvr>
                                        <p:cTn id="1215" dur="500" spd="-100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434" y="8272"/>
                                    </p:animMotion>
                                  </p:childTnLst>
                                </p:cTn>
                              </p:par>
                              <p:par>
                                <p:cTn id="1216" presetID="45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8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0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1" presetID="8" presetClass="emph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122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3" presetID="0" presetClass="pat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35 -2.22222E-6 C -0.07969 0.00864 -0.36893 0.02192 -0.47639 0.05278 C -0.55347 0.06759 -0.61007 0.15834 -0.64532 0.18611 " pathEditMode="relative" rAng="0" ptsTypes="asa">
                                      <p:cBhvr>
                                        <p:cTn id="1224" dur="500" spd="-100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240" y="9290"/>
                                    </p:animMotion>
                                  </p:childTnLst>
                                </p:cTn>
                              </p:par>
                              <p:par>
                                <p:cTn id="1225" presetID="45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7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8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9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0" presetID="8" presetClass="emph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1231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2" presetID="0" presetClass="pat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18 -3.7037E-7 C -0.07327 0.00833 -0.33507 0.01759 -0.43855 0.05 C -0.51563 0.06482 -0.58282 0.1642 -0.62084 0.19444 " pathEditMode="relative" rAng="0" ptsTypes="asa">
                                      <p:cBhvr>
                                        <p:cTn id="1233" dur="500" spd="-10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42" y="9722"/>
                                    </p:animMotion>
                                  </p:childTnLst>
                                </p:cTn>
                              </p:par>
                              <p:par>
                                <p:cTn id="1234" presetID="45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9" presetID="8" presetClass="emph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124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1" presetID="0" presetClass="pat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17 4.93827E-7 C -0.07222 0.00741 -0.33299 0.01049 -0.43281 0.04475 C -0.51007 0.05957 -0.56476 0.17222 -0.59948 0.20586 " pathEditMode="relative" rAng="0" ptsTypes="asa">
                                      <p:cBhvr>
                                        <p:cTn id="1242" dur="500" spd="-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65" y="10278"/>
                                    </p:animMotion>
                                  </p:childTnLst>
                                </p:cTn>
                              </p:par>
                              <p:par>
                                <p:cTn id="1243" presetID="45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8" presetID="8" presetClass="emph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124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0" presetID="0" presetClass="path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0.00017 -2.34568E-6 C -0.07951 0.00864 -0.31337 0.05864 -0.47622 0.05278 C -0.55347 0.06759 -0.87274 -0.01636 -0.97708 -0.03457 " pathEditMode="relative" rAng="0" ptsTypes="asa">
                                      <p:cBhvr>
                                        <p:cTn id="1251" dur="500" spd="-100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854" y="1636"/>
                                    </p:animMotion>
                                  </p:childTnLst>
                                </p:cTn>
                              </p:par>
                              <p:par>
                                <p:cTn id="1252" presetID="45" presetClass="entr" presetSubtype="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7" presetID="8" presetClass="emph" presetSubtype="0" fill="hold" grpId="2" nodeType="withEffect">
                                  <p:stCondLst>
                                    <p:cond delay="1150"/>
                                  </p:stCondLst>
                                  <p:childTnLst>
                                    <p:animRot by="21600000">
                                      <p:cBhvr>
                                        <p:cTn id="125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9" presetID="0" presetClass="path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0.00017 -1.97531E-6 C -0.07951 0.00864 -0.32847 0.04846 -0.47622 0.05278 C -0.55347 0.06759 -0.80139 0.0321 -0.88698 0.02655 " pathEditMode="relative" rAng="0" ptsTypes="asa">
                                      <p:cBhvr>
                                        <p:cTn id="1260" dur="500" spd="-100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340" y="3364"/>
                                    </p:animMotion>
                                  </p:childTnLst>
                                </p:cTn>
                              </p:par>
                              <p:par>
                                <p:cTn id="1261" presetID="45" presetClass="entr" presetSubtype="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6" presetID="8" presetClass="emph" presetSubtype="0" fill="hold" grpId="2" nodeType="withEffect">
                                  <p:stCondLst>
                                    <p:cond delay="1150"/>
                                  </p:stCondLst>
                                  <p:childTnLst>
                                    <p:animRot by="21600000">
                                      <p:cBhvr>
                                        <p:cTn id="126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68" presetID="0" presetClass="path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0.00018 2.71605E-6 C -0.07952 0.00864 -0.34219 0.0395 -0.47622 0.05278 C -0.55347 0.06759 -0.73577 0.07345 -0.80417 0.07901 " pathEditMode="relative" rAng="0" ptsTypes="asa">
                                      <p:cBhvr>
                                        <p:cTn id="1269" dur="500" spd="-100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208" y="3951"/>
                                    </p:animMotion>
                                  </p:childTnLst>
                                </p:cTn>
                              </p:par>
                              <p:par>
                                <p:cTn id="1270" presetID="45" presetClass="entr" presetSubtype="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5" presetID="8" presetClass="emph" presetSubtype="0" fill="hold" grpId="2" nodeType="withEffect">
                                  <p:stCondLst>
                                    <p:cond delay="1150"/>
                                  </p:stCondLst>
                                  <p:childTnLst>
                                    <p:animRot by="21600000">
                                      <p:cBhvr>
                                        <p:cTn id="127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77" presetID="0" presetClass="path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0.00017 8.64198E-7 C -0.07969 0.00864 -0.35174 0.0321 -0.47621 0.05278 C -0.55347 0.06759 -0.69062 0.10864 -0.74705 0.12346 " pathEditMode="relative" rAng="0" ptsTypes="asa">
                                      <p:cBhvr>
                                        <p:cTn id="1278" dur="500" spd="-100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344" y="6173"/>
                                    </p:animMotion>
                                  </p:childTnLst>
                                </p:cTn>
                              </p:par>
                              <p:par>
                                <p:cTn id="1279" presetID="45" presetClass="entr" presetSubtype="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2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3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4" presetID="8" presetClass="emph" presetSubtype="0" fill="hold" grpId="2" nodeType="withEffect">
                                  <p:stCondLst>
                                    <p:cond delay="1150"/>
                                  </p:stCondLst>
                                  <p:childTnLst>
                                    <p:animRot by="21600000">
                                      <p:cBhvr>
                                        <p:cTn id="128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86" presetID="0" presetClass="path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0.00035 2.46914E-7 C -0.07969 0.00864 -0.35989 0.02562 -0.47621 0.05278 C -0.55347 0.06759 -0.65208 0.13981 -0.69844 0.16265 " pathEditMode="relative" rAng="0" ptsTypes="asa">
                                      <p:cBhvr>
                                        <p:cTn id="1287" dur="500" spd="-100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896" y="8117"/>
                                    </p:animMotion>
                                  </p:childTnLst>
                                </p:cTn>
                              </p:par>
                              <p:par>
                                <p:cTn id="1288" presetID="45" presetClass="entr" presetSubtype="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3" presetID="8" presetClass="emph" presetSubtype="0" fill="hold" grpId="2" nodeType="withEffect">
                                  <p:stCondLst>
                                    <p:cond delay="1150"/>
                                  </p:stCondLst>
                                  <p:childTnLst>
                                    <p:animRot by="21600000">
                                      <p:cBhvr>
                                        <p:cTn id="129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5" presetID="0" presetClass="path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0.00017 -4.93827E-7 C -0.07951 0.00864 -0.36753 0.01821 -0.47621 0.05278 C -0.55347 0.06759 -0.61562 0.17562 -0.65243 0.20803 " pathEditMode="relative" rAng="0" ptsTypes="asa">
                                      <p:cBhvr>
                                        <p:cTn id="1296" dur="500" spd="-100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22" y="10401"/>
                                    </p:animMotion>
                                  </p:childTnLst>
                                </p:cTn>
                              </p:par>
                              <p:par>
                                <p:cTn id="1297" presetID="45" presetClass="entr" presetSubtype="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2" presetID="8" presetClass="emph" presetSubtype="0" fill="hold" grpId="2" nodeType="withEffect">
                                  <p:stCondLst>
                                    <p:cond delay="1150"/>
                                  </p:stCondLst>
                                  <p:childTnLst>
                                    <p:animRot by="21600000">
                                      <p:cBhvr>
                                        <p:cTn id="1303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04" presetID="0" presetClass="path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0.00017 -3.58025E-6 C -0.07621 0.00926 -0.35503 0.01605 -0.45625 0.05494 C -0.53333 0.06976 -0.57586 0.19568 -0.60729 0.23272 " pathEditMode="relative" rAng="0" ptsTypes="asa">
                                      <p:cBhvr>
                                        <p:cTn id="1305" dur="500" spd="-100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365" y="11636"/>
                                    </p:animMotion>
                                  </p:childTnLst>
                                </p:cTn>
                              </p:par>
                              <p:par>
                                <p:cTn id="1306" presetID="45" presetClass="entr" presetSubtype="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8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0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1" presetID="8" presetClass="emph" presetSubtype="0" fill="hold" grpId="2" nodeType="withEffect">
                                  <p:stCondLst>
                                    <p:cond delay="1150"/>
                                  </p:stCondLst>
                                  <p:childTnLst>
                                    <p:animRot by="21600000">
                                      <p:cBhvr>
                                        <p:cTn id="1312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3" presetID="0" presetClass="path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0.00017 9.87654E-7 C -0.07534 0.00833 -0.35503 0.00926 -0.45086 0.04969 C -0.52812 0.06451 -0.54895 0.20216 -0.57482 0.24228 " pathEditMode="relative" rAng="0" ptsTypes="asa">
                                      <p:cBhvr>
                                        <p:cTn id="1314" dur="500" spd="-100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733" y="12099"/>
                                    </p:animMotion>
                                  </p:childTnLst>
                                </p:cTn>
                              </p:par>
                              <p:par>
                                <p:cTn id="1315" presetID="45" presetClass="entr" presetSubtype="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7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8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9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0" presetID="8" presetClass="emph" presetSubtype="0" fill="hold" grpId="2" nodeType="withEffect">
                                  <p:stCondLst>
                                    <p:cond delay="1150"/>
                                  </p:stCondLst>
                                  <p:childTnLst>
                                    <p:animRot by="21600000">
                                      <p:cBhvr>
                                        <p:cTn id="1321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22" presetID="0" presetClass="path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0.00035 4.93827E-7 C -0.07413 0.00741 -0.35156 0.00216 -0.44271 0.04475 C -0.51997 0.05957 -0.52518 0.21204 -0.54688 0.25586 " pathEditMode="relative" rAng="0" ptsTypes="asa">
                                      <p:cBhvr>
                                        <p:cTn id="1323" dur="500" spd="-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26" y="12778"/>
                                    </p:animMotion>
                                  </p:childTnLst>
                                </p:cTn>
                              </p:par>
                              <p:par>
                                <p:cTn id="1324" presetID="45" presetClass="entr" presetSubtype="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9" presetID="8" presetClass="emph" presetSubtype="0" fill="hold" grpId="2" nodeType="withEffect">
                                  <p:stCondLst>
                                    <p:cond delay="1150"/>
                                  </p:stCondLst>
                                  <p:childTnLst>
                                    <p:animRot by="21600000">
                                      <p:cBhvr>
                                        <p:cTn id="133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1" presetID="0" presetClass="path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018 -4.69136E-6 C -0.07952 0.00865 -0.32223 0.0463 -0.47622 0.05278 C -0.55348 0.0676 -0.8316 0.04136 -0.92518 0.03828 " pathEditMode="relative" rAng="0" ptsTypes="asa">
                                      <p:cBhvr>
                                        <p:cTn id="1332" dur="500" spd="-100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50" y="3364"/>
                                    </p:animMotion>
                                  </p:childTnLst>
                                </p:cTn>
                              </p:par>
                              <p:par>
                                <p:cTn id="1333" presetID="45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8" presetID="8" presetClass="emph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133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40" presetID="0" presetClass="path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017 -1.35802E-6 C -0.07951 0.00864 -0.33455 0.03889 -0.47621 0.05278 C -0.55347 0.06759 -0.77205 0.07716 -0.85 0.08364 " pathEditMode="relative" rAng="0" ptsTypes="asa">
                                      <p:cBhvr>
                                        <p:cTn id="1341" dur="500" spd="-100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500" y="4167"/>
                                    </p:animMotion>
                                  </p:childTnLst>
                                </p:cTn>
                              </p:par>
                              <p:par>
                                <p:cTn id="1342" presetID="45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7" presetID="8" presetClass="emph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134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49" presetID="0" presetClass="path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017 8.64198E-7 C -0.07951 0.00864 -0.34427 0.03086 -0.47621 0.05278 C -0.55347 0.06759 -0.72621 0.11451 -0.79201 0.13086 " pathEditMode="relative" rAng="0" ptsTypes="asa">
                                      <p:cBhvr>
                                        <p:cTn id="1350" dur="500" spd="-100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601" y="6543"/>
                                    </p:animMotion>
                                  </p:childTnLst>
                                </p:cTn>
                              </p:par>
                              <p:par>
                                <p:cTn id="1351" presetID="45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6" presetID="8" presetClass="emph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1357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8" presetID="0" presetClass="path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017 2.46914E-7 C -0.07951 0.00864 -0.3526 0.02346 -0.47621 0.05278 C -0.55347 0.06759 -0.68628 0.15 -0.74149 0.17562 " pathEditMode="relative" rAng="0" ptsTypes="asa">
                                      <p:cBhvr>
                                        <p:cTn id="1359" dur="500" spd="-100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066" y="8765"/>
                                    </p:animMotion>
                                  </p:childTnLst>
                                </p:cTn>
                              </p:par>
                              <p:par>
                                <p:cTn id="1360" presetID="45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4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5" presetID="8" presetClass="emph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1366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7" presetID="0" presetClass="path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018 8.64198E-7 C -0.07952 0.00864 -0.3592 0.01975 -0.47622 0.05278 C -0.55348 0.06759 -0.65504 0.16821 -0.70209 0.19846 " pathEditMode="relative" rAng="0" ptsTypes="asa">
                                      <p:cBhvr>
                                        <p:cTn id="1368" dur="500" spd="-100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04" y="9907"/>
                                    </p:animMotion>
                                  </p:childTnLst>
                                </p:cTn>
                              </p:par>
                              <p:par>
                                <p:cTn id="1369" presetID="45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4" presetID="8" presetClass="emph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137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6" presetID="0" presetClass="path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017 -4.93827E-6 C -0.07951 0.00865 -0.36614 0.01235 -0.47621 0.05278 C -0.55347 0.0676 -0.62257 0.20278 -0.66111 0.24229 " pathEditMode="relative" rAng="0" ptsTypes="asa">
                                      <p:cBhvr>
                                        <p:cTn id="1377" dur="500" spd="-100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56" y="12099"/>
                                    </p:animMotion>
                                  </p:childTnLst>
                                </p:cTn>
                              </p:par>
                              <p:par>
                                <p:cTn id="1378" presetID="45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1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2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3" presetID="8" presetClass="emph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1384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5" presetID="0" presetClass="path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017 -3.7037E-7 C -0.07951 0.00864 -0.371 0.00556 -0.47639 0.05278 C -0.55347 0.06759 -0.59913 0.23549 -0.63142 0.28333 " pathEditMode="relative" rAng="0" ptsTypes="asa">
                                      <p:cBhvr>
                                        <p:cTn id="1386" dur="500" spd="-100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563" y="14167"/>
                                    </p:animMotion>
                                  </p:childTnLst>
                                </p:cTn>
                              </p:par>
                              <p:par>
                                <p:cTn id="1387" presetID="45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9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2" presetID="8" presetClass="emph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1393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4" presetID="0" presetClass="path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018 1.85185E-6 C -0.07952 0.00864 -0.37656 0.00463 -0.47622 0.05278 C -0.55347 0.06759 -0.57292 0.23981 -0.59844 0.28889 " pathEditMode="relative" rAng="0" ptsTypes="asa">
                                      <p:cBhvr>
                                        <p:cTn id="1395" dur="500" spd="-100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13" y="14444"/>
                                    </p:animMotion>
                                  </p:childTnLst>
                                </p:cTn>
                              </p:par>
                              <p:par>
                                <p:cTn id="1396" presetID="45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8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9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0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1" presetID="8" presetClass="emph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1402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03" presetID="0" presetClass="path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0018 -4.69136E-6 C -0.07952 0.00865 -0.32223 0.0463 -0.47622 0.05278 C -0.55348 0.0676 -0.8316 0.04136 -0.92518 0.03828 " pathEditMode="relative" rAng="0" ptsTypes="asa">
                                      <p:cBhvr>
                                        <p:cTn id="1404" dur="500" spd="-100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50" y="3364"/>
                                    </p:animMotion>
                                  </p:childTnLst>
                                </p:cTn>
                              </p:par>
                              <p:par>
                                <p:cTn id="1405" presetID="45" presetClass="entr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0" presetID="8" presetClass="emp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41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2" presetID="0" presetClass="path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0017 -3.24591E-6 C -0.07951 0.00864 -0.33333 0.04073 -0.47621 0.05276 C -0.55347 0.06757 -0.7783 0.06881 -0.85798 0.07313 " pathEditMode="relative" rAng="0" ptsTypes="asa">
                                      <p:cBhvr>
                                        <p:cTn id="1413" dur="500" spd="-100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899" y="3641"/>
                                    </p:animMotion>
                                  </p:childTnLst>
                                </p:cTn>
                              </p:par>
                              <p:par>
                                <p:cTn id="1414" presetID="45" presetClass="entr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9" presetID="8" presetClass="emp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42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21" presetID="0" presetClass="path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0017 3.47115E-6 C -0.07951 0.00864 -0.34288 0.03332 -0.47621 0.05276 C -0.55364 0.06757 -0.73246 0.10305 -0.8 0.11632 " pathEditMode="relative" rAng="0" ptsTypes="asa">
                                      <p:cBhvr>
                                        <p:cTn id="1422" dur="500" spd="-100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00" y="5801"/>
                                    </p:animMotion>
                                  </p:childTnLst>
                                </p:cTn>
                              </p:par>
                              <p:par>
                                <p:cTn id="1423" presetID="45" presetClass="entr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8" presetID="8" presetClass="emp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429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0" presetID="0" presetClass="path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0017 -4.93366E-6 C -0.07413 0.0071 -0.31927 0.01667 -0.44409 0.04351 C -0.52135 0.05832 -0.68559 0.13731 -0.74948 0.16199 " pathEditMode="relative" rAng="0" ptsTypes="asa">
                                      <p:cBhvr>
                                        <p:cTn id="1431" dur="500" spd="-100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465" y="8084"/>
                                    </p:animMotion>
                                  </p:childTnLst>
                                </p:cTn>
                              </p:par>
                              <p:par>
                                <p:cTn id="1432" presetID="45" presetClass="entr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5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7" presetID="8" presetClass="emp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43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9" presetID="0" presetClass="path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0017 -2.59179E-7 C -0.06892 0.00648 -0.29687 0.00833 -0.41267 0.03888 C -0.48993 0.05369 -0.63646 0.15304 -0.69531 0.18328 " pathEditMode="relative" rAng="0" ptsTypes="asa">
                                      <p:cBhvr>
                                        <p:cTn id="1440" dur="500" spd="-100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57" y="9164"/>
                                    </p:animMotion>
                                  </p:childTnLst>
                                </p:cTn>
                              </p:par>
                              <p:par>
                                <p:cTn id="1441" presetID="45" presetClass="entr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3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4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5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6" presetID="8" presetClass="emp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44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48" presetID="0" presetClass="path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0017 -3.78587E-6 C -0.06753 0.00679 -0.29392 0.0071 -0.40451 0.04135 C -0.48177 0.05616 -0.61024 0.17094 -0.66441 0.20488 " pathEditMode="relative" rAng="0" ptsTypes="asa">
                                      <p:cBhvr>
                                        <p:cTn id="1449" dur="500" spd="-100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212" y="10244"/>
                                    </p:animMotion>
                                  </p:childTnLst>
                                </p:cTn>
                              </p:par>
                              <p:par>
                                <p:cTn id="1450" presetID="45" presetClass="entr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5" presetID="8" presetClass="emp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45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7" presetID="0" presetClass="path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0035 -1.32675E-6 C -0.0658 0.00679 -0.28767 0.00463 -0.39167 0.04042 C -0.46892 0.05523 -0.57639 0.17927 -0.625 0.21568 " pathEditMode="relative" rAng="0" ptsTypes="asa">
                                      <p:cBhvr>
                                        <p:cTn id="1458" dur="500" spd="-100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233" y="10768"/>
                                    </p:animMotion>
                                  </p:childTnLst>
                                </p:cTn>
                              </p:par>
                              <p:par>
                                <p:cTn id="1459" presetID="45" presetClass="entr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1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2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3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4" presetID="8" presetClass="emp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465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66" presetID="0" presetClass="path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017 8.64198E-7 C -0.07952 0.00864 -0.3342 0.04568 -0.47622 0.05278 C -0.55347 0.06759 -0.77361 0.04413 -0.85191 0.04197 " pathEditMode="relative" rAng="0" ptsTypes="asa">
                                      <p:cBhvr>
                                        <p:cTn id="1467" dur="500" spd="-100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587" y="3364"/>
                                    </p:animMotion>
                                  </p:childTnLst>
                                </p:cTn>
                              </p:par>
                              <p:par>
                                <p:cTn id="1468" presetID="45" presetClass="entr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3" presetID="8" presetClass="emp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21600000">
                                      <p:cBhvr>
                                        <p:cTn id="147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5" presetID="0" presetClass="path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017 2.46914E-7 C -0.07951 0.00864 -0.34445 0.04105 -0.47622 0.05278 C -0.55347 0.06759 -0.72552 0.06636 -0.79115 0.07006 " pathEditMode="relative" rAng="0" ptsTypes="asa">
                                      <p:cBhvr>
                                        <p:cTn id="1476" dur="500" spd="-100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549" y="3488"/>
                                    </p:animMotion>
                                  </p:childTnLst>
                                </p:cTn>
                              </p:par>
                              <p:par>
                                <p:cTn id="1477" presetID="45" presetClass="entr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0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1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2" presetID="8" presetClass="emp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21600000">
                                      <p:cBhvr>
                                        <p:cTn id="1483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84" presetID="0" presetClass="path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017 -3.76776E-6 C -0.07951 0.00865 -0.35347 0.03552 -0.47621 0.05281 C -0.55347 0.06764 -0.68264 0.09358 -0.73698 0.10408 " pathEditMode="relative" rAng="0" ptsTypes="asa">
                                      <p:cBhvr>
                                        <p:cTn id="1485" dur="500" spd="-100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840" y="5188"/>
                                    </p:animMotion>
                                  </p:childTnLst>
                                </p:cTn>
                              </p:par>
                              <p:par>
                                <p:cTn id="1486" presetID="45" presetClass="entr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8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0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1" presetID="8" presetClass="emp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21600000">
                                      <p:cBhvr>
                                        <p:cTn id="149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3" presetID="0" presetClass="path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035 6.60902E-7 C -0.07188 0.00772 -0.31511 0.02162 -0.43021 0.04571 C -0.50712 0.06053 -0.63559 0.12384 -0.68959 0.14422 " pathEditMode="relative" rAng="0" ptsTypes="asa">
                                      <p:cBhvr>
                                        <p:cTn id="1494" dur="500" spd="-100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462" y="7196"/>
                                    </p:animMotion>
                                  </p:childTnLst>
                                </p:cTn>
                              </p:par>
                              <p:par>
                                <p:cTn id="1495" presetID="45" presetClass="entr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8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0" presetID="8" presetClass="emp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21600000">
                                      <p:cBhvr>
                                        <p:cTn id="1501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02" presetID="0" presetClass="path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035 -9.01791E-7 C -0.07135 0.00834 -0.31823 0.02687 -0.42674 0.05096 C -0.50399 0.06578 -0.60434 0.12539 -0.65104 0.14484 " pathEditMode="relative" rAng="0" ptsTypes="asa">
                                      <p:cBhvr>
                                        <p:cTn id="1503" dur="500" spd="-100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535" y="7227"/>
                                    </p:animMotion>
                                  </p:childTnLst>
                                </p:cTn>
                              </p:par>
                              <p:par>
                                <p:cTn id="1504" presetID="45" presetClass="entr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6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9" presetID="8" presetClass="emp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21600000">
                                      <p:cBhvr>
                                        <p:cTn id="151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1" presetID="0" presetClass="path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052 3.87894E-6 C -0.07049 0.00617 -0.32014 0.01204 -0.4217 0.03736 C -0.49896 0.05219 -0.57153 0.12878 -0.61094 0.15287 " pathEditMode="relative" rAng="0" ptsTypes="asa">
                                      <p:cBhvr>
                                        <p:cTn id="1512" dur="500" spd="-100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521" y="7628"/>
                                    </p:animMotion>
                                  </p:childTnLst>
                                </p:cTn>
                              </p:par>
                              <p:par>
                                <p:cTn id="1513" presetID="45" presetClass="entr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5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6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7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8" presetID="8" presetClass="emp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21600000">
                                      <p:cBhvr>
                                        <p:cTn id="1519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20" presetID="0" presetClass="path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-0.00017 8.64198E-7 C -0.07952 0.00864 -0.3342 0.04568 -0.47622 0.05278 C -0.55347 0.06759 -0.77361 0.04413 -0.85191 0.04197 " pathEditMode="relative" rAng="0" ptsTypes="asa">
                                      <p:cBhvr>
                                        <p:cTn id="1521" dur="500" spd="-100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587" y="3364"/>
                                    </p:animMotion>
                                  </p:childTnLst>
                                </p:cTn>
                              </p:par>
                              <p:par>
                                <p:cTn id="1522" presetID="45" presetClass="entr" presetSubtype="0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1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7" presetID="8" presetClass="emph" presetSubtype="0" fill="hold" grpId="2" nodeType="withEffect">
                                  <p:stCondLst>
                                    <p:cond delay="1350"/>
                                  </p:stCondLst>
                                  <p:childTnLst>
                                    <p:animRot by="21600000">
                                      <p:cBhvr>
                                        <p:cTn id="152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29" presetID="0" presetClass="path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-0.00017 8.64198E-7 C -0.07952 0.00864 -0.3342 0.04568 -0.47622 0.05278 C -0.55347 0.06759 -0.77361 0.04413 -0.85191 0.04197 " pathEditMode="relative" rAng="0" ptsTypes="asa">
                                      <p:cBhvr>
                                        <p:cTn id="1530" dur="500" spd="-100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587" y="3364"/>
                                    </p:animMotion>
                                  </p:childTnLst>
                                </p:cTn>
                              </p:par>
                              <p:par>
                                <p:cTn id="1531" presetID="45" presetClass="entr" presetSubtype="0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1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4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6" presetID="8" presetClass="emph" presetSubtype="0" fill="hold" grpId="2" nodeType="withEffect">
                                  <p:stCondLst>
                                    <p:cond delay="1350"/>
                                  </p:stCondLst>
                                  <p:childTnLst>
                                    <p:animRot by="21600000">
                                      <p:cBhvr>
                                        <p:cTn id="153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8" presetID="0" presetClass="path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-0.00018 -3.03985E-6 C -0.07952 0.00865 -0.34098 0.03306 -0.47639 0.05283 C -0.55348 0.06766 -0.74202 0.10442 -0.81198 0.11801 " pathEditMode="relative" rAng="0" ptsTypes="asa">
                                      <p:cBhvr>
                                        <p:cTn id="1539" dur="500" spd="-100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590" y="5901"/>
                                    </p:animMotion>
                                  </p:childTnLst>
                                </p:cTn>
                              </p:par>
                              <p:par>
                                <p:cTn id="1540" presetID="45" presetClass="entr" presetSubtype="0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1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3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4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5" presetID="8" presetClass="emph" presetSubtype="0" fill="hold" grpId="2" nodeType="withEffect">
                                  <p:stCondLst>
                                    <p:cond delay="1350"/>
                                  </p:stCondLst>
                                  <p:childTnLst>
                                    <p:animRot by="21600000">
                                      <p:cBhvr>
                                        <p:cTn id="1546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47" presetID="0" presetClass="path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-0.00017 3.69787E-6 C -0.07952 0.00865 -0.34774 0.03089 -0.47622 0.05282 C -0.55347 0.06765 -0.70955 0.11461 -0.77101 0.13067 " pathEditMode="relative" rAng="0" ptsTypes="asa">
                                      <p:cBhvr>
                                        <p:cTn id="1548" dur="500" spd="-100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542" y="6518"/>
                                    </p:animMotion>
                                  </p:childTnLst>
                                </p:cTn>
                              </p:par>
                              <p:par>
                                <p:cTn id="1549" presetID="45" presetClass="entr" presetSubtype="0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1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2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3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4" presetID="8" presetClass="emph" presetSubtype="0" fill="hold" grpId="2" nodeType="withEffect">
                                  <p:stCondLst>
                                    <p:cond delay="1350"/>
                                  </p:stCondLst>
                                  <p:childTnLst>
                                    <p:animRot by="21600000">
                                      <p:cBhvr>
                                        <p:cTn id="155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56" presetID="0" presetClass="path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-0.00017 -4.55669E-6 C -0.07968 0.00865 -0.35086 0.02781 -0.47621 0.05283 C -0.55347 0.06766 -0.69566 0.13006 -0.75347 0.15045 " pathEditMode="relative" rAng="0" ptsTypes="asa">
                                      <p:cBhvr>
                                        <p:cTn id="1557" dur="500" spd="-100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674" y="7507"/>
                                    </p:animMotion>
                                  </p:childTnLst>
                                </p:cTn>
                              </p:par>
                              <p:par>
                                <p:cTn id="1558" presetID="45" presetClass="entr" presetSubtype="0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1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0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1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2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3" presetID="8" presetClass="emph" presetSubtype="0" fill="hold" grpId="2" nodeType="withEffect">
                                  <p:stCondLst>
                                    <p:cond delay="1350"/>
                                  </p:stCondLst>
                                  <p:childTnLst>
                                    <p:animRot by="21600000">
                                      <p:cBhvr>
                                        <p:cTn id="1564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65" presetID="0" presetClass="path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0.00017 -3.73843E-6 C -0.07951 0.00864 -0.34167 0.03455 -0.47621 0.05275 C -0.55347 0.06755 -0.73871 0.09809 -0.80781 0.10981 " pathEditMode="relative" rAng="0" ptsTypes="asa">
                                      <p:cBhvr>
                                        <p:cTn id="1566" dur="500" spd="-100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82" y="5490"/>
                                    </p:animMotion>
                                  </p:childTnLst>
                                </p:cTn>
                              </p:par>
                              <p:par>
                                <p:cTn id="1567" presetID="45" presetClass="entr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9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0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1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2" presetID="8" presetClass="emph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157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74" presetID="0" presetClass="path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0.00017 4.51573E-6 C -0.07951 0.00863 -0.34965 0.03269 -0.47621 0.05274 C -0.55347 0.06755 -0.70086 0.1061 -0.75989 0.11998 " pathEditMode="relative" rAng="0" ptsTypes="asa">
                                      <p:cBhvr>
                                        <p:cTn id="1575" dur="500" spd="-100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986" y="5984"/>
                                    </p:animMotion>
                                  </p:childTnLst>
                                </p:cTn>
                              </p:par>
                              <p:par>
                                <p:cTn id="1576" presetID="45" presetClass="entr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8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9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0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1" presetID="8" presetClass="emph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158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83" presetID="0" presetClass="path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0.00018 1.35102E-6 C -0.07952 0.00864 -0.35521 0.02745 -0.47622 0.05274 C -0.55365 0.06755 -0.675 0.13078 -0.72726 0.15145 " pathEditMode="relative" rAng="0" ptsTypes="asa">
                                      <p:cBhvr>
                                        <p:cTn id="1584" dur="500" spd="-100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54" y="7557"/>
                                    </p:animMotion>
                                  </p:childTnLst>
                                </p:cTn>
                              </p:par>
                              <p:par>
                                <p:cTn id="1585" presetID="45" presetClass="entr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9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0" presetID="8" presetClass="emph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159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2" presetID="0" presetClass="path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0.00018 -1.68415E-6 C -0.07952 0.00864 -0.36146 0.02684 -0.47622 0.05275 C -0.55348 0.06755 -0.64427 0.13449 -0.68872 0.15608 " pathEditMode="relative" rAng="0" ptsTypes="asa">
                                      <p:cBhvr>
                                        <p:cTn id="1593" dur="500" spd="-100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427" y="7804"/>
                                    </p:animMotion>
                                  </p:childTnLst>
                                </p:cTn>
                              </p:par>
                              <p:par>
                                <p:cTn id="1594" presetID="45" presetClass="entr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6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7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8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9" presetID="8" presetClass="emph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1600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01" presetID="0" presetClass="path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animMotion origin="layout" path="M -0.00017 -3.73843E-6 C -0.07951 0.00864 -0.34167 0.03455 -0.47621 0.05275 C -0.55347 0.06755 -0.73871 0.09809 -0.80781 0.10981 " pathEditMode="relative" rAng="0" ptsTypes="asa">
                                      <p:cBhvr>
                                        <p:cTn id="1602" dur="500" spd="-100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82" y="5490"/>
                                    </p:animMotion>
                                  </p:childTnLst>
                                </p:cTn>
                              </p:par>
                              <p:par>
                                <p:cTn id="1603" presetID="45" presetClass="entr" presetSubtype="0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1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6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8" presetID="8" presetClass="emph" presetSubtype="0" fill="hold" grpId="2" nodeType="withEffect">
                                  <p:stCondLst>
                                    <p:cond delay="1450"/>
                                  </p:stCondLst>
                                  <p:childTnLst>
                                    <p:animRot by="21600000">
                                      <p:cBhvr>
                                        <p:cTn id="1609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10" presetID="0" presetClass="path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animMotion origin="layout" path="M -0.00017 -3.7037E-7 C -0.07951 0.00864 -0.35 0.03117 -0.47621 0.05278 C -0.55364 0.06759 -0.69895 0.11358 -0.75746 0.12963 " pathEditMode="relative" rAng="0" ptsTypes="asa">
                                      <p:cBhvr>
                                        <p:cTn id="1611" dur="500" spd="-100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65" y="6481"/>
                                    </p:animMotion>
                                  </p:childTnLst>
                                </p:cTn>
                              </p:par>
                              <p:par>
                                <p:cTn id="1612" presetID="45" presetClass="entr" presetSubtype="0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16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5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6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7" presetID="8" presetClass="emph" presetSubtype="0" fill="hold" grpId="2" nodeType="withEffect">
                                  <p:stCondLst>
                                    <p:cond delay="1450"/>
                                  </p:stCondLst>
                                  <p:childTnLst>
                                    <p:animRot by="21600000">
                                      <p:cBhvr>
                                        <p:cTn id="1618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19" presetID="0" presetClass="path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animMotion origin="layout" path="M -0.00018 4.93827E-7 C -0.07952 0.00864 -0.35695 0.02963 -0.47639 0.05278 C -0.55348 0.06759 -0.66719 0.1213 -0.71737 0.1392 " pathEditMode="relative" rAng="0" ptsTypes="asa">
                                      <p:cBhvr>
                                        <p:cTn id="1620" dur="500" spd="-100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68" y="6944"/>
                                    </p:animMotion>
                                  </p:childTnLst>
                                </p:cTn>
                              </p:par>
                              <p:par>
                                <p:cTn id="1621" presetID="45" presetClass="entr" presetSubtype="0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1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4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5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6" presetID="8" presetClass="emph" presetSubtype="0" fill="hold" grpId="2" nodeType="withEffect">
                                  <p:stCondLst>
                                    <p:cond delay="1450"/>
                                  </p:stCondLst>
                                  <p:childTnLst>
                                    <p:animRot by="21600000">
                                      <p:cBhvr>
                                        <p:cTn id="1627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28" presetID="0" presetClass="path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-3.73843E-6 C -0.07951 0.00864 -0.34167 0.03455 -0.47621 0.05275 C -0.55347 0.06755 -0.73871 0.09809 -0.80781 0.10981 " pathEditMode="relative" rAng="0" ptsTypes="asa">
                                      <p:cBhvr>
                                        <p:cTn id="1629" dur="500" spd="-100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82" y="5490"/>
                                    </p:animMotion>
                                  </p:childTnLst>
                                </p:cTn>
                              </p:par>
                              <p:par>
                                <p:cTn id="1630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3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4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5" presetID="8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636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37" presetID="0" presetClass="path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-3.73843E-6 C -0.07951 0.00864 -0.34167 0.03455 -0.47621 0.05275 C -0.55347 0.06755 -0.73871 0.09809 -0.80781 0.10981 " pathEditMode="relative" rAng="0" ptsTypes="asa">
                                      <p:cBhvr>
                                        <p:cTn id="1638" dur="500" spd="-100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82" y="5490"/>
                                    </p:animMotion>
                                  </p:childTnLst>
                                </p:cTn>
                              </p:par>
                              <p:par>
                                <p:cTn id="1639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3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4" presetID="8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645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46" presetID="0" presetClass="path" presetSubtype="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-0.00017 -3.73843E-6 C -0.07951 0.00864 -0.34167 0.03455 -0.47621 0.05275 C -0.55347 0.06755 -0.73871 0.09809 -0.80781 0.10981 " pathEditMode="relative" rAng="0" ptsTypes="asa">
                                      <p:cBhvr>
                                        <p:cTn id="1647" dur="500" spd="-100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82" y="5490"/>
                                    </p:animMotion>
                                  </p:childTnLst>
                                </p:cTn>
                              </p:par>
                              <p:par>
                                <p:cTn id="1648" presetID="45" presetClass="entr" presetSubtype="0" fill="hold" grpId="1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16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0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3" presetID="8" presetClass="emph" presetSubtype="0" fill="hold" grpId="2" nodeType="withEffect">
                                  <p:stCondLst>
                                    <p:cond delay="1550"/>
                                  </p:stCondLst>
                                  <p:childTnLst>
                                    <p:animRot by="21600000">
                                      <p:cBhvr>
                                        <p:cTn id="1654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5" fill="hold">
                            <p:stCondLst>
                              <p:cond delay="2050"/>
                            </p:stCondLst>
                            <p:childTnLst>
                              <p:par>
                                <p:cTn id="165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57" dur="1" fill="hold"/>
                                        <p:tgtEl>
                                          <p:spTgt spid="1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6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1"/>
                </p:tgtEl>
              </p:cMediaNode>
            </p:audio>
          </p:childTnLst>
        </p:cTn>
      </p:par>
    </p:tnLst>
    <p:bldLst>
      <p:bldP spid="20" grpId="0" animBg="1"/>
      <p:bldP spid="20" grpId="1" animBg="1"/>
      <p:bldP spid="20" grpId="2" animBg="1"/>
      <p:bldP spid="20" grpId="3" animBg="1"/>
      <p:bldP spid="32" grpId="0" animBg="1"/>
      <p:bldP spid="32" grpId="1" animBg="1"/>
      <p:bldP spid="32" grpId="2" animBg="1"/>
      <p:bldP spid="32" grpId="3" animBg="1"/>
      <p:bldP spid="33" grpId="0" animBg="1"/>
      <p:bldP spid="33" grpId="1" animBg="1"/>
      <p:bldP spid="33" grpId="2" animBg="1"/>
      <p:bldP spid="33" grpId="3" animBg="1"/>
      <p:bldP spid="34" grpId="0" animBg="1"/>
      <p:bldP spid="34" grpId="1" animBg="1"/>
      <p:bldP spid="34" grpId="2" animBg="1"/>
      <p:bldP spid="34" grpId="3" animBg="1"/>
      <p:bldP spid="35" grpId="0" animBg="1"/>
      <p:bldP spid="35" grpId="1" animBg="1"/>
      <p:bldP spid="35" grpId="2" animBg="1"/>
      <p:bldP spid="35" grpId="3" animBg="1"/>
      <p:bldP spid="36" grpId="0" animBg="1"/>
      <p:bldP spid="36" grpId="1" animBg="1"/>
      <p:bldP spid="36" grpId="2" animBg="1"/>
      <p:bldP spid="36" grpId="3" animBg="1"/>
      <p:bldP spid="37" grpId="0" animBg="1"/>
      <p:bldP spid="37" grpId="1" animBg="1"/>
      <p:bldP spid="37" grpId="2" animBg="1"/>
      <p:bldP spid="37" grpId="3" animBg="1"/>
      <p:bldP spid="38" grpId="0" animBg="1"/>
      <p:bldP spid="38" grpId="1" animBg="1"/>
      <p:bldP spid="38" grpId="2" animBg="1"/>
      <p:bldP spid="38" grpId="3" animBg="1"/>
      <p:bldP spid="39" grpId="0" animBg="1"/>
      <p:bldP spid="39" grpId="1" animBg="1"/>
      <p:bldP spid="39" grpId="2" animBg="1"/>
      <p:bldP spid="39" grpId="3" animBg="1"/>
      <p:bldP spid="40" grpId="0" animBg="1"/>
      <p:bldP spid="40" grpId="1" animBg="1"/>
      <p:bldP spid="40" grpId="2" animBg="1"/>
      <p:bldP spid="40" grpId="3" animBg="1"/>
      <p:bldP spid="41" grpId="0" animBg="1"/>
      <p:bldP spid="41" grpId="1" animBg="1"/>
      <p:bldP spid="41" grpId="2" animBg="1"/>
      <p:bldP spid="41" grpId="3" animBg="1"/>
      <p:bldP spid="42" grpId="0" animBg="1"/>
      <p:bldP spid="42" grpId="1" animBg="1"/>
      <p:bldP spid="42" grpId="2" animBg="1"/>
      <p:bldP spid="42" grpId="3" animBg="1"/>
      <p:bldP spid="43" grpId="0" animBg="1"/>
      <p:bldP spid="43" grpId="1" animBg="1"/>
      <p:bldP spid="43" grpId="2" animBg="1"/>
      <p:bldP spid="43" grpId="3" animBg="1"/>
      <p:bldP spid="44" grpId="0" animBg="1"/>
      <p:bldP spid="44" grpId="1" animBg="1"/>
      <p:bldP spid="44" grpId="2" animBg="1"/>
      <p:bldP spid="44" grpId="3" animBg="1"/>
      <p:bldP spid="45" grpId="0" animBg="1"/>
      <p:bldP spid="45" grpId="1" animBg="1"/>
      <p:bldP spid="45" grpId="2" animBg="1"/>
      <p:bldP spid="45" grpId="3" animBg="1"/>
      <p:bldP spid="46" grpId="0" animBg="1"/>
      <p:bldP spid="46" grpId="1" animBg="1"/>
      <p:bldP spid="46" grpId="2" animBg="1"/>
      <p:bldP spid="46" grpId="3" animBg="1"/>
      <p:bldP spid="47" grpId="0" animBg="1"/>
      <p:bldP spid="47" grpId="1" animBg="1"/>
      <p:bldP spid="47" grpId="2" animBg="1"/>
      <p:bldP spid="47" grpId="3" animBg="1"/>
      <p:bldP spid="48" grpId="0" animBg="1"/>
      <p:bldP spid="48" grpId="1" animBg="1"/>
      <p:bldP spid="48" grpId="2" animBg="1"/>
      <p:bldP spid="48" grpId="3" animBg="1"/>
      <p:bldP spid="49" grpId="0" animBg="1"/>
      <p:bldP spid="49" grpId="1" animBg="1"/>
      <p:bldP spid="49" grpId="2" animBg="1"/>
      <p:bldP spid="49" grpId="3" animBg="1"/>
      <p:bldP spid="50" grpId="0" animBg="1"/>
      <p:bldP spid="50" grpId="1" animBg="1"/>
      <p:bldP spid="50" grpId="2" animBg="1"/>
      <p:bldP spid="50" grpId="3" animBg="1"/>
      <p:bldP spid="51" grpId="0" animBg="1"/>
      <p:bldP spid="51" grpId="1" animBg="1"/>
      <p:bldP spid="51" grpId="2" animBg="1"/>
      <p:bldP spid="51" grpId="3" animBg="1"/>
      <p:bldP spid="52" grpId="0" animBg="1"/>
      <p:bldP spid="52" grpId="1" animBg="1"/>
      <p:bldP spid="52" grpId="2" animBg="1"/>
      <p:bldP spid="52" grpId="3" animBg="1"/>
      <p:bldP spid="53" grpId="0" animBg="1"/>
      <p:bldP spid="53" grpId="1" animBg="1"/>
      <p:bldP spid="53" grpId="2" animBg="1"/>
      <p:bldP spid="53" grpId="3" animBg="1"/>
      <p:bldP spid="54" grpId="0" animBg="1"/>
      <p:bldP spid="54" grpId="1" animBg="1"/>
      <p:bldP spid="54" grpId="2" animBg="1"/>
      <p:bldP spid="54" grpId="3" animBg="1"/>
      <p:bldP spid="55" grpId="0" animBg="1"/>
      <p:bldP spid="55" grpId="1" animBg="1"/>
      <p:bldP spid="55" grpId="2" animBg="1"/>
      <p:bldP spid="55" grpId="3" animBg="1"/>
      <p:bldP spid="56" grpId="0" animBg="1"/>
      <p:bldP spid="56" grpId="1" animBg="1"/>
      <p:bldP spid="56" grpId="2" animBg="1"/>
      <p:bldP spid="56" grpId="3" animBg="1"/>
      <p:bldP spid="57" grpId="0" animBg="1"/>
      <p:bldP spid="57" grpId="1" animBg="1"/>
      <p:bldP spid="57" grpId="2" animBg="1"/>
      <p:bldP spid="57" grpId="3" animBg="1"/>
      <p:bldP spid="58" grpId="0" animBg="1"/>
      <p:bldP spid="58" grpId="1" animBg="1"/>
      <p:bldP spid="58" grpId="2" animBg="1"/>
      <p:bldP spid="58" grpId="3" animBg="1"/>
      <p:bldP spid="59" grpId="0" animBg="1"/>
      <p:bldP spid="59" grpId="1" animBg="1"/>
      <p:bldP spid="59" grpId="2" animBg="1"/>
      <p:bldP spid="59" grpId="3" animBg="1"/>
      <p:bldP spid="60" grpId="0" animBg="1"/>
      <p:bldP spid="60" grpId="1" animBg="1"/>
      <p:bldP spid="60" grpId="2" animBg="1"/>
      <p:bldP spid="60" grpId="3" animBg="1"/>
      <p:bldP spid="61" grpId="0" animBg="1"/>
      <p:bldP spid="61" grpId="1" animBg="1"/>
      <p:bldP spid="61" grpId="2" animBg="1"/>
      <p:bldP spid="61" grpId="3" animBg="1"/>
      <p:bldP spid="62" grpId="0" animBg="1"/>
      <p:bldP spid="62" grpId="1" animBg="1"/>
      <p:bldP spid="62" grpId="2" animBg="1"/>
      <p:bldP spid="62" grpId="3" animBg="1"/>
      <p:bldP spid="63" grpId="0" animBg="1"/>
      <p:bldP spid="63" grpId="1" animBg="1"/>
      <p:bldP spid="63" grpId="2" animBg="1"/>
      <p:bldP spid="63" grpId="3" animBg="1"/>
      <p:bldP spid="64" grpId="0" animBg="1"/>
      <p:bldP spid="64" grpId="1" animBg="1"/>
      <p:bldP spid="64" grpId="2" animBg="1"/>
      <p:bldP spid="64" grpId="3" animBg="1"/>
      <p:bldP spid="65" grpId="0" animBg="1"/>
      <p:bldP spid="65" grpId="1" animBg="1"/>
      <p:bldP spid="65" grpId="2" animBg="1"/>
      <p:bldP spid="65" grpId="3" animBg="1"/>
      <p:bldP spid="66" grpId="0" animBg="1"/>
      <p:bldP spid="66" grpId="1" animBg="1"/>
      <p:bldP spid="66" grpId="2" animBg="1"/>
      <p:bldP spid="66" grpId="3" animBg="1"/>
      <p:bldP spid="67" grpId="0" animBg="1"/>
      <p:bldP spid="67" grpId="1" animBg="1"/>
      <p:bldP spid="67" grpId="2" animBg="1"/>
      <p:bldP spid="67" grpId="3" animBg="1"/>
      <p:bldP spid="68" grpId="0" animBg="1"/>
      <p:bldP spid="68" grpId="1" animBg="1"/>
      <p:bldP spid="68" grpId="2" animBg="1"/>
      <p:bldP spid="68" grpId="3" animBg="1"/>
      <p:bldP spid="69" grpId="0" animBg="1"/>
      <p:bldP spid="69" grpId="1" animBg="1"/>
      <p:bldP spid="69" grpId="2" animBg="1"/>
      <p:bldP spid="69" grpId="3" animBg="1"/>
      <p:bldP spid="70" grpId="0" animBg="1"/>
      <p:bldP spid="70" grpId="1" animBg="1"/>
      <p:bldP spid="70" grpId="2" animBg="1"/>
      <p:bldP spid="70" grpId="3" animBg="1"/>
      <p:bldP spid="71" grpId="0" animBg="1"/>
      <p:bldP spid="71" grpId="1" animBg="1"/>
      <p:bldP spid="71" grpId="2" animBg="1"/>
      <p:bldP spid="71" grpId="3" animBg="1"/>
      <p:bldP spid="72" grpId="0" animBg="1"/>
      <p:bldP spid="72" grpId="1" animBg="1"/>
      <p:bldP spid="72" grpId="2" animBg="1"/>
      <p:bldP spid="72" grpId="3" animBg="1"/>
      <p:bldP spid="73" grpId="0" animBg="1"/>
      <p:bldP spid="73" grpId="1" animBg="1"/>
      <p:bldP spid="73" grpId="2" animBg="1"/>
      <p:bldP spid="73" grpId="3" animBg="1"/>
      <p:bldP spid="74" grpId="0" animBg="1"/>
      <p:bldP spid="74" grpId="1" animBg="1"/>
      <p:bldP spid="74" grpId="2" animBg="1"/>
      <p:bldP spid="74" grpId="3" animBg="1"/>
      <p:bldP spid="75" grpId="0" animBg="1"/>
      <p:bldP spid="75" grpId="1" animBg="1"/>
      <p:bldP spid="75" grpId="2" animBg="1"/>
      <p:bldP spid="75" grpId="3" animBg="1"/>
      <p:bldP spid="76" grpId="0" animBg="1"/>
      <p:bldP spid="76" grpId="1" animBg="1"/>
      <p:bldP spid="76" grpId="2" animBg="1"/>
      <p:bldP spid="76" grpId="3" animBg="1"/>
      <p:bldP spid="77" grpId="0" animBg="1"/>
      <p:bldP spid="77" grpId="1" animBg="1"/>
      <p:bldP spid="77" grpId="2" animBg="1"/>
      <p:bldP spid="77" grpId="3" animBg="1"/>
      <p:bldP spid="78" grpId="0" animBg="1"/>
      <p:bldP spid="78" grpId="1" animBg="1"/>
      <p:bldP spid="78" grpId="2" animBg="1"/>
      <p:bldP spid="78" grpId="3" animBg="1"/>
      <p:bldP spid="79" grpId="0" animBg="1"/>
      <p:bldP spid="79" grpId="1" animBg="1"/>
      <p:bldP spid="79" grpId="2" animBg="1"/>
      <p:bldP spid="79" grpId="3" animBg="1"/>
      <p:bldP spid="80" grpId="0" animBg="1"/>
      <p:bldP spid="80" grpId="1" animBg="1"/>
      <p:bldP spid="80" grpId="2" animBg="1"/>
      <p:bldP spid="80" grpId="3" animBg="1"/>
      <p:bldP spid="81" grpId="0" animBg="1"/>
      <p:bldP spid="81" grpId="1" animBg="1"/>
      <p:bldP spid="81" grpId="2" animBg="1"/>
      <p:bldP spid="81" grpId="3" animBg="1"/>
      <p:bldP spid="82" grpId="0" animBg="1"/>
      <p:bldP spid="82" grpId="1" animBg="1"/>
      <p:bldP spid="82" grpId="2" animBg="1"/>
      <p:bldP spid="82" grpId="3" animBg="1"/>
      <p:bldP spid="83" grpId="0" animBg="1"/>
      <p:bldP spid="83" grpId="1" animBg="1"/>
      <p:bldP spid="83" grpId="2" animBg="1"/>
      <p:bldP spid="83" grpId="3" animBg="1"/>
      <p:bldP spid="84" grpId="0" animBg="1"/>
      <p:bldP spid="84" grpId="1" animBg="1"/>
      <p:bldP spid="84" grpId="2" animBg="1"/>
      <p:bldP spid="84" grpId="3" animBg="1"/>
      <p:bldP spid="85" grpId="0" animBg="1"/>
      <p:bldP spid="85" grpId="1" animBg="1"/>
      <p:bldP spid="85" grpId="2" animBg="1"/>
      <p:bldP spid="85" grpId="3" animBg="1"/>
      <p:bldP spid="86" grpId="0" animBg="1"/>
      <p:bldP spid="86" grpId="1" animBg="1"/>
      <p:bldP spid="86" grpId="2" animBg="1"/>
      <p:bldP spid="86" grpId="3" animBg="1"/>
      <p:bldP spid="87" grpId="0" animBg="1"/>
      <p:bldP spid="87" grpId="1" animBg="1"/>
      <p:bldP spid="87" grpId="2" animBg="1"/>
      <p:bldP spid="87" grpId="3" animBg="1"/>
      <p:bldP spid="88" grpId="0" animBg="1"/>
      <p:bldP spid="88" grpId="1" animBg="1"/>
      <p:bldP spid="88" grpId="2" animBg="1"/>
      <p:bldP spid="88" grpId="3" animBg="1"/>
      <p:bldP spid="89" grpId="0" animBg="1"/>
      <p:bldP spid="89" grpId="1" animBg="1"/>
      <p:bldP spid="89" grpId="2" animBg="1"/>
      <p:bldP spid="89" grpId="3" animBg="1"/>
      <p:bldP spid="90" grpId="0" animBg="1"/>
      <p:bldP spid="90" grpId="1" animBg="1"/>
      <p:bldP spid="90" grpId="2" animBg="1"/>
      <p:bldP spid="90" grpId="3" animBg="1"/>
      <p:bldP spid="91" grpId="0" animBg="1"/>
      <p:bldP spid="91" grpId="1" animBg="1"/>
      <p:bldP spid="91" grpId="2" animBg="1"/>
      <p:bldP spid="91" grpId="3" animBg="1"/>
      <p:bldP spid="92" grpId="0" animBg="1"/>
      <p:bldP spid="92" grpId="1" animBg="1"/>
      <p:bldP spid="92" grpId="2" animBg="1"/>
      <p:bldP spid="92" grpId="3" animBg="1"/>
      <p:bldP spid="93" grpId="0" animBg="1"/>
      <p:bldP spid="93" grpId="1" animBg="1"/>
      <p:bldP spid="93" grpId="2" animBg="1"/>
      <p:bldP spid="93" grpId="3" animBg="1"/>
      <p:bldP spid="94" grpId="0" animBg="1"/>
      <p:bldP spid="94" grpId="1" animBg="1"/>
      <p:bldP spid="94" grpId="2" animBg="1"/>
      <p:bldP spid="94" grpId="3" animBg="1"/>
      <p:bldP spid="95" grpId="0" animBg="1"/>
      <p:bldP spid="95" grpId="1" animBg="1"/>
      <p:bldP spid="95" grpId="2" animBg="1"/>
      <p:bldP spid="95" grpId="3" animBg="1"/>
      <p:bldP spid="96" grpId="0" animBg="1"/>
      <p:bldP spid="96" grpId="1" animBg="1"/>
      <p:bldP spid="96" grpId="2" animBg="1"/>
      <p:bldP spid="96" grpId="3" animBg="1"/>
      <p:bldP spid="97" grpId="0" animBg="1"/>
      <p:bldP spid="97" grpId="1" animBg="1"/>
      <p:bldP spid="97" grpId="2" animBg="1"/>
      <p:bldP spid="97" grpId="3" animBg="1"/>
      <p:bldP spid="98" grpId="0" animBg="1"/>
      <p:bldP spid="98" grpId="1" animBg="1"/>
      <p:bldP spid="98" grpId="2" animBg="1"/>
      <p:bldP spid="98" grpId="3" animBg="1"/>
      <p:bldP spid="99" grpId="0" animBg="1"/>
      <p:bldP spid="99" grpId="1" animBg="1"/>
      <p:bldP spid="99" grpId="2" animBg="1"/>
      <p:bldP spid="99" grpId="3" animBg="1"/>
      <p:bldP spid="100" grpId="0" animBg="1"/>
      <p:bldP spid="100" grpId="1" animBg="1"/>
      <p:bldP spid="100" grpId="2" animBg="1"/>
      <p:bldP spid="100" grpId="3" animBg="1"/>
      <p:bldP spid="101" grpId="0" animBg="1"/>
      <p:bldP spid="101" grpId="1" animBg="1"/>
      <p:bldP spid="101" grpId="2" animBg="1"/>
      <p:bldP spid="101" grpId="3" animBg="1"/>
      <p:bldP spid="102" grpId="0" animBg="1"/>
      <p:bldP spid="102" grpId="1" animBg="1"/>
      <p:bldP spid="102" grpId="2" animBg="1"/>
      <p:bldP spid="102" grpId="3" animBg="1"/>
      <p:bldP spid="103" grpId="0" animBg="1"/>
      <p:bldP spid="103" grpId="1" animBg="1"/>
      <p:bldP spid="103" grpId="2" animBg="1"/>
      <p:bldP spid="103" grpId="3" animBg="1"/>
      <p:bldP spid="104" grpId="0" animBg="1"/>
      <p:bldP spid="104" grpId="1" animBg="1"/>
      <p:bldP spid="104" grpId="2" animBg="1"/>
      <p:bldP spid="104" grpId="3" animBg="1"/>
      <p:bldP spid="105" grpId="0" animBg="1"/>
      <p:bldP spid="105" grpId="1" animBg="1"/>
      <p:bldP spid="105" grpId="2" animBg="1"/>
      <p:bldP spid="105" grpId="3" animBg="1"/>
      <p:bldP spid="106" grpId="0" animBg="1"/>
      <p:bldP spid="106" grpId="1" animBg="1"/>
      <p:bldP spid="106" grpId="2" animBg="1"/>
      <p:bldP spid="106" grpId="3" animBg="1"/>
      <p:bldP spid="107" grpId="0" animBg="1"/>
      <p:bldP spid="107" grpId="1" animBg="1"/>
      <p:bldP spid="107" grpId="2" animBg="1"/>
      <p:bldP spid="107" grpId="3" animBg="1"/>
      <p:bldP spid="108" grpId="0" animBg="1"/>
      <p:bldP spid="108" grpId="1" animBg="1"/>
      <p:bldP spid="108" grpId="2" animBg="1"/>
      <p:bldP spid="108" grpId="3" animBg="1"/>
      <p:bldP spid="109" grpId="0" animBg="1"/>
      <p:bldP spid="109" grpId="1" animBg="1"/>
      <p:bldP spid="109" grpId="2" animBg="1"/>
      <p:bldP spid="109" grpId="3" animBg="1"/>
      <p:bldP spid="110" grpId="0" animBg="1"/>
      <p:bldP spid="110" grpId="1" animBg="1"/>
      <p:bldP spid="110" grpId="2" animBg="1"/>
      <p:bldP spid="110" grpId="3" animBg="1"/>
      <p:bldP spid="111" grpId="0" animBg="1"/>
      <p:bldP spid="111" grpId="1" animBg="1"/>
      <p:bldP spid="111" grpId="2" animBg="1"/>
      <p:bldP spid="111" grpId="3" animBg="1"/>
      <p:bldP spid="112" grpId="0" animBg="1"/>
      <p:bldP spid="112" grpId="1" animBg="1"/>
      <p:bldP spid="112" grpId="2" animBg="1"/>
      <p:bldP spid="112" grpId="3" animBg="1"/>
      <p:bldP spid="113" grpId="0" animBg="1"/>
      <p:bldP spid="113" grpId="1" animBg="1"/>
      <p:bldP spid="113" grpId="2" animBg="1"/>
      <p:bldP spid="113" grpId="3" animBg="1"/>
      <p:bldP spid="114" grpId="0" animBg="1"/>
      <p:bldP spid="114" grpId="1" animBg="1"/>
      <p:bldP spid="114" grpId="2" animBg="1"/>
      <p:bldP spid="114" grpId="3" animBg="1"/>
      <p:bldP spid="115" grpId="0" animBg="1"/>
      <p:bldP spid="115" grpId="1" animBg="1"/>
      <p:bldP spid="115" grpId="2" animBg="1"/>
      <p:bldP spid="115" grpId="3" animBg="1"/>
      <p:bldP spid="116" grpId="0" animBg="1"/>
      <p:bldP spid="116" grpId="1" animBg="1"/>
      <p:bldP spid="116" grpId="2" animBg="1"/>
      <p:bldP spid="116" grpId="3" animBg="1"/>
      <p:bldP spid="117" grpId="0" animBg="1"/>
      <p:bldP spid="117" grpId="1" animBg="1"/>
      <p:bldP spid="117" grpId="2" animBg="1"/>
      <p:bldP spid="117" grpId="3" animBg="1"/>
      <p:bldP spid="118" grpId="0" animBg="1"/>
      <p:bldP spid="118" grpId="1" animBg="1"/>
      <p:bldP spid="118" grpId="2" animBg="1"/>
      <p:bldP spid="118" grpId="3" animBg="1"/>
      <p:bldP spid="119" grpId="0" animBg="1"/>
      <p:bldP spid="119" grpId="1" animBg="1"/>
      <p:bldP spid="119" grpId="2" animBg="1"/>
      <p:bldP spid="119" grpId="3" animBg="1"/>
      <p:bldP spid="120" grpId="0" animBg="1"/>
      <p:bldP spid="120" grpId="1" animBg="1"/>
      <p:bldP spid="120" grpId="2" animBg="1"/>
      <p:bldP spid="120" grpId="3" animBg="1"/>
      <p:bldP spid="121" grpId="0" animBg="1"/>
      <p:bldP spid="121" grpId="1" animBg="1"/>
      <p:bldP spid="121" grpId="2" animBg="1"/>
      <p:bldP spid="121" grpId="3" animBg="1"/>
      <p:bldP spid="122" grpId="0" animBg="1"/>
      <p:bldP spid="122" grpId="1" animBg="1"/>
      <p:bldP spid="122" grpId="2" animBg="1"/>
      <p:bldP spid="122" grpId="3" animBg="1"/>
      <p:bldP spid="123" grpId="0" animBg="1"/>
      <p:bldP spid="123" grpId="1" animBg="1"/>
      <p:bldP spid="123" grpId="2" animBg="1"/>
      <p:bldP spid="123" grpId="3" animBg="1"/>
      <p:bldP spid="124" grpId="0" animBg="1"/>
      <p:bldP spid="124" grpId="1" animBg="1"/>
      <p:bldP spid="124" grpId="2" animBg="1"/>
      <p:bldP spid="124" grpId="3" animBg="1"/>
      <p:bldP spid="125" grpId="0" animBg="1"/>
      <p:bldP spid="125" grpId="1" animBg="1"/>
      <p:bldP spid="125" grpId="2" animBg="1"/>
      <p:bldP spid="125" grpId="3" animBg="1"/>
      <p:bldP spid="126" grpId="0" animBg="1"/>
      <p:bldP spid="126" grpId="1" animBg="1"/>
      <p:bldP spid="126" grpId="2" animBg="1"/>
      <p:bldP spid="126" grpId="3" animBg="1"/>
      <p:bldP spid="127" grpId="0" animBg="1"/>
      <p:bldP spid="127" grpId="1" animBg="1"/>
      <p:bldP spid="127" grpId="2" animBg="1"/>
      <p:bldP spid="127" grpId="3" animBg="1"/>
      <p:bldP spid="128" grpId="0" animBg="1"/>
      <p:bldP spid="128" grpId="1" animBg="1"/>
      <p:bldP spid="128" grpId="2" animBg="1"/>
      <p:bldP spid="128" grpId="3" animBg="1"/>
      <p:bldP spid="129" grpId="0" animBg="1"/>
      <p:bldP spid="129" grpId="1" animBg="1"/>
      <p:bldP spid="129" grpId="2" animBg="1"/>
      <p:bldP spid="129" grpId="3" animBg="1"/>
      <p:bldP spid="130" grpId="0" animBg="1"/>
      <p:bldP spid="130" grpId="1" animBg="1"/>
      <p:bldP spid="130" grpId="2" animBg="1"/>
      <p:bldP spid="130" grpId="3" animBg="1"/>
      <p:bldP spid="131" grpId="0" animBg="1"/>
      <p:bldP spid="131" grpId="1" animBg="1"/>
      <p:bldP spid="131" grpId="2" animBg="1"/>
      <p:bldP spid="131" grpId="3" animBg="1"/>
      <p:bldP spid="132" grpId="0" animBg="1"/>
      <p:bldP spid="132" grpId="1" animBg="1"/>
      <p:bldP spid="132" grpId="2" animBg="1"/>
      <p:bldP spid="132" grpId="3" animBg="1"/>
      <p:bldP spid="133" grpId="0" animBg="1"/>
      <p:bldP spid="133" grpId="1" animBg="1"/>
      <p:bldP spid="133" grpId="2" animBg="1"/>
      <p:bldP spid="133" grpId="3" animBg="1"/>
      <p:bldP spid="134" grpId="0" animBg="1"/>
      <p:bldP spid="134" grpId="1" animBg="1"/>
      <p:bldP spid="134" grpId="2" animBg="1"/>
      <p:bldP spid="134" grpId="3" animBg="1"/>
      <p:bldP spid="135" grpId="0" animBg="1"/>
      <p:bldP spid="135" grpId="1" animBg="1"/>
      <p:bldP spid="135" grpId="2" animBg="1"/>
      <p:bldP spid="135" grpId="3" animBg="1"/>
      <p:bldP spid="136" grpId="0" animBg="1"/>
      <p:bldP spid="136" grpId="1" animBg="1"/>
      <p:bldP spid="136" grpId="2" animBg="1"/>
      <p:bldP spid="136" grpId="3" animBg="1"/>
      <p:bldP spid="137" grpId="0" animBg="1"/>
      <p:bldP spid="137" grpId="1" animBg="1"/>
      <p:bldP spid="137" grpId="2" animBg="1"/>
      <p:bldP spid="137" grpId="3" animBg="1"/>
      <p:bldP spid="138" grpId="0" animBg="1"/>
      <p:bldP spid="138" grpId="1" animBg="1"/>
      <p:bldP spid="138" grpId="2" animBg="1"/>
      <p:bldP spid="138" grpId="3" animBg="1"/>
      <p:bldP spid="139" grpId="0" animBg="1"/>
      <p:bldP spid="139" grpId="1" animBg="1"/>
      <p:bldP spid="139" grpId="2" animBg="1"/>
      <p:bldP spid="139" grpId="3" animBg="1"/>
      <p:bldP spid="140" grpId="0" animBg="1"/>
      <p:bldP spid="140" grpId="1" animBg="1"/>
      <p:bldP spid="140" grpId="2" animBg="1"/>
      <p:bldP spid="140" grpId="3" animBg="1"/>
      <p:bldP spid="141" grpId="0" animBg="1"/>
      <p:bldP spid="141" grpId="1" animBg="1"/>
      <p:bldP spid="141" grpId="2" animBg="1"/>
      <p:bldP spid="141" grpId="3" animBg="1"/>
      <p:bldP spid="142" grpId="0" animBg="1"/>
      <p:bldP spid="142" grpId="1" animBg="1"/>
      <p:bldP spid="142" grpId="2" animBg="1"/>
      <p:bldP spid="142" grpId="3" animBg="1"/>
      <p:bldP spid="143" grpId="0" animBg="1"/>
      <p:bldP spid="143" grpId="1" animBg="1"/>
      <p:bldP spid="143" grpId="2" animBg="1"/>
      <p:bldP spid="143" grpId="3" animBg="1"/>
      <p:bldP spid="144" grpId="0" animBg="1"/>
      <p:bldP spid="144" grpId="1" animBg="1"/>
      <p:bldP spid="144" grpId="2" animBg="1"/>
      <p:bldP spid="144" grpId="3" animBg="1"/>
      <p:bldP spid="145" grpId="0" animBg="1"/>
      <p:bldP spid="145" grpId="1" animBg="1"/>
      <p:bldP spid="145" grpId="2" animBg="1"/>
      <p:bldP spid="145" grpId="3" animBg="1"/>
      <p:bldP spid="146" grpId="0" animBg="1"/>
      <p:bldP spid="146" grpId="1" animBg="1"/>
      <p:bldP spid="146" grpId="2" animBg="1"/>
      <p:bldP spid="146" grpId="3" animBg="1"/>
      <p:bldP spid="147" grpId="0" animBg="1"/>
      <p:bldP spid="147" grpId="1" animBg="1"/>
      <p:bldP spid="147" grpId="2" animBg="1"/>
      <p:bldP spid="147" grpId="3" animBg="1"/>
      <p:bldP spid="148" grpId="0" animBg="1"/>
      <p:bldP spid="148" grpId="1" animBg="1"/>
      <p:bldP spid="148" grpId="2" animBg="1"/>
      <p:bldP spid="148" grpId="3" animBg="1"/>
      <p:bldP spid="149" grpId="0" animBg="1"/>
      <p:bldP spid="149" grpId="1" animBg="1"/>
      <p:bldP spid="149" grpId="2" animBg="1"/>
      <p:bldP spid="149" grpId="3" animBg="1"/>
      <p:bldP spid="150" grpId="0" animBg="1"/>
      <p:bldP spid="150" grpId="1" animBg="1"/>
      <p:bldP spid="150" grpId="2" animBg="1"/>
      <p:bldP spid="150" grpId="3" animBg="1"/>
      <p:bldP spid="151" grpId="0" animBg="1"/>
      <p:bldP spid="151" grpId="1" animBg="1"/>
      <p:bldP spid="151" grpId="2" animBg="1"/>
      <p:bldP spid="151" grpId="3" animBg="1"/>
      <p:bldP spid="152" grpId="0" animBg="1"/>
      <p:bldP spid="152" grpId="1" animBg="1"/>
      <p:bldP spid="152" grpId="2" animBg="1"/>
      <p:bldP spid="152" grpId="3" animBg="1"/>
      <p:bldP spid="153" grpId="0" animBg="1"/>
      <p:bldP spid="153" grpId="1" animBg="1"/>
      <p:bldP spid="153" grpId="2" animBg="1"/>
      <p:bldP spid="153" grpId="3" animBg="1"/>
      <p:bldP spid="154" grpId="0" animBg="1"/>
      <p:bldP spid="154" grpId="1" animBg="1"/>
      <p:bldP spid="154" grpId="2" animBg="1"/>
      <p:bldP spid="154" grpId="3" animBg="1"/>
      <p:bldP spid="155" grpId="0" animBg="1"/>
      <p:bldP spid="155" grpId="1" animBg="1"/>
      <p:bldP spid="155" grpId="2" animBg="1"/>
      <p:bldP spid="155" grpId="3" animBg="1"/>
      <p:bldP spid="156" grpId="0" animBg="1"/>
      <p:bldP spid="156" grpId="1" animBg="1"/>
      <p:bldP spid="156" grpId="2" animBg="1"/>
      <p:bldP spid="156" grpId="3" animBg="1"/>
      <p:bldP spid="157" grpId="0" animBg="1"/>
      <p:bldP spid="157" grpId="1" animBg="1"/>
      <p:bldP spid="157" grpId="2" animBg="1"/>
      <p:bldP spid="157" grpId="3" animBg="1"/>
      <p:bldP spid="158" grpId="0" animBg="1"/>
      <p:bldP spid="158" grpId="1" animBg="1"/>
      <p:bldP spid="158" grpId="2" animBg="1"/>
      <p:bldP spid="158" grpId="3" animBg="1"/>
      <p:bldP spid="159" grpId="0" animBg="1"/>
      <p:bldP spid="159" grpId="1" animBg="1"/>
      <p:bldP spid="159" grpId="2" animBg="1"/>
      <p:bldP spid="159" grpId="3" animBg="1"/>
      <p:bldP spid="160" grpId="0" animBg="1"/>
      <p:bldP spid="160" grpId="1" animBg="1"/>
      <p:bldP spid="160" grpId="2" animBg="1"/>
      <p:bldP spid="160" grpId="3" animBg="1"/>
      <p:bldP spid="161" grpId="0" animBg="1"/>
      <p:bldP spid="161" grpId="1" animBg="1"/>
      <p:bldP spid="161" grpId="2" animBg="1"/>
      <p:bldP spid="161" grpId="3" animBg="1"/>
      <p:bldP spid="162" grpId="0" animBg="1"/>
      <p:bldP spid="162" grpId="1" animBg="1"/>
      <p:bldP spid="162" grpId="2" animBg="1"/>
      <p:bldP spid="162" grpId="3" animBg="1"/>
      <p:bldP spid="163" grpId="0" animBg="1"/>
      <p:bldP spid="163" grpId="1" animBg="1"/>
      <p:bldP spid="163" grpId="2" animBg="1"/>
      <p:bldP spid="163" grpId="3" animBg="1"/>
      <p:bldP spid="164" grpId="0" animBg="1"/>
      <p:bldP spid="164" grpId="1" animBg="1"/>
      <p:bldP spid="164" grpId="2" animBg="1"/>
      <p:bldP spid="164" grpId="3" animBg="1"/>
      <p:bldP spid="165" grpId="0" animBg="1"/>
      <p:bldP spid="165" grpId="1" animBg="1"/>
      <p:bldP spid="165" grpId="2" animBg="1"/>
      <p:bldP spid="165" grpId="3" animBg="1"/>
      <p:bldP spid="166" grpId="0" animBg="1"/>
      <p:bldP spid="166" grpId="1" animBg="1"/>
      <p:bldP spid="166" grpId="2" animBg="1"/>
      <p:bldP spid="166" grpId="3" animBg="1"/>
      <p:bldP spid="167" grpId="0" animBg="1"/>
      <p:bldP spid="167" grpId="1" animBg="1"/>
      <p:bldP spid="167" grpId="2" animBg="1"/>
      <p:bldP spid="167" grpId="3" animBg="1"/>
      <p:bldP spid="168" grpId="0" animBg="1"/>
      <p:bldP spid="168" grpId="1" animBg="1"/>
      <p:bldP spid="168" grpId="2" animBg="1"/>
      <p:bldP spid="168" grpId="3" animBg="1"/>
      <p:bldP spid="169" grpId="0" animBg="1"/>
      <p:bldP spid="169" grpId="1" animBg="1"/>
      <p:bldP spid="169" grpId="2" animBg="1"/>
      <p:bldP spid="169" grpId="3" animBg="1"/>
      <p:bldP spid="170" grpId="0" animBg="1"/>
      <p:bldP spid="170" grpId="1" animBg="1"/>
      <p:bldP spid="170" grpId="2" animBg="1"/>
      <p:bldP spid="170" grpId="3" animBg="1"/>
      <p:bldP spid="171" grpId="0" animBg="1"/>
      <p:bldP spid="171" grpId="1" animBg="1"/>
      <p:bldP spid="171" grpId="2" animBg="1"/>
      <p:bldP spid="171" grpId="3" animBg="1"/>
      <p:bldP spid="172" grpId="0" animBg="1"/>
      <p:bldP spid="172" grpId="1" animBg="1"/>
      <p:bldP spid="172" grpId="2" animBg="1"/>
      <p:bldP spid="172" grpId="3" animBg="1"/>
      <p:bldP spid="173" grpId="0" animBg="1"/>
      <p:bldP spid="173" grpId="1" animBg="1"/>
      <p:bldP spid="173" grpId="2" animBg="1"/>
      <p:bldP spid="173" grpId="3" animBg="1"/>
      <p:bldP spid="174" grpId="0" animBg="1"/>
      <p:bldP spid="174" grpId="1" animBg="1"/>
      <p:bldP spid="174" grpId="2" animBg="1"/>
      <p:bldP spid="174" grpId="3" animBg="1"/>
      <p:bldP spid="175" grpId="0" animBg="1"/>
      <p:bldP spid="175" grpId="1" animBg="1"/>
      <p:bldP spid="175" grpId="2" animBg="1"/>
      <p:bldP spid="175" grpId="3" animBg="1"/>
      <p:bldP spid="176" grpId="0" animBg="1"/>
      <p:bldP spid="176" grpId="1" animBg="1"/>
      <p:bldP spid="176" grpId="2" animBg="1"/>
      <p:bldP spid="176" grpId="3" animBg="1"/>
      <p:bldP spid="177" grpId="0" animBg="1"/>
      <p:bldP spid="177" grpId="1" animBg="1"/>
      <p:bldP spid="177" grpId="2" animBg="1"/>
      <p:bldP spid="177" grpId="3" animBg="1"/>
      <p:bldP spid="178" grpId="0" animBg="1"/>
      <p:bldP spid="178" grpId="1" animBg="1"/>
      <p:bldP spid="178" grpId="2" animBg="1"/>
      <p:bldP spid="178" grpId="3" animBg="1"/>
      <p:bldP spid="179" grpId="0" animBg="1"/>
      <p:bldP spid="179" grpId="1" animBg="1"/>
      <p:bldP spid="179" grpId="2" animBg="1"/>
      <p:bldP spid="179" grpId="3" animBg="1"/>
      <p:bldP spid="180" grpId="0" animBg="1"/>
      <p:bldP spid="180" grpId="1" animBg="1"/>
      <p:bldP spid="180" grpId="2" animBg="1"/>
      <p:bldP spid="180" grpId="3" animBg="1"/>
    </p:bldLst>
  </p:timing>
  <p:extLst>
    <p:ext uri="{E180D4A7-C9FB-4DFB-919C-405C955672EB}">
      <p14:showEvtLst xmlns:p14="http://schemas.microsoft.com/office/powerpoint/2010/main">
        <p14:playEvt time="2066" objId="181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078067" y="1425973"/>
            <a:ext cx="6103344" cy="411961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6286912" y="-979891"/>
            <a:ext cx="917227" cy="917227"/>
          </a:xfrm>
          <a:prstGeom prst="ellipse">
            <a:avLst/>
          </a:prstGeom>
          <a:solidFill>
            <a:srgbClr val="CE0909"/>
          </a:solidFill>
          <a:ln>
            <a:noFill/>
          </a:ln>
          <a:scene3d>
            <a:camera prst="isometricOffAxis1Top">
              <a:rot lat="21594000" lon="21594000" rev="0"/>
            </a:camera>
            <a:lightRig rig="threePt" dir="t"/>
          </a:scene3d>
          <a:sp3d extrusionH="190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3" name="组合 342"/>
          <p:cNvGrpSpPr/>
          <p:nvPr/>
        </p:nvGrpSpPr>
        <p:grpSpPr>
          <a:xfrm>
            <a:off x="6140089" y="3487508"/>
            <a:ext cx="1037678" cy="1037678"/>
            <a:chOff x="5816239" y="3239858"/>
            <a:chExt cx="1037678" cy="1037678"/>
          </a:xfrm>
        </p:grpSpPr>
        <p:grpSp>
          <p:nvGrpSpPr>
            <p:cNvPr id="142" name="组合 141"/>
            <p:cNvGrpSpPr/>
            <p:nvPr/>
          </p:nvGrpSpPr>
          <p:grpSpPr>
            <a:xfrm>
              <a:off x="5816239" y="3239858"/>
              <a:ext cx="1037678" cy="1037678"/>
              <a:chOff x="-1781726" y="512424"/>
              <a:chExt cx="1037678" cy="1037678"/>
            </a:xfrm>
          </p:grpSpPr>
          <p:sp>
            <p:nvSpPr>
              <p:cNvPr id="143" name="矩形 142"/>
              <p:cNvSpPr/>
              <p:nvPr/>
            </p:nvSpPr>
            <p:spPr>
              <a:xfrm>
                <a:off x="-1781726" y="512424"/>
                <a:ext cx="1037678" cy="10376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矩形 143"/>
              <p:cNvSpPr/>
              <p:nvPr/>
            </p:nvSpPr>
            <p:spPr>
              <a:xfrm>
                <a:off x="-1725851" y="568299"/>
                <a:ext cx="925929" cy="92592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9" name="任意多边形 98"/>
            <p:cNvSpPr/>
            <p:nvPr/>
          </p:nvSpPr>
          <p:spPr>
            <a:xfrm>
              <a:off x="6072273" y="3525719"/>
              <a:ext cx="586853" cy="554441"/>
            </a:xfrm>
            <a:custGeom>
              <a:avLst/>
              <a:gdLst>
                <a:gd name="connsiteX0" fmla="*/ 425832 w 586853"/>
                <a:gd name="connsiteY0" fmla="*/ 146480 h 554441"/>
                <a:gd name="connsiteX1" fmla="*/ 371832 w 586853"/>
                <a:gd name="connsiteY1" fmla="*/ 200480 h 554441"/>
                <a:gd name="connsiteX2" fmla="*/ 425832 w 586853"/>
                <a:gd name="connsiteY2" fmla="*/ 254480 h 554441"/>
                <a:gd name="connsiteX3" fmla="*/ 479832 w 586853"/>
                <a:gd name="connsiteY3" fmla="*/ 200480 h 554441"/>
                <a:gd name="connsiteX4" fmla="*/ 425832 w 586853"/>
                <a:gd name="connsiteY4" fmla="*/ 146480 h 554441"/>
                <a:gd name="connsiteX5" fmla="*/ 276307 w 586853"/>
                <a:gd name="connsiteY5" fmla="*/ 146480 h 554441"/>
                <a:gd name="connsiteX6" fmla="*/ 222307 w 586853"/>
                <a:gd name="connsiteY6" fmla="*/ 200480 h 554441"/>
                <a:gd name="connsiteX7" fmla="*/ 276307 w 586853"/>
                <a:gd name="connsiteY7" fmla="*/ 254480 h 554441"/>
                <a:gd name="connsiteX8" fmla="*/ 330307 w 586853"/>
                <a:gd name="connsiteY8" fmla="*/ 200480 h 554441"/>
                <a:gd name="connsiteX9" fmla="*/ 276307 w 586853"/>
                <a:gd name="connsiteY9" fmla="*/ 146480 h 554441"/>
                <a:gd name="connsiteX10" fmla="*/ 132534 w 586853"/>
                <a:gd name="connsiteY10" fmla="*/ 146480 h 554441"/>
                <a:gd name="connsiteX11" fmla="*/ 78534 w 586853"/>
                <a:gd name="connsiteY11" fmla="*/ 200480 h 554441"/>
                <a:gd name="connsiteX12" fmla="*/ 132534 w 586853"/>
                <a:gd name="connsiteY12" fmla="*/ 254480 h 554441"/>
                <a:gd name="connsiteX13" fmla="*/ 186534 w 586853"/>
                <a:gd name="connsiteY13" fmla="*/ 200480 h 554441"/>
                <a:gd name="connsiteX14" fmla="*/ 132534 w 586853"/>
                <a:gd name="connsiteY14" fmla="*/ 146480 h 554441"/>
                <a:gd name="connsiteX15" fmla="*/ 65966 w 586853"/>
                <a:gd name="connsiteY15" fmla="*/ 0 h 554441"/>
                <a:gd name="connsiteX16" fmla="*/ 342331 w 586853"/>
                <a:gd name="connsiteY16" fmla="*/ 0 h 554441"/>
                <a:gd name="connsiteX17" fmla="*/ 489044 w 586853"/>
                <a:gd name="connsiteY17" fmla="*/ 0 h 554441"/>
                <a:gd name="connsiteX18" fmla="*/ 520887 w 586853"/>
                <a:gd name="connsiteY18" fmla="*/ 0 h 554441"/>
                <a:gd name="connsiteX19" fmla="*/ 586853 w 586853"/>
                <a:gd name="connsiteY19" fmla="*/ 65966 h 554441"/>
                <a:gd name="connsiteX20" fmla="*/ 586853 w 586853"/>
                <a:gd name="connsiteY20" fmla="*/ 230875 h 554441"/>
                <a:gd name="connsiteX21" fmla="*/ 586853 w 586853"/>
                <a:gd name="connsiteY21" fmla="*/ 329820 h 554441"/>
                <a:gd name="connsiteX22" fmla="*/ 520887 w 586853"/>
                <a:gd name="connsiteY22" fmla="*/ 395786 h 554441"/>
                <a:gd name="connsiteX23" fmla="*/ 489044 w 586853"/>
                <a:gd name="connsiteY23" fmla="*/ 395786 h 554441"/>
                <a:gd name="connsiteX24" fmla="*/ 348591 w 586853"/>
                <a:gd name="connsiteY24" fmla="*/ 554441 h 554441"/>
                <a:gd name="connsiteX25" fmla="*/ 342331 w 586853"/>
                <a:gd name="connsiteY25" fmla="*/ 395786 h 554441"/>
                <a:gd name="connsiteX26" fmla="*/ 65966 w 586853"/>
                <a:gd name="connsiteY26" fmla="*/ 395786 h 554441"/>
                <a:gd name="connsiteX27" fmla="*/ 0 w 586853"/>
                <a:gd name="connsiteY27" fmla="*/ 329820 h 554441"/>
                <a:gd name="connsiteX28" fmla="*/ 0 w 586853"/>
                <a:gd name="connsiteY28" fmla="*/ 230875 h 554441"/>
                <a:gd name="connsiteX29" fmla="*/ 0 w 586853"/>
                <a:gd name="connsiteY29" fmla="*/ 65966 h 554441"/>
                <a:gd name="connsiteX30" fmla="*/ 65966 w 586853"/>
                <a:gd name="connsiteY30" fmla="*/ 0 h 554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86853" h="554441">
                  <a:moveTo>
                    <a:pt x="425832" y="146480"/>
                  </a:moveTo>
                  <a:cubicBezTo>
                    <a:pt x="396009" y="146480"/>
                    <a:pt x="371832" y="170657"/>
                    <a:pt x="371832" y="200480"/>
                  </a:cubicBezTo>
                  <a:cubicBezTo>
                    <a:pt x="371832" y="230303"/>
                    <a:pt x="396009" y="254480"/>
                    <a:pt x="425832" y="254480"/>
                  </a:cubicBezTo>
                  <a:cubicBezTo>
                    <a:pt x="455655" y="254480"/>
                    <a:pt x="479832" y="230303"/>
                    <a:pt x="479832" y="200480"/>
                  </a:cubicBezTo>
                  <a:cubicBezTo>
                    <a:pt x="479832" y="170657"/>
                    <a:pt x="455655" y="146480"/>
                    <a:pt x="425832" y="146480"/>
                  </a:cubicBezTo>
                  <a:close/>
                  <a:moveTo>
                    <a:pt x="276307" y="146480"/>
                  </a:moveTo>
                  <a:cubicBezTo>
                    <a:pt x="246484" y="146480"/>
                    <a:pt x="222307" y="170657"/>
                    <a:pt x="222307" y="200480"/>
                  </a:cubicBezTo>
                  <a:cubicBezTo>
                    <a:pt x="222307" y="230303"/>
                    <a:pt x="246484" y="254480"/>
                    <a:pt x="276307" y="254480"/>
                  </a:cubicBezTo>
                  <a:cubicBezTo>
                    <a:pt x="306130" y="254480"/>
                    <a:pt x="330307" y="230303"/>
                    <a:pt x="330307" y="200480"/>
                  </a:cubicBezTo>
                  <a:cubicBezTo>
                    <a:pt x="330307" y="170657"/>
                    <a:pt x="306130" y="146480"/>
                    <a:pt x="276307" y="146480"/>
                  </a:cubicBezTo>
                  <a:close/>
                  <a:moveTo>
                    <a:pt x="132534" y="146480"/>
                  </a:moveTo>
                  <a:cubicBezTo>
                    <a:pt x="102711" y="146480"/>
                    <a:pt x="78534" y="170657"/>
                    <a:pt x="78534" y="200480"/>
                  </a:cubicBezTo>
                  <a:cubicBezTo>
                    <a:pt x="78534" y="230303"/>
                    <a:pt x="102711" y="254480"/>
                    <a:pt x="132534" y="254480"/>
                  </a:cubicBezTo>
                  <a:cubicBezTo>
                    <a:pt x="162357" y="254480"/>
                    <a:pt x="186534" y="230303"/>
                    <a:pt x="186534" y="200480"/>
                  </a:cubicBezTo>
                  <a:cubicBezTo>
                    <a:pt x="186534" y="170657"/>
                    <a:pt x="162357" y="146480"/>
                    <a:pt x="132534" y="146480"/>
                  </a:cubicBezTo>
                  <a:close/>
                  <a:moveTo>
                    <a:pt x="65966" y="0"/>
                  </a:moveTo>
                  <a:lnTo>
                    <a:pt x="342331" y="0"/>
                  </a:lnTo>
                  <a:lnTo>
                    <a:pt x="489044" y="0"/>
                  </a:lnTo>
                  <a:lnTo>
                    <a:pt x="520887" y="0"/>
                  </a:lnTo>
                  <a:cubicBezTo>
                    <a:pt x="557319" y="0"/>
                    <a:pt x="586853" y="29534"/>
                    <a:pt x="586853" y="65966"/>
                  </a:cubicBezTo>
                  <a:lnTo>
                    <a:pt x="586853" y="230875"/>
                  </a:lnTo>
                  <a:lnTo>
                    <a:pt x="586853" y="329820"/>
                  </a:lnTo>
                  <a:cubicBezTo>
                    <a:pt x="586853" y="366252"/>
                    <a:pt x="557319" y="395786"/>
                    <a:pt x="520887" y="395786"/>
                  </a:cubicBezTo>
                  <a:lnTo>
                    <a:pt x="489044" y="395786"/>
                  </a:lnTo>
                  <a:lnTo>
                    <a:pt x="348591" y="554441"/>
                  </a:lnTo>
                  <a:lnTo>
                    <a:pt x="342331" y="395786"/>
                  </a:lnTo>
                  <a:lnTo>
                    <a:pt x="65966" y="395786"/>
                  </a:lnTo>
                  <a:cubicBezTo>
                    <a:pt x="29534" y="395786"/>
                    <a:pt x="0" y="366252"/>
                    <a:pt x="0" y="329820"/>
                  </a:cubicBezTo>
                  <a:lnTo>
                    <a:pt x="0" y="230875"/>
                  </a:lnTo>
                  <a:lnTo>
                    <a:pt x="0" y="65966"/>
                  </a:lnTo>
                  <a:cubicBezTo>
                    <a:pt x="0" y="29534"/>
                    <a:pt x="29534" y="0"/>
                    <a:pt x="65966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6" name="组合 335"/>
          <p:cNvGrpSpPr/>
          <p:nvPr/>
        </p:nvGrpSpPr>
        <p:grpSpPr>
          <a:xfrm>
            <a:off x="6140089" y="2458245"/>
            <a:ext cx="1037678" cy="1037678"/>
            <a:chOff x="5816239" y="2210595"/>
            <a:chExt cx="1037678" cy="1037678"/>
          </a:xfrm>
        </p:grpSpPr>
        <p:grpSp>
          <p:nvGrpSpPr>
            <p:cNvPr id="139" name="组合 138"/>
            <p:cNvGrpSpPr/>
            <p:nvPr/>
          </p:nvGrpSpPr>
          <p:grpSpPr>
            <a:xfrm>
              <a:off x="5816239" y="2210595"/>
              <a:ext cx="1037678" cy="1037678"/>
              <a:chOff x="-1781726" y="512424"/>
              <a:chExt cx="1037678" cy="1037678"/>
            </a:xfrm>
          </p:grpSpPr>
          <p:sp>
            <p:nvSpPr>
              <p:cNvPr id="140" name="矩形 139"/>
              <p:cNvSpPr/>
              <p:nvPr/>
            </p:nvSpPr>
            <p:spPr>
              <a:xfrm>
                <a:off x="-1781726" y="512424"/>
                <a:ext cx="1037678" cy="10376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矩形 140"/>
              <p:cNvSpPr/>
              <p:nvPr/>
            </p:nvSpPr>
            <p:spPr>
              <a:xfrm>
                <a:off x="-1725851" y="568299"/>
                <a:ext cx="925929" cy="92592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4" name="任意多边形 173"/>
            <p:cNvSpPr/>
            <p:nvPr/>
          </p:nvSpPr>
          <p:spPr>
            <a:xfrm>
              <a:off x="6019135" y="2415822"/>
              <a:ext cx="603882" cy="603882"/>
            </a:xfrm>
            <a:custGeom>
              <a:avLst/>
              <a:gdLst/>
              <a:ahLst/>
              <a:cxnLst/>
              <a:rect l="l" t="t" r="r" b="b"/>
              <a:pathLst>
                <a:path w="603882" h="603882">
                  <a:moveTo>
                    <a:pt x="364344" y="256601"/>
                  </a:moveTo>
                  <a:cubicBezTo>
                    <a:pt x="353678" y="258734"/>
                    <a:pt x="335546" y="260867"/>
                    <a:pt x="309948" y="263001"/>
                  </a:cubicBezTo>
                  <a:cubicBezTo>
                    <a:pt x="287549" y="265134"/>
                    <a:pt x="274217" y="265667"/>
                    <a:pt x="269950" y="264601"/>
                  </a:cubicBezTo>
                  <a:cubicBezTo>
                    <a:pt x="266750" y="264601"/>
                    <a:pt x="264084" y="264067"/>
                    <a:pt x="261951" y="263001"/>
                  </a:cubicBezTo>
                  <a:cubicBezTo>
                    <a:pt x="257684" y="260867"/>
                    <a:pt x="254484" y="259801"/>
                    <a:pt x="252351" y="259801"/>
                  </a:cubicBezTo>
                  <a:cubicBezTo>
                    <a:pt x="239552" y="264067"/>
                    <a:pt x="232619" y="272067"/>
                    <a:pt x="231553" y="283799"/>
                  </a:cubicBezTo>
                  <a:cubicBezTo>
                    <a:pt x="233686" y="288066"/>
                    <a:pt x="235286" y="289132"/>
                    <a:pt x="236352" y="286999"/>
                  </a:cubicBezTo>
                  <a:cubicBezTo>
                    <a:pt x="245952" y="286999"/>
                    <a:pt x="255551" y="285933"/>
                    <a:pt x="265150" y="283799"/>
                  </a:cubicBezTo>
                  <a:cubicBezTo>
                    <a:pt x="287549" y="279533"/>
                    <a:pt x="317947" y="277933"/>
                    <a:pt x="356345" y="279000"/>
                  </a:cubicBezTo>
                  <a:cubicBezTo>
                    <a:pt x="356345" y="281133"/>
                    <a:pt x="356345" y="282200"/>
                    <a:pt x="356345" y="282200"/>
                  </a:cubicBezTo>
                  <a:cubicBezTo>
                    <a:pt x="309414" y="330197"/>
                    <a:pt x="268350" y="367528"/>
                    <a:pt x="233152" y="394193"/>
                  </a:cubicBezTo>
                  <a:cubicBezTo>
                    <a:pt x="232086" y="396326"/>
                    <a:pt x="229419" y="397926"/>
                    <a:pt x="225153" y="398992"/>
                  </a:cubicBezTo>
                  <a:cubicBezTo>
                    <a:pt x="220887" y="401126"/>
                    <a:pt x="218753" y="402726"/>
                    <a:pt x="218753" y="403792"/>
                  </a:cubicBezTo>
                  <a:cubicBezTo>
                    <a:pt x="215554" y="406992"/>
                    <a:pt x="214487" y="409658"/>
                    <a:pt x="215554" y="411792"/>
                  </a:cubicBezTo>
                  <a:cubicBezTo>
                    <a:pt x="217687" y="419258"/>
                    <a:pt x="221420" y="426724"/>
                    <a:pt x="226753" y="434190"/>
                  </a:cubicBezTo>
                  <a:cubicBezTo>
                    <a:pt x="227819" y="435257"/>
                    <a:pt x="229953" y="435790"/>
                    <a:pt x="233152" y="435790"/>
                  </a:cubicBezTo>
                  <a:cubicBezTo>
                    <a:pt x="244885" y="432590"/>
                    <a:pt x="265150" y="430457"/>
                    <a:pt x="293949" y="429391"/>
                  </a:cubicBezTo>
                  <a:cubicBezTo>
                    <a:pt x="300348" y="430457"/>
                    <a:pt x="308348" y="431524"/>
                    <a:pt x="317947" y="432590"/>
                  </a:cubicBezTo>
                  <a:cubicBezTo>
                    <a:pt x="339279" y="434724"/>
                    <a:pt x="354745" y="435790"/>
                    <a:pt x="364344" y="435790"/>
                  </a:cubicBezTo>
                  <a:cubicBezTo>
                    <a:pt x="379277" y="434724"/>
                    <a:pt x="392076" y="425657"/>
                    <a:pt x="402742" y="408592"/>
                  </a:cubicBezTo>
                  <a:cubicBezTo>
                    <a:pt x="401676" y="407525"/>
                    <a:pt x="401142" y="406459"/>
                    <a:pt x="401142" y="405392"/>
                  </a:cubicBezTo>
                  <a:cubicBezTo>
                    <a:pt x="381943" y="411792"/>
                    <a:pt x="340879" y="414458"/>
                    <a:pt x="277950" y="413392"/>
                  </a:cubicBezTo>
                  <a:cubicBezTo>
                    <a:pt x="263017" y="412325"/>
                    <a:pt x="252885" y="411792"/>
                    <a:pt x="247552" y="411792"/>
                  </a:cubicBezTo>
                  <a:cubicBezTo>
                    <a:pt x="245418" y="410725"/>
                    <a:pt x="245418" y="409658"/>
                    <a:pt x="247552" y="408592"/>
                  </a:cubicBezTo>
                  <a:cubicBezTo>
                    <a:pt x="250751" y="405392"/>
                    <a:pt x="257151" y="399526"/>
                    <a:pt x="266750" y="390993"/>
                  </a:cubicBezTo>
                  <a:cubicBezTo>
                    <a:pt x="321147" y="338729"/>
                    <a:pt x="355812" y="307798"/>
                    <a:pt x="370744" y="298199"/>
                  </a:cubicBezTo>
                  <a:cubicBezTo>
                    <a:pt x="371811" y="298199"/>
                    <a:pt x="373944" y="297132"/>
                    <a:pt x="377144" y="294999"/>
                  </a:cubicBezTo>
                  <a:cubicBezTo>
                    <a:pt x="383543" y="291799"/>
                    <a:pt x="387810" y="289132"/>
                    <a:pt x="389943" y="286999"/>
                  </a:cubicBezTo>
                  <a:cubicBezTo>
                    <a:pt x="389943" y="286999"/>
                    <a:pt x="389943" y="286466"/>
                    <a:pt x="389943" y="285399"/>
                  </a:cubicBezTo>
                  <a:cubicBezTo>
                    <a:pt x="389943" y="283266"/>
                    <a:pt x="389943" y="281666"/>
                    <a:pt x="389943" y="280600"/>
                  </a:cubicBezTo>
                  <a:cubicBezTo>
                    <a:pt x="383543" y="267800"/>
                    <a:pt x="377144" y="259801"/>
                    <a:pt x="370744" y="256601"/>
                  </a:cubicBezTo>
                  <a:cubicBezTo>
                    <a:pt x="369677" y="256601"/>
                    <a:pt x="368611" y="256601"/>
                    <a:pt x="367544" y="256601"/>
                  </a:cubicBezTo>
                  <a:cubicBezTo>
                    <a:pt x="365411" y="256601"/>
                    <a:pt x="364344" y="256601"/>
                    <a:pt x="364344" y="256601"/>
                  </a:cubicBezTo>
                  <a:close/>
                  <a:moveTo>
                    <a:pt x="301941" y="0"/>
                  </a:moveTo>
                  <a:lnTo>
                    <a:pt x="397332" y="195766"/>
                  </a:lnTo>
                  <a:lnTo>
                    <a:pt x="603882" y="230663"/>
                  </a:lnTo>
                  <a:lnTo>
                    <a:pt x="456287" y="386549"/>
                  </a:lnTo>
                  <a:lnTo>
                    <a:pt x="488551" y="603882"/>
                  </a:lnTo>
                  <a:lnTo>
                    <a:pt x="301941" y="504459"/>
                  </a:lnTo>
                  <a:lnTo>
                    <a:pt x="115331" y="603882"/>
                  </a:lnTo>
                  <a:lnTo>
                    <a:pt x="147595" y="386549"/>
                  </a:lnTo>
                  <a:lnTo>
                    <a:pt x="0" y="230663"/>
                  </a:lnTo>
                  <a:lnTo>
                    <a:pt x="206550" y="195766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1" name="组合 340"/>
          <p:cNvGrpSpPr/>
          <p:nvPr/>
        </p:nvGrpSpPr>
        <p:grpSpPr>
          <a:xfrm>
            <a:off x="4072066" y="3487508"/>
            <a:ext cx="1037678" cy="1037678"/>
            <a:chOff x="3748216" y="3239858"/>
            <a:chExt cx="1037678" cy="1037678"/>
          </a:xfrm>
        </p:grpSpPr>
        <p:grpSp>
          <p:nvGrpSpPr>
            <p:cNvPr id="118" name="组合 117"/>
            <p:cNvGrpSpPr/>
            <p:nvPr/>
          </p:nvGrpSpPr>
          <p:grpSpPr>
            <a:xfrm>
              <a:off x="3748216" y="3239858"/>
              <a:ext cx="1037678" cy="1037678"/>
              <a:chOff x="-1781726" y="512424"/>
              <a:chExt cx="1037678" cy="1037678"/>
            </a:xfrm>
          </p:grpSpPr>
          <p:sp>
            <p:nvSpPr>
              <p:cNvPr id="119" name="矩形 118"/>
              <p:cNvSpPr/>
              <p:nvPr/>
            </p:nvSpPr>
            <p:spPr>
              <a:xfrm>
                <a:off x="-1781726" y="512424"/>
                <a:ext cx="1037678" cy="10376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矩形 119"/>
              <p:cNvSpPr/>
              <p:nvPr/>
            </p:nvSpPr>
            <p:spPr>
              <a:xfrm>
                <a:off x="-1725851" y="568299"/>
                <a:ext cx="925929" cy="92592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9" name="任意多边形 178"/>
            <p:cNvSpPr/>
            <p:nvPr/>
          </p:nvSpPr>
          <p:spPr>
            <a:xfrm>
              <a:off x="3957895" y="3431179"/>
              <a:ext cx="655670" cy="655668"/>
            </a:xfrm>
            <a:custGeom>
              <a:avLst/>
              <a:gdLst>
                <a:gd name="connsiteX0" fmla="*/ 406400 w 812801"/>
                <a:gd name="connsiteY0" fmla="*/ 219864 h 812801"/>
                <a:gd name="connsiteX1" fmla="*/ 271069 w 812801"/>
                <a:gd name="connsiteY1" fmla="*/ 355195 h 812801"/>
                <a:gd name="connsiteX2" fmla="*/ 281704 w 812801"/>
                <a:gd name="connsiteY2" fmla="*/ 407872 h 812801"/>
                <a:gd name="connsiteX3" fmla="*/ 300924 w 812801"/>
                <a:gd name="connsiteY3" fmla="*/ 436379 h 812801"/>
                <a:gd name="connsiteX4" fmla="*/ 257056 w 812801"/>
                <a:gd name="connsiteY4" fmla="*/ 495600 h 812801"/>
                <a:gd name="connsiteX5" fmla="*/ 198672 w 812801"/>
                <a:gd name="connsiteY5" fmla="*/ 719157 h 812801"/>
                <a:gd name="connsiteX6" fmla="*/ 283741 w 812801"/>
                <a:gd name="connsiteY6" fmla="*/ 719157 h 812801"/>
                <a:gd name="connsiteX7" fmla="*/ 314603 w 812801"/>
                <a:gd name="connsiteY7" fmla="*/ 513068 h 812801"/>
                <a:gd name="connsiteX8" fmla="*/ 337783 w 812801"/>
                <a:gd name="connsiteY8" fmla="*/ 469144 h 812801"/>
                <a:gd name="connsiteX9" fmla="*/ 353723 w 812801"/>
                <a:gd name="connsiteY9" fmla="*/ 479891 h 812801"/>
                <a:gd name="connsiteX10" fmla="*/ 406400 w 812801"/>
                <a:gd name="connsiteY10" fmla="*/ 490526 h 812801"/>
                <a:gd name="connsiteX11" fmla="*/ 541731 w 812801"/>
                <a:gd name="connsiteY11" fmla="*/ 355195 h 812801"/>
                <a:gd name="connsiteX12" fmla="*/ 406400 w 812801"/>
                <a:gd name="connsiteY12" fmla="*/ 219864 h 812801"/>
                <a:gd name="connsiteX13" fmla="*/ 395077 w 812801"/>
                <a:gd name="connsiteY13" fmla="*/ 112995 h 812801"/>
                <a:gd name="connsiteX14" fmla="*/ 257451 w 812801"/>
                <a:gd name="connsiteY14" fmla="*/ 163876 h 812801"/>
                <a:gd name="connsiteX15" fmla="*/ 176269 w 812801"/>
                <a:gd name="connsiteY15" fmla="*/ 431539 h 812801"/>
                <a:gd name="connsiteX16" fmla="*/ 222719 w 812801"/>
                <a:gd name="connsiteY16" fmla="*/ 416129 h 812801"/>
                <a:gd name="connsiteX17" fmla="*/ 287515 w 812801"/>
                <a:gd name="connsiteY17" fmla="*/ 202491 h 812801"/>
                <a:gd name="connsiteX18" fmla="*/ 510520 w 812801"/>
                <a:gd name="connsiteY18" fmla="*/ 192066 h 812801"/>
                <a:gd name="connsiteX19" fmla="*/ 594965 w 812801"/>
                <a:gd name="connsiteY19" fmla="*/ 398728 h 812801"/>
                <a:gd name="connsiteX20" fmla="*/ 428473 w 812801"/>
                <a:gd name="connsiteY20" fmla="*/ 547457 h 812801"/>
                <a:gd name="connsiteX21" fmla="*/ 434053 w 812801"/>
                <a:gd name="connsiteY21" fmla="*/ 596077 h 812801"/>
                <a:gd name="connsiteX22" fmla="*/ 642648 w 812801"/>
                <a:gd name="connsiteY22" fmla="*/ 409737 h 812801"/>
                <a:gd name="connsiteX23" fmla="*/ 536850 w 812801"/>
                <a:gd name="connsiteY23" fmla="*/ 150814 h 812801"/>
                <a:gd name="connsiteX24" fmla="*/ 395077 w 812801"/>
                <a:gd name="connsiteY24" fmla="*/ 112995 h 812801"/>
                <a:gd name="connsiteX25" fmla="*/ 135470 w 812801"/>
                <a:gd name="connsiteY25" fmla="*/ 0 h 812801"/>
                <a:gd name="connsiteX26" fmla="*/ 677331 w 812801"/>
                <a:gd name="connsiteY26" fmla="*/ 0 h 812801"/>
                <a:gd name="connsiteX27" fmla="*/ 812801 w 812801"/>
                <a:gd name="connsiteY27" fmla="*/ 135470 h 812801"/>
                <a:gd name="connsiteX28" fmla="*/ 812801 w 812801"/>
                <a:gd name="connsiteY28" fmla="*/ 677331 h 812801"/>
                <a:gd name="connsiteX29" fmla="*/ 677331 w 812801"/>
                <a:gd name="connsiteY29" fmla="*/ 812801 h 812801"/>
                <a:gd name="connsiteX30" fmla="*/ 135470 w 812801"/>
                <a:gd name="connsiteY30" fmla="*/ 812801 h 812801"/>
                <a:gd name="connsiteX31" fmla="*/ 0 w 812801"/>
                <a:gd name="connsiteY31" fmla="*/ 677331 h 812801"/>
                <a:gd name="connsiteX32" fmla="*/ 0 w 812801"/>
                <a:gd name="connsiteY32" fmla="*/ 135470 h 812801"/>
                <a:gd name="connsiteX33" fmla="*/ 135470 w 812801"/>
                <a:gd name="connsiteY33" fmla="*/ 0 h 81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812801" h="812801">
                  <a:moveTo>
                    <a:pt x="406400" y="219864"/>
                  </a:moveTo>
                  <a:cubicBezTo>
                    <a:pt x="331659" y="219864"/>
                    <a:pt x="271069" y="280454"/>
                    <a:pt x="271069" y="355195"/>
                  </a:cubicBezTo>
                  <a:cubicBezTo>
                    <a:pt x="271069" y="373880"/>
                    <a:pt x="274856" y="391681"/>
                    <a:pt x="281704" y="407872"/>
                  </a:cubicBezTo>
                  <a:lnTo>
                    <a:pt x="300924" y="436379"/>
                  </a:lnTo>
                  <a:lnTo>
                    <a:pt x="257056" y="495600"/>
                  </a:lnTo>
                  <a:cubicBezTo>
                    <a:pt x="219376" y="562820"/>
                    <a:pt x="198672" y="639556"/>
                    <a:pt x="198672" y="719157"/>
                  </a:cubicBezTo>
                  <a:lnTo>
                    <a:pt x="283741" y="719157"/>
                  </a:lnTo>
                  <a:cubicBezTo>
                    <a:pt x="283741" y="648985"/>
                    <a:pt x="291690" y="576832"/>
                    <a:pt x="314603" y="513068"/>
                  </a:cubicBezTo>
                  <a:lnTo>
                    <a:pt x="337783" y="469144"/>
                  </a:lnTo>
                  <a:lnTo>
                    <a:pt x="353723" y="479891"/>
                  </a:lnTo>
                  <a:cubicBezTo>
                    <a:pt x="369914" y="486739"/>
                    <a:pt x="387715" y="490526"/>
                    <a:pt x="406400" y="490526"/>
                  </a:cubicBezTo>
                  <a:cubicBezTo>
                    <a:pt x="481141" y="490526"/>
                    <a:pt x="541731" y="429936"/>
                    <a:pt x="541731" y="355195"/>
                  </a:cubicBezTo>
                  <a:cubicBezTo>
                    <a:pt x="541731" y="280454"/>
                    <a:pt x="481141" y="219864"/>
                    <a:pt x="406400" y="219864"/>
                  </a:cubicBezTo>
                  <a:close/>
                  <a:moveTo>
                    <a:pt x="395077" y="112995"/>
                  </a:moveTo>
                  <a:cubicBezTo>
                    <a:pt x="346164" y="115282"/>
                    <a:pt x="297942" y="132352"/>
                    <a:pt x="257451" y="163876"/>
                  </a:cubicBezTo>
                  <a:cubicBezTo>
                    <a:pt x="176469" y="226923"/>
                    <a:pt x="143954" y="334128"/>
                    <a:pt x="176269" y="431539"/>
                  </a:cubicBezTo>
                  <a:lnTo>
                    <a:pt x="222719" y="416129"/>
                  </a:lnTo>
                  <a:cubicBezTo>
                    <a:pt x="196926" y="338380"/>
                    <a:pt x="222878" y="252813"/>
                    <a:pt x="287515" y="202491"/>
                  </a:cubicBezTo>
                  <a:cubicBezTo>
                    <a:pt x="352152" y="152170"/>
                    <a:pt x="441471" y="147994"/>
                    <a:pt x="510520" y="192066"/>
                  </a:cubicBezTo>
                  <a:cubicBezTo>
                    <a:pt x="579570" y="236140"/>
                    <a:pt x="613392" y="318911"/>
                    <a:pt x="594965" y="398728"/>
                  </a:cubicBezTo>
                  <a:cubicBezTo>
                    <a:pt x="576538" y="478545"/>
                    <a:pt x="509854" y="538114"/>
                    <a:pt x="428473" y="547457"/>
                  </a:cubicBezTo>
                  <a:lnTo>
                    <a:pt x="434053" y="596077"/>
                  </a:lnTo>
                  <a:cubicBezTo>
                    <a:pt x="536015" y="584371"/>
                    <a:pt x="619562" y="509738"/>
                    <a:pt x="642648" y="409737"/>
                  </a:cubicBezTo>
                  <a:cubicBezTo>
                    <a:pt x="665736" y="309736"/>
                    <a:pt x="623361" y="206032"/>
                    <a:pt x="536850" y="150814"/>
                  </a:cubicBezTo>
                  <a:cubicBezTo>
                    <a:pt x="493594" y="123205"/>
                    <a:pt x="443990" y="110709"/>
                    <a:pt x="395077" y="112995"/>
                  </a:cubicBezTo>
                  <a:close/>
                  <a:moveTo>
                    <a:pt x="135470" y="0"/>
                  </a:moveTo>
                  <a:lnTo>
                    <a:pt x="677331" y="0"/>
                  </a:lnTo>
                  <a:cubicBezTo>
                    <a:pt x="752149" y="0"/>
                    <a:pt x="812801" y="60652"/>
                    <a:pt x="812801" y="135470"/>
                  </a:cubicBezTo>
                  <a:lnTo>
                    <a:pt x="812801" y="677331"/>
                  </a:lnTo>
                  <a:cubicBezTo>
                    <a:pt x="812801" y="752149"/>
                    <a:pt x="752149" y="812801"/>
                    <a:pt x="677331" y="812801"/>
                  </a:cubicBezTo>
                  <a:lnTo>
                    <a:pt x="135470" y="812801"/>
                  </a:lnTo>
                  <a:cubicBezTo>
                    <a:pt x="60652" y="812801"/>
                    <a:pt x="0" y="752149"/>
                    <a:pt x="0" y="677331"/>
                  </a:cubicBezTo>
                  <a:lnTo>
                    <a:pt x="0" y="135470"/>
                  </a:lnTo>
                  <a:cubicBezTo>
                    <a:pt x="0" y="60652"/>
                    <a:pt x="60652" y="0"/>
                    <a:pt x="135470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8" name="组合 327"/>
          <p:cNvGrpSpPr/>
          <p:nvPr/>
        </p:nvGrpSpPr>
        <p:grpSpPr>
          <a:xfrm>
            <a:off x="3042803" y="1427731"/>
            <a:ext cx="1037678" cy="1037678"/>
            <a:chOff x="2718953" y="1180081"/>
            <a:chExt cx="1037678" cy="1037678"/>
          </a:xfrm>
        </p:grpSpPr>
        <p:grpSp>
          <p:nvGrpSpPr>
            <p:cNvPr id="102" name="组合 101"/>
            <p:cNvGrpSpPr/>
            <p:nvPr/>
          </p:nvGrpSpPr>
          <p:grpSpPr>
            <a:xfrm>
              <a:off x="2718953" y="1180081"/>
              <a:ext cx="1037678" cy="1037678"/>
              <a:chOff x="-1781726" y="512424"/>
              <a:chExt cx="1037678" cy="1037678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-1781726" y="512424"/>
                <a:ext cx="1037678" cy="10376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-1725851" y="568299"/>
                <a:ext cx="925929" cy="92592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28" name="图片 22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9651" y="1480735"/>
              <a:ext cx="608544" cy="465354"/>
            </a:xfrm>
            <a:prstGeom prst="rect">
              <a:avLst/>
            </a:prstGeom>
          </p:spPr>
        </p:pic>
      </p:grpSp>
      <p:grpSp>
        <p:nvGrpSpPr>
          <p:cNvPr id="349" name="组合 348"/>
          <p:cNvGrpSpPr/>
          <p:nvPr/>
        </p:nvGrpSpPr>
        <p:grpSpPr>
          <a:xfrm>
            <a:off x="5106078" y="4516771"/>
            <a:ext cx="1037678" cy="1037678"/>
            <a:chOff x="4782228" y="4269121"/>
            <a:chExt cx="1037678" cy="1037678"/>
          </a:xfrm>
        </p:grpSpPr>
        <p:grpSp>
          <p:nvGrpSpPr>
            <p:cNvPr id="133" name="组合 132"/>
            <p:cNvGrpSpPr/>
            <p:nvPr/>
          </p:nvGrpSpPr>
          <p:grpSpPr>
            <a:xfrm>
              <a:off x="4782228" y="4269121"/>
              <a:ext cx="1037678" cy="1037678"/>
              <a:chOff x="-1781726" y="512424"/>
              <a:chExt cx="1037678" cy="1037678"/>
            </a:xfrm>
          </p:grpSpPr>
          <p:sp>
            <p:nvSpPr>
              <p:cNvPr id="134" name="矩形 133"/>
              <p:cNvSpPr/>
              <p:nvPr/>
            </p:nvSpPr>
            <p:spPr>
              <a:xfrm>
                <a:off x="-1781726" y="512424"/>
                <a:ext cx="1037678" cy="10376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矩形 134"/>
              <p:cNvSpPr/>
              <p:nvPr/>
            </p:nvSpPr>
            <p:spPr>
              <a:xfrm>
                <a:off x="-1725851" y="568299"/>
                <a:ext cx="925929" cy="92592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29" name="图片 22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40789" y="4600393"/>
              <a:ext cx="749873" cy="438950"/>
            </a:xfrm>
            <a:prstGeom prst="rect">
              <a:avLst/>
            </a:prstGeom>
          </p:spPr>
        </p:pic>
      </p:grpSp>
      <p:grpSp>
        <p:nvGrpSpPr>
          <p:cNvPr id="342" name="组合 341"/>
          <p:cNvGrpSpPr/>
          <p:nvPr/>
        </p:nvGrpSpPr>
        <p:grpSpPr>
          <a:xfrm>
            <a:off x="5106078" y="3487508"/>
            <a:ext cx="1037678" cy="1037678"/>
            <a:chOff x="4782228" y="3239858"/>
            <a:chExt cx="1037678" cy="1037678"/>
          </a:xfrm>
        </p:grpSpPr>
        <p:grpSp>
          <p:nvGrpSpPr>
            <p:cNvPr id="130" name="组合 129"/>
            <p:cNvGrpSpPr/>
            <p:nvPr/>
          </p:nvGrpSpPr>
          <p:grpSpPr>
            <a:xfrm>
              <a:off x="4782228" y="3239858"/>
              <a:ext cx="1037678" cy="1037678"/>
              <a:chOff x="-1781726" y="512424"/>
              <a:chExt cx="1037678" cy="1037678"/>
            </a:xfrm>
          </p:grpSpPr>
          <p:sp>
            <p:nvSpPr>
              <p:cNvPr id="131" name="矩形 130"/>
              <p:cNvSpPr/>
              <p:nvPr/>
            </p:nvSpPr>
            <p:spPr>
              <a:xfrm>
                <a:off x="-1781726" y="512424"/>
                <a:ext cx="1037678" cy="10376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矩形 131"/>
              <p:cNvSpPr/>
              <p:nvPr/>
            </p:nvSpPr>
            <p:spPr>
              <a:xfrm>
                <a:off x="-1725851" y="568299"/>
                <a:ext cx="925929" cy="92592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2" name="组合 241"/>
            <p:cNvGrpSpPr/>
            <p:nvPr/>
          </p:nvGrpSpPr>
          <p:grpSpPr>
            <a:xfrm>
              <a:off x="4969886" y="3468141"/>
              <a:ext cx="606826" cy="606826"/>
              <a:chOff x="842170" y="4792959"/>
              <a:chExt cx="282701" cy="282702"/>
            </a:xfrm>
          </p:grpSpPr>
          <p:sp>
            <p:nvSpPr>
              <p:cNvPr id="231" name="椭圆 230"/>
              <p:cNvSpPr/>
              <p:nvPr/>
            </p:nvSpPr>
            <p:spPr>
              <a:xfrm>
                <a:off x="842170" y="4792959"/>
                <a:ext cx="282701" cy="282702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3" name="任意多边形 232"/>
              <p:cNvSpPr/>
              <p:nvPr/>
            </p:nvSpPr>
            <p:spPr>
              <a:xfrm>
                <a:off x="864726" y="4795038"/>
                <a:ext cx="95803" cy="209948"/>
              </a:xfrm>
              <a:custGeom>
                <a:avLst/>
                <a:gdLst>
                  <a:gd name="connsiteX0" fmla="*/ 944380 w 954477"/>
                  <a:gd name="connsiteY0" fmla="*/ 0 h 2113613"/>
                  <a:gd name="connsiteX1" fmla="*/ 944380 w 954477"/>
                  <a:gd name="connsiteY1" fmla="*/ 689547 h 2113613"/>
                  <a:gd name="connsiteX2" fmla="*/ 839449 w 954477"/>
                  <a:gd name="connsiteY2" fmla="*/ 1274164 h 2113613"/>
                  <a:gd name="connsiteX3" fmla="*/ 359764 w 954477"/>
                  <a:gd name="connsiteY3" fmla="*/ 1873770 h 2113613"/>
                  <a:gd name="connsiteX4" fmla="*/ 0 w 954477"/>
                  <a:gd name="connsiteY4" fmla="*/ 2113613 h 2113613"/>
                  <a:gd name="connsiteX0" fmla="*/ 944380 w 955828"/>
                  <a:gd name="connsiteY0" fmla="*/ 0 h 2113613"/>
                  <a:gd name="connsiteX1" fmla="*/ 944380 w 955828"/>
                  <a:gd name="connsiteY1" fmla="*/ 689547 h 2113613"/>
                  <a:gd name="connsiteX2" fmla="*/ 820399 w 955828"/>
                  <a:gd name="connsiteY2" fmla="*/ 1264639 h 2113613"/>
                  <a:gd name="connsiteX3" fmla="*/ 359764 w 955828"/>
                  <a:gd name="connsiteY3" fmla="*/ 1873770 h 2113613"/>
                  <a:gd name="connsiteX4" fmla="*/ 0 w 955828"/>
                  <a:gd name="connsiteY4" fmla="*/ 2113613 h 2113613"/>
                  <a:gd name="connsiteX0" fmla="*/ 947448 w 957253"/>
                  <a:gd name="connsiteY0" fmla="*/ 0 h 2082928"/>
                  <a:gd name="connsiteX1" fmla="*/ 944380 w 957253"/>
                  <a:gd name="connsiteY1" fmla="*/ 658862 h 2082928"/>
                  <a:gd name="connsiteX2" fmla="*/ 820399 w 957253"/>
                  <a:gd name="connsiteY2" fmla="*/ 1233954 h 2082928"/>
                  <a:gd name="connsiteX3" fmla="*/ 359764 w 957253"/>
                  <a:gd name="connsiteY3" fmla="*/ 1843085 h 2082928"/>
                  <a:gd name="connsiteX4" fmla="*/ 0 w 957253"/>
                  <a:gd name="connsiteY4" fmla="*/ 2082928 h 2082928"/>
                  <a:gd name="connsiteX0" fmla="*/ 942465 w 955025"/>
                  <a:gd name="connsiteY0" fmla="*/ 0 h 2092894"/>
                  <a:gd name="connsiteX1" fmla="*/ 944380 w 955025"/>
                  <a:gd name="connsiteY1" fmla="*/ 668828 h 2092894"/>
                  <a:gd name="connsiteX2" fmla="*/ 820399 w 955025"/>
                  <a:gd name="connsiteY2" fmla="*/ 1243920 h 2092894"/>
                  <a:gd name="connsiteX3" fmla="*/ 359764 w 955025"/>
                  <a:gd name="connsiteY3" fmla="*/ 1853051 h 2092894"/>
                  <a:gd name="connsiteX4" fmla="*/ 0 w 955025"/>
                  <a:gd name="connsiteY4" fmla="*/ 2092894 h 2092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5025" h="2092894">
                    <a:moveTo>
                      <a:pt x="942465" y="0"/>
                    </a:moveTo>
                    <a:cubicBezTo>
                      <a:pt x="951209" y="238593"/>
                      <a:pt x="964724" y="461508"/>
                      <a:pt x="944380" y="668828"/>
                    </a:cubicBezTo>
                    <a:cubicBezTo>
                      <a:pt x="924036" y="876148"/>
                      <a:pt x="917835" y="1046550"/>
                      <a:pt x="820399" y="1243920"/>
                    </a:cubicBezTo>
                    <a:cubicBezTo>
                      <a:pt x="722963" y="1441291"/>
                      <a:pt x="496497" y="1711555"/>
                      <a:pt x="359764" y="1853051"/>
                    </a:cubicBezTo>
                    <a:cubicBezTo>
                      <a:pt x="223031" y="1994547"/>
                      <a:pt x="109928" y="2042926"/>
                      <a:pt x="0" y="2092894"/>
                    </a:cubicBezTo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4" name="任意多边形 233"/>
              <p:cNvSpPr/>
              <p:nvPr/>
            </p:nvSpPr>
            <p:spPr>
              <a:xfrm>
                <a:off x="1003122" y="4795470"/>
                <a:ext cx="104978" cy="205176"/>
              </a:xfrm>
              <a:custGeom>
                <a:avLst/>
                <a:gdLst>
                  <a:gd name="connsiteX0" fmla="*/ 48189 w 838764"/>
                  <a:gd name="connsiteY0" fmla="*/ 0 h 1937643"/>
                  <a:gd name="connsiteX1" fmla="*/ 564 w 838764"/>
                  <a:gd name="connsiteY1" fmla="*/ 390525 h 1937643"/>
                  <a:gd name="connsiteX2" fmla="*/ 76764 w 838764"/>
                  <a:gd name="connsiteY2" fmla="*/ 952500 h 1937643"/>
                  <a:gd name="connsiteX3" fmla="*/ 295839 w 838764"/>
                  <a:gd name="connsiteY3" fmla="*/ 1447800 h 1937643"/>
                  <a:gd name="connsiteX4" fmla="*/ 705414 w 838764"/>
                  <a:gd name="connsiteY4" fmla="*/ 1866900 h 1937643"/>
                  <a:gd name="connsiteX5" fmla="*/ 838764 w 838764"/>
                  <a:gd name="connsiteY5" fmla="*/ 1933575 h 1937643"/>
                  <a:gd name="connsiteX0" fmla="*/ 48189 w 857052"/>
                  <a:gd name="connsiteY0" fmla="*/ 0 h 1941521"/>
                  <a:gd name="connsiteX1" fmla="*/ 564 w 857052"/>
                  <a:gd name="connsiteY1" fmla="*/ 390525 h 1941521"/>
                  <a:gd name="connsiteX2" fmla="*/ 76764 w 857052"/>
                  <a:gd name="connsiteY2" fmla="*/ 952500 h 1941521"/>
                  <a:gd name="connsiteX3" fmla="*/ 295839 w 857052"/>
                  <a:gd name="connsiteY3" fmla="*/ 1447800 h 1941521"/>
                  <a:gd name="connsiteX4" fmla="*/ 705414 w 857052"/>
                  <a:gd name="connsiteY4" fmla="*/ 1866900 h 1941521"/>
                  <a:gd name="connsiteX5" fmla="*/ 857052 w 857052"/>
                  <a:gd name="connsiteY5" fmla="*/ 1938147 h 1941521"/>
                  <a:gd name="connsiteX0" fmla="*/ 48189 w 857052"/>
                  <a:gd name="connsiteY0" fmla="*/ 0 h 1938147"/>
                  <a:gd name="connsiteX1" fmla="*/ 564 w 857052"/>
                  <a:gd name="connsiteY1" fmla="*/ 390525 h 1938147"/>
                  <a:gd name="connsiteX2" fmla="*/ 76764 w 857052"/>
                  <a:gd name="connsiteY2" fmla="*/ 952500 h 1938147"/>
                  <a:gd name="connsiteX3" fmla="*/ 295839 w 857052"/>
                  <a:gd name="connsiteY3" fmla="*/ 1447800 h 1938147"/>
                  <a:gd name="connsiteX4" fmla="*/ 705414 w 857052"/>
                  <a:gd name="connsiteY4" fmla="*/ 1866900 h 1938147"/>
                  <a:gd name="connsiteX5" fmla="*/ 857052 w 857052"/>
                  <a:gd name="connsiteY5" fmla="*/ 1938147 h 1938147"/>
                  <a:gd name="connsiteX0" fmla="*/ 48189 w 857052"/>
                  <a:gd name="connsiteY0" fmla="*/ 0 h 1950605"/>
                  <a:gd name="connsiteX1" fmla="*/ 564 w 857052"/>
                  <a:gd name="connsiteY1" fmla="*/ 402983 h 1950605"/>
                  <a:gd name="connsiteX2" fmla="*/ 76764 w 857052"/>
                  <a:gd name="connsiteY2" fmla="*/ 964958 h 1950605"/>
                  <a:gd name="connsiteX3" fmla="*/ 295839 w 857052"/>
                  <a:gd name="connsiteY3" fmla="*/ 1460258 h 1950605"/>
                  <a:gd name="connsiteX4" fmla="*/ 705414 w 857052"/>
                  <a:gd name="connsiteY4" fmla="*/ 1879358 h 1950605"/>
                  <a:gd name="connsiteX5" fmla="*/ 857052 w 857052"/>
                  <a:gd name="connsiteY5" fmla="*/ 1950605 h 1950605"/>
                  <a:gd name="connsiteX0" fmla="*/ 48189 w 983343"/>
                  <a:gd name="connsiteY0" fmla="*/ 0 h 2045321"/>
                  <a:gd name="connsiteX1" fmla="*/ 564 w 983343"/>
                  <a:gd name="connsiteY1" fmla="*/ 402983 h 2045321"/>
                  <a:gd name="connsiteX2" fmla="*/ 76764 w 983343"/>
                  <a:gd name="connsiteY2" fmla="*/ 964958 h 2045321"/>
                  <a:gd name="connsiteX3" fmla="*/ 295839 w 983343"/>
                  <a:gd name="connsiteY3" fmla="*/ 1460258 h 2045321"/>
                  <a:gd name="connsiteX4" fmla="*/ 705414 w 983343"/>
                  <a:gd name="connsiteY4" fmla="*/ 1879358 h 2045321"/>
                  <a:gd name="connsiteX5" fmla="*/ 983343 w 983343"/>
                  <a:gd name="connsiteY5" fmla="*/ 2045321 h 2045321"/>
                  <a:gd name="connsiteX0" fmla="*/ 48189 w 1046488"/>
                  <a:gd name="connsiteY0" fmla="*/ 0 h 2045321"/>
                  <a:gd name="connsiteX1" fmla="*/ 564 w 1046488"/>
                  <a:gd name="connsiteY1" fmla="*/ 402983 h 2045321"/>
                  <a:gd name="connsiteX2" fmla="*/ 76764 w 1046488"/>
                  <a:gd name="connsiteY2" fmla="*/ 964958 h 2045321"/>
                  <a:gd name="connsiteX3" fmla="*/ 295839 w 1046488"/>
                  <a:gd name="connsiteY3" fmla="*/ 1460258 h 2045321"/>
                  <a:gd name="connsiteX4" fmla="*/ 705414 w 1046488"/>
                  <a:gd name="connsiteY4" fmla="*/ 1879358 h 2045321"/>
                  <a:gd name="connsiteX5" fmla="*/ 1046488 w 1046488"/>
                  <a:gd name="connsiteY5" fmla="*/ 2045321 h 2045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6488" h="2045321">
                    <a:moveTo>
                      <a:pt x="48189" y="0"/>
                    </a:moveTo>
                    <a:cubicBezTo>
                      <a:pt x="21995" y="115887"/>
                      <a:pt x="-4198" y="242157"/>
                      <a:pt x="564" y="402983"/>
                    </a:cubicBezTo>
                    <a:cubicBezTo>
                      <a:pt x="5326" y="563809"/>
                      <a:pt x="27551" y="788746"/>
                      <a:pt x="76764" y="964958"/>
                    </a:cubicBezTo>
                    <a:cubicBezTo>
                      <a:pt x="125977" y="1141171"/>
                      <a:pt x="191064" y="1307858"/>
                      <a:pt x="295839" y="1460258"/>
                    </a:cubicBezTo>
                    <a:cubicBezTo>
                      <a:pt x="400614" y="1612658"/>
                      <a:pt x="611879" y="1797634"/>
                      <a:pt x="705414" y="1879358"/>
                    </a:cubicBezTo>
                    <a:cubicBezTo>
                      <a:pt x="798949" y="1961082"/>
                      <a:pt x="1020485" y="2029605"/>
                      <a:pt x="1046488" y="2045321"/>
                    </a:cubicBezTo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5" name="任意多边形 234"/>
              <p:cNvSpPr/>
              <p:nvPr/>
            </p:nvSpPr>
            <p:spPr>
              <a:xfrm>
                <a:off x="888686" y="4928577"/>
                <a:ext cx="96338" cy="110312"/>
              </a:xfrm>
              <a:custGeom>
                <a:avLst/>
                <a:gdLst>
                  <a:gd name="connsiteX0" fmla="*/ 952500 w 952500"/>
                  <a:gd name="connsiteY0" fmla="*/ 0 h 1104900"/>
                  <a:gd name="connsiteX1" fmla="*/ 733425 w 952500"/>
                  <a:gd name="connsiteY1" fmla="*/ 409575 h 1104900"/>
                  <a:gd name="connsiteX2" fmla="*/ 371475 w 952500"/>
                  <a:gd name="connsiteY2" fmla="*/ 838200 h 1104900"/>
                  <a:gd name="connsiteX3" fmla="*/ 0 w 952500"/>
                  <a:gd name="connsiteY3" fmla="*/ 1104900 h 1104900"/>
                  <a:gd name="connsiteX0" fmla="*/ 960360 w 960360"/>
                  <a:gd name="connsiteY0" fmla="*/ 0 h 1099660"/>
                  <a:gd name="connsiteX1" fmla="*/ 741285 w 960360"/>
                  <a:gd name="connsiteY1" fmla="*/ 409575 h 1099660"/>
                  <a:gd name="connsiteX2" fmla="*/ 379335 w 960360"/>
                  <a:gd name="connsiteY2" fmla="*/ 838200 h 1099660"/>
                  <a:gd name="connsiteX3" fmla="*/ 0 w 960360"/>
                  <a:gd name="connsiteY3" fmla="*/ 1099660 h 1099660"/>
                  <a:gd name="connsiteX0" fmla="*/ 960360 w 960360"/>
                  <a:gd name="connsiteY0" fmla="*/ 0 h 1099660"/>
                  <a:gd name="connsiteX1" fmla="*/ 741285 w 960360"/>
                  <a:gd name="connsiteY1" fmla="*/ 409575 h 1099660"/>
                  <a:gd name="connsiteX2" fmla="*/ 371475 w 960360"/>
                  <a:gd name="connsiteY2" fmla="*/ 835580 h 1099660"/>
                  <a:gd name="connsiteX3" fmla="*/ 0 w 960360"/>
                  <a:gd name="connsiteY3" fmla="*/ 1099660 h 1099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0360" h="1099660">
                    <a:moveTo>
                      <a:pt x="960360" y="0"/>
                    </a:moveTo>
                    <a:cubicBezTo>
                      <a:pt x="899241" y="134937"/>
                      <a:pt x="839433" y="270312"/>
                      <a:pt x="741285" y="409575"/>
                    </a:cubicBezTo>
                    <a:cubicBezTo>
                      <a:pt x="643138" y="548838"/>
                      <a:pt x="495022" y="720566"/>
                      <a:pt x="371475" y="835580"/>
                    </a:cubicBezTo>
                    <a:cubicBezTo>
                      <a:pt x="247928" y="950594"/>
                      <a:pt x="124618" y="1024254"/>
                      <a:pt x="0" y="1099660"/>
                    </a:cubicBezTo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6" name="任意多边形 235"/>
              <p:cNvSpPr/>
              <p:nvPr/>
            </p:nvSpPr>
            <p:spPr>
              <a:xfrm>
                <a:off x="985550" y="4929579"/>
                <a:ext cx="91465" cy="108812"/>
              </a:xfrm>
              <a:custGeom>
                <a:avLst/>
                <a:gdLst>
                  <a:gd name="connsiteX0" fmla="*/ 911780 w 911780"/>
                  <a:gd name="connsiteY0" fmla="*/ 1084704 h 1084704"/>
                  <a:gd name="connsiteX1" fmla="*/ 704796 w 911780"/>
                  <a:gd name="connsiteY1" fmla="*/ 940601 h 1084704"/>
                  <a:gd name="connsiteX2" fmla="*/ 343228 w 911780"/>
                  <a:gd name="connsiteY2" fmla="*/ 605233 h 1084704"/>
                  <a:gd name="connsiteX3" fmla="*/ 115283 w 911780"/>
                  <a:gd name="connsiteY3" fmla="*/ 267246 h 1084704"/>
                  <a:gd name="connsiteX4" fmla="*/ 0 w 911780"/>
                  <a:gd name="connsiteY4" fmla="*/ 0 h 1084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1780" h="1084704">
                    <a:moveTo>
                      <a:pt x="911780" y="1084704"/>
                    </a:moveTo>
                    <a:cubicBezTo>
                      <a:pt x="855667" y="1052608"/>
                      <a:pt x="799555" y="1020513"/>
                      <a:pt x="704796" y="940601"/>
                    </a:cubicBezTo>
                    <a:cubicBezTo>
                      <a:pt x="610037" y="860689"/>
                      <a:pt x="441480" y="717459"/>
                      <a:pt x="343228" y="605233"/>
                    </a:cubicBezTo>
                    <a:cubicBezTo>
                      <a:pt x="244976" y="493007"/>
                      <a:pt x="172488" y="368118"/>
                      <a:pt x="115283" y="267246"/>
                    </a:cubicBezTo>
                    <a:cubicBezTo>
                      <a:pt x="58078" y="166374"/>
                      <a:pt x="29039" y="83187"/>
                      <a:pt x="0" y="0"/>
                    </a:cubicBezTo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37" name="组合 336"/>
          <p:cNvGrpSpPr/>
          <p:nvPr/>
        </p:nvGrpSpPr>
        <p:grpSpPr>
          <a:xfrm>
            <a:off x="5106078" y="2458245"/>
            <a:ext cx="1037678" cy="1037678"/>
            <a:chOff x="4782228" y="2210595"/>
            <a:chExt cx="1037678" cy="1037678"/>
          </a:xfrm>
        </p:grpSpPr>
        <p:grpSp>
          <p:nvGrpSpPr>
            <p:cNvPr id="127" name="组合 126"/>
            <p:cNvGrpSpPr/>
            <p:nvPr/>
          </p:nvGrpSpPr>
          <p:grpSpPr>
            <a:xfrm>
              <a:off x="4782228" y="2210595"/>
              <a:ext cx="1037678" cy="1037678"/>
              <a:chOff x="-1781726" y="512424"/>
              <a:chExt cx="1037678" cy="1037678"/>
            </a:xfrm>
          </p:grpSpPr>
          <p:sp>
            <p:nvSpPr>
              <p:cNvPr id="128" name="矩形 127"/>
              <p:cNvSpPr/>
              <p:nvPr/>
            </p:nvSpPr>
            <p:spPr>
              <a:xfrm>
                <a:off x="-1781726" y="512424"/>
                <a:ext cx="1037678" cy="10376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矩形 128"/>
              <p:cNvSpPr/>
              <p:nvPr/>
            </p:nvSpPr>
            <p:spPr>
              <a:xfrm>
                <a:off x="-1725851" y="568299"/>
                <a:ext cx="925929" cy="92592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5" name="组合 264"/>
            <p:cNvGrpSpPr/>
            <p:nvPr/>
          </p:nvGrpSpPr>
          <p:grpSpPr>
            <a:xfrm>
              <a:off x="4959626" y="2454964"/>
              <a:ext cx="755375" cy="566531"/>
              <a:chOff x="4959626" y="2454964"/>
              <a:chExt cx="755375" cy="566531"/>
            </a:xfrm>
          </p:grpSpPr>
          <p:sp>
            <p:nvSpPr>
              <p:cNvPr id="252" name="任意多边形 251"/>
              <p:cNvSpPr/>
              <p:nvPr/>
            </p:nvSpPr>
            <p:spPr>
              <a:xfrm>
                <a:off x="5059019" y="2454965"/>
                <a:ext cx="655982" cy="546488"/>
              </a:xfrm>
              <a:custGeom>
                <a:avLst/>
                <a:gdLst>
                  <a:gd name="connsiteX0" fmla="*/ 423534 w 847068"/>
                  <a:gd name="connsiteY0" fmla="*/ 0 h 705678"/>
                  <a:gd name="connsiteX1" fmla="*/ 657104 w 847068"/>
                  <a:gd name="connsiteY1" fmla="*/ 233570 h 705678"/>
                  <a:gd name="connsiteX2" fmla="*/ 514450 w 847068"/>
                  <a:gd name="connsiteY2" fmla="*/ 448785 h 705678"/>
                  <a:gd name="connsiteX3" fmla="*/ 503048 w 847068"/>
                  <a:gd name="connsiteY3" fmla="*/ 452324 h 705678"/>
                  <a:gd name="connsiteX4" fmla="*/ 503048 w 847068"/>
                  <a:gd name="connsiteY4" fmla="*/ 485103 h 705678"/>
                  <a:gd name="connsiteX5" fmla="*/ 552433 w 847068"/>
                  <a:gd name="connsiteY5" fmla="*/ 490086 h 705678"/>
                  <a:gd name="connsiteX6" fmla="*/ 822934 w 847068"/>
                  <a:gd name="connsiteY6" fmla="*/ 653783 h 705678"/>
                  <a:gd name="connsiteX7" fmla="*/ 847068 w 847068"/>
                  <a:gd name="connsiteY7" fmla="*/ 705678 h 705678"/>
                  <a:gd name="connsiteX8" fmla="*/ 0 w 847068"/>
                  <a:gd name="connsiteY8" fmla="*/ 705678 h 705678"/>
                  <a:gd name="connsiteX9" fmla="*/ 24134 w 847068"/>
                  <a:gd name="connsiteY9" fmla="*/ 653783 h 705678"/>
                  <a:gd name="connsiteX10" fmla="*/ 294635 w 847068"/>
                  <a:gd name="connsiteY10" fmla="*/ 490086 h 705678"/>
                  <a:gd name="connsiteX11" fmla="*/ 344021 w 847068"/>
                  <a:gd name="connsiteY11" fmla="*/ 485103 h 705678"/>
                  <a:gd name="connsiteX12" fmla="*/ 344021 w 847068"/>
                  <a:gd name="connsiteY12" fmla="*/ 452324 h 705678"/>
                  <a:gd name="connsiteX13" fmla="*/ 332618 w 847068"/>
                  <a:gd name="connsiteY13" fmla="*/ 448785 h 705678"/>
                  <a:gd name="connsiteX14" fmla="*/ 189964 w 847068"/>
                  <a:gd name="connsiteY14" fmla="*/ 233570 h 705678"/>
                  <a:gd name="connsiteX15" fmla="*/ 423534 w 847068"/>
                  <a:gd name="connsiteY15" fmla="*/ 0 h 705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47068" h="705678">
                    <a:moveTo>
                      <a:pt x="423534" y="0"/>
                    </a:moveTo>
                    <a:cubicBezTo>
                      <a:pt x="552531" y="0"/>
                      <a:pt x="657104" y="104573"/>
                      <a:pt x="657104" y="233570"/>
                    </a:cubicBezTo>
                    <a:cubicBezTo>
                      <a:pt x="657104" y="330318"/>
                      <a:pt x="598282" y="413327"/>
                      <a:pt x="514450" y="448785"/>
                    </a:cubicBezTo>
                    <a:lnTo>
                      <a:pt x="503048" y="452324"/>
                    </a:lnTo>
                    <a:lnTo>
                      <a:pt x="503048" y="485103"/>
                    </a:lnTo>
                    <a:lnTo>
                      <a:pt x="552433" y="490086"/>
                    </a:lnTo>
                    <a:cubicBezTo>
                      <a:pt x="674590" y="515446"/>
                      <a:pt x="773581" y="575902"/>
                      <a:pt x="822934" y="653783"/>
                    </a:cubicBezTo>
                    <a:lnTo>
                      <a:pt x="847068" y="705678"/>
                    </a:lnTo>
                    <a:lnTo>
                      <a:pt x="0" y="705678"/>
                    </a:lnTo>
                    <a:lnTo>
                      <a:pt x="24134" y="653783"/>
                    </a:lnTo>
                    <a:cubicBezTo>
                      <a:pt x="73487" y="575902"/>
                      <a:pt x="172478" y="515446"/>
                      <a:pt x="294635" y="490086"/>
                    </a:cubicBezTo>
                    <a:lnTo>
                      <a:pt x="344021" y="485103"/>
                    </a:lnTo>
                    <a:lnTo>
                      <a:pt x="344021" y="452324"/>
                    </a:lnTo>
                    <a:lnTo>
                      <a:pt x="332618" y="448785"/>
                    </a:lnTo>
                    <a:cubicBezTo>
                      <a:pt x="248786" y="413327"/>
                      <a:pt x="189964" y="330318"/>
                      <a:pt x="189964" y="233570"/>
                    </a:cubicBezTo>
                    <a:cubicBezTo>
                      <a:pt x="189964" y="104573"/>
                      <a:pt x="294537" y="0"/>
                      <a:pt x="423534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" name="任意多边形 249"/>
              <p:cNvSpPr/>
              <p:nvPr/>
            </p:nvSpPr>
            <p:spPr>
              <a:xfrm>
                <a:off x="4959626" y="2454964"/>
                <a:ext cx="680041" cy="566531"/>
              </a:xfrm>
              <a:custGeom>
                <a:avLst/>
                <a:gdLst>
                  <a:gd name="connsiteX0" fmla="*/ 423534 w 847068"/>
                  <a:gd name="connsiteY0" fmla="*/ 0 h 705678"/>
                  <a:gd name="connsiteX1" fmla="*/ 657104 w 847068"/>
                  <a:gd name="connsiteY1" fmla="*/ 233570 h 705678"/>
                  <a:gd name="connsiteX2" fmla="*/ 514450 w 847068"/>
                  <a:gd name="connsiteY2" fmla="*/ 448785 h 705678"/>
                  <a:gd name="connsiteX3" fmla="*/ 503048 w 847068"/>
                  <a:gd name="connsiteY3" fmla="*/ 452324 h 705678"/>
                  <a:gd name="connsiteX4" fmla="*/ 503048 w 847068"/>
                  <a:gd name="connsiteY4" fmla="*/ 485103 h 705678"/>
                  <a:gd name="connsiteX5" fmla="*/ 552433 w 847068"/>
                  <a:gd name="connsiteY5" fmla="*/ 490086 h 705678"/>
                  <a:gd name="connsiteX6" fmla="*/ 822934 w 847068"/>
                  <a:gd name="connsiteY6" fmla="*/ 653783 h 705678"/>
                  <a:gd name="connsiteX7" fmla="*/ 847068 w 847068"/>
                  <a:gd name="connsiteY7" fmla="*/ 705678 h 705678"/>
                  <a:gd name="connsiteX8" fmla="*/ 0 w 847068"/>
                  <a:gd name="connsiteY8" fmla="*/ 705678 h 705678"/>
                  <a:gd name="connsiteX9" fmla="*/ 24134 w 847068"/>
                  <a:gd name="connsiteY9" fmla="*/ 653783 h 705678"/>
                  <a:gd name="connsiteX10" fmla="*/ 294635 w 847068"/>
                  <a:gd name="connsiteY10" fmla="*/ 490086 h 705678"/>
                  <a:gd name="connsiteX11" fmla="*/ 344021 w 847068"/>
                  <a:gd name="connsiteY11" fmla="*/ 485103 h 705678"/>
                  <a:gd name="connsiteX12" fmla="*/ 344021 w 847068"/>
                  <a:gd name="connsiteY12" fmla="*/ 452324 h 705678"/>
                  <a:gd name="connsiteX13" fmla="*/ 332618 w 847068"/>
                  <a:gd name="connsiteY13" fmla="*/ 448785 h 705678"/>
                  <a:gd name="connsiteX14" fmla="*/ 189964 w 847068"/>
                  <a:gd name="connsiteY14" fmla="*/ 233570 h 705678"/>
                  <a:gd name="connsiteX15" fmla="*/ 423534 w 847068"/>
                  <a:gd name="connsiteY15" fmla="*/ 0 h 705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47068" h="705678">
                    <a:moveTo>
                      <a:pt x="423534" y="0"/>
                    </a:moveTo>
                    <a:cubicBezTo>
                      <a:pt x="552531" y="0"/>
                      <a:pt x="657104" y="104573"/>
                      <a:pt x="657104" y="233570"/>
                    </a:cubicBezTo>
                    <a:cubicBezTo>
                      <a:pt x="657104" y="330318"/>
                      <a:pt x="598282" y="413327"/>
                      <a:pt x="514450" y="448785"/>
                    </a:cubicBezTo>
                    <a:lnTo>
                      <a:pt x="503048" y="452324"/>
                    </a:lnTo>
                    <a:lnTo>
                      <a:pt x="503048" y="485103"/>
                    </a:lnTo>
                    <a:lnTo>
                      <a:pt x="552433" y="490086"/>
                    </a:lnTo>
                    <a:cubicBezTo>
                      <a:pt x="674590" y="515446"/>
                      <a:pt x="773581" y="575902"/>
                      <a:pt x="822934" y="653783"/>
                    </a:cubicBezTo>
                    <a:lnTo>
                      <a:pt x="847068" y="705678"/>
                    </a:lnTo>
                    <a:lnTo>
                      <a:pt x="0" y="705678"/>
                    </a:lnTo>
                    <a:lnTo>
                      <a:pt x="24134" y="653783"/>
                    </a:lnTo>
                    <a:cubicBezTo>
                      <a:pt x="73487" y="575902"/>
                      <a:pt x="172478" y="515446"/>
                      <a:pt x="294635" y="490086"/>
                    </a:cubicBezTo>
                    <a:lnTo>
                      <a:pt x="344021" y="485103"/>
                    </a:lnTo>
                    <a:lnTo>
                      <a:pt x="344021" y="452324"/>
                    </a:lnTo>
                    <a:lnTo>
                      <a:pt x="332618" y="448785"/>
                    </a:lnTo>
                    <a:cubicBezTo>
                      <a:pt x="248786" y="413327"/>
                      <a:pt x="189964" y="330318"/>
                      <a:pt x="189964" y="233570"/>
                    </a:cubicBezTo>
                    <a:cubicBezTo>
                      <a:pt x="189964" y="104573"/>
                      <a:pt x="294537" y="0"/>
                      <a:pt x="423534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29" name="组合 328"/>
          <p:cNvGrpSpPr/>
          <p:nvPr/>
        </p:nvGrpSpPr>
        <p:grpSpPr>
          <a:xfrm>
            <a:off x="4072066" y="1427731"/>
            <a:ext cx="1037678" cy="1037678"/>
            <a:chOff x="3748216" y="1180081"/>
            <a:chExt cx="1037678" cy="1037678"/>
          </a:xfrm>
        </p:grpSpPr>
        <p:grpSp>
          <p:nvGrpSpPr>
            <p:cNvPr id="112" name="组合 111"/>
            <p:cNvGrpSpPr/>
            <p:nvPr/>
          </p:nvGrpSpPr>
          <p:grpSpPr>
            <a:xfrm>
              <a:off x="3748216" y="1180081"/>
              <a:ext cx="1037678" cy="1037678"/>
              <a:chOff x="-1781726" y="512424"/>
              <a:chExt cx="1037678" cy="1037678"/>
            </a:xfrm>
          </p:grpSpPr>
          <p:sp>
            <p:nvSpPr>
              <p:cNvPr id="113" name="矩形 112"/>
              <p:cNvSpPr/>
              <p:nvPr/>
            </p:nvSpPr>
            <p:spPr>
              <a:xfrm>
                <a:off x="-1781726" y="512424"/>
                <a:ext cx="1037678" cy="10376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矩形 113"/>
              <p:cNvSpPr/>
              <p:nvPr/>
            </p:nvSpPr>
            <p:spPr>
              <a:xfrm>
                <a:off x="-1725851" y="568299"/>
                <a:ext cx="925929" cy="92592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2" name="任意多边形 261"/>
            <p:cNvSpPr/>
            <p:nvPr/>
          </p:nvSpPr>
          <p:spPr>
            <a:xfrm>
              <a:off x="3886693" y="1469808"/>
              <a:ext cx="745435" cy="546652"/>
            </a:xfrm>
            <a:custGeom>
              <a:avLst/>
              <a:gdLst>
                <a:gd name="connsiteX0" fmla="*/ 295104 w 745435"/>
                <a:gd name="connsiteY0" fmla="*/ 100255 h 546652"/>
                <a:gd name="connsiteX1" fmla="*/ 367104 w 745435"/>
                <a:gd name="connsiteY1" fmla="*/ 172255 h 546652"/>
                <a:gd name="connsiteX2" fmla="*/ 295104 w 745435"/>
                <a:gd name="connsiteY2" fmla="*/ 244255 h 546652"/>
                <a:gd name="connsiteX3" fmla="*/ 223104 w 745435"/>
                <a:gd name="connsiteY3" fmla="*/ 172255 h 546652"/>
                <a:gd name="connsiteX4" fmla="*/ 295104 w 745435"/>
                <a:gd name="connsiteY4" fmla="*/ 100255 h 546652"/>
                <a:gd name="connsiteX5" fmla="*/ 128030 w 745435"/>
                <a:gd name="connsiteY5" fmla="*/ 35834 h 546652"/>
                <a:gd name="connsiteX6" fmla="*/ 48864 w 745435"/>
                <a:gd name="connsiteY6" fmla="*/ 115000 h 546652"/>
                <a:gd name="connsiteX7" fmla="*/ 48864 w 745435"/>
                <a:gd name="connsiteY7" fmla="*/ 431652 h 546652"/>
                <a:gd name="connsiteX8" fmla="*/ 53010 w 745435"/>
                <a:gd name="connsiteY8" fmla="*/ 452186 h 546652"/>
                <a:gd name="connsiteX9" fmla="*/ 53825 w 745435"/>
                <a:gd name="connsiteY9" fmla="*/ 450965 h 546652"/>
                <a:gd name="connsiteX10" fmla="*/ 215973 w 745435"/>
                <a:gd name="connsiteY10" fmla="*/ 340341 h 546652"/>
                <a:gd name="connsiteX11" fmla="*/ 395499 w 745435"/>
                <a:gd name="connsiteY11" fmla="*/ 457189 h 546652"/>
                <a:gd name="connsiteX12" fmla="*/ 528995 w 745435"/>
                <a:gd name="connsiteY12" fmla="*/ 257562 h 546652"/>
                <a:gd name="connsiteX13" fmla="*/ 658005 w 745435"/>
                <a:gd name="connsiteY13" fmla="*/ 357430 h 546652"/>
                <a:gd name="connsiteX14" fmla="*/ 696570 w 745435"/>
                <a:gd name="connsiteY14" fmla="*/ 426556 h 546652"/>
                <a:gd name="connsiteX15" fmla="*/ 696570 w 745435"/>
                <a:gd name="connsiteY15" fmla="*/ 115000 h 546652"/>
                <a:gd name="connsiteX16" fmla="*/ 617404 w 745435"/>
                <a:gd name="connsiteY16" fmla="*/ 35834 h 546652"/>
                <a:gd name="connsiteX17" fmla="*/ 91110 w 745435"/>
                <a:gd name="connsiteY17" fmla="*/ 0 h 546652"/>
                <a:gd name="connsiteX18" fmla="*/ 654325 w 745435"/>
                <a:gd name="connsiteY18" fmla="*/ 0 h 546652"/>
                <a:gd name="connsiteX19" fmla="*/ 745435 w 745435"/>
                <a:gd name="connsiteY19" fmla="*/ 91110 h 546652"/>
                <a:gd name="connsiteX20" fmla="*/ 745435 w 745435"/>
                <a:gd name="connsiteY20" fmla="*/ 455542 h 546652"/>
                <a:gd name="connsiteX21" fmla="*/ 654325 w 745435"/>
                <a:gd name="connsiteY21" fmla="*/ 546652 h 546652"/>
                <a:gd name="connsiteX22" fmla="*/ 91110 w 745435"/>
                <a:gd name="connsiteY22" fmla="*/ 546652 h 546652"/>
                <a:gd name="connsiteX23" fmla="*/ 0 w 745435"/>
                <a:gd name="connsiteY23" fmla="*/ 455542 h 546652"/>
                <a:gd name="connsiteX24" fmla="*/ 0 w 745435"/>
                <a:gd name="connsiteY24" fmla="*/ 91110 h 546652"/>
                <a:gd name="connsiteX25" fmla="*/ 91110 w 745435"/>
                <a:gd name="connsiteY25" fmla="*/ 0 h 546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745435" h="546652">
                  <a:moveTo>
                    <a:pt x="295104" y="100255"/>
                  </a:moveTo>
                  <a:cubicBezTo>
                    <a:pt x="334869" y="100255"/>
                    <a:pt x="367104" y="132490"/>
                    <a:pt x="367104" y="172255"/>
                  </a:cubicBezTo>
                  <a:cubicBezTo>
                    <a:pt x="367104" y="212020"/>
                    <a:pt x="334869" y="244255"/>
                    <a:pt x="295104" y="244255"/>
                  </a:cubicBezTo>
                  <a:cubicBezTo>
                    <a:pt x="255339" y="244255"/>
                    <a:pt x="223104" y="212020"/>
                    <a:pt x="223104" y="172255"/>
                  </a:cubicBezTo>
                  <a:cubicBezTo>
                    <a:pt x="223104" y="132490"/>
                    <a:pt x="255339" y="100255"/>
                    <a:pt x="295104" y="100255"/>
                  </a:cubicBezTo>
                  <a:close/>
                  <a:moveTo>
                    <a:pt x="128030" y="35834"/>
                  </a:moveTo>
                  <a:cubicBezTo>
                    <a:pt x="84308" y="35834"/>
                    <a:pt x="48864" y="71278"/>
                    <a:pt x="48864" y="115000"/>
                  </a:cubicBezTo>
                  <a:lnTo>
                    <a:pt x="48864" y="431652"/>
                  </a:lnTo>
                  <a:lnTo>
                    <a:pt x="53010" y="452186"/>
                  </a:lnTo>
                  <a:lnTo>
                    <a:pt x="53825" y="450965"/>
                  </a:lnTo>
                  <a:cubicBezTo>
                    <a:pt x="94975" y="402163"/>
                    <a:pt x="179625" y="346870"/>
                    <a:pt x="215973" y="340341"/>
                  </a:cubicBezTo>
                  <a:cubicBezTo>
                    <a:pt x="274129" y="366717"/>
                    <a:pt x="346910" y="426493"/>
                    <a:pt x="395499" y="457189"/>
                  </a:cubicBezTo>
                  <a:cubicBezTo>
                    <a:pt x="437952" y="423448"/>
                    <a:pt x="452222" y="294159"/>
                    <a:pt x="528995" y="257562"/>
                  </a:cubicBezTo>
                  <a:cubicBezTo>
                    <a:pt x="579960" y="279749"/>
                    <a:pt x="624919" y="313996"/>
                    <a:pt x="658005" y="357430"/>
                  </a:cubicBezTo>
                  <a:lnTo>
                    <a:pt x="696570" y="426556"/>
                  </a:lnTo>
                  <a:lnTo>
                    <a:pt x="696570" y="115000"/>
                  </a:lnTo>
                  <a:cubicBezTo>
                    <a:pt x="696570" y="71278"/>
                    <a:pt x="661126" y="35834"/>
                    <a:pt x="617404" y="35834"/>
                  </a:cubicBezTo>
                  <a:close/>
                  <a:moveTo>
                    <a:pt x="91110" y="0"/>
                  </a:moveTo>
                  <a:lnTo>
                    <a:pt x="654325" y="0"/>
                  </a:lnTo>
                  <a:cubicBezTo>
                    <a:pt x="704644" y="0"/>
                    <a:pt x="745435" y="40791"/>
                    <a:pt x="745435" y="91110"/>
                  </a:cubicBezTo>
                  <a:lnTo>
                    <a:pt x="745435" y="455542"/>
                  </a:lnTo>
                  <a:cubicBezTo>
                    <a:pt x="745435" y="505861"/>
                    <a:pt x="704644" y="546652"/>
                    <a:pt x="654325" y="546652"/>
                  </a:cubicBezTo>
                  <a:lnTo>
                    <a:pt x="91110" y="546652"/>
                  </a:lnTo>
                  <a:cubicBezTo>
                    <a:pt x="40791" y="546652"/>
                    <a:pt x="0" y="505861"/>
                    <a:pt x="0" y="455542"/>
                  </a:cubicBezTo>
                  <a:lnTo>
                    <a:pt x="0" y="91110"/>
                  </a:lnTo>
                  <a:cubicBezTo>
                    <a:pt x="0" y="40791"/>
                    <a:pt x="40791" y="0"/>
                    <a:pt x="91110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5" name="组合 344"/>
          <p:cNvGrpSpPr/>
          <p:nvPr/>
        </p:nvGrpSpPr>
        <p:grpSpPr>
          <a:xfrm>
            <a:off x="8208113" y="3487508"/>
            <a:ext cx="1037678" cy="1037678"/>
            <a:chOff x="7884263" y="3239858"/>
            <a:chExt cx="1037678" cy="1037678"/>
          </a:xfrm>
        </p:grpSpPr>
        <p:grpSp>
          <p:nvGrpSpPr>
            <p:cNvPr id="166" name="组合 165"/>
            <p:cNvGrpSpPr/>
            <p:nvPr/>
          </p:nvGrpSpPr>
          <p:grpSpPr>
            <a:xfrm>
              <a:off x="7884263" y="3239858"/>
              <a:ext cx="1037678" cy="1037678"/>
              <a:chOff x="-1781726" y="512424"/>
              <a:chExt cx="1037678" cy="1037678"/>
            </a:xfrm>
          </p:grpSpPr>
          <p:sp>
            <p:nvSpPr>
              <p:cNvPr id="167" name="矩形 166"/>
              <p:cNvSpPr/>
              <p:nvPr/>
            </p:nvSpPr>
            <p:spPr>
              <a:xfrm>
                <a:off x="-1781726" y="512424"/>
                <a:ext cx="1037678" cy="10376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" name="矩形 167"/>
              <p:cNvSpPr/>
              <p:nvPr/>
            </p:nvSpPr>
            <p:spPr>
              <a:xfrm>
                <a:off x="-1725851" y="568299"/>
                <a:ext cx="925929" cy="92592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4" name="任意多边形 263"/>
            <p:cNvSpPr/>
            <p:nvPr/>
          </p:nvSpPr>
          <p:spPr>
            <a:xfrm rot="5400000">
              <a:off x="8127013" y="3426000"/>
              <a:ext cx="546652" cy="745435"/>
            </a:xfrm>
            <a:custGeom>
              <a:avLst/>
              <a:gdLst>
                <a:gd name="connsiteX0" fmla="*/ 71060 w 546652"/>
                <a:gd name="connsiteY0" fmla="*/ 482494 h 745435"/>
                <a:gd name="connsiteX1" fmla="*/ 266322 w 546652"/>
                <a:gd name="connsiteY1" fmla="*/ 177694 h 745435"/>
                <a:gd name="connsiteX2" fmla="*/ 461584 w 546652"/>
                <a:gd name="connsiteY2" fmla="*/ 482494 h 745435"/>
                <a:gd name="connsiteX3" fmla="*/ 35834 w 546652"/>
                <a:gd name="connsiteY3" fmla="*/ 617405 h 745435"/>
                <a:gd name="connsiteX4" fmla="*/ 115000 w 546652"/>
                <a:gd name="connsiteY4" fmla="*/ 696571 h 745435"/>
                <a:gd name="connsiteX5" fmla="*/ 431652 w 546652"/>
                <a:gd name="connsiteY5" fmla="*/ 696571 h 745435"/>
                <a:gd name="connsiteX6" fmla="*/ 510818 w 546652"/>
                <a:gd name="connsiteY6" fmla="*/ 617405 h 745435"/>
                <a:gd name="connsiteX7" fmla="*/ 510818 w 546652"/>
                <a:gd name="connsiteY7" fmla="*/ 128031 h 745435"/>
                <a:gd name="connsiteX8" fmla="*/ 431652 w 546652"/>
                <a:gd name="connsiteY8" fmla="*/ 48865 h 745435"/>
                <a:gd name="connsiteX9" fmla="*/ 115000 w 546652"/>
                <a:gd name="connsiteY9" fmla="*/ 48865 h 745435"/>
                <a:gd name="connsiteX10" fmla="*/ 35834 w 546652"/>
                <a:gd name="connsiteY10" fmla="*/ 128031 h 745435"/>
                <a:gd name="connsiteX11" fmla="*/ 0 w 546652"/>
                <a:gd name="connsiteY11" fmla="*/ 654325 h 745435"/>
                <a:gd name="connsiteX12" fmla="*/ 0 w 546652"/>
                <a:gd name="connsiteY12" fmla="*/ 91110 h 745435"/>
                <a:gd name="connsiteX13" fmla="*/ 91110 w 546652"/>
                <a:gd name="connsiteY13" fmla="*/ 0 h 745435"/>
                <a:gd name="connsiteX14" fmla="*/ 455542 w 546652"/>
                <a:gd name="connsiteY14" fmla="*/ 0 h 745435"/>
                <a:gd name="connsiteX15" fmla="*/ 546652 w 546652"/>
                <a:gd name="connsiteY15" fmla="*/ 91110 h 745435"/>
                <a:gd name="connsiteX16" fmla="*/ 546652 w 546652"/>
                <a:gd name="connsiteY16" fmla="*/ 654325 h 745435"/>
                <a:gd name="connsiteX17" fmla="*/ 455542 w 546652"/>
                <a:gd name="connsiteY17" fmla="*/ 745435 h 745435"/>
                <a:gd name="connsiteX18" fmla="*/ 91110 w 546652"/>
                <a:gd name="connsiteY18" fmla="*/ 745435 h 745435"/>
                <a:gd name="connsiteX19" fmla="*/ 0 w 546652"/>
                <a:gd name="connsiteY19" fmla="*/ 654325 h 745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6652" h="745435">
                  <a:moveTo>
                    <a:pt x="71060" y="482494"/>
                  </a:moveTo>
                  <a:lnTo>
                    <a:pt x="266322" y="177694"/>
                  </a:lnTo>
                  <a:lnTo>
                    <a:pt x="461584" y="482494"/>
                  </a:lnTo>
                  <a:close/>
                  <a:moveTo>
                    <a:pt x="35834" y="617405"/>
                  </a:moveTo>
                  <a:cubicBezTo>
                    <a:pt x="35834" y="661127"/>
                    <a:pt x="71278" y="696571"/>
                    <a:pt x="115000" y="696571"/>
                  </a:cubicBezTo>
                  <a:lnTo>
                    <a:pt x="431652" y="696571"/>
                  </a:lnTo>
                  <a:cubicBezTo>
                    <a:pt x="475374" y="696571"/>
                    <a:pt x="510818" y="661127"/>
                    <a:pt x="510818" y="617405"/>
                  </a:cubicBezTo>
                  <a:lnTo>
                    <a:pt x="510818" y="128031"/>
                  </a:lnTo>
                  <a:cubicBezTo>
                    <a:pt x="510818" y="84309"/>
                    <a:pt x="475374" y="48865"/>
                    <a:pt x="431652" y="48865"/>
                  </a:cubicBezTo>
                  <a:lnTo>
                    <a:pt x="115000" y="48865"/>
                  </a:lnTo>
                  <a:cubicBezTo>
                    <a:pt x="71278" y="48865"/>
                    <a:pt x="35834" y="84309"/>
                    <a:pt x="35834" y="128031"/>
                  </a:cubicBezTo>
                  <a:close/>
                  <a:moveTo>
                    <a:pt x="0" y="654325"/>
                  </a:moveTo>
                  <a:lnTo>
                    <a:pt x="0" y="91110"/>
                  </a:lnTo>
                  <a:cubicBezTo>
                    <a:pt x="0" y="40791"/>
                    <a:pt x="40791" y="0"/>
                    <a:pt x="91110" y="0"/>
                  </a:cubicBezTo>
                  <a:lnTo>
                    <a:pt x="455542" y="0"/>
                  </a:lnTo>
                  <a:cubicBezTo>
                    <a:pt x="505861" y="0"/>
                    <a:pt x="546652" y="40791"/>
                    <a:pt x="546652" y="91110"/>
                  </a:cubicBezTo>
                  <a:lnTo>
                    <a:pt x="546652" y="654325"/>
                  </a:lnTo>
                  <a:cubicBezTo>
                    <a:pt x="546652" y="704644"/>
                    <a:pt x="505861" y="745435"/>
                    <a:pt x="455542" y="745435"/>
                  </a:cubicBezTo>
                  <a:lnTo>
                    <a:pt x="91110" y="745435"/>
                  </a:lnTo>
                  <a:cubicBezTo>
                    <a:pt x="40791" y="745435"/>
                    <a:pt x="0" y="704644"/>
                    <a:pt x="0" y="65432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4" name="组合 343"/>
          <p:cNvGrpSpPr/>
          <p:nvPr/>
        </p:nvGrpSpPr>
        <p:grpSpPr>
          <a:xfrm>
            <a:off x="7174101" y="3487508"/>
            <a:ext cx="1037678" cy="1037678"/>
            <a:chOff x="6850251" y="3239858"/>
            <a:chExt cx="1037678" cy="1037678"/>
          </a:xfrm>
        </p:grpSpPr>
        <p:grpSp>
          <p:nvGrpSpPr>
            <p:cNvPr id="154" name="组合 153"/>
            <p:cNvGrpSpPr/>
            <p:nvPr/>
          </p:nvGrpSpPr>
          <p:grpSpPr>
            <a:xfrm>
              <a:off x="6850251" y="3239858"/>
              <a:ext cx="1037678" cy="1037678"/>
              <a:chOff x="-1781726" y="512424"/>
              <a:chExt cx="1037678" cy="1037678"/>
            </a:xfrm>
          </p:grpSpPr>
          <p:sp>
            <p:nvSpPr>
              <p:cNvPr id="155" name="矩形 154"/>
              <p:cNvSpPr/>
              <p:nvPr/>
            </p:nvSpPr>
            <p:spPr>
              <a:xfrm>
                <a:off x="-1781726" y="512424"/>
                <a:ext cx="1037678" cy="10376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6" name="矩形 155"/>
              <p:cNvSpPr/>
              <p:nvPr/>
            </p:nvSpPr>
            <p:spPr>
              <a:xfrm>
                <a:off x="-1725851" y="568299"/>
                <a:ext cx="925929" cy="92592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0" name="任意多边形 269"/>
            <p:cNvSpPr/>
            <p:nvPr/>
          </p:nvSpPr>
          <p:spPr>
            <a:xfrm>
              <a:off x="7148642" y="3573193"/>
              <a:ext cx="485344" cy="444426"/>
            </a:xfrm>
            <a:custGeom>
              <a:avLst/>
              <a:gdLst>
                <a:gd name="connsiteX0" fmla="*/ 815585 w 912945"/>
                <a:gd name="connsiteY0" fmla="*/ 389371 h 835978"/>
                <a:gd name="connsiteX1" fmla="*/ 912945 w 912945"/>
                <a:gd name="connsiteY1" fmla="*/ 392239 h 835978"/>
                <a:gd name="connsiteX2" fmla="*/ 466164 w 912945"/>
                <a:gd name="connsiteY2" fmla="*/ 835862 h 835978"/>
                <a:gd name="connsiteX3" fmla="*/ 0 w 912945"/>
                <a:gd name="connsiteY3" fmla="*/ 412653 h 835978"/>
                <a:gd name="connsiteX4" fmla="*/ 97134 w 912945"/>
                <a:gd name="connsiteY4" fmla="*/ 405437 h 835978"/>
                <a:gd name="connsiteX5" fmla="*/ 463987 w 912945"/>
                <a:gd name="connsiteY5" fmla="*/ 738485 h 835978"/>
                <a:gd name="connsiteX6" fmla="*/ 815585 w 912945"/>
                <a:gd name="connsiteY6" fmla="*/ 389371 h 835978"/>
                <a:gd name="connsiteX7" fmla="*/ 653281 w 912945"/>
                <a:gd name="connsiteY7" fmla="*/ 0 h 835978"/>
                <a:gd name="connsiteX8" fmla="*/ 727528 w 912945"/>
                <a:gd name="connsiteY8" fmla="*/ 74247 h 835978"/>
                <a:gd name="connsiteX9" fmla="*/ 653281 w 912945"/>
                <a:gd name="connsiteY9" fmla="*/ 148494 h 835978"/>
                <a:gd name="connsiteX10" fmla="*/ 579034 w 912945"/>
                <a:gd name="connsiteY10" fmla="*/ 74247 h 835978"/>
                <a:gd name="connsiteX11" fmla="*/ 653281 w 912945"/>
                <a:gd name="connsiteY11" fmla="*/ 0 h 835978"/>
                <a:gd name="connsiteX12" fmla="*/ 258604 w 912945"/>
                <a:gd name="connsiteY12" fmla="*/ 0 h 835978"/>
                <a:gd name="connsiteX13" fmla="*/ 332851 w 912945"/>
                <a:gd name="connsiteY13" fmla="*/ 74247 h 835978"/>
                <a:gd name="connsiteX14" fmla="*/ 258604 w 912945"/>
                <a:gd name="connsiteY14" fmla="*/ 148494 h 835978"/>
                <a:gd name="connsiteX15" fmla="*/ 184357 w 912945"/>
                <a:gd name="connsiteY15" fmla="*/ 74247 h 835978"/>
                <a:gd name="connsiteX16" fmla="*/ 258604 w 912945"/>
                <a:gd name="connsiteY16" fmla="*/ 0 h 83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12945" h="835978">
                  <a:moveTo>
                    <a:pt x="815585" y="389371"/>
                  </a:moveTo>
                  <a:lnTo>
                    <a:pt x="912945" y="392239"/>
                  </a:lnTo>
                  <a:cubicBezTo>
                    <a:pt x="905781" y="635437"/>
                    <a:pt x="709407" y="830423"/>
                    <a:pt x="466164" y="835862"/>
                  </a:cubicBezTo>
                  <a:cubicBezTo>
                    <a:pt x="222921" y="841301"/>
                    <a:pt x="18028" y="655288"/>
                    <a:pt x="0" y="412653"/>
                  </a:cubicBezTo>
                  <a:lnTo>
                    <a:pt x="97134" y="405437"/>
                  </a:lnTo>
                  <a:cubicBezTo>
                    <a:pt x="111321" y="596381"/>
                    <a:pt x="272564" y="742766"/>
                    <a:pt x="463987" y="738485"/>
                  </a:cubicBezTo>
                  <a:cubicBezTo>
                    <a:pt x="655409" y="734205"/>
                    <a:pt x="809948" y="580758"/>
                    <a:pt x="815585" y="389371"/>
                  </a:cubicBezTo>
                  <a:close/>
                  <a:moveTo>
                    <a:pt x="653281" y="0"/>
                  </a:moveTo>
                  <a:cubicBezTo>
                    <a:pt x="694286" y="0"/>
                    <a:pt x="727528" y="33242"/>
                    <a:pt x="727528" y="74247"/>
                  </a:cubicBezTo>
                  <a:cubicBezTo>
                    <a:pt x="727528" y="115252"/>
                    <a:pt x="694286" y="148494"/>
                    <a:pt x="653281" y="148494"/>
                  </a:cubicBezTo>
                  <a:cubicBezTo>
                    <a:pt x="612276" y="148494"/>
                    <a:pt x="579034" y="115252"/>
                    <a:pt x="579034" y="74247"/>
                  </a:cubicBezTo>
                  <a:cubicBezTo>
                    <a:pt x="579034" y="33242"/>
                    <a:pt x="612276" y="0"/>
                    <a:pt x="653281" y="0"/>
                  </a:cubicBezTo>
                  <a:close/>
                  <a:moveTo>
                    <a:pt x="258604" y="0"/>
                  </a:moveTo>
                  <a:cubicBezTo>
                    <a:pt x="299609" y="0"/>
                    <a:pt x="332851" y="33242"/>
                    <a:pt x="332851" y="74247"/>
                  </a:cubicBezTo>
                  <a:cubicBezTo>
                    <a:pt x="332851" y="115252"/>
                    <a:pt x="299609" y="148494"/>
                    <a:pt x="258604" y="148494"/>
                  </a:cubicBezTo>
                  <a:cubicBezTo>
                    <a:pt x="217599" y="148494"/>
                    <a:pt x="184357" y="115252"/>
                    <a:pt x="184357" y="74247"/>
                  </a:cubicBezTo>
                  <a:cubicBezTo>
                    <a:pt x="184357" y="33242"/>
                    <a:pt x="217599" y="0"/>
                    <a:pt x="258604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5" name="组合 334"/>
          <p:cNvGrpSpPr/>
          <p:nvPr/>
        </p:nvGrpSpPr>
        <p:grpSpPr>
          <a:xfrm>
            <a:off x="7174101" y="2458245"/>
            <a:ext cx="1037678" cy="1037678"/>
            <a:chOff x="6850251" y="2210595"/>
            <a:chExt cx="1037678" cy="1037678"/>
          </a:xfrm>
        </p:grpSpPr>
        <p:grpSp>
          <p:nvGrpSpPr>
            <p:cNvPr id="151" name="组合 150"/>
            <p:cNvGrpSpPr/>
            <p:nvPr/>
          </p:nvGrpSpPr>
          <p:grpSpPr>
            <a:xfrm>
              <a:off x="6850251" y="2210595"/>
              <a:ext cx="1037678" cy="1037678"/>
              <a:chOff x="-1781726" y="512424"/>
              <a:chExt cx="1037678" cy="1037678"/>
            </a:xfrm>
          </p:grpSpPr>
          <p:sp>
            <p:nvSpPr>
              <p:cNvPr id="152" name="矩形 151"/>
              <p:cNvSpPr/>
              <p:nvPr/>
            </p:nvSpPr>
            <p:spPr>
              <a:xfrm>
                <a:off x="-1781726" y="512424"/>
                <a:ext cx="1037678" cy="10376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矩形 152"/>
              <p:cNvSpPr/>
              <p:nvPr/>
            </p:nvSpPr>
            <p:spPr>
              <a:xfrm>
                <a:off x="-1725851" y="568299"/>
                <a:ext cx="925929" cy="92592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1" name="组合 270"/>
            <p:cNvGrpSpPr/>
            <p:nvPr/>
          </p:nvGrpSpPr>
          <p:grpSpPr>
            <a:xfrm rot="191019">
              <a:off x="7158991" y="2506671"/>
              <a:ext cx="409725" cy="495301"/>
              <a:chOff x="4232634" y="2564091"/>
              <a:chExt cx="744719" cy="900261"/>
            </a:xfrm>
            <a:solidFill>
              <a:schemeClr val="bg1">
                <a:lumMod val="50000"/>
              </a:schemeClr>
            </a:solidFill>
          </p:grpSpPr>
          <p:sp>
            <p:nvSpPr>
              <p:cNvPr id="272" name="椭圆 271"/>
              <p:cNvSpPr/>
              <p:nvPr/>
            </p:nvSpPr>
            <p:spPr>
              <a:xfrm>
                <a:off x="4232634" y="3120273"/>
                <a:ext cx="344078" cy="25452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3" name="任意多边形 272"/>
              <p:cNvSpPr/>
              <p:nvPr/>
            </p:nvSpPr>
            <p:spPr>
              <a:xfrm>
                <a:off x="4487159" y="2564091"/>
                <a:ext cx="490194" cy="758857"/>
              </a:xfrm>
              <a:custGeom>
                <a:avLst/>
                <a:gdLst>
                  <a:gd name="connsiteX0" fmla="*/ 0 w 490194"/>
                  <a:gd name="connsiteY0" fmla="*/ 579748 h 758857"/>
                  <a:gd name="connsiteX1" fmla="*/ 9427 w 490194"/>
                  <a:gd name="connsiteY1" fmla="*/ 0 h 758857"/>
                  <a:gd name="connsiteX2" fmla="*/ 466627 w 490194"/>
                  <a:gd name="connsiteY2" fmla="*/ 127262 h 758857"/>
                  <a:gd name="connsiteX3" fmla="*/ 490194 w 490194"/>
                  <a:gd name="connsiteY3" fmla="*/ 758857 h 758857"/>
                  <a:gd name="connsiteX4" fmla="*/ 410066 w 490194"/>
                  <a:gd name="connsiteY4" fmla="*/ 678730 h 758857"/>
                  <a:gd name="connsiteX5" fmla="*/ 410066 w 490194"/>
                  <a:gd name="connsiteY5" fmla="*/ 197963 h 758857"/>
                  <a:gd name="connsiteX6" fmla="*/ 80128 w 490194"/>
                  <a:gd name="connsiteY6" fmla="*/ 98981 h 758857"/>
                  <a:gd name="connsiteX7" fmla="*/ 75414 w 490194"/>
                  <a:gd name="connsiteY7" fmla="*/ 645736 h 758857"/>
                  <a:gd name="connsiteX8" fmla="*/ 0 w 490194"/>
                  <a:gd name="connsiteY8" fmla="*/ 579748 h 758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0194" h="758857">
                    <a:moveTo>
                      <a:pt x="0" y="579748"/>
                    </a:moveTo>
                    <a:lnTo>
                      <a:pt x="9427" y="0"/>
                    </a:lnTo>
                    <a:lnTo>
                      <a:pt x="466627" y="127262"/>
                    </a:lnTo>
                    <a:lnTo>
                      <a:pt x="490194" y="758857"/>
                    </a:lnTo>
                    <a:lnTo>
                      <a:pt x="410066" y="678730"/>
                    </a:lnTo>
                    <a:lnTo>
                      <a:pt x="410066" y="197963"/>
                    </a:lnTo>
                    <a:lnTo>
                      <a:pt x="80128" y="98981"/>
                    </a:lnTo>
                    <a:cubicBezTo>
                      <a:pt x="78557" y="281233"/>
                      <a:pt x="76985" y="463484"/>
                      <a:pt x="75414" y="645736"/>
                    </a:cubicBezTo>
                    <a:lnTo>
                      <a:pt x="0" y="57974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4" name="椭圆 273"/>
              <p:cNvSpPr/>
              <p:nvPr/>
            </p:nvSpPr>
            <p:spPr>
              <a:xfrm>
                <a:off x="4628561" y="3209828"/>
                <a:ext cx="344078" cy="25452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5" name="矩形 274"/>
              <p:cNvSpPr/>
              <p:nvPr/>
            </p:nvSpPr>
            <p:spPr>
              <a:xfrm rot="1101967">
                <a:off x="4515438" y="2766768"/>
                <a:ext cx="438347" cy="754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39" name="组合 338"/>
          <p:cNvGrpSpPr/>
          <p:nvPr/>
        </p:nvGrpSpPr>
        <p:grpSpPr>
          <a:xfrm>
            <a:off x="3042803" y="2458245"/>
            <a:ext cx="1037678" cy="1037678"/>
            <a:chOff x="2718953" y="2210595"/>
            <a:chExt cx="1037678" cy="1037678"/>
          </a:xfrm>
        </p:grpSpPr>
        <p:grpSp>
          <p:nvGrpSpPr>
            <p:cNvPr id="103" name="组合 102"/>
            <p:cNvGrpSpPr/>
            <p:nvPr/>
          </p:nvGrpSpPr>
          <p:grpSpPr>
            <a:xfrm>
              <a:off x="2718953" y="2210595"/>
              <a:ext cx="1037678" cy="1037678"/>
              <a:chOff x="-1781726" y="512424"/>
              <a:chExt cx="1037678" cy="1037678"/>
            </a:xfrm>
          </p:grpSpPr>
          <p:sp>
            <p:nvSpPr>
              <p:cNvPr id="104" name="矩形 103"/>
              <p:cNvSpPr/>
              <p:nvPr/>
            </p:nvSpPr>
            <p:spPr>
              <a:xfrm>
                <a:off x="-1781726" y="512424"/>
                <a:ext cx="1037678" cy="10376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矩形 104"/>
              <p:cNvSpPr/>
              <p:nvPr/>
            </p:nvSpPr>
            <p:spPr>
              <a:xfrm>
                <a:off x="-1725851" y="568299"/>
                <a:ext cx="925929" cy="92592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1" name="任意多边形 280"/>
            <p:cNvSpPr/>
            <p:nvPr/>
          </p:nvSpPr>
          <p:spPr>
            <a:xfrm>
              <a:off x="2879123" y="2502169"/>
              <a:ext cx="694219" cy="476036"/>
            </a:xfrm>
            <a:custGeom>
              <a:avLst/>
              <a:gdLst>
                <a:gd name="connsiteX0" fmla="*/ 431767 w 984738"/>
                <a:gd name="connsiteY0" fmla="*/ 453435 h 675249"/>
                <a:gd name="connsiteX1" fmla="*/ 431767 w 984738"/>
                <a:gd name="connsiteY1" fmla="*/ 580044 h 675249"/>
                <a:gd name="connsiteX2" fmla="*/ 811594 w 984738"/>
                <a:gd name="connsiteY2" fmla="*/ 580044 h 675249"/>
                <a:gd name="connsiteX3" fmla="*/ 811594 w 984738"/>
                <a:gd name="connsiteY3" fmla="*/ 453435 h 675249"/>
                <a:gd name="connsiteX4" fmla="*/ 431767 w 984738"/>
                <a:gd name="connsiteY4" fmla="*/ 270555 h 675249"/>
                <a:gd name="connsiteX5" fmla="*/ 431767 w 984738"/>
                <a:gd name="connsiteY5" fmla="*/ 397164 h 675249"/>
                <a:gd name="connsiteX6" fmla="*/ 811594 w 984738"/>
                <a:gd name="connsiteY6" fmla="*/ 397164 h 675249"/>
                <a:gd name="connsiteX7" fmla="*/ 811594 w 984738"/>
                <a:gd name="connsiteY7" fmla="*/ 270555 h 675249"/>
                <a:gd name="connsiteX8" fmla="*/ 150413 w 984738"/>
                <a:gd name="connsiteY8" fmla="*/ 102810 h 675249"/>
                <a:gd name="connsiteX9" fmla="*/ 150413 w 984738"/>
                <a:gd name="connsiteY9" fmla="*/ 581111 h 675249"/>
                <a:gd name="connsiteX10" fmla="*/ 347360 w 984738"/>
                <a:gd name="connsiteY10" fmla="*/ 581111 h 675249"/>
                <a:gd name="connsiteX11" fmla="*/ 347360 w 984738"/>
                <a:gd name="connsiteY11" fmla="*/ 102810 h 675249"/>
                <a:gd name="connsiteX12" fmla="*/ 431767 w 984738"/>
                <a:gd name="connsiteY12" fmla="*/ 87675 h 675249"/>
                <a:gd name="connsiteX13" fmla="*/ 431767 w 984738"/>
                <a:gd name="connsiteY13" fmla="*/ 214284 h 675249"/>
                <a:gd name="connsiteX14" fmla="*/ 811594 w 984738"/>
                <a:gd name="connsiteY14" fmla="*/ 214284 h 675249"/>
                <a:gd name="connsiteX15" fmla="*/ 811594 w 984738"/>
                <a:gd name="connsiteY15" fmla="*/ 87675 h 675249"/>
                <a:gd name="connsiteX16" fmla="*/ 112544 w 984738"/>
                <a:gd name="connsiteY16" fmla="*/ 0 h 675249"/>
                <a:gd name="connsiteX17" fmla="*/ 872194 w 984738"/>
                <a:gd name="connsiteY17" fmla="*/ 0 h 675249"/>
                <a:gd name="connsiteX18" fmla="*/ 984738 w 984738"/>
                <a:gd name="connsiteY18" fmla="*/ 112544 h 675249"/>
                <a:gd name="connsiteX19" fmla="*/ 984738 w 984738"/>
                <a:gd name="connsiteY19" fmla="*/ 562705 h 675249"/>
                <a:gd name="connsiteX20" fmla="*/ 872194 w 984738"/>
                <a:gd name="connsiteY20" fmla="*/ 675249 h 675249"/>
                <a:gd name="connsiteX21" fmla="*/ 112544 w 984738"/>
                <a:gd name="connsiteY21" fmla="*/ 675249 h 675249"/>
                <a:gd name="connsiteX22" fmla="*/ 0 w 984738"/>
                <a:gd name="connsiteY22" fmla="*/ 562705 h 675249"/>
                <a:gd name="connsiteX23" fmla="*/ 0 w 984738"/>
                <a:gd name="connsiteY23" fmla="*/ 112544 h 675249"/>
                <a:gd name="connsiteX24" fmla="*/ 112544 w 984738"/>
                <a:gd name="connsiteY24" fmla="*/ 0 h 675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84738" h="675249">
                  <a:moveTo>
                    <a:pt x="431767" y="453435"/>
                  </a:moveTo>
                  <a:lnTo>
                    <a:pt x="431767" y="580044"/>
                  </a:lnTo>
                  <a:lnTo>
                    <a:pt x="811594" y="580044"/>
                  </a:lnTo>
                  <a:lnTo>
                    <a:pt x="811594" y="453435"/>
                  </a:lnTo>
                  <a:close/>
                  <a:moveTo>
                    <a:pt x="431767" y="270555"/>
                  </a:moveTo>
                  <a:lnTo>
                    <a:pt x="431767" y="397164"/>
                  </a:lnTo>
                  <a:lnTo>
                    <a:pt x="811594" y="397164"/>
                  </a:lnTo>
                  <a:lnTo>
                    <a:pt x="811594" y="270555"/>
                  </a:lnTo>
                  <a:close/>
                  <a:moveTo>
                    <a:pt x="150413" y="102810"/>
                  </a:moveTo>
                  <a:lnTo>
                    <a:pt x="150413" y="581111"/>
                  </a:lnTo>
                  <a:lnTo>
                    <a:pt x="347360" y="581111"/>
                  </a:lnTo>
                  <a:lnTo>
                    <a:pt x="347360" y="102810"/>
                  </a:lnTo>
                  <a:close/>
                  <a:moveTo>
                    <a:pt x="431767" y="87675"/>
                  </a:moveTo>
                  <a:lnTo>
                    <a:pt x="431767" y="214284"/>
                  </a:lnTo>
                  <a:lnTo>
                    <a:pt x="811594" y="214284"/>
                  </a:lnTo>
                  <a:lnTo>
                    <a:pt x="811594" y="87675"/>
                  </a:lnTo>
                  <a:close/>
                  <a:moveTo>
                    <a:pt x="112544" y="0"/>
                  </a:moveTo>
                  <a:lnTo>
                    <a:pt x="872194" y="0"/>
                  </a:lnTo>
                  <a:cubicBezTo>
                    <a:pt x="934350" y="0"/>
                    <a:pt x="984738" y="50388"/>
                    <a:pt x="984738" y="112544"/>
                  </a:cubicBezTo>
                  <a:lnTo>
                    <a:pt x="984738" y="562705"/>
                  </a:lnTo>
                  <a:cubicBezTo>
                    <a:pt x="984738" y="624861"/>
                    <a:pt x="934350" y="675249"/>
                    <a:pt x="872194" y="675249"/>
                  </a:cubicBezTo>
                  <a:lnTo>
                    <a:pt x="112544" y="675249"/>
                  </a:lnTo>
                  <a:cubicBezTo>
                    <a:pt x="50388" y="675249"/>
                    <a:pt x="0" y="624861"/>
                    <a:pt x="0" y="562705"/>
                  </a:cubicBezTo>
                  <a:lnTo>
                    <a:pt x="0" y="112544"/>
                  </a:lnTo>
                  <a:cubicBezTo>
                    <a:pt x="0" y="50388"/>
                    <a:pt x="50388" y="0"/>
                    <a:pt x="112544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2" name="组合 331"/>
          <p:cNvGrpSpPr/>
          <p:nvPr/>
        </p:nvGrpSpPr>
        <p:grpSpPr>
          <a:xfrm>
            <a:off x="7174101" y="1427731"/>
            <a:ext cx="1037678" cy="1037678"/>
            <a:chOff x="6850251" y="1180081"/>
            <a:chExt cx="1037678" cy="1037678"/>
          </a:xfrm>
        </p:grpSpPr>
        <p:grpSp>
          <p:nvGrpSpPr>
            <p:cNvPr id="148" name="组合 147"/>
            <p:cNvGrpSpPr/>
            <p:nvPr/>
          </p:nvGrpSpPr>
          <p:grpSpPr>
            <a:xfrm>
              <a:off x="6850251" y="1180081"/>
              <a:ext cx="1037678" cy="1037678"/>
              <a:chOff x="-1781726" y="512424"/>
              <a:chExt cx="1037678" cy="1037678"/>
            </a:xfrm>
          </p:grpSpPr>
          <p:sp>
            <p:nvSpPr>
              <p:cNvPr id="149" name="矩形 148"/>
              <p:cNvSpPr/>
              <p:nvPr/>
            </p:nvSpPr>
            <p:spPr>
              <a:xfrm>
                <a:off x="-1781726" y="512424"/>
                <a:ext cx="1037678" cy="10376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矩形 149"/>
              <p:cNvSpPr/>
              <p:nvPr/>
            </p:nvSpPr>
            <p:spPr>
              <a:xfrm>
                <a:off x="-1725851" y="568299"/>
                <a:ext cx="925929" cy="92592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6" name="任意多边形 285"/>
            <p:cNvSpPr/>
            <p:nvPr/>
          </p:nvSpPr>
          <p:spPr>
            <a:xfrm rot="1939392">
              <a:off x="7103825" y="1402279"/>
              <a:ext cx="612330" cy="612330"/>
            </a:xfrm>
            <a:custGeom>
              <a:avLst/>
              <a:gdLst>
                <a:gd name="connsiteX0" fmla="*/ 590754 w 1685366"/>
                <a:gd name="connsiteY0" fmla="*/ 1093695 h 1685366"/>
                <a:gd name="connsiteX1" fmla="*/ 824754 w 1685366"/>
                <a:gd name="connsiteY1" fmla="*/ 1577789 h 1685366"/>
                <a:gd name="connsiteX2" fmla="*/ 1058754 w 1685366"/>
                <a:gd name="connsiteY2" fmla="*/ 1093695 h 1685366"/>
                <a:gd name="connsiteX3" fmla="*/ 590754 w 1685366"/>
                <a:gd name="connsiteY3" fmla="*/ 473999 h 1685366"/>
                <a:gd name="connsiteX4" fmla="*/ 590754 w 1685366"/>
                <a:gd name="connsiteY4" fmla="*/ 1049999 h 1685366"/>
                <a:gd name="connsiteX5" fmla="*/ 1058754 w 1685366"/>
                <a:gd name="connsiteY5" fmla="*/ 1049999 h 1685366"/>
                <a:gd name="connsiteX6" fmla="*/ 1058754 w 1685366"/>
                <a:gd name="connsiteY6" fmla="*/ 473999 h 1685366"/>
                <a:gd name="connsiteX7" fmla="*/ 590754 w 1685366"/>
                <a:gd name="connsiteY7" fmla="*/ 215151 h 1685366"/>
                <a:gd name="connsiteX8" fmla="*/ 590754 w 1685366"/>
                <a:gd name="connsiteY8" fmla="*/ 430304 h 1685366"/>
                <a:gd name="connsiteX9" fmla="*/ 1058754 w 1685366"/>
                <a:gd name="connsiteY9" fmla="*/ 430304 h 1685366"/>
                <a:gd name="connsiteX10" fmla="*/ 1058754 w 1685366"/>
                <a:gd name="connsiteY10" fmla="*/ 215151 h 1685366"/>
                <a:gd name="connsiteX11" fmla="*/ 842683 w 1685366"/>
                <a:gd name="connsiteY11" fmla="*/ 0 h 1685366"/>
                <a:gd name="connsiteX12" fmla="*/ 1685366 w 1685366"/>
                <a:gd name="connsiteY12" fmla="*/ 842683 h 1685366"/>
                <a:gd name="connsiteX13" fmla="*/ 842683 w 1685366"/>
                <a:gd name="connsiteY13" fmla="*/ 1685366 h 1685366"/>
                <a:gd name="connsiteX14" fmla="*/ 0 w 1685366"/>
                <a:gd name="connsiteY14" fmla="*/ 842683 h 1685366"/>
                <a:gd name="connsiteX15" fmla="*/ 842683 w 1685366"/>
                <a:gd name="connsiteY15" fmla="*/ 0 h 1685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685366" h="1685366">
                  <a:moveTo>
                    <a:pt x="590754" y="1093695"/>
                  </a:moveTo>
                  <a:lnTo>
                    <a:pt x="824754" y="1577789"/>
                  </a:lnTo>
                  <a:lnTo>
                    <a:pt x="1058754" y="1093695"/>
                  </a:lnTo>
                  <a:close/>
                  <a:moveTo>
                    <a:pt x="590754" y="473999"/>
                  </a:moveTo>
                  <a:lnTo>
                    <a:pt x="590754" y="1049999"/>
                  </a:lnTo>
                  <a:lnTo>
                    <a:pt x="1058754" y="1049999"/>
                  </a:lnTo>
                  <a:lnTo>
                    <a:pt x="1058754" y="473999"/>
                  </a:lnTo>
                  <a:close/>
                  <a:moveTo>
                    <a:pt x="590754" y="215151"/>
                  </a:moveTo>
                  <a:lnTo>
                    <a:pt x="590754" y="430304"/>
                  </a:lnTo>
                  <a:lnTo>
                    <a:pt x="1058754" y="430304"/>
                  </a:lnTo>
                  <a:lnTo>
                    <a:pt x="1058754" y="215151"/>
                  </a:lnTo>
                  <a:close/>
                  <a:moveTo>
                    <a:pt x="842683" y="0"/>
                  </a:moveTo>
                  <a:cubicBezTo>
                    <a:pt x="1308084" y="0"/>
                    <a:pt x="1685366" y="377282"/>
                    <a:pt x="1685366" y="842683"/>
                  </a:cubicBezTo>
                  <a:cubicBezTo>
                    <a:pt x="1685366" y="1308084"/>
                    <a:pt x="1308084" y="1685366"/>
                    <a:pt x="842683" y="1685366"/>
                  </a:cubicBezTo>
                  <a:cubicBezTo>
                    <a:pt x="377282" y="1685366"/>
                    <a:pt x="0" y="1308084"/>
                    <a:pt x="0" y="842683"/>
                  </a:cubicBezTo>
                  <a:cubicBezTo>
                    <a:pt x="0" y="377282"/>
                    <a:pt x="377282" y="0"/>
                    <a:pt x="842683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0" name="组合 329"/>
          <p:cNvGrpSpPr/>
          <p:nvPr/>
        </p:nvGrpSpPr>
        <p:grpSpPr>
          <a:xfrm>
            <a:off x="5106078" y="1427731"/>
            <a:ext cx="1037678" cy="1037678"/>
            <a:chOff x="4782228" y="1180081"/>
            <a:chExt cx="1037678" cy="1037678"/>
          </a:xfrm>
        </p:grpSpPr>
        <p:grpSp>
          <p:nvGrpSpPr>
            <p:cNvPr id="124" name="组合 123"/>
            <p:cNvGrpSpPr/>
            <p:nvPr/>
          </p:nvGrpSpPr>
          <p:grpSpPr>
            <a:xfrm>
              <a:off x="4782228" y="1180081"/>
              <a:ext cx="1037678" cy="1037678"/>
              <a:chOff x="-1781726" y="512424"/>
              <a:chExt cx="1037678" cy="1037678"/>
            </a:xfrm>
          </p:grpSpPr>
          <p:sp>
            <p:nvSpPr>
              <p:cNvPr id="125" name="矩形 124"/>
              <p:cNvSpPr/>
              <p:nvPr/>
            </p:nvSpPr>
            <p:spPr>
              <a:xfrm>
                <a:off x="-1781726" y="512424"/>
                <a:ext cx="1037678" cy="10376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矩形 125"/>
              <p:cNvSpPr/>
              <p:nvPr/>
            </p:nvSpPr>
            <p:spPr>
              <a:xfrm>
                <a:off x="-1725851" y="568299"/>
                <a:ext cx="925929" cy="92592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7" name="文本框 286"/>
            <p:cNvSpPr txBox="1"/>
            <p:nvPr/>
          </p:nvSpPr>
          <p:spPr>
            <a:xfrm>
              <a:off x="4917798" y="1237128"/>
              <a:ext cx="78739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ln w="28575">
                    <a:solidFill>
                      <a:schemeClr val="bg1">
                        <a:lumMod val="50000"/>
                      </a:schemeClr>
                    </a:solidFill>
                  </a:ln>
                  <a:solidFill>
                    <a:schemeClr val="bg1">
                      <a:lumMod val="50000"/>
                    </a:schemeClr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@</a:t>
              </a:r>
              <a:endParaRPr lang="zh-CN" altLang="en-US" sz="5400" dirty="0">
                <a:ln w="28575"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bg1">
                    <a:lumMod val="50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</p:grpSp>
      <p:grpSp>
        <p:nvGrpSpPr>
          <p:cNvPr id="334" name="组合 333"/>
          <p:cNvGrpSpPr/>
          <p:nvPr/>
        </p:nvGrpSpPr>
        <p:grpSpPr>
          <a:xfrm>
            <a:off x="8208113" y="2458245"/>
            <a:ext cx="1037678" cy="1037678"/>
            <a:chOff x="7884263" y="2210595"/>
            <a:chExt cx="1037678" cy="1037678"/>
          </a:xfrm>
        </p:grpSpPr>
        <p:grpSp>
          <p:nvGrpSpPr>
            <p:cNvPr id="163" name="组合 162"/>
            <p:cNvGrpSpPr/>
            <p:nvPr/>
          </p:nvGrpSpPr>
          <p:grpSpPr>
            <a:xfrm>
              <a:off x="7884263" y="2210595"/>
              <a:ext cx="1037678" cy="1037678"/>
              <a:chOff x="-1781726" y="512424"/>
              <a:chExt cx="1037678" cy="1037678"/>
            </a:xfrm>
          </p:grpSpPr>
          <p:sp>
            <p:nvSpPr>
              <p:cNvPr id="164" name="矩形 163"/>
              <p:cNvSpPr/>
              <p:nvPr/>
            </p:nvSpPr>
            <p:spPr>
              <a:xfrm>
                <a:off x="-1781726" y="512424"/>
                <a:ext cx="1037678" cy="10376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矩形 164"/>
              <p:cNvSpPr/>
              <p:nvPr/>
            </p:nvSpPr>
            <p:spPr>
              <a:xfrm>
                <a:off x="-1725851" y="568299"/>
                <a:ext cx="925929" cy="92592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0" name="任意多边形 289"/>
            <p:cNvSpPr/>
            <p:nvPr/>
          </p:nvSpPr>
          <p:spPr>
            <a:xfrm>
              <a:off x="8204148" y="2492188"/>
              <a:ext cx="401969" cy="466317"/>
            </a:xfrm>
            <a:custGeom>
              <a:avLst/>
              <a:gdLst>
                <a:gd name="connsiteX0" fmla="*/ 466553 w 735495"/>
                <a:gd name="connsiteY0" fmla="*/ 261413 h 853235"/>
                <a:gd name="connsiteX1" fmla="*/ 233471 w 735495"/>
                <a:gd name="connsiteY1" fmla="*/ 512425 h 853235"/>
                <a:gd name="connsiteX2" fmla="*/ 376906 w 735495"/>
                <a:gd name="connsiteY2" fmla="*/ 620001 h 853235"/>
                <a:gd name="connsiteX3" fmla="*/ 717565 w 735495"/>
                <a:gd name="connsiteY3" fmla="*/ 225554 h 853235"/>
                <a:gd name="connsiteX4" fmla="*/ 448624 w 735495"/>
                <a:gd name="connsiteY4" fmla="*/ 10401 h 853235"/>
                <a:gd name="connsiteX5" fmla="*/ 389 w 735495"/>
                <a:gd name="connsiteY5" fmla="*/ 548283 h 853235"/>
                <a:gd name="connsiteX6" fmla="*/ 376906 w 735495"/>
                <a:gd name="connsiteY6" fmla="*/ 853083 h 853235"/>
                <a:gd name="connsiteX7" fmla="*/ 735495 w 735495"/>
                <a:gd name="connsiteY7" fmla="*/ 512425 h 853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5495" h="853235">
                  <a:moveTo>
                    <a:pt x="466553" y="261413"/>
                  </a:moveTo>
                  <a:cubicBezTo>
                    <a:pt x="357482" y="357036"/>
                    <a:pt x="248412" y="452660"/>
                    <a:pt x="233471" y="512425"/>
                  </a:cubicBezTo>
                  <a:cubicBezTo>
                    <a:pt x="218530" y="572190"/>
                    <a:pt x="296224" y="667813"/>
                    <a:pt x="376906" y="620001"/>
                  </a:cubicBezTo>
                  <a:cubicBezTo>
                    <a:pt x="457588" y="572189"/>
                    <a:pt x="705612" y="327154"/>
                    <a:pt x="717565" y="225554"/>
                  </a:cubicBezTo>
                  <a:cubicBezTo>
                    <a:pt x="729518" y="123954"/>
                    <a:pt x="568153" y="-43387"/>
                    <a:pt x="448624" y="10401"/>
                  </a:cubicBezTo>
                  <a:cubicBezTo>
                    <a:pt x="329095" y="64189"/>
                    <a:pt x="12342" y="407836"/>
                    <a:pt x="389" y="548283"/>
                  </a:cubicBezTo>
                  <a:cubicBezTo>
                    <a:pt x="-11564" y="688730"/>
                    <a:pt x="254388" y="859059"/>
                    <a:pt x="376906" y="853083"/>
                  </a:cubicBezTo>
                  <a:cubicBezTo>
                    <a:pt x="499424" y="847107"/>
                    <a:pt x="617459" y="679766"/>
                    <a:pt x="735495" y="512425"/>
                  </a:cubicBezTo>
                </a:path>
              </a:pathLst>
            </a:custGeom>
            <a:noFill/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1" name="组合 330"/>
          <p:cNvGrpSpPr/>
          <p:nvPr/>
        </p:nvGrpSpPr>
        <p:grpSpPr>
          <a:xfrm>
            <a:off x="6140089" y="1427731"/>
            <a:ext cx="1037678" cy="1037678"/>
            <a:chOff x="5816239" y="1180081"/>
            <a:chExt cx="1037678" cy="1037678"/>
          </a:xfrm>
        </p:grpSpPr>
        <p:grpSp>
          <p:nvGrpSpPr>
            <p:cNvPr id="136" name="组合 135"/>
            <p:cNvGrpSpPr/>
            <p:nvPr/>
          </p:nvGrpSpPr>
          <p:grpSpPr>
            <a:xfrm>
              <a:off x="5816239" y="1180081"/>
              <a:ext cx="1037678" cy="1037678"/>
              <a:chOff x="-1781726" y="512424"/>
              <a:chExt cx="1037678" cy="1037678"/>
            </a:xfrm>
          </p:grpSpPr>
          <p:sp>
            <p:nvSpPr>
              <p:cNvPr id="137" name="矩形 136"/>
              <p:cNvSpPr/>
              <p:nvPr/>
            </p:nvSpPr>
            <p:spPr>
              <a:xfrm>
                <a:off x="-1781726" y="512424"/>
                <a:ext cx="1037678" cy="10376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矩形 137"/>
              <p:cNvSpPr/>
              <p:nvPr/>
            </p:nvSpPr>
            <p:spPr>
              <a:xfrm>
                <a:off x="-1725851" y="568299"/>
                <a:ext cx="925929" cy="92592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5" name="组合 294"/>
            <p:cNvGrpSpPr/>
            <p:nvPr/>
          </p:nvGrpSpPr>
          <p:grpSpPr>
            <a:xfrm rot="2338398">
              <a:off x="6197090" y="1428512"/>
              <a:ext cx="251012" cy="534804"/>
              <a:chOff x="-986118" y="404484"/>
              <a:chExt cx="609600" cy="1298810"/>
            </a:xfrm>
          </p:grpSpPr>
          <p:sp>
            <p:nvSpPr>
              <p:cNvPr id="291" name="任意多边形 290"/>
              <p:cNvSpPr/>
              <p:nvPr/>
            </p:nvSpPr>
            <p:spPr>
              <a:xfrm>
                <a:off x="-986118" y="404484"/>
                <a:ext cx="609600" cy="545775"/>
              </a:xfrm>
              <a:custGeom>
                <a:avLst/>
                <a:gdLst>
                  <a:gd name="connsiteX0" fmla="*/ 0 w 609600"/>
                  <a:gd name="connsiteY0" fmla="*/ 545775 h 545775"/>
                  <a:gd name="connsiteX1" fmla="*/ 143436 w 609600"/>
                  <a:gd name="connsiteY1" fmla="*/ 79610 h 545775"/>
                  <a:gd name="connsiteX2" fmla="*/ 466165 w 609600"/>
                  <a:gd name="connsiteY2" fmla="*/ 43751 h 545775"/>
                  <a:gd name="connsiteX3" fmla="*/ 609600 w 609600"/>
                  <a:gd name="connsiteY3" fmla="*/ 527845 h 54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600" h="545775">
                    <a:moveTo>
                      <a:pt x="0" y="545775"/>
                    </a:moveTo>
                    <a:cubicBezTo>
                      <a:pt x="32871" y="354528"/>
                      <a:pt x="65742" y="163281"/>
                      <a:pt x="143436" y="79610"/>
                    </a:cubicBezTo>
                    <a:cubicBezTo>
                      <a:pt x="221130" y="-4061"/>
                      <a:pt x="388471" y="-30955"/>
                      <a:pt x="466165" y="43751"/>
                    </a:cubicBezTo>
                    <a:cubicBezTo>
                      <a:pt x="543859" y="118457"/>
                      <a:pt x="576729" y="323151"/>
                      <a:pt x="609600" y="527845"/>
                    </a:cubicBezTo>
                  </a:path>
                </a:pathLst>
              </a:custGeom>
              <a:noFill/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2" name="任意多边形 291"/>
              <p:cNvSpPr/>
              <p:nvPr/>
            </p:nvSpPr>
            <p:spPr>
              <a:xfrm>
                <a:off x="-699247" y="788894"/>
                <a:ext cx="0" cy="699247"/>
              </a:xfrm>
              <a:custGeom>
                <a:avLst/>
                <a:gdLst>
                  <a:gd name="connsiteX0" fmla="*/ 0 w 0"/>
                  <a:gd name="connsiteY0" fmla="*/ 0 h 699247"/>
                  <a:gd name="connsiteX1" fmla="*/ 0 w 0"/>
                  <a:gd name="connsiteY1" fmla="*/ 699247 h 699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699247">
                    <a:moveTo>
                      <a:pt x="0" y="0"/>
                    </a:moveTo>
                    <a:lnTo>
                      <a:pt x="0" y="699247"/>
                    </a:lnTo>
                  </a:path>
                </a:pathLst>
              </a:custGeom>
              <a:noFill/>
              <a:ln w="762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3" name="任意多边形 292"/>
              <p:cNvSpPr/>
              <p:nvPr/>
            </p:nvSpPr>
            <p:spPr>
              <a:xfrm flipV="1">
                <a:off x="-986118" y="1157519"/>
                <a:ext cx="609600" cy="545775"/>
              </a:xfrm>
              <a:custGeom>
                <a:avLst/>
                <a:gdLst>
                  <a:gd name="connsiteX0" fmla="*/ 0 w 609600"/>
                  <a:gd name="connsiteY0" fmla="*/ 545775 h 545775"/>
                  <a:gd name="connsiteX1" fmla="*/ 143436 w 609600"/>
                  <a:gd name="connsiteY1" fmla="*/ 79610 h 545775"/>
                  <a:gd name="connsiteX2" fmla="*/ 466165 w 609600"/>
                  <a:gd name="connsiteY2" fmla="*/ 43751 h 545775"/>
                  <a:gd name="connsiteX3" fmla="*/ 609600 w 609600"/>
                  <a:gd name="connsiteY3" fmla="*/ 527845 h 54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600" h="545775">
                    <a:moveTo>
                      <a:pt x="0" y="545775"/>
                    </a:moveTo>
                    <a:cubicBezTo>
                      <a:pt x="32871" y="354528"/>
                      <a:pt x="65742" y="163281"/>
                      <a:pt x="143436" y="79610"/>
                    </a:cubicBezTo>
                    <a:cubicBezTo>
                      <a:pt x="221130" y="-4061"/>
                      <a:pt x="388471" y="-30955"/>
                      <a:pt x="466165" y="43751"/>
                    </a:cubicBezTo>
                    <a:cubicBezTo>
                      <a:pt x="543859" y="118457"/>
                      <a:pt x="576729" y="323151"/>
                      <a:pt x="609600" y="527845"/>
                    </a:cubicBezTo>
                  </a:path>
                </a:pathLst>
              </a:custGeom>
              <a:noFill/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48" name="组合 347"/>
          <p:cNvGrpSpPr/>
          <p:nvPr/>
        </p:nvGrpSpPr>
        <p:grpSpPr>
          <a:xfrm>
            <a:off x="6140089" y="4516771"/>
            <a:ext cx="1037678" cy="1037678"/>
            <a:chOff x="5816239" y="4269121"/>
            <a:chExt cx="1037678" cy="1037678"/>
          </a:xfrm>
        </p:grpSpPr>
        <p:grpSp>
          <p:nvGrpSpPr>
            <p:cNvPr id="145" name="组合 144"/>
            <p:cNvGrpSpPr/>
            <p:nvPr/>
          </p:nvGrpSpPr>
          <p:grpSpPr>
            <a:xfrm>
              <a:off x="5816239" y="4269121"/>
              <a:ext cx="1037678" cy="1037678"/>
              <a:chOff x="-1781726" y="512424"/>
              <a:chExt cx="1037678" cy="1037678"/>
            </a:xfrm>
          </p:grpSpPr>
          <p:sp>
            <p:nvSpPr>
              <p:cNvPr id="146" name="矩形 145"/>
              <p:cNvSpPr/>
              <p:nvPr/>
            </p:nvSpPr>
            <p:spPr>
              <a:xfrm>
                <a:off x="-1781726" y="512424"/>
                <a:ext cx="1037678" cy="10376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矩形 146"/>
              <p:cNvSpPr/>
              <p:nvPr/>
            </p:nvSpPr>
            <p:spPr>
              <a:xfrm>
                <a:off x="-1725851" y="568299"/>
                <a:ext cx="925929" cy="92592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9" name="任意多边形 298"/>
            <p:cNvSpPr/>
            <p:nvPr/>
          </p:nvSpPr>
          <p:spPr>
            <a:xfrm>
              <a:off x="6139542" y="4512568"/>
              <a:ext cx="403762" cy="538558"/>
            </a:xfrm>
            <a:custGeom>
              <a:avLst/>
              <a:gdLst>
                <a:gd name="connsiteX0" fmla="*/ 237508 w 296885"/>
                <a:gd name="connsiteY0" fmla="*/ 134743 h 396000"/>
                <a:gd name="connsiteX1" fmla="*/ 296885 w 296885"/>
                <a:gd name="connsiteY1" fmla="*/ 134743 h 396000"/>
                <a:gd name="connsiteX2" fmla="*/ 296885 w 296885"/>
                <a:gd name="connsiteY2" fmla="*/ 396000 h 396000"/>
                <a:gd name="connsiteX3" fmla="*/ 237508 w 296885"/>
                <a:gd name="connsiteY3" fmla="*/ 396000 h 396000"/>
                <a:gd name="connsiteX4" fmla="*/ 0 w 296885"/>
                <a:gd name="connsiteY4" fmla="*/ 134743 h 396000"/>
                <a:gd name="connsiteX5" fmla="*/ 59377 w 296885"/>
                <a:gd name="connsiteY5" fmla="*/ 134743 h 396000"/>
                <a:gd name="connsiteX6" fmla="*/ 59377 w 296885"/>
                <a:gd name="connsiteY6" fmla="*/ 396000 h 396000"/>
                <a:gd name="connsiteX7" fmla="*/ 0 w 296885"/>
                <a:gd name="connsiteY7" fmla="*/ 396000 h 396000"/>
                <a:gd name="connsiteX8" fmla="*/ 118754 w 296885"/>
                <a:gd name="connsiteY8" fmla="*/ 0 h 396000"/>
                <a:gd name="connsiteX9" fmla="*/ 178131 w 296885"/>
                <a:gd name="connsiteY9" fmla="*/ 0 h 396000"/>
                <a:gd name="connsiteX10" fmla="*/ 178131 w 296885"/>
                <a:gd name="connsiteY10" fmla="*/ 396000 h 396000"/>
                <a:gd name="connsiteX11" fmla="*/ 118754 w 296885"/>
                <a:gd name="connsiteY11" fmla="*/ 396000 h 39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6885" h="396000">
                  <a:moveTo>
                    <a:pt x="237508" y="134743"/>
                  </a:moveTo>
                  <a:lnTo>
                    <a:pt x="296885" y="134743"/>
                  </a:lnTo>
                  <a:lnTo>
                    <a:pt x="296885" y="396000"/>
                  </a:lnTo>
                  <a:lnTo>
                    <a:pt x="237508" y="396000"/>
                  </a:lnTo>
                  <a:close/>
                  <a:moveTo>
                    <a:pt x="0" y="134743"/>
                  </a:moveTo>
                  <a:lnTo>
                    <a:pt x="59377" y="134743"/>
                  </a:lnTo>
                  <a:lnTo>
                    <a:pt x="59377" y="396000"/>
                  </a:lnTo>
                  <a:lnTo>
                    <a:pt x="0" y="396000"/>
                  </a:lnTo>
                  <a:close/>
                  <a:moveTo>
                    <a:pt x="118754" y="0"/>
                  </a:moveTo>
                  <a:lnTo>
                    <a:pt x="178131" y="0"/>
                  </a:lnTo>
                  <a:lnTo>
                    <a:pt x="178131" y="396000"/>
                  </a:lnTo>
                  <a:lnTo>
                    <a:pt x="118754" y="3960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7" name="组合 346"/>
          <p:cNvGrpSpPr/>
          <p:nvPr/>
        </p:nvGrpSpPr>
        <p:grpSpPr>
          <a:xfrm>
            <a:off x="7174101" y="4516771"/>
            <a:ext cx="1037678" cy="1037678"/>
            <a:chOff x="6850251" y="4269121"/>
            <a:chExt cx="1037678" cy="1037678"/>
          </a:xfrm>
        </p:grpSpPr>
        <p:grpSp>
          <p:nvGrpSpPr>
            <p:cNvPr id="157" name="组合 156"/>
            <p:cNvGrpSpPr/>
            <p:nvPr/>
          </p:nvGrpSpPr>
          <p:grpSpPr>
            <a:xfrm>
              <a:off x="6850251" y="4269121"/>
              <a:ext cx="1037678" cy="1037678"/>
              <a:chOff x="-1781726" y="512424"/>
              <a:chExt cx="1037678" cy="1037678"/>
            </a:xfrm>
          </p:grpSpPr>
          <p:sp>
            <p:nvSpPr>
              <p:cNvPr id="158" name="矩形 157"/>
              <p:cNvSpPr/>
              <p:nvPr/>
            </p:nvSpPr>
            <p:spPr>
              <a:xfrm>
                <a:off x="-1781726" y="512424"/>
                <a:ext cx="1037678" cy="10376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矩形 158"/>
              <p:cNvSpPr/>
              <p:nvPr/>
            </p:nvSpPr>
            <p:spPr>
              <a:xfrm>
                <a:off x="-1725851" y="568299"/>
                <a:ext cx="925929" cy="92592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304" name="图片 30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73059" y="4536372"/>
              <a:ext cx="635005" cy="532951"/>
            </a:xfrm>
            <a:prstGeom prst="rect">
              <a:avLst/>
            </a:prstGeom>
          </p:spPr>
        </p:pic>
      </p:grpSp>
      <p:grpSp>
        <p:nvGrpSpPr>
          <p:cNvPr id="351" name="组合 350"/>
          <p:cNvGrpSpPr/>
          <p:nvPr/>
        </p:nvGrpSpPr>
        <p:grpSpPr>
          <a:xfrm>
            <a:off x="3042803" y="4516771"/>
            <a:ext cx="1037678" cy="1037678"/>
            <a:chOff x="2718953" y="4269121"/>
            <a:chExt cx="1037678" cy="1037678"/>
          </a:xfrm>
        </p:grpSpPr>
        <p:grpSp>
          <p:nvGrpSpPr>
            <p:cNvPr id="109" name="组合 108"/>
            <p:cNvGrpSpPr/>
            <p:nvPr/>
          </p:nvGrpSpPr>
          <p:grpSpPr>
            <a:xfrm>
              <a:off x="2718953" y="4269121"/>
              <a:ext cx="1037678" cy="1037678"/>
              <a:chOff x="-1781726" y="512424"/>
              <a:chExt cx="1037678" cy="1037678"/>
            </a:xfrm>
          </p:grpSpPr>
          <p:sp>
            <p:nvSpPr>
              <p:cNvPr id="110" name="矩形 109"/>
              <p:cNvSpPr/>
              <p:nvPr/>
            </p:nvSpPr>
            <p:spPr>
              <a:xfrm>
                <a:off x="-1781726" y="512424"/>
                <a:ext cx="1037678" cy="10376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矩形 110"/>
              <p:cNvSpPr/>
              <p:nvPr/>
            </p:nvSpPr>
            <p:spPr>
              <a:xfrm>
                <a:off x="-1725851" y="568299"/>
                <a:ext cx="925929" cy="92592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8" name="任意多边形 307"/>
            <p:cNvSpPr/>
            <p:nvPr/>
          </p:nvSpPr>
          <p:spPr>
            <a:xfrm>
              <a:off x="3039075" y="4512624"/>
              <a:ext cx="464147" cy="532608"/>
            </a:xfrm>
            <a:custGeom>
              <a:avLst/>
              <a:gdLst>
                <a:gd name="connsiteX0" fmla="*/ 308757 w 712519"/>
                <a:gd name="connsiteY0" fmla="*/ 0 h 817615"/>
                <a:gd name="connsiteX1" fmla="*/ 403760 w 712519"/>
                <a:gd name="connsiteY1" fmla="*/ 0 h 817615"/>
                <a:gd name="connsiteX2" fmla="*/ 403760 w 712519"/>
                <a:gd name="connsiteY2" fmla="*/ 83127 h 817615"/>
                <a:gd name="connsiteX3" fmla="*/ 558140 w 712519"/>
                <a:gd name="connsiteY3" fmla="*/ 83127 h 817615"/>
                <a:gd name="connsiteX4" fmla="*/ 712519 w 712519"/>
                <a:gd name="connsiteY4" fmla="*/ 237506 h 817615"/>
                <a:gd name="connsiteX5" fmla="*/ 558140 w 712519"/>
                <a:gd name="connsiteY5" fmla="*/ 391885 h 817615"/>
                <a:gd name="connsiteX6" fmla="*/ 403760 w 712519"/>
                <a:gd name="connsiteY6" fmla="*/ 391885 h 817615"/>
                <a:gd name="connsiteX7" fmla="*/ 403760 w 712519"/>
                <a:gd name="connsiteY7" fmla="*/ 771896 h 817615"/>
                <a:gd name="connsiteX8" fmla="*/ 546263 w 712519"/>
                <a:gd name="connsiteY8" fmla="*/ 771896 h 817615"/>
                <a:gd name="connsiteX9" fmla="*/ 546263 w 712519"/>
                <a:gd name="connsiteY9" fmla="*/ 817615 h 817615"/>
                <a:gd name="connsiteX10" fmla="*/ 178128 w 712519"/>
                <a:gd name="connsiteY10" fmla="*/ 817615 h 817615"/>
                <a:gd name="connsiteX11" fmla="*/ 178128 w 712519"/>
                <a:gd name="connsiteY11" fmla="*/ 771896 h 817615"/>
                <a:gd name="connsiteX12" fmla="*/ 308757 w 712519"/>
                <a:gd name="connsiteY12" fmla="*/ 771896 h 817615"/>
                <a:gd name="connsiteX13" fmla="*/ 308757 w 712519"/>
                <a:gd name="connsiteY13" fmla="*/ 391885 h 817615"/>
                <a:gd name="connsiteX14" fmla="*/ 0 w 712519"/>
                <a:gd name="connsiteY14" fmla="*/ 391885 h 817615"/>
                <a:gd name="connsiteX15" fmla="*/ 0 w 712519"/>
                <a:gd name="connsiteY15" fmla="*/ 83127 h 817615"/>
                <a:gd name="connsiteX16" fmla="*/ 308757 w 712519"/>
                <a:gd name="connsiteY16" fmla="*/ 83127 h 817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12519" h="817615">
                  <a:moveTo>
                    <a:pt x="308757" y="0"/>
                  </a:moveTo>
                  <a:lnTo>
                    <a:pt x="403760" y="0"/>
                  </a:lnTo>
                  <a:lnTo>
                    <a:pt x="403760" y="83127"/>
                  </a:lnTo>
                  <a:lnTo>
                    <a:pt x="558140" y="83127"/>
                  </a:lnTo>
                  <a:lnTo>
                    <a:pt x="712519" y="237506"/>
                  </a:lnTo>
                  <a:lnTo>
                    <a:pt x="558140" y="391885"/>
                  </a:lnTo>
                  <a:lnTo>
                    <a:pt x="403760" y="391885"/>
                  </a:lnTo>
                  <a:lnTo>
                    <a:pt x="403760" y="771896"/>
                  </a:lnTo>
                  <a:lnTo>
                    <a:pt x="546263" y="771896"/>
                  </a:lnTo>
                  <a:lnTo>
                    <a:pt x="546263" y="817615"/>
                  </a:lnTo>
                  <a:lnTo>
                    <a:pt x="178128" y="817615"/>
                  </a:lnTo>
                  <a:lnTo>
                    <a:pt x="178128" y="771896"/>
                  </a:lnTo>
                  <a:lnTo>
                    <a:pt x="308757" y="771896"/>
                  </a:lnTo>
                  <a:lnTo>
                    <a:pt x="308757" y="391885"/>
                  </a:lnTo>
                  <a:lnTo>
                    <a:pt x="0" y="391885"/>
                  </a:lnTo>
                  <a:lnTo>
                    <a:pt x="0" y="83127"/>
                  </a:lnTo>
                  <a:lnTo>
                    <a:pt x="308757" y="83127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0" name="组合 339"/>
          <p:cNvGrpSpPr/>
          <p:nvPr/>
        </p:nvGrpSpPr>
        <p:grpSpPr>
          <a:xfrm>
            <a:off x="3042803" y="3487508"/>
            <a:ext cx="1037678" cy="1037678"/>
            <a:chOff x="2718953" y="3239858"/>
            <a:chExt cx="1037678" cy="1037678"/>
          </a:xfrm>
        </p:grpSpPr>
        <p:grpSp>
          <p:nvGrpSpPr>
            <p:cNvPr id="106" name="组合 105"/>
            <p:cNvGrpSpPr/>
            <p:nvPr/>
          </p:nvGrpSpPr>
          <p:grpSpPr>
            <a:xfrm>
              <a:off x="2718953" y="3239858"/>
              <a:ext cx="1037678" cy="1037678"/>
              <a:chOff x="-1781726" y="512424"/>
              <a:chExt cx="1037678" cy="1037678"/>
            </a:xfrm>
          </p:grpSpPr>
          <p:sp>
            <p:nvSpPr>
              <p:cNvPr id="107" name="矩形 106"/>
              <p:cNvSpPr/>
              <p:nvPr/>
            </p:nvSpPr>
            <p:spPr>
              <a:xfrm>
                <a:off x="-1781726" y="512424"/>
                <a:ext cx="1037678" cy="10376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矩形 107"/>
              <p:cNvSpPr/>
              <p:nvPr/>
            </p:nvSpPr>
            <p:spPr>
              <a:xfrm>
                <a:off x="-1725851" y="568299"/>
                <a:ext cx="925929" cy="92592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3" name="任意多边形 312"/>
            <p:cNvSpPr/>
            <p:nvPr/>
          </p:nvSpPr>
          <p:spPr>
            <a:xfrm>
              <a:off x="2959563" y="3538847"/>
              <a:ext cx="506296" cy="451262"/>
            </a:xfrm>
            <a:custGeom>
              <a:avLst/>
              <a:gdLst>
                <a:gd name="connsiteX0" fmla="*/ 190005 w 546265"/>
                <a:gd name="connsiteY0" fmla="*/ 201880 h 486888"/>
                <a:gd name="connsiteX1" fmla="*/ 190005 w 546265"/>
                <a:gd name="connsiteY1" fmla="*/ 320633 h 486888"/>
                <a:gd name="connsiteX2" fmla="*/ 344384 w 546265"/>
                <a:gd name="connsiteY2" fmla="*/ 320633 h 486888"/>
                <a:gd name="connsiteX3" fmla="*/ 344384 w 546265"/>
                <a:gd name="connsiteY3" fmla="*/ 201880 h 486888"/>
                <a:gd name="connsiteX4" fmla="*/ 118753 w 546265"/>
                <a:gd name="connsiteY4" fmla="*/ 0 h 486888"/>
                <a:gd name="connsiteX5" fmla="*/ 190005 w 546265"/>
                <a:gd name="connsiteY5" fmla="*/ 0 h 486888"/>
                <a:gd name="connsiteX6" fmla="*/ 190005 w 546265"/>
                <a:gd name="connsiteY6" fmla="*/ 142504 h 486888"/>
                <a:gd name="connsiteX7" fmla="*/ 344384 w 546265"/>
                <a:gd name="connsiteY7" fmla="*/ 142504 h 486888"/>
                <a:gd name="connsiteX8" fmla="*/ 344384 w 546265"/>
                <a:gd name="connsiteY8" fmla="*/ 0 h 486888"/>
                <a:gd name="connsiteX9" fmla="*/ 415636 w 546265"/>
                <a:gd name="connsiteY9" fmla="*/ 0 h 486888"/>
                <a:gd name="connsiteX10" fmla="*/ 415636 w 546265"/>
                <a:gd name="connsiteY10" fmla="*/ 142504 h 486888"/>
                <a:gd name="connsiteX11" fmla="*/ 546265 w 546265"/>
                <a:gd name="connsiteY11" fmla="*/ 142504 h 486888"/>
                <a:gd name="connsiteX12" fmla="*/ 546265 w 546265"/>
                <a:gd name="connsiteY12" fmla="*/ 201880 h 486888"/>
                <a:gd name="connsiteX13" fmla="*/ 415636 w 546265"/>
                <a:gd name="connsiteY13" fmla="*/ 201880 h 486888"/>
                <a:gd name="connsiteX14" fmla="*/ 415636 w 546265"/>
                <a:gd name="connsiteY14" fmla="*/ 320633 h 486888"/>
                <a:gd name="connsiteX15" fmla="*/ 546265 w 546265"/>
                <a:gd name="connsiteY15" fmla="*/ 320633 h 486888"/>
                <a:gd name="connsiteX16" fmla="*/ 546265 w 546265"/>
                <a:gd name="connsiteY16" fmla="*/ 380009 h 486888"/>
                <a:gd name="connsiteX17" fmla="*/ 415636 w 546265"/>
                <a:gd name="connsiteY17" fmla="*/ 380009 h 486888"/>
                <a:gd name="connsiteX18" fmla="*/ 415636 w 546265"/>
                <a:gd name="connsiteY18" fmla="*/ 486888 h 486888"/>
                <a:gd name="connsiteX19" fmla="*/ 344384 w 546265"/>
                <a:gd name="connsiteY19" fmla="*/ 486888 h 486888"/>
                <a:gd name="connsiteX20" fmla="*/ 344384 w 546265"/>
                <a:gd name="connsiteY20" fmla="*/ 380009 h 486888"/>
                <a:gd name="connsiteX21" fmla="*/ 190005 w 546265"/>
                <a:gd name="connsiteY21" fmla="*/ 380009 h 486888"/>
                <a:gd name="connsiteX22" fmla="*/ 190005 w 546265"/>
                <a:gd name="connsiteY22" fmla="*/ 486888 h 486888"/>
                <a:gd name="connsiteX23" fmla="*/ 118753 w 546265"/>
                <a:gd name="connsiteY23" fmla="*/ 486888 h 486888"/>
                <a:gd name="connsiteX24" fmla="*/ 118753 w 546265"/>
                <a:gd name="connsiteY24" fmla="*/ 380009 h 486888"/>
                <a:gd name="connsiteX25" fmla="*/ 0 w 546265"/>
                <a:gd name="connsiteY25" fmla="*/ 380009 h 486888"/>
                <a:gd name="connsiteX26" fmla="*/ 0 w 546265"/>
                <a:gd name="connsiteY26" fmla="*/ 320633 h 486888"/>
                <a:gd name="connsiteX27" fmla="*/ 118753 w 546265"/>
                <a:gd name="connsiteY27" fmla="*/ 320633 h 486888"/>
                <a:gd name="connsiteX28" fmla="*/ 118753 w 546265"/>
                <a:gd name="connsiteY28" fmla="*/ 201880 h 486888"/>
                <a:gd name="connsiteX29" fmla="*/ 0 w 546265"/>
                <a:gd name="connsiteY29" fmla="*/ 201880 h 486888"/>
                <a:gd name="connsiteX30" fmla="*/ 0 w 546265"/>
                <a:gd name="connsiteY30" fmla="*/ 142504 h 486888"/>
                <a:gd name="connsiteX31" fmla="*/ 118753 w 546265"/>
                <a:gd name="connsiteY31" fmla="*/ 142504 h 486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46265" h="486888">
                  <a:moveTo>
                    <a:pt x="190005" y="201880"/>
                  </a:moveTo>
                  <a:lnTo>
                    <a:pt x="190005" y="320633"/>
                  </a:lnTo>
                  <a:lnTo>
                    <a:pt x="344384" y="320633"/>
                  </a:lnTo>
                  <a:lnTo>
                    <a:pt x="344384" y="201880"/>
                  </a:lnTo>
                  <a:close/>
                  <a:moveTo>
                    <a:pt x="118753" y="0"/>
                  </a:moveTo>
                  <a:lnTo>
                    <a:pt x="190005" y="0"/>
                  </a:lnTo>
                  <a:lnTo>
                    <a:pt x="190005" y="142504"/>
                  </a:lnTo>
                  <a:lnTo>
                    <a:pt x="344384" y="142504"/>
                  </a:lnTo>
                  <a:lnTo>
                    <a:pt x="344384" y="0"/>
                  </a:lnTo>
                  <a:lnTo>
                    <a:pt x="415636" y="0"/>
                  </a:lnTo>
                  <a:lnTo>
                    <a:pt x="415636" y="142504"/>
                  </a:lnTo>
                  <a:lnTo>
                    <a:pt x="546265" y="142504"/>
                  </a:lnTo>
                  <a:lnTo>
                    <a:pt x="546265" y="201880"/>
                  </a:lnTo>
                  <a:lnTo>
                    <a:pt x="415636" y="201880"/>
                  </a:lnTo>
                  <a:lnTo>
                    <a:pt x="415636" y="320633"/>
                  </a:lnTo>
                  <a:lnTo>
                    <a:pt x="546265" y="320633"/>
                  </a:lnTo>
                  <a:lnTo>
                    <a:pt x="546265" y="380009"/>
                  </a:lnTo>
                  <a:lnTo>
                    <a:pt x="415636" y="380009"/>
                  </a:lnTo>
                  <a:lnTo>
                    <a:pt x="415636" y="486888"/>
                  </a:lnTo>
                  <a:lnTo>
                    <a:pt x="344384" y="486888"/>
                  </a:lnTo>
                  <a:lnTo>
                    <a:pt x="344384" y="380009"/>
                  </a:lnTo>
                  <a:lnTo>
                    <a:pt x="190005" y="380009"/>
                  </a:lnTo>
                  <a:lnTo>
                    <a:pt x="190005" y="486888"/>
                  </a:lnTo>
                  <a:lnTo>
                    <a:pt x="118753" y="486888"/>
                  </a:lnTo>
                  <a:lnTo>
                    <a:pt x="118753" y="380009"/>
                  </a:lnTo>
                  <a:lnTo>
                    <a:pt x="0" y="380009"/>
                  </a:lnTo>
                  <a:lnTo>
                    <a:pt x="0" y="320633"/>
                  </a:lnTo>
                  <a:lnTo>
                    <a:pt x="118753" y="320633"/>
                  </a:lnTo>
                  <a:lnTo>
                    <a:pt x="118753" y="201880"/>
                  </a:lnTo>
                  <a:lnTo>
                    <a:pt x="0" y="201880"/>
                  </a:lnTo>
                  <a:lnTo>
                    <a:pt x="0" y="142504"/>
                  </a:lnTo>
                  <a:lnTo>
                    <a:pt x="118753" y="142504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6" name="组合 345"/>
          <p:cNvGrpSpPr/>
          <p:nvPr/>
        </p:nvGrpSpPr>
        <p:grpSpPr>
          <a:xfrm>
            <a:off x="8208113" y="4516771"/>
            <a:ext cx="1037678" cy="1037678"/>
            <a:chOff x="7884263" y="4269121"/>
            <a:chExt cx="1037678" cy="1037678"/>
          </a:xfrm>
        </p:grpSpPr>
        <p:grpSp>
          <p:nvGrpSpPr>
            <p:cNvPr id="169" name="组合 168"/>
            <p:cNvGrpSpPr/>
            <p:nvPr/>
          </p:nvGrpSpPr>
          <p:grpSpPr>
            <a:xfrm>
              <a:off x="7884263" y="4269121"/>
              <a:ext cx="1037678" cy="1037678"/>
              <a:chOff x="-1781726" y="512424"/>
              <a:chExt cx="1037678" cy="1037678"/>
            </a:xfrm>
          </p:grpSpPr>
          <p:sp>
            <p:nvSpPr>
              <p:cNvPr id="170" name="矩形 169"/>
              <p:cNvSpPr/>
              <p:nvPr/>
            </p:nvSpPr>
            <p:spPr>
              <a:xfrm>
                <a:off x="-1781726" y="512424"/>
                <a:ext cx="1037678" cy="10376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1" name="矩形 170"/>
              <p:cNvSpPr/>
              <p:nvPr/>
            </p:nvSpPr>
            <p:spPr>
              <a:xfrm>
                <a:off x="-1725851" y="568299"/>
                <a:ext cx="925929" cy="92592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8" name="任意多边形 317"/>
            <p:cNvSpPr/>
            <p:nvPr/>
          </p:nvSpPr>
          <p:spPr>
            <a:xfrm>
              <a:off x="8128001" y="4501392"/>
              <a:ext cx="506394" cy="522898"/>
            </a:xfrm>
            <a:custGeom>
              <a:avLst/>
              <a:gdLst>
                <a:gd name="connsiteX0" fmla="*/ 279246 w 566233"/>
                <a:gd name="connsiteY0" fmla="*/ 0 h 584686"/>
                <a:gd name="connsiteX1" fmla="*/ 304258 w 566233"/>
                <a:gd name="connsiteY1" fmla="*/ 10360 h 584686"/>
                <a:gd name="connsiteX2" fmla="*/ 305456 w 566233"/>
                <a:gd name="connsiteY2" fmla="*/ 11558 h 584686"/>
                <a:gd name="connsiteX3" fmla="*/ 311998 w 566233"/>
                <a:gd name="connsiteY3" fmla="*/ 14268 h 584686"/>
                <a:gd name="connsiteX4" fmla="*/ 555874 w 566233"/>
                <a:gd name="connsiteY4" fmla="*/ 258143 h 584686"/>
                <a:gd name="connsiteX5" fmla="*/ 555874 w 566233"/>
                <a:gd name="connsiteY5" fmla="*/ 308167 h 584686"/>
                <a:gd name="connsiteX6" fmla="*/ 538720 w 566233"/>
                <a:gd name="connsiteY6" fmla="*/ 325320 h 584686"/>
                <a:gd name="connsiteX7" fmla="*/ 488697 w 566233"/>
                <a:gd name="connsiteY7" fmla="*/ 325320 h 584686"/>
                <a:gd name="connsiteX8" fmla="*/ 432933 w 566233"/>
                <a:gd name="connsiteY8" fmla="*/ 269557 h 584686"/>
                <a:gd name="connsiteX9" fmla="*/ 432933 w 566233"/>
                <a:gd name="connsiteY9" fmla="*/ 584686 h 584686"/>
                <a:gd name="connsiteX10" fmla="*/ 387214 w 566233"/>
                <a:gd name="connsiteY10" fmla="*/ 584686 h 584686"/>
                <a:gd name="connsiteX11" fmla="*/ 387214 w 566233"/>
                <a:gd name="connsiteY11" fmla="*/ 234730 h 584686"/>
                <a:gd name="connsiteX12" fmla="*/ 398106 w 566233"/>
                <a:gd name="connsiteY12" fmla="*/ 234730 h 584686"/>
                <a:gd name="connsiteX13" fmla="*/ 281162 w 566233"/>
                <a:gd name="connsiteY13" fmla="*/ 117786 h 584686"/>
                <a:gd name="connsiteX14" fmla="*/ 162000 w 566233"/>
                <a:gd name="connsiteY14" fmla="*/ 236949 h 584686"/>
                <a:gd name="connsiteX15" fmla="*/ 162000 w 566233"/>
                <a:gd name="connsiteY15" fmla="*/ 584686 h 584686"/>
                <a:gd name="connsiteX16" fmla="*/ 116281 w 566233"/>
                <a:gd name="connsiteY16" fmla="*/ 584686 h 584686"/>
                <a:gd name="connsiteX17" fmla="*/ 116281 w 566233"/>
                <a:gd name="connsiteY17" fmla="*/ 282668 h 584686"/>
                <a:gd name="connsiteX18" fmla="*/ 77536 w 566233"/>
                <a:gd name="connsiteY18" fmla="*/ 321412 h 584686"/>
                <a:gd name="connsiteX19" fmla="*/ 27513 w 566233"/>
                <a:gd name="connsiteY19" fmla="*/ 321412 h 584686"/>
                <a:gd name="connsiteX20" fmla="*/ 10359 w 566233"/>
                <a:gd name="connsiteY20" fmla="*/ 304259 h 584686"/>
                <a:gd name="connsiteX21" fmla="*/ 10359 w 566233"/>
                <a:gd name="connsiteY21" fmla="*/ 254235 h 584686"/>
                <a:gd name="connsiteX22" fmla="*/ 254235 w 566233"/>
                <a:gd name="connsiteY22" fmla="*/ 10360 h 584686"/>
                <a:gd name="connsiteX23" fmla="*/ 279246 w 566233"/>
                <a:gd name="connsiteY23" fmla="*/ 0 h 584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66233" h="584686">
                  <a:moveTo>
                    <a:pt x="279246" y="0"/>
                  </a:moveTo>
                  <a:cubicBezTo>
                    <a:pt x="288299" y="0"/>
                    <a:pt x="297351" y="3453"/>
                    <a:pt x="304258" y="10360"/>
                  </a:cubicBezTo>
                  <a:lnTo>
                    <a:pt x="305456" y="11558"/>
                  </a:lnTo>
                  <a:lnTo>
                    <a:pt x="311998" y="14268"/>
                  </a:lnTo>
                  <a:lnTo>
                    <a:pt x="555874" y="258143"/>
                  </a:lnTo>
                  <a:cubicBezTo>
                    <a:pt x="569687" y="271956"/>
                    <a:pt x="569687" y="294353"/>
                    <a:pt x="555874" y="308167"/>
                  </a:cubicBezTo>
                  <a:lnTo>
                    <a:pt x="538720" y="325320"/>
                  </a:lnTo>
                  <a:cubicBezTo>
                    <a:pt x="524907" y="339134"/>
                    <a:pt x="502510" y="339134"/>
                    <a:pt x="488697" y="325320"/>
                  </a:cubicBezTo>
                  <a:lnTo>
                    <a:pt x="432933" y="269557"/>
                  </a:lnTo>
                  <a:lnTo>
                    <a:pt x="432933" y="584686"/>
                  </a:lnTo>
                  <a:lnTo>
                    <a:pt x="387214" y="584686"/>
                  </a:lnTo>
                  <a:lnTo>
                    <a:pt x="387214" y="234730"/>
                  </a:lnTo>
                  <a:lnTo>
                    <a:pt x="398106" y="234730"/>
                  </a:lnTo>
                  <a:lnTo>
                    <a:pt x="281162" y="117786"/>
                  </a:lnTo>
                  <a:lnTo>
                    <a:pt x="162000" y="236949"/>
                  </a:lnTo>
                  <a:lnTo>
                    <a:pt x="162000" y="584686"/>
                  </a:lnTo>
                  <a:lnTo>
                    <a:pt x="116281" y="584686"/>
                  </a:lnTo>
                  <a:lnTo>
                    <a:pt x="116281" y="282668"/>
                  </a:lnTo>
                  <a:lnTo>
                    <a:pt x="77536" y="321412"/>
                  </a:lnTo>
                  <a:cubicBezTo>
                    <a:pt x="63723" y="335226"/>
                    <a:pt x="41326" y="335226"/>
                    <a:pt x="27513" y="321412"/>
                  </a:cubicBezTo>
                  <a:lnTo>
                    <a:pt x="10359" y="304259"/>
                  </a:lnTo>
                  <a:cubicBezTo>
                    <a:pt x="-3454" y="290445"/>
                    <a:pt x="-3454" y="268048"/>
                    <a:pt x="10359" y="254235"/>
                  </a:cubicBezTo>
                  <a:lnTo>
                    <a:pt x="254235" y="10360"/>
                  </a:lnTo>
                  <a:cubicBezTo>
                    <a:pt x="261141" y="3453"/>
                    <a:pt x="270194" y="0"/>
                    <a:pt x="279246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0" name="组合 349"/>
          <p:cNvGrpSpPr/>
          <p:nvPr/>
        </p:nvGrpSpPr>
        <p:grpSpPr>
          <a:xfrm>
            <a:off x="4072066" y="4516771"/>
            <a:ext cx="1037678" cy="1037678"/>
            <a:chOff x="3748216" y="4269121"/>
            <a:chExt cx="1037678" cy="1037678"/>
          </a:xfrm>
        </p:grpSpPr>
        <p:grpSp>
          <p:nvGrpSpPr>
            <p:cNvPr id="121" name="组合 120"/>
            <p:cNvGrpSpPr/>
            <p:nvPr/>
          </p:nvGrpSpPr>
          <p:grpSpPr>
            <a:xfrm>
              <a:off x="3748216" y="4269121"/>
              <a:ext cx="1037678" cy="1037678"/>
              <a:chOff x="-1781726" y="512424"/>
              <a:chExt cx="1037678" cy="1037678"/>
            </a:xfrm>
          </p:grpSpPr>
          <p:sp>
            <p:nvSpPr>
              <p:cNvPr id="122" name="矩形 121"/>
              <p:cNvSpPr/>
              <p:nvPr/>
            </p:nvSpPr>
            <p:spPr>
              <a:xfrm>
                <a:off x="-1781726" y="512424"/>
                <a:ext cx="1037678" cy="10376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矩形 122"/>
              <p:cNvSpPr/>
              <p:nvPr/>
            </p:nvSpPr>
            <p:spPr>
              <a:xfrm>
                <a:off x="-1725851" y="568299"/>
                <a:ext cx="925929" cy="92592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4" name="任意多边形 323"/>
            <p:cNvSpPr/>
            <p:nvPr/>
          </p:nvSpPr>
          <p:spPr>
            <a:xfrm>
              <a:off x="3946359" y="4556725"/>
              <a:ext cx="659362" cy="560460"/>
            </a:xfrm>
            <a:custGeom>
              <a:avLst/>
              <a:gdLst>
                <a:gd name="connsiteX0" fmla="*/ 203806 w 903111"/>
                <a:gd name="connsiteY0" fmla="*/ 371709 h 767647"/>
                <a:gd name="connsiteX1" fmla="*/ 694460 w 903111"/>
                <a:gd name="connsiteY1" fmla="*/ 371709 h 767647"/>
                <a:gd name="connsiteX2" fmla="*/ 694460 w 903111"/>
                <a:gd name="connsiteY2" fmla="*/ 429696 h 767647"/>
                <a:gd name="connsiteX3" fmla="*/ 203806 w 903111"/>
                <a:gd name="connsiteY3" fmla="*/ 429696 h 767647"/>
                <a:gd name="connsiteX4" fmla="*/ 203806 w 903111"/>
                <a:gd name="connsiteY4" fmla="*/ 193289 h 767647"/>
                <a:gd name="connsiteX5" fmla="*/ 694460 w 903111"/>
                <a:gd name="connsiteY5" fmla="*/ 193289 h 767647"/>
                <a:gd name="connsiteX6" fmla="*/ 694460 w 903111"/>
                <a:gd name="connsiteY6" fmla="*/ 251276 h 767647"/>
                <a:gd name="connsiteX7" fmla="*/ 203806 w 903111"/>
                <a:gd name="connsiteY7" fmla="*/ 251276 h 767647"/>
                <a:gd name="connsiteX8" fmla="*/ 131964 w 903111"/>
                <a:gd name="connsiteY8" fmla="*/ 38158 h 767647"/>
                <a:gd name="connsiteX9" fmla="*/ 38767 w 903111"/>
                <a:gd name="connsiteY9" fmla="*/ 131355 h 767647"/>
                <a:gd name="connsiteX10" fmla="*/ 38767 w 903111"/>
                <a:gd name="connsiteY10" fmla="*/ 364341 h 767647"/>
                <a:gd name="connsiteX11" fmla="*/ 38767 w 903111"/>
                <a:gd name="connsiteY11" fmla="*/ 504131 h 767647"/>
                <a:gd name="connsiteX12" fmla="*/ 131964 w 903111"/>
                <a:gd name="connsiteY12" fmla="*/ 597328 h 767647"/>
                <a:gd name="connsiteX13" fmla="*/ 176299 w 903111"/>
                <a:gd name="connsiteY13" fmla="*/ 597328 h 767647"/>
                <a:gd name="connsiteX14" fmla="*/ 359173 w 903111"/>
                <a:gd name="connsiteY14" fmla="*/ 726070 h 767647"/>
                <a:gd name="connsiteX15" fmla="*/ 337993 w 903111"/>
                <a:gd name="connsiteY15" fmla="*/ 606249 h 767647"/>
                <a:gd name="connsiteX16" fmla="*/ 770761 w 903111"/>
                <a:gd name="connsiteY16" fmla="*/ 597328 h 767647"/>
                <a:gd name="connsiteX17" fmla="*/ 863958 w 903111"/>
                <a:gd name="connsiteY17" fmla="*/ 504131 h 767647"/>
                <a:gd name="connsiteX18" fmla="*/ 863958 w 903111"/>
                <a:gd name="connsiteY18" fmla="*/ 364341 h 767647"/>
                <a:gd name="connsiteX19" fmla="*/ 863958 w 903111"/>
                <a:gd name="connsiteY19" fmla="*/ 131355 h 767647"/>
                <a:gd name="connsiteX20" fmla="*/ 770761 w 903111"/>
                <a:gd name="connsiteY20" fmla="*/ 38158 h 767647"/>
                <a:gd name="connsiteX21" fmla="*/ 382597 w 903111"/>
                <a:gd name="connsiteY21" fmla="*/ 38158 h 767647"/>
                <a:gd name="connsiteX22" fmla="*/ 176299 w 903111"/>
                <a:gd name="connsiteY22" fmla="*/ 38158 h 767647"/>
                <a:gd name="connsiteX23" fmla="*/ 105365 w 903111"/>
                <a:gd name="connsiteY23" fmla="*/ 0 h 767647"/>
                <a:gd name="connsiteX24" fmla="*/ 150519 w 903111"/>
                <a:gd name="connsiteY24" fmla="*/ 0 h 767647"/>
                <a:gd name="connsiteX25" fmla="*/ 376296 w 903111"/>
                <a:gd name="connsiteY25" fmla="*/ 0 h 767647"/>
                <a:gd name="connsiteX26" fmla="*/ 797746 w 903111"/>
                <a:gd name="connsiteY26" fmla="*/ 0 h 767647"/>
                <a:gd name="connsiteX27" fmla="*/ 903111 w 903111"/>
                <a:gd name="connsiteY27" fmla="*/ 105365 h 767647"/>
                <a:gd name="connsiteX28" fmla="*/ 903111 w 903111"/>
                <a:gd name="connsiteY28" fmla="*/ 368771 h 767647"/>
                <a:gd name="connsiteX29" fmla="*/ 903111 w 903111"/>
                <a:gd name="connsiteY29" fmla="*/ 526813 h 767647"/>
                <a:gd name="connsiteX30" fmla="*/ 797746 w 903111"/>
                <a:gd name="connsiteY30" fmla="*/ 632178 h 767647"/>
                <a:gd name="connsiteX31" fmla="*/ 376296 w 903111"/>
                <a:gd name="connsiteY31" fmla="*/ 632178 h 767647"/>
                <a:gd name="connsiteX32" fmla="*/ 387588 w 903111"/>
                <a:gd name="connsiteY32" fmla="*/ 767647 h 767647"/>
                <a:gd name="connsiteX33" fmla="*/ 150519 w 903111"/>
                <a:gd name="connsiteY33" fmla="*/ 632178 h 767647"/>
                <a:gd name="connsiteX34" fmla="*/ 105365 w 903111"/>
                <a:gd name="connsiteY34" fmla="*/ 632178 h 767647"/>
                <a:gd name="connsiteX35" fmla="*/ 0 w 903111"/>
                <a:gd name="connsiteY35" fmla="*/ 526813 h 767647"/>
                <a:gd name="connsiteX36" fmla="*/ 0 w 903111"/>
                <a:gd name="connsiteY36" fmla="*/ 368771 h 767647"/>
                <a:gd name="connsiteX37" fmla="*/ 0 w 903111"/>
                <a:gd name="connsiteY37" fmla="*/ 105365 h 767647"/>
                <a:gd name="connsiteX38" fmla="*/ 105365 w 903111"/>
                <a:gd name="connsiteY38" fmla="*/ 0 h 767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03111" h="767647">
                  <a:moveTo>
                    <a:pt x="203806" y="371709"/>
                  </a:moveTo>
                  <a:lnTo>
                    <a:pt x="694460" y="371709"/>
                  </a:lnTo>
                  <a:lnTo>
                    <a:pt x="694460" y="429696"/>
                  </a:lnTo>
                  <a:lnTo>
                    <a:pt x="203806" y="429696"/>
                  </a:lnTo>
                  <a:close/>
                  <a:moveTo>
                    <a:pt x="203806" y="193289"/>
                  </a:moveTo>
                  <a:lnTo>
                    <a:pt x="694460" y="193289"/>
                  </a:lnTo>
                  <a:lnTo>
                    <a:pt x="694460" y="251276"/>
                  </a:lnTo>
                  <a:lnTo>
                    <a:pt x="203806" y="251276"/>
                  </a:lnTo>
                  <a:close/>
                  <a:moveTo>
                    <a:pt x="131964" y="38158"/>
                  </a:moveTo>
                  <a:cubicBezTo>
                    <a:pt x="80493" y="38158"/>
                    <a:pt x="38767" y="79884"/>
                    <a:pt x="38767" y="131355"/>
                  </a:cubicBezTo>
                  <a:lnTo>
                    <a:pt x="38767" y="364341"/>
                  </a:lnTo>
                  <a:lnTo>
                    <a:pt x="38767" y="504131"/>
                  </a:lnTo>
                  <a:cubicBezTo>
                    <a:pt x="38767" y="555602"/>
                    <a:pt x="80493" y="597328"/>
                    <a:pt x="131964" y="597328"/>
                  </a:cubicBezTo>
                  <a:lnTo>
                    <a:pt x="176299" y="597328"/>
                  </a:lnTo>
                  <a:lnTo>
                    <a:pt x="359173" y="726070"/>
                  </a:lnTo>
                  <a:lnTo>
                    <a:pt x="337993" y="606249"/>
                  </a:lnTo>
                  <a:lnTo>
                    <a:pt x="770761" y="597328"/>
                  </a:lnTo>
                  <a:cubicBezTo>
                    <a:pt x="822232" y="597328"/>
                    <a:pt x="863958" y="555602"/>
                    <a:pt x="863958" y="504131"/>
                  </a:cubicBezTo>
                  <a:lnTo>
                    <a:pt x="863958" y="364341"/>
                  </a:lnTo>
                  <a:lnTo>
                    <a:pt x="863958" y="131355"/>
                  </a:lnTo>
                  <a:cubicBezTo>
                    <a:pt x="863958" y="79884"/>
                    <a:pt x="822232" y="38158"/>
                    <a:pt x="770761" y="38158"/>
                  </a:cubicBezTo>
                  <a:lnTo>
                    <a:pt x="382597" y="38158"/>
                  </a:lnTo>
                  <a:lnTo>
                    <a:pt x="176299" y="38158"/>
                  </a:lnTo>
                  <a:close/>
                  <a:moveTo>
                    <a:pt x="105365" y="0"/>
                  </a:moveTo>
                  <a:lnTo>
                    <a:pt x="150519" y="0"/>
                  </a:lnTo>
                  <a:lnTo>
                    <a:pt x="376296" y="0"/>
                  </a:lnTo>
                  <a:lnTo>
                    <a:pt x="797746" y="0"/>
                  </a:lnTo>
                  <a:cubicBezTo>
                    <a:pt x="855937" y="0"/>
                    <a:pt x="903111" y="47174"/>
                    <a:pt x="903111" y="105365"/>
                  </a:cubicBezTo>
                  <a:lnTo>
                    <a:pt x="903111" y="368771"/>
                  </a:lnTo>
                  <a:lnTo>
                    <a:pt x="903111" y="526813"/>
                  </a:lnTo>
                  <a:cubicBezTo>
                    <a:pt x="903111" y="585004"/>
                    <a:pt x="855937" y="632178"/>
                    <a:pt x="797746" y="632178"/>
                  </a:cubicBezTo>
                  <a:lnTo>
                    <a:pt x="376296" y="632178"/>
                  </a:lnTo>
                  <a:lnTo>
                    <a:pt x="387588" y="767647"/>
                  </a:lnTo>
                  <a:lnTo>
                    <a:pt x="150519" y="632178"/>
                  </a:lnTo>
                  <a:lnTo>
                    <a:pt x="105365" y="632178"/>
                  </a:lnTo>
                  <a:cubicBezTo>
                    <a:pt x="47174" y="632178"/>
                    <a:pt x="0" y="585004"/>
                    <a:pt x="0" y="526813"/>
                  </a:cubicBezTo>
                  <a:lnTo>
                    <a:pt x="0" y="368771"/>
                  </a:lnTo>
                  <a:lnTo>
                    <a:pt x="0" y="105365"/>
                  </a:lnTo>
                  <a:cubicBezTo>
                    <a:pt x="0" y="47174"/>
                    <a:pt x="47174" y="0"/>
                    <a:pt x="105365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3" name="组合 332"/>
          <p:cNvGrpSpPr/>
          <p:nvPr/>
        </p:nvGrpSpPr>
        <p:grpSpPr>
          <a:xfrm>
            <a:off x="8208113" y="1427731"/>
            <a:ext cx="1037678" cy="1037678"/>
            <a:chOff x="7884263" y="1180081"/>
            <a:chExt cx="1037678" cy="1037678"/>
          </a:xfrm>
        </p:grpSpPr>
        <p:grpSp>
          <p:nvGrpSpPr>
            <p:cNvPr id="160" name="组合 159"/>
            <p:cNvGrpSpPr/>
            <p:nvPr/>
          </p:nvGrpSpPr>
          <p:grpSpPr>
            <a:xfrm>
              <a:off x="7884263" y="1180081"/>
              <a:ext cx="1037678" cy="1037678"/>
              <a:chOff x="-1781726" y="512424"/>
              <a:chExt cx="1037678" cy="1037678"/>
            </a:xfrm>
          </p:grpSpPr>
          <p:sp>
            <p:nvSpPr>
              <p:cNvPr id="161" name="矩形 160"/>
              <p:cNvSpPr/>
              <p:nvPr/>
            </p:nvSpPr>
            <p:spPr>
              <a:xfrm>
                <a:off x="-1781726" y="512424"/>
                <a:ext cx="1037678" cy="10376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矩形 161"/>
              <p:cNvSpPr/>
              <p:nvPr/>
            </p:nvSpPr>
            <p:spPr>
              <a:xfrm>
                <a:off x="-1725851" y="568299"/>
                <a:ext cx="925929" cy="92592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7" name="任意多边形 326"/>
            <p:cNvSpPr/>
            <p:nvPr/>
          </p:nvSpPr>
          <p:spPr>
            <a:xfrm>
              <a:off x="8117306" y="1427748"/>
              <a:ext cx="577516" cy="577516"/>
            </a:xfrm>
            <a:custGeom>
              <a:avLst/>
              <a:gdLst/>
              <a:ahLst/>
              <a:cxnLst/>
              <a:rect l="l" t="t" r="r" b="b"/>
              <a:pathLst>
                <a:path w="577516" h="577516">
                  <a:moveTo>
                    <a:pt x="297086" y="287686"/>
                  </a:moveTo>
                  <a:cubicBezTo>
                    <a:pt x="303353" y="287686"/>
                    <a:pt x="308686" y="288586"/>
                    <a:pt x="313085" y="290385"/>
                  </a:cubicBezTo>
                  <a:cubicBezTo>
                    <a:pt x="317485" y="292185"/>
                    <a:pt x="321018" y="294852"/>
                    <a:pt x="323685" y="298385"/>
                  </a:cubicBezTo>
                  <a:cubicBezTo>
                    <a:pt x="326351" y="301918"/>
                    <a:pt x="328284" y="306251"/>
                    <a:pt x="329484" y="311384"/>
                  </a:cubicBezTo>
                  <a:cubicBezTo>
                    <a:pt x="330684" y="316517"/>
                    <a:pt x="331284" y="322483"/>
                    <a:pt x="331284" y="329283"/>
                  </a:cubicBezTo>
                  <a:cubicBezTo>
                    <a:pt x="331284" y="335816"/>
                    <a:pt x="330484" y="341849"/>
                    <a:pt x="328884" y="347382"/>
                  </a:cubicBezTo>
                  <a:cubicBezTo>
                    <a:pt x="327285" y="352915"/>
                    <a:pt x="324951" y="357748"/>
                    <a:pt x="321885" y="361881"/>
                  </a:cubicBezTo>
                  <a:cubicBezTo>
                    <a:pt x="318818" y="366014"/>
                    <a:pt x="314985" y="369214"/>
                    <a:pt x="310386" y="371480"/>
                  </a:cubicBezTo>
                  <a:cubicBezTo>
                    <a:pt x="305786" y="373747"/>
                    <a:pt x="300420" y="374880"/>
                    <a:pt x="294287" y="374880"/>
                  </a:cubicBezTo>
                  <a:cubicBezTo>
                    <a:pt x="288020" y="374880"/>
                    <a:pt x="282521" y="373714"/>
                    <a:pt x="277788" y="371380"/>
                  </a:cubicBezTo>
                  <a:cubicBezTo>
                    <a:pt x="273054" y="369047"/>
                    <a:pt x="269121" y="365081"/>
                    <a:pt x="265988" y="359481"/>
                  </a:cubicBezTo>
                  <a:cubicBezTo>
                    <a:pt x="262855" y="353882"/>
                    <a:pt x="260489" y="346315"/>
                    <a:pt x="258889" y="336783"/>
                  </a:cubicBezTo>
                  <a:cubicBezTo>
                    <a:pt x="257289" y="327250"/>
                    <a:pt x="256489" y="315351"/>
                    <a:pt x="256489" y="301085"/>
                  </a:cubicBezTo>
                  <a:cubicBezTo>
                    <a:pt x="259289" y="299218"/>
                    <a:pt x="262288" y="297452"/>
                    <a:pt x="265488" y="295785"/>
                  </a:cubicBezTo>
                  <a:cubicBezTo>
                    <a:pt x="268688" y="294119"/>
                    <a:pt x="272021" y="292685"/>
                    <a:pt x="275488" y="291485"/>
                  </a:cubicBezTo>
                  <a:cubicBezTo>
                    <a:pt x="278954" y="290285"/>
                    <a:pt x="282487" y="289352"/>
                    <a:pt x="286087" y="288686"/>
                  </a:cubicBezTo>
                  <a:cubicBezTo>
                    <a:pt x="289687" y="288019"/>
                    <a:pt x="293353" y="287686"/>
                    <a:pt x="297086" y="287686"/>
                  </a:cubicBezTo>
                  <a:close/>
                  <a:moveTo>
                    <a:pt x="315285" y="147494"/>
                  </a:moveTo>
                  <a:cubicBezTo>
                    <a:pt x="299286" y="147494"/>
                    <a:pt x="285454" y="149627"/>
                    <a:pt x="273788" y="153894"/>
                  </a:cubicBezTo>
                  <a:cubicBezTo>
                    <a:pt x="262122" y="158160"/>
                    <a:pt x="252189" y="163926"/>
                    <a:pt x="243990" y="171193"/>
                  </a:cubicBezTo>
                  <a:cubicBezTo>
                    <a:pt x="235790" y="178459"/>
                    <a:pt x="229091" y="186925"/>
                    <a:pt x="223891" y="196591"/>
                  </a:cubicBezTo>
                  <a:cubicBezTo>
                    <a:pt x="218691" y="206257"/>
                    <a:pt x="214658" y="216423"/>
                    <a:pt x="211792" y="227089"/>
                  </a:cubicBezTo>
                  <a:cubicBezTo>
                    <a:pt x="208925" y="237755"/>
                    <a:pt x="206992" y="248621"/>
                    <a:pt x="205992" y="259687"/>
                  </a:cubicBezTo>
                  <a:cubicBezTo>
                    <a:pt x="204992" y="270753"/>
                    <a:pt x="204492" y="281353"/>
                    <a:pt x="204492" y="291485"/>
                  </a:cubicBezTo>
                  <a:cubicBezTo>
                    <a:pt x="204492" y="303618"/>
                    <a:pt x="204959" y="315084"/>
                    <a:pt x="205892" y="325883"/>
                  </a:cubicBezTo>
                  <a:cubicBezTo>
                    <a:pt x="206825" y="336683"/>
                    <a:pt x="208525" y="346682"/>
                    <a:pt x="210992" y="355881"/>
                  </a:cubicBezTo>
                  <a:cubicBezTo>
                    <a:pt x="213458" y="365081"/>
                    <a:pt x="216758" y="373347"/>
                    <a:pt x="220891" y="380680"/>
                  </a:cubicBezTo>
                  <a:cubicBezTo>
                    <a:pt x="225024" y="388013"/>
                    <a:pt x="230357" y="394246"/>
                    <a:pt x="236890" y="399379"/>
                  </a:cubicBezTo>
                  <a:cubicBezTo>
                    <a:pt x="243423" y="404512"/>
                    <a:pt x="251156" y="408445"/>
                    <a:pt x="260089" y="411178"/>
                  </a:cubicBezTo>
                  <a:cubicBezTo>
                    <a:pt x="269021" y="413911"/>
                    <a:pt x="279487" y="415278"/>
                    <a:pt x="291487" y="415278"/>
                  </a:cubicBezTo>
                  <a:cubicBezTo>
                    <a:pt x="306286" y="415278"/>
                    <a:pt x="319352" y="412978"/>
                    <a:pt x="330684" y="408378"/>
                  </a:cubicBezTo>
                  <a:cubicBezTo>
                    <a:pt x="342017" y="403778"/>
                    <a:pt x="351550" y="397446"/>
                    <a:pt x="359283" y="389379"/>
                  </a:cubicBezTo>
                  <a:cubicBezTo>
                    <a:pt x="367015" y="381313"/>
                    <a:pt x="372882" y="371714"/>
                    <a:pt x="376882" y="360581"/>
                  </a:cubicBezTo>
                  <a:cubicBezTo>
                    <a:pt x="380881" y="349448"/>
                    <a:pt x="382881" y="337349"/>
                    <a:pt x="382881" y="324283"/>
                  </a:cubicBezTo>
                  <a:cubicBezTo>
                    <a:pt x="382881" y="312684"/>
                    <a:pt x="381481" y="302151"/>
                    <a:pt x="378681" y="292685"/>
                  </a:cubicBezTo>
                  <a:cubicBezTo>
                    <a:pt x="375882" y="283219"/>
                    <a:pt x="371515" y="275153"/>
                    <a:pt x="365582" y="268487"/>
                  </a:cubicBezTo>
                  <a:cubicBezTo>
                    <a:pt x="359649" y="261820"/>
                    <a:pt x="352016" y="256687"/>
                    <a:pt x="342684" y="253088"/>
                  </a:cubicBezTo>
                  <a:cubicBezTo>
                    <a:pt x="333351" y="249488"/>
                    <a:pt x="322152" y="247688"/>
                    <a:pt x="309086" y="247688"/>
                  </a:cubicBezTo>
                  <a:cubicBezTo>
                    <a:pt x="303219" y="247688"/>
                    <a:pt x="297686" y="248121"/>
                    <a:pt x="292487" y="248988"/>
                  </a:cubicBezTo>
                  <a:cubicBezTo>
                    <a:pt x="287287" y="249855"/>
                    <a:pt x="282454" y="250954"/>
                    <a:pt x="277988" y="252288"/>
                  </a:cubicBezTo>
                  <a:cubicBezTo>
                    <a:pt x="273521" y="253621"/>
                    <a:pt x="269388" y="255221"/>
                    <a:pt x="265588" y="257087"/>
                  </a:cubicBezTo>
                  <a:cubicBezTo>
                    <a:pt x="261789" y="258954"/>
                    <a:pt x="258422" y="260821"/>
                    <a:pt x="255489" y="262687"/>
                  </a:cubicBezTo>
                  <a:cubicBezTo>
                    <a:pt x="255622" y="252554"/>
                    <a:pt x="256756" y="242955"/>
                    <a:pt x="258889" y="233889"/>
                  </a:cubicBezTo>
                  <a:cubicBezTo>
                    <a:pt x="261022" y="224823"/>
                    <a:pt x="264422" y="216857"/>
                    <a:pt x="269088" y="209990"/>
                  </a:cubicBezTo>
                  <a:cubicBezTo>
                    <a:pt x="273754" y="203124"/>
                    <a:pt x="279821" y="197691"/>
                    <a:pt x="287287" y="193691"/>
                  </a:cubicBezTo>
                  <a:cubicBezTo>
                    <a:pt x="294753" y="189692"/>
                    <a:pt x="303886" y="187692"/>
                    <a:pt x="314685" y="187692"/>
                  </a:cubicBezTo>
                  <a:cubicBezTo>
                    <a:pt x="321085" y="187692"/>
                    <a:pt x="326718" y="188092"/>
                    <a:pt x="331584" y="188892"/>
                  </a:cubicBezTo>
                  <a:cubicBezTo>
                    <a:pt x="336451" y="189692"/>
                    <a:pt x="340684" y="190625"/>
                    <a:pt x="344284" y="191691"/>
                  </a:cubicBezTo>
                  <a:cubicBezTo>
                    <a:pt x="347883" y="192758"/>
                    <a:pt x="350950" y="193725"/>
                    <a:pt x="353483" y="194591"/>
                  </a:cubicBezTo>
                  <a:cubicBezTo>
                    <a:pt x="356016" y="195458"/>
                    <a:pt x="358083" y="195891"/>
                    <a:pt x="359683" y="195891"/>
                  </a:cubicBezTo>
                  <a:cubicBezTo>
                    <a:pt x="361016" y="195891"/>
                    <a:pt x="362149" y="195558"/>
                    <a:pt x="363082" y="194891"/>
                  </a:cubicBezTo>
                  <a:cubicBezTo>
                    <a:pt x="364016" y="194225"/>
                    <a:pt x="364749" y="193125"/>
                    <a:pt x="365282" y="191591"/>
                  </a:cubicBezTo>
                  <a:cubicBezTo>
                    <a:pt x="365816" y="190058"/>
                    <a:pt x="366182" y="187925"/>
                    <a:pt x="366382" y="185192"/>
                  </a:cubicBezTo>
                  <a:cubicBezTo>
                    <a:pt x="366582" y="182459"/>
                    <a:pt x="366682" y="179026"/>
                    <a:pt x="366682" y="174892"/>
                  </a:cubicBezTo>
                  <a:cubicBezTo>
                    <a:pt x="366682" y="172226"/>
                    <a:pt x="366615" y="169959"/>
                    <a:pt x="366482" y="168093"/>
                  </a:cubicBezTo>
                  <a:cubicBezTo>
                    <a:pt x="366349" y="166226"/>
                    <a:pt x="366116" y="164660"/>
                    <a:pt x="365782" y="163393"/>
                  </a:cubicBezTo>
                  <a:cubicBezTo>
                    <a:pt x="365449" y="162127"/>
                    <a:pt x="365016" y="160960"/>
                    <a:pt x="364482" y="159893"/>
                  </a:cubicBezTo>
                  <a:cubicBezTo>
                    <a:pt x="363949" y="158827"/>
                    <a:pt x="363182" y="157860"/>
                    <a:pt x="362182" y="156994"/>
                  </a:cubicBezTo>
                  <a:cubicBezTo>
                    <a:pt x="361182" y="156127"/>
                    <a:pt x="359149" y="155094"/>
                    <a:pt x="356083" y="153894"/>
                  </a:cubicBezTo>
                  <a:cubicBezTo>
                    <a:pt x="353016" y="152694"/>
                    <a:pt x="349283" y="151627"/>
                    <a:pt x="344883" y="150694"/>
                  </a:cubicBezTo>
                  <a:cubicBezTo>
                    <a:pt x="340484" y="149761"/>
                    <a:pt x="335717" y="148994"/>
                    <a:pt x="330584" y="148394"/>
                  </a:cubicBezTo>
                  <a:cubicBezTo>
                    <a:pt x="325451" y="147794"/>
                    <a:pt x="320352" y="147494"/>
                    <a:pt x="315285" y="147494"/>
                  </a:cubicBezTo>
                  <a:close/>
                  <a:moveTo>
                    <a:pt x="288758" y="0"/>
                  </a:moveTo>
                  <a:lnTo>
                    <a:pt x="385012" y="144377"/>
                  </a:lnTo>
                  <a:lnTo>
                    <a:pt x="577516" y="144379"/>
                  </a:lnTo>
                  <a:lnTo>
                    <a:pt x="481266" y="288758"/>
                  </a:lnTo>
                  <a:lnTo>
                    <a:pt x="577516" y="433137"/>
                  </a:lnTo>
                  <a:lnTo>
                    <a:pt x="385012" y="433139"/>
                  </a:lnTo>
                  <a:lnTo>
                    <a:pt x="288758" y="577516"/>
                  </a:lnTo>
                  <a:lnTo>
                    <a:pt x="192504" y="433139"/>
                  </a:lnTo>
                  <a:lnTo>
                    <a:pt x="0" y="433137"/>
                  </a:lnTo>
                  <a:lnTo>
                    <a:pt x="96250" y="288758"/>
                  </a:lnTo>
                  <a:lnTo>
                    <a:pt x="0" y="144379"/>
                  </a:lnTo>
                  <a:lnTo>
                    <a:pt x="192504" y="144377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072066" y="2458245"/>
            <a:ext cx="1037678" cy="1037678"/>
            <a:chOff x="3748216" y="2210595"/>
            <a:chExt cx="1037678" cy="1037678"/>
          </a:xfrm>
        </p:grpSpPr>
        <p:grpSp>
          <p:nvGrpSpPr>
            <p:cNvPr id="115" name="组合 114"/>
            <p:cNvGrpSpPr/>
            <p:nvPr/>
          </p:nvGrpSpPr>
          <p:grpSpPr>
            <a:xfrm>
              <a:off x="3748216" y="2210595"/>
              <a:ext cx="1037678" cy="1037678"/>
              <a:chOff x="-1781726" y="512424"/>
              <a:chExt cx="1037678" cy="1037678"/>
            </a:xfrm>
          </p:grpSpPr>
          <p:sp>
            <p:nvSpPr>
              <p:cNvPr id="116" name="矩形 115"/>
              <p:cNvSpPr/>
              <p:nvPr/>
            </p:nvSpPr>
            <p:spPr>
              <a:xfrm>
                <a:off x="-1781726" y="512424"/>
                <a:ext cx="1037678" cy="10376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矩形 116"/>
              <p:cNvSpPr/>
              <p:nvPr/>
            </p:nvSpPr>
            <p:spPr>
              <a:xfrm>
                <a:off x="-1725851" y="568299"/>
                <a:ext cx="925929" cy="92592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3957815" y="2511187"/>
              <a:ext cx="592229" cy="576619"/>
              <a:chOff x="10044719" y="2797776"/>
              <a:chExt cx="821958" cy="800292"/>
            </a:xfrm>
          </p:grpSpPr>
          <p:sp>
            <p:nvSpPr>
              <p:cNvPr id="173" name="任意多边形 172"/>
              <p:cNvSpPr/>
              <p:nvPr/>
            </p:nvSpPr>
            <p:spPr>
              <a:xfrm>
                <a:off x="10044719" y="2797776"/>
                <a:ext cx="723474" cy="685816"/>
              </a:xfrm>
              <a:custGeom>
                <a:avLst/>
                <a:gdLst>
                  <a:gd name="connsiteX0" fmla="*/ 481465 w 723474"/>
                  <a:gd name="connsiteY0" fmla="*/ 177437 h 685816"/>
                  <a:gd name="connsiteX1" fmla="*/ 409465 w 723474"/>
                  <a:gd name="connsiteY1" fmla="*/ 249437 h 685816"/>
                  <a:gd name="connsiteX2" fmla="*/ 481465 w 723474"/>
                  <a:gd name="connsiteY2" fmla="*/ 321437 h 685816"/>
                  <a:gd name="connsiteX3" fmla="*/ 553465 w 723474"/>
                  <a:gd name="connsiteY3" fmla="*/ 249437 h 685816"/>
                  <a:gd name="connsiteX4" fmla="*/ 481465 w 723474"/>
                  <a:gd name="connsiteY4" fmla="*/ 177437 h 685816"/>
                  <a:gd name="connsiteX5" fmla="*/ 222158 w 723474"/>
                  <a:gd name="connsiteY5" fmla="*/ 177437 h 685816"/>
                  <a:gd name="connsiteX6" fmla="*/ 150158 w 723474"/>
                  <a:gd name="connsiteY6" fmla="*/ 249437 h 685816"/>
                  <a:gd name="connsiteX7" fmla="*/ 222158 w 723474"/>
                  <a:gd name="connsiteY7" fmla="*/ 321437 h 685816"/>
                  <a:gd name="connsiteX8" fmla="*/ 294158 w 723474"/>
                  <a:gd name="connsiteY8" fmla="*/ 249437 h 685816"/>
                  <a:gd name="connsiteX9" fmla="*/ 222158 w 723474"/>
                  <a:gd name="connsiteY9" fmla="*/ 177437 h 685816"/>
                  <a:gd name="connsiteX10" fmla="*/ 383715 w 723474"/>
                  <a:gd name="connsiteY10" fmla="*/ 527 h 685816"/>
                  <a:gd name="connsiteX11" fmla="*/ 495880 w 723474"/>
                  <a:gd name="connsiteY11" fmla="*/ 20470 h 685816"/>
                  <a:gd name="connsiteX12" fmla="*/ 689183 w 723474"/>
                  <a:gd name="connsiteY12" fmla="*/ 408243 h 685816"/>
                  <a:gd name="connsiteX13" fmla="*/ 291628 w 723474"/>
                  <a:gd name="connsiteY13" fmla="*/ 567791 h 685816"/>
                  <a:gd name="connsiteX14" fmla="*/ 156416 w 723474"/>
                  <a:gd name="connsiteY14" fmla="*/ 685816 h 685816"/>
                  <a:gd name="connsiteX15" fmla="*/ 163815 w 723474"/>
                  <a:gd name="connsiteY15" fmla="*/ 526516 h 685816"/>
                  <a:gd name="connsiteX16" fmla="*/ 82551 w 723474"/>
                  <a:gd name="connsiteY16" fmla="*/ 104389 h 685816"/>
                  <a:gd name="connsiteX17" fmla="*/ 383715 w 723474"/>
                  <a:gd name="connsiteY17" fmla="*/ 527 h 685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23474" h="685816">
                    <a:moveTo>
                      <a:pt x="481465" y="177437"/>
                    </a:moveTo>
                    <a:cubicBezTo>
                      <a:pt x="441700" y="177437"/>
                      <a:pt x="409465" y="209672"/>
                      <a:pt x="409465" y="249437"/>
                    </a:cubicBezTo>
                    <a:cubicBezTo>
                      <a:pt x="409465" y="289202"/>
                      <a:pt x="441700" y="321437"/>
                      <a:pt x="481465" y="321437"/>
                    </a:cubicBezTo>
                    <a:cubicBezTo>
                      <a:pt x="521230" y="321437"/>
                      <a:pt x="553465" y="289202"/>
                      <a:pt x="553465" y="249437"/>
                    </a:cubicBezTo>
                    <a:cubicBezTo>
                      <a:pt x="553465" y="209672"/>
                      <a:pt x="521230" y="177437"/>
                      <a:pt x="481465" y="177437"/>
                    </a:cubicBezTo>
                    <a:close/>
                    <a:moveTo>
                      <a:pt x="222158" y="177437"/>
                    </a:moveTo>
                    <a:cubicBezTo>
                      <a:pt x="182393" y="177437"/>
                      <a:pt x="150158" y="209672"/>
                      <a:pt x="150158" y="249437"/>
                    </a:cubicBezTo>
                    <a:cubicBezTo>
                      <a:pt x="150158" y="289202"/>
                      <a:pt x="182393" y="321437"/>
                      <a:pt x="222158" y="321437"/>
                    </a:cubicBezTo>
                    <a:cubicBezTo>
                      <a:pt x="261923" y="321437"/>
                      <a:pt x="294158" y="289202"/>
                      <a:pt x="294158" y="249437"/>
                    </a:cubicBezTo>
                    <a:cubicBezTo>
                      <a:pt x="294158" y="209672"/>
                      <a:pt x="261923" y="177437"/>
                      <a:pt x="222158" y="177437"/>
                    </a:cubicBezTo>
                    <a:close/>
                    <a:moveTo>
                      <a:pt x="383715" y="527"/>
                    </a:moveTo>
                    <a:cubicBezTo>
                      <a:pt x="421498" y="2348"/>
                      <a:pt x="459345" y="8903"/>
                      <a:pt x="495880" y="20470"/>
                    </a:cubicBezTo>
                    <a:cubicBezTo>
                      <a:pt x="689042" y="81626"/>
                      <a:pt x="777454" y="258985"/>
                      <a:pt x="689183" y="408243"/>
                    </a:cubicBezTo>
                    <a:cubicBezTo>
                      <a:pt x="618660" y="527490"/>
                      <a:pt x="454664" y="593305"/>
                      <a:pt x="291628" y="567791"/>
                    </a:cubicBezTo>
                    <a:lnTo>
                      <a:pt x="156416" y="685816"/>
                    </a:lnTo>
                    <a:lnTo>
                      <a:pt x="163815" y="526516"/>
                    </a:lnTo>
                    <a:cubicBezTo>
                      <a:pt x="-16551" y="433087"/>
                      <a:pt x="-54456" y="236186"/>
                      <a:pt x="82551" y="104389"/>
                    </a:cubicBezTo>
                    <a:cubicBezTo>
                      <a:pt x="157598" y="32196"/>
                      <a:pt x="270367" y="-4938"/>
                      <a:pt x="383715" y="527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5" name="任意多边形 174"/>
              <p:cNvSpPr/>
              <p:nvPr/>
            </p:nvSpPr>
            <p:spPr>
              <a:xfrm flipH="1">
                <a:off x="10293437" y="3054667"/>
                <a:ext cx="573240" cy="543401"/>
              </a:xfrm>
              <a:custGeom>
                <a:avLst/>
                <a:gdLst>
                  <a:gd name="connsiteX0" fmla="*/ 481465 w 723474"/>
                  <a:gd name="connsiteY0" fmla="*/ 177437 h 685816"/>
                  <a:gd name="connsiteX1" fmla="*/ 409465 w 723474"/>
                  <a:gd name="connsiteY1" fmla="*/ 249437 h 685816"/>
                  <a:gd name="connsiteX2" fmla="*/ 481465 w 723474"/>
                  <a:gd name="connsiteY2" fmla="*/ 321437 h 685816"/>
                  <a:gd name="connsiteX3" fmla="*/ 553465 w 723474"/>
                  <a:gd name="connsiteY3" fmla="*/ 249437 h 685816"/>
                  <a:gd name="connsiteX4" fmla="*/ 481465 w 723474"/>
                  <a:gd name="connsiteY4" fmla="*/ 177437 h 685816"/>
                  <a:gd name="connsiteX5" fmla="*/ 222158 w 723474"/>
                  <a:gd name="connsiteY5" fmla="*/ 177437 h 685816"/>
                  <a:gd name="connsiteX6" fmla="*/ 150158 w 723474"/>
                  <a:gd name="connsiteY6" fmla="*/ 249437 h 685816"/>
                  <a:gd name="connsiteX7" fmla="*/ 222158 w 723474"/>
                  <a:gd name="connsiteY7" fmla="*/ 321437 h 685816"/>
                  <a:gd name="connsiteX8" fmla="*/ 294158 w 723474"/>
                  <a:gd name="connsiteY8" fmla="*/ 249437 h 685816"/>
                  <a:gd name="connsiteX9" fmla="*/ 222158 w 723474"/>
                  <a:gd name="connsiteY9" fmla="*/ 177437 h 685816"/>
                  <a:gd name="connsiteX10" fmla="*/ 383715 w 723474"/>
                  <a:gd name="connsiteY10" fmla="*/ 527 h 685816"/>
                  <a:gd name="connsiteX11" fmla="*/ 495880 w 723474"/>
                  <a:gd name="connsiteY11" fmla="*/ 20470 h 685816"/>
                  <a:gd name="connsiteX12" fmla="*/ 689183 w 723474"/>
                  <a:gd name="connsiteY12" fmla="*/ 408243 h 685816"/>
                  <a:gd name="connsiteX13" fmla="*/ 291628 w 723474"/>
                  <a:gd name="connsiteY13" fmla="*/ 567791 h 685816"/>
                  <a:gd name="connsiteX14" fmla="*/ 156416 w 723474"/>
                  <a:gd name="connsiteY14" fmla="*/ 685816 h 685816"/>
                  <a:gd name="connsiteX15" fmla="*/ 163815 w 723474"/>
                  <a:gd name="connsiteY15" fmla="*/ 526516 h 685816"/>
                  <a:gd name="connsiteX16" fmla="*/ 82551 w 723474"/>
                  <a:gd name="connsiteY16" fmla="*/ 104389 h 685816"/>
                  <a:gd name="connsiteX17" fmla="*/ 383715 w 723474"/>
                  <a:gd name="connsiteY17" fmla="*/ 527 h 685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23474" h="685816">
                    <a:moveTo>
                      <a:pt x="481465" y="177437"/>
                    </a:moveTo>
                    <a:cubicBezTo>
                      <a:pt x="441700" y="177437"/>
                      <a:pt x="409465" y="209672"/>
                      <a:pt x="409465" y="249437"/>
                    </a:cubicBezTo>
                    <a:cubicBezTo>
                      <a:pt x="409465" y="289202"/>
                      <a:pt x="441700" y="321437"/>
                      <a:pt x="481465" y="321437"/>
                    </a:cubicBezTo>
                    <a:cubicBezTo>
                      <a:pt x="521230" y="321437"/>
                      <a:pt x="553465" y="289202"/>
                      <a:pt x="553465" y="249437"/>
                    </a:cubicBezTo>
                    <a:cubicBezTo>
                      <a:pt x="553465" y="209672"/>
                      <a:pt x="521230" y="177437"/>
                      <a:pt x="481465" y="177437"/>
                    </a:cubicBezTo>
                    <a:close/>
                    <a:moveTo>
                      <a:pt x="222158" y="177437"/>
                    </a:moveTo>
                    <a:cubicBezTo>
                      <a:pt x="182393" y="177437"/>
                      <a:pt x="150158" y="209672"/>
                      <a:pt x="150158" y="249437"/>
                    </a:cubicBezTo>
                    <a:cubicBezTo>
                      <a:pt x="150158" y="289202"/>
                      <a:pt x="182393" y="321437"/>
                      <a:pt x="222158" y="321437"/>
                    </a:cubicBezTo>
                    <a:cubicBezTo>
                      <a:pt x="261923" y="321437"/>
                      <a:pt x="294158" y="289202"/>
                      <a:pt x="294158" y="249437"/>
                    </a:cubicBezTo>
                    <a:cubicBezTo>
                      <a:pt x="294158" y="209672"/>
                      <a:pt x="261923" y="177437"/>
                      <a:pt x="222158" y="177437"/>
                    </a:cubicBezTo>
                    <a:close/>
                    <a:moveTo>
                      <a:pt x="383715" y="527"/>
                    </a:moveTo>
                    <a:cubicBezTo>
                      <a:pt x="421498" y="2348"/>
                      <a:pt x="459345" y="8903"/>
                      <a:pt x="495880" y="20470"/>
                    </a:cubicBezTo>
                    <a:cubicBezTo>
                      <a:pt x="689042" y="81626"/>
                      <a:pt x="777454" y="258985"/>
                      <a:pt x="689183" y="408243"/>
                    </a:cubicBezTo>
                    <a:cubicBezTo>
                      <a:pt x="618660" y="527490"/>
                      <a:pt x="454664" y="593305"/>
                      <a:pt x="291628" y="567791"/>
                    </a:cubicBezTo>
                    <a:lnTo>
                      <a:pt x="156416" y="685816"/>
                    </a:lnTo>
                    <a:lnTo>
                      <a:pt x="163815" y="526516"/>
                    </a:lnTo>
                    <a:cubicBezTo>
                      <a:pt x="-16551" y="433087"/>
                      <a:pt x="-54456" y="236186"/>
                      <a:pt x="82551" y="104389"/>
                    </a:cubicBezTo>
                    <a:cubicBezTo>
                      <a:pt x="157598" y="32196"/>
                      <a:pt x="270367" y="-4938"/>
                      <a:pt x="383715" y="527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2525492" y="5708468"/>
            <a:ext cx="74943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spc="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来到高中，在全新的平台上，我们广泛交友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7299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4497">
        <p14:pan dir="u"/>
      </p:transition>
    </mc:Choice>
    <mc:Fallback xmlns="">
      <p:transition advClick="0" advTm="449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4.07407E-6 L 4.79167E-6 0.53149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57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2" dur="150" fill="hold"/>
                                        <p:tgtEl>
                                          <p:spTgt spid="3"/>
                                        </p:tgtEl>
                                      </p:cBhvr>
                                      <p:by x="2000000" y="20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23" presetClass="entr" presetSubtype="32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18" dur="100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9" presetClass="entr" presetSubtype="1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9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9" presetClass="entr" presetSubtype="1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9" presetClass="entr" presetSubtype="1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9" presetClass="entr" presetSubtype="1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9" presetClass="entr" presetSubtype="1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9" presetClass="entr" presetSubtype="1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9" presetClass="entr" presetSubtype="1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9" presetClass="entr" presetSubtype="1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9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9" presetClass="entr" presetSubtype="1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9" presetClass="entr" presetSubtype="1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7" presetClass="entr" presetSubtype="1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9" presetClass="entr" presetSubtype="1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9" presetClass="entr" presetSubtype="1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19" presetClass="entr" presetSubtype="1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19" presetClass="entr" presetSubtype="1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19" presetClass="entr" presetSubtype="1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9" presetClass="entr" presetSubtype="1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19" presetClass="entr" presetSubtype="1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19" presetClass="entr" presetSubtype="1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3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19" presetClass="entr" presetSubtype="1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19" presetClass="entr" presetSubtype="1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2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3" grpId="0" animBg="1"/>
      <p:bldP spid="3" grpId="1" animBg="1"/>
      <p:bldP spid="3" grpId="2" animBg="1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3042803" y="1427731"/>
            <a:ext cx="6202988" cy="4126718"/>
            <a:chOff x="3042803" y="1427731"/>
            <a:chExt cx="6202988" cy="4126718"/>
          </a:xfrm>
        </p:grpSpPr>
        <p:grpSp>
          <p:nvGrpSpPr>
            <p:cNvPr id="210" name="组合 209"/>
            <p:cNvGrpSpPr/>
            <p:nvPr/>
          </p:nvGrpSpPr>
          <p:grpSpPr>
            <a:xfrm>
              <a:off x="6140089" y="3487508"/>
              <a:ext cx="1037678" cy="1037678"/>
              <a:chOff x="5816239" y="3239858"/>
              <a:chExt cx="1037678" cy="1037678"/>
            </a:xfrm>
          </p:grpSpPr>
          <p:grpSp>
            <p:nvGrpSpPr>
              <p:cNvPr id="211" name="组合 210"/>
              <p:cNvGrpSpPr/>
              <p:nvPr/>
            </p:nvGrpSpPr>
            <p:grpSpPr>
              <a:xfrm>
                <a:off x="5816239" y="3239858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213" name="矩形 212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4" name="矩形 213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12" name="任意多边形 211"/>
              <p:cNvSpPr/>
              <p:nvPr/>
            </p:nvSpPr>
            <p:spPr>
              <a:xfrm>
                <a:off x="6072273" y="3525719"/>
                <a:ext cx="586853" cy="554441"/>
              </a:xfrm>
              <a:custGeom>
                <a:avLst/>
                <a:gdLst>
                  <a:gd name="connsiteX0" fmla="*/ 425832 w 586853"/>
                  <a:gd name="connsiteY0" fmla="*/ 146480 h 554441"/>
                  <a:gd name="connsiteX1" fmla="*/ 371832 w 586853"/>
                  <a:gd name="connsiteY1" fmla="*/ 200480 h 554441"/>
                  <a:gd name="connsiteX2" fmla="*/ 425832 w 586853"/>
                  <a:gd name="connsiteY2" fmla="*/ 254480 h 554441"/>
                  <a:gd name="connsiteX3" fmla="*/ 479832 w 586853"/>
                  <a:gd name="connsiteY3" fmla="*/ 200480 h 554441"/>
                  <a:gd name="connsiteX4" fmla="*/ 425832 w 586853"/>
                  <a:gd name="connsiteY4" fmla="*/ 146480 h 554441"/>
                  <a:gd name="connsiteX5" fmla="*/ 276307 w 586853"/>
                  <a:gd name="connsiteY5" fmla="*/ 146480 h 554441"/>
                  <a:gd name="connsiteX6" fmla="*/ 222307 w 586853"/>
                  <a:gd name="connsiteY6" fmla="*/ 200480 h 554441"/>
                  <a:gd name="connsiteX7" fmla="*/ 276307 w 586853"/>
                  <a:gd name="connsiteY7" fmla="*/ 254480 h 554441"/>
                  <a:gd name="connsiteX8" fmla="*/ 330307 w 586853"/>
                  <a:gd name="connsiteY8" fmla="*/ 200480 h 554441"/>
                  <a:gd name="connsiteX9" fmla="*/ 276307 w 586853"/>
                  <a:gd name="connsiteY9" fmla="*/ 146480 h 554441"/>
                  <a:gd name="connsiteX10" fmla="*/ 132534 w 586853"/>
                  <a:gd name="connsiteY10" fmla="*/ 146480 h 554441"/>
                  <a:gd name="connsiteX11" fmla="*/ 78534 w 586853"/>
                  <a:gd name="connsiteY11" fmla="*/ 200480 h 554441"/>
                  <a:gd name="connsiteX12" fmla="*/ 132534 w 586853"/>
                  <a:gd name="connsiteY12" fmla="*/ 254480 h 554441"/>
                  <a:gd name="connsiteX13" fmla="*/ 186534 w 586853"/>
                  <a:gd name="connsiteY13" fmla="*/ 200480 h 554441"/>
                  <a:gd name="connsiteX14" fmla="*/ 132534 w 586853"/>
                  <a:gd name="connsiteY14" fmla="*/ 146480 h 554441"/>
                  <a:gd name="connsiteX15" fmla="*/ 65966 w 586853"/>
                  <a:gd name="connsiteY15" fmla="*/ 0 h 554441"/>
                  <a:gd name="connsiteX16" fmla="*/ 342331 w 586853"/>
                  <a:gd name="connsiteY16" fmla="*/ 0 h 554441"/>
                  <a:gd name="connsiteX17" fmla="*/ 489044 w 586853"/>
                  <a:gd name="connsiteY17" fmla="*/ 0 h 554441"/>
                  <a:gd name="connsiteX18" fmla="*/ 520887 w 586853"/>
                  <a:gd name="connsiteY18" fmla="*/ 0 h 554441"/>
                  <a:gd name="connsiteX19" fmla="*/ 586853 w 586853"/>
                  <a:gd name="connsiteY19" fmla="*/ 65966 h 554441"/>
                  <a:gd name="connsiteX20" fmla="*/ 586853 w 586853"/>
                  <a:gd name="connsiteY20" fmla="*/ 230875 h 554441"/>
                  <a:gd name="connsiteX21" fmla="*/ 586853 w 586853"/>
                  <a:gd name="connsiteY21" fmla="*/ 329820 h 554441"/>
                  <a:gd name="connsiteX22" fmla="*/ 520887 w 586853"/>
                  <a:gd name="connsiteY22" fmla="*/ 395786 h 554441"/>
                  <a:gd name="connsiteX23" fmla="*/ 489044 w 586853"/>
                  <a:gd name="connsiteY23" fmla="*/ 395786 h 554441"/>
                  <a:gd name="connsiteX24" fmla="*/ 348591 w 586853"/>
                  <a:gd name="connsiteY24" fmla="*/ 554441 h 554441"/>
                  <a:gd name="connsiteX25" fmla="*/ 342331 w 586853"/>
                  <a:gd name="connsiteY25" fmla="*/ 395786 h 554441"/>
                  <a:gd name="connsiteX26" fmla="*/ 65966 w 586853"/>
                  <a:gd name="connsiteY26" fmla="*/ 395786 h 554441"/>
                  <a:gd name="connsiteX27" fmla="*/ 0 w 586853"/>
                  <a:gd name="connsiteY27" fmla="*/ 329820 h 554441"/>
                  <a:gd name="connsiteX28" fmla="*/ 0 w 586853"/>
                  <a:gd name="connsiteY28" fmla="*/ 230875 h 554441"/>
                  <a:gd name="connsiteX29" fmla="*/ 0 w 586853"/>
                  <a:gd name="connsiteY29" fmla="*/ 65966 h 554441"/>
                  <a:gd name="connsiteX30" fmla="*/ 65966 w 586853"/>
                  <a:gd name="connsiteY30" fmla="*/ 0 h 554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586853" h="554441">
                    <a:moveTo>
                      <a:pt x="425832" y="146480"/>
                    </a:moveTo>
                    <a:cubicBezTo>
                      <a:pt x="396009" y="146480"/>
                      <a:pt x="371832" y="170657"/>
                      <a:pt x="371832" y="200480"/>
                    </a:cubicBezTo>
                    <a:cubicBezTo>
                      <a:pt x="371832" y="230303"/>
                      <a:pt x="396009" y="254480"/>
                      <a:pt x="425832" y="254480"/>
                    </a:cubicBezTo>
                    <a:cubicBezTo>
                      <a:pt x="455655" y="254480"/>
                      <a:pt x="479832" y="230303"/>
                      <a:pt x="479832" y="200480"/>
                    </a:cubicBezTo>
                    <a:cubicBezTo>
                      <a:pt x="479832" y="170657"/>
                      <a:pt x="455655" y="146480"/>
                      <a:pt x="425832" y="146480"/>
                    </a:cubicBezTo>
                    <a:close/>
                    <a:moveTo>
                      <a:pt x="276307" y="146480"/>
                    </a:moveTo>
                    <a:cubicBezTo>
                      <a:pt x="246484" y="146480"/>
                      <a:pt x="222307" y="170657"/>
                      <a:pt x="222307" y="200480"/>
                    </a:cubicBezTo>
                    <a:cubicBezTo>
                      <a:pt x="222307" y="230303"/>
                      <a:pt x="246484" y="254480"/>
                      <a:pt x="276307" y="254480"/>
                    </a:cubicBezTo>
                    <a:cubicBezTo>
                      <a:pt x="306130" y="254480"/>
                      <a:pt x="330307" y="230303"/>
                      <a:pt x="330307" y="200480"/>
                    </a:cubicBezTo>
                    <a:cubicBezTo>
                      <a:pt x="330307" y="170657"/>
                      <a:pt x="306130" y="146480"/>
                      <a:pt x="276307" y="146480"/>
                    </a:cubicBezTo>
                    <a:close/>
                    <a:moveTo>
                      <a:pt x="132534" y="146480"/>
                    </a:moveTo>
                    <a:cubicBezTo>
                      <a:pt x="102711" y="146480"/>
                      <a:pt x="78534" y="170657"/>
                      <a:pt x="78534" y="200480"/>
                    </a:cubicBezTo>
                    <a:cubicBezTo>
                      <a:pt x="78534" y="230303"/>
                      <a:pt x="102711" y="254480"/>
                      <a:pt x="132534" y="254480"/>
                    </a:cubicBezTo>
                    <a:cubicBezTo>
                      <a:pt x="162357" y="254480"/>
                      <a:pt x="186534" y="230303"/>
                      <a:pt x="186534" y="200480"/>
                    </a:cubicBezTo>
                    <a:cubicBezTo>
                      <a:pt x="186534" y="170657"/>
                      <a:pt x="162357" y="146480"/>
                      <a:pt x="132534" y="146480"/>
                    </a:cubicBezTo>
                    <a:close/>
                    <a:moveTo>
                      <a:pt x="65966" y="0"/>
                    </a:moveTo>
                    <a:lnTo>
                      <a:pt x="342331" y="0"/>
                    </a:lnTo>
                    <a:lnTo>
                      <a:pt x="489044" y="0"/>
                    </a:lnTo>
                    <a:lnTo>
                      <a:pt x="520887" y="0"/>
                    </a:lnTo>
                    <a:cubicBezTo>
                      <a:pt x="557319" y="0"/>
                      <a:pt x="586853" y="29534"/>
                      <a:pt x="586853" y="65966"/>
                    </a:cubicBezTo>
                    <a:lnTo>
                      <a:pt x="586853" y="230875"/>
                    </a:lnTo>
                    <a:lnTo>
                      <a:pt x="586853" y="329820"/>
                    </a:lnTo>
                    <a:cubicBezTo>
                      <a:pt x="586853" y="366252"/>
                      <a:pt x="557319" y="395786"/>
                      <a:pt x="520887" y="395786"/>
                    </a:cubicBezTo>
                    <a:lnTo>
                      <a:pt x="489044" y="395786"/>
                    </a:lnTo>
                    <a:lnTo>
                      <a:pt x="348591" y="554441"/>
                    </a:lnTo>
                    <a:lnTo>
                      <a:pt x="342331" y="395786"/>
                    </a:lnTo>
                    <a:lnTo>
                      <a:pt x="65966" y="395786"/>
                    </a:lnTo>
                    <a:cubicBezTo>
                      <a:pt x="29534" y="395786"/>
                      <a:pt x="0" y="366252"/>
                      <a:pt x="0" y="329820"/>
                    </a:cubicBezTo>
                    <a:lnTo>
                      <a:pt x="0" y="230875"/>
                    </a:lnTo>
                    <a:lnTo>
                      <a:pt x="0" y="65966"/>
                    </a:lnTo>
                    <a:cubicBezTo>
                      <a:pt x="0" y="29534"/>
                      <a:pt x="29534" y="0"/>
                      <a:pt x="65966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5" name="组合 214"/>
            <p:cNvGrpSpPr/>
            <p:nvPr/>
          </p:nvGrpSpPr>
          <p:grpSpPr>
            <a:xfrm>
              <a:off x="6140089" y="2458245"/>
              <a:ext cx="1037678" cy="1037678"/>
              <a:chOff x="5816239" y="2210595"/>
              <a:chExt cx="1037678" cy="1037678"/>
            </a:xfrm>
          </p:grpSpPr>
          <p:grpSp>
            <p:nvGrpSpPr>
              <p:cNvPr id="216" name="组合 215"/>
              <p:cNvGrpSpPr/>
              <p:nvPr/>
            </p:nvGrpSpPr>
            <p:grpSpPr>
              <a:xfrm>
                <a:off x="5816239" y="2210595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218" name="矩形 217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9" name="矩形 218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17" name="任意多边形 216"/>
              <p:cNvSpPr/>
              <p:nvPr/>
            </p:nvSpPr>
            <p:spPr>
              <a:xfrm>
                <a:off x="6019135" y="2415822"/>
                <a:ext cx="603882" cy="603882"/>
              </a:xfrm>
              <a:custGeom>
                <a:avLst/>
                <a:gdLst/>
                <a:ahLst/>
                <a:cxnLst/>
                <a:rect l="l" t="t" r="r" b="b"/>
                <a:pathLst>
                  <a:path w="603882" h="603882">
                    <a:moveTo>
                      <a:pt x="364344" y="256601"/>
                    </a:moveTo>
                    <a:cubicBezTo>
                      <a:pt x="353678" y="258734"/>
                      <a:pt x="335546" y="260867"/>
                      <a:pt x="309948" y="263001"/>
                    </a:cubicBezTo>
                    <a:cubicBezTo>
                      <a:pt x="287549" y="265134"/>
                      <a:pt x="274217" y="265667"/>
                      <a:pt x="269950" y="264601"/>
                    </a:cubicBezTo>
                    <a:cubicBezTo>
                      <a:pt x="266750" y="264601"/>
                      <a:pt x="264084" y="264067"/>
                      <a:pt x="261951" y="263001"/>
                    </a:cubicBezTo>
                    <a:cubicBezTo>
                      <a:pt x="257684" y="260867"/>
                      <a:pt x="254484" y="259801"/>
                      <a:pt x="252351" y="259801"/>
                    </a:cubicBezTo>
                    <a:cubicBezTo>
                      <a:pt x="239552" y="264067"/>
                      <a:pt x="232619" y="272067"/>
                      <a:pt x="231553" y="283799"/>
                    </a:cubicBezTo>
                    <a:cubicBezTo>
                      <a:pt x="233686" y="288066"/>
                      <a:pt x="235286" y="289132"/>
                      <a:pt x="236352" y="286999"/>
                    </a:cubicBezTo>
                    <a:cubicBezTo>
                      <a:pt x="245952" y="286999"/>
                      <a:pt x="255551" y="285933"/>
                      <a:pt x="265150" y="283799"/>
                    </a:cubicBezTo>
                    <a:cubicBezTo>
                      <a:pt x="287549" y="279533"/>
                      <a:pt x="317947" y="277933"/>
                      <a:pt x="356345" y="279000"/>
                    </a:cubicBezTo>
                    <a:cubicBezTo>
                      <a:pt x="356345" y="281133"/>
                      <a:pt x="356345" y="282200"/>
                      <a:pt x="356345" y="282200"/>
                    </a:cubicBezTo>
                    <a:cubicBezTo>
                      <a:pt x="309414" y="330197"/>
                      <a:pt x="268350" y="367528"/>
                      <a:pt x="233152" y="394193"/>
                    </a:cubicBezTo>
                    <a:cubicBezTo>
                      <a:pt x="232086" y="396326"/>
                      <a:pt x="229419" y="397926"/>
                      <a:pt x="225153" y="398992"/>
                    </a:cubicBezTo>
                    <a:cubicBezTo>
                      <a:pt x="220887" y="401126"/>
                      <a:pt x="218753" y="402726"/>
                      <a:pt x="218753" y="403792"/>
                    </a:cubicBezTo>
                    <a:cubicBezTo>
                      <a:pt x="215554" y="406992"/>
                      <a:pt x="214487" y="409658"/>
                      <a:pt x="215554" y="411792"/>
                    </a:cubicBezTo>
                    <a:cubicBezTo>
                      <a:pt x="217687" y="419258"/>
                      <a:pt x="221420" y="426724"/>
                      <a:pt x="226753" y="434190"/>
                    </a:cubicBezTo>
                    <a:cubicBezTo>
                      <a:pt x="227819" y="435257"/>
                      <a:pt x="229953" y="435790"/>
                      <a:pt x="233152" y="435790"/>
                    </a:cubicBezTo>
                    <a:cubicBezTo>
                      <a:pt x="244885" y="432590"/>
                      <a:pt x="265150" y="430457"/>
                      <a:pt x="293949" y="429391"/>
                    </a:cubicBezTo>
                    <a:cubicBezTo>
                      <a:pt x="300348" y="430457"/>
                      <a:pt x="308348" y="431524"/>
                      <a:pt x="317947" y="432590"/>
                    </a:cubicBezTo>
                    <a:cubicBezTo>
                      <a:pt x="339279" y="434724"/>
                      <a:pt x="354745" y="435790"/>
                      <a:pt x="364344" y="435790"/>
                    </a:cubicBezTo>
                    <a:cubicBezTo>
                      <a:pt x="379277" y="434724"/>
                      <a:pt x="392076" y="425657"/>
                      <a:pt x="402742" y="408592"/>
                    </a:cubicBezTo>
                    <a:cubicBezTo>
                      <a:pt x="401676" y="407525"/>
                      <a:pt x="401142" y="406459"/>
                      <a:pt x="401142" y="405392"/>
                    </a:cubicBezTo>
                    <a:cubicBezTo>
                      <a:pt x="381943" y="411792"/>
                      <a:pt x="340879" y="414458"/>
                      <a:pt x="277950" y="413392"/>
                    </a:cubicBezTo>
                    <a:cubicBezTo>
                      <a:pt x="263017" y="412325"/>
                      <a:pt x="252885" y="411792"/>
                      <a:pt x="247552" y="411792"/>
                    </a:cubicBezTo>
                    <a:cubicBezTo>
                      <a:pt x="245418" y="410725"/>
                      <a:pt x="245418" y="409658"/>
                      <a:pt x="247552" y="408592"/>
                    </a:cubicBezTo>
                    <a:cubicBezTo>
                      <a:pt x="250751" y="405392"/>
                      <a:pt x="257151" y="399526"/>
                      <a:pt x="266750" y="390993"/>
                    </a:cubicBezTo>
                    <a:cubicBezTo>
                      <a:pt x="321147" y="338729"/>
                      <a:pt x="355812" y="307798"/>
                      <a:pt x="370744" y="298199"/>
                    </a:cubicBezTo>
                    <a:cubicBezTo>
                      <a:pt x="371811" y="298199"/>
                      <a:pt x="373944" y="297132"/>
                      <a:pt x="377144" y="294999"/>
                    </a:cubicBezTo>
                    <a:cubicBezTo>
                      <a:pt x="383543" y="291799"/>
                      <a:pt x="387810" y="289132"/>
                      <a:pt x="389943" y="286999"/>
                    </a:cubicBezTo>
                    <a:cubicBezTo>
                      <a:pt x="389943" y="286999"/>
                      <a:pt x="389943" y="286466"/>
                      <a:pt x="389943" y="285399"/>
                    </a:cubicBezTo>
                    <a:cubicBezTo>
                      <a:pt x="389943" y="283266"/>
                      <a:pt x="389943" y="281666"/>
                      <a:pt x="389943" y="280600"/>
                    </a:cubicBezTo>
                    <a:cubicBezTo>
                      <a:pt x="383543" y="267800"/>
                      <a:pt x="377144" y="259801"/>
                      <a:pt x="370744" y="256601"/>
                    </a:cubicBezTo>
                    <a:cubicBezTo>
                      <a:pt x="369677" y="256601"/>
                      <a:pt x="368611" y="256601"/>
                      <a:pt x="367544" y="256601"/>
                    </a:cubicBezTo>
                    <a:cubicBezTo>
                      <a:pt x="365411" y="256601"/>
                      <a:pt x="364344" y="256601"/>
                      <a:pt x="364344" y="256601"/>
                    </a:cubicBezTo>
                    <a:close/>
                    <a:moveTo>
                      <a:pt x="301941" y="0"/>
                    </a:moveTo>
                    <a:lnTo>
                      <a:pt x="397332" y="195766"/>
                    </a:lnTo>
                    <a:lnTo>
                      <a:pt x="603882" y="230663"/>
                    </a:lnTo>
                    <a:lnTo>
                      <a:pt x="456287" y="386549"/>
                    </a:lnTo>
                    <a:lnTo>
                      <a:pt x="488551" y="603882"/>
                    </a:lnTo>
                    <a:lnTo>
                      <a:pt x="301941" y="504459"/>
                    </a:lnTo>
                    <a:lnTo>
                      <a:pt x="115331" y="603882"/>
                    </a:lnTo>
                    <a:lnTo>
                      <a:pt x="147595" y="386549"/>
                    </a:lnTo>
                    <a:lnTo>
                      <a:pt x="0" y="230663"/>
                    </a:lnTo>
                    <a:lnTo>
                      <a:pt x="206550" y="195766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0" name="组合 219"/>
            <p:cNvGrpSpPr/>
            <p:nvPr/>
          </p:nvGrpSpPr>
          <p:grpSpPr>
            <a:xfrm>
              <a:off x="4072066" y="3487508"/>
              <a:ext cx="1037678" cy="1037678"/>
              <a:chOff x="3748216" y="3239858"/>
              <a:chExt cx="1037678" cy="1037678"/>
            </a:xfrm>
          </p:grpSpPr>
          <p:grpSp>
            <p:nvGrpSpPr>
              <p:cNvPr id="221" name="组合 220"/>
              <p:cNvGrpSpPr/>
              <p:nvPr/>
            </p:nvGrpSpPr>
            <p:grpSpPr>
              <a:xfrm>
                <a:off x="3748216" y="3239858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223" name="矩形 222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4" name="矩形 223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22" name="任意多边形 221"/>
              <p:cNvSpPr/>
              <p:nvPr/>
            </p:nvSpPr>
            <p:spPr>
              <a:xfrm>
                <a:off x="3957895" y="3431179"/>
                <a:ext cx="655670" cy="655668"/>
              </a:xfrm>
              <a:custGeom>
                <a:avLst/>
                <a:gdLst>
                  <a:gd name="connsiteX0" fmla="*/ 406400 w 812801"/>
                  <a:gd name="connsiteY0" fmla="*/ 219864 h 812801"/>
                  <a:gd name="connsiteX1" fmla="*/ 271069 w 812801"/>
                  <a:gd name="connsiteY1" fmla="*/ 355195 h 812801"/>
                  <a:gd name="connsiteX2" fmla="*/ 281704 w 812801"/>
                  <a:gd name="connsiteY2" fmla="*/ 407872 h 812801"/>
                  <a:gd name="connsiteX3" fmla="*/ 300924 w 812801"/>
                  <a:gd name="connsiteY3" fmla="*/ 436379 h 812801"/>
                  <a:gd name="connsiteX4" fmla="*/ 257056 w 812801"/>
                  <a:gd name="connsiteY4" fmla="*/ 495600 h 812801"/>
                  <a:gd name="connsiteX5" fmla="*/ 198672 w 812801"/>
                  <a:gd name="connsiteY5" fmla="*/ 719157 h 812801"/>
                  <a:gd name="connsiteX6" fmla="*/ 283741 w 812801"/>
                  <a:gd name="connsiteY6" fmla="*/ 719157 h 812801"/>
                  <a:gd name="connsiteX7" fmla="*/ 314603 w 812801"/>
                  <a:gd name="connsiteY7" fmla="*/ 513068 h 812801"/>
                  <a:gd name="connsiteX8" fmla="*/ 337783 w 812801"/>
                  <a:gd name="connsiteY8" fmla="*/ 469144 h 812801"/>
                  <a:gd name="connsiteX9" fmla="*/ 353723 w 812801"/>
                  <a:gd name="connsiteY9" fmla="*/ 479891 h 812801"/>
                  <a:gd name="connsiteX10" fmla="*/ 406400 w 812801"/>
                  <a:gd name="connsiteY10" fmla="*/ 490526 h 812801"/>
                  <a:gd name="connsiteX11" fmla="*/ 541731 w 812801"/>
                  <a:gd name="connsiteY11" fmla="*/ 355195 h 812801"/>
                  <a:gd name="connsiteX12" fmla="*/ 406400 w 812801"/>
                  <a:gd name="connsiteY12" fmla="*/ 219864 h 812801"/>
                  <a:gd name="connsiteX13" fmla="*/ 395077 w 812801"/>
                  <a:gd name="connsiteY13" fmla="*/ 112995 h 812801"/>
                  <a:gd name="connsiteX14" fmla="*/ 257451 w 812801"/>
                  <a:gd name="connsiteY14" fmla="*/ 163876 h 812801"/>
                  <a:gd name="connsiteX15" fmla="*/ 176269 w 812801"/>
                  <a:gd name="connsiteY15" fmla="*/ 431539 h 812801"/>
                  <a:gd name="connsiteX16" fmla="*/ 222719 w 812801"/>
                  <a:gd name="connsiteY16" fmla="*/ 416129 h 812801"/>
                  <a:gd name="connsiteX17" fmla="*/ 287515 w 812801"/>
                  <a:gd name="connsiteY17" fmla="*/ 202491 h 812801"/>
                  <a:gd name="connsiteX18" fmla="*/ 510520 w 812801"/>
                  <a:gd name="connsiteY18" fmla="*/ 192066 h 812801"/>
                  <a:gd name="connsiteX19" fmla="*/ 594965 w 812801"/>
                  <a:gd name="connsiteY19" fmla="*/ 398728 h 812801"/>
                  <a:gd name="connsiteX20" fmla="*/ 428473 w 812801"/>
                  <a:gd name="connsiteY20" fmla="*/ 547457 h 812801"/>
                  <a:gd name="connsiteX21" fmla="*/ 434053 w 812801"/>
                  <a:gd name="connsiteY21" fmla="*/ 596077 h 812801"/>
                  <a:gd name="connsiteX22" fmla="*/ 642648 w 812801"/>
                  <a:gd name="connsiteY22" fmla="*/ 409737 h 812801"/>
                  <a:gd name="connsiteX23" fmla="*/ 536850 w 812801"/>
                  <a:gd name="connsiteY23" fmla="*/ 150814 h 812801"/>
                  <a:gd name="connsiteX24" fmla="*/ 395077 w 812801"/>
                  <a:gd name="connsiteY24" fmla="*/ 112995 h 812801"/>
                  <a:gd name="connsiteX25" fmla="*/ 135470 w 812801"/>
                  <a:gd name="connsiteY25" fmla="*/ 0 h 812801"/>
                  <a:gd name="connsiteX26" fmla="*/ 677331 w 812801"/>
                  <a:gd name="connsiteY26" fmla="*/ 0 h 812801"/>
                  <a:gd name="connsiteX27" fmla="*/ 812801 w 812801"/>
                  <a:gd name="connsiteY27" fmla="*/ 135470 h 812801"/>
                  <a:gd name="connsiteX28" fmla="*/ 812801 w 812801"/>
                  <a:gd name="connsiteY28" fmla="*/ 677331 h 812801"/>
                  <a:gd name="connsiteX29" fmla="*/ 677331 w 812801"/>
                  <a:gd name="connsiteY29" fmla="*/ 812801 h 812801"/>
                  <a:gd name="connsiteX30" fmla="*/ 135470 w 812801"/>
                  <a:gd name="connsiteY30" fmla="*/ 812801 h 812801"/>
                  <a:gd name="connsiteX31" fmla="*/ 0 w 812801"/>
                  <a:gd name="connsiteY31" fmla="*/ 677331 h 812801"/>
                  <a:gd name="connsiteX32" fmla="*/ 0 w 812801"/>
                  <a:gd name="connsiteY32" fmla="*/ 135470 h 812801"/>
                  <a:gd name="connsiteX33" fmla="*/ 135470 w 812801"/>
                  <a:gd name="connsiteY33" fmla="*/ 0 h 812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812801" h="812801">
                    <a:moveTo>
                      <a:pt x="406400" y="219864"/>
                    </a:moveTo>
                    <a:cubicBezTo>
                      <a:pt x="331659" y="219864"/>
                      <a:pt x="271069" y="280454"/>
                      <a:pt x="271069" y="355195"/>
                    </a:cubicBezTo>
                    <a:cubicBezTo>
                      <a:pt x="271069" y="373880"/>
                      <a:pt x="274856" y="391681"/>
                      <a:pt x="281704" y="407872"/>
                    </a:cubicBezTo>
                    <a:lnTo>
                      <a:pt x="300924" y="436379"/>
                    </a:lnTo>
                    <a:lnTo>
                      <a:pt x="257056" y="495600"/>
                    </a:lnTo>
                    <a:cubicBezTo>
                      <a:pt x="219376" y="562820"/>
                      <a:pt x="198672" y="639556"/>
                      <a:pt x="198672" y="719157"/>
                    </a:cubicBezTo>
                    <a:lnTo>
                      <a:pt x="283741" y="719157"/>
                    </a:lnTo>
                    <a:cubicBezTo>
                      <a:pt x="283741" y="648985"/>
                      <a:pt x="291690" y="576832"/>
                      <a:pt x="314603" y="513068"/>
                    </a:cubicBezTo>
                    <a:lnTo>
                      <a:pt x="337783" y="469144"/>
                    </a:lnTo>
                    <a:lnTo>
                      <a:pt x="353723" y="479891"/>
                    </a:lnTo>
                    <a:cubicBezTo>
                      <a:pt x="369914" y="486739"/>
                      <a:pt x="387715" y="490526"/>
                      <a:pt x="406400" y="490526"/>
                    </a:cubicBezTo>
                    <a:cubicBezTo>
                      <a:pt x="481141" y="490526"/>
                      <a:pt x="541731" y="429936"/>
                      <a:pt x="541731" y="355195"/>
                    </a:cubicBezTo>
                    <a:cubicBezTo>
                      <a:pt x="541731" y="280454"/>
                      <a:pt x="481141" y="219864"/>
                      <a:pt x="406400" y="219864"/>
                    </a:cubicBezTo>
                    <a:close/>
                    <a:moveTo>
                      <a:pt x="395077" y="112995"/>
                    </a:moveTo>
                    <a:cubicBezTo>
                      <a:pt x="346164" y="115282"/>
                      <a:pt x="297942" y="132352"/>
                      <a:pt x="257451" y="163876"/>
                    </a:cubicBezTo>
                    <a:cubicBezTo>
                      <a:pt x="176469" y="226923"/>
                      <a:pt x="143954" y="334128"/>
                      <a:pt x="176269" y="431539"/>
                    </a:cubicBezTo>
                    <a:lnTo>
                      <a:pt x="222719" y="416129"/>
                    </a:lnTo>
                    <a:cubicBezTo>
                      <a:pt x="196926" y="338380"/>
                      <a:pt x="222878" y="252813"/>
                      <a:pt x="287515" y="202491"/>
                    </a:cubicBezTo>
                    <a:cubicBezTo>
                      <a:pt x="352152" y="152170"/>
                      <a:pt x="441471" y="147994"/>
                      <a:pt x="510520" y="192066"/>
                    </a:cubicBezTo>
                    <a:cubicBezTo>
                      <a:pt x="579570" y="236140"/>
                      <a:pt x="613392" y="318911"/>
                      <a:pt x="594965" y="398728"/>
                    </a:cubicBezTo>
                    <a:cubicBezTo>
                      <a:pt x="576538" y="478545"/>
                      <a:pt x="509854" y="538114"/>
                      <a:pt x="428473" y="547457"/>
                    </a:cubicBezTo>
                    <a:lnTo>
                      <a:pt x="434053" y="596077"/>
                    </a:lnTo>
                    <a:cubicBezTo>
                      <a:pt x="536015" y="584371"/>
                      <a:pt x="619562" y="509738"/>
                      <a:pt x="642648" y="409737"/>
                    </a:cubicBezTo>
                    <a:cubicBezTo>
                      <a:pt x="665736" y="309736"/>
                      <a:pt x="623361" y="206032"/>
                      <a:pt x="536850" y="150814"/>
                    </a:cubicBezTo>
                    <a:cubicBezTo>
                      <a:pt x="493594" y="123205"/>
                      <a:pt x="443990" y="110709"/>
                      <a:pt x="395077" y="112995"/>
                    </a:cubicBezTo>
                    <a:close/>
                    <a:moveTo>
                      <a:pt x="135470" y="0"/>
                    </a:moveTo>
                    <a:lnTo>
                      <a:pt x="677331" y="0"/>
                    </a:lnTo>
                    <a:cubicBezTo>
                      <a:pt x="752149" y="0"/>
                      <a:pt x="812801" y="60652"/>
                      <a:pt x="812801" y="135470"/>
                    </a:cubicBezTo>
                    <a:lnTo>
                      <a:pt x="812801" y="677331"/>
                    </a:lnTo>
                    <a:cubicBezTo>
                      <a:pt x="812801" y="752149"/>
                      <a:pt x="752149" y="812801"/>
                      <a:pt x="677331" y="812801"/>
                    </a:cubicBezTo>
                    <a:lnTo>
                      <a:pt x="135470" y="812801"/>
                    </a:lnTo>
                    <a:cubicBezTo>
                      <a:pt x="60652" y="812801"/>
                      <a:pt x="0" y="752149"/>
                      <a:pt x="0" y="677331"/>
                    </a:cubicBezTo>
                    <a:lnTo>
                      <a:pt x="0" y="135470"/>
                    </a:lnTo>
                    <a:cubicBezTo>
                      <a:pt x="0" y="60652"/>
                      <a:pt x="60652" y="0"/>
                      <a:pt x="135470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5" name="组合 224"/>
            <p:cNvGrpSpPr/>
            <p:nvPr/>
          </p:nvGrpSpPr>
          <p:grpSpPr>
            <a:xfrm>
              <a:off x="3042803" y="1427731"/>
              <a:ext cx="1037678" cy="1037678"/>
              <a:chOff x="2718953" y="1180081"/>
              <a:chExt cx="1037678" cy="1037678"/>
            </a:xfrm>
          </p:grpSpPr>
          <p:grpSp>
            <p:nvGrpSpPr>
              <p:cNvPr id="226" name="组合 225"/>
              <p:cNvGrpSpPr/>
              <p:nvPr/>
            </p:nvGrpSpPr>
            <p:grpSpPr>
              <a:xfrm>
                <a:off x="2718953" y="1180081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230" name="矩形 229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2" name="矩形 231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227" name="图片 226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909651" y="1480735"/>
                <a:ext cx="608544" cy="465354"/>
              </a:xfrm>
              <a:prstGeom prst="rect">
                <a:avLst/>
              </a:prstGeom>
            </p:spPr>
          </p:pic>
        </p:grpSp>
        <p:grpSp>
          <p:nvGrpSpPr>
            <p:cNvPr id="237" name="组合 236"/>
            <p:cNvGrpSpPr/>
            <p:nvPr/>
          </p:nvGrpSpPr>
          <p:grpSpPr>
            <a:xfrm>
              <a:off x="5106078" y="4516771"/>
              <a:ext cx="1037678" cy="1037678"/>
              <a:chOff x="4782228" y="4269121"/>
              <a:chExt cx="1037678" cy="1037678"/>
            </a:xfrm>
          </p:grpSpPr>
          <p:grpSp>
            <p:nvGrpSpPr>
              <p:cNvPr id="238" name="组合 237"/>
              <p:cNvGrpSpPr/>
              <p:nvPr/>
            </p:nvGrpSpPr>
            <p:grpSpPr>
              <a:xfrm>
                <a:off x="4782228" y="4269121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240" name="矩形 239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1" name="矩形 240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239" name="图片 23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940789" y="4600393"/>
                <a:ext cx="749873" cy="438950"/>
              </a:xfrm>
              <a:prstGeom prst="rect">
                <a:avLst/>
              </a:prstGeom>
            </p:spPr>
          </p:pic>
        </p:grpSp>
        <p:grpSp>
          <p:nvGrpSpPr>
            <p:cNvPr id="243" name="组合 242"/>
            <p:cNvGrpSpPr/>
            <p:nvPr/>
          </p:nvGrpSpPr>
          <p:grpSpPr>
            <a:xfrm>
              <a:off x="5106078" y="3487508"/>
              <a:ext cx="1037678" cy="1037678"/>
              <a:chOff x="4782228" y="3239858"/>
              <a:chExt cx="1037678" cy="1037678"/>
            </a:xfrm>
          </p:grpSpPr>
          <p:grpSp>
            <p:nvGrpSpPr>
              <p:cNvPr id="244" name="组合 243"/>
              <p:cNvGrpSpPr/>
              <p:nvPr/>
            </p:nvGrpSpPr>
            <p:grpSpPr>
              <a:xfrm>
                <a:off x="4782228" y="3239858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253" name="矩形 252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4" name="矩形 253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45" name="组合 244"/>
              <p:cNvGrpSpPr/>
              <p:nvPr/>
            </p:nvGrpSpPr>
            <p:grpSpPr>
              <a:xfrm>
                <a:off x="4969886" y="3468141"/>
                <a:ext cx="606826" cy="606826"/>
                <a:chOff x="842170" y="4792959"/>
                <a:chExt cx="282701" cy="282702"/>
              </a:xfrm>
            </p:grpSpPr>
            <p:sp>
              <p:nvSpPr>
                <p:cNvPr id="246" name="椭圆 245"/>
                <p:cNvSpPr/>
                <p:nvPr/>
              </p:nvSpPr>
              <p:spPr>
                <a:xfrm>
                  <a:off x="842170" y="4792959"/>
                  <a:ext cx="282701" cy="282702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7" name="任意多边形 246"/>
                <p:cNvSpPr/>
                <p:nvPr/>
              </p:nvSpPr>
              <p:spPr>
                <a:xfrm>
                  <a:off x="864726" y="4795038"/>
                  <a:ext cx="95803" cy="209948"/>
                </a:xfrm>
                <a:custGeom>
                  <a:avLst/>
                  <a:gdLst>
                    <a:gd name="connsiteX0" fmla="*/ 944380 w 954477"/>
                    <a:gd name="connsiteY0" fmla="*/ 0 h 2113613"/>
                    <a:gd name="connsiteX1" fmla="*/ 944380 w 954477"/>
                    <a:gd name="connsiteY1" fmla="*/ 689547 h 2113613"/>
                    <a:gd name="connsiteX2" fmla="*/ 839449 w 954477"/>
                    <a:gd name="connsiteY2" fmla="*/ 1274164 h 2113613"/>
                    <a:gd name="connsiteX3" fmla="*/ 359764 w 954477"/>
                    <a:gd name="connsiteY3" fmla="*/ 1873770 h 2113613"/>
                    <a:gd name="connsiteX4" fmla="*/ 0 w 954477"/>
                    <a:gd name="connsiteY4" fmla="*/ 2113613 h 2113613"/>
                    <a:gd name="connsiteX0" fmla="*/ 944380 w 955828"/>
                    <a:gd name="connsiteY0" fmla="*/ 0 h 2113613"/>
                    <a:gd name="connsiteX1" fmla="*/ 944380 w 955828"/>
                    <a:gd name="connsiteY1" fmla="*/ 689547 h 2113613"/>
                    <a:gd name="connsiteX2" fmla="*/ 820399 w 955828"/>
                    <a:gd name="connsiteY2" fmla="*/ 1264639 h 2113613"/>
                    <a:gd name="connsiteX3" fmla="*/ 359764 w 955828"/>
                    <a:gd name="connsiteY3" fmla="*/ 1873770 h 2113613"/>
                    <a:gd name="connsiteX4" fmla="*/ 0 w 955828"/>
                    <a:gd name="connsiteY4" fmla="*/ 2113613 h 2113613"/>
                    <a:gd name="connsiteX0" fmla="*/ 947448 w 957253"/>
                    <a:gd name="connsiteY0" fmla="*/ 0 h 2082928"/>
                    <a:gd name="connsiteX1" fmla="*/ 944380 w 957253"/>
                    <a:gd name="connsiteY1" fmla="*/ 658862 h 2082928"/>
                    <a:gd name="connsiteX2" fmla="*/ 820399 w 957253"/>
                    <a:gd name="connsiteY2" fmla="*/ 1233954 h 2082928"/>
                    <a:gd name="connsiteX3" fmla="*/ 359764 w 957253"/>
                    <a:gd name="connsiteY3" fmla="*/ 1843085 h 2082928"/>
                    <a:gd name="connsiteX4" fmla="*/ 0 w 957253"/>
                    <a:gd name="connsiteY4" fmla="*/ 2082928 h 2082928"/>
                    <a:gd name="connsiteX0" fmla="*/ 942465 w 955025"/>
                    <a:gd name="connsiteY0" fmla="*/ 0 h 2092894"/>
                    <a:gd name="connsiteX1" fmla="*/ 944380 w 955025"/>
                    <a:gd name="connsiteY1" fmla="*/ 668828 h 2092894"/>
                    <a:gd name="connsiteX2" fmla="*/ 820399 w 955025"/>
                    <a:gd name="connsiteY2" fmla="*/ 1243920 h 2092894"/>
                    <a:gd name="connsiteX3" fmla="*/ 359764 w 955025"/>
                    <a:gd name="connsiteY3" fmla="*/ 1853051 h 2092894"/>
                    <a:gd name="connsiteX4" fmla="*/ 0 w 955025"/>
                    <a:gd name="connsiteY4" fmla="*/ 2092894 h 20928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5025" h="2092894">
                      <a:moveTo>
                        <a:pt x="942465" y="0"/>
                      </a:moveTo>
                      <a:cubicBezTo>
                        <a:pt x="951209" y="238593"/>
                        <a:pt x="964724" y="461508"/>
                        <a:pt x="944380" y="668828"/>
                      </a:cubicBezTo>
                      <a:cubicBezTo>
                        <a:pt x="924036" y="876148"/>
                        <a:pt x="917835" y="1046550"/>
                        <a:pt x="820399" y="1243920"/>
                      </a:cubicBezTo>
                      <a:cubicBezTo>
                        <a:pt x="722963" y="1441291"/>
                        <a:pt x="496497" y="1711555"/>
                        <a:pt x="359764" y="1853051"/>
                      </a:cubicBezTo>
                      <a:cubicBezTo>
                        <a:pt x="223031" y="1994547"/>
                        <a:pt x="109928" y="2042926"/>
                        <a:pt x="0" y="2092894"/>
                      </a:cubicBezTo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8" name="任意多边形 247"/>
                <p:cNvSpPr/>
                <p:nvPr/>
              </p:nvSpPr>
              <p:spPr>
                <a:xfrm>
                  <a:off x="1003122" y="4795470"/>
                  <a:ext cx="104978" cy="205176"/>
                </a:xfrm>
                <a:custGeom>
                  <a:avLst/>
                  <a:gdLst>
                    <a:gd name="connsiteX0" fmla="*/ 48189 w 838764"/>
                    <a:gd name="connsiteY0" fmla="*/ 0 h 1937643"/>
                    <a:gd name="connsiteX1" fmla="*/ 564 w 838764"/>
                    <a:gd name="connsiteY1" fmla="*/ 390525 h 1937643"/>
                    <a:gd name="connsiteX2" fmla="*/ 76764 w 838764"/>
                    <a:gd name="connsiteY2" fmla="*/ 952500 h 1937643"/>
                    <a:gd name="connsiteX3" fmla="*/ 295839 w 838764"/>
                    <a:gd name="connsiteY3" fmla="*/ 1447800 h 1937643"/>
                    <a:gd name="connsiteX4" fmla="*/ 705414 w 838764"/>
                    <a:gd name="connsiteY4" fmla="*/ 1866900 h 1937643"/>
                    <a:gd name="connsiteX5" fmla="*/ 838764 w 838764"/>
                    <a:gd name="connsiteY5" fmla="*/ 1933575 h 1937643"/>
                    <a:gd name="connsiteX0" fmla="*/ 48189 w 857052"/>
                    <a:gd name="connsiteY0" fmla="*/ 0 h 1941521"/>
                    <a:gd name="connsiteX1" fmla="*/ 564 w 857052"/>
                    <a:gd name="connsiteY1" fmla="*/ 390525 h 1941521"/>
                    <a:gd name="connsiteX2" fmla="*/ 76764 w 857052"/>
                    <a:gd name="connsiteY2" fmla="*/ 952500 h 1941521"/>
                    <a:gd name="connsiteX3" fmla="*/ 295839 w 857052"/>
                    <a:gd name="connsiteY3" fmla="*/ 1447800 h 1941521"/>
                    <a:gd name="connsiteX4" fmla="*/ 705414 w 857052"/>
                    <a:gd name="connsiteY4" fmla="*/ 1866900 h 1941521"/>
                    <a:gd name="connsiteX5" fmla="*/ 857052 w 857052"/>
                    <a:gd name="connsiteY5" fmla="*/ 1938147 h 1941521"/>
                    <a:gd name="connsiteX0" fmla="*/ 48189 w 857052"/>
                    <a:gd name="connsiteY0" fmla="*/ 0 h 1938147"/>
                    <a:gd name="connsiteX1" fmla="*/ 564 w 857052"/>
                    <a:gd name="connsiteY1" fmla="*/ 390525 h 1938147"/>
                    <a:gd name="connsiteX2" fmla="*/ 76764 w 857052"/>
                    <a:gd name="connsiteY2" fmla="*/ 952500 h 1938147"/>
                    <a:gd name="connsiteX3" fmla="*/ 295839 w 857052"/>
                    <a:gd name="connsiteY3" fmla="*/ 1447800 h 1938147"/>
                    <a:gd name="connsiteX4" fmla="*/ 705414 w 857052"/>
                    <a:gd name="connsiteY4" fmla="*/ 1866900 h 1938147"/>
                    <a:gd name="connsiteX5" fmla="*/ 857052 w 857052"/>
                    <a:gd name="connsiteY5" fmla="*/ 1938147 h 1938147"/>
                    <a:gd name="connsiteX0" fmla="*/ 48189 w 857052"/>
                    <a:gd name="connsiteY0" fmla="*/ 0 h 1950605"/>
                    <a:gd name="connsiteX1" fmla="*/ 564 w 857052"/>
                    <a:gd name="connsiteY1" fmla="*/ 402983 h 1950605"/>
                    <a:gd name="connsiteX2" fmla="*/ 76764 w 857052"/>
                    <a:gd name="connsiteY2" fmla="*/ 964958 h 1950605"/>
                    <a:gd name="connsiteX3" fmla="*/ 295839 w 857052"/>
                    <a:gd name="connsiteY3" fmla="*/ 1460258 h 1950605"/>
                    <a:gd name="connsiteX4" fmla="*/ 705414 w 857052"/>
                    <a:gd name="connsiteY4" fmla="*/ 1879358 h 1950605"/>
                    <a:gd name="connsiteX5" fmla="*/ 857052 w 857052"/>
                    <a:gd name="connsiteY5" fmla="*/ 1950605 h 1950605"/>
                    <a:gd name="connsiteX0" fmla="*/ 48189 w 983343"/>
                    <a:gd name="connsiteY0" fmla="*/ 0 h 2045321"/>
                    <a:gd name="connsiteX1" fmla="*/ 564 w 983343"/>
                    <a:gd name="connsiteY1" fmla="*/ 402983 h 2045321"/>
                    <a:gd name="connsiteX2" fmla="*/ 76764 w 983343"/>
                    <a:gd name="connsiteY2" fmla="*/ 964958 h 2045321"/>
                    <a:gd name="connsiteX3" fmla="*/ 295839 w 983343"/>
                    <a:gd name="connsiteY3" fmla="*/ 1460258 h 2045321"/>
                    <a:gd name="connsiteX4" fmla="*/ 705414 w 983343"/>
                    <a:gd name="connsiteY4" fmla="*/ 1879358 h 2045321"/>
                    <a:gd name="connsiteX5" fmla="*/ 983343 w 983343"/>
                    <a:gd name="connsiteY5" fmla="*/ 2045321 h 2045321"/>
                    <a:gd name="connsiteX0" fmla="*/ 48189 w 1046488"/>
                    <a:gd name="connsiteY0" fmla="*/ 0 h 2045321"/>
                    <a:gd name="connsiteX1" fmla="*/ 564 w 1046488"/>
                    <a:gd name="connsiteY1" fmla="*/ 402983 h 2045321"/>
                    <a:gd name="connsiteX2" fmla="*/ 76764 w 1046488"/>
                    <a:gd name="connsiteY2" fmla="*/ 964958 h 2045321"/>
                    <a:gd name="connsiteX3" fmla="*/ 295839 w 1046488"/>
                    <a:gd name="connsiteY3" fmla="*/ 1460258 h 2045321"/>
                    <a:gd name="connsiteX4" fmla="*/ 705414 w 1046488"/>
                    <a:gd name="connsiteY4" fmla="*/ 1879358 h 2045321"/>
                    <a:gd name="connsiteX5" fmla="*/ 1046488 w 1046488"/>
                    <a:gd name="connsiteY5" fmla="*/ 2045321 h 2045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46488" h="2045321">
                      <a:moveTo>
                        <a:pt x="48189" y="0"/>
                      </a:moveTo>
                      <a:cubicBezTo>
                        <a:pt x="21995" y="115887"/>
                        <a:pt x="-4198" y="242157"/>
                        <a:pt x="564" y="402983"/>
                      </a:cubicBezTo>
                      <a:cubicBezTo>
                        <a:pt x="5326" y="563809"/>
                        <a:pt x="27551" y="788746"/>
                        <a:pt x="76764" y="964958"/>
                      </a:cubicBezTo>
                      <a:cubicBezTo>
                        <a:pt x="125977" y="1141171"/>
                        <a:pt x="191064" y="1307858"/>
                        <a:pt x="295839" y="1460258"/>
                      </a:cubicBezTo>
                      <a:cubicBezTo>
                        <a:pt x="400614" y="1612658"/>
                        <a:pt x="611879" y="1797634"/>
                        <a:pt x="705414" y="1879358"/>
                      </a:cubicBezTo>
                      <a:cubicBezTo>
                        <a:pt x="798949" y="1961082"/>
                        <a:pt x="1020485" y="2029605"/>
                        <a:pt x="1046488" y="2045321"/>
                      </a:cubicBezTo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9" name="任意多边形 248"/>
                <p:cNvSpPr/>
                <p:nvPr/>
              </p:nvSpPr>
              <p:spPr>
                <a:xfrm>
                  <a:off x="888686" y="4928577"/>
                  <a:ext cx="96338" cy="110312"/>
                </a:xfrm>
                <a:custGeom>
                  <a:avLst/>
                  <a:gdLst>
                    <a:gd name="connsiteX0" fmla="*/ 952500 w 952500"/>
                    <a:gd name="connsiteY0" fmla="*/ 0 h 1104900"/>
                    <a:gd name="connsiteX1" fmla="*/ 733425 w 952500"/>
                    <a:gd name="connsiteY1" fmla="*/ 409575 h 1104900"/>
                    <a:gd name="connsiteX2" fmla="*/ 371475 w 952500"/>
                    <a:gd name="connsiteY2" fmla="*/ 838200 h 1104900"/>
                    <a:gd name="connsiteX3" fmla="*/ 0 w 952500"/>
                    <a:gd name="connsiteY3" fmla="*/ 1104900 h 1104900"/>
                    <a:gd name="connsiteX0" fmla="*/ 960360 w 960360"/>
                    <a:gd name="connsiteY0" fmla="*/ 0 h 1099660"/>
                    <a:gd name="connsiteX1" fmla="*/ 741285 w 960360"/>
                    <a:gd name="connsiteY1" fmla="*/ 409575 h 1099660"/>
                    <a:gd name="connsiteX2" fmla="*/ 379335 w 960360"/>
                    <a:gd name="connsiteY2" fmla="*/ 838200 h 1099660"/>
                    <a:gd name="connsiteX3" fmla="*/ 0 w 960360"/>
                    <a:gd name="connsiteY3" fmla="*/ 1099660 h 1099660"/>
                    <a:gd name="connsiteX0" fmla="*/ 960360 w 960360"/>
                    <a:gd name="connsiteY0" fmla="*/ 0 h 1099660"/>
                    <a:gd name="connsiteX1" fmla="*/ 741285 w 960360"/>
                    <a:gd name="connsiteY1" fmla="*/ 409575 h 1099660"/>
                    <a:gd name="connsiteX2" fmla="*/ 371475 w 960360"/>
                    <a:gd name="connsiteY2" fmla="*/ 835580 h 1099660"/>
                    <a:gd name="connsiteX3" fmla="*/ 0 w 960360"/>
                    <a:gd name="connsiteY3" fmla="*/ 1099660 h 1099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0360" h="1099660">
                      <a:moveTo>
                        <a:pt x="960360" y="0"/>
                      </a:moveTo>
                      <a:cubicBezTo>
                        <a:pt x="899241" y="134937"/>
                        <a:pt x="839433" y="270312"/>
                        <a:pt x="741285" y="409575"/>
                      </a:cubicBezTo>
                      <a:cubicBezTo>
                        <a:pt x="643138" y="548838"/>
                        <a:pt x="495022" y="720566"/>
                        <a:pt x="371475" y="835580"/>
                      </a:cubicBezTo>
                      <a:cubicBezTo>
                        <a:pt x="247928" y="950594"/>
                        <a:pt x="124618" y="1024254"/>
                        <a:pt x="0" y="1099660"/>
                      </a:cubicBezTo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1" name="任意多边形 250"/>
                <p:cNvSpPr/>
                <p:nvPr/>
              </p:nvSpPr>
              <p:spPr>
                <a:xfrm>
                  <a:off x="985550" y="4929579"/>
                  <a:ext cx="91465" cy="108812"/>
                </a:xfrm>
                <a:custGeom>
                  <a:avLst/>
                  <a:gdLst>
                    <a:gd name="connsiteX0" fmla="*/ 911780 w 911780"/>
                    <a:gd name="connsiteY0" fmla="*/ 1084704 h 1084704"/>
                    <a:gd name="connsiteX1" fmla="*/ 704796 w 911780"/>
                    <a:gd name="connsiteY1" fmla="*/ 940601 h 1084704"/>
                    <a:gd name="connsiteX2" fmla="*/ 343228 w 911780"/>
                    <a:gd name="connsiteY2" fmla="*/ 605233 h 1084704"/>
                    <a:gd name="connsiteX3" fmla="*/ 115283 w 911780"/>
                    <a:gd name="connsiteY3" fmla="*/ 267246 h 1084704"/>
                    <a:gd name="connsiteX4" fmla="*/ 0 w 911780"/>
                    <a:gd name="connsiteY4" fmla="*/ 0 h 1084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11780" h="1084704">
                      <a:moveTo>
                        <a:pt x="911780" y="1084704"/>
                      </a:moveTo>
                      <a:cubicBezTo>
                        <a:pt x="855667" y="1052608"/>
                        <a:pt x="799555" y="1020513"/>
                        <a:pt x="704796" y="940601"/>
                      </a:cubicBezTo>
                      <a:cubicBezTo>
                        <a:pt x="610037" y="860689"/>
                        <a:pt x="441480" y="717459"/>
                        <a:pt x="343228" y="605233"/>
                      </a:cubicBezTo>
                      <a:cubicBezTo>
                        <a:pt x="244976" y="493007"/>
                        <a:pt x="172488" y="368118"/>
                        <a:pt x="115283" y="267246"/>
                      </a:cubicBezTo>
                      <a:cubicBezTo>
                        <a:pt x="58078" y="166374"/>
                        <a:pt x="29039" y="83187"/>
                        <a:pt x="0" y="0"/>
                      </a:cubicBezTo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55" name="组合 254"/>
            <p:cNvGrpSpPr/>
            <p:nvPr/>
          </p:nvGrpSpPr>
          <p:grpSpPr>
            <a:xfrm>
              <a:off x="5106078" y="2458245"/>
              <a:ext cx="1037678" cy="1037678"/>
              <a:chOff x="4782228" y="2210595"/>
              <a:chExt cx="1037678" cy="1037678"/>
            </a:xfrm>
          </p:grpSpPr>
          <p:grpSp>
            <p:nvGrpSpPr>
              <p:cNvPr id="256" name="组合 255"/>
              <p:cNvGrpSpPr/>
              <p:nvPr/>
            </p:nvGrpSpPr>
            <p:grpSpPr>
              <a:xfrm>
                <a:off x="4782228" y="2210595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260" name="矩形 259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1" name="矩形 260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57" name="组合 256"/>
              <p:cNvGrpSpPr/>
              <p:nvPr/>
            </p:nvGrpSpPr>
            <p:grpSpPr>
              <a:xfrm>
                <a:off x="4959626" y="2454964"/>
                <a:ext cx="755375" cy="566531"/>
                <a:chOff x="4959626" y="2454964"/>
                <a:chExt cx="755375" cy="566531"/>
              </a:xfrm>
            </p:grpSpPr>
            <p:sp>
              <p:nvSpPr>
                <p:cNvPr id="258" name="任意多边形 257"/>
                <p:cNvSpPr/>
                <p:nvPr/>
              </p:nvSpPr>
              <p:spPr>
                <a:xfrm>
                  <a:off x="5059019" y="2454965"/>
                  <a:ext cx="655982" cy="546488"/>
                </a:xfrm>
                <a:custGeom>
                  <a:avLst/>
                  <a:gdLst>
                    <a:gd name="connsiteX0" fmla="*/ 423534 w 847068"/>
                    <a:gd name="connsiteY0" fmla="*/ 0 h 705678"/>
                    <a:gd name="connsiteX1" fmla="*/ 657104 w 847068"/>
                    <a:gd name="connsiteY1" fmla="*/ 233570 h 705678"/>
                    <a:gd name="connsiteX2" fmla="*/ 514450 w 847068"/>
                    <a:gd name="connsiteY2" fmla="*/ 448785 h 705678"/>
                    <a:gd name="connsiteX3" fmla="*/ 503048 w 847068"/>
                    <a:gd name="connsiteY3" fmla="*/ 452324 h 705678"/>
                    <a:gd name="connsiteX4" fmla="*/ 503048 w 847068"/>
                    <a:gd name="connsiteY4" fmla="*/ 485103 h 705678"/>
                    <a:gd name="connsiteX5" fmla="*/ 552433 w 847068"/>
                    <a:gd name="connsiteY5" fmla="*/ 490086 h 705678"/>
                    <a:gd name="connsiteX6" fmla="*/ 822934 w 847068"/>
                    <a:gd name="connsiteY6" fmla="*/ 653783 h 705678"/>
                    <a:gd name="connsiteX7" fmla="*/ 847068 w 847068"/>
                    <a:gd name="connsiteY7" fmla="*/ 705678 h 705678"/>
                    <a:gd name="connsiteX8" fmla="*/ 0 w 847068"/>
                    <a:gd name="connsiteY8" fmla="*/ 705678 h 705678"/>
                    <a:gd name="connsiteX9" fmla="*/ 24134 w 847068"/>
                    <a:gd name="connsiteY9" fmla="*/ 653783 h 705678"/>
                    <a:gd name="connsiteX10" fmla="*/ 294635 w 847068"/>
                    <a:gd name="connsiteY10" fmla="*/ 490086 h 705678"/>
                    <a:gd name="connsiteX11" fmla="*/ 344021 w 847068"/>
                    <a:gd name="connsiteY11" fmla="*/ 485103 h 705678"/>
                    <a:gd name="connsiteX12" fmla="*/ 344021 w 847068"/>
                    <a:gd name="connsiteY12" fmla="*/ 452324 h 705678"/>
                    <a:gd name="connsiteX13" fmla="*/ 332618 w 847068"/>
                    <a:gd name="connsiteY13" fmla="*/ 448785 h 705678"/>
                    <a:gd name="connsiteX14" fmla="*/ 189964 w 847068"/>
                    <a:gd name="connsiteY14" fmla="*/ 233570 h 705678"/>
                    <a:gd name="connsiteX15" fmla="*/ 423534 w 847068"/>
                    <a:gd name="connsiteY15" fmla="*/ 0 h 705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47068" h="705678">
                      <a:moveTo>
                        <a:pt x="423534" y="0"/>
                      </a:moveTo>
                      <a:cubicBezTo>
                        <a:pt x="552531" y="0"/>
                        <a:pt x="657104" y="104573"/>
                        <a:pt x="657104" y="233570"/>
                      </a:cubicBezTo>
                      <a:cubicBezTo>
                        <a:pt x="657104" y="330318"/>
                        <a:pt x="598282" y="413327"/>
                        <a:pt x="514450" y="448785"/>
                      </a:cubicBezTo>
                      <a:lnTo>
                        <a:pt x="503048" y="452324"/>
                      </a:lnTo>
                      <a:lnTo>
                        <a:pt x="503048" y="485103"/>
                      </a:lnTo>
                      <a:lnTo>
                        <a:pt x="552433" y="490086"/>
                      </a:lnTo>
                      <a:cubicBezTo>
                        <a:pt x="674590" y="515446"/>
                        <a:pt x="773581" y="575902"/>
                        <a:pt x="822934" y="653783"/>
                      </a:cubicBezTo>
                      <a:lnTo>
                        <a:pt x="847068" y="705678"/>
                      </a:lnTo>
                      <a:lnTo>
                        <a:pt x="0" y="705678"/>
                      </a:lnTo>
                      <a:lnTo>
                        <a:pt x="24134" y="653783"/>
                      </a:lnTo>
                      <a:cubicBezTo>
                        <a:pt x="73487" y="575902"/>
                        <a:pt x="172478" y="515446"/>
                        <a:pt x="294635" y="490086"/>
                      </a:cubicBezTo>
                      <a:lnTo>
                        <a:pt x="344021" y="485103"/>
                      </a:lnTo>
                      <a:lnTo>
                        <a:pt x="344021" y="452324"/>
                      </a:lnTo>
                      <a:lnTo>
                        <a:pt x="332618" y="448785"/>
                      </a:lnTo>
                      <a:cubicBezTo>
                        <a:pt x="248786" y="413327"/>
                        <a:pt x="189964" y="330318"/>
                        <a:pt x="189964" y="233570"/>
                      </a:cubicBezTo>
                      <a:cubicBezTo>
                        <a:pt x="189964" y="104573"/>
                        <a:pt x="294537" y="0"/>
                        <a:pt x="423534" y="0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9" name="任意多边形 258"/>
                <p:cNvSpPr/>
                <p:nvPr/>
              </p:nvSpPr>
              <p:spPr>
                <a:xfrm>
                  <a:off x="4959626" y="2454964"/>
                  <a:ext cx="680041" cy="566531"/>
                </a:xfrm>
                <a:custGeom>
                  <a:avLst/>
                  <a:gdLst>
                    <a:gd name="connsiteX0" fmla="*/ 423534 w 847068"/>
                    <a:gd name="connsiteY0" fmla="*/ 0 h 705678"/>
                    <a:gd name="connsiteX1" fmla="*/ 657104 w 847068"/>
                    <a:gd name="connsiteY1" fmla="*/ 233570 h 705678"/>
                    <a:gd name="connsiteX2" fmla="*/ 514450 w 847068"/>
                    <a:gd name="connsiteY2" fmla="*/ 448785 h 705678"/>
                    <a:gd name="connsiteX3" fmla="*/ 503048 w 847068"/>
                    <a:gd name="connsiteY3" fmla="*/ 452324 h 705678"/>
                    <a:gd name="connsiteX4" fmla="*/ 503048 w 847068"/>
                    <a:gd name="connsiteY4" fmla="*/ 485103 h 705678"/>
                    <a:gd name="connsiteX5" fmla="*/ 552433 w 847068"/>
                    <a:gd name="connsiteY5" fmla="*/ 490086 h 705678"/>
                    <a:gd name="connsiteX6" fmla="*/ 822934 w 847068"/>
                    <a:gd name="connsiteY6" fmla="*/ 653783 h 705678"/>
                    <a:gd name="connsiteX7" fmla="*/ 847068 w 847068"/>
                    <a:gd name="connsiteY7" fmla="*/ 705678 h 705678"/>
                    <a:gd name="connsiteX8" fmla="*/ 0 w 847068"/>
                    <a:gd name="connsiteY8" fmla="*/ 705678 h 705678"/>
                    <a:gd name="connsiteX9" fmla="*/ 24134 w 847068"/>
                    <a:gd name="connsiteY9" fmla="*/ 653783 h 705678"/>
                    <a:gd name="connsiteX10" fmla="*/ 294635 w 847068"/>
                    <a:gd name="connsiteY10" fmla="*/ 490086 h 705678"/>
                    <a:gd name="connsiteX11" fmla="*/ 344021 w 847068"/>
                    <a:gd name="connsiteY11" fmla="*/ 485103 h 705678"/>
                    <a:gd name="connsiteX12" fmla="*/ 344021 w 847068"/>
                    <a:gd name="connsiteY12" fmla="*/ 452324 h 705678"/>
                    <a:gd name="connsiteX13" fmla="*/ 332618 w 847068"/>
                    <a:gd name="connsiteY13" fmla="*/ 448785 h 705678"/>
                    <a:gd name="connsiteX14" fmla="*/ 189964 w 847068"/>
                    <a:gd name="connsiteY14" fmla="*/ 233570 h 705678"/>
                    <a:gd name="connsiteX15" fmla="*/ 423534 w 847068"/>
                    <a:gd name="connsiteY15" fmla="*/ 0 h 705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47068" h="705678">
                      <a:moveTo>
                        <a:pt x="423534" y="0"/>
                      </a:moveTo>
                      <a:cubicBezTo>
                        <a:pt x="552531" y="0"/>
                        <a:pt x="657104" y="104573"/>
                        <a:pt x="657104" y="233570"/>
                      </a:cubicBezTo>
                      <a:cubicBezTo>
                        <a:pt x="657104" y="330318"/>
                        <a:pt x="598282" y="413327"/>
                        <a:pt x="514450" y="448785"/>
                      </a:cubicBezTo>
                      <a:lnTo>
                        <a:pt x="503048" y="452324"/>
                      </a:lnTo>
                      <a:lnTo>
                        <a:pt x="503048" y="485103"/>
                      </a:lnTo>
                      <a:lnTo>
                        <a:pt x="552433" y="490086"/>
                      </a:lnTo>
                      <a:cubicBezTo>
                        <a:pt x="674590" y="515446"/>
                        <a:pt x="773581" y="575902"/>
                        <a:pt x="822934" y="653783"/>
                      </a:cubicBezTo>
                      <a:lnTo>
                        <a:pt x="847068" y="705678"/>
                      </a:lnTo>
                      <a:lnTo>
                        <a:pt x="0" y="705678"/>
                      </a:lnTo>
                      <a:lnTo>
                        <a:pt x="24134" y="653783"/>
                      </a:lnTo>
                      <a:cubicBezTo>
                        <a:pt x="73487" y="575902"/>
                        <a:pt x="172478" y="515446"/>
                        <a:pt x="294635" y="490086"/>
                      </a:cubicBezTo>
                      <a:lnTo>
                        <a:pt x="344021" y="485103"/>
                      </a:lnTo>
                      <a:lnTo>
                        <a:pt x="344021" y="452324"/>
                      </a:lnTo>
                      <a:lnTo>
                        <a:pt x="332618" y="448785"/>
                      </a:lnTo>
                      <a:cubicBezTo>
                        <a:pt x="248786" y="413327"/>
                        <a:pt x="189964" y="330318"/>
                        <a:pt x="189964" y="233570"/>
                      </a:cubicBezTo>
                      <a:cubicBezTo>
                        <a:pt x="189964" y="104573"/>
                        <a:pt x="294537" y="0"/>
                        <a:pt x="423534" y="0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63" name="组合 262"/>
            <p:cNvGrpSpPr/>
            <p:nvPr/>
          </p:nvGrpSpPr>
          <p:grpSpPr>
            <a:xfrm>
              <a:off x="4072066" y="1427731"/>
              <a:ext cx="1037678" cy="1037678"/>
              <a:chOff x="3748216" y="1180081"/>
              <a:chExt cx="1037678" cy="1037678"/>
            </a:xfrm>
          </p:grpSpPr>
          <p:grpSp>
            <p:nvGrpSpPr>
              <p:cNvPr id="266" name="组合 265"/>
              <p:cNvGrpSpPr/>
              <p:nvPr/>
            </p:nvGrpSpPr>
            <p:grpSpPr>
              <a:xfrm>
                <a:off x="3748216" y="1180081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268" name="矩形 267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9" name="矩形 268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67" name="任意多边形 266"/>
              <p:cNvSpPr/>
              <p:nvPr/>
            </p:nvSpPr>
            <p:spPr>
              <a:xfrm>
                <a:off x="3886693" y="1469808"/>
                <a:ext cx="745435" cy="546652"/>
              </a:xfrm>
              <a:custGeom>
                <a:avLst/>
                <a:gdLst>
                  <a:gd name="connsiteX0" fmla="*/ 295104 w 745435"/>
                  <a:gd name="connsiteY0" fmla="*/ 100255 h 546652"/>
                  <a:gd name="connsiteX1" fmla="*/ 367104 w 745435"/>
                  <a:gd name="connsiteY1" fmla="*/ 172255 h 546652"/>
                  <a:gd name="connsiteX2" fmla="*/ 295104 w 745435"/>
                  <a:gd name="connsiteY2" fmla="*/ 244255 h 546652"/>
                  <a:gd name="connsiteX3" fmla="*/ 223104 w 745435"/>
                  <a:gd name="connsiteY3" fmla="*/ 172255 h 546652"/>
                  <a:gd name="connsiteX4" fmla="*/ 295104 w 745435"/>
                  <a:gd name="connsiteY4" fmla="*/ 100255 h 546652"/>
                  <a:gd name="connsiteX5" fmla="*/ 128030 w 745435"/>
                  <a:gd name="connsiteY5" fmla="*/ 35834 h 546652"/>
                  <a:gd name="connsiteX6" fmla="*/ 48864 w 745435"/>
                  <a:gd name="connsiteY6" fmla="*/ 115000 h 546652"/>
                  <a:gd name="connsiteX7" fmla="*/ 48864 w 745435"/>
                  <a:gd name="connsiteY7" fmla="*/ 431652 h 546652"/>
                  <a:gd name="connsiteX8" fmla="*/ 53010 w 745435"/>
                  <a:gd name="connsiteY8" fmla="*/ 452186 h 546652"/>
                  <a:gd name="connsiteX9" fmla="*/ 53825 w 745435"/>
                  <a:gd name="connsiteY9" fmla="*/ 450965 h 546652"/>
                  <a:gd name="connsiteX10" fmla="*/ 215973 w 745435"/>
                  <a:gd name="connsiteY10" fmla="*/ 340341 h 546652"/>
                  <a:gd name="connsiteX11" fmla="*/ 395499 w 745435"/>
                  <a:gd name="connsiteY11" fmla="*/ 457189 h 546652"/>
                  <a:gd name="connsiteX12" fmla="*/ 528995 w 745435"/>
                  <a:gd name="connsiteY12" fmla="*/ 257562 h 546652"/>
                  <a:gd name="connsiteX13" fmla="*/ 658005 w 745435"/>
                  <a:gd name="connsiteY13" fmla="*/ 357430 h 546652"/>
                  <a:gd name="connsiteX14" fmla="*/ 696570 w 745435"/>
                  <a:gd name="connsiteY14" fmla="*/ 426556 h 546652"/>
                  <a:gd name="connsiteX15" fmla="*/ 696570 w 745435"/>
                  <a:gd name="connsiteY15" fmla="*/ 115000 h 546652"/>
                  <a:gd name="connsiteX16" fmla="*/ 617404 w 745435"/>
                  <a:gd name="connsiteY16" fmla="*/ 35834 h 546652"/>
                  <a:gd name="connsiteX17" fmla="*/ 91110 w 745435"/>
                  <a:gd name="connsiteY17" fmla="*/ 0 h 546652"/>
                  <a:gd name="connsiteX18" fmla="*/ 654325 w 745435"/>
                  <a:gd name="connsiteY18" fmla="*/ 0 h 546652"/>
                  <a:gd name="connsiteX19" fmla="*/ 745435 w 745435"/>
                  <a:gd name="connsiteY19" fmla="*/ 91110 h 546652"/>
                  <a:gd name="connsiteX20" fmla="*/ 745435 w 745435"/>
                  <a:gd name="connsiteY20" fmla="*/ 455542 h 546652"/>
                  <a:gd name="connsiteX21" fmla="*/ 654325 w 745435"/>
                  <a:gd name="connsiteY21" fmla="*/ 546652 h 546652"/>
                  <a:gd name="connsiteX22" fmla="*/ 91110 w 745435"/>
                  <a:gd name="connsiteY22" fmla="*/ 546652 h 546652"/>
                  <a:gd name="connsiteX23" fmla="*/ 0 w 745435"/>
                  <a:gd name="connsiteY23" fmla="*/ 455542 h 546652"/>
                  <a:gd name="connsiteX24" fmla="*/ 0 w 745435"/>
                  <a:gd name="connsiteY24" fmla="*/ 91110 h 546652"/>
                  <a:gd name="connsiteX25" fmla="*/ 91110 w 745435"/>
                  <a:gd name="connsiteY25" fmla="*/ 0 h 546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45435" h="546652">
                    <a:moveTo>
                      <a:pt x="295104" y="100255"/>
                    </a:moveTo>
                    <a:cubicBezTo>
                      <a:pt x="334869" y="100255"/>
                      <a:pt x="367104" y="132490"/>
                      <a:pt x="367104" y="172255"/>
                    </a:cubicBezTo>
                    <a:cubicBezTo>
                      <a:pt x="367104" y="212020"/>
                      <a:pt x="334869" y="244255"/>
                      <a:pt x="295104" y="244255"/>
                    </a:cubicBezTo>
                    <a:cubicBezTo>
                      <a:pt x="255339" y="244255"/>
                      <a:pt x="223104" y="212020"/>
                      <a:pt x="223104" y="172255"/>
                    </a:cubicBezTo>
                    <a:cubicBezTo>
                      <a:pt x="223104" y="132490"/>
                      <a:pt x="255339" y="100255"/>
                      <a:pt x="295104" y="100255"/>
                    </a:cubicBezTo>
                    <a:close/>
                    <a:moveTo>
                      <a:pt x="128030" y="35834"/>
                    </a:moveTo>
                    <a:cubicBezTo>
                      <a:pt x="84308" y="35834"/>
                      <a:pt x="48864" y="71278"/>
                      <a:pt x="48864" y="115000"/>
                    </a:cubicBezTo>
                    <a:lnTo>
                      <a:pt x="48864" y="431652"/>
                    </a:lnTo>
                    <a:lnTo>
                      <a:pt x="53010" y="452186"/>
                    </a:lnTo>
                    <a:lnTo>
                      <a:pt x="53825" y="450965"/>
                    </a:lnTo>
                    <a:cubicBezTo>
                      <a:pt x="94975" y="402163"/>
                      <a:pt x="179625" y="346870"/>
                      <a:pt x="215973" y="340341"/>
                    </a:cubicBezTo>
                    <a:cubicBezTo>
                      <a:pt x="274129" y="366717"/>
                      <a:pt x="346910" y="426493"/>
                      <a:pt x="395499" y="457189"/>
                    </a:cubicBezTo>
                    <a:cubicBezTo>
                      <a:pt x="437952" y="423448"/>
                      <a:pt x="452222" y="294159"/>
                      <a:pt x="528995" y="257562"/>
                    </a:cubicBezTo>
                    <a:cubicBezTo>
                      <a:pt x="579960" y="279749"/>
                      <a:pt x="624919" y="313996"/>
                      <a:pt x="658005" y="357430"/>
                    </a:cubicBezTo>
                    <a:lnTo>
                      <a:pt x="696570" y="426556"/>
                    </a:lnTo>
                    <a:lnTo>
                      <a:pt x="696570" y="115000"/>
                    </a:lnTo>
                    <a:cubicBezTo>
                      <a:pt x="696570" y="71278"/>
                      <a:pt x="661126" y="35834"/>
                      <a:pt x="617404" y="35834"/>
                    </a:cubicBezTo>
                    <a:close/>
                    <a:moveTo>
                      <a:pt x="91110" y="0"/>
                    </a:moveTo>
                    <a:lnTo>
                      <a:pt x="654325" y="0"/>
                    </a:lnTo>
                    <a:cubicBezTo>
                      <a:pt x="704644" y="0"/>
                      <a:pt x="745435" y="40791"/>
                      <a:pt x="745435" y="91110"/>
                    </a:cubicBezTo>
                    <a:lnTo>
                      <a:pt x="745435" y="455542"/>
                    </a:lnTo>
                    <a:cubicBezTo>
                      <a:pt x="745435" y="505861"/>
                      <a:pt x="704644" y="546652"/>
                      <a:pt x="654325" y="546652"/>
                    </a:cubicBezTo>
                    <a:lnTo>
                      <a:pt x="91110" y="546652"/>
                    </a:lnTo>
                    <a:cubicBezTo>
                      <a:pt x="40791" y="546652"/>
                      <a:pt x="0" y="505861"/>
                      <a:pt x="0" y="455542"/>
                    </a:cubicBezTo>
                    <a:lnTo>
                      <a:pt x="0" y="91110"/>
                    </a:lnTo>
                    <a:cubicBezTo>
                      <a:pt x="0" y="40791"/>
                      <a:pt x="40791" y="0"/>
                      <a:pt x="91110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6" name="组合 275"/>
            <p:cNvGrpSpPr/>
            <p:nvPr/>
          </p:nvGrpSpPr>
          <p:grpSpPr>
            <a:xfrm>
              <a:off x="8208113" y="3487508"/>
              <a:ext cx="1037678" cy="1037678"/>
              <a:chOff x="7884263" y="3239858"/>
              <a:chExt cx="1037678" cy="1037678"/>
            </a:xfrm>
          </p:grpSpPr>
          <p:grpSp>
            <p:nvGrpSpPr>
              <p:cNvPr id="277" name="组合 276"/>
              <p:cNvGrpSpPr/>
              <p:nvPr/>
            </p:nvGrpSpPr>
            <p:grpSpPr>
              <a:xfrm>
                <a:off x="7884263" y="3239858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279" name="矩形 278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0" name="矩形 279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78" name="任意多边形 277"/>
              <p:cNvSpPr/>
              <p:nvPr/>
            </p:nvSpPr>
            <p:spPr>
              <a:xfrm rot="5400000">
                <a:off x="8127013" y="3426000"/>
                <a:ext cx="546652" cy="745435"/>
              </a:xfrm>
              <a:custGeom>
                <a:avLst/>
                <a:gdLst>
                  <a:gd name="connsiteX0" fmla="*/ 71060 w 546652"/>
                  <a:gd name="connsiteY0" fmla="*/ 482494 h 745435"/>
                  <a:gd name="connsiteX1" fmla="*/ 266322 w 546652"/>
                  <a:gd name="connsiteY1" fmla="*/ 177694 h 745435"/>
                  <a:gd name="connsiteX2" fmla="*/ 461584 w 546652"/>
                  <a:gd name="connsiteY2" fmla="*/ 482494 h 745435"/>
                  <a:gd name="connsiteX3" fmla="*/ 35834 w 546652"/>
                  <a:gd name="connsiteY3" fmla="*/ 617405 h 745435"/>
                  <a:gd name="connsiteX4" fmla="*/ 115000 w 546652"/>
                  <a:gd name="connsiteY4" fmla="*/ 696571 h 745435"/>
                  <a:gd name="connsiteX5" fmla="*/ 431652 w 546652"/>
                  <a:gd name="connsiteY5" fmla="*/ 696571 h 745435"/>
                  <a:gd name="connsiteX6" fmla="*/ 510818 w 546652"/>
                  <a:gd name="connsiteY6" fmla="*/ 617405 h 745435"/>
                  <a:gd name="connsiteX7" fmla="*/ 510818 w 546652"/>
                  <a:gd name="connsiteY7" fmla="*/ 128031 h 745435"/>
                  <a:gd name="connsiteX8" fmla="*/ 431652 w 546652"/>
                  <a:gd name="connsiteY8" fmla="*/ 48865 h 745435"/>
                  <a:gd name="connsiteX9" fmla="*/ 115000 w 546652"/>
                  <a:gd name="connsiteY9" fmla="*/ 48865 h 745435"/>
                  <a:gd name="connsiteX10" fmla="*/ 35834 w 546652"/>
                  <a:gd name="connsiteY10" fmla="*/ 128031 h 745435"/>
                  <a:gd name="connsiteX11" fmla="*/ 0 w 546652"/>
                  <a:gd name="connsiteY11" fmla="*/ 654325 h 745435"/>
                  <a:gd name="connsiteX12" fmla="*/ 0 w 546652"/>
                  <a:gd name="connsiteY12" fmla="*/ 91110 h 745435"/>
                  <a:gd name="connsiteX13" fmla="*/ 91110 w 546652"/>
                  <a:gd name="connsiteY13" fmla="*/ 0 h 745435"/>
                  <a:gd name="connsiteX14" fmla="*/ 455542 w 546652"/>
                  <a:gd name="connsiteY14" fmla="*/ 0 h 745435"/>
                  <a:gd name="connsiteX15" fmla="*/ 546652 w 546652"/>
                  <a:gd name="connsiteY15" fmla="*/ 91110 h 745435"/>
                  <a:gd name="connsiteX16" fmla="*/ 546652 w 546652"/>
                  <a:gd name="connsiteY16" fmla="*/ 654325 h 745435"/>
                  <a:gd name="connsiteX17" fmla="*/ 455542 w 546652"/>
                  <a:gd name="connsiteY17" fmla="*/ 745435 h 745435"/>
                  <a:gd name="connsiteX18" fmla="*/ 91110 w 546652"/>
                  <a:gd name="connsiteY18" fmla="*/ 745435 h 745435"/>
                  <a:gd name="connsiteX19" fmla="*/ 0 w 546652"/>
                  <a:gd name="connsiteY19" fmla="*/ 654325 h 745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46652" h="745435">
                    <a:moveTo>
                      <a:pt x="71060" y="482494"/>
                    </a:moveTo>
                    <a:lnTo>
                      <a:pt x="266322" y="177694"/>
                    </a:lnTo>
                    <a:lnTo>
                      <a:pt x="461584" y="482494"/>
                    </a:lnTo>
                    <a:close/>
                    <a:moveTo>
                      <a:pt x="35834" y="617405"/>
                    </a:moveTo>
                    <a:cubicBezTo>
                      <a:pt x="35834" y="661127"/>
                      <a:pt x="71278" y="696571"/>
                      <a:pt x="115000" y="696571"/>
                    </a:cubicBezTo>
                    <a:lnTo>
                      <a:pt x="431652" y="696571"/>
                    </a:lnTo>
                    <a:cubicBezTo>
                      <a:pt x="475374" y="696571"/>
                      <a:pt x="510818" y="661127"/>
                      <a:pt x="510818" y="617405"/>
                    </a:cubicBezTo>
                    <a:lnTo>
                      <a:pt x="510818" y="128031"/>
                    </a:lnTo>
                    <a:cubicBezTo>
                      <a:pt x="510818" y="84309"/>
                      <a:pt x="475374" y="48865"/>
                      <a:pt x="431652" y="48865"/>
                    </a:cubicBezTo>
                    <a:lnTo>
                      <a:pt x="115000" y="48865"/>
                    </a:lnTo>
                    <a:cubicBezTo>
                      <a:pt x="71278" y="48865"/>
                      <a:pt x="35834" y="84309"/>
                      <a:pt x="35834" y="128031"/>
                    </a:cubicBezTo>
                    <a:close/>
                    <a:moveTo>
                      <a:pt x="0" y="654325"/>
                    </a:moveTo>
                    <a:lnTo>
                      <a:pt x="0" y="91110"/>
                    </a:lnTo>
                    <a:cubicBezTo>
                      <a:pt x="0" y="40791"/>
                      <a:pt x="40791" y="0"/>
                      <a:pt x="91110" y="0"/>
                    </a:cubicBezTo>
                    <a:lnTo>
                      <a:pt x="455542" y="0"/>
                    </a:lnTo>
                    <a:cubicBezTo>
                      <a:pt x="505861" y="0"/>
                      <a:pt x="546652" y="40791"/>
                      <a:pt x="546652" y="91110"/>
                    </a:cubicBezTo>
                    <a:lnTo>
                      <a:pt x="546652" y="654325"/>
                    </a:lnTo>
                    <a:cubicBezTo>
                      <a:pt x="546652" y="704644"/>
                      <a:pt x="505861" y="745435"/>
                      <a:pt x="455542" y="745435"/>
                    </a:cubicBezTo>
                    <a:lnTo>
                      <a:pt x="91110" y="745435"/>
                    </a:lnTo>
                    <a:cubicBezTo>
                      <a:pt x="40791" y="745435"/>
                      <a:pt x="0" y="704644"/>
                      <a:pt x="0" y="654325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2" name="组合 281"/>
            <p:cNvGrpSpPr/>
            <p:nvPr/>
          </p:nvGrpSpPr>
          <p:grpSpPr>
            <a:xfrm>
              <a:off x="7174101" y="3487508"/>
              <a:ext cx="1037678" cy="1037678"/>
              <a:chOff x="6850251" y="3239858"/>
              <a:chExt cx="1037678" cy="1037678"/>
            </a:xfrm>
          </p:grpSpPr>
          <p:grpSp>
            <p:nvGrpSpPr>
              <p:cNvPr id="283" name="组合 282"/>
              <p:cNvGrpSpPr/>
              <p:nvPr/>
            </p:nvGrpSpPr>
            <p:grpSpPr>
              <a:xfrm>
                <a:off x="6850251" y="3239858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285" name="矩形 284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8" name="矩形 287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84" name="任意多边形 283"/>
              <p:cNvSpPr/>
              <p:nvPr/>
            </p:nvSpPr>
            <p:spPr>
              <a:xfrm>
                <a:off x="7148642" y="3573193"/>
                <a:ext cx="485344" cy="444426"/>
              </a:xfrm>
              <a:custGeom>
                <a:avLst/>
                <a:gdLst>
                  <a:gd name="connsiteX0" fmla="*/ 815585 w 912945"/>
                  <a:gd name="connsiteY0" fmla="*/ 389371 h 835978"/>
                  <a:gd name="connsiteX1" fmla="*/ 912945 w 912945"/>
                  <a:gd name="connsiteY1" fmla="*/ 392239 h 835978"/>
                  <a:gd name="connsiteX2" fmla="*/ 466164 w 912945"/>
                  <a:gd name="connsiteY2" fmla="*/ 835862 h 835978"/>
                  <a:gd name="connsiteX3" fmla="*/ 0 w 912945"/>
                  <a:gd name="connsiteY3" fmla="*/ 412653 h 835978"/>
                  <a:gd name="connsiteX4" fmla="*/ 97134 w 912945"/>
                  <a:gd name="connsiteY4" fmla="*/ 405437 h 835978"/>
                  <a:gd name="connsiteX5" fmla="*/ 463987 w 912945"/>
                  <a:gd name="connsiteY5" fmla="*/ 738485 h 835978"/>
                  <a:gd name="connsiteX6" fmla="*/ 815585 w 912945"/>
                  <a:gd name="connsiteY6" fmla="*/ 389371 h 835978"/>
                  <a:gd name="connsiteX7" fmla="*/ 653281 w 912945"/>
                  <a:gd name="connsiteY7" fmla="*/ 0 h 835978"/>
                  <a:gd name="connsiteX8" fmla="*/ 727528 w 912945"/>
                  <a:gd name="connsiteY8" fmla="*/ 74247 h 835978"/>
                  <a:gd name="connsiteX9" fmla="*/ 653281 w 912945"/>
                  <a:gd name="connsiteY9" fmla="*/ 148494 h 835978"/>
                  <a:gd name="connsiteX10" fmla="*/ 579034 w 912945"/>
                  <a:gd name="connsiteY10" fmla="*/ 74247 h 835978"/>
                  <a:gd name="connsiteX11" fmla="*/ 653281 w 912945"/>
                  <a:gd name="connsiteY11" fmla="*/ 0 h 835978"/>
                  <a:gd name="connsiteX12" fmla="*/ 258604 w 912945"/>
                  <a:gd name="connsiteY12" fmla="*/ 0 h 835978"/>
                  <a:gd name="connsiteX13" fmla="*/ 332851 w 912945"/>
                  <a:gd name="connsiteY13" fmla="*/ 74247 h 835978"/>
                  <a:gd name="connsiteX14" fmla="*/ 258604 w 912945"/>
                  <a:gd name="connsiteY14" fmla="*/ 148494 h 835978"/>
                  <a:gd name="connsiteX15" fmla="*/ 184357 w 912945"/>
                  <a:gd name="connsiteY15" fmla="*/ 74247 h 835978"/>
                  <a:gd name="connsiteX16" fmla="*/ 258604 w 912945"/>
                  <a:gd name="connsiteY16" fmla="*/ 0 h 83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12945" h="835978">
                    <a:moveTo>
                      <a:pt x="815585" y="389371"/>
                    </a:moveTo>
                    <a:lnTo>
                      <a:pt x="912945" y="392239"/>
                    </a:lnTo>
                    <a:cubicBezTo>
                      <a:pt x="905781" y="635437"/>
                      <a:pt x="709407" y="830423"/>
                      <a:pt x="466164" y="835862"/>
                    </a:cubicBezTo>
                    <a:cubicBezTo>
                      <a:pt x="222921" y="841301"/>
                      <a:pt x="18028" y="655288"/>
                      <a:pt x="0" y="412653"/>
                    </a:cubicBezTo>
                    <a:lnTo>
                      <a:pt x="97134" y="405437"/>
                    </a:lnTo>
                    <a:cubicBezTo>
                      <a:pt x="111321" y="596381"/>
                      <a:pt x="272564" y="742766"/>
                      <a:pt x="463987" y="738485"/>
                    </a:cubicBezTo>
                    <a:cubicBezTo>
                      <a:pt x="655409" y="734205"/>
                      <a:pt x="809948" y="580758"/>
                      <a:pt x="815585" y="389371"/>
                    </a:cubicBezTo>
                    <a:close/>
                    <a:moveTo>
                      <a:pt x="653281" y="0"/>
                    </a:moveTo>
                    <a:cubicBezTo>
                      <a:pt x="694286" y="0"/>
                      <a:pt x="727528" y="33242"/>
                      <a:pt x="727528" y="74247"/>
                    </a:cubicBezTo>
                    <a:cubicBezTo>
                      <a:pt x="727528" y="115252"/>
                      <a:pt x="694286" y="148494"/>
                      <a:pt x="653281" y="148494"/>
                    </a:cubicBezTo>
                    <a:cubicBezTo>
                      <a:pt x="612276" y="148494"/>
                      <a:pt x="579034" y="115252"/>
                      <a:pt x="579034" y="74247"/>
                    </a:cubicBezTo>
                    <a:cubicBezTo>
                      <a:pt x="579034" y="33242"/>
                      <a:pt x="612276" y="0"/>
                      <a:pt x="653281" y="0"/>
                    </a:cubicBezTo>
                    <a:close/>
                    <a:moveTo>
                      <a:pt x="258604" y="0"/>
                    </a:moveTo>
                    <a:cubicBezTo>
                      <a:pt x="299609" y="0"/>
                      <a:pt x="332851" y="33242"/>
                      <a:pt x="332851" y="74247"/>
                    </a:cubicBezTo>
                    <a:cubicBezTo>
                      <a:pt x="332851" y="115252"/>
                      <a:pt x="299609" y="148494"/>
                      <a:pt x="258604" y="148494"/>
                    </a:cubicBezTo>
                    <a:cubicBezTo>
                      <a:pt x="217599" y="148494"/>
                      <a:pt x="184357" y="115252"/>
                      <a:pt x="184357" y="74247"/>
                    </a:cubicBezTo>
                    <a:cubicBezTo>
                      <a:pt x="184357" y="33242"/>
                      <a:pt x="217599" y="0"/>
                      <a:pt x="258604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9" name="组合 288"/>
            <p:cNvGrpSpPr/>
            <p:nvPr/>
          </p:nvGrpSpPr>
          <p:grpSpPr>
            <a:xfrm>
              <a:off x="7174101" y="2458245"/>
              <a:ext cx="1037678" cy="1037678"/>
              <a:chOff x="6850251" y="2210595"/>
              <a:chExt cx="1037678" cy="1037678"/>
            </a:xfrm>
          </p:grpSpPr>
          <p:grpSp>
            <p:nvGrpSpPr>
              <p:cNvPr id="294" name="组合 293"/>
              <p:cNvGrpSpPr/>
              <p:nvPr/>
            </p:nvGrpSpPr>
            <p:grpSpPr>
              <a:xfrm>
                <a:off x="6850251" y="2210595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307" name="矩形 306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9" name="矩形 308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96" name="组合 295"/>
              <p:cNvGrpSpPr/>
              <p:nvPr/>
            </p:nvGrpSpPr>
            <p:grpSpPr>
              <a:xfrm rot="191019">
                <a:off x="7158991" y="2506671"/>
                <a:ext cx="409725" cy="495301"/>
                <a:chOff x="4232634" y="2564091"/>
                <a:chExt cx="744719" cy="900261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297" name="椭圆 296"/>
                <p:cNvSpPr/>
                <p:nvPr/>
              </p:nvSpPr>
              <p:spPr>
                <a:xfrm>
                  <a:off x="4232634" y="3120273"/>
                  <a:ext cx="344078" cy="25452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8" name="任意多边形 297"/>
                <p:cNvSpPr/>
                <p:nvPr/>
              </p:nvSpPr>
              <p:spPr>
                <a:xfrm>
                  <a:off x="4487159" y="2564091"/>
                  <a:ext cx="490194" cy="758857"/>
                </a:xfrm>
                <a:custGeom>
                  <a:avLst/>
                  <a:gdLst>
                    <a:gd name="connsiteX0" fmla="*/ 0 w 490194"/>
                    <a:gd name="connsiteY0" fmla="*/ 579748 h 758857"/>
                    <a:gd name="connsiteX1" fmla="*/ 9427 w 490194"/>
                    <a:gd name="connsiteY1" fmla="*/ 0 h 758857"/>
                    <a:gd name="connsiteX2" fmla="*/ 466627 w 490194"/>
                    <a:gd name="connsiteY2" fmla="*/ 127262 h 758857"/>
                    <a:gd name="connsiteX3" fmla="*/ 490194 w 490194"/>
                    <a:gd name="connsiteY3" fmla="*/ 758857 h 758857"/>
                    <a:gd name="connsiteX4" fmla="*/ 410066 w 490194"/>
                    <a:gd name="connsiteY4" fmla="*/ 678730 h 758857"/>
                    <a:gd name="connsiteX5" fmla="*/ 410066 w 490194"/>
                    <a:gd name="connsiteY5" fmla="*/ 197963 h 758857"/>
                    <a:gd name="connsiteX6" fmla="*/ 80128 w 490194"/>
                    <a:gd name="connsiteY6" fmla="*/ 98981 h 758857"/>
                    <a:gd name="connsiteX7" fmla="*/ 75414 w 490194"/>
                    <a:gd name="connsiteY7" fmla="*/ 645736 h 758857"/>
                    <a:gd name="connsiteX8" fmla="*/ 0 w 490194"/>
                    <a:gd name="connsiteY8" fmla="*/ 579748 h 758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90194" h="758857">
                      <a:moveTo>
                        <a:pt x="0" y="579748"/>
                      </a:moveTo>
                      <a:lnTo>
                        <a:pt x="9427" y="0"/>
                      </a:lnTo>
                      <a:lnTo>
                        <a:pt x="466627" y="127262"/>
                      </a:lnTo>
                      <a:lnTo>
                        <a:pt x="490194" y="758857"/>
                      </a:lnTo>
                      <a:lnTo>
                        <a:pt x="410066" y="678730"/>
                      </a:lnTo>
                      <a:lnTo>
                        <a:pt x="410066" y="197963"/>
                      </a:lnTo>
                      <a:lnTo>
                        <a:pt x="80128" y="98981"/>
                      </a:lnTo>
                      <a:cubicBezTo>
                        <a:pt x="78557" y="281233"/>
                        <a:pt x="76985" y="463484"/>
                        <a:pt x="75414" y="645736"/>
                      </a:cubicBezTo>
                      <a:lnTo>
                        <a:pt x="0" y="5797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5" name="椭圆 304"/>
                <p:cNvSpPr/>
                <p:nvPr/>
              </p:nvSpPr>
              <p:spPr>
                <a:xfrm>
                  <a:off x="4628561" y="3209828"/>
                  <a:ext cx="344078" cy="25452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6" name="矩形 305"/>
                <p:cNvSpPr/>
                <p:nvPr/>
              </p:nvSpPr>
              <p:spPr>
                <a:xfrm rot="1101967">
                  <a:off x="4515438" y="2766768"/>
                  <a:ext cx="438347" cy="75414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10" name="组合 309"/>
            <p:cNvGrpSpPr/>
            <p:nvPr/>
          </p:nvGrpSpPr>
          <p:grpSpPr>
            <a:xfrm>
              <a:off x="3042803" y="2458245"/>
              <a:ext cx="1037678" cy="1037678"/>
              <a:chOff x="2718953" y="2210595"/>
              <a:chExt cx="1037678" cy="1037678"/>
            </a:xfrm>
          </p:grpSpPr>
          <p:grpSp>
            <p:nvGrpSpPr>
              <p:cNvPr id="311" name="组合 310"/>
              <p:cNvGrpSpPr/>
              <p:nvPr/>
            </p:nvGrpSpPr>
            <p:grpSpPr>
              <a:xfrm>
                <a:off x="2718953" y="2210595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314" name="矩形 313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5" name="矩形 314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12" name="任意多边形 311"/>
              <p:cNvSpPr/>
              <p:nvPr/>
            </p:nvSpPr>
            <p:spPr>
              <a:xfrm>
                <a:off x="2879123" y="2502169"/>
                <a:ext cx="694219" cy="476036"/>
              </a:xfrm>
              <a:custGeom>
                <a:avLst/>
                <a:gdLst>
                  <a:gd name="connsiteX0" fmla="*/ 431767 w 984738"/>
                  <a:gd name="connsiteY0" fmla="*/ 453435 h 675249"/>
                  <a:gd name="connsiteX1" fmla="*/ 431767 w 984738"/>
                  <a:gd name="connsiteY1" fmla="*/ 580044 h 675249"/>
                  <a:gd name="connsiteX2" fmla="*/ 811594 w 984738"/>
                  <a:gd name="connsiteY2" fmla="*/ 580044 h 675249"/>
                  <a:gd name="connsiteX3" fmla="*/ 811594 w 984738"/>
                  <a:gd name="connsiteY3" fmla="*/ 453435 h 675249"/>
                  <a:gd name="connsiteX4" fmla="*/ 431767 w 984738"/>
                  <a:gd name="connsiteY4" fmla="*/ 270555 h 675249"/>
                  <a:gd name="connsiteX5" fmla="*/ 431767 w 984738"/>
                  <a:gd name="connsiteY5" fmla="*/ 397164 h 675249"/>
                  <a:gd name="connsiteX6" fmla="*/ 811594 w 984738"/>
                  <a:gd name="connsiteY6" fmla="*/ 397164 h 675249"/>
                  <a:gd name="connsiteX7" fmla="*/ 811594 w 984738"/>
                  <a:gd name="connsiteY7" fmla="*/ 270555 h 675249"/>
                  <a:gd name="connsiteX8" fmla="*/ 150413 w 984738"/>
                  <a:gd name="connsiteY8" fmla="*/ 102810 h 675249"/>
                  <a:gd name="connsiteX9" fmla="*/ 150413 w 984738"/>
                  <a:gd name="connsiteY9" fmla="*/ 581111 h 675249"/>
                  <a:gd name="connsiteX10" fmla="*/ 347360 w 984738"/>
                  <a:gd name="connsiteY10" fmla="*/ 581111 h 675249"/>
                  <a:gd name="connsiteX11" fmla="*/ 347360 w 984738"/>
                  <a:gd name="connsiteY11" fmla="*/ 102810 h 675249"/>
                  <a:gd name="connsiteX12" fmla="*/ 431767 w 984738"/>
                  <a:gd name="connsiteY12" fmla="*/ 87675 h 675249"/>
                  <a:gd name="connsiteX13" fmla="*/ 431767 w 984738"/>
                  <a:gd name="connsiteY13" fmla="*/ 214284 h 675249"/>
                  <a:gd name="connsiteX14" fmla="*/ 811594 w 984738"/>
                  <a:gd name="connsiteY14" fmla="*/ 214284 h 675249"/>
                  <a:gd name="connsiteX15" fmla="*/ 811594 w 984738"/>
                  <a:gd name="connsiteY15" fmla="*/ 87675 h 675249"/>
                  <a:gd name="connsiteX16" fmla="*/ 112544 w 984738"/>
                  <a:gd name="connsiteY16" fmla="*/ 0 h 675249"/>
                  <a:gd name="connsiteX17" fmla="*/ 872194 w 984738"/>
                  <a:gd name="connsiteY17" fmla="*/ 0 h 675249"/>
                  <a:gd name="connsiteX18" fmla="*/ 984738 w 984738"/>
                  <a:gd name="connsiteY18" fmla="*/ 112544 h 675249"/>
                  <a:gd name="connsiteX19" fmla="*/ 984738 w 984738"/>
                  <a:gd name="connsiteY19" fmla="*/ 562705 h 675249"/>
                  <a:gd name="connsiteX20" fmla="*/ 872194 w 984738"/>
                  <a:gd name="connsiteY20" fmla="*/ 675249 h 675249"/>
                  <a:gd name="connsiteX21" fmla="*/ 112544 w 984738"/>
                  <a:gd name="connsiteY21" fmla="*/ 675249 h 675249"/>
                  <a:gd name="connsiteX22" fmla="*/ 0 w 984738"/>
                  <a:gd name="connsiteY22" fmla="*/ 562705 h 675249"/>
                  <a:gd name="connsiteX23" fmla="*/ 0 w 984738"/>
                  <a:gd name="connsiteY23" fmla="*/ 112544 h 675249"/>
                  <a:gd name="connsiteX24" fmla="*/ 112544 w 984738"/>
                  <a:gd name="connsiteY24" fmla="*/ 0 h 675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984738" h="675249">
                    <a:moveTo>
                      <a:pt x="431767" y="453435"/>
                    </a:moveTo>
                    <a:lnTo>
                      <a:pt x="431767" y="580044"/>
                    </a:lnTo>
                    <a:lnTo>
                      <a:pt x="811594" y="580044"/>
                    </a:lnTo>
                    <a:lnTo>
                      <a:pt x="811594" y="453435"/>
                    </a:lnTo>
                    <a:close/>
                    <a:moveTo>
                      <a:pt x="431767" y="270555"/>
                    </a:moveTo>
                    <a:lnTo>
                      <a:pt x="431767" y="397164"/>
                    </a:lnTo>
                    <a:lnTo>
                      <a:pt x="811594" y="397164"/>
                    </a:lnTo>
                    <a:lnTo>
                      <a:pt x="811594" y="270555"/>
                    </a:lnTo>
                    <a:close/>
                    <a:moveTo>
                      <a:pt x="150413" y="102810"/>
                    </a:moveTo>
                    <a:lnTo>
                      <a:pt x="150413" y="581111"/>
                    </a:lnTo>
                    <a:lnTo>
                      <a:pt x="347360" y="581111"/>
                    </a:lnTo>
                    <a:lnTo>
                      <a:pt x="347360" y="102810"/>
                    </a:lnTo>
                    <a:close/>
                    <a:moveTo>
                      <a:pt x="431767" y="87675"/>
                    </a:moveTo>
                    <a:lnTo>
                      <a:pt x="431767" y="214284"/>
                    </a:lnTo>
                    <a:lnTo>
                      <a:pt x="811594" y="214284"/>
                    </a:lnTo>
                    <a:lnTo>
                      <a:pt x="811594" y="87675"/>
                    </a:lnTo>
                    <a:close/>
                    <a:moveTo>
                      <a:pt x="112544" y="0"/>
                    </a:moveTo>
                    <a:lnTo>
                      <a:pt x="872194" y="0"/>
                    </a:lnTo>
                    <a:cubicBezTo>
                      <a:pt x="934350" y="0"/>
                      <a:pt x="984738" y="50388"/>
                      <a:pt x="984738" y="112544"/>
                    </a:cubicBezTo>
                    <a:lnTo>
                      <a:pt x="984738" y="562705"/>
                    </a:lnTo>
                    <a:cubicBezTo>
                      <a:pt x="984738" y="624861"/>
                      <a:pt x="934350" y="675249"/>
                      <a:pt x="872194" y="675249"/>
                    </a:cubicBezTo>
                    <a:lnTo>
                      <a:pt x="112544" y="675249"/>
                    </a:lnTo>
                    <a:cubicBezTo>
                      <a:pt x="50388" y="675249"/>
                      <a:pt x="0" y="624861"/>
                      <a:pt x="0" y="562705"/>
                    </a:cubicBezTo>
                    <a:lnTo>
                      <a:pt x="0" y="112544"/>
                    </a:lnTo>
                    <a:cubicBezTo>
                      <a:pt x="0" y="50388"/>
                      <a:pt x="50388" y="0"/>
                      <a:pt x="112544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6" name="组合 315"/>
            <p:cNvGrpSpPr/>
            <p:nvPr/>
          </p:nvGrpSpPr>
          <p:grpSpPr>
            <a:xfrm>
              <a:off x="7174101" y="1427731"/>
              <a:ext cx="1037678" cy="1037678"/>
              <a:chOff x="6850251" y="1180081"/>
              <a:chExt cx="1037678" cy="1037678"/>
            </a:xfrm>
          </p:grpSpPr>
          <p:grpSp>
            <p:nvGrpSpPr>
              <p:cNvPr id="317" name="组合 316"/>
              <p:cNvGrpSpPr/>
              <p:nvPr/>
            </p:nvGrpSpPr>
            <p:grpSpPr>
              <a:xfrm>
                <a:off x="6850251" y="1180081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320" name="矩形 319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1" name="矩形 320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19" name="任意多边形 318"/>
              <p:cNvSpPr/>
              <p:nvPr/>
            </p:nvSpPr>
            <p:spPr>
              <a:xfrm rot="1939392">
                <a:off x="7103825" y="1402279"/>
                <a:ext cx="612330" cy="612330"/>
              </a:xfrm>
              <a:custGeom>
                <a:avLst/>
                <a:gdLst>
                  <a:gd name="connsiteX0" fmla="*/ 590754 w 1685366"/>
                  <a:gd name="connsiteY0" fmla="*/ 1093695 h 1685366"/>
                  <a:gd name="connsiteX1" fmla="*/ 824754 w 1685366"/>
                  <a:gd name="connsiteY1" fmla="*/ 1577789 h 1685366"/>
                  <a:gd name="connsiteX2" fmla="*/ 1058754 w 1685366"/>
                  <a:gd name="connsiteY2" fmla="*/ 1093695 h 1685366"/>
                  <a:gd name="connsiteX3" fmla="*/ 590754 w 1685366"/>
                  <a:gd name="connsiteY3" fmla="*/ 473999 h 1685366"/>
                  <a:gd name="connsiteX4" fmla="*/ 590754 w 1685366"/>
                  <a:gd name="connsiteY4" fmla="*/ 1049999 h 1685366"/>
                  <a:gd name="connsiteX5" fmla="*/ 1058754 w 1685366"/>
                  <a:gd name="connsiteY5" fmla="*/ 1049999 h 1685366"/>
                  <a:gd name="connsiteX6" fmla="*/ 1058754 w 1685366"/>
                  <a:gd name="connsiteY6" fmla="*/ 473999 h 1685366"/>
                  <a:gd name="connsiteX7" fmla="*/ 590754 w 1685366"/>
                  <a:gd name="connsiteY7" fmla="*/ 215151 h 1685366"/>
                  <a:gd name="connsiteX8" fmla="*/ 590754 w 1685366"/>
                  <a:gd name="connsiteY8" fmla="*/ 430304 h 1685366"/>
                  <a:gd name="connsiteX9" fmla="*/ 1058754 w 1685366"/>
                  <a:gd name="connsiteY9" fmla="*/ 430304 h 1685366"/>
                  <a:gd name="connsiteX10" fmla="*/ 1058754 w 1685366"/>
                  <a:gd name="connsiteY10" fmla="*/ 215151 h 1685366"/>
                  <a:gd name="connsiteX11" fmla="*/ 842683 w 1685366"/>
                  <a:gd name="connsiteY11" fmla="*/ 0 h 1685366"/>
                  <a:gd name="connsiteX12" fmla="*/ 1685366 w 1685366"/>
                  <a:gd name="connsiteY12" fmla="*/ 842683 h 1685366"/>
                  <a:gd name="connsiteX13" fmla="*/ 842683 w 1685366"/>
                  <a:gd name="connsiteY13" fmla="*/ 1685366 h 1685366"/>
                  <a:gd name="connsiteX14" fmla="*/ 0 w 1685366"/>
                  <a:gd name="connsiteY14" fmla="*/ 842683 h 1685366"/>
                  <a:gd name="connsiteX15" fmla="*/ 842683 w 1685366"/>
                  <a:gd name="connsiteY15" fmla="*/ 0 h 1685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685366" h="1685366">
                    <a:moveTo>
                      <a:pt x="590754" y="1093695"/>
                    </a:moveTo>
                    <a:lnTo>
                      <a:pt x="824754" y="1577789"/>
                    </a:lnTo>
                    <a:lnTo>
                      <a:pt x="1058754" y="1093695"/>
                    </a:lnTo>
                    <a:close/>
                    <a:moveTo>
                      <a:pt x="590754" y="473999"/>
                    </a:moveTo>
                    <a:lnTo>
                      <a:pt x="590754" y="1049999"/>
                    </a:lnTo>
                    <a:lnTo>
                      <a:pt x="1058754" y="1049999"/>
                    </a:lnTo>
                    <a:lnTo>
                      <a:pt x="1058754" y="473999"/>
                    </a:lnTo>
                    <a:close/>
                    <a:moveTo>
                      <a:pt x="590754" y="215151"/>
                    </a:moveTo>
                    <a:lnTo>
                      <a:pt x="590754" y="430304"/>
                    </a:lnTo>
                    <a:lnTo>
                      <a:pt x="1058754" y="430304"/>
                    </a:lnTo>
                    <a:lnTo>
                      <a:pt x="1058754" y="215151"/>
                    </a:lnTo>
                    <a:close/>
                    <a:moveTo>
                      <a:pt x="842683" y="0"/>
                    </a:moveTo>
                    <a:cubicBezTo>
                      <a:pt x="1308084" y="0"/>
                      <a:pt x="1685366" y="377282"/>
                      <a:pt x="1685366" y="842683"/>
                    </a:cubicBezTo>
                    <a:cubicBezTo>
                      <a:pt x="1685366" y="1308084"/>
                      <a:pt x="1308084" y="1685366"/>
                      <a:pt x="842683" y="1685366"/>
                    </a:cubicBezTo>
                    <a:cubicBezTo>
                      <a:pt x="377282" y="1685366"/>
                      <a:pt x="0" y="1308084"/>
                      <a:pt x="0" y="842683"/>
                    </a:cubicBezTo>
                    <a:cubicBezTo>
                      <a:pt x="0" y="377282"/>
                      <a:pt x="377282" y="0"/>
                      <a:pt x="842683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2" name="组合 321"/>
            <p:cNvGrpSpPr/>
            <p:nvPr/>
          </p:nvGrpSpPr>
          <p:grpSpPr>
            <a:xfrm>
              <a:off x="5106078" y="1427731"/>
              <a:ext cx="1037678" cy="1037678"/>
              <a:chOff x="4782228" y="1180081"/>
              <a:chExt cx="1037678" cy="1037678"/>
            </a:xfrm>
          </p:grpSpPr>
          <p:grpSp>
            <p:nvGrpSpPr>
              <p:cNvPr id="323" name="组合 322"/>
              <p:cNvGrpSpPr/>
              <p:nvPr/>
            </p:nvGrpSpPr>
            <p:grpSpPr>
              <a:xfrm>
                <a:off x="4782228" y="1180081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326" name="矩形 325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8" name="矩形 337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25" name="文本框 324"/>
              <p:cNvSpPr txBox="1"/>
              <p:nvPr/>
            </p:nvSpPr>
            <p:spPr>
              <a:xfrm>
                <a:off x="4917798" y="1237128"/>
                <a:ext cx="787395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5400" dirty="0" smtClean="0">
                    <a:ln w="28575">
                      <a:solidFill>
                        <a:schemeClr val="bg1">
                          <a:lumMod val="50000"/>
                        </a:schemeClr>
                      </a:solidFill>
                    </a:ln>
                    <a:solidFill>
                      <a:schemeClr val="bg1">
                        <a:lumMod val="50000"/>
                      </a:schemeClr>
                    </a:solidFill>
                    <a:latin typeface="方正舒体" panose="02010601030101010101" pitchFamily="2" charset="-122"/>
                    <a:ea typeface="方正舒体" panose="02010601030101010101" pitchFamily="2" charset="-122"/>
                  </a:rPr>
                  <a:t>@</a:t>
                </a:r>
                <a:endParaRPr lang="zh-CN" altLang="en-US" sz="5400" dirty="0">
                  <a:ln w="28575">
                    <a:solidFill>
                      <a:schemeClr val="bg1">
                        <a:lumMod val="50000"/>
                      </a:schemeClr>
                    </a:solidFill>
                  </a:ln>
                  <a:solidFill>
                    <a:schemeClr val="bg1">
                      <a:lumMod val="50000"/>
                    </a:schemeClr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endParaRPr>
              </a:p>
            </p:txBody>
          </p:sp>
        </p:grpSp>
        <p:grpSp>
          <p:nvGrpSpPr>
            <p:cNvPr id="352" name="组合 351"/>
            <p:cNvGrpSpPr/>
            <p:nvPr/>
          </p:nvGrpSpPr>
          <p:grpSpPr>
            <a:xfrm>
              <a:off x="8208113" y="2458245"/>
              <a:ext cx="1037678" cy="1037678"/>
              <a:chOff x="7884263" y="2210595"/>
              <a:chExt cx="1037678" cy="1037678"/>
            </a:xfrm>
          </p:grpSpPr>
          <p:grpSp>
            <p:nvGrpSpPr>
              <p:cNvPr id="353" name="组合 352"/>
              <p:cNvGrpSpPr/>
              <p:nvPr/>
            </p:nvGrpSpPr>
            <p:grpSpPr>
              <a:xfrm>
                <a:off x="7884263" y="2210595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355" name="矩形 354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6" name="矩形 355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54" name="任意多边形 353"/>
              <p:cNvSpPr/>
              <p:nvPr/>
            </p:nvSpPr>
            <p:spPr>
              <a:xfrm>
                <a:off x="8204148" y="2492188"/>
                <a:ext cx="401969" cy="466317"/>
              </a:xfrm>
              <a:custGeom>
                <a:avLst/>
                <a:gdLst>
                  <a:gd name="connsiteX0" fmla="*/ 466553 w 735495"/>
                  <a:gd name="connsiteY0" fmla="*/ 261413 h 853235"/>
                  <a:gd name="connsiteX1" fmla="*/ 233471 w 735495"/>
                  <a:gd name="connsiteY1" fmla="*/ 512425 h 853235"/>
                  <a:gd name="connsiteX2" fmla="*/ 376906 w 735495"/>
                  <a:gd name="connsiteY2" fmla="*/ 620001 h 853235"/>
                  <a:gd name="connsiteX3" fmla="*/ 717565 w 735495"/>
                  <a:gd name="connsiteY3" fmla="*/ 225554 h 853235"/>
                  <a:gd name="connsiteX4" fmla="*/ 448624 w 735495"/>
                  <a:gd name="connsiteY4" fmla="*/ 10401 h 853235"/>
                  <a:gd name="connsiteX5" fmla="*/ 389 w 735495"/>
                  <a:gd name="connsiteY5" fmla="*/ 548283 h 853235"/>
                  <a:gd name="connsiteX6" fmla="*/ 376906 w 735495"/>
                  <a:gd name="connsiteY6" fmla="*/ 853083 h 853235"/>
                  <a:gd name="connsiteX7" fmla="*/ 735495 w 735495"/>
                  <a:gd name="connsiteY7" fmla="*/ 512425 h 853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35495" h="853235">
                    <a:moveTo>
                      <a:pt x="466553" y="261413"/>
                    </a:moveTo>
                    <a:cubicBezTo>
                      <a:pt x="357482" y="357036"/>
                      <a:pt x="248412" y="452660"/>
                      <a:pt x="233471" y="512425"/>
                    </a:cubicBezTo>
                    <a:cubicBezTo>
                      <a:pt x="218530" y="572190"/>
                      <a:pt x="296224" y="667813"/>
                      <a:pt x="376906" y="620001"/>
                    </a:cubicBezTo>
                    <a:cubicBezTo>
                      <a:pt x="457588" y="572189"/>
                      <a:pt x="705612" y="327154"/>
                      <a:pt x="717565" y="225554"/>
                    </a:cubicBezTo>
                    <a:cubicBezTo>
                      <a:pt x="729518" y="123954"/>
                      <a:pt x="568153" y="-43387"/>
                      <a:pt x="448624" y="10401"/>
                    </a:cubicBezTo>
                    <a:cubicBezTo>
                      <a:pt x="329095" y="64189"/>
                      <a:pt x="12342" y="407836"/>
                      <a:pt x="389" y="548283"/>
                    </a:cubicBezTo>
                    <a:cubicBezTo>
                      <a:pt x="-11564" y="688730"/>
                      <a:pt x="254388" y="859059"/>
                      <a:pt x="376906" y="853083"/>
                    </a:cubicBezTo>
                    <a:cubicBezTo>
                      <a:pt x="499424" y="847107"/>
                      <a:pt x="617459" y="679766"/>
                      <a:pt x="735495" y="512425"/>
                    </a:cubicBezTo>
                  </a:path>
                </a:pathLst>
              </a:custGeom>
              <a:noFill/>
              <a:ln w="571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7" name="组合 356"/>
            <p:cNvGrpSpPr/>
            <p:nvPr/>
          </p:nvGrpSpPr>
          <p:grpSpPr>
            <a:xfrm>
              <a:off x="6140089" y="1427731"/>
              <a:ext cx="1037678" cy="1037678"/>
              <a:chOff x="5816239" y="1180081"/>
              <a:chExt cx="1037678" cy="1037678"/>
            </a:xfrm>
          </p:grpSpPr>
          <p:grpSp>
            <p:nvGrpSpPr>
              <p:cNvPr id="358" name="组合 357"/>
              <p:cNvGrpSpPr/>
              <p:nvPr/>
            </p:nvGrpSpPr>
            <p:grpSpPr>
              <a:xfrm>
                <a:off x="5816239" y="1180081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363" name="矩形 362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4" name="矩形 363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59" name="组合 358"/>
              <p:cNvGrpSpPr/>
              <p:nvPr/>
            </p:nvGrpSpPr>
            <p:grpSpPr>
              <a:xfrm rot="2338398">
                <a:off x="6197090" y="1428512"/>
                <a:ext cx="251012" cy="534804"/>
                <a:chOff x="-986118" y="404484"/>
                <a:chExt cx="609600" cy="1298810"/>
              </a:xfrm>
            </p:grpSpPr>
            <p:sp>
              <p:nvSpPr>
                <p:cNvPr id="360" name="任意多边形 359"/>
                <p:cNvSpPr/>
                <p:nvPr/>
              </p:nvSpPr>
              <p:spPr>
                <a:xfrm>
                  <a:off x="-986118" y="404484"/>
                  <a:ext cx="609600" cy="545775"/>
                </a:xfrm>
                <a:custGeom>
                  <a:avLst/>
                  <a:gdLst>
                    <a:gd name="connsiteX0" fmla="*/ 0 w 609600"/>
                    <a:gd name="connsiteY0" fmla="*/ 545775 h 545775"/>
                    <a:gd name="connsiteX1" fmla="*/ 143436 w 609600"/>
                    <a:gd name="connsiteY1" fmla="*/ 79610 h 545775"/>
                    <a:gd name="connsiteX2" fmla="*/ 466165 w 609600"/>
                    <a:gd name="connsiteY2" fmla="*/ 43751 h 545775"/>
                    <a:gd name="connsiteX3" fmla="*/ 609600 w 609600"/>
                    <a:gd name="connsiteY3" fmla="*/ 527845 h 545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9600" h="545775">
                      <a:moveTo>
                        <a:pt x="0" y="545775"/>
                      </a:moveTo>
                      <a:cubicBezTo>
                        <a:pt x="32871" y="354528"/>
                        <a:pt x="65742" y="163281"/>
                        <a:pt x="143436" y="79610"/>
                      </a:cubicBezTo>
                      <a:cubicBezTo>
                        <a:pt x="221130" y="-4061"/>
                        <a:pt x="388471" y="-30955"/>
                        <a:pt x="466165" y="43751"/>
                      </a:cubicBezTo>
                      <a:cubicBezTo>
                        <a:pt x="543859" y="118457"/>
                        <a:pt x="576729" y="323151"/>
                        <a:pt x="609600" y="527845"/>
                      </a:cubicBezTo>
                    </a:path>
                  </a:pathLst>
                </a:custGeom>
                <a:noFill/>
                <a:ln w="381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1" name="任意多边形 360"/>
                <p:cNvSpPr/>
                <p:nvPr/>
              </p:nvSpPr>
              <p:spPr>
                <a:xfrm>
                  <a:off x="-699247" y="788894"/>
                  <a:ext cx="0" cy="699247"/>
                </a:xfrm>
                <a:custGeom>
                  <a:avLst/>
                  <a:gdLst>
                    <a:gd name="connsiteX0" fmla="*/ 0 w 0"/>
                    <a:gd name="connsiteY0" fmla="*/ 0 h 699247"/>
                    <a:gd name="connsiteX1" fmla="*/ 0 w 0"/>
                    <a:gd name="connsiteY1" fmla="*/ 699247 h 699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699247">
                      <a:moveTo>
                        <a:pt x="0" y="0"/>
                      </a:moveTo>
                      <a:lnTo>
                        <a:pt x="0" y="699247"/>
                      </a:lnTo>
                    </a:path>
                  </a:pathLst>
                </a:custGeom>
                <a:noFill/>
                <a:ln w="762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2" name="任意多边形 361"/>
                <p:cNvSpPr/>
                <p:nvPr/>
              </p:nvSpPr>
              <p:spPr>
                <a:xfrm flipV="1">
                  <a:off x="-986118" y="1157519"/>
                  <a:ext cx="609600" cy="545775"/>
                </a:xfrm>
                <a:custGeom>
                  <a:avLst/>
                  <a:gdLst>
                    <a:gd name="connsiteX0" fmla="*/ 0 w 609600"/>
                    <a:gd name="connsiteY0" fmla="*/ 545775 h 545775"/>
                    <a:gd name="connsiteX1" fmla="*/ 143436 w 609600"/>
                    <a:gd name="connsiteY1" fmla="*/ 79610 h 545775"/>
                    <a:gd name="connsiteX2" fmla="*/ 466165 w 609600"/>
                    <a:gd name="connsiteY2" fmla="*/ 43751 h 545775"/>
                    <a:gd name="connsiteX3" fmla="*/ 609600 w 609600"/>
                    <a:gd name="connsiteY3" fmla="*/ 527845 h 545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9600" h="545775">
                      <a:moveTo>
                        <a:pt x="0" y="545775"/>
                      </a:moveTo>
                      <a:cubicBezTo>
                        <a:pt x="32871" y="354528"/>
                        <a:pt x="65742" y="163281"/>
                        <a:pt x="143436" y="79610"/>
                      </a:cubicBezTo>
                      <a:cubicBezTo>
                        <a:pt x="221130" y="-4061"/>
                        <a:pt x="388471" y="-30955"/>
                        <a:pt x="466165" y="43751"/>
                      </a:cubicBezTo>
                      <a:cubicBezTo>
                        <a:pt x="543859" y="118457"/>
                        <a:pt x="576729" y="323151"/>
                        <a:pt x="609600" y="527845"/>
                      </a:cubicBezTo>
                    </a:path>
                  </a:pathLst>
                </a:custGeom>
                <a:noFill/>
                <a:ln w="381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65" name="组合 364"/>
            <p:cNvGrpSpPr/>
            <p:nvPr/>
          </p:nvGrpSpPr>
          <p:grpSpPr>
            <a:xfrm>
              <a:off x="6140089" y="4516771"/>
              <a:ext cx="1037678" cy="1037678"/>
              <a:chOff x="5816239" y="4269121"/>
              <a:chExt cx="1037678" cy="1037678"/>
            </a:xfrm>
          </p:grpSpPr>
          <p:grpSp>
            <p:nvGrpSpPr>
              <p:cNvPr id="366" name="组合 365"/>
              <p:cNvGrpSpPr/>
              <p:nvPr/>
            </p:nvGrpSpPr>
            <p:grpSpPr>
              <a:xfrm>
                <a:off x="5816239" y="4269121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368" name="矩形 367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9" name="矩形 368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67" name="任意多边形 366"/>
              <p:cNvSpPr/>
              <p:nvPr/>
            </p:nvSpPr>
            <p:spPr>
              <a:xfrm>
                <a:off x="6139542" y="4512568"/>
                <a:ext cx="403762" cy="538558"/>
              </a:xfrm>
              <a:custGeom>
                <a:avLst/>
                <a:gdLst>
                  <a:gd name="connsiteX0" fmla="*/ 237508 w 296885"/>
                  <a:gd name="connsiteY0" fmla="*/ 134743 h 396000"/>
                  <a:gd name="connsiteX1" fmla="*/ 296885 w 296885"/>
                  <a:gd name="connsiteY1" fmla="*/ 134743 h 396000"/>
                  <a:gd name="connsiteX2" fmla="*/ 296885 w 296885"/>
                  <a:gd name="connsiteY2" fmla="*/ 396000 h 396000"/>
                  <a:gd name="connsiteX3" fmla="*/ 237508 w 296885"/>
                  <a:gd name="connsiteY3" fmla="*/ 396000 h 396000"/>
                  <a:gd name="connsiteX4" fmla="*/ 0 w 296885"/>
                  <a:gd name="connsiteY4" fmla="*/ 134743 h 396000"/>
                  <a:gd name="connsiteX5" fmla="*/ 59377 w 296885"/>
                  <a:gd name="connsiteY5" fmla="*/ 134743 h 396000"/>
                  <a:gd name="connsiteX6" fmla="*/ 59377 w 296885"/>
                  <a:gd name="connsiteY6" fmla="*/ 396000 h 396000"/>
                  <a:gd name="connsiteX7" fmla="*/ 0 w 296885"/>
                  <a:gd name="connsiteY7" fmla="*/ 396000 h 396000"/>
                  <a:gd name="connsiteX8" fmla="*/ 118754 w 296885"/>
                  <a:gd name="connsiteY8" fmla="*/ 0 h 396000"/>
                  <a:gd name="connsiteX9" fmla="*/ 178131 w 296885"/>
                  <a:gd name="connsiteY9" fmla="*/ 0 h 396000"/>
                  <a:gd name="connsiteX10" fmla="*/ 178131 w 296885"/>
                  <a:gd name="connsiteY10" fmla="*/ 396000 h 396000"/>
                  <a:gd name="connsiteX11" fmla="*/ 118754 w 296885"/>
                  <a:gd name="connsiteY11" fmla="*/ 396000 h 39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6885" h="396000">
                    <a:moveTo>
                      <a:pt x="237508" y="134743"/>
                    </a:moveTo>
                    <a:lnTo>
                      <a:pt x="296885" y="134743"/>
                    </a:lnTo>
                    <a:lnTo>
                      <a:pt x="296885" y="396000"/>
                    </a:lnTo>
                    <a:lnTo>
                      <a:pt x="237508" y="396000"/>
                    </a:lnTo>
                    <a:close/>
                    <a:moveTo>
                      <a:pt x="0" y="134743"/>
                    </a:moveTo>
                    <a:lnTo>
                      <a:pt x="59377" y="134743"/>
                    </a:lnTo>
                    <a:lnTo>
                      <a:pt x="59377" y="396000"/>
                    </a:lnTo>
                    <a:lnTo>
                      <a:pt x="0" y="396000"/>
                    </a:lnTo>
                    <a:close/>
                    <a:moveTo>
                      <a:pt x="118754" y="0"/>
                    </a:moveTo>
                    <a:lnTo>
                      <a:pt x="178131" y="0"/>
                    </a:lnTo>
                    <a:lnTo>
                      <a:pt x="178131" y="396000"/>
                    </a:lnTo>
                    <a:lnTo>
                      <a:pt x="118754" y="39600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0" name="组合 369"/>
            <p:cNvGrpSpPr/>
            <p:nvPr/>
          </p:nvGrpSpPr>
          <p:grpSpPr>
            <a:xfrm>
              <a:off x="7174101" y="4516771"/>
              <a:ext cx="1037678" cy="1037678"/>
              <a:chOff x="6850251" y="4269121"/>
              <a:chExt cx="1037678" cy="1037678"/>
            </a:xfrm>
          </p:grpSpPr>
          <p:grpSp>
            <p:nvGrpSpPr>
              <p:cNvPr id="371" name="组合 370"/>
              <p:cNvGrpSpPr/>
              <p:nvPr/>
            </p:nvGrpSpPr>
            <p:grpSpPr>
              <a:xfrm>
                <a:off x="6850251" y="4269121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373" name="矩形 372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4" name="矩形 373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372" name="图片 371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073059" y="4536372"/>
                <a:ext cx="635005" cy="532951"/>
              </a:xfrm>
              <a:prstGeom prst="rect">
                <a:avLst/>
              </a:prstGeom>
            </p:spPr>
          </p:pic>
        </p:grpSp>
        <p:grpSp>
          <p:nvGrpSpPr>
            <p:cNvPr id="375" name="组合 374"/>
            <p:cNvGrpSpPr/>
            <p:nvPr/>
          </p:nvGrpSpPr>
          <p:grpSpPr>
            <a:xfrm>
              <a:off x="3042803" y="4516771"/>
              <a:ext cx="1037678" cy="1037678"/>
              <a:chOff x="2718953" y="4269121"/>
              <a:chExt cx="1037678" cy="1037678"/>
            </a:xfrm>
          </p:grpSpPr>
          <p:grpSp>
            <p:nvGrpSpPr>
              <p:cNvPr id="376" name="组合 375"/>
              <p:cNvGrpSpPr/>
              <p:nvPr/>
            </p:nvGrpSpPr>
            <p:grpSpPr>
              <a:xfrm>
                <a:off x="2718953" y="4269121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378" name="矩形 377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9" name="矩形 378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77" name="任意多边形 376"/>
              <p:cNvSpPr/>
              <p:nvPr/>
            </p:nvSpPr>
            <p:spPr>
              <a:xfrm>
                <a:off x="3039075" y="4512624"/>
                <a:ext cx="464147" cy="532608"/>
              </a:xfrm>
              <a:custGeom>
                <a:avLst/>
                <a:gdLst>
                  <a:gd name="connsiteX0" fmla="*/ 308757 w 712519"/>
                  <a:gd name="connsiteY0" fmla="*/ 0 h 817615"/>
                  <a:gd name="connsiteX1" fmla="*/ 403760 w 712519"/>
                  <a:gd name="connsiteY1" fmla="*/ 0 h 817615"/>
                  <a:gd name="connsiteX2" fmla="*/ 403760 w 712519"/>
                  <a:gd name="connsiteY2" fmla="*/ 83127 h 817615"/>
                  <a:gd name="connsiteX3" fmla="*/ 558140 w 712519"/>
                  <a:gd name="connsiteY3" fmla="*/ 83127 h 817615"/>
                  <a:gd name="connsiteX4" fmla="*/ 712519 w 712519"/>
                  <a:gd name="connsiteY4" fmla="*/ 237506 h 817615"/>
                  <a:gd name="connsiteX5" fmla="*/ 558140 w 712519"/>
                  <a:gd name="connsiteY5" fmla="*/ 391885 h 817615"/>
                  <a:gd name="connsiteX6" fmla="*/ 403760 w 712519"/>
                  <a:gd name="connsiteY6" fmla="*/ 391885 h 817615"/>
                  <a:gd name="connsiteX7" fmla="*/ 403760 w 712519"/>
                  <a:gd name="connsiteY7" fmla="*/ 771896 h 817615"/>
                  <a:gd name="connsiteX8" fmla="*/ 546263 w 712519"/>
                  <a:gd name="connsiteY8" fmla="*/ 771896 h 817615"/>
                  <a:gd name="connsiteX9" fmla="*/ 546263 w 712519"/>
                  <a:gd name="connsiteY9" fmla="*/ 817615 h 817615"/>
                  <a:gd name="connsiteX10" fmla="*/ 178128 w 712519"/>
                  <a:gd name="connsiteY10" fmla="*/ 817615 h 817615"/>
                  <a:gd name="connsiteX11" fmla="*/ 178128 w 712519"/>
                  <a:gd name="connsiteY11" fmla="*/ 771896 h 817615"/>
                  <a:gd name="connsiteX12" fmla="*/ 308757 w 712519"/>
                  <a:gd name="connsiteY12" fmla="*/ 771896 h 817615"/>
                  <a:gd name="connsiteX13" fmla="*/ 308757 w 712519"/>
                  <a:gd name="connsiteY13" fmla="*/ 391885 h 817615"/>
                  <a:gd name="connsiteX14" fmla="*/ 0 w 712519"/>
                  <a:gd name="connsiteY14" fmla="*/ 391885 h 817615"/>
                  <a:gd name="connsiteX15" fmla="*/ 0 w 712519"/>
                  <a:gd name="connsiteY15" fmla="*/ 83127 h 817615"/>
                  <a:gd name="connsiteX16" fmla="*/ 308757 w 712519"/>
                  <a:gd name="connsiteY16" fmla="*/ 83127 h 817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12519" h="817615">
                    <a:moveTo>
                      <a:pt x="308757" y="0"/>
                    </a:moveTo>
                    <a:lnTo>
                      <a:pt x="403760" y="0"/>
                    </a:lnTo>
                    <a:lnTo>
                      <a:pt x="403760" y="83127"/>
                    </a:lnTo>
                    <a:lnTo>
                      <a:pt x="558140" y="83127"/>
                    </a:lnTo>
                    <a:lnTo>
                      <a:pt x="712519" y="237506"/>
                    </a:lnTo>
                    <a:lnTo>
                      <a:pt x="558140" y="391885"/>
                    </a:lnTo>
                    <a:lnTo>
                      <a:pt x="403760" y="391885"/>
                    </a:lnTo>
                    <a:lnTo>
                      <a:pt x="403760" y="771896"/>
                    </a:lnTo>
                    <a:lnTo>
                      <a:pt x="546263" y="771896"/>
                    </a:lnTo>
                    <a:lnTo>
                      <a:pt x="546263" y="817615"/>
                    </a:lnTo>
                    <a:lnTo>
                      <a:pt x="178128" y="817615"/>
                    </a:lnTo>
                    <a:lnTo>
                      <a:pt x="178128" y="771896"/>
                    </a:lnTo>
                    <a:lnTo>
                      <a:pt x="308757" y="771896"/>
                    </a:lnTo>
                    <a:lnTo>
                      <a:pt x="308757" y="391885"/>
                    </a:lnTo>
                    <a:lnTo>
                      <a:pt x="0" y="391885"/>
                    </a:lnTo>
                    <a:lnTo>
                      <a:pt x="0" y="83127"/>
                    </a:lnTo>
                    <a:lnTo>
                      <a:pt x="308757" y="83127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0" name="组合 379"/>
            <p:cNvGrpSpPr/>
            <p:nvPr/>
          </p:nvGrpSpPr>
          <p:grpSpPr>
            <a:xfrm>
              <a:off x="3042803" y="3487508"/>
              <a:ext cx="1037678" cy="1037678"/>
              <a:chOff x="2718953" y="3239858"/>
              <a:chExt cx="1037678" cy="1037678"/>
            </a:xfrm>
          </p:grpSpPr>
          <p:grpSp>
            <p:nvGrpSpPr>
              <p:cNvPr id="381" name="组合 380"/>
              <p:cNvGrpSpPr/>
              <p:nvPr/>
            </p:nvGrpSpPr>
            <p:grpSpPr>
              <a:xfrm>
                <a:off x="2718953" y="3239858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383" name="矩形 382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4" name="矩形 383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82" name="任意多边形 381"/>
              <p:cNvSpPr/>
              <p:nvPr/>
            </p:nvSpPr>
            <p:spPr>
              <a:xfrm>
                <a:off x="2959563" y="3538847"/>
                <a:ext cx="506296" cy="451262"/>
              </a:xfrm>
              <a:custGeom>
                <a:avLst/>
                <a:gdLst>
                  <a:gd name="connsiteX0" fmla="*/ 190005 w 546265"/>
                  <a:gd name="connsiteY0" fmla="*/ 201880 h 486888"/>
                  <a:gd name="connsiteX1" fmla="*/ 190005 w 546265"/>
                  <a:gd name="connsiteY1" fmla="*/ 320633 h 486888"/>
                  <a:gd name="connsiteX2" fmla="*/ 344384 w 546265"/>
                  <a:gd name="connsiteY2" fmla="*/ 320633 h 486888"/>
                  <a:gd name="connsiteX3" fmla="*/ 344384 w 546265"/>
                  <a:gd name="connsiteY3" fmla="*/ 201880 h 486888"/>
                  <a:gd name="connsiteX4" fmla="*/ 118753 w 546265"/>
                  <a:gd name="connsiteY4" fmla="*/ 0 h 486888"/>
                  <a:gd name="connsiteX5" fmla="*/ 190005 w 546265"/>
                  <a:gd name="connsiteY5" fmla="*/ 0 h 486888"/>
                  <a:gd name="connsiteX6" fmla="*/ 190005 w 546265"/>
                  <a:gd name="connsiteY6" fmla="*/ 142504 h 486888"/>
                  <a:gd name="connsiteX7" fmla="*/ 344384 w 546265"/>
                  <a:gd name="connsiteY7" fmla="*/ 142504 h 486888"/>
                  <a:gd name="connsiteX8" fmla="*/ 344384 w 546265"/>
                  <a:gd name="connsiteY8" fmla="*/ 0 h 486888"/>
                  <a:gd name="connsiteX9" fmla="*/ 415636 w 546265"/>
                  <a:gd name="connsiteY9" fmla="*/ 0 h 486888"/>
                  <a:gd name="connsiteX10" fmla="*/ 415636 w 546265"/>
                  <a:gd name="connsiteY10" fmla="*/ 142504 h 486888"/>
                  <a:gd name="connsiteX11" fmla="*/ 546265 w 546265"/>
                  <a:gd name="connsiteY11" fmla="*/ 142504 h 486888"/>
                  <a:gd name="connsiteX12" fmla="*/ 546265 w 546265"/>
                  <a:gd name="connsiteY12" fmla="*/ 201880 h 486888"/>
                  <a:gd name="connsiteX13" fmla="*/ 415636 w 546265"/>
                  <a:gd name="connsiteY13" fmla="*/ 201880 h 486888"/>
                  <a:gd name="connsiteX14" fmla="*/ 415636 w 546265"/>
                  <a:gd name="connsiteY14" fmla="*/ 320633 h 486888"/>
                  <a:gd name="connsiteX15" fmla="*/ 546265 w 546265"/>
                  <a:gd name="connsiteY15" fmla="*/ 320633 h 486888"/>
                  <a:gd name="connsiteX16" fmla="*/ 546265 w 546265"/>
                  <a:gd name="connsiteY16" fmla="*/ 380009 h 486888"/>
                  <a:gd name="connsiteX17" fmla="*/ 415636 w 546265"/>
                  <a:gd name="connsiteY17" fmla="*/ 380009 h 486888"/>
                  <a:gd name="connsiteX18" fmla="*/ 415636 w 546265"/>
                  <a:gd name="connsiteY18" fmla="*/ 486888 h 486888"/>
                  <a:gd name="connsiteX19" fmla="*/ 344384 w 546265"/>
                  <a:gd name="connsiteY19" fmla="*/ 486888 h 486888"/>
                  <a:gd name="connsiteX20" fmla="*/ 344384 w 546265"/>
                  <a:gd name="connsiteY20" fmla="*/ 380009 h 486888"/>
                  <a:gd name="connsiteX21" fmla="*/ 190005 w 546265"/>
                  <a:gd name="connsiteY21" fmla="*/ 380009 h 486888"/>
                  <a:gd name="connsiteX22" fmla="*/ 190005 w 546265"/>
                  <a:gd name="connsiteY22" fmla="*/ 486888 h 486888"/>
                  <a:gd name="connsiteX23" fmla="*/ 118753 w 546265"/>
                  <a:gd name="connsiteY23" fmla="*/ 486888 h 486888"/>
                  <a:gd name="connsiteX24" fmla="*/ 118753 w 546265"/>
                  <a:gd name="connsiteY24" fmla="*/ 380009 h 486888"/>
                  <a:gd name="connsiteX25" fmla="*/ 0 w 546265"/>
                  <a:gd name="connsiteY25" fmla="*/ 380009 h 486888"/>
                  <a:gd name="connsiteX26" fmla="*/ 0 w 546265"/>
                  <a:gd name="connsiteY26" fmla="*/ 320633 h 486888"/>
                  <a:gd name="connsiteX27" fmla="*/ 118753 w 546265"/>
                  <a:gd name="connsiteY27" fmla="*/ 320633 h 486888"/>
                  <a:gd name="connsiteX28" fmla="*/ 118753 w 546265"/>
                  <a:gd name="connsiteY28" fmla="*/ 201880 h 486888"/>
                  <a:gd name="connsiteX29" fmla="*/ 0 w 546265"/>
                  <a:gd name="connsiteY29" fmla="*/ 201880 h 486888"/>
                  <a:gd name="connsiteX30" fmla="*/ 0 w 546265"/>
                  <a:gd name="connsiteY30" fmla="*/ 142504 h 486888"/>
                  <a:gd name="connsiteX31" fmla="*/ 118753 w 546265"/>
                  <a:gd name="connsiteY31" fmla="*/ 142504 h 486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546265" h="486888">
                    <a:moveTo>
                      <a:pt x="190005" y="201880"/>
                    </a:moveTo>
                    <a:lnTo>
                      <a:pt x="190005" y="320633"/>
                    </a:lnTo>
                    <a:lnTo>
                      <a:pt x="344384" y="320633"/>
                    </a:lnTo>
                    <a:lnTo>
                      <a:pt x="344384" y="201880"/>
                    </a:lnTo>
                    <a:close/>
                    <a:moveTo>
                      <a:pt x="118753" y="0"/>
                    </a:moveTo>
                    <a:lnTo>
                      <a:pt x="190005" y="0"/>
                    </a:lnTo>
                    <a:lnTo>
                      <a:pt x="190005" y="142504"/>
                    </a:lnTo>
                    <a:lnTo>
                      <a:pt x="344384" y="142504"/>
                    </a:lnTo>
                    <a:lnTo>
                      <a:pt x="344384" y="0"/>
                    </a:lnTo>
                    <a:lnTo>
                      <a:pt x="415636" y="0"/>
                    </a:lnTo>
                    <a:lnTo>
                      <a:pt x="415636" y="142504"/>
                    </a:lnTo>
                    <a:lnTo>
                      <a:pt x="546265" y="142504"/>
                    </a:lnTo>
                    <a:lnTo>
                      <a:pt x="546265" y="201880"/>
                    </a:lnTo>
                    <a:lnTo>
                      <a:pt x="415636" y="201880"/>
                    </a:lnTo>
                    <a:lnTo>
                      <a:pt x="415636" y="320633"/>
                    </a:lnTo>
                    <a:lnTo>
                      <a:pt x="546265" y="320633"/>
                    </a:lnTo>
                    <a:lnTo>
                      <a:pt x="546265" y="380009"/>
                    </a:lnTo>
                    <a:lnTo>
                      <a:pt x="415636" y="380009"/>
                    </a:lnTo>
                    <a:lnTo>
                      <a:pt x="415636" y="486888"/>
                    </a:lnTo>
                    <a:lnTo>
                      <a:pt x="344384" y="486888"/>
                    </a:lnTo>
                    <a:lnTo>
                      <a:pt x="344384" y="380009"/>
                    </a:lnTo>
                    <a:lnTo>
                      <a:pt x="190005" y="380009"/>
                    </a:lnTo>
                    <a:lnTo>
                      <a:pt x="190005" y="486888"/>
                    </a:lnTo>
                    <a:lnTo>
                      <a:pt x="118753" y="486888"/>
                    </a:lnTo>
                    <a:lnTo>
                      <a:pt x="118753" y="380009"/>
                    </a:lnTo>
                    <a:lnTo>
                      <a:pt x="0" y="380009"/>
                    </a:lnTo>
                    <a:lnTo>
                      <a:pt x="0" y="320633"/>
                    </a:lnTo>
                    <a:lnTo>
                      <a:pt x="118753" y="320633"/>
                    </a:lnTo>
                    <a:lnTo>
                      <a:pt x="118753" y="201880"/>
                    </a:lnTo>
                    <a:lnTo>
                      <a:pt x="0" y="201880"/>
                    </a:lnTo>
                    <a:lnTo>
                      <a:pt x="0" y="142504"/>
                    </a:lnTo>
                    <a:lnTo>
                      <a:pt x="118753" y="142504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5" name="组合 384"/>
            <p:cNvGrpSpPr/>
            <p:nvPr/>
          </p:nvGrpSpPr>
          <p:grpSpPr>
            <a:xfrm>
              <a:off x="8208113" y="4516771"/>
              <a:ext cx="1037678" cy="1037678"/>
              <a:chOff x="7884263" y="4269121"/>
              <a:chExt cx="1037678" cy="1037678"/>
            </a:xfrm>
          </p:grpSpPr>
          <p:grpSp>
            <p:nvGrpSpPr>
              <p:cNvPr id="386" name="组合 385"/>
              <p:cNvGrpSpPr/>
              <p:nvPr/>
            </p:nvGrpSpPr>
            <p:grpSpPr>
              <a:xfrm>
                <a:off x="7884263" y="4269121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388" name="矩形 387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9" name="矩形 388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87" name="任意多边形 386"/>
              <p:cNvSpPr/>
              <p:nvPr/>
            </p:nvSpPr>
            <p:spPr>
              <a:xfrm>
                <a:off x="8128001" y="4501392"/>
                <a:ext cx="506394" cy="522898"/>
              </a:xfrm>
              <a:custGeom>
                <a:avLst/>
                <a:gdLst>
                  <a:gd name="connsiteX0" fmla="*/ 279246 w 566233"/>
                  <a:gd name="connsiteY0" fmla="*/ 0 h 584686"/>
                  <a:gd name="connsiteX1" fmla="*/ 304258 w 566233"/>
                  <a:gd name="connsiteY1" fmla="*/ 10360 h 584686"/>
                  <a:gd name="connsiteX2" fmla="*/ 305456 w 566233"/>
                  <a:gd name="connsiteY2" fmla="*/ 11558 h 584686"/>
                  <a:gd name="connsiteX3" fmla="*/ 311998 w 566233"/>
                  <a:gd name="connsiteY3" fmla="*/ 14268 h 584686"/>
                  <a:gd name="connsiteX4" fmla="*/ 555874 w 566233"/>
                  <a:gd name="connsiteY4" fmla="*/ 258143 h 584686"/>
                  <a:gd name="connsiteX5" fmla="*/ 555874 w 566233"/>
                  <a:gd name="connsiteY5" fmla="*/ 308167 h 584686"/>
                  <a:gd name="connsiteX6" fmla="*/ 538720 w 566233"/>
                  <a:gd name="connsiteY6" fmla="*/ 325320 h 584686"/>
                  <a:gd name="connsiteX7" fmla="*/ 488697 w 566233"/>
                  <a:gd name="connsiteY7" fmla="*/ 325320 h 584686"/>
                  <a:gd name="connsiteX8" fmla="*/ 432933 w 566233"/>
                  <a:gd name="connsiteY8" fmla="*/ 269557 h 584686"/>
                  <a:gd name="connsiteX9" fmla="*/ 432933 w 566233"/>
                  <a:gd name="connsiteY9" fmla="*/ 584686 h 584686"/>
                  <a:gd name="connsiteX10" fmla="*/ 387214 w 566233"/>
                  <a:gd name="connsiteY10" fmla="*/ 584686 h 584686"/>
                  <a:gd name="connsiteX11" fmla="*/ 387214 w 566233"/>
                  <a:gd name="connsiteY11" fmla="*/ 234730 h 584686"/>
                  <a:gd name="connsiteX12" fmla="*/ 398106 w 566233"/>
                  <a:gd name="connsiteY12" fmla="*/ 234730 h 584686"/>
                  <a:gd name="connsiteX13" fmla="*/ 281162 w 566233"/>
                  <a:gd name="connsiteY13" fmla="*/ 117786 h 584686"/>
                  <a:gd name="connsiteX14" fmla="*/ 162000 w 566233"/>
                  <a:gd name="connsiteY14" fmla="*/ 236949 h 584686"/>
                  <a:gd name="connsiteX15" fmla="*/ 162000 w 566233"/>
                  <a:gd name="connsiteY15" fmla="*/ 584686 h 584686"/>
                  <a:gd name="connsiteX16" fmla="*/ 116281 w 566233"/>
                  <a:gd name="connsiteY16" fmla="*/ 584686 h 584686"/>
                  <a:gd name="connsiteX17" fmla="*/ 116281 w 566233"/>
                  <a:gd name="connsiteY17" fmla="*/ 282668 h 584686"/>
                  <a:gd name="connsiteX18" fmla="*/ 77536 w 566233"/>
                  <a:gd name="connsiteY18" fmla="*/ 321412 h 584686"/>
                  <a:gd name="connsiteX19" fmla="*/ 27513 w 566233"/>
                  <a:gd name="connsiteY19" fmla="*/ 321412 h 584686"/>
                  <a:gd name="connsiteX20" fmla="*/ 10359 w 566233"/>
                  <a:gd name="connsiteY20" fmla="*/ 304259 h 584686"/>
                  <a:gd name="connsiteX21" fmla="*/ 10359 w 566233"/>
                  <a:gd name="connsiteY21" fmla="*/ 254235 h 584686"/>
                  <a:gd name="connsiteX22" fmla="*/ 254235 w 566233"/>
                  <a:gd name="connsiteY22" fmla="*/ 10360 h 584686"/>
                  <a:gd name="connsiteX23" fmla="*/ 279246 w 566233"/>
                  <a:gd name="connsiteY23" fmla="*/ 0 h 584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66233" h="584686">
                    <a:moveTo>
                      <a:pt x="279246" y="0"/>
                    </a:moveTo>
                    <a:cubicBezTo>
                      <a:pt x="288299" y="0"/>
                      <a:pt x="297351" y="3453"/>
                      <a:pt x="304258" y="10360"/>
                    </a:cubicBezTo>
                    <a:lnTo>
                      <a:pt x="305456" y="11558"/>
                    </a:lnTo>
                    <a:lnTo>
                      <a:pt x="311998" y="14268"/>
                    </a:lnTo>
                    <a:lnTo>
                      <a:pt x="555874" y="258143"/>
                    </a:lnTo>
                    <a:cubicBezTo>
                      <a:pt x="569687" y="271956"/>
                      <a:pt x="569687" y="294353"/>
                      <a:pt x="555874" y="308167"/>
                    </a:cubicBezTo>
                    <a:lnTo>
                      <a:pt x="538720" y="325320"/>
                    </a:lnTo>
                    <a:cubicBezTo>
                      <a:pt x="524907" y="339134"/>
                      <a:pt x="502510" y="339134"/>
                      <a:pt x="488697" y="325320"/>
                    </a:cubicBezTo>
                    <a:lnTo>
                      <a:pt x="432933" y="269557"/>
                    </a:lnTo>
                    <a:lnTo>
                      <a:pt x="432933" y="584686"/>
                    </a:lnTo>
                    <a:lnTo>
                      <a:pt x="387214" y="584686"/>
                    </a:lnTo>
                    <a:lnTo>
                      <a:pt x="387214" y="234730"/>
                    </a:lnTo>
                    <a:lnTo>
                      <a:pt x="398106" y="234730"/>
                    </a:lnTo>
                    <a:lnTo>
                      <a:pt x="281162" y="117786"/>
                    </a:lnTo>
                    <a:lnTo>
                      <a:pt x="162000" y="236949"/>
                    </a:lnTo>
                    <a:lnTo>
                      <a:pt x="162000" y="584686"/>
                    </a:lnTo>
                    <a:lnTo>
                      <a:pt x="116281" y="584686"/>
                    </a:lnTo>
                    <a:lnTo>
                      <a:pt x="116281" y="282668"/>
                    </a:lnTo>
                    <a:lnTo>
                      <a:pt x="77536" y="321412"/>
                    </a:lnTo>
                    <a:cubicBezTo>
                      <a:pt x="63723" y="335226"/>
                      <a:pt x="41326" y="335226"/>
                      <a:pt x="27513" y="321412"/>
                    </a:cubicBezTo>
                    <a:lnTo>
                      <a:pt x="10359" y="304259"/>
                    </a:lnTo>
                    <a:cubicBezTo>
                      <a:pt x="-3454" y="290445"/>
                      <a:pt x="-3454" y="268048"/>
                      <a:pt x="10359" y="254235"/>
                    </a:cubicBezTo>
                    <a:lnTo>
                      <a:pt x="254235" y="10360"/>
                    </a:lnTo>
                    <a:cubicBezTo>
                      <a:pt x="261141" y="3453"/>
                      <a:pt x="270194" y="0"/>
                      <a:pt x="279246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90" name="组合 389"/>
            <p:cNvGrpSpPr/>
            <p:nvPr/>
          </p:nvGrpSpPr>
          <p:grpSpPr>
            <a:xfrm>
              <a:off x="4072066" y="4516771"/>
              <a:ext cx="1037678" cy="1037678"/>
              <a:chOff x="3748216" y="4269121"/>
              <a:chExt cx="1037678" cy="1037678"/>
            </a:xfrm>
          </p:grpSpPr>
          <p:grpSp>
            <p:nvGrpSpPr>
              <p:cNvPr id="391" name="组合 390"/>
              <p:cNvGrpSpPr/>
              <p:nvPr/>
            </p:nvGrpSpPr>
            <p:grpSpPr>
              <a:xfrm>
                <a:off x="3748216" y="4269121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393" name="矩形 392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4" name="矩形 393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92" name="任意多边形 391"/>
              <p:cNvSpPr/>
              <p:nvPr/>
            </p:nvSpPr>
            <p:spPr>
              <a:xfrm>
                <a:off x="3946359" y="4556725"/>
                <a:ext cx="659362" cy="560460"/>
              </a:xfrm>
              <a:custGeom>
                <a:avLst/>
                <a:gdLst>
                  <a:gd name="connsiteX0" fmla="*/ 203806 w 903111"/>
                  <a:gd name="connsiteY0" fmla="*/ 371709 h 767647"/>
                  <a:gd name="connsiteX1" fmla="*/ 694460 w 903111"/>
                  <a:gd name="connsiteY1" fmla="*/ 371709 h 767647"/>
                  <a:gd name="connsiteX2" fmla="*/ 694460 w 903111"/>
                  <a:gd name="connsiteY2" fmla="*/ 429696 h 767647"/>
                  <a:gd name="connsiteX3" fmla="*/ 203806 w 903111"/>
                  <a:gd name="connsiteY3" fmla="*/ 429696 h 767647"/>
                  <a:gd name="connsiteX4" fmla="*/ 203806 w 903111"/>
                  <a:gd name="connsiteY4" fmla="*/ 193289 h 767647"/>
                  <a:gd name="connsiteX5" fmla="*/ 694460 w 903111"/>
                  <a:gd name="connsiteY5" fmla="*/ 193289 h 767647"/>
                  <a:gd name="connsiteX6" fmla="*/ 694460 w 903111"/>
                  <a:gd name="connsiteY6" fmla="*/ 251276 h 767647"/>
                  <a:gd name="connsiteX7" fmla="*/ 203806 w 903111"/>
                  <a:gd name="connsiteY7" fmla="*/ 251276 h 767647"/>
                  <a:gd name="connsiteX8" fmla="*/ 131964 w 903111"/>
                  <a:gd name="connsiteY8" fmla="*/ 38158 h 767647"/>
                  <a:gd name="connsiteX9" fmla="*/ 38767 w 903111"/>
                  <a:gd name="connsiteY9" fmla="*/ 131355 h 767647"/>
                  <a:gd name="connsiteX10" fmla="*/ 38767 w 903111"/>
                  <a:gd name="connsiteY10" fmla="*/ 364341 h 767647"/>
                  <a:gd name="connsiteX11" fmla="*/ 38767 w 903111"/>
                  <a:gd name="connsiteY11" fmla="*/ 504131 h 767647"/>
                  <a:gd name="connsiteX12" fmla="*/ 131964 w 903111"/>
                  <a:gd name="connsiteY12" fmla="*/ 597328 h 767647"/>
                  <a:gd name="connsiteX13" fmla="*/ 176299 w 903111"/>
                  <a:gd name="connsiteY13" fmla="*/ 597328 h 767647"/>
                  <a:gd name="connsiteX14" fmla="*/ 359173 w 903111"/>
                  <a:gd name="connsiteY14" fmla="*/ 726070 h 767647"/>
                  <a:gd name="connsiteX15" fmla="*/ 337993 w 903111"/>
                  <a:gd name="connsiteY15" fmla="*/ 606249 h 767647"/>
                  <a:gd name="connsiteX16" fmla="*/ 770761 w 903111"/>
                  <a:gd name="connsiteY16" fmla="*/ 597328 h 767647"/>
                  <a:gd name="connsiteX17" fmla="*/ 863958 w 903111"/>
                  <a:gd name="connsiteY17" fmla="*/ 504131 h 767647"/>
                  <a:gd name="connsiteX18" fmla="*/ 863958 w 903111"/>
                  <a:gd name="connsiteY18" fmla="*/ 364341 h 767647"/>
                  <a:gd name="connsiteX19" fmla="*/ 863958 w 903111"/>
                  <a:gd name="connsiteY19" fmla="*/ 131355 h 767647"/>
                  <a:gd name="connsiteX20" fmla="*/ 770761 w 903111"/>
                  <a:gd name="connsiteY20" fmla="*/ 38158 h 767647"/>
                  <a:gd name="connsiteX21" fmla="*/ 382597 w 903111"/>
                  <a:gd name="connsiteY21" fmla="*/ 38158 h 767647"/>
                  <a:gd name="connsiteX22" fmla="*/ 176299 w 903111"/>
                  <a:gd name="connsiteY22" fmla="*/ 38158 h 767647"/>
                  <a:gd name="connsiteX23" fmla="*/ 105365 w 903111"/>
                  <a:gd name="connsiteY23" fmla="*/ 0 h 767647"/>
                  <a:gd name="connsiteX24" fmla="*/ 150519 w 903111"/>
                  <a:gd name="connsiteY24" fmla="*/ 0 h 767647"/>
                  <a:gd name="connsiteX25" fmla="*/ 376296 w 903111"/>
                  <a:gd name="connsiteY25" fmla="*/ 0 h 767647"/>
                  <a:gd name="connsiteX26" fmla="*/ 797746 w 903111"/>
                  <a:gd name="connsiteY26" fmla="*/ 0 h 767647"/>
                  <a:gd name="connsiteX27" fmla="*/ 903111 w 903111"/>
                  <a:gd name="connsiteY27" fmla="*/ 105365 h 767647"/>
                  <a:gd name="connsiteX28" fmla="*/ 903111 w 903111"/>
                  <a:gd name="connsiteY28" fmla="*/ 368771 h 767647"/>
                  <a:gd name="connsiteX29" fmla="*/ 903111 w 903111"/>
                  <a:gd name="connsiteY29" fmla="*/ 526813 h 767647"/>
                  <a:gd name="connsiteX30" fmla="*/ 797746 w 903111"/>
                  <a:gd name="connsiteY30" fmla="*/ 632178 h 767647"/>
                  <a:gd name="connsiteX31" fmla="*/ 376296 w 903111"/>
                  <a:gd name="connsiteY31" fmla="*/ 632178 h 767647"/>
                  <a:gd name="connsiteX32" fmla="*/ 387588 w 903111"/>
                  <a:gd name="connsiteY32" fmla="*/ 767647 h 767647"/>
                  <a:gd name="connsiteX33" fmla="*/ 150519 w 903111"/>
                  <a:gd name="connsiteY33" fmla="*/ 632178 h 767647"/>
                  <a:gd name="connsiteX34" fmla="*/ 105365 w 903111"/>
                  <a:gd name="connsiteY34" fmla="*/ 632178 h 767647"/>
                  <a:gd name="connsiteX35" fmla="*/ 0 w 903111"/>
                  <a:gd name="connsiteY35" fmla="*/ 526813 h 767647"/>
                  <a:gd name="connsiteX36" fmla="*/ 0 w 903111"/>
                  <a:gd name="connsiteY36" fmla="*/ 368771 h 767647"/>
                  <a:gd name="connsiteX37" fmla="*/ 0 w 903111"/>
                  <a:gd name="connsiteY37" fmla="*/ 105365 h 767647"/>
                  <a:gd name="connsiteX38" fmla="*/ 105365 w 903111"/>
                  <a:gd name="connsiteY38" fmla="*/ 0 h 767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903111" h="767647">
                    <a:moveTo>
                      <a:pt x="203806" y="371709"/>
                    </a:moveTo>
                    <a:lnTo>
                      <a:pt x="694460" y="371709"/>
                    </a:lnTo>
                    <a:lnTo>
                      <a:pt x="694460" y="429696"/>
                    </a:lnTo>
                    <a:lnTo>
                      <a:pt x="203806" y="429696"/>
                    </a:lnTo>
                    <a:close/>
                    <a:moveTo>
                      <a:pt x="203806" y="193289"/>
                    </a:moveTo>
                    <a:lnTo>
                      <a:pt x="694460" y="193289"/>
                    </a:lnTo>
                    <a:lnTo>
                      <a:pt x="694460" y="251276"/>
                    </a:lnTo>
                    <a:lnTo>
                      <a:pt x="203806" y="251276"/>
                    </a:lnTo>
                    <a:close/>
                    <a:moveTo>
                      <a:pt x="131964" y="38158"/>
                    </a:moveTo>
                    <a:cubicBezTo>
                      <a:pt x="80493" y="38158"/>
                      <a:pt x="38767" y="79884"/>
                      <a:pt x="38767" y="131355"/>
                    </a:cubicBezTo>
                    <a:lnTo>
                      <a:pt x="38767" y="364341"/>
                    </a:lnTo>
                    <a:lnTo>
                      <a:pt x="38767" y="504131"/>
                    </a:lnTo>
                    <a:cubicBezTo>
                      <a:pt x="38767" y="555602"/>
                      <a:pt x="80493" y="597328"/>
                      <a:pt x="131964" y="597328"/>
                    </a:cubicBezTo>
                    <a:lnTo>
                      <a:pt x="176299" y="597328"/>
                    </a:lnTo>
                    <a:lnTo>
                      <a:pt x="359173" y="726070"/>
                    </a:lnTo>
                    <a:lnTo>
                      <a:pt x="337993" y="606249"/>
                    </a:lnTo>
                    <a:lnTo>
                      <a:pt x="770761" y="597328"/>
                    </a:lnTo>
                    <a:cubicBezTo>
                      <a:pt x="822232" y="597328"/>
                      <a:pt x="863958" y="555602"/>
                      <a:pt x="863958" y="504131"/>
                    </a:cubicBezTo>
                    <a:lnTo>
                      <a:pt x="863958" y="364341"/>
                    </a:lnTo>
                    <a:lnTo>
                      <a:pt x="863958" y="131355"/>
                    </a:lnTo>
                    <a:cubicBezTo>
                      <a:pt x="863958" y="79884"/>
                      <a:pt x="822232" y="38158"/>
                      <a:pt x="770761" y="38158"/>
                    </a:cubicBezTo>
                    <a:lnTo>
                      <a:pt x="382597" y="38158"/>
                    </a:lnTo>
                    <a:lnTo>
                      <a:pt x="176299" y="38158"/>
                    </a:lnTo>
                    <a:close/>
                    <a:moveTo>
                      <a:pt x="105365" y="0"/>
                    </a:moveTo>
                    <a:lnTo>
                      <a:pt x="150519" y="0"/>
                    </a:lnTo>
                    <a:lnTo>
                      <a:pt x="376296" y="0"/>
                    </a:lnTo>
                    <a:lnTo>
                      <a:pt x="797746" y="0"/>
                    </a:lnTo>
                    <a:cubicBezTo>
                      <a:pt x="855937" y="0"/>
                      <a:pt x="903111" y="47174"/>
                      <a:pt x="903111" y="105365"/>
                    </a:cubicBezTo>
                    <a:lnTo>
                      <a:pt x="903111" y="368771"/>
                    </a:lnTo>
                    <a:lnTo>
                      <a:pt x="903111" y="526813"/>
                    </a:lnTo>
                    <a:cubicBezTo>
                      <a:pt x="903111" y="585004"/>
                      <a:pt x="855937" y="632178"/>
                      <a:pt x="797746" y="632178"/>
                    </a:cubicBezTo>
                    <a:lnTo>
                      <a:pt x="376296" y="632178"/>
                    </a:lnTo>
                    <a:lnTo>
                      <a:pt x="387588" y="767647"/>
                    </a:lnTo>
                    <a:lnTo>
                      <a:pt x="150519" y="632178"/>
                    </a:lnTo>
                    <a:lnTo>
                      <a:pt x="105365" y="632178"/>
                    </a:lnTo>
                    <a:cubicBezTo>
                      <a:pt x="47174" y="632178"/>
                      <a:pt x="0" y="585004"/>
                      <a:pt x="0" y="526813"/>
                    </a:cubicBezTo>
                    <a:lnTo>
                      <a:pt x="0" y="368771"/>
                    </a:lnTo>
                    <a:lnTo>
                      <a:pt x="0" y="105365"/>
                    </a:lnTo>
                    <a:cubicBezTo>
                      <a:pt x="0" y="47174"/>
                      <a:pt x="47174" y="0"/>
                      <a:pt x="105365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95" name="组合 394"/>
            <p:cNvGrpSpPr/>
            <p:nvPr/>
          </p:nvGrpSpPr>
          <p:grpSpPr>
            <a:xfrm>
              <a:off x="8208113" y="1427731"/>
              <a:ext cx="1037678" cy="1037678"/>
              <a:chOff x="7884263" y="1180081"/>
              <a:chExt cx="1037678" cy="1037678"/>
            </a:xfrm>
          </p:grpSpPr>
          <p:grpSp>
            <p:nvGrpSpPr>
              <p:cNvPr id="396" name="组合 395"/>
              <p:cNvGrpSpPr/>
              <p:nvPr/>
            </p:nvGrpSpPr>
            <p:grpSpPr>
              <a:xfrm>
                <a:off x="7884263" y="1180081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398" name="矩形 397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9" name="矩形 398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97" name="任意多边形 396"/>
              <p:cNvSpPr/>
              <p:nvPr/>
            </p:nvSpPr>
            <p:spPr>
              <a:xfrm>
                <a:off x="8117306" y="1427748"/>
                <a:ext cx="577516" cy="577516"/>
              </a:xfrm>
              <a:custGeom>
                <a:avLst/>
                <a:gdLst/>
                <a:ahLst/>
                <a:cxnLst/>
                <a:rect l="l" t="t" r="r" b="b"/>
                <a:pathLst>
                  <a:path w="577516" h="577516">
                    <a:moveTo>
                      <a:pt x="297086" y="287686"/>
                    </a:moveTo>
                    <a:cubicBezTo>
                      <a:pt x="303353" y="287686"/>
                      <a:pt x="308686" y="288586"/>
                      <a:pt x="313085" y="290385"/>
                    </a:cubicBezTo>
                    <a:cubicBezTo>
                      <a:pt x="317485" y="292185"/>
                      <a:pt x="321018" y="294852"/>
                      <a:pt x="323685" y="298385"/>
                    </a:cubicBezTo>
                    <a:cubicBezTo>
                      <a:pt x="326351" y="301918"/>
                      <a:pt x="328284" y="306251"/>
                      <a:pt x="329484" y="311384"/>
                    </a:cubicBezTo>
                    <a:cubicBezTo>
                      <a:pt x="330684" y="316517"/>
                      <a:pt x="331284" y="322483"/>
                      <a:pt x="331284" y="329283"/>
                    </a:cubicBezTo>
                    <a:cubicBezTo>
                      <a:pt x="331284" y="335816"/>
                      <a:pt x="330484" y="341849"/>
                      <a:pt x="328884" y="347382"/>
                    </a:cubicBezTo>
                    <a:cubicBezTo>
                      <a:pt x="327285" y="352915"/>
                      <a:pt x="324951" y="357748"/>
                      <a:pt x="321885" y="361881"/>
                    </a:cubicBezTo>
                    <a:cubicBezTo>
                      <a:pt x="318818" y="366014"/>
                      <a:pt x="314985" y="369214"/>
                      <a:pt x="310386" y="371480"/>
                    </a:cubicBezTo>
                    <a:cubicBezTo>
                      <a:pt x="305786" y="373747"/>
                      <a:pt x="300420" y="374880"/>
                      <a:pt x="294287" y="374880"/>
                    </a:cubicBezTo>
                    <a:cubicBezTo>
                      <a:pt x="288020" y="374880"/>
                      <a:pt x="282521" y="373714"/>
                      <a:pt x="277788" y="371380"/>
                    </a:cubicBezTo>
                    <a:cubicBezTo>
                      <a:pt x="273054" y="369047"/>
                      <a:pt x="269121" y="365081"/>
                      <a:pt x="265988" y="359481"/>
                    </a:cubicBezTo>
                    <a:cubicBezTo>
                      <a:pt x="262855" y="353882"/>
                      <a:pt x="260489" y="346315"/>
                      <a:pt x="258889" y="336783"/>
                    </a:cubicBezTo>
                    <a:cubicBezTo>
                      <a:pt x="257289" y="327250"/>
                      <a:pt x="256489" y="315351"/>
                      <a:pt x="256489" y="301085"/>
                    </a:cubicBezTo>
                    <a:cubicBezTo>
                      <a:pt x="259289" y="299218"/>
                      <a:pt x="262288" y="297452"/>
                      <a:pt x="265488" y="295785"/>
                    </a:cubicBezTo>
                    <a:cubicBezTo>
                      <a:pt x="268688" y="294119"/>
                      <a:pt x="272021" y="292685"/>
                      <a:pt x="275488" y="291485"/>
                    </a:cubicBezTo>
                    <a:cubicBezTo>
                      <a:pt x="278954" y="290285"/>
                      <a:pt x="282487" y="289352"/>
                      <a:pt x="286087" y="288686"/>
                    </a:cubicBezTo>
                    <a:cubicBezTo>
                      <a:pt x="289687" y="288019"/>
                      <a:pt x="293353" y="287686"/>
                      <a:pt x="297086" y="287686"/>
                    </a:cubicBezTo>
                    <a:close/>
                    <a:moveTo>
                      <a:pt x="315285" y="147494"/>
                    </a:moveTo>
                    <a:cubicBezTo>
                      <a:pt x="299286" y="147494"/>
                      <a:pt x="285454" y="149627"/>
                      <a:pt x="273788" y="153894"/>
                    </a:cubicBezTo>
                    <a:cubicBezTo>
                      <a:pt x="262122" y="158160"/>
                      <a:pt x="252189" y="163926"/>
                      <a:pt x="243990" y="171193"/>
                    </a:cubicBezTo>
                    <a:cubicBezTo>
                      <a:pt x="235790" y="178459"/>
                      <a:pt x="229091" y="186925"/>
                      <a:pt x="223891" y="196591"/>
                    </a:cubicBezTo>
                    <a:cubicBezTo>
                      <a:pt x="218691" y="206257"/>
                      <a:pt x="214658" y="216423"/>
                      <a:pt x="211792" y="227089"/>
                    </a:cubicBezTo>
                    <a:cubicBezTo>
                      <a:pt x="208925" y="237755"/>
                      <a:pt x="206992" y="248621"/>
                      <a:pt x="205992" y="259687"/>
                    </a:cubicBezTo>
                    <a:cubicBezTo>
                      <a:pt x="204992" y="270753"/>
                      <a:pt x="204492" y="281353"/>
                      <a:pt x="204492" y="291485"/>
                    </a:cubicBezTo>
                    <a:cubicBezTo>
                      <a:pt x="204492" y="303618"/>
                      <a:pt x="204959" y="315084"/>
                      <a:pt x="205892" y="325883"/>
                    </a:cubicBezTo>
                    <a:cubicBezTo>
                      <a:pt x="206825" y="336683"/>
                      <a:pt x="208525" y="346682"/>
                      <a:pt x="210992" y="355881"/>
                    </a:cubicBezTo>
                    <a:cubicBezTo>
                      <a:pt x="213458" y="365081"/>
                      <a:pt x="216758" y="373347"/>
                      <a:pt x="220891" y="380680"/>
                    </a:cubicBezTo>
                    <a:cubicBezTo>
                      <a:pt x="225024" y="388013"/>
                      <a:pt x="230357" y="394246"/>
                      <a:pt x="236890" y="399379"/>
                    </a:cubicBezTo>
                    <a:cubicBezTo>
                      <a:pt x="243423" y="404512"/>
                      <a:pt x="251156" y="408445"/>
                      <a:pt x="260089" y="411178"/>
                    </a:cubicBezTo>
                    <a:cubicBezTo>
                      <a:pt x="269021" y="413911"/>
                      <a:pt x="279487" y="415278"/>
                      <a:pt x="291487" y="415278"/>
                    </a:cubicBezTo>
                    <a:cubicBezTo>
                      <a:pt x="306286" y="415278"/>
                      <a:pt x="319352" y="412978"/>
                      <a:pt x="330684" y="408378"/>
                    </a:cubicBezTo>
                    <a:cubicBezTo>
                      <a:pt x="342017" y="403778"/>
                      <a:pt x="351550" y="397446"/>
                      <a:pt x="359283" y="389379"/>
                    </a:cubicBezTo>
                    <a:cubicBezTo>
                      <a:pt x="367015" y="381313"/>
                      <a:pt x="372882" y="371714"/>
                      <a:pt x="376882" y="360581"/>
                    </a:cubicBezTo>
                    <a:cubicBezTo>
                      <a:pt x="380881" y="349448"/>
                      <a:pt x="382881" y="337349"/>
                      <a:pt x="382881" y="324283"/>
                    </a:cubicBezTo>
                    <a:cubicBezTo>
                      <a:pt x="382881" y="312684"/>
                      <a:pt x="381481" y="302151"/>
                      <a:pt x="378681" y="292685"/>
                    </a:cubicBezTo>
                    <a:cubicBezTo>
                      <a:pt x="375882" y="283219"/>
                      <a:pt x="371515" y="275153"/>
                      <a:pt x="365582" y="268487"/>
                    </a:cubicBezTo>
                    <a:cubicBezTo>
                      <a:pt x="359649" y="261820"/>
                      <a:pt x="352016" y="256687"/>
                      <a:pt x="342684" y="253088"/>
                    </a:cubicBezTo>
                    <a:cubicBezTo>
                      <a:pt x="333351" y="249488"/>
                      <a:pt x="322152" y="247688"/>
                      <a:pt x="309086" y="247688"/>
                    </a:cubicBezTo>
                    <a:cubicBezTo>
                      <a:pt x="303219" y="247688"/>
                      <a:pt x="297686" y="248121"/>
                      <a:pt x="292487" y="248988"/>
                    </a:cubicBezTo>
                    <a:cubicBezTo>
                      <a:pt x="287287" y="249855"/>
                      <a:pt x="282454" y="250954"/>
                      <a:pt x="277988" y="252288"/>
                    </a:cubicBezTo>
                    <a:cubicBezTo>
                      <a:pt x="273521" y="253621"/>
                      <a:pt x="269388" y="255221"/>
                      <a:pt x="265588" y="257087"/>
                    </a:cubicBezTo>
                    <a:cubicBezTo>
                      <a:pt x="261789" y="258954"/>
                      <a:pt x="258422" y="260821"/>
                      <a:pt x="255489" y="262687"/>
                    </a:cubicBezTo>
                    <a:cubicBezTo>
                      <a:pt x="255622" y="252554"/>
                      <a:pt x="256756" y="242955"/>
                      <a:pt x="258889" y="233889"/>
                    </a:cubicBezTo>
                    <a:cubicBezTo>
                      <a:pt x="261022" y="224823"/>
                      <a:pt x="264422" y="216857"/>
                      <a:pt x="269088" y="209990"/>
                    </a:cubicBezTo>
                    <a:cubicBezTo>
                      <a:pt x="273754" y="203124"/>
                      <a:pt x="279821" y="197691"/>
                      <a:pt x="287287" y="193691"/>
                    </a:cubicBezTo>
                    <a:cubicBezTo>
                      <a:pt x="294753" y="189692"/>
                      <a:pt x="303886" y="187692"/>
                      <a:pt x="314685" y="187692"/>
                    </a:cubicBezTo>
                    <a:cubicBezTo>
                      <a:pt x="321085" y="187692"/>
                      <a:pt x="326718" y="188092"/>
                      <a:pt x="331584" y="188892"/>
                    </a:cubicBezTo>
                    <a:cubicBezTo>
                      <a:pt x="336451" y="189692"/>
                      <a:pt x="340684" y="190625"/>
                      <a:pt x="344284" y="191691"/>
                    </a:cubicBezTo>
                    <a:cubicBezTo>
                      <a:pt x="347883" y="192758"/>
                      <a:pt x="350950" y="193725"/>
                      <a:pt x="353483" y="194591"/>
                    </a:cubicBezTo>
                    <a:cubicBezTo>
                      <a:pt x="356016" y="195458"/>
                      <a:pt x="358083" y="195891"/>
                      <a:pt x="359683" y="195891"/>
                    </a:cubicBezTo>
                    <a:cubicBezTo>
                      <a:pt x="361016" y="195891"/>
                      <a:pt x="362149" y="195558"/>
                      <a:pt x="363082" y="194891"/>
                    </a:cubicBezTo>
                    <a:cubicBezTo>
                      <a:pt x="364016" y="194225"/>
                      <a:pt x="364749" y="193125"/>
                      <a:pt x="365282" y="191591"/>
                    </a:cubicBezTo>
                    <a:cubicBezTo>
                      <a:pt x="365816" y="190058"/>
                      <a:pt x="366182" y="187925"/>
                      <a:pt x="366382" y="185192"/>
                    </a:cubicBezTo>
                    <a:cubicBezTo>
                      <a:pt x="366582" y="182459"/>
                      <a:pt x="366682" y="179026"/>
                      <a:pt x="366682" y="174892"/>
                    </a:cubicBezTo>
                    <a:cubicBezTo>
                      <a:pt x="366682" y="172226"/>
                      <a:pt x="366615" y="169959"/>
                      <a:pt x="366482" y="168093"/>
                    </a:cubicBezTo>
                    <a:cubicBezTo>
                      <a:pt x="366349" y="166226"/>
                      <a:pt x="366116" y="164660"/>
                      <a:pt x="365782" y="163393"/>
                    </a:cubicBezTo>
                    <a:cubicBezTo>
                      <a:pt x="365449" y="162127"/>
                      <a:pt x="365016" y="160960"/>
                      <a:pt x="364482" y="159893"/>
                    </a:cubicBezTo>
                    <a:cubicBezTo>
                      <a:pt x="363949" y="158827"/>
                      <a:pt x="363182" y="157860"/>
                      <a:pt x="362182" y="156994"/>
                    </a:cubicBezTo>
                    <a:cubicBezTo>
                      <a:pt x="361182" y="156127"/>
                      <a:pt x="359149" y="155094"/>
                      <a:pt x="356083" y="153894"/>
                    </a:cubicBezTo>
                    <a:cubicBezTo>
                      <a:pt x="353016" y="152694"/>
                      <a:pt x="349283" y="151627"/>
                      <a:pt x="344883" y="150694"/>
                    </a:cubicBezTo>
                    <a:cubicBezTo>
                      <a:pt x="340484" y="149761"/>
                      <a:pt x="335717" y="148994"/>
                      <a:pt x="330584" y="148394"/>
                    </a:cubicBezTo>
                    <a:cubicBezTo>
                      <a:pt x="325451" y="147794"/>
                      <a:pt x="320352" y="147494"/>
                      <a:pt x="315285" y="147494"/>
                    </a:cubicBezTo>
                    <a:close/>
                    <a:moveTo>
                      <a:pt x="288758" y="0"/>
                    </a:moveTo>
                    <a:lnTo>
                      <a:pt x="385012" y="144377"/>
                    </a:lnTo>
                    <a:lnTo>
                      <a:pt x="577516" y="144379"/>
                    </a:lnTo>
                    <a:lnTo>
                      <a:pt x="481266" y="288758"/>
                    </a:lnTo>
                    <a:lnTo>
                      <a:pt x="577516" y="433137"/>
                    </a:lnTo>
                    <a:lnTo>
                      <a:pt x="385012" y="433139"/>
                    </a:lnTo>
                    <a:lnTo>
                      <a:pt x="288758" y="577516"/>
                    </a:lnTo>
                    <a:lnTo>
                      <a:pt x="192504" y="433139"/>
                    </a:lnTo>
                    <a:lnTo>
                      <a:pt x="0" y="433137"/>
                    </a:lnTo>
                    <a:lnTo>
                      <a:pt x="96250" y="288758"/>
                    </a:lnTo>
                    <a:lnTo>
                      <a:pt x="0" y="144379"/>
                    </a:lnTo>
                    <a:lnTo>
                      <a:pt x="192504" y="144377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0" name="组合 399"/>
            <p:cNvGrpSpPr/>
            <p:nvPr/>
          </p:nvGrpSpPr>
          <p:grpSpPr>
            <a:xfrm>
              <a:off x="4072066" y="2458245"/>
              <a:ext cx="1037678" cy="1037678"/>
              <a:chOff x="3748216" y="2210595"/>
              <a:chExt cx="1037678" cy="1037678"/>
            </a:xfrm>
          </p:grpSpPr>
          <p:grpSp>
            <p:nvGrpSpPr>
              <p:cNvPr id="401" name="组合 400"/>
              <p:cNvGrpSpPr/>
              <p:nvPr/>
            </p:nvGrpSpPr>
            <p:grpSpPr>
              <a:xfrm>
                <a:off x="3748216" y="2210595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405" name="矩形 404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6" name="矩形 405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02" name="组合 401"/>
              <p:cNvGrpSpPr/>
              <p:nvPr/>
            </p:nvGrpSpPr>
            <p:grpSpPr>
              <a:xfrm>
                <a:off x="3957815" y="2511187"/>
                <a:ext cx="592229" cy="576619"/>
                <a:chOff x="10044719" y="2797776"/>
                <a:chExt cx="821958" cy="800292"/>
              </a:xfrm>
            </p:grpSpPr>
            <p:sp>
              <p:nvSpPr>
                <p:cNvPr id="403" name="任意多边形 402"/>
                <p:cNvSpPr/>
                <p:nvPr/>
              </p:nvSpPr>
              <p:spPr>
                <a:xfrm>
                  <a:off x="10044719" y="2797776"/>
                  <a:ext cx="723474" cy="685816"/>
                </a:xfrm>
                <a:custGeom>
                  <a:avLst/>
                  <a:gdLst>
                    <a:gd name="connsiteX0" fmla="*/ 481465 w 723474"/>
                    <a:gd name="connsiteY0" fmla="*/ 177437 h 685816"/>
                    <a:gd name="connsiteX1" fmla="*/ 409465 w 723474"/>
                    <a:gd name="connsiteY1" fmla="*/ 249437 h 685816"/>
                    <a:gd name="connsiteX2" fmla="*/ 481465 w 723474"/>
                    <a:gd name="connsiteY2" fmla="*/ 321437 h 685816"/>
                    <a:gd name="connsiteX3" fmla="*/ 553465 w 723474"/>
                    <a:gd name="connsiteY3" fmla="*/ 249437 h 685816"/>
                    <a:gd name="connsiteX4" fmla="*/ 481465 w 723474"/>
                    <a:gd name="connsiteY4" fmla="*/ 177437 h 685816"/>
                    <a:gd name="connsiteX5" fmla="*/ 222158 w 723474"/>
                    <a:gd name="connsiteY5" fmla="*/ 177437 h 685816"/>
                    <a:gd name="connsiteX6" fmla="*/ 150158 w 723474"/>
                    <a:gd name="connsiteY6" fmla="*/ 249437 h 685816"/>
                    <a:gd name="connsiteX7" fmla="*/ 222158 w 723474"/>
                    <a:gd name="connsiteY7" fmla="*/ 321437 h 685816"/>
                    <a:gd name="connsiteX8" fmla="*/ 294158 w 723474"/>
                    <a:gd name="connsiteY8" fmla="*/ 249437 h 685816"/>
                    <a:gd name="connsiteX9" fmla="*/ 222158 w 723474"/>
                    <a:gd name="connsiteY9" fmla="*/ 177437 h 685816"/>
                    <a:gd name="connsiteX10" fmla="*/ 383715 w 723474"/>
                    <a:gd name="connsiteY10" fmla="*/ 527 h 685816"/>
                    <a:gd name="connsiteX11" fmla="*/ 495880 w 723474"/>
                    <a:gd name="connsiteY11" fmla="*/ 20470 h 685816"/>
                    <a:gd name="connsiteX12" fmla="*/ 689183 w 723474"/>
                    <a:gd name="connsiteY12" fmla="*/ 408243 h 685816"/>
                    <a:gd name="connsiteX13" fmla="*/ 291628 w 723474"/>
                    <a:gd name="connsiteY13" fmla="*/ 567791 h 685816"/>
                    <a:gd name="connsiteX14" fmla="*/ 156416 w 723474"/>
                    <a:gd name="connsiteY14" fmla="*/ 685816 h 685816"/>
                    <a:gd name="connsiteX15" fmla="*/ 163815 w 723474"/>
                    <a:gd name="connsiteY15" fmla="*/ 526516 h 685816"/>
                    <a:gd name="connsiteX16" fmla="*/ 82551 w 723474"/>
                    <a:gd name="connsiteY16" fmla="*/ 104389 h 685816"/>
                    <a:gd name="connsiteX17" fmla="*/ 383715 w 723474"/>
                    <a:gd name="connsiteY17" fmla="*/ 527 h 685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23474" h="685816">
                      <a:moveTo>
                        <a:pt x="481465" y="177437"/>
                      </a:moveTo>
                      <a:cubicBezTo>
                        <a:pt x="441700" y="177437"/>
                        <a:pt x="409465" y="209672"/>
                        <a:pt x="409465" y="249437"/>
                      </a:cubicBezTo>
                      <a:cubicBezTo>
                        <a:pt x="409465" y="289202"/>
                        <a:pt x="441700" y="321437"/>
                        <a:pt x="481465" y="321437"/>
                      </a:cubicBezTo>
                      <a:cubicBezTo>
                        <a:pt x="521230" y="321437"/>
                        <a:pt x="553465" y="289202"/>
                        <a:pt x="553465" y="249437"/>
                      </a:cubicBezTo>
                      <a:cubicBezTo>
                        <a:pt x="553465" y="209672"/>
                        <a:pt x="521230" y="177437"/>
                        <a:pt x="481465" y="177437"/>
                      </a:cubicBezTo>
                      <a:close/>
                      <a:moveTo>
                        <a:pt x="222158" y="177437"/>
                      </a:moveTo>
                      <a:cubicBezTo>
                        <a:pt x="182393" y="177437"/>
                        <a:pt x="150158" y="209672"/>
                        <a:pt x="150158" y="249437"/>
                      </a:cubicBezTo>
                      <a:cubicBezTo>
                        <a:pt x="150158" y="289202"/>
                        <a:pt x="182393" y="321437"/>
                        <a:pt x="222158" y="321437"/>
                      </a:cubicBezTo>
                      <a:cubicBezTo>
                        <a:pt x="261923" y="321437"/>
                        <a:pt x="294158" y="289202"/>
                        <a:pt x="294158" y="249437"/>
                      </a:cubicBezTo>
                      <a:cubicBezTo>
                        <a:pt x="294158" y="209672"/>
                        <a:pt x="261923" y="177437"/>
                        <a:pt x="222158" y="177437"/>
                      </a:cubicBezTo>
                      <a:close/>
                      <a:moveTo>
                        <a:pt x="383715" y="527"/>
                      </a:moveTo>
                      <a:cubicBezTo>
                        <a:pt x="421498" y="2348"/>
                        <a:pt x="459345" y="8903"/>
                        <a:pt x="495880" y="20470"/>
                      </a:cubicBezTo>
                      <a:cubicBezTo>
                        <a:pt x="689042" y="81626"/>
                        <a:pt x="777454" y="258985"/>
                        <a:pt x="689183" y="408243"/>
                      </a:cubicBezTo>
                      <a:cubicBezTo>
                        <a:pt x="618660" y="527490"/>
                        <a:pt x="454664" y="593305"/>
                        <a:pt x="291628" y="567791"/>
                      </a:cubicBezTo>
                      <a:lnTo>
                        <a:pt x="156416" y="685816"/>
                      </a:lnTo>
                      <a:lnTo>
                        <a:pt x="163815" y="526516"/>
                      </a:lnTo>
                      <a:cubicBezTo>
                        <a:pt x="-16551" y="433087"/>
                        <a:pt x="-54456" y="236186"/>
                        <a:pt x="82551" y="104389"/>
                      </a:cubicBezTo>
                      <a:cubicBezTo>
                        <a:pt x="157598" y="32196"/>
                        <a:pt x="270367" y="-4938"/>
                        <a:pt x="383715" y="527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4" name="任意多边形 403"/>
                <p:cNvSpPr/>
                <p:nvPr/>
              </p:nvSpPr>
              <p:spPr>
                <a:xfrm flipH="1">
                  <a:off x="10293437" y="3054667"/>
                  <a:ext cx="573240" cy="543401"/>
                </a:xfrm>
                <a:custGeom>
                  <a:avLst/>
                  <a:gdLst>
                    <a:gd name="connsiteX0" fmla="*/ 481465 w 723474"/>
                    <a:gd name="connsiteY0" fmla="*/ 177437 h 685816"/>
                    <a:gd name="connsiteX1" fmla="*/ 409465 w 723474"/>
                    <a:gd name="connsiteY1" fmla="*/ 249437 h 685816"/>
                    <a:gd name="connsiteX2" fmla="*/ 481465 w 723474"/>
                    <a:gd name="connsiteY2" fmla="*/ 321437 h 685816"/>
                    <a:gd name="connsiteX3" fmla="*/ 553465 w 723474"/>
                    <a:gd name="connsiteY3" fmla="*/ 249437 h 685816"/>
                    <a:gd name="connsiteX4" fmla="*/ 481465 w 723474"/>
                    <a:gd name="connsiteY4" fmla="*/ 177437 h 685816"/>
                    <a:gd name="connsiteX5" fmla="*/ 222158 w 723474"/>
                    <a:gd name="connsiteY5" fmla="*/ 177437 h 685816"/>
                    <a:gd name="connsiteX6" fmla="*/ 150158 w 723474"/>
                    <a:gd name="connsiteY6" fmla="*/ 249437 h 685816"/>
                    <a:gd name="connsiteX7" fmla="*/ 222158 w 723474"/>
                    <a:gd name="connsiteY7" fmla="*/ 321437 h 685816"/>
                    <a:gd name="connsiteX8" fmla="*/ 294158 w 723474"/>
                    <a:gd name="connsiteY8" fmla="*/ 249437 h 685816"/>
                    <a:gd name="connsiteX9" fmla="*/ 222158 w 723474"/>
                    <a:gd name="connsiteY9" fmla="*/ 177437 h 685816"/>
                    <a:gd name="connsiteX10" fmla="*/ 383715 w 723474"/>
                    <a:gd name="connsiteY10" fmla="*/ 527 h 685816"/>
                    <a:gd name="connsiteX11" fmla="*/ 495880 w 723474"/>
                    <a:gd name="connsiteY11" fmla="*/ 20470 h 685816"/>
                    <a:gd name="connsiteX12" fmla="*/ 689183 w 723474"/>
                    <a:gd name="connsiteY12" fmla="*/ 408243 h 685816"/>
                    <a:gd name="connsiteX13" fmla="*/ 291628 w 723474"/>
                    <a:gd name="connsiteY13" fmla="*/ 567791 h 685816"/>
                    <a:gd name="connsiteX14" fmla="*/ 156416 w 723474"/>
                    <a:gd name="connsiteY14" fmla="*/ 685816 h 685816"/>
                    <a:gd name="connsiteX15" fmla="*/ 163815 w 723474"/>
                    <a:gd name="connsiteY15" fmla="*/ 526516 h 685816"/>
                    <a:gd name="connsiteX16" fmla="*/ 82551 w 723474"/>
                    <a:gd name="connsiteY16" fmla="*/ 104389 h 685816"/>
                    <a:gd name="connsiteX17" fmla="*/ 383715 w 723474"/>
                    <a:gd name="connsiteY17" fmla="*/ 527 h 685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23474" h="685816">
                      <a:moveTo>
                        <a:pt x="481465" y="177437"/>
                      </a:moveTo>
                      <a:cubicBezTo>
                        <a:pt x="441700" y="177437"/>
                        <a:pt x="409465" y="209672"/>
                        <a:pt x="409465" y="249437"/>
                      </a:cubicBezTo>
                      <a:cubicBezTo>
                        <a:pt x="409465" y="289202"/>
                        <a:pt x="441700" y="321437"/>
                        <a:pt x="481465" y="321437"/>
                      </a:cubicBezTo>
                      <a:cubicBezTo>
                        <a:pt x="521230" y="321437"/>
                        <a:pt x="553465" y="289202"/>
                        <a:pt x="553465" y="249437"/>
                      </a:cubicBezTo>
                      <a:cubicBezTo>
                        <a:pt x="553465" y="209672"/>
                        <a:pt x="521230" y="177437"/>
                        <a:pt x="481465" y="177437"/>
                      </a:cubicBezTo>
                      <a:close/>
                      <a:moveTo>
                        <a:pt x="222158" y="177437"/>
                      </a:moveTo>
                      <a:cubicBezTo>
                        <a:pt x="182393" y="177437"/>
                        <a:pt x="150158" y="209672"/>
                        <a:pt x="150158" y="249437"/>
                      </a:cubicBezTo>
                      <a:cubicBezTo>
                        <a:pt x="150158" y="289202"/>
                        <a:pt x="182393" y="321437"/>
                        <a:pt x="222158" y="321437"/>
                      </a:cubicBezTo>
                      <a:cubicBezTo>
                        <a:pt x="261923" y="321437"/>
                        <a:pt x="294158" y="289202"/>
                        <a:pt x="294158" y="249437"/>
                      </a:cubicBezTo>
                      <a:cubicBezTo>
                        <a:pt x="294158" y="209672"/>
                        <a:pt x="261923" y="177437"/>
                        <a:pt x="222158" y="177437"/>
                      </a:cubicBezTo>
                      <a:close/>
                      <a:moveTo>
                        <a:pt x="383715" y="527"/>
                      </a:moveTo>
                      <a:cubicBezTo>
                        <a:pt x="421498" y="2348"/>
                        <a:pt x="459345" y="8903"/>
                        <a:pt x="495880" y="20470"/>
                      </a:cubicBezTo>
                      <a:cubicBezTo>
                        <a:pt x="689042" y="81626"/>
                        <a:pt x="777454" y="258985"/>
                        <a:pt x="689183" y="408243"/>
                      </a:cubicBezTo>
                      <a:cubicBezTo>
                        <a:pt x="618660" y="527490"/>
                        <a:pt x="454664" y="593305"/>
                        <a:pt x="291628" y="567791"/>
                      </a:cubicBezTo>
                      <a:lnTo>
                        <a:pt x="156416" y="685816"/>
                      </a:lnTo>
                      <a:lnTo>
                        <a:pt x="163815" y="526516"/>
                      </a:lnTo>
                      <a:cubicBezTo>
                        <a:pt x="-16551" y="433087"/>
                        <a:pt x="-54456" y="236186"/>
                        <a:pt x="82551" y="104389"/>
                      </a:cubicBezTo>
                      <a:cubicBezTo>
                        <a:pt x="157598" y="32196"/>
                        <a:pt x="270367" y="-4938"/>
                        <a:pt x="383715" y="527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29" name="组合 28"/>
          <p:cNvGrpSpPr/>
          <p:nvPr/>
        </p:nvGrpSpPr>
        <p:grpSpPr>
          <a:xfrm>
            <a:off x="7201504" y="1418591"/>
            <a:ext cx="2063017" cy="2052001"/>
            <a:chOff x="11918977" y="-223173"/>
            <a:chExt cx="2063017" cy="2052001"/>
          </a:xfrm>
        </p:grpSpPr>
        <p:grpSp>
          <p:nvGrpSpPr>
            <p:cNvPr id="9" name="组合 8"/>
            <p:cNvGrpSpPr/>
            <p:nvPr/>
          </p:nvGrpSpPr>
          <p:grpSpPr>
            <a:xfrm rot="-2700000" flipH="1">
              <a:off x="11918977" y="-223173"/>
              <a:ext cx="2063017" cy="2052001"/>
              <a:chOff x="7171979" y="1443211"/>
              <a:chExt cx="2063017" cy="2052001"/>
            </a:xfrm>
          </p:grpSpPr>
          <p:sp>
            <p:nvSpPr>
              <p:cNvPr id="7" name="直角三角形 6"/>
              <p:cNvSpPr/>
              <p:nvPr/>
            </p:nvSpPr>
            <p:spPr>
              <a:xfrm>
                <a:off x="7182996" y="1443211"/>
                <a:ext cx="2052000" cy="2052000"/>
              </a:xfrm>
              <a:prstGeom prst="rt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6" name="直角三角形 175"/>
              <p:cNvSpPr/>
              <p:nvPr/>
            </p:nvSpPr>
            <p:spPr>
              <a:xfrm flipH="1" flipV="1">
                <a:off x="7171979" y="1443212"/>
                <a:ext cx="2052000" cy="2052000"/>
              </a:xfrm>
              <a:prstGeom prst="rtTriangl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任意多边形 27"/>
            <p:cNvSpPr/>
            <p:nvPr/>
          </p:nvSpPr>
          <p:spPr>
            <a:xfrm rot="-8100000">
              <a:off x="11924485" y="-223173"/>
              <a:ext cx="2052000" cy="2052000"/>
            </a:xfrm>
            <a:custGeom>
              <a:avLst/>
              <a:gdLst>
                <a:gd name="connsiteX0" fmla="*/ 0 w 2618509"/>
                <a:gd name="connsiteY0" fmla="*/ 0 h 2639291"/>
                <a:gd name="connsiteX1" fmla="*/ 2618509 w 2618509"/>
                <a:gd name="connsiteY1" fmla="*/ 0 h 2639291"/>
                <a:gd name="connsiteX2" fmla="*/ 2618509 w 2618509"/>
                <a:gd name="connsiteY2" fmla="*/ 2639291 h 2639291"/>
                <a:gd name="connsiteX3" fmla="*/ 0 w 2618509"/>
                <a:gd name="connsiteY3" fmla="*/ 0 h 2639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8509" h="2639291">
                  <a:moveTo>
                    <a:pt x="0" y="0"/>
                  </a:moveTo>
                  <a:lnTo>
                    <a:pt x="2618509" y="0"/>
                  </a:lnTo>
                  <a:lnTo>
                    <a:pt x="2618509" y="2639291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6" name="任意多边形 205"/>
          <p:cNvSpPr/>
          <p:nvPr/>
        </p:nvSpPr>
        <p:spPr>
          <a:xfrm>
            <a:off x="7196979" y="1429100"/>
            <a:ext cx="2052000" cy="2052000"/>
          </a:xfrm>
          <a:custGeom>
            <a:avLst/>
            <a:gdLst>
              <a:gd name="connsiteX0" fmla="*/ 0 w 2618509"/>
              <a:gd name="connsiteY0" fmla="*/ 0 h 2639291"/>
              <a:gd name="connsiteX1" fmla="*/ 2618509 w 2618509"/>
              <a:gd name="connsiteY1" fmla="*/ 0 h 2639291"/>
              <a:gd name="connsiteX2" fmla="*/ 2618509 w 2618509"/>
              <a:gd name="connsiteY2" fmla="*/ 2639291 h 2639291"/>
              <a:gd name="connsiteX3" fmla="*/ 0 w 2618509"/>
              <a:gd name="connsiteY3" fmla="*/ 0 h 2639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8509" h="2639291">
                <a:moveTo>
                  <a:pt x="0" y="0"/>
                </a:moveTo>
                <a:lnTo>
                  <a:pt x="2618509" y="0"/>
                </a:lnTo>
                <a:lnTo>
                  <a:pt x="2618509" y="263929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tile tx="0" ty="-2057400" sx="100000" sy="100000" flip="none" algn="b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直角三角形 29"/>
          <p:cNvSpPr/>
          <p:nvPr/>
        </p:nvSpPr>
        <p:spPr>
          <a:xfrm rot="10800000">
            <a:off x="7232072" y="1454728"/>
            <a:ext cx="2052000" cy="20520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7" name="组合 406"/>
          <p:cNvGrpSpPr/>
          <p:nvPr/>
        </p:nvGrpSpPr>
        <p:grpSpPr>
          <a:xfrm>
            <a:off x="7201504" y="3520406"/>
            <a:ext cx="2063017" cy="2052001"/>
            <a:chOff x="11918977" y="-223173"/>
            <a:chExt cx="2063017" cy="2052001"/>
          </a:xfrm>
        </p:grpSpPr>
        <p:grpSp>
          <p:nvGrpSpPr>
            <p:cNvPr id="408" name="组合 407"/>
            <p:cNvGrpSpPr/>
            <p:nvPr/>
          </p:nvGrpSpPr>
          <p:grpSpPr>
            <a:xfrm rot="-2700000" flipH="1">
              <a:off x="11918977" y="-223173"/>
              <a:ext cx="2063017" cy="2052001"/>
              <a:chOff x="7171979" y="1443211"/>
              <a:chExt cx="2063017" cy="2052001"/>
            </a:xfrm>
          </p:grpSpPr>
          <p:sp>
            <p:nvSpPr>
              <p:cNvPr id="410" name="直角三角形 409"/>
              <p:cNvSpPr/>
              <p:nvPr/>
            </p:nvSpPr>
            <p:spPr>
              <a:xfrm>
                <a:off x="7182996" y="1443211"/>
                <a:ext cx="2052000" cy="2052000"/>
              </a:xfrm>
              <a:prstGeom prst="rt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1" name="直角三角形 410"/>
              <p:cNvSpPr/>
              <p:nvPr/>
            </p:nvSpPr>
            <p:spPr>
              <a:xfrm flipH="1" flipV="1">
                <a:off x="7171979" y="1443212"/>
                <a:ext cx="2052000" cy="2052000"/>
              </a:xfrm>
              <a:prstGeom prst="rtTriangl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9" name="任意多边形 408"/>
            <p:cNvSpPr/>
            <p:nvPr/>
          </p:nvSpPr>
          <p:spPr>
            <a:xfrm rot="-8100000">
              <a:off x="11924485" y="-223173"/>
              <a:ext cx="2052000" cy="2052000"/>
            </a:xfrm>
            <a:custGeom>
              <a:avLst/>
              <a:gdLst>
                <a:gd name="connsiteX0" fmla="*/ 0 w 2618509"/>
                <a:gd name="connsiteY0" fmla="*/ 0 h 2639291"/>
                <a:gd name="connsiteX1" fmla="*/ 2618509 w 2618509"/>
                <a:gd name="connsiteY1" fmla="*/ 0 h 2639291"/>
                <a:gd name="connsiteX2" fmla="*/ 2618509 w 2618509"/>
                <a:gd name="connsiteY2" fmla="*/ 2639291 h 2639291"/>
                <a:gd name="connsiteX3" fmla="*/ 0 w 2618509"/>
                <a:gd name="connsiteY3" fmla="*/ 0 h 2639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8509" h="2639291">
                  <a:moveTo>
                    <a:pt x="0" y="0"/>
                  </a:moveTo>
                  <a:lnTo>
                    <a:pt x="2618509" y="0"/>
                  </a:lnTo>
                  <a:lnTo>
                    <a:pt x="2618509" y="2639291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2" name="任意多边形 411"/>
          <p:cNvSpPr/>
          <p:nvPr/>
        </p:nvSpPr>
        <p:spPr>
          <a:xfrm>
            <a:off x="7186603" y="3529000"/>
            <a:ext cx="2052000" cy="2052000"/>
          </a:xfrm>
          <a:custGeom>
            <a:avLst/>
            <a:gdLst>
              <a:gd name="connsiteX0" fmla="*/ 0 w 2420471"/>
              <a:gd name="connsiteY0" fmla="*/ 1380565 h 1380565"/>
              <a:gd name="connsiteX1" fmla="*/ 2420471 w 2420471"/>
              <a:gd name="connsiteY1" fmla="*/ 1380565 h 1380565"/>
              <a:gd name="connsiteX2" fmla="*/ 2420471 w 2420471"/>
              <a:gd name="connsiteY2" fmla="*/ 0 h 1380565"/>
              <a:gd name="connsiteX3" fmla="*/ 0 w 2420471"/>
              <a:gd name="connsiteY3" fmla="*/ 1380565 h 1380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0471" h="1380565">
                <a:moveTo>
                  <a:pt x="0" y="1380565"/>
                </a:moveTo>
                <a:lnTo>
                  <a:pt x="2420471" y="1380565"/>
                </a:lnTo>
                <a:lnTo>
                  <a:pt x="2420471" y="0"/>
                </a:lnTo>
                <a:lnTo>
                  <a:pt x="0" y="1380565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2873828" y="5708468"/>
            <a:ext cx="9541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spc="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可是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9979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139"/>
    </mc:Choice>
    <mc:Fallback xmlns="">
      <p:transition advClick="0" advTm="11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8" dur="1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19" presetClass="exit" presetSubtype="10" repeatCount="4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700000">
                                      <p:cBhvr>
                                        <p:cTn id="20" dur="1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9" presetClass="exit" presetSubtype="10" repeatCount="400" fill="hold" nodeType="withEffect">
                                  <p:stCondLst>
                                    <p:cond delay="51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51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10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" grpId="1" animBg="1"/>
      <p:bldP spid="30" grpId="0" animBg="1"/>
      <p:bldP spid="412" grpId="0" animBg="1"/>
      <p:bldP spid="16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3042803" y="1427731"/>
            <a:ext cx="6202988" cy="4126718"/>
            <a:chOff x="3042803" y="1427731"/>
            <a:chExt cx="6202988" cy="4126718"/>
          </a:xfrm>
        </p:grpSpPr>
        <p:grpSp>
          <p:nvGrpSpPr>
            <p:cNvPr id="210" name="组合 209"/>
            <p:cNvGrpSpPr/>
            <p:nvPr/>
          </p:nvGrpSpPr>
          <p:grpSpPr>
            <a:xfrm>
              <a:off x="6140089" y="3487508"/>
              <a:ext cx="1037678" cy="1037678"/>
              <a:chOff x="5816239" y="3239858"/>
              <a:chExt cx="1037678" cy="1037678"/>
            </a:xfrm>
          </p:grpSpPr>
          <p:grpSp>
            <p:nvGrpSpPr>
              <p:cNvPr id="211" name="组合 210"/>
              <p:cNvGrpSpPr/>
              <p:nvPr/>
            </p:nvGrpSpPr>
            <p:grpSpPr>
              <a:xfrm>
                <a:off x="5816239" y="3239858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213" name="矩形 212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4" name="矩形 213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12" name="任意多边形 211"/>
              <p:cNvSpPr/>
              <p:nvPr/>
            </p:nvSpPr>
            <p:spPr>
              <a:xfrm>
                <a:off x="6072273" y="3525719"/>
                <a:ext cx="586853" cy="554441"/>
              </a:xfrm>
              <a:custGeom>
                <a:avLst/>
                <a:gdLst>
                  <a:gd name="connsiteX0" fmla="*/ 425832 w 586853"/>
                  <a:gd name="connsiteY0" fmla="*/ 146480 h 554441"/>
                  <a:gd name="connsiteX1" fmla="*/ 371832 w 586853"/>
                  <a:gd name="connsiteY1" fmla="*/ 200480 h 554441"/>
                  <a:gd name="connsiteX2" fmla="*/ 425832 w 586853"/>
                  <a:gd name="connsiteY2" fmla="*/ 254480 h 554441"/>
                  <a:gd name="connsiteX3" fmla="*/ 479832 w 586853"/>
                  <a:gd name="connsiteY3" fmla="*/ 200480 h 554441"/>
                  <a:gd name="connsiteX4" fmla="*/ 425832 w 586853"/>
                  <a:gd name="connsiteY4" fmla="*/ 146480 h 554441"/>
                  <a:gd name="connsiteX5" fmla="*/ 276307 w 586853"/>
                  <a:gd name="connsiteY5" fmla="*/ 146480 h 554441"/>
                  <a:gd name="connsiteX6" fmla="*/ 222307 w 586853"/>
                  <a:gd name="connsiteY6" fmla="*/ 200480 h 554441"/>
                  <a:gd name="connsiteX7" fmla="*/ 276307 w 586853"/>
                  <a:gd name="connsiteY7" fmla="*/ 254480 h 554441"/>
                  <a:gd name="connsiteX8" fmla="*/ 330307 w 586853"/>
                  <a:gd name="connsiteY8" fmla="*/ 200480 h 554441"/>
                  <a:gd name="connsiteX9" fmla="*/ 276307 w 586853"/>
                  <a:gd name="connsiteY9" fmla="*/ 146480 h 554441"/>
                  <a:gd name="connsiteX10" fmla="*/ 132534 w 586853"/>
                  <a:gd name="connsiteY10" fmla="*/ 146480 h 554441"/>
                  <a:gd name="connsiteX11" fmla="*/ 78534 w 586853"/>
                  <a:gd name="connsiteY11" fmla="*/ 200480 h 554441"/>
                  <a:gd name="connsiteX12" fmla="*/ 132534 w 586853"/>
                  <a:gd name="connsiteY12" fmla="*/ 254480 h 554441"/>
                  <a:gd name="connsiteX13" fmla="*/ 186534 w 586853"/>
                  <a:gd name="connsiteY13" fmla="*/ 200480 h 554441"/>
                  <a:gd name="connsiteX14" fmla="*/ 132534 w 586853"/>
                  <a:gd name="connsiteY14" fmla="*/ 146480 h 554441"/>
                  <a:gd name="connsiteX15" fmla="*/ 65966 w 586853"/>
                  <a:gd name="connsiteY15" fmla="*/ 0 h 554441"/>
                  <a:gd name="connsiteX16" fmla="*/ 342331 w 586853"/>
                  <a:gd name="connsiteY16" fmla="*/ 0 h 554441"/>
                  <a:gd name="connsiteX17" fmla="*/ 489044 w 586853"/>
                  <a:gd name="connsiteY17" fmla="*/ 0 h 554441"/>
                  <a:gd name="connsiteX18" fmla="*/ 520887 w 586853"/>
                  <a:gd name="connsiteY18" fmla="*/ 0 h 554441"/>
                  <a:gd name="connsiteX19" fmla="*/ 586853 w 586853"/>
                  <a:gd name="connsiteY19" fmla="*/ 65966 h 554441"/>
                  <a:gd name="connsiteX20" fmla="*/ 586853 w 586853"/>
                  <a:gd name="connsiteY20" fmla="*/ 230875 h 554441"/>
                  <a:gd name="connsiteX21" fmla="*/ 586853 w 586853"/>
                  <a:gd name="connsiteY21" fmla="*/ 329820 h 554441"/>
                  <a:gd name="connsiteX22" fmla="*/ 520887 w 586853"/>
                  <a:gd name="connsiteY22" fmla="*/ 395786 h 554441"/>
                  <a:gd name="connsiteX23" fmla="*/ 489044 w 586853"/>
                  <a:gd name="connsiteY23" fmla="*/ 395786 h 554441"/>
                  <a:gd name="connsiteX24" fmla="*/ 348591 w 586853"/>
                  <a:gd name="connsiteY24" fmla="*/ 554441 h 554441"/>
                  <a:gd name="connsiteX25" fmla="*/ 342331 w 586853"/>
                  <a:gd name="connsiteY25" fmla="*/ 395786 h 554441"/>
                  <a:gd name="connsiteX26" fmla="*/ 65966 w 586853"/>
                  <a:gd name="connsiteY26" fmla="*/ 395786 h 554441"/>
                  <a:gd name="connsiteX27" fmla="*/ 0 w 586853"/>
                  <a:gd name="connsiteY27" fmla="*/ 329820 h 554441"/>
                  <a:gd name="connsiteX28" fmla="*/ 0 w 586853"/>
                  <a:gd name="connsiteY28" fmla="*/ 230875 h 554441"/>
                  <a:gd name="connsiteX29" fmla="*/ 0 w 586853"/>
                  <a:gd name="connsiteY29" fmla="*/ 65966 h 554441"/>
                  <a:gd name="connsiteX30" fmla="*/ 65966 w 586853"/>
                  <a:gd name="connsiteY30" fmla="*/ 0 h 554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586853" h="554441">
                    <a:moveTo>
                      <a:pt x="425832" y="146480"/>
                    </a:moveTo>
                    <a:cubicBezTo>
                      <a:pt x="396009" y="146480"/>
                      <a:pt x="371832" y="170657"/>
                      <a:pt x="371832" y="200480"/>
                    </a:cubicBezTo>
                    <a:cubicBezTo>
                      <a:pt x="371832" y="230303"/>
                      <a:pt x="396009" y="254480"/>
                      <a:pt x="425832" y="254480"/>
                    </a:cubicBezTo>
                    <a:cubicBezTo>
                      <a:pt x="455655" y="254480"/>
                      <a:pt x="479832" y="230303"/>
                      <a:pt x="479832" y="200480"/>
                    </a:cubicBezTo>
                    <a:cubicBezTo>
                      <a:pt x="479832" y="170657"/>
                      <a:pt x="455655" y="146480"/>
                      <a:pt x="425832" y="146480"/>
                    </a:cubicBezTo>
                    <a:close/>
                    <a:moveTo>
                      <a:pt x="276307" y="146480"/>
                    </a:moveTo>
                    <a:cubicBezTo>
                      <a:pt x="246484" y="146480"/>
                      <a:pt x="222307" y="170657"/>
                      <a:pt x="222307" y="200480"/>
                    </a:cubicBezTo>
                    <a:cubicBezTo>
                      <a:pt x="222307" y="230303"/>
                      <a:pt x="246484" y="254480"/>
                      <a:pt x="276307" y="254480"/>
                    </a:cubicBezTo>
                    <a:cubicBezTo>
                      <a:pt x="306130" y="254480"/>
                      <a:pt x="330307" y="230303"/>
                      <a:pt x="330307" y="200480"/>
                    </a:cubicBezTo>
                    <a:cubicBezTo>
                      <a:pt x="330307" y="170657"/>
                      <a:pt x="306130" y="146480"/>
                      <a:pt x="276307" y="146480"/>
                    </a:cubicBezTo>
                    <a:close/>
                    <a:moveTo>
                      <a:pt x="132534" y="146480"/>
                    </a:moveTo>
                    <a:cubicBezTo>
                      <a:pt x="102711" y="146480"/>
                      <a:pt x="78534" y="170657"/>
                      <a:pt x="78534" y="200480"/>
                    </a:cubicBezTo>
                    <a:cubicBezTo>
                      <a:pt x="78534" y="230303"/>
                      <a:pt x="102711" y="254480"/>
                      <a:pt x="132534" y="254480"/>
                    </a:cubicBezTo>
                    <a:cubicBezTo>
                      <a:pt x="162357" y="254480"/>
                      <a:pt x="186534" y="230303"/>
                      <a:pt x="186534" y="200480"/>
                    </a:cubicBezTo>
                    <a:cubicBezTo>
                      <a:pt x="186534" y="170657"/>
                      <a:pt x="162357" y="146480"/>
                      <a:pt x="132534" y="146480"/>
                    </a:cubicBezTo>
                    <a:close/>
                    <a:moveTo>
                      <a:pt x="65966" y="0"/>
                    </a:moveTo>
                    <a:lnTo>
                      <a:pt x="342331" y="0"/>
                    </a:lnTo>
                    <a:lnTo>
                      <a:pt x="489044" y="0"/>
                    </a:lnTo>
                    <a:lnTo>
                      <a:pt x="520887" y="0"/>
                    </a:lnTo>
                    <a:cubicBezTo>
                      <a:pt x="557319" y="0"/>
                      <a:pt x="586853" y="29534"/>
                      <a:pt x="586853" y="65966"/>
                    </a:cubicBezTo>
                    <a:lnTo>
                      <a:pt x="586853" y="230875"/>
                    </a:lnTo>
                    <a:lnTo>
                      <a:pt x="586853" y="329820"/>
                    </a:lnTo>
                    <a:cubicBezTo>
                      <a:pt x="586853" y="366252"/>
                      <a:pt x="557319" y="395786"/>
                      <a:pt x="520887" y="395786"/>
                    </a:cubicBezTo>
                    <a:lnTo>
                      <a:pt x="489044" y="395786"/>
                    </a:lnTo>
                    <a:lnTo>
                      <a:pt x="348591" y="554441"/>
                    </a:lnTo>
                    <a:lnTo>
                      <a:pt x="342331" y="395786"/>
                    </a:lnTo>
                    <a:lnTo>
                      <a:pt x="65966" y="395786"/>
                    </a:lnTo>
                    <a:cubicBezTo>
                      <a:pt x="29534" y="395786"/>
                      <a:pt x="0" y="366252"/>
                      <a:pt x="0" y="329820"/>
                    </a:cubicBezTo>
                    <a:lnTo>
                      <a:pt x="0" y="230875"/>
                    </a:lnTo>
                    <a:lnTo>
                      <a:pt x="0" y="65966"/>
                    </a:lnTo>
                    <a:cubicBezTo>
                      <a:pt x="0" y="29534"/>
                      <a:pt x="29534" y="0"/>
                      <a:pt x="65966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5" name="组合 214"/>
            <p:cNvGrpSpPr/>
            <p:nvPr/>
          </p:nvGrpSpPr>
          <p:grpSpPr>
            <a:xfrm>
              <a:off x="6140089" y="2458245"/>
              <a:ext cx="1037678" cy="1037678"/>
              <a:chOff x="5816239" y="2210595"/>
              <a:chExt cx="1037678" cy="1037678"/>
            </a:xfrm>
          </p:grpSpPr>
          <p:grpSp>
            <p:nvGrpSpPr>
              <p:cNvPr id="216" name="组合 215"/>
              <p:cNvGrpSpPr/>
              <p:nvPr/>
            </p:nvGrpSpPr>
            <p:grpSpPr>
              <a:xfrm>
                <a:off x="5816239" y="2210595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218" name="矩形 217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9" name="矩形 218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17" name="任意多边形 216"/>
              <p:cNvSpPr/>
              <p:nvPr/>
            </p:nvSpPr>
            <p:spPr>
              <a:xfrm>
                <a:off x="6019135" y="2415822"/>
                <a:ext cx="603882" cy="603882"/>
              </a:xfrm>
              <a:custGeom>
                <a:avLst/>
                <a:gdLst/>
                <a:ahLst/>
                <a:cxnLst/>
                <a:rect l="l" t="t" r="r" b="b"/>
                <a:pathLst>
                  <a:path w="603882" h="603882">
                    <a:moveTo>
                      <a:pt x="364344" y="256601"/>
                    </a:moveTo>
                    <a:cubicBezTo>
                      <a:pt x="353678" y="258734"/>
                      <a:pt x="335546" y="260867"/>
                      <a:pt x="309948" y="263001"/>
                    </a:cubicBezTo>
                    <a:cubicBezTo>
                      <a:pt x="287549" y="265134"/>
                      <a:pt x="274217" y="265667"/>
                      <a:pt x="269950" y="264601"/>
                    </a:cubicBezTo>
                    <a:cubicBezTo>
                      <a:pt x="266750" y="264601"/>
                      <a:pt x="264084" y="264067"/>
                      <a:pt x="261951" y="263001"/>
                    </a:cubicBezTo>
                    <a:cubicBezTo>
                      <a:pt x="257684" y="260867"/>
                      <a:pt x="254484" y="259801"/>
                      <a:pt x="252351" y="259801"/>
                    </a:cubicBezTo>
                    <a:cubicBezTo>
                      <a:pt x="239552" y="264067"/>
                      <a:pt x="232619" y="272067"/>
                      <a:pt x="231553" y="283799"/>
                    </a:cubicBezTo>
                    <a:cubicBezTo>
                      <a:pt x="233686" y="288066"/>
                      <a:pt x="235286" y="289132"/>
                      <a:pt x="236352" y="286999"/>
                    </a:cubicBezTo>
                    <a:cubicBezTo>
                      <a:pt x="245952" y="286999"/>
                      <a:pt x="255551" y="285933"/>
                      <a:pt x="265150" y="283799"/>
                    </a:cubicBezTo>
                    <a:cubicBezTo>
                      <a:pt x="287549" y="279533"/>
                      <a:pt x="317947" y="277933"/>
                      <a:pt x="356345" y="279000"/>
                    </a:cubicBezTo>
                    <a:cubicBezTo>
                      <a:pt x="356345" y="281133"/>
                      <a:pt x="356345" y="282200"/>
                      <a:pt x="356345" y="282200"/>
                    </a:cubicBezTo>
                    <a:cubicBezTo>
                      <a:pt x="309414" y="330197"/>
                      <a:pt x="268350" y="367528"/>
                      <a:pt x="233152" y="394193"/>
                    </a:cubicBezTo>
                    <a:cubicBezTo>
                      <a:pt x="232086" y="396326"/>
                      <a:pt x="229419" y="397926"/>
                      <a:pt x="225153" y="398992"/>
                    </a:cubicBezTo>
                    <a:cubicBezTo>
                      <a:pt x="220887" y="401126"/>
                      <a:pt x="218753" y="402726"/>
                      <a:pt x="218753" y="403792"/>
                    </a:cubicBezTo>
                    <a:cubicBezTo>
                      <a:pt x="215554" y="406992"/>
                      <a:pt x="214487" y="409658"/>
                      <a:pt x="215554" y="411792"/>
                    </a:cubicBezTo>
                    <a:cubicBezTo>
                      <a:pt x="217687" y="419258"/>
                      <a:pt x="221420" y="426724"/>
                      <a:pt x="226753" y="434190"/>
                    </a:cubicBezTo>
                    <a:cubicBezTo>
                      <a:pt x="227819" y="435257"/>
                      <a:pt x="229953" y="435790"/>
                      <a:pt x="233152" y="435790"/>
                    </a:cubicBezTo>
                    <a:cubicBezTo>
                      <a:pt x="244885" y="432590"/>
                      <a:pt x="265150" y="430457"/>
                      <a:pt x="293949" y="429391"/>
                    </a:cubicBezTo>
                    <a:cubicBezTo>
                      <a:pt x="300348" y="430457"/>
                      <a:pt x="308348" y="431524"/>
                      <a:pt x="317947" y="432590"/>
                    </a:cubicBezTo>
                    <a:cubicBezTo>
                      <a:pt x="339279" y="434724"/>
                      <a:pt x="354745" y="435790"/>
                      <a:pt x="364344" y="435790"/>
                    </a:cubicBezTo>
                    <a:cubicBezTo>
                      <a:pt x="379277" y="434724"/>
                      <a:pt x="392076" y="425657"/>
                      <a:pt x="402742" y="408592"/>
                    </a:cubicBezTo>
                    <a:cubicBezTo>
                      <a:pt x="401676" y="407525"/>
                      <a:pt x="401142" y="406459"/>
                      <a:pt x="401142" y="405392"/>
                    </a:cubicBezTo>
                    <a:cubicBezTo>
                      <a:pt x="381943" y="411792"/>
                      <a:pt x="340879" y="414458"/>
                      <a:pt x="277950" y="413392"/>
                    </a:cubicBezTo>
                    <a:cubicBezTo>
                      <a:pt x="263017" y="412325"/>
                      <a:pt x="252885" y="411792"/>
                      <a:pt x="247552" y="411792"/>
                    </a:cubicBezTo>
                    <a:cubicBezTo>
                      <a:pt x="245418" y="410725"/>
                      <a:pt x="245418" y="409658"/>
                      <a:pt x="247552" y="408592"/>
                    </a:cubicBezTo>
                    <a:cubicBezTo>
                      <a:pt x="250751" y="405392"/>
                      <a:pt x="257151" y="399526"/>
                      <a:pt x="266750" y="390993"/>
                    </a:cubicBezTo>
                    <a:cubicBezTo>
                      <a:pt x="321147" y="338729"/>
                      <a:pt x="355812" y="307798"/>
                      <a:pt x="370744" y="298199"/>
                    </a:cubicBezTo>
                    <a:cubicBezTo>
                      <a:pt x="371811" y="298199"/>
                      <a:pt x="373944" y="297132"/>
                      <a:pt x="377144" y="294999"/>
                    </a:cubicBezTo>
                    <a:cubicBezTo>
                      <a:pt x="383543" y="291799"/>
                      <a:pt x="387810" y="289132"/>
                      <a:pt x="389943" y="286999"/>
                    </a:cubicBezTo>
                    <a:cubicBezTo>
                      <a:pt x="389943" y="286999"/>
                      <a:pt x="389943" y="286466"/>
                      <a:pt x="389943" y="285399"/>
                    </a:cubicBezTo>
                    <a:cubicBezTo>
                      <a:pt x="389943" y="283266"/>
                      <a:pt x="389943" y="281666"/>
                      <a:pt x="389943" y="280600"/>
                    </a:cubicBezTo>
                    <a:cubicBezTo>
                      <a:pt x="383543" y="267800"/>
                      <a:pt x="377144" y="259801"/>
                      <a:pt x="370744" y="256601"/>
                    </a:cubicBezTo>
                    <a:cubicBezTo>
                      <a:pt x="369677" y="256601"/>
                      <a:pt x="368611" y="256601"/>
                      <a:pt x="367544" y="256601"/>
                    </a:cubicBezTo>
                    <a:cubicBezTo>
                      <a:pt x="365411" y="256601"/>
                      <a:pt x="364344" y="256601"/>
                      <a:pt x="364344" y="256601"/>
                    </a:cubicBezTo>
                    <a:close/>
                    <a:moveTo>
                      <a:pt x="301941" y="0"/>
                    </a:moveTo>
                    <a:lnTo>
                      <a:pt x="397332" y="195766"/>
                    </a:lnTo>
                    <a:lnTo>
                      <a:pt x="603882" y="230663"/>
                    </a:lnTo>
                    <a:lnTo>
                      <a:pt x="456287" y="386549"/>
                    </a:lnTo>
                    <a:lnTo>
                      <a:pt x="488551" y="603882"/>
                    </a:lnTo>
                    <a:lnTo>
                      <a:pt x="301941" y="504459"/>
                    </a:lnTo>
                    <a:lnTo>
                      <a:pt x="115331" y="603882"/>
                    </a:lnTo>
                    <a:lnTo>
                      <a:pt x="147595" y="386549"/>
                    </a:lnTo>
                    <a:lnTo>
                      <a:pt x="0" y="230663"/>
                    </a:lnTo>
                    <a:lnTo>
                      <a:pt x="206550" y="195766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0" name="组合 219"/>
            <p:cNvGrpSpPr/>
            <p:nvPr/>
          </p:nvGrpSpPr>
          <p:grpSpPr>
            <a:xfrm>
              <a:off x="4072066" y="3487508"/>
              <a:ext cx="1037678" cy="1037678"/>
              <a:chOff x="3748216" y="3239858"/>
              <a:chExt cx="1037678" cy="1037678"/>
            </a:xfrm>
          </p:grpSpPr>
          <p:grpSp>
            <p:nvGrpSpPr>
              <p:cNvPr id="221" name="组合 220"/>
              <p:cNvGrpSpPr/>
              <p:nvPr/>
            </p:nvGrpSpPr>
            <p:grpSpPr>
              <a:xfrm>
                <a:off x="3748216" y="3239858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223" name="矩形 222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4" name="矩形 223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22" name="任意多边形 221"/>
              <p:cNvSpPr/>
              <p:nvPr/>
            </p:nvSpPr>
            <p:spPr>
              <a:xfrm>
                <a:off x="3957895" y="3431179"/>
                <a:ext cx="655670" cy="655668"/>
              </a:xfrm>
              <a:custGeom>
                <a:avLst/>
                <a:gdLst>
                  <a:gd name="connsiteX0" fmla="*/ 406400 w 812801"/>
                  <a:gd name="connsiteY0" fmla="*/ 219864 h 812801"/>
                  <a:gd name="connsiteX1" fmla="*/ 271069 w 812801"/>
                  <a:gd name="connsiteY1" fmla="*/ 355195 h 812801"/>
                  <a:gd name="connsiteX2" fmla="*/ 281704 w 812801"/>
                  <a:gd name="connsiteY2" fmla="*/ 407872 h 812801"/>
                  <a:gd name="connsiteX3" fmla="*/ 300924 w 812801"/>
                  <a:gd name="connsiteY3" fmla="*/ 436379 h 812801"/>
                  <a:gd name="connsiteX4" fmla="*/ 257056 w 812801"/>
                  <a:gd name="connsiteY4" fmla="*/ 495600 h 812801"/>
                  <a:gd name="connsiteX5" fmla="*/ 198672 w 812801"/>
                  <a:gd name="connsiteY5" fmla="*/ 719157 h 812801"/>
                  <a:gd name="connsiteX6" fmla="*/ 283741 w 812801"/>
                  <a:gd name="connsiteY6" fmla="*/ 719157 h 812801"/>
                  <a:gd name="connsiteX7" fmla="*/ 314603 w 812801"/>
                  <a:gd name="connsiteY7" fmla="*/ 513068 h 812801"/>
                  <a:gd name="connsiteX8" fmla="*/ 337783 w 812801"/>
                  <a:gd name="connsiteY8" fmla="*/ 469144 h 812801"/>
                  <a:gd name="connsiteX9" fmla="*/ 353723 w 812801"/>
                  <a:gd name="connsiteY9" fmla="*/ 479891 h 812801"/>
                  <a:gd name="connsiteX10" fmla="*/ 406400 w 812801"/>
                  <a:gd name="connsiteY10" fmla="*/ 490526 h 812801"/>
                  <a:gd name="connsiteX11" fmla="*/ 541731 w 812801"/>
                  <a:gd name="connsiteY11" fmla="*/ 355195 h 812801"/>
                  <a:gd name="connsiteX12" fmla="*/ 406400 w 812801"/>
                  <a:gd name="connsiteY12" fmla="*/ 219864 h 812801"/>
                  <a:gd name="connsiteX13" fmla="*/ 395077 w 812801"/>
                  <a:gd name="connsiteY13" fmla="*/ 112995 h 812801"/>
                  <a:gd name="connsiteX14" fmla="*/ 257451 w 812801"/>
                  <a:gd name="connsiteY14" fmla="*/ 163876 h 812801"/>
                  <a:gd name="connsiteX15" fmla="*/ 176269 w 812801"/>
                  <a:gd name="connsiteY15" fmla="*/ 431539 h 812801"/>
                  <a:gd name="connsiteX16" fmla="*/ 222719 w 812801"/>
                  <a:gd name="connsiteY16" fmla="*/ 416129 h 812801"/>
                  <a:gd name="connsiteX17" fmla="*/ 287515 w 812801"/>
                  <a:gd name="connsiteY17" fmla="*/ 202491 h 812801"/>
                  <a:gd name="connsiteX18" fmla="*/ 510520 w 812801"/>
                  <a:gd name="connsiteY18" fmla="*/ 192066 h 812801"/>
                  <a:gd name="connsiteX19" fmla="*/ 594965 w 812801"/>
                  <a:gd name="connsiteY19" fmla="*/ 398728 h 812801"/>
                  <a:gd name="connsiteX20" fmla="*/ 428473 w 812801"/>
                  <a:gd name="connsiteY20" fmla="*/ 547457 h 812801"/>
                  <a:gd name="connsiteX21" fmla="*/ 434053 w 812801"/>
                  <a:gd name="connsiteY21" fmla="*/ 596077 h 812801"/>
                  <a:gd name="connsiteX22" fmla="*/ 642648 w 812801"/>
                  <a:gd name="connsiteY22" fmla="*/ 409737 h 812801"/>
                  <a:gd name="connsiteX23" fmla="*/ 536850 w 812801"/>
                  <a:gd name="connsiteY23" fmla="*/ 150814 h 812801"/>
                  <a:gd name="connsiteX24" fmla="*/ 395077 w 812801"/>
                  <a:gd name="connsiteY24" fmla="*/ 112995 h 812801"/>
                  <a:gd name="connsiteX25" fmla="*/ 135470 w 812801"/>
                  <a:gd name="connsiteY25" fmla="*/ 0 h 812801"/>
                  <a:gd name="connsiteX26" fmla="*/ 677331 w 812801"/>
                  <a:gd name="connsiteY26" fmla="*/ 0 h 812801"/>
                  <a:gd name="connsiteX27" fmla="*/ 812801 w 812801"/>
                  <a:gd name="connsiteY27" fmla="*/ 135470 h 812801"/>
                  <a:gd name="connsiteX28" fmla="*/ 812801 w 812801"/>
                  <a:gd name="connsiteY28" fmla="*/ 677331 h 812801"/>
                  <a:gd name="connsiteX29" fmla="*/ 677331 w 812801"/>
                  <a:gd name="connsiteY29" fmla="*/ 812801 h 812801"/>
                  <a:gd name="connsiteX30" fmla="*/ 135470 w 812801"/>
                  <a:gd name="connsiteY30" fmla="*/ 812801 h 812801"/>
                  <a:gd name="connsiteX31" fmla="*/ 0 w 812801"/>
                  <a:gd name="connsiteY31" fmla="*/ 677331 h 812801"/>
                  <a:gd name="connsiteX32" fmla="*/ 0 w 812801"/>
                  <a:gd name="connsiteY32" fmla="*/ 135470 h 812801"/>
                  <a:gd name="connsiteX33" fmla="*/ 135470 w 812801"/>
                  <a:gd name="connsiteY33" fmla="*/ 0 h 812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812801" h="812801">
                    <a:moveTo>
                      <a:pt x="406400" y="219864"/>
                    </a:moveTo>
                    <a:cubicBezTo>
                      <a:pt x="331659" y="219864"/>
                      <a:pt x="271069" y="280454"/>
                      <a:pt x="271069" y="355195"/>
                    </a:cubicBezTo>
                    <a:cubicBezTo>
                      <a:pt x="271069" y="373880"/>
                      <a:pt x="274856" y="391681"/>
                      <a:pt x="281704" y="407872"/>
                    </a:cubicBezTo>
                    <a:lnTo>
                      <a:pt x="300924" y="436379"/>
                    </a:lnTo>
                    <a:lnTo>
                      <a:pt x="257056" y="495600"/>
                    </a:lnTo>
                    <a:cubicBezTo>
                      <a:pt x="219376" y="562820"/>
                      <a:pt x="198672" y="639556"/>
                      <a:pt x="198672" y="719157"/>
                    </a:cubicBezTo>
                    <a:lnTo>
                      <a:pt x="283741" y="719157"/>
                    </a:lnTo>
                    <a:cubicBezTo>
                      <a:pt x="283741" y="648985"/>
                      <a:pt x="291690" y="576832"/>
                      <a:pt x="314603" y="513068"/>
                    </a:cubicBezTo>
                    <a:lnTo>
                      <a:pt x="337783" y="469144"/>
                    </a:lnTo>
                    <a:lnTo>
                      <a:pt x="353723" y="479891"/>
                    </a:lnTo>
                    <a:cubicBezTo>
                      <a:pt x="369914" y="486739"/>
                      <a:pt x="387715" y="490526"/>
                      <a:pt x="406400" y="490526"/>
                    </a:cubicBezTo>
                    <a:cubicBezTo>
                      <a:pt x="481141" y="490526"/>
                      <a:pt x="541731" y="429936"/>
                      <a:pt x="541731" y="355195"/>
                    </a:cubicBezTo>
                    <a:cubicBezTo>
                      <a:pt x="541731" y="280454"/>
                      <a:pt x="481141" y="219864"/>
                      <a:pt x="406400" y="219864"/>
                    </a:cubicBezTo>
                    <a:close/>
                    <a:moveTo>
                      <a:pt x="395077" y="112995"/>
                    </a:moveTo>
                    <a:cubicBezTo>
                      <a:pt x="346164" y="115282"/>
                      <a:pt x="297942" y="132352"/>
                      <a:pt x="257451" y="163876"/>
                    </a:cubicBezTo>
                    <a:cubicBezTo>
                      <a:pt x="176469" y="226923"/>
                      <a:pt x="143954" y="334128"/>
                      <a:pt x="176269" y="431539"/>
                    </a:cubicBezTo>
                    <a:lnTo>
                      <a:pt x="222719" y="416129"/>
                    </a:lnTo>
                    <a:cubicBezTo>
                      <a:pt x="196926" y="338380"/>
                      <a:pt x="222878" y="252813"/>
                      <a:pt x="287515" y="202491"/>
                    </a:cubicBezTo>
                    <a:cubicBezTo>
                      <a:pt x="352152" y="152170"/>
                      <a:pt x="441471" y="147994"/>
                      <a:pt x="510520" y="192066"/>
                    </a:cubicBezTo>
                    <a:cubicBezTo>
                      <a:pt x="579570" y="236140"/>
                      <a:pt x="613392" y="318911"/>
                      <a:pt x="594965" y="398728"/>
                    </a:cubicBezTo>
                    <a:cubicBezTo>
                      <a:pt x="576538" y="478545"/>
                      <a:pt x="509854" y="538114"/>
                      <a:pt x="428473" y="547457"/>
                    </a:cubicBezTo>
                    <a:lnTo>
                      <a:pt x="434053" y="596077"/>
                    </a:lnTo>
                    <a:cubicBezTo>
                      <a:pt x="536015" y="584371"/>
                      <a:pt x="619562" y="509738"/>
                      <a:pt x="642648" y="409737"/>
                    </a:cubicBezTo>
                    <a:cubicBezTo>
                      <a:pt x="665736" y="309736"/>
                      <a:pt x="623361" y="206032"/>
                      <a:pt x="536850" y="150814"/>
                    </a:cubicBezTo>
                    <a:cubicBezTo>
                      <a:pt x="493594" y="123205"/>
                      <a:pt x="443990" y="110709"/>
                      <a:pt x="395077" y="112995"/>
                    </a:cubicBezTo>
                    <a:close/>
                    <a:moveTo>
                      <a:pt x="135470" y="0"/>
                    </a:moveTo>
                    <a:lnTo>
                      <a:pt x="677331" y="0"/>
                    </a:lnTo>
                    <a:cubicBezTo>
                      <a:pt x="752149" y="0"/>
                      <a:pt x="812801" y="60652"/>
                      <a:pt x="812801" y="135470"/>
                    </a:cubicBezTo>
                    <a:lnTo>
                      <a:pt x="812801" y="677331"/>
                    </a:lnTo>
                    <a:cubicBezTo>
                      <a:pt x="812801" y="752149"/>
                      <a:pt x="752149" y="812801"/>
                      <a:pt x="677331" y="812801"/>
                    </a:cubicBezTo>
                    <a:lnTo>
                      <a:pt x="135470" y="812801"/>
                    </a:lnTo>
                    <a:cubicBezTo>
                      <a:pt x="60652" y="812801"/>
                      <a:pt x="0" y="752149"/>
                      <a:pt x="0" y="677331"/>
                    </a:cubicBezTo>
                    <a:lnTo>
                      <a:pt x="0" y="135470"/>
                    </a:lnTo>
                    <a:cubicBezTo>
                      <a:pt x="0" y="60652"/>
                      <a:pt x="60652" y="0"/>
                      <a:pt x="135470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5" name="组合 224"/>
            <p:cNvGrpSpPr/>
            <p:nvPr/>
          </p:nvGrpSpPr>
          <p:grpSpPr>
            <a:xfrm>
              <a:off x="3042803" y="1427731"/>
              <a:ext cx="1037678" cy="1037678"/>
              <a:chOff x="2718953" y="1180081"/>
              <a:chExt cx="1037678" cy="1037678"/>
            </a:xfrm>
          </p:grpSpPr>
          <p:grpSp>
            <p:nvGrpSpPr>
              <p:cNvPr id="226" name="组合 225"/>
              <p:cNvGrpSpPr/>
              <p:nvPr/>
            </p:nvGrpSpPr>
            <p:grpSpPr>
              <a:xfrm>
                <a:off x="2718953" y="1180081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230" name="矩形 229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2" name="矩形 231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227" name="图片 226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909651" y="1480735"/>
                <a:ext cx="608544" cy="465354"/>
              </a:xfrm>
              <a:prstGeom prst="rect">
                <a:avLst/>
              </a:prstGeom>
            </p:spPr>
          </p:pic>
        </p:grpSp>
        <p:grpSp>
          <p:nvGrpSpPr>
            <p:cNvPr id="237" name="组合 236"/>
            <p:cNvGrpSpPr/>
            <p:nvPr/>
          </p:nvGrpSpPr>
          <p:grpSpPr>
            <a:xfrm>
              <a:off x="5106078" y="4516771"/>
              <a:ext cx="1037678" cy="1037678"/>
              <a:chOff x="4782228" y="4269121"/>
              <a:chExt cx="1037678" cy="1037678"/>
            </a:xfrm>
          </p:grpSpPr>
          <p:grpSp>
            <p:nvGrpSpPr>
              <p:cNvPr id="238" name="组合 237"/>
              <p:cNvGrpSpPr/>
              <p:nvPr/>
            </p:nvGrpSpPr>
            <p:grpSpPr>
              <a:xfrm>
                <a:off x="4782228" y="4269121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240" name="矩形 239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1" name="矩形 240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239" name="图片 23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940789" y="4600393"/>
                <a:ext cx="749873" cy="438950"/>
              </a:xfrm>
              <a:prstGeom prst="rect">
                <a:avLst/>
              </a:prstGeom>
            </p:spPr>
          </p:pic>
        </p:grpSp>
        <p:grpSp>
          <p:nvGrpSpPr>
            <p:cNvPr id="243" name="组合 242"/>
            <p:cNvGrpSpPr/>
            <p:nvPr/>
          </p:nvGrpSpPr>
          <p:grpSpPr>
            <a:xfrm>
              <a:off x="5106078" y="3487508"/>
              <a:ext cx="1037678" cy="1037678"/>
              <a:chOff x="4782228" y="3239858"/>
              <a:chExt cx="1037678" cy="1037678"/>
            </a:xfrm>
          </p:grpSpPr>
          <p:grpSp>
            <p:nvGrpSpPr>
              <p:cNvPr id="244" name="组合 243"/>
              <p:cNvGrpSpPr/>
              <p:nvPr/>
            </p:nvGrpSpPr>
            <p:grpSpPr>
              <a:xfrm>
                <a:off x="4782228" y="3239858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253" name="矩形 252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4" name="矩形 253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45" name="组合 244"/>
              <p:cNvGrpSpPr/>
              <p:nvPr/>
            </p:nvGrpSpPr>
            <p:grpSpPr>
              <a:xfrm>
                <a:off x="4969886" y="3468141"/>
                <a:ext cx="606826" cy="606826"/>
                <a:chOff x="842170" y="4792959"/>
                <a:chExt cx="282701" cy="282702"/>
              </a:xfrm>
            </p:grpSpPr>
            <p:sp>
              <p:nvSpPr>
                <p:cNvPr id="246" name="椭圆 245"/>
                <p:cNvSpPr/>
                <p:nvPr/>
              </p:nvSpPr>
              <p:spPr>
                <a:xfrm>
                  <a:off x="842170" y="4792959"/>
                  <a:ext cx="282701" cy="282702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7" name="任意多边形 246"/>
                <p:cNvSpPr/>
                <p:nvPr/>
              </p:nvSpPr>
              <p:spPr>
                <a:xfrm>
                  <a:off x="864726" y="4795038"/>
                  <a:ext cx="95803" cy="209948"/>
                </a:xfrm>
                <a:custGeom>
                  <a:avLst/>
                  <a:gdLst>
                    <a:gd name="connsiteX0" fmla="*/ 944380 w 954477"/>
                    <a:gd name="connsiteY0" fmla="*/ 0 h 2113613"/>
                    <a:gd name="connsiteX1" fmla="*/ 944380 w 954477"/>
                    <a:gd name="connsiteY1" fmla="*/ 689547 h 2113613"/>
                    <a:gd name="connsiteX2" fmla="*/ 839449 w 954477"/>
                    <a:gd name="connsiteY2" fmla="*/ 1274164 h 2113613"/>
                    <a:gd name="connsiteX3" fmla="*/ 359764 w 954477"/>
                    <a:gd name="connsiteY3" fmla="*/ 1873770 h 2113613"/>
                    <a:gd name="connsiteX4" fmla="*/ 0 w 954477"/>
                    <a:gd name="connsiteY4" fmla="*/ 2113613 h 2113613"/>
                    <a:gd name="connsiteX0" fmla="*/ 944380 w 955828"/>
                    <a:gd name="connsiteY0" fmla="*/ 0 h 2113613"/>
                    <a:gd name="connsiteX1" fmla="*/ 944380 w 955828"/>
                    <a:gd name="connsiteY1" fmla="*/ 689547 h 2113613"/>
                    <a:gd name="connsiteX2" fmla="*/ 820399 w 955828"/>
                    <a:gd name="connsiteY2" fmla="*/ 1264639 h 2113613"/>
                    <a:gd name="connsiteX3" fmla="*/ 359764 w 955828"/>
                    <a:gd name="connsiteY3" fmla="*/ 1873770 h 2113613"/>
                    <a:gd name="connsiteX4" fmla="*/ 0 w 955828"/>
                    <a:gd name="connsiteY4" fmla="*/ 2113613 h 2113613"/>
                    <a:gd name="connsiteX0" fmla="*/ 947448 w 957253"/>
                    <a:gd name="connsiteY0" fmla="*/ 0 h 2082928"/>
                    <a:gd name="connsiteX1" fmla="*/ 944380 w 957253"/>
                    <a:gd name="connsiteY1" fmla="*/ 658862 h 2082928"/>
                    <a:gd name="connsiteX2" fmla="*/ 820399 w 957253"/>
                    <a:gd name="connsiteY2" fmla="*/ 1233954 h 2082928"/>
                    <a:gd name="connsiteX3" fmla="*/ 359764 w 957253"/>
                    <a:gd name="connsiteY3" fmla="*/ 1843085 h 2082928"/>
                    <a:gd name="connsiteX4" fmla="*/ 0 w 957253"/>
                    <a:gd name="connsiteY4" fmla="*/ 2082928 h 2082928"/>
                    <a:gd name="connsiteX0" fmla="*/ 942465 w 955025"/>
                    <a:gd name="connsiteY0" fmla="*/ 0 h 2092894"/>
                    <a:gd name="connsiteX1" fmla="*/ 944380 w 955025"/>
                    <a:gd name="connsiteY1" fmla="*/ 668828 h 2092894"/>
                    <a:gd name="connsiteX2" fmla="*/ 820399 w 955025"/>
                    <a:gd name="connsiteY2" fmla="*/ 1243920 h 2092894"/>
                    <a:gd name="connsiteX3" fmla="*/ 359764 w 955025"/>
                    <a:gd name="connsiteY3" fmla="*/ 1853051 h 2092894"/>
                    <a:gd name="connsiteX4" fmla="*/ 0 w 955025"/>
                    <a:gd name="connsiteY4" fmla="*/ 2092894 h 20928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5025" h="2092894">
                      <a:moveTo>
                        <a:pt x="942465" y="0"/>
                      </a:moveTo>
                      <a:cubicBezTo>
                        <a:pt x="951209" y="238593"/>
                        <a:pt x="964724" y="461508"/>
                        <a:pt x="944380" y="668828"/>
                      </a:cubicBezTo>
                      <a:cubicBezTo>
                        <a:pt x="924036" y="876148"/>
                        <a:pt x="917835" y="1046550"/>
                        <a:pt x="820399" y="1243920"/>
                      </a:cubicBezTo>
                      <a:cubicBezTo>
                        <a:pt x="722963" y="1441291"/>
                        <a:pt x="496497" y="1711555"/>
                        <a:pt x="359764" y="1853051"/>
                      </a:cubicBezTo>
                      <a:cubicBezTo>
                        <a:pt x="223031" y="1994547"/>
                        <a:pt x="109928" y="2042926"/>
                        <a:pt x="0" y="2092894"/>
                      </a:cubicBezTo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8" name="任意多边形 247"/>
                <p:cNvSpPr/>
                <p:nvPr/>
              </p:nvSpPr>
              <p:spPr>
                <a:xfrm>
                  <a:off x="1003122" y="4795470"/>
                  <a:ext cx="104978" cy="205176"/>
                </a:xfrm>
                <a:custGeom>
                  <a:avLst/>
                  <a:gdLst>
                    <a:gd name="connsiteX0" fmla="*/ 48189 w 838764"/>
                    <a:gd name="connsiteY0" fmla="*/ 0 h 1937643"/>
                    <a:gd name="connsiteX1" fmla="*/ 564 w 838764"/>
                    <a:gd name="connsiteY1" fmla="*/ 390525 h 1937643"/>
                    <a:gd name="connsiteX2" fmla="*/ 76764 w 838764"/>
                    <a:gd name="connsiteY2" fmla="*/ 952500 h 1937643"/>
                    <a:gd name="connsiteX3" fmla="*/ 295839 w 838764"/>
                    <a:gd name="connsiteY3" fmla="*/ 1447800 h 1937643"/>
                    <a:gd name="connsiteX4" fmla="*/ 705414 w 838764"/>
                    <a:gd name="connsiteY4" fmla="*/ 1866900 h 1937643"/>
                    <a:gd name="connsiteX5" fmla="*/ 838764 w 838764"/>
                    <a:gd name="connsiteY5" fmla="*/ 1933575 h 1937643"/>
                    <a:gd name="connsiteX0" fmla="*/ 48189 w 857052"/>
                    <a:gd name="connsiteY0" fmla="*/ 0 h 1941521"/>
                    <a:gd name="connsiteX1" fmla="*/ 564 w 857052"/>
                    <a:gd name="connsiteY1" fmla="*/ 390525 h 1941521"/>
                    <a:gd name="connsiteX2" fmla="*/ 76764 w 857052"/>
                    <a:gd name="connsiteY2" fmla="*/ 952500 h 1941521"/>
                    <a:gd name="connsiteX3" fmla="*/ 295839 w 857052"/>
                    <a:gd name="connsiteY3" fmla="*/ 1447800 h 1941521"/>
                    <a:gd name="connsiteX4" fmla="*/ 705414 w 857052"/>
                    <a:gd name="connsiteY4" fmla="*/ 1866900 h 1941521"/>
                    <a:gd name="connsiteX5" fmla="*/ 857052 w 857052"/>
                    <a:gd name="connsiteY5" fmla="*/ 1938147 h 1941521"/>
                    <a:gd name="connsiteX0" fmla="*/ 48189 w 857052"/>
                    <a:gd name="connsiteY0" fmla="*/ 0 h 1938147"/>
                    <a:gd name="connsiteX1" fmla="*/ 564 w 857052"/>
                    <a:gd name="connsiteY1" fmla="*/ 390525 h 1938147"/>
                    <a:gd name="connsiteX2" fmla="*/ 76764 w 857052"/>
                    <a:gd name="connsiteY2" fmla="*/ 952500 h 1938147"/>
                    <a:gd name="connsiteX3" fmla="*/ 295839 w 857052"/>
                    <a:gd name="connsiteY3" fmla="*/ 1447800 h 1938147"/>
                    <a:gd name="connsiteX4" fmla="*/ 705414 w 857052"/>
                    <a:gd name="connsiteY4" fmla="*/ 1866900 h 1938147"/>
                    <a:gd name="connsiteX5" fmla="*/ 857052 w 857052"/>
                    <a:gd name="connsiteY5" fmla="*/ 1938147 h 1938147"/>
                    <a:gd name="connsiteX0" fmla="*/ 48189 w 857052"/>
                    <a:gd name="connsiteY0" fmla="*/ 0 h 1950605"/>
                    <a:gd name="connsiteX1" fmla="*/ 564 w 857052"/>
                    <a:gd name="connsiteY1" fmla="*/ 402983 h 1950605"/>
                    <a:gd name="connsiteX2" fmla="*/ 76764 w 857052"/>
                    <a:gd name="connsiteY2" fmla="*/ 964958 h 1950605"/>
                    <a:gd name="connsiteX3" fmla="*/ 295839 w 857052"/>
                    <a:gd name="connsiteY3" fmla="*/ 1460258 h 1950605"/>
                    <a:gd name="connsiteX4" fmla="*/ 705414 w 857052"/>
                    <a:gd name="connsiteY4" fmla="*/ 1879358 h 1950605"/>
                    <a:gd name="connsiteX5" fmla="*/ 857052 w 857052"/>
                    <a:gd name="connsiteY5" fmla="*/ 1950605 h 1950605"/>
                    <a:gd name="connsiteX0" fmla="*/ 48189 w 983343"/>
                    <a:gd name="connsiteY0" fmla="*/ 0 h 2045321"/>
                    <a:gd name="connsiteX1" fmla="*/ 564 w 983343"/>
                    <a:gd name="connsiteY1" fmla="*/ 402983 h 2045321"/>
                    <a:gd name="connsiteX2" fmla="*/ 76764 w 983343"/>
                    <a:gd name="connsiteY2" fmla="*/ 964958 h 2045321"/>
                    <a:gd name="connsiteX3" fmla="*/ 295839 w 983343"/>
                    <a:gd name="connsiteY3" fmla="*/ 1460258 h 2045321"/>
                    <a:gd name="connsiteX4" fmla="*/ 705414 w 983343"/>
                    <a:gd name="connsiteY4" fmla="*/ 1879358 h 2045321"/>
                    <a:gd name="connsiteX5" fmla="*/ 983343 w 983343"/>
                    <a:gd name="connsiteY5" fmla="*/ 2045321 h 2045321"/>
                    <a:gd name="connsiteX0" fmla="*/ 48189 w 1046488"/>
                    <a:gd name="connsiteY0" fmla="*/ 0 h 2045321"/>
                    <a:gd name="connsiteX1" fmla="*/ 564 w 1046488"/>
                    <a:gd name="connsiteY1" fmla="*/ 402983 h 2045321"/>
                    <a:gd name="connsiteX2" fmla="*/ 76764 w 1046488"/>
                    <a:gd name="connsiteY2" fmla="*/ 964958 h 2045321"/>
                    <a:gd name="connsiteX3" fmla="*/ 295839 w 1046488"/>
                    <a:gd name="connsiteY3" fmla="*/ 1460258 h 2045321"/>
                    <a:gd name="connsiteX4" fmla="*/ 705414 w 1046488"/>
                    <a:gd name="connsiteY4" fmla="*/ 1879358 h 2045321"/>
                    <a:gd name="connsiteX5" fmla="*/ 1046488 w 1046488"/>
                    <a:gd name="connsiteY5" fmla="*/ 2045321 h 2045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46488" h="2045321">
                      <a:moveTo>
                        <a:pt x="48189" y="0"/>
                      </a:moveTo>
                      <a:cubicBezTo>
                        <a:pt x="21995" y="115887"/>
                        <a:pt x="-4198" y="242157"/>
                        <a:pt x="564" y="402983"/>
                      </a:cubicBezTo>
                      <a:cubicBezTo>
                        <a:pt x="5326" y="563809"/>
                        <a:pt x="27551" y="788746"/>
                        <a:pt x="76764" y="964958"/>
                      </a:cubicBezTo>
                      <a:cubicBezTo>
                        <a:pt x="125977" y="1141171"/>
                        <a:pt x="191064" y="1307858"/>
                        <a:pt x="295839" y="1460258"/>
                      </a:cubicBezTo>
                      <a:cubicBezTo>
                        <a:pt x="400614" y="1612658"/>
                        <a:pt x="611879" y="1797634"/>
                        <a:pt x="705414" y="1879358"/>
                      </a:cubicBezTo>
                      <a:cubicBezTo>
                        <a:pt x="798949" y="1961082"/>
                        <a:pt x="1020485" y="2029605"/>
                        <a:pt x="1046488" y="2045321"/>
                      </a:cubicBezTo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9" name="任意多边形 248"/>
                <p:cNvSpPr/>
                <p:nvPr/>
              </p:nvSpPr>
              <p:spPr>
                <a:xfrm>
                  <a:off x="888686" y="4928577"/>
                  <a:ext cx="96338" cy="110312"/>
                </a:xfrm>
                <a:custGeom>
                  <a:avLst/>
                  <a:gdLst>
                    <a:gd name="connsiteX0" fmla="*/ 952500 w 952500"/>
                    <a:gd name="connsiteY0" fmla="*/ 0 h 1104900"/>
                    <a:gd name="connsiteX1" fmla="*/ 733425 w 952500"/>
                    <a:gd name="connsiteY1" fmla="*/ 409575 h 1104900"/>
                    <a:gd name="connsiteX2" fmla="*/ 371475 w 952500"/>
                    <a:gd name="connsiteY2" fmla="*/ 838200 h 1104900"/>
                    <a:gd name="connsiteX3" fmla="*/ 0 w 952500"/>
                    <a:gd name="connsiteY3" fmla="*/ 1104900 h 1104900"/>
                    <a:gd name="connsiteX0" fmla="*/ 960360 w 960360"/>
                    <a:gd name="connsiteY0" fmla="*/ 0 h 1099660"/>
                    <a:gd name="connsiteX1" fmla="*/ 741285 w 960360"/>
                    <a:gd name="connsiteY1" fmla="*/ 409575 h 1099660"/>
                    <a:gd name="connsiteX2" fmla="*/ 379335 w 960360"/>
                    <a:gd name="connsiteY2" fmla="*/ 838200 h 1099660"/>
                    <a:gd name="connsiteX3" fmla="*/ 0 w 960360"/>
                    <a:gd name="connsiteY3" fmla="*/ 1099660 h 1099660"/>
                    <a:gd name="connsiteX0" fmla="*/ 960360 w 960360"/>
                    <a:gd name="connsiteY0" fmla="*/ 0 h 1099660"/>
                    <a:gd name="connsiteX1" fmla="*/ 741285 w 960360"/>
                    <a:gd name="connsiteY1" fmla="*/ 409575 h 1099660"/>
                    <a:gd name="connsiteX2" fmla="*/ 371475 w 960360"/>
                    <a:gd name="connsiteY2" fmla="*/ 835580 h 1099660"/>
                    <a:gd name="connsiteX3" fmla="*/ 0 w 960360"/>
                    <a:gd name="connsiteY3" fmla="*/ 1099660 h 1099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0360" h="1099660">
                      <a:moveTo>
                        <a:pt x="960360" y="0"/>
                      </a:moveTo>
                      <a:cubicBezTo>
                        <a:pt x="899241" y="134937"/>
                        <a:pt x="839433" y="270312"/>
                        <a:pt x="741285" y="409575"/>
                      </a:cubicBezTo>
                      <a:cubicBezTo>
                        <a:pt x="643138" y="548838"/>
                        <a:pt x="495022" y="720566"/>
                        <a:pt x="371475" y="835580"/>
                      </a:cubicBezTo>
                      <a:cubicBezTo>
                        <a:pt x="247928" y="950594"/>
                        <a:pt x="124618" y="1024254"/>
                        <a:pt x="0" y="1099660"/>
                      </a:cubicBezTo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1" name="任意多边形 250"/>
                <p:cNvSpPr/>
                <p:nvPr/>
              </p:nvSpPr>
              <p:spPr>
                <a:xfrm>
                  <a:off x="985550" y="4929579"/>
                  <a:ext cx="91465" cy="108812"/>
                </a:xfrm>
                <a:custGeom>
                  <a:avLst/>
                  <a:gdLst>
                    <a:gd name="connsiteX0" fmla="*/ 911780 w 911780"/>
                    <a:gd name="connsiteY0" fmla="*/ 1084704 h 1084704"/>
                    <a:gd name="connsiteX1" fmla="*/ 704796 w 911780"/>
                    <a:gd name="connsiteY1" fmla="*/ 940601 h 1084704"/>
                    <a:gd name="connsiteX2" fmla="*/ 343228 w 911780"/>
                    <a:gd name="connsiteY2" fmla="*/ 605233 h 1084704"/>
                    <a:gd name="connsiteX3" fmla="*/ 115283 w 911780"/>
                    <a:gd name="connsiteY3" fmla="*/ 267246 h 1084704"/>
                    <a:gd name="connsiteX4" fmla="*/ 0 w 911780"/>
                    <a:gd name="connsiteY4" fmla="*/ 0 h 1084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11780" h="1084704">
                      <a:moveTo>
                        <a:pt x="911780" y="1084704"/>
                      </a:moveTo>
                      <a:cubicBezTo>
                        <a:pt x="855667" y="1052608"/>
                        <a:pt x="799555" y="1020513"/>
                        <a:pt x="704796" y="940601"/>
                      </a:cubicBezTo>
                      <a:cubicBezTo>
                        <a:pt x="610037" y="860689"/>
                        <a:pt x="441480" y="717459"/>
                        <a:pt x="343228" y="605233"/>
                      </a:cubicBezTo>
                      <a:cubicBezTo>
                        <a:pt x="244976" y="493007"/>
                        <a:pt x="172488" y="368118"/>
                        <a:pt x="115283" y="267246"/>
                      </a:cubicBezTo>
                      <a:cubicBezTo>
                        <a:pt x="58078" y="166374"/>
                        <a:pt x="29039" y="83187"/>
                        <a:pt x="0" y="0"/>
                      </a:cubicBezTo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55" name="组合 254"/>
            <p:cNvGrpSpPr/>
            <p:nvPr/>
          </p:nvGrpSpPr>
          <p:grpSpPr>
            <a:xfrm>
              <a:off x="5106078" y="2458245"/>
              <a:ext cx="1037678" cy="1037678"/>
              <a:chOff x="4782228" y="2210595"/>
              <a:chExt cx="1037678" cy="1037678"/>
            </a:xfrm>
          </p:grpSpPr>
          <p:grpSp>
            <p:nvGrpSpPr>
              <p:cNvPr id="256" name="组合 255"/>
              <p:cNvGrpSpPr/>
              <p:nvPr/>
            </p:nvGrpSpPr>
            <p:grpSpPr>
              <a:xfrm>
                <a:off x="4782228" y="2210595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260" name="矩形 259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1" name="矩形 260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57" name="组合 256"/>
              <p:cNvGrpSpPr/>
              <p:nvPr/>
            </p:nvGrpSpPr>
            <p:grpSpPr>
              <a:xfrm>
                <a:off x="4959626" y="2454964"/>
                <a:ext cx="755375" cy="566531"/>
                <a:chOff x="4959626" y="2454964"/>
                <a:chExt cx="755375" cy="566531"/>
              </a:xfrm>
            </p:grpSpPr>
            <p:sp>
              <p:nvSpPr>
                <p:cNvPr id="258" name="任意多边形 257"/>
                <p:cNvSpPr/>
                <p:nvPr/>
              </p:nvSpPr>
              <p:spPr>
                <a:xfrm>
                  <a:off x="5059019" y="2454965"/>
                  <a:ext cx="655982" cy="546488"/>
                </a:xfrm>
                <a:custGeom>
                  <a:avLst/>
                  <a:gdLst>
                    <a:gd name="connsiteX0" fmla="*/ 423534 w 847068"/>
                    <a:gd name="connsiteY0" fmla="*/ 0 h 705678"/>
                    <a:gd name="connsiteX1" fmla="*/ 657104 w 847068"/>
                    <a:gd name="connsiteY1" fmla="*/ 233570 h 705678"/>
                    <a:gd name="connsiteX2" fmla="*/ 514450 w 847068"/>
                    <a:gd name="connsiteY2" fmla="*/ 448785 h 705678"/>
                    <a:gd name="connsiteX3" fmla="*/ 503048 w 847068"/>
                    <a:gd name="connsiteY3" fmla="*/ 452324 h 705678"/>
                    <a:gd name="connsiteX4" fmla="*/ 503048 w 847068"/>
                    <a:gd name="connsiteY4" fmla="*/ 485103 h 705678"/>
                    <a:gd name="connsiteX5" fmla="*/ 552433 w 847068"/>
                    <a:gd name="connsiteY5" fmla="*/ 490086 h 705678"/>
                    <a:gd name="connsiteX6" fmla="*/ 822934 w 847068"/>
                    <a:gd name="connsiteY6" fmla="*/ 653783 h 705678"/>
                    <a:gd name="connsiteX7" fmla="*/ 847068 w 847068"/>
                    <a:gd name="connsiteY7" fmla="*/ 705678 h 705678"/>
                    <a:gd name="connsiteX8" fmla="*/ 0 w 847068"/>
                    <a:gd name="connsiteY8" fmla="*/ 705678 h 705678"/>
                    <a:gd name="connsiteX9" fmla="*/ 24134 w 847068"/>
                    <a:gd name="connsiteY9" fmla="*/ 653783 h 705678"/>
                    <a:gd name="connsiteX10" fmla="*/ 294635 w 847068"/>
                    <a:gd name="connsiteY10" fmla="*/ 490086 h 705678"/>
                    <a:gd name="connsiteX11" fmla="*/ 344021 w 847068"/>
                    <a:gd name="connsiteY11" fmla="*/ 485103 h 705678"/>
                    <a:gd name="connsiteX12" fmla="*/ 344021 w 847068"/>
                    <a:gd name="connsiteY12" fmla="*/ 452324 h 705678"/>
                    <a:gd name="connsiteX13" fmla="*/ 332618 w 847068"/>
                    <a:gd name="connsiteY13" fmla="*/ 448785 h 705678"/>
                    <a:gd name="connsiteX14" fmla="*/ 189964 w 847068"/>
                    <a:gd name="connsiteY14" fmla="*/ 233570 h 705678"/>
                    <a:gd name="connsiteX15" fmla="*/ 423534 w 847068"/>
                    <a:gd name="connsiteY15" fmla="*/ 0 h 705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47068" h="705678">
                      <a:moveTo>
                        <a:pt x="423534" y="0"/>
                      </a:moveTo>
                      <a:cubicBezTo>
                        <a:pt x="552531" y="0"/>
                        <a:pt x="657104" y="104573"/>
                        <a:pt x="657104" y="233570"/>
                      </a:cubicBezTo>
                      <a:cubicBezTo>
                        <a:pt x="657104" y="330318"/>
                        <a:pt x="598282" y="413327"/>
                        <a:pt x="514450" y="448785"/>
                      </a:cubicBezTo>
                      <a:lnTo>
                        <a:pt x="503048" y="452324"/>
                      </a:lnTo>
                      <a:lnTo>
                        <a:pt x="503048" y="485103"/>
                      </a:lnTo>
                      <a:lnTo>
                        <a:pt x="552433" y="490086"/>
                      </a:lnTo>
                      <a:cubicBezTo>
                        <a:pt x="674590" y="515446"/>
                        <a:pt x="773581" y="575902"/>
                        <a:pt x="822934" y="653783"/>
                      </a:cubicBezTo>
                      <a:lnTo>
                        <a:pt x="847068" y="705678"/>
                      </a:lnTo>
                      <a:lnTo>
                        <a:pt x="0" y="705678"/>
                      </a:lnTo>
                      <a:lnTo>
                        <a:pt x="24134" y="653783"/>
                      </a:lnTo>
                      <a:cubicBezTo>
                        <a:pt x="73487" y="575902"/>
                        <a:pt x="172478" y="515446"/>
                        <a:pt x="294635" y="490086"/>
                      </a:cubicBezTo>
                      <a:lnTo>
                        <a:pt x="344021" y="485103"/>
                      </a:lnTo>
                      <a:lnTo>
                        <a:pt x="344021" y="452324"/>
                      </a:lnTo>
                      <a:lnTo>
                        <a:pt x="332618" y="448785"/>
                      </a:lnTo>
                      <a:cubicBezTo>
                        <a:pt x="248786" y="413327"/>
                        <a:pt x="189964" y="330318"/>
                        <a:pt x="189964" y="233570"/>
                      </a:cubicBezTo>
                      <a:cubicBezTo>
                        <a:pt x="189964" y="104573"/>
                        <a:pt x="294537" y="0"/>
                        <a:pt x="423534" y="0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9" name="任意多边形 258"/>
                <p:cNvSpPr/>
                <p:nvPr/>
              </p:nvSpPr>
              <p:spPr>
                <a:xfrm>
                  <a:off x="4959626" y="2454964"/>
                  <a:ext cx="680041" cy="566531"/>
                </a:xfrm>
                <a:custGeom>
                  <a:avLst/>
                  <a:gdLst>
                    <a:gd name="connsiteX0" fmla="*/ 423534 w 847068"/>
                    <a:gd name="connsiteY0" fmla="*/ 0 h 705678"/>
                    <a:gd name="connsiteX1" fmla="*/ 657104 w 847068"/>
                    <a:gd name="connsiteY1" fmla="*/ 233570 h 705678"/>
                    <a:gd name="connsiteX2" fmla="*/ 514450 w 847068"/>
                    <a:gd name="connsiteY2" fmla="*/ 448785 h 705678"/>
                    <a:gd name="connsiteX3" fmla="*/ 503048 w 847068"/>
                    <a:gd name="connsiteY3" fmla="*/ 452324 h 705678"/>
                    <a:gd name="connsiteX4" fmla="*/ 503048 w 847068"/>
                    <a:gd name="connsiteY4" fmla="*/ 485103 h 705678"/>
                    <a:gd name="connsiteX5" fmla="*/ 552433 w 847068"/>
                    <a:gd name="connsiteY5" fmla="*/ 490086 h 705678"/>
                    <a:gd name="connsiteX6" fmla="*/ 822934 w 847068"/>
                    <a:gd name="connsiteY6" fmla="*/ 653783 h 705678"/>
                    <a:gd name="connsiteX7" fmla="*/ 847068 w 847068"/>
                    <a:gd name="connsiteY7" fmla="*/ 705678 h 705678"/>
                    <a:gd name="connsiteX8" fmla="*/ 0 w 847068"/>
                    <a:gd name="connsiteY8" fmla="*/ 705678 h 705678"/>
                    <a:gd name="connsiteX9" fmla="*/ 24134 w 847068"/>
                    <a:gd name="connsiteY9" fmla="*/ 653783 h 705678"/>
                    <a:gd name="connsiteX10" fmla="*/ 294635 w 847068"/>
                    <a:gd name="connsiteY10" fmla="*/ 490086 h 705678"/>
                    <a:gd name="connsiteX11" fmla="*/ 344021 w 847068"/>
                    <a:gd name="connsiteY11" fmla="*/ 485103 h 705678"/>
                    <a:gd name="connsiteX12" fmla="*/ 344021 w 847068"/>
                    <a:gd name="connsiteY12" fmla="*/ 452324 h 705678"/>
                    <a:gd name="connsiteX13" fmla="*/ 332618 w 847068"/>
                    <a:gd name="connsiteY13" fmla="*/ 448785 h 705678"/>
                    <a:gd name="connsiteX14" fmla="*/ 189964 w 847068"/>
                    <a:gd name="connsiteY14" fmla="*/ 233570 h 705678"/>
                    <a:gd name="connsiteX15" fmla="*/ 423534 w 847068"/>
                    <a:gd name="connsiteY15" fmla="*/ 0 h 705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47068" h="705678">
                      <a:moveTo>
                        <a:pt x="423534" y="0"/>
                      </a:moveTo>
                      <a:cubicBezTo>
                        <a:pt x="552531" y="0"/>
                        <a:pt x="657104" y="104573"/>
                        <a:pt x="657104" y="233570"/>
                      </a:cubicBezTo>
                      <a:cubicBezTo>
                        <a:pt x="657104" y="330318"/>
                        <a:pt x="598282" y="413327"/>
                        <a:pt x="514450" y="448785"/>
                      </a:cubicBezTo>
                      <a:lnTo>
                        <a:pt x="503048" y="452324"/>
                      </a:lnTo>
                      <a:lnTo>
                        <a:pt x="503048" y="485103"/>
                      </a:lnTo>
                      <a:lnTo>
                        <a:pt x="552433" y="490086"/>
                      </a:lnTo>
                      <a:cubicBezTo>
                        <a:pt x="674590" y="515446"/>
                        <a:pt x="773581" y="575902"/>
                        <a:pt x="822934" y="653783"/>
                      </a:cubicBezTo>
                      <a:lnTo>
                        <a:pt x="847068" y="705678"/>
                      </a:lnTo>
                      <a:lnTo>
                        <a:pt x="0" y="705678"/>
                      </a:lnTo>
                      <a:lnTo>
                        <a:pt x="24134" y="653783"/>
                      </a:lnTo>
                      <a:cubicBezTo>
                        <a:pt x="73487" y="575902"/>
                        <a:pt x="172478" y="515446"/>
                        <a:pt x="294635" y="490086"/>
                      </a:cubicBezTo>
                      <a:lnTo>
                        <a:pt x="344021" y="485103"/>
                      </a:lnTo>
                      <a:lnTo>
                        <a:pt x="344021" y="452324"/>
                      </a:lnTo>
                      <a:lnTo>
                        <a:pt x="332618" y="448785"/>
                      </a:lnTo>
                      <a:cubicBezTo>
                        <a:pt x="248786" y="413327"/>
                        <a:pt x="189964" y="330318"/>
                        <a:pt x="189964" y="233570"/>
                      </a:cubicBezTo>
                      <a:cubicBezTo>
                        <a:pt x="189964" y="104573"/>
                        <a:pt x="294537" y="0"/>
                        <a:pt x="423534" y="0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63" name="组合 262"/>
            <p:cNvGrpSpPr/>
            <p:nvPr/>
          </p:nvGrpSpPr>
          <p:grpSpPr>
            <a:xfrm>
              <a:off x="4072066" y="1427731"/>
              <a:ext cx="1037678" cy="1037678"/>
              <a:chOff x="3748216" y="1180081"/>
              <a:chExt cx="1037678" cy="1037678"/>
            </a:xfrm>
          </p:grpSpPr>
          <p:grpSp>
            <p:nvGrpSpPr>
              <p:cNvPr id="266" name="组合 265"/>
              <p:cNvGrpSpPr/>
              <p:nvPr/>
            </p:nvGrpSpPr>
            <p:grpSpPr>
              <a:xfrm>
                <a:off x="3748216" y="1180081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268" name="矩形 267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9" name="矩形 268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67" name="任意多边形 266"/>
              <p:cNvSpPr/>
              <p:nvPr/>
            </p:nvSpPr>
            <p:spPr>
              <a:xfrm>
                <a:off x="3886693" y="1469808"/>
                <a:ext cx="745435" cy="546652"/>
              </a:xfrm>
              <a:custGeom>
                <a:avLst/>
                <a:gdLst>
                  <a:gd name="connsiteX0" fmla="*/ 295104 w 745435"/>
                  <a:gd name="connsiteY0" fmla="*/ 100255 h 546652"/>
                  <a:gd name="connsiteX1" fmla="*/ 367104 w 745435"/>
                  <a:gd name="connsiteY1" fmla="*/ 172255 h 546652"/>
                  <a:gd name="connsiteX2" fmla="*/ 295104 w 745435"/>
                  <a:gd name="connsiteY2" fmla="*/ 244255 h 546652"/>
                  <a:gd name="connsiteX3" fmla="*/ 223104 w 745435"/>
                  <a:gd name="connsiteY3" fmla="*/ 172255 h 546652"/>
                  <a:gd name="connsiteX4" fmla="*/ 295104 w 745435"/>
                  <a:gd name="connsiteY4" fmla="*/ 100255 h 546652"/>
                  <a:gd name="connsiteX5" fmla="*/ 128030 w 745435"/>
                  <a:gd name="connsiteY5" fmla="*/ 35834 h 546652"/>
                  <a:gd name="connsiteX6" fmla="*/ 48864 w 745435"/>
                  <a:gd name="connsiteY6" fmla="*/ 115000 h 546652"/>
                  <a:gd name="connsiteX7" fmla="*/ 48864 w 745435"/>
                  <a:gd name="connsiteY7" fmla="*/ 431652 h 546652"/>
                  <a:gd name="connsiteX8" fmla="*/ 53010 w 745435"/>
                  <a:gd name="connsiteY8" fmla="*/ 452186 h 546652"/>
                  <a:gd name="connsiteX9" fmla="*/ 53825 w 745435"/>
                  <a:gd name="connsiteY9" fmla="*/ 450965 h 546652"/>
                  <a:gd name="connsiteX10" fmla="*/ 215973 w 745435"/>
                  <a:gd name="connsiteY10" fmla="*/ 340341 h 546652"/>
                  <a:gd name="connsiteX11" fmla="*/ 395499 w 745435"/>
                  <a:gd name="connsiteY11" fmla="*/ 457189 h 546652"/>
                  <a:gd name="connsiteX12" fmla="*/ 528995 w 745435"/>
                  <a:gd name="connsiteY12" fmla="*/ 257562 h 546652"/>
                  <a:gd name="connsiteX13" fmla="*/ 658005 w 745435"/>
                  <a:gd name="connsiteY13" fmla="*/ 357430 h 546652"/>
                  <a:gd name="connsiteX14" fmla="*/ 696570 w 745435"/>
                  <a:gd name="connsiteY14" fmla="*/ 426556 h 546652"/>
                  <a:gd name="connsiteX15" fmla="*/ 696570 w 745435"/>
                  <a:gd name="connsiteY15" fmla="*/ 115000 h 546652"/>
                  <a:gd name="connsiteX16" fmla="*/ 617404 w 745435"/>
                  <a:gd name="connsiteY16" fmla="*/ 35834 h 546652"/>
                  <a:gd name="connsiteX17" fmla="*/ 91110 w 745435"/>
                  <a:gd name="connsiteY17" fmla="*/ 0 h 546652"/>
                  <a:gd name="connsiteX18" fmla="*/ 654325 w 745435"/>
                  <a:gd name="connsiteY18" fmla="*/ 0 h 546652"/>
                  <a:gd name="connsiteX19" fmla="*/ 745435 w 745435"/>
                  <a:gd name="connsiteY19" fmla="*/ 91110 h 546652"/>
                  <a:gd name="connsiteX20" fmla="*/ 745435 w 745435"/>
                  <a:gd name="connsiteY20" fmla="*/ 455542 h 546652"/>
                  <a:gd name="connsiteX21" fmla="*/ 654325 w 745435"/>
                  <a:gd name="connsiteY21" fmla="*/ 546652 h 546652"/>
                  <a:gd name="connsiteX22" fmla="*/ 91110 w 745435"/>
                  <a:gd name="connsiteY22" fmla="*/ 546652 h 546652"/>
                  <a:gd name="connsiteX23" fmla="*/ 0 w 745435"/>
                  <a:gd name="connsiteY23" fmla="*/ 455542 h 546652"/>
                  <a:gd name="connsiteX24" fmla="*/ 0 w 745435"/>
                  <a:gd name="connsiteY24" fmla="*/ 91110 h 546652"/>
                  <a:gd name="connsiteX25" fmla="*/ 91110 w 745435"/>
                  <a:gd name="connsiteY25" fmla="*/ 0 h 546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45435" h="546652">
                    <a:moveTo>
                      <a:pt x="295104" y="100255"/>
                    </a:moveTo>
                    <a:cubicBezTo>
                      <a:pt x="334869" y="100255"/>
                      <a:pt x="367104" y="132490"/>
                      <a:pt x="367104" y="172255"/>
                    </a:cubicBezTo>
                    <a:cubicBezTo>
                      <a:pt x="367104" y="212020"/>
                      <a:pt x="334869" y="244255"/>
                      <a:pt x="295104" y="244255"/>
                    </a:cubicBezTo>
                    <a:cubicBezTo>
                      <a:pt x="255339" y="244255"/>
                      <a:pt x="223104" y="212020"/>
                      <a:pt x="223104" y="172255"/>
                    </a:cubicBezTo>
                    <a:cubicBezTo>
                      <a:pt x="223104" y="132490"/>
                      <a:pt x="255339" y="100255"/>
                      <a:pt x="295104" y="100255"/>
                    </a:cubicBezTo>
                    <a:close/>
                    <a:moveTo>
                      <a:pt x="128030" y="35834"/>
                    </a:moveTo>
                    <a:cubicBezTo>
                      <a:pt x="84308" y="35834"/>
                      <a:pt x="48864" y="71278"/>
                      <a:pt x="48864" y="115000"/>
                    </a:cubicBezTo>
                    <a:lnTo>
                      <a:pt x="48864" y="431652"/>
                    </a:lnTo>
                    <a:lnTo>
                      <a:pt x="53010" y="452186"/>
                    </a:lnTo>
                    <a:lnTo>
                      <a:pt x="53825" y="450965"/>
                    </a:lnTo>
                    <a:cubicBezTo>
                      <a:pt x="94975" y="402163"/>
                      <a:pt x="179625" y="346870"/>
                      <a:pt x="215973" y="340341"/>
                    </a:cubicBezTo>
                    <a:cubicBezTo>
                      <a:pt x="274129" y="366717"/>
                      <a:pt x="346910" y="426493"/>
                      <a:pt x="395499" y="457189"/>
                    </a:cubicBezTo>
                    <a:cubicBezTo>
                      <a:pt x="437952" y="423448"/>
                      <a:pt x="452222" y="294159"/>
                      <a:pt x="528995" y="257562"/>
                    </a:cubicBezTo>
                    <a:cubicBezTo>
                      <a:pt x="579960" y="279749"/>
                      <a:pt x="624919" y="313996"/>
                      <a:pt x="658005" y="357430"/>
                    </a:cubicBezTo>
                    <a:lnTo>
                      <a:pt x="696570" y="426556"/>
                    </a:lnTo>
                    <a:lnTo>
                      <a:pt x="696570" y="115000"/>
                    </a:lnTo>
                    <a:cubicBezTo>
                      <a:pt x="696570" y="71278"/>
                      <a:pt x="661126" y="35834"/>
                      <a:pt x="617404" y="35834"/>
                    </a:cubicBezTo>
                    <a:close/>
                    <a:moveTo>
                      <a:pt x="91110" y="0"/>
                    </a:moveTo>
                    <a:lnTo>
                      <a:pt x="654325" y="0"/>
                    </a:lnTo>
                    <a:cubicBezTo>
                      <a:pt x="704644" y="0"/>
                      <a:pt x="745435" y="40791"/>
                      <a:pt x="745435" y="91110"/>
                    </a:cubicBezTo>
                    <a:lnTo>
                      <a:pt x="745435" y="455542"/>
                    </a:lnTo>
                    <a:cubicBezTo>
                      <a:pt x="745435" y="505861"/>
                      <a:pt x="704644" y="546652"/>
                      <a:pt x="654325" y="546652"/>
                    </a:cubicBezTo>
                    <a:lnTo>
                      <a:pt x="91110" y="546652"/>
                    </a:lnTo>
                    <a:cubicBezTo>
                      <a:pt x="40791" y="546652"/>
                      <a:pt x="0" y="505861"/>
                      <a:pt x="0" y="455542"/>
                    </a:cubicBezTo>
                    <a:lnTo>
                      <a:pt x="0" y="91110"/>
                    </a:lnTo>
                    <a:cubicBezTo>
                      <a:pt x="0" y="40791"/>
                      <a:pt x="40791" y="0"/>
                      <a:pt x="91110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6" name="组合 275"/>
            <p:cNvGrpSpPr/>
            <p:nvPr/>
          </p:nvGrpSpPr>
          <p:grpSpPr>
            <a:xfrm>
              <a:off x="8208113" y="3487508"/>
              <a:ext cx="1037678" cy="1037678"/>
              <a:chOff x="7884263" y="3239858"/>
              <a:chExt cx="1037678" cy="1037678"/>
            </a:xfrm>
          </p:grpSpPr>
          <p:grpSp>
            <p:nvGrpSpPr>
              <p:cNvPr id="277" name="组合 276"/>
              <p:cNvGrpSpPr/>
              <p:nvPr/>
            </p:nvGrpSpPr>
            <p:grpSpPr>
              <a:xfrm>
                <a:off x="7884263" y="3239858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279" name="矩形 278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0" name="矩形 279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78" name="任意多边形 277"/>
              <p:cNvSpPr/>
              <p:nvPr/>
            </p:nvSpPr>
            <p:spPr>
              <a:xfrm rot="5400000">
                <a:off x="8127013" y="3426000"/>
                <a:ext cx="546652" cy="745435"/>
              </a:xfrm>
              <a:custGeom>
                <a:avLst/>
                <a:gdLst>
                  <a:gd name="connsiteX0" fmla="*/ 71060 w 546652"/>
                  <a:gd name="connsiteY0" fmla="*/ 482494 h 745435"/>
                  <a:gd name="connsiteX1" fmla="*/ 266322 w 546652"/>
                  <a:gd name="connsiteY1" fmla="*/ 177694 h 745435"/>
                  <a:gd name="connsiteX2" fmla="*/ 461584 w 546652"/>
                  <a:gd name="connsiteY2" fmla="*/ 482494 h 745435"/>
                  <a:gd name="connsiteX3" fmla="*/ 35834 w 546652"/>
                  <a:gd name="connsiteY3" fmla="*/ 617405 h 745435"/>
                  <a:gd name="connsiteX4" fmla="*/ 115000 w 546652"/>
                  <a:gd name="connsiteY4" fmla="*/ 696571 h 745435"/>
                  <a:gd name="connsiteX5" fmla="*/ 431652 w 546652"/>
                  <a:gd name="connsiteY5" fmla="*/ 696571 h 745435"/>
                  <a:gd name="connsiteX6" fmla="*/ 510818 w 546652"/>
                  <a:gd name="connsiteY6" fmla="*/ 617405 h 745435"/>
                  <a:gd name="connsiteX7" fmla="*/ 510818 w 546652"/>
                  <a:gd name="connsiteY7" fmla="*/ 128031 h 745435"/>
                  <a:gd name="connsiteX8" fmla="*/ 431652 w 546652"/>
                  <a:gd name="connsiteY8" fmla="*/ 48865 h 745435"/>
                  <a:gd name="connsiteX9" fmla="*/ 115000 w 546652"/>
                  <a:gd name="connsiteY9" fmla="*/ 48865 h 745435"/>
                  <a:gd name="connsiteX10" fmla="*/ 35834 w 546652"/>
                  <a:gd name="connsiteY10" fmla="*/ 128031 h 745435"/>
                  <a:gd name="connsiteX11" fmla="*/ 0 w 546652"/>
                  <a:gd name="connsiteY11" fmla="*/ 654325 h 745435"/>
                  <a:gd name="connsiteX12" fmla="*/ 0 w 546652"/>
                  <a:gd name="connsiteY12" fmla="*/ 91110 h 745435"/>
                  <a:gd name="connsiteX13" fmla="*/ 91110 w 546652"/>
                  <a:gd name="connsiteY13" fmla="*/ 0 h 745435"/>
                  <a:gd name="connsiteX14" fmla="*/ 455542 w 546652"/>
                  <a:gd name="connsiteY14" fmla="*/ 0 h 745435"/>
                  <a:gd name="connsiteX15" fmla="*/ 546652 w 546652"/>
                  <a:gd name="connsiteY15" fmla="*/ 91110 h 745435"/>
                  <a:gd name="connsiteX16" fmla="*/ 546652 w 546652"/>
                  <a:gd name="connsiteY16" fmla="*/ 654325 h 745435"/>
                  <a:gd name="connsiteX17" fmla="*/ 455542 w 546652"/>
                  <a:gd name="connsiteY17" fmla="*/ 745435 h 745435"/>
                  <a:gd name="connsiteX18" fmla="*/ 91110 w 546652"/>
                  <a:gd name="connsiteY18" fmla="*/ 745435 h 745435"/>
                  <a:gd name="connsiteX19" fmla="*/ 0 w 546652"/>
                  <a:gd name="connsiteY19" fmla="*/ 654325 h 745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46652" h="745435">
                    <a:moveTo>
                      <a:pt x="71060" y="482494"/>
                    </a:moveTo>
                    <a:lnTo>
                      <a:pt x="266322" y="177694"/>
                    </a:lnTo>
                    <a:lnTo>
                      <a:pt x="461584" y="482494"/>
                    </a:lnTo>
                    <a:close/>
                    <a:moveTo>
                      <a:pt x="35834" y="617405"/>
                    </a:moveTo>
                    <a:cubicBezTo>
                      <a:pt x="35834" y="661127"/>
                      <a:pt x="71278" y="696571"/>
                      <a:pt x="115000" y="696571"/>
                    </a:cubicBezTo>
                    <a:lnTo>
                      <a:pt x="431652" y="696571"/>
                    </a:lnTo>
                    <a:cubicBezTo>
                      <a:pt x="475374" y="696571"/>
                      <a:pt x="510818" y="661127"/>
                      <a:pt x="510818" y="617405"/>
                    </a:cubicBezTo>
                    <a:lnTo>
                      <a:pt x="510818" y="128031"/>
                    </a:lnTo>
                    <a:cubicBezTo>
                      <a:pt x="510818" y="84309"/>
                      <a:pt x="475374" y="48865"/>
                      <a:pt x="431652" y="48865"/>
                    </a:cubicBezTo>
                    <a:lnTo>
                      <a:pt x="115000" y="48865"/>
                    </a:lnTo>
                    <a:cubicBezTo>
                      <a:pt x="71278" y="48865"/>
                      <a:pt x="35834" y="84309"/>
                      <a:pt x="35834" y="128031"/>
                    </a:cubicBezTo>
                    <a:close/>
                    <a:moveTo>
                      <a:pt x="0" y="654325"/>
                    </a:moveTo>
                    <a:lnTo>
                      <a:pt x="0" y="91110"/>
                    </a:lnTo>
                    <a:cubicBezTo>
                      <a:pt x="0" y="40791"/>
                      <a:pt x="40791" y="0"/>
                      <a:pt x="91110" y="0"/>
                    </a:cubicBezTo>
                    <a:lnTo>
                      <a:pt x="455542" y="0"/>
                    </a:lnTo>
                    <a:cubicBezTo>
                      <a:pt x="505861" y="0"/>
                      <a:pt x="546652" y="40791"/>
                      <a:pt x="546652" y="91110"/>
                    </a:cubicBezTo>
                    <a:lnTo>
                      <a:pt x="546652" y="654325"/>
                    </a:lnTo>
                    <a:cubicBezTo>
                      <a:pt x="546652" y="704644"/>
                      <a:pt x="505861" y="745435"/>
                      <a:pt x="455542" y="745435"/>
                    </a:cubicBezTo>
                    <a:lnTo>
                      <a:pt x="91110" y="745435"/>
                    </a:lnTo>
                    <a:cubicBezTo>
                      <a:pt x="40791" y="745435"/>
                      <a:pt x="0" y="704644"/>
                      <a:pt x="0" y="654325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2" name="组合 281"/>
            <p:cNvGrpSpPr/>
            <p:nvPr/>
          </p:nvGrpSpPr>
          <p:grpSpPr>
            <a:xfrm>
              <a:off x="7174101" y="3487508"/>
              <a:ext cx="1037678" cy="1037678"/>
              <a:chOff x="6850251" y="3239858"/>
              <a:chExt cx="1037678" cy="1037678"/>
            </a:xfrm>
          </p:grpSpPr>
          <p:grpSp>
            <p:nvGrpSpPr>
              <p:cNvPr id="283" name="组合 282"/>
              <p:cNvGrpSpPr/>
              <p:nvPr/>
            </p:nvGrpSpPr>
            <p:grpSpPr>
              <a:xfrm>
                <a:off x="6850251" y="3239858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285" name="矩形 284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8" name="矩形 287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84" name="任意多边形 283"/>
              <p:cNvSpPr/>
              <p:nvPr/>
            </p:nvSpPr>
            <p:spPr>
              <a:xfrm>
                <a:off x="7148642" y="3573193"/>
                <a:ext cx="485344" cy="444426"/>
              </a:xfrm>
              <a:custGeom>
                <a:avLst/>
                <a:gdLst>
                  <a:gd name="connsiteX0" fmla="*/ 815585 w 912945"/>
                  <a:gd name="connsiteY0" fmla="*/ 389371 h 835978"/>
                  <a:gd name="connsiteX1" fmla="*/ 912945 w 912945"/>
                  <a:gd name="connsiteY1" fmla="*/ 392239 h 835978"/>
                  <a:gd name="connsiteX2" fmla="*/ 466164 w 912945"/>
                  <a:gd name="connsiteY2" fmla="*/ 835862 h 835978"/>
                  <a:gd name="connsiteX3" fmla="*/ 0 w 912945"/>
                  <a:gd name="connsiteY3" fmla="*/ 412653 h 835978"/>
                  <a:gd name="connsiteX4" fmla="*/ 97134 w 912945"/>
                  <a:gd name="connsiteY4" fmla="*/ 405437 h 835978"/>
                  <a:gd name="connsiteX5" fmla="*/ 463987 w 912945"/>
                  <a:gd name="connsiteY5" fmla="*/ 738485 h 835978"/>
                  <a:gd name="connsiteX6" fmla="*/ 815585 w 912945"/>
                  <a:gd name="connsiteY6" fmla="*/ 389371 h 835978"/>
                  <a:gd name="connsiteX7" fmla="*/ 653281 w 912945"/>
                  <a:gd name="connsiteY7" fmla="*/ 0 h 835978"/>
                  <a:gd name="connsiteX8" fmla="*/ 727528 w 912945"/>
                  <a:gd name="connsiteY8" fmla="*/ 74247 h 835978"/>
                  <a:gd name="connsiteX9" fmla="*/ 653281 w 912945"/>
                  <a:gd name="connsiteY9" fmla="*/ 148494 h 835978"/>
                  <a:gd name="connsiteX10" fmla="*/ 579034 w 912945"/>
                  <a:gd name="connsiteY10" fmla="*/ 74247 h 835978"/>
                  <a:gd name="connsiteX11" fmla="*/ 653281 w 912945"/>
                  <a:gd name="connsiteY11" fmla="*/ 0 h 835978"/>
                  <a:gd name="connsiteX12" fmla="*/ 258604 w 912945"/>
                  <a:gd name="connsiteY12" fmla="*/ 0 h 835978"/>
                  <a:gd name="connsiteX13" fmla="*/ 332851 w 912945"/>
                  <a:gd name="connsiteY13" fmla="*/ 74247 h 835978"/>
                  <a:gd name="connsiteX14" fmla="*/ 258604 w 912945"/>
                  <a:gd name="connsiteY14" fmla="*/ 148494 h 835978"/>
                  <a:gd name="connsiteX15" fmla="*/ 184357 w 912945"/>
                  <a:gd name="connsiteY15" fmla="*/ 74247 h 835978"/>
                  <a:gd name="connsiteX16" fmla="*/ 258604 w 912945"/>
                  <a:gd name="connsiteY16" fmla="*/ 0 h 83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12945" h="835978">
                    <a:moveTo>
                      <a:pt x="815585" y="389371"/>
                    </a:moveTo>
                    <a:lnTo>
                      <a:pt x="912945" y="392239"/>
                    </a:lnTo>
                    <a:cubicBezTo>
                      <a:pt x="905781" y="635437"/>
                      <a:pt x="709407" y="830423"/>
                      <a:pt x="466164" y="835862"/>
                    </a:cubicBezTo>
                    <a:cubicBezTo>
                      <a:pt x="222921" y="841301"/>
                      <a:pt x="18028" y="655288"/>
                      <a:pt x="0" y="412653"/>
                    </a:cubicBezTo>
                    <a:lnTo>
                      <a:pt x="97134" y="405437"/>
                    </a:lnTo>
                    <a:cubicBezTo>
                      <a:pt x="111321" y="596381"/>
                      <a:pt x="272564" y="742766"/>
                      <a:pt x="463987" y="738485"/>
                    </a:cubicBezTo>
                    <a:cubicBezTo>
                      <a:pt x="655409" y="734205"/>
                      <a:pt x="809948" y="580758"/>
                      <a:pt x="815585" y="389371"/>
                    </a:cubicBezTo>
                    <a:close/>
                    <a:moveTo>
                      <a:pt x="653281" y="0"/>
                    </a:moveTo>
                    <a:cubicBezTo>
                      <a:pt x="694286" y="0"/>
                      <a:pt x="727528" y="33242"/>
                      <a:pt x="727528" y="74247"/>
                    </a:cubicBezTo>
                    <a:cubicBezTo>
                      <a:pt x="727528" y="115252"/>
                      <a:pt x="694286" y="148494"/>
                      <a:pt x="653281" y="148494"/>
                    </a:cubicBezTo>
                    <a:cubicBezTo>
                      <a:pt x="612276" y="148494"/>
                      <a:pt x="579034" y="115252"/>
                      <a:pt x="579034" y="74247"/>
                    </a:cubicBezTo>
                    <a:cubicBezTo>
                      <a:pt x="579034" y="33242"/>
                      <a:pt x="612276" y="0"/>
                      <a:pt x="653281" y="0"/>
                    </a:cubicBezTo>
                    <a:close/>
                    <a:moveTo>
                      <a:pt x="258604" y="0"/>
                    </a:moveTo>
                    <a:cubicBezTo>
                      <a:pt x="299609" y="0"/>
                      <a:pt x="332851" y="33242"/>
                      <a:pt x="332851" y="74247"/>
                    </a:cubicBezTo>
                    <a:cubicBezTo>
                      <a:pt x="332851" y="115252"/>
                      <a:pt x="299609" y="148494"/>
                      <a:pt x="258604" y="148494"/>
                    </a:cubicBezTo>
                    <a:cubicBezTo>
                      <a:pt x="217599" y="148494"/>
                      <a:pt x="184357" y="115252"/>
                      <a:pt x="184357" y="74247"/>
                    </a:cubicBezTo>
                    <a:cubicBezTo>
                      <a:pt x="184357" y="33242"/>
                      <a:pt x="217599" y="0"/>
                      <a:pt x="258604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9" name="组合 288"/>
            <p:cNvGrpSpPr/>
            <p:nvPr/>
          </p:nvGrpSpPr>
          <p:grpSpPr>
            <a:xfrm>
              <a:off x="7174101" y="2458245"/>
              <a:ext cx="1037678" cy="1037678"/>
              <a:chOff x="6850251" y="2210595"/>
              <a:chExt cx="1037678" cy="1037678"/>
            </a:xfrm>
          </p:grpSpPr>
          <p:grpSp>
            <p:nvGrpSpPr>
              <p:cNvPr id="294" name="组合 293"/>
              <p:cNvGrpSpPr/>
              <p:nvPr/>
            </p:nvGrpSpPr>
            <p:grpSpPr>
              <a:xfrm>
                <a:off x="6850251" y="2210595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307" name="矩形 306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9" name="矩形 308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96" name="组合 295"/>
              <p:cNvGrpSpPr/>
              <p:nvPr/>
            </p:nvGrpSpPr>
            <p:grpSpPr>
              <a:xfrm rot="191019">
                <a:off x="7158991" y="2506671"/>
                <a:ext cx="409725" cy="495301"/>
                <a:chOff x="4232634" y="2564091"/>
                <a:chExt cx="744719" cy="900261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297" name="椭圆 296"/>
                <p:cNvSpPr/>
                <p:nvPr/>
              </p:nvSpPr>
              <p:spPr>
                <a:xfrm>
                  <a:off x="4232634" y="3120273"/>
                  <a:ext cx="344078" cy="25452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8" name="任意多边形 297"/>
                <p:cNvSpPr/>
                <p:nvPr/>
              </p:nvSpPr>
              <p:spPr>
                <a:xfrm>
                  <a:off x="4487159" y="2564091"/>
                  <a:ext cx="490194" cy="758857"/>
                </a:xfrm>
                <a:custGeom>
                  <a:avLst/>
                  <a:gdLst>
                    <a:gd name="connsiteX0" fmla="*/ 0 w 490194"/>
                    <a:gd name="connsiteY0" fmla="*/ 579748 h 758857"/>
                    <a:gd name="connsiteX1" fmla="*/ 9427 w 490194"/>
                    <a:gd name="connsiteY1" fmla="*/ 0 h 758857"/>
                    <a:gd name="connsiteX2" fmla="*/ 466627 w 490194"/>
                    <a:gd name="connsiteY2" fmla="*/ 127262 h 758857"/>
                    <a:gd name="connsiteX3" fmla="*/ 490194 w 490194"/>
                    <a:gd name="connsiteY3" fmla="*/ 758857 h 758857"/>
                    <a:gd name="connsiteX4" fmla="*/ 410066 w 490194"/>
                    <a:gd name="connsiteY4" fmla="*/ 678730 h 758857"/>
                    <a:gd name="connsiteX5" fmla="*/ 410066 w 490194"/>
                    <a:gd name="connsiteY5" fmla="*/ 197963 h 758857"/>
                    <a:gd name="connsiteX6" fmla="*/ 80128 w 490194"/>
                    <a:gd name="connsiteY6" fmla="*/ 98981 h 758857"/>
                    <a:gd name="connsiteX7" fmla="*/ 75414 w 490194"/>
                    <a:gd name="connsiteY7" fmla="*/ 645736 h 758857"/>
                    <a:gd name="connsiteX8" fmla="*/ 0 w 490194"/>
                    <a:gd name="connsiteY8" fmla="*/ 579748 h 758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90194" h="758857">
                      <a:moveTo>
                        <a:pt x="0" y="579748"/>
                      </a:moveTo>
                      <a:lnTo>
                        <a:pt x="9427" y="0"/>
                      </a:lnTo>
                      <a:lnTo>
                        <a:pt x="466627" y="127262"/>
                      </a:lnTo>
                      <a:lnTo>
                        <a:pt x="490194" y="758857"/>
                      </a:lnTo>
                      <a:lnTo>
                        <a:pt x="410066" y="678730"/>
                      </a:lnTo>
                      <a:lnTo>
                        <a:pt x="410066" y="197963"/>
                      </a:lnTo>
                      <a:lnTo>
                        <a:pt x="80128" y="98981"/>
                      </a:lnTo>
                      <a:cubicBezTo>
                        <a:pt x="78557" y="281233"/>
                        <a:pt x="76985" y="463484"/>
                        <a:pt x="75414" y="645736"/>
                      </a:cubicBezTo>
                      <a:lnTo>
                        <a:pt x="0" y="5797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5" name="椭圆 304"/>
                <p:cNvSpPr/>
                <p:nvPr/>
              </p:nvSpPr>
              <p:spPr>
                <a:xfrm>
                  <a:off x="4628561" y="3209828"/>
                  <a:ext cx="344078" cy="25452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6" name="矩形 305"/>
                <p:cNvSpPr/>
                <p:nvPr/>
              </p:nvSpPr>
              <p:spPr>
                <a:xfrm rot="1101967">
                  <a:off x="4515438" y="2766768"/>
                  <a:ext cx="438347" cy="75414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10" name="组合 309"/>
            <p:cNvGrpSpPr/>
            <p:nvPr/>
          </p:nvGrpSpPr>
          <p:grpSpPr>
            <a:xfrm>
              <a:off x="3042803" y="2458245"/>
              <a:ext cx="1037678" cy="1037678"/>
              <a:chOff x="2718953" y="2210595"/>
              <a:chExt cx="1037678" cy="1037678"/>
            </a:xfrm>
          </p:grpSpPr>
          <p:grpSp>
            <p:nvGrpSpPr>
              <p:cNvPr id="311" name="组合 310"/>
              <p:cNvGrpSpPr/>
              <p:nvPr/>
            </p:nvGrpSpPr>
            <p:grpSpPr>
              <a:xfrm>
                <a:off x="2718953" y="2210595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314" name="矩形 313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5" name="矩形 314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12" name="任意多边形 311"/>
              <p:cNvSpPr/>
              <p:nvPr/>
            </p:nvSpPr>
            <p:spPr>
              <a:xfrm>
                <a:off x="2879123" y="2502169"/>
                <a:ext cx="694219" cy="476036"/>
              </a:xfrm>
              <a:custGeom>
                <a:avLst/>
                <a:gdLst>
                  <a:gd name="connsiteX0" fmla="*/ 431767 w 984738"/>
                  <a:gd name="connsiteY0" fmla="*/ 453435 h 675249"/>
                  <a:gd name="connsiteX1" fmla="*/ 431767 w 984738"/>
                  <a:gd name="connsiteY1" fmla="*/ 580044 h 675249"/>
                  <a:gd name="connsiteX2" fmla="*/ 811594 w 984738"/>
                  <a:gd name="connsiteY2" fmla="*/ 580044 h 675249"/>
                  <a:gd name="connsiteX3" fmla="*/ 811594 w 984738"/>
                  <a:gd name="connsiteY3" fmla="*/ 453435 h 675249"/>
                  <a:gd name="connsiteX4" fmla="*/ 431767 w 984738"/>
                  <a:gd name="connsiteY4" fmla="*/ 270555 h 675249"/>
                  <a:gd name="connsiteX5" fmla="*/ 431767 w 984738"/>
                  <a:gd name="connsiteY5" fmla="*/ 397164 h 675249"/>
                  <a:gd name="connsiteX6" fmla="*/ 811594 w 984738"/>
                  <a:gd name="connsiteY6" fmla="*/ 397164 h 675249"/>
                  <a:gd name="connsiteX7" fmla="*/ 811594 w 984738"/>
                  <a:gd name="connsiteY7" fmla="*/ 270555 h 675249"/>
                  <a:gd name="connsiteX8" fmla="*/ 150413 w 984738"/>
                  <a:gd name="connsiteY8" fmla="*/ 102810 h 675249"/>
                  <a:gd name="connsiteX9" fmla="*/ 150413 w 984738"/>
                  <a:gd name="connsiteY9" fmla="*/ 581111 h 675249"/>
                  <a:gd name="connsiteX10" fmla="*/ 347360 w 984738"/>
                  <a:gd name="connsiteY10" fmla="*/ 581111 h 675249"/>
                  <a:gd name="connsiteX11" fmla="*/ 347360 w 984738"/>
                  <a:gd name="connsiteY11" fmla="*/ 102810 h 675249"/>
                  <a:gd name="connsiteX12" fmla="*/ 431767 w 984738"/>
                  <a:gd name="connsiteY12" fmla="*/ 87675 h 675249"/>
                  <a:gd name="connsiteX13" fmla="*/ 431767 w 984738"/>
                  <a:gd name="connsiteY13" fmla="*/ 214284 h 675249"/>
                  <a:gd name="connsiteX14" fmla="*/ 811594 w 984738"/>
                  <a:gd name="connsiteY14" fmla="*/ 214284 h 675249"/>
                  <a:gd name="connsiteX15" fmla="*/ 811594 w 984738"/>
                  <a:gd name="connsiteY15" fmla="*/ 87675 h 675249"/>
                  <a:gd name="connsiteX16" fmla="*/ 112544 w 984738"/>
                  <a:gd name="connsiteY16" fmla="*/ 0 h 675249"/>
                  <a:gd name="connsiteX17" fmla="*/ 872194 w 984738"/>
                  <a:gd name="connsiteY17" fmla="*/ 0 h 675249"/>
                  <a:gd name="connsiteX18" fmla="*/ 984738 w 984738"/>
                  <a:gd name="connsiteY18" fmla="*/ 112544 h 675249"/>
                  <a:gd name="connsiteX19" fmla="*/ 984738 w 984738"/>
                  <a:gd name="connsiteY19" fmla="*/ 562705 h 675249"/>
                  <a:gd name="connsiteX20" fmla="*/ 872194 w 984738"/>
                  <a:gd name="connsiteY20" fmla="*/ 675249 h 675249"/>
                  <a:gd name="connsiteX21" fmla="*/ 112544 w 984738"/>
                  <a:gd name="connsiteY21" fmla="*/ 675249 h 675249"/>
                  <a:gd name="connsiteX22" fmla="*/ 0 w 984738"/>
                  <a:gd name="connsiteY22" fmla="*/ 562705 h 675249"/>
                  <a:gd name="connsiteX23" fmla="*/ 0 w 984738"/>
                  <a:gd name="connsiteY23" fmla="*/ 112544 h 675249"/>
                  <a:gd name="connsiteX24" fmla="*/ 112544 w 984738"/>
                  <a:gd name="connsiteY24" fmla="*/ 0 h 675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984738" h="675249">
                    <a:moveTo>
                      <a:pt x="431767" y="453435"/>
                    </a:moveTo>
                    <a:lnTo>
                      <a:pt x="431767" y="580044"/>
                    </a:lnTo>
                    <a:lnTo>
                      <a:pt x="811594" y="580044"/>
                    </a:lnTo>
                    <a:lnTo>
                      <a:pt x="811594" y="453435"/>
                    </a:lnTo>
                    <a:close/>
                    <a:moveTo>
                      <a:pt x="431767" y="270555"/>
                    </a:moveTo>
                    <a:lnTo>
                      <a:pt x="431767" y="397164"/>
                    </a:lnTo>
                    <a:lnTo>
                      <a:pt x="811594" y="397164"/>
                    </a:lnTo>
                    <a:lnTo>
                      <a:pt x="811594" y="270555"/>
                    </a:lnTo>
                    <a:close/>
                    <a:moveTo>
                      <a:pt x="150413" y="102810"/>
                    </a:moveTo>
                    <a:lnTo>
                      <a:pt x="150413" y="581111"/>
                    </a:lnTo>
                    <a:lnTo>
                      <a:pt x="347360" y="581111"/>
                    </a:lnTo>
                    <a:lnTo>
                      <a:pt x="347360" y="102810"/>
                    </a:lnTo>
                    <a:close/>
                    <a:moveTo>
                      <a:pt x="431767" y="87675"/>
                    </a:moveTo>
                    <a:lnTo>
                      <a:pt x="431767" y="214284"/>
                    </a:lnTo>
                    <a:lnTo>
                      <a:pt x="811594" y="214284"/>
                    </a:lnTo>
                    <a:lnTo>
                      <a:pt x="811594" y="87675"/>
                    </a:lnTo>
                    <a:close/>
                    <a:moveTo>
                      <a:pt x="112544" y="0"/>
                    </a:moveTo>
                    <a:lnTo>
                      <a:pt x="872194" y="0"/>
                    </a:lnTo>
                    <a:cubicBezTo>
                      <a:pt x="934350" y="0"/>
                      <a:pt x="984738" y="50388"/>
                      <a:pt x="984738" y="112544"/>
                    </a:cubicBezTo>
                    <a:lnTo>
                      <a:pt x="984738" y="562705"/>
                    </a:lnTo>
                    <a:cubicBezTo>
                      <a:pt x="984738" y="624861"/>
                      <a:pt x="934350" y="675249"/>
                      <a:pt x="872194" y="675249"/>
                    </a:cubicBezTo>
                    <a:lnTo>
                      <a:pt x="112544" y="675249"/>
                    </a:lnTo>
                    <a:cubicBezTo>
                      <a:pt x="50388" y="675249"/>
                      <a:pt x="0" y="624861"/>
                      <a:pt x="0" y="562705"/>
                    </a:cubicBezTo>
                    <a:lnTo>
                      <a:pt x="0" y="112544"/>
                    </a:lnTo>
                    <a:cubicBezTo>
                      <a:pt x="0" y="50388"/>
                      <a:pt x="50388" y="0"/>
                      <a:pt x="112544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6" name="组合 315"/>
            <p:cNvGrpSpPr/>
            <p:nvPr/>
          </p:nvGrpSpPr>
          <p:grpSpPr>
            <a:xfrm>
              <a:off x="7174101" y="1427731"/>
              <a:ext cx="1037678" cy="1037678"/>
              <a:chOff x="6850251" y="1180081"/>
              <a:chExt cx="1037678" cy="1037678"/>
            </a:xfrm>
          </p:grpSpPr>
          <p:grpSp>
            <p:nvGrpSpPr>
              <p:cNvPr id="317" name="组合 316"/>
              <p:cNvGrpSpPr/>
              <p:nvPr/>
            </p:nvGrpSpPr>
            <p:grpSpPr>
              <a:xfrm>
                <a:off x="6850251" y="1180081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320" name="矩形 319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1" name="矩形 320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19" name="任意多边形 318"/>
              <p:cNvSpPr/>
              <p:nvPr/>
            </p:nvSpPr>
            <p:spPr>
              <a:xfrm rot="1939392">
                <a:off x="7103825" y="1402279"/>
                <a:ext cx="612330" cy="612330"/>
              </a:xfrm>
              <a:custGeom>
                <a:avLst/>
                <a:gdLst>
                  <a:gd name="connsiteX0" fmla="*/ 590754 w 1685366"/>
                  <a:gd name="connsiteY0" fmla="*/ 1093695 h 1685366"/>
                  <a:gd name="connsiteX1" fmla="*/ 824754 w 1685366"/>
                  <a:gd name="connsiteY1" fmla="*/ 1577789 h 1685366"/>
                  <a:gd name="connsiteX2" fmla="*/ 1058754 w 1685366"/>
                  <a:gd name="connsiteY2" fmla="*/ 1093695 h 1685366"/>
                  <a:gd name="connsiteX3" fmla="*/ 590754 w 1685366"/>
                  <a:gd name="connsiteY3" fmla="*/ 473999 h 1685366"/>
                  <a:gd name="connsiteX4" fmla="*/ 590754 w 1685366"/>
                  <a:gd name="connsiteY4" fmla="*/ 1049999 h 1685366"/>
                  <a:gd name="connsiteX5" fmla="*/ 1058754 w 1685366"/>
                  <a:gd name="connsiteY5" fmla="*/ 1049999 h 1685366"/>
                  <a:gd name="connsiteX6" fmla="*/ 1058754 w 1685366"/>
                  <a:gd name="connsiteY6" fmla="*/ 473999 h 1685366"/>
                  <a:gd name="connsiteX7" fmla="*/ 590754 w 1685366"/>
                  <a:gd name="connsiteY7" fmla="*/ 215151 h 1685366"/>
                  <a:gd name="connsiteX8" fmla="*/ 590754 w 1685366"/>
                  <a:gd name="connsiteY8" fmla="*/ 430304 h 1685366"/>
                  <a:gd name="connsiteX9" fmla="*/ 1058754 w 1685366"/>
                  <a:gd name="connsiteY9" fmla="*/ 430304 h 1685366"/>
                  <a:gd name="connsiteX10" fmla="*/ 1058754 w 1685366"/>
                  <a:gd name="connsiteY10" fmla="*/ 215151 h 1685366"/>
                  <a:gd name="connsiteX11" fmla="*/ 842683 w 1685366"/>
                  <a:gd name="connsiteY11" fmla="*/ 0 h 1685366"/>
                  <a:gd name="connsiteX12" fmla="*/ 1685366 w 1685366"/>
                  <a:gd name="connsiteY12" fmla="*/ 842683 h 1685366"/>
                  <a:gd name="connsiteX13" fmla="*/ 842683 w 1685366"/>
                  <a:gd name="connsiteY13" fmla="*/ 1685366 h 1685366"/>
                  <a:gd name="connsiteX14" fmla="*/ 0 w 1685366"/>
                  <a:gd name="connsiteY14" fmla="*/ 842683 h 1685366"/>
                  <a:gd name="connsiteX15" fmla="*/ 842683 w 1685366"/>
                  <a:gd name="connsiteY15" fmla="*/ 0 h 1685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685366" h="1685366">
                    <a:moveTo>
                      <a:pt x="590754" y="1093695"/>
                    </a:moveTo>
                    <a:lnTo>
                      <a:pt x="824754" y="1577789"/>
                    </a:lnTo>
                    <a:lnTo>
                      <a:pt x="1058754" y="1093695"/>
                    </a:lnTo>
                    <a:close/>
                    <a:moveTo>
                      <a:pt x="590754" y="473999"/>
                    </a:moveTo>
                    <a:lnTo>
                      <a:pt x="590754" y="1049999"/>
                    </a:lnTo>
                    <a:lnTo>
                      <a:pt x="1058754" y="1049999"/>
                    </a:lnTo>
                    <a:lnTo>
                      <a:pt x="1058754" y="473999"/>
                    </a:lnTo>
                    <a:close/>
                    <a:moveTo>
                      <a:pt x="590754" y="215151"/>
                    </a:moveTo>
                    <a:lnTo>
                      <a:pt x="590754" y="430304"/>
                    </a:lnTo>
                    <a:lnTo>
                      <a:pt x="1058754" y="430304"/>
                    </a:lnTo>
                    <a:lnTo>
                      <a:pt x="1058754" y="215151"/>
                    </a:lnTo>
                    <a:close/>
                    <a:moveTo>
                      <a:pt x="842683" y="0"/>
                    </a:moveTo>
                    <a:cubicBezTo>
                      <a:pt x="1308084" y="0"/>
                      <a:pt x="1685366" y="377282"/>
                      <a:pt x="1685366" y="842683"/>
                    </a:cubicBezTo>
                    <a:cubicBezTo>
                      <a:pt x="1685366" y="1308084"/>
                      <a:pt x="1308084" y="1685366"/>
                      <a:pt x="842683" y="1685366"/>
                    </a:cubicBezTo>
                    <a:cubicBezTo>
                      <a:pt x="377282" y="1685366"/>
                      <a:pt x="0" y="1308084"/>
                      <a:pt x="0" y="842683"/>
                    </a:cubicBezTo>
                    <a:cubicBezTo>
                      <a:pt x="0" y="377282"/>
                      <a:pt x="377282" y="0"/>
                      <a:pt x="842683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2" name="组合 321"/>
            <p:cNvGrpSpPr/>
            <p:nvPr/>
          </p:nvGrpSpPr>
          <p:grpSpPr>
            <a:xfrm>
              <a:off x="5106078" y="1427731"/>
              <a:ext cx="1037678" cy="1037678"/>
              <a:chOff x="4782228" y="1180081"/>
              <a:chExt cx="1037678" cy="1037678"/>
            </a:xfrm>
          </p:grpSpPr>
          <p:grpSp>
            <p:nvGrpSpPr>
              <p:cNvPr id="323" name="组合 322"/>
              <p:cNvGrpSpPr/>
              <p:nvPr/>
            </p:nvGrpSpPr>
            <p:grpSpPr>
              <a:xfrm>
                <a:off x="4782228" y="1180081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326" name="矩形 325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8" name="矩形 337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25" name="文本框 324"/>
              <p:cNvSpPr txBox="1"/>
              <p:nvPr/>
            </p:nvSpPr>
            <p:spPr>
              <a:xfrm>
                <a:off x="4917798" y="1237128"/>
                <a:ext cx="787395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5400" dirty="0" smtClean="0">
                    <a:ln w="28575">
                      <a:solidFill>
                        <a:schemeClr val="bg1">
                          <a:lumMod val="50000"/>
                        </a:schemeClr>
                      </a:solidFill>
                    </a:ln>
                    <a:solidFill>
                      <a:schemeClr val="bg1">
                        <a:lumMod val="50000"/>
                      </a:schemeClr>
                    </a:solidFill>
                    <a:latin typeface="方正舒体" panose="02010601030101010101" pitchFamily="2" charset="-122"/>
                    <a:ea typeface="方正舒体" panose="02010601030101010101" pitchFamily="2" charset="-122"/>
                  </a:rPr>
                  <a:t>@</a:t>
                </a:r>
                <a:endParaRPr lang="zh-CN" altLang="en-US" sz="5400" dirty="0">
                  <a:ln w="28575">
                    <a:solidFill>
                      <a:schemeClr val="bg1">
                        <a:lumMod val="50000"/>
                      </a:schemeClr>
                    </a:solidFill>
                  </a:ln>
                  <a:solidFill>
                    <a:schemeClr val="bg1">
                      <a:lumMod val="50000"/>
                    </a:schemeClr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endParaRPr>
              </a:p>
            </p:txBody>
          </p:sp>
        </p:grpSp>
        <p:grpSp>
          <p:nvGrpSpPr>
            <p:cNvPr id="352" name="组合 351"/>
            <p:cNvGrpSpPr/>
            <p:nvPr/>
          </p:nvGrpSpPr>
          <p:grpSpPr>
            <a:xfrm>
              <a:off x="8208113" y="2458245"/>
              <a:ext cx="1037678" cy="1037678"/>
              <a:chOff x="7884263" y="2210595"/>
              <a:chExt cx="1037678" cy="1037678"/>
            </a:xfrm>
          </p:grpSpPr>
          <p:grpSp>
            <p:nvGrpSpPr>
              <p:cNvPr id="353" name="组合 352"/>
              <p:cNvGrpSpPr/>
              <p:nvPr/>
            </p:nvGrpSpPr>
            <p:grpSpPr>
              <a:xfrm>
                <a:off x="7884263" y="2210595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355" name="矩形 354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6" name="矩形 355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54" name="任意多边形 353"/>
              <p:cNvSpPr/>
              <p:nvPr/>
            </p:nvSpPr>
            <p:spPr>
              <a:xfrm>
                <a:off x="8204148" y="2492188"/>
                <a:ext cx="401969" cy="466317"/>
              </a:xfrm>
              <a:custGeom>
                <a:avLst/>
                <a:gdLst>
                  <a:gd name="connsiteX0" fmla="*/ 466553 w 735495"/>
                  <a:gd name="connsiteY0" fmla="*/ 261413 h 853235"/>
                  <a:gd name="connsiteX1" fmla="*/ 233471 w 735495"/>
                  <a:gd name="connsiteY1" fmla="*/ 512425 h 853235"/>
                  <a:gd name="connsiteX2" fmla="*/ 376906 w 735495"/>
                  <a:gd name="connsiteY2" fmla="*/ 620001 h 853235"/>
                  <a:gd name="connsiteX3" fmla="*/ 717565 w 735495"/>
                  <a:gd name="connsiteY3" fmla="*/ 225554 h 853235"/>
                  <a:gd name="connsiteX4" fmla="*/ 448624 w 735495"/>
                  <a:gd name="connsiteY4" fmla="*/ 10401 h 853235"/>
                  <a:gd name="connsiteX5" fmla="*/ 389 w 735495"/>
                  <a:gd name="connsiteY5" fmla="*/ 548283 h 853235"/>
                  <a:gd name="connsiteX6" fmla="*/ 376906 w 735495"/>
                  <a:gd name="connsiteY6" fmla="*/ 853083 h 853235"/>
                  <a:gd name="connsiteX7" fmla="*/ 735495 w 735495"/>
                  <a:gd name="connsiteY7" fmla="*/ 512425 h 853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35495" h="853235">
                    <a:moveTo>
                      <a:pt x="466553" y="261413"/>
                    </a:moveTo>
                    <a:cubicBezTo>
                      <a:pt x="357482" y="357036"/>
                      <a:pt x="248412" y="452660"/>
                      <a:pt x="233471" y="512425"/>
                    </a:cubicBezTo>
                    <a:cubicBezTo>
                      <a:pt x="218530" y="572190"/>
                      <a:pt x="296224" y="667813"/>
                      <a:pt x="376906" y="620001"/>
                    </a:cubicBezTo>
                    <a:cubicBezTo>
                      <a:pt x="457588" y="572189"/>
                      <a:pt x="705612" y="327154"/>
                      <a:pt x="717565" y="225554"/>
                    </a:cubicBezTo>
                    <a:cubicBezTo>
                      <a:pt x="729518" y="123954"/>
                      <a:pt x="568153" y="-43387"/>
                      <a:pt x="448624" y="10401"/>
                    </a:cubicBezTo>
                    <a:cubicBezTo>
                      <a:pt x="329095" y="64189"/>
                      <a:pt x="12342" y="407836"/>
                      <a:pt x="389" y="548283"/>
                    </a:cubicBezTo>
                    <a:cubicBezTo>
                      <a:pt x="-11564" y="688730"/>
                      <a:pt x="254388" y="859059"/>
                      <a:pt x="376906" y="853083"/>
                    </a:cubicBezTo>
                    <a:cubicBezTo>
                      <a:pt x="499424" y="847107"/>
                      <a:pt x="617459" y="679766"/>
                      <a:pt x="735495" y="512425"/>
                    </a:cubicBezTo>
                  </a:path>
                </a:pathLst>
              </a:custGeom>
              <a:noFill/>
              <a:ln w="571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7" name="组合 356"/>
            <p:cNvGrpSpPr/>
            <p:nvPr/>
          </p:nvGrpSpPr>
          <p:grpSpPr>
            <a:xfrm>
              <a:off x="6140089" y="1427731"/>
              <a:ext cx="1037678" cy="1037678"/>
              <a:chOff x="5816239" y="1180081"/>
              <a:chExt cx="1037678" cy="1037678"/>
            </a:xfrm>
          </p:grpSpPr>
          <p:grpSp>
            <p:nvGrpSpPr>
              <p:cNvPr id="358" name="组合 357"/>
              <p:cNvGrpSpPr/>
              <p:nvPr/>
            </p:nvGrpSpPr>
            <p:grpSpPr>
              <a:xfrm>
                <a:off x="5816239" y="1180081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363" name="矩形 362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4" name="矩形 363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59" name="组合 358"/>
              <p:cNvGrpSpPr/>
              <p:nvPr/>
            </p:nvGrpSpPr>
            <p:grpSpPr>
              <a:xfrm rot="2338398">
                <a:off x="6197090" y="1428512"/>
                <a:ext cx="251012" cy="534804"/>
                <a:chOff x="-986118" y="404484"/>
                <a:chExt cx="609600" cy="1298810"/>
              </a:xfrm>
            </p:grpSpPr>
            <p:sp>
              <p:nvSpPr>
                <p:cNvPr id="360" name="任意多边形 359"/>
                <p:cNvSpPr/>
                <p:nvPr/>
              </p:nvSpPr>
              <p:spPr>
                <a:xfrm>
                  <a:off x="-986118" y="404484"/>
                  <a:ext cx="609600" cy="545775"/>
                </a:xfrm>
                <a:custGeom>
                  <a:avLst/>
                  <a:gdLst>
                    <a:gd name="connsiteX0" fmla="*/ 0 w 609600"/>
                    <a:gd name="connsiteY0" fmla="*/ 545775 h 545775"/>
                    <a:gd name="connsiteX1" fmla="*/ 143436 w 609600"/>
                    <a:gd name="connsiteY1" fmla="*/ 79610 h 545775"/>
                    <a:gd name="connsiteX2" fmla="*/ 466165 w 609600"/>
                    <a:gd name="connsiteY2" fmla="*/ 43751 h 545775"/>
                    <a:gd name="connsiteX3" fmla="*/ 609600 w 609600"/>
                    <a:gd name="connsiteY3" fmla="*/ 527845 h 545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9600" h="545775">
                      <a:moveTo>
                        <a:pt x="0" y="545775"/>
                      </a:moveTo>
                      <a:cubicBezTo>
                        <a:pt x="32871" y="354528"/>
                        <a:pt x="65742" y="163281"/>
                        <a:pt x="143436" y="79610"/>
                      </a:cubicBezTo>
                      <a:cubicBezTo>
                        <a:pt x="221130" y="-4061"/>
                        <a:pt x="388471" y="-30955"/>
                        <a:pt x="466165" y="43751"/>
                      </a:cubicBezTo>
                      <a:cubicBezTo>
                        <a:pt x="543859" y="118457"/>
                        <a:pt x="576729" y="323151"/>
                        <a:pt x="609600" y="527845"/>
                      </a:cubicBezTo>
                    </a:path>
                  </a:pathLst>
                </a:custGeom>
                <a:noFill/>
                <a:ln w="381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1" name="任意多边形 360"/>
                <p:cNvSpPr/>
                <p:nvPr/>
              </p:nvSpPr>
              <p:spPr>
                <a:xfrm>
                  <a:off x="-699247" y="788894"/>
                  <a:ext cx="0" cy="699247"/>
                </a:xfrm>
                <a:custGeom>
                  <a:avLst/>
                  <a:gdLst>
                    <a:gd name="connsiteX0" fmla="*/ 0 w 0"/>
                    <a:gd name="connsiteY0" fmla="*/ 0 h 699247"/>
                    <a:gd name="connsiteX1" fmla="*/ 0 w 0"/>
                    <a:gd name="connsiteY1" fmla="*/ 699247 h 699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699247">
                      <a:moveTo>
                        <a:pt x="0" y="0"/>
                      </a:moveTo>
                      <a:lnTo>
                        <a:pt x="0" y="699247"/>
                      </a:lnTo>
                    </a:path>
                  </a:pathLst>
                </a:custGeom>
                <a:noFill/>
                <a:ln w="762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2" name="任意多边形 361"/>
                <p:cNvSpPr/>
                <p:nvPr/>
              </p:nvSpPr>
              <p:spPr>
                <a:xfrm flipV="1">
                  <a:off x="-986118" y="1157519"/>
                  <a:ext cx="609600" cy="545775"/>
                </a:xfrm>
                <a:custGeom>
                  <a:avLst/>
                  <a:gdLst>
                    <a:gd name="connsiteX0" fmla="*/ 0 w 609600"/>
                    <a:gd name="connsiteY0" fmla="*/ 545775 h 545775"/>
                    <a:gd name="connsiteX1" fmla="*/ 143436 w 609600"/>
                    <a:gd name="connsiteY1" fmla="*/ 79610 h 545775"/>
                    <a:gd name="connsiteX2" fmla="*/ 466165 w 609600"/>
                    <a:gd name="connsiteY2" fmla="*/ 43751 h 545775"/>
                    <a:gd name="connsiteX3" fmla="*/ 609600 w 609600"/>
                    <a:gd name="connsiteY3" fmla="*/ 527845 h 545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9600" h="545775">
                      <a:moveTo>
                        <a:pt x="0" y="545775"/>
                      </a:moveTo>
                      <a:cubicBezTo>
                        <a:pt x="32871" y="354528"/>
                        <a:pt x="65742" y="163281"/>
                        <a:pt x="143436" y="79610"/>
                      </a:cubicBezTo>
                      <a:cubicBezTo>
                        <a:pt x="221130" y="-4061"/>
                        <a:pt x="388471" y="-30955"/>
                        <a:pt x="466165" y="43751"/>
                      </a:cubicBezTo>
                      <a:cubicBezTo>
                        <a:pt x="543859" y="118457"/>
                        <a:pt x="576729" y="323151"/>
                        <a:pt x="609600" y="527845"/>
                      </a:cubicBezTo>
                    </a:path>
                  </a:pathLst>
                </a:custGeom>
                <a:noFill/>
                <a:ln w="381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65" name="组合 364"/>
            <p:cNvGrpSpPr/>
            <p:nvPr/>
          </p:nvGrpSpPr>
          <p:grpSpPr>
            <a:xfrm>
              <a:off x="6140089" y="4516771"/>
              <a:ext cx="1037678" cy="1037678"/>
              <a:chOff x="5816239" y="4269121"/>
              <a:chExt cx="1037678" cy="1037678"/>
            </a:xfrm>
          </p:grpSpPr>
          <p:grpSp>
            <p:nvGrpSpPr>
              <p:cNvPr id="366" name="组合 365"/>
              <p:cNvGrpSpPr/>
              <p:nvPr/>
            </p:nvGrpSpPr>
            <p:grpSpPr>
              <a:xfrm>
                <a:off x="5816239" y="4269121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368" name="矩形 367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9" name="矩形 368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67" name="任意多边形 366"/>
              <p:cNvSpPr/>
              <p:nvPr/>
            </p:nvSpPr>
            <p:spPr>
              <a:xfrm>
                <a:off x="6139542" y="4512568"/>
                <a:ext cx="403762" cy="538558"/>
              </a:xfrm>
              <a:custGeom>
                <a:avLst/>
                <a:gdLst>
                  <a:gd name="connsiteX0" fmla="*/ 237508 w 296885"/>
                  <a:gd name="connsiteY0" fmla="*/ 134743 h 396000"/>
                  <a:gd name="connsiteX1" fmla="*/ 296885 w 296885"/>
                  <a:gd name="connsiteY1" fmla="*/ 134743 h 396000"/>
                  <a:gd name="connsiteX2" fmla="*/ 296885 w 296885"/>
                  <a:gd name="connsiteY2" fmla="*/ 396000 h 396000"/>
                  <a:gd name="connsiteX3" fmla="*/ 237508 w 296885"/>
                  <a:gd name="connsiteY3" fmla="*/ 396000 h 396000"/>
                  <a:gd name="connsiteX4" fmla="*/ 0 w 296885"/>
                  <a:gd name="connsiteY4" fmla="*/ 134743 h 396000"/>
                  <a:gd name="connsiteX5" fmla="*/ 59377 w 296885"/>
                  <a:gd name="connsiteY5" fmla="*/ 134743 h 396000"/>
                  <a:gd name="connsiteX6" fmla="*/ 59377 w 296885"/>
                  <a:gd name="connsiteY6" fmla="*/ 396000 h 396000"/>
                  <a:gd name="connsiteX7" fmla="*/ 0 w 296885"/>
                  <a:gd name="connsiteY7" fmla="*/ 396000 h 396000"/>
                  <a:gd name="connsiteX8" fmla="*/ 118754 w 296885"/>
                  <a:gd name="connsiteY8" fmla="*/ 0 h 396000"/>
                  <a:gd name="connsiteX9" fmla="*/ 178131 w 296885"/>
                  <a:gd name="connsiteY9" fmla="*/ 0 h 396000"/>
                  <a:gd name="connsiteX10" fmla="*/ 178131 w 296885"/>
                  <a:gd name="connsiteY10" fmla="*/ 396000 h 396000"/>
                  <a:gd name="connsiteX11" fmla="*/ 118754 w 296885"/>
                  <a:gd name="connsiteY11" fmla="*/ 396000 h 39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6885" h="396000">
                    <a:moveTo>
                      <a:pt x="237508" y="134743"/>
                    </a:moveTo>
                    <a:lnTo>
                      <a:pt x="296885" y="134743"/>
                    </a:lnTo>
                    <a:lnTo>
                      <a:pt x="296885" y="396000"/>
                    </a:lnTo>
                    <a:lnTo>
                      <a:pt x="237508" y="396000"/>
                    </a:lnTo>
                    <a:close/>
                    <a:moveTo>
                      <a:pt x="0" y="134743"/>
                    </a:moveTo>
                    <a:lnTo>
                      <a:pt x="59377" y="134743"/>
                    </a:lnTo>
                    <a:lnTo>
                      <a:pt x="59377" y="396000"/>
                    </a:lnTo>
                    <a:lnTo>
                      <a:pt x="0" y="396000"/>
                    </a:lnTo>
                    <a:close/>
                    <a:moveTo>
                      <a:pt x="118754" y="0"/>
                    </a:moveTo>
                    <a:lnTo>
                      <a:pt x="178131" y="0"/>
                    </a:lnTo>
                    <a:lnTo>
                      <a:pt x="178131" y="396000"/>
                    </a:lnTo>
                    <a:lnTo>
                      <a:pt x="118754" y="39600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0" name="组合 369"/>
            <p:cNvGrpSpPr/>
            <p:nvPr/>
          </p:nvGrpSpPr>
          <p:grpSpPr>
            <a:xfrm>
              <a:off x="7174101" y="4516771"/>
              <a:ext cx="1037678" cy="1037678"/>
              <a:chOff x="6850251" y="4269121"/>
              <a:chExt cx="1037678" cy="1037678"/>
            </a:xfrm>
          </p:grpSpPr>
          <p:grpSp>
            <p:nvGrpSpPr>
              <p:cNvPr id="371" name="组合 370"/>
              <p:cNvGrpSpPr/>
              <p:nvPr/>
            </p:nvGrpSpPr>
            <p:grpSpPr>
              <a:xfrm>
                <a:off x="6850251" y="4269121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373" name="矩形 372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4" name="矩形 373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372" name="图片 371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073059" y="4536372"/>
                <a:ext cx="635005" cy="532951"/>
              </a:xfrm>
              <a:prstGeom prst="rect">
                <a:avLst/>
              </a:prstGeom>
            </p:spPr>
          </p:pic>
        </p:grpSp>
        <p:grpSp>
          <p:nvGrpSpPr>
            <p:cNvPr id="375" name="组合 374"/>
            <p:cNvGrpSpPr/>
            <p:nvPr/>
          </p:nvGrpSpPr>
          <p:grpSpPr>
            <a:xfrm>
              <a:off x="3042803" y="4516771"/>
              <a:ext cx="1037678" cy="1037678"/>
              <a:chOff x="2718953" y="4269121"/>
              <a:chExt cx="1037678" cy="1037678"/>
            </a:xfrm>
          </p:grpSpPr>
          <p:grpSp>
            <p:nvGrpSpPr>
              <p:cNvPr id="376" name="组合 375"/>
              <p:cNvGrpSpPr/>
              <p:nvPr/>
            </p:nvGrpSpPr>
            <p:grpSpPr>
              <a:xfrm>
                <a:off x="2718953" y="4269121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378" name="矩形 377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9" name="矩形 378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77" name="任意多边形 376"/>
              <p:cNvSpPr/>
              <p:nvPr/>
            </p:nvSpPr>
            <p:spPr>
              <a:xfrm>
                <a:off x="3039075" y="4512624"/>
                <a:ext cx="464147" cy="532608"/>
              </a:xfrm>
              <a:custGeom>
                <a:avLst/>
                <a:gdLst>
                  <a:gd name="connsiteX0" fmla="*/ 308757 w 712519"/>
                  <a:gd name="connsiteY0" fmla="*/ 0 h 817615"/>
                  <a:gd name="connsiteX1" fmla="*/ 403760 w 712519"/>
                  <a:gd name="connsiteY1" fmla="*/ 0 h 817615"/>
                  <a:gd name="connsiteX2" fmla="*/ 403760 w 712519"/>
                  <a:gd name="connsiteY2" fmla="*/ 83127 h 817615"/>
                  <a:gd name="connsiteX3" fmla="*/ 558140 w 712519"/>
                  <a:gd name="connsiteY3" fmla="*/ 83127 h 817615"/>
                  <a:gd name="connsiteX4" fmla="*/ 712519 w 712519"/>
                  <a:gd name="connsiteY4" fmla="*/ 237506 h 817615"/>
                  <a:gd name="connsiteX5" fmla="*/ 558140 w 712519"/>
                  <a:gd name="connsiteY5" fmla="*/ 391885 h 817615"/>
                  <a:gd name="connsiteX6" fmla="*/ 403760 w 712519"/>
                  <a:gd name="connsiteY6" fmla="*/ 391885 h 817615"/>
                  <a:gd name="connsiteX7" fmla="*/ 403760 w 712519"/>
                  <a:gd name="connsiteY7" fmla="*/ 771896 h 817615"/>
                  <a:gd name="connsiteX8" fmla="*/ 546263 w 712519"/>
                  <a:gd name="connsiteY8" fmla="*/ 771896 h 817615"/>
                  <a:gd name="connsiteX9" fmla="*/ 546263 w 712519"/>
                  <a:gd name="connsiteY9" fmla="*/ 817615 h 817615"/>
                  <a:gd name="connsiteX10" fmla="*/ 178128 w 712519"/>
                  <a:gd name="connsiteY10" fmla="*/ 817615 h 817615"/>
                  <a:gd name="connsiteX11" fmla="*/ 178128 w 712519"/>
                  <a:gd name="connsiteY11" fmla="*/ 771896 h 817615"/>
                  <a:gd name="connsiteX12" fmla="*/ 308757 w 712519"/>
                  <a:gd name="connsiteY12" fmla="*/ 771896 h 817615"/>
                  <a:gd name="connsiteX13" fmla="*/ 308757 w 712519"/>
                  <a:gd name="connsiteY13" fmla="*/ 391885 h 817615"/>
                  <a:gd name="connsiteX14" fmla="*/ 0 w 712519"/>
                  <a:gd name="connsiteY14" fmla="*/ 391885 h 817615"/>
                  <a:gd name="connsiteX15" fmla="*/ 0 w 712519"/>
                  <a:gd name="connsiteY15" fmla="*/ 83127 h 817615"/>
                  <a:gd name="connsiteX16" fmla="*/ 308757 w 712519"/>
                  <a:gd name="connsiteY16" fmla="*/ 83127 h 817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12519" h="817615">
                    <a:moveTo>
                      <a:pt x="308757" y="0"/>
                    </a:moveTo>
                    <a:lnTo>
                      <a:pt x="403760" y="0"/>
                    </a:lnTo>
                    <a:lnTo>
                      <a:pt x="403760" y="83127"/>
                    </a:lnTo>
                    <a:lnTo>
                      <a:pt x="558140" y="83127"/>
                    </a:lnTo>
                    <a:lnTo>
                      <a:pt x="712519" y="237506"/>
                    </a:lnTo>
                    <a:lnTo>
                      <a:pt x="558140" y="391885"/>
                    </a:lnTo>
                    <a:lnTo>
                      <a:pt x="403760" y="391885"/>
                    </a:lnTo>
                    <a:lnTo>
                      <a:pt x="403760" y="771896"/>
                    </a:lnTo>
                    <a:lnTo>
                      <a:pt x="546263" y="771896"/>
                    </a:lnTo>
                    <a:lnTo>
                      <a:pt x="546263" y="817615"/>
                    </a:lnTo>
                    <a:lnTo>
                      <a:pt x="178128" y="817615"/>
                    </a:lnTo>
                    <a:lnTo>
                      <a:pt x="178128" y="771896"/>
                    </a:lnTo>
                    <a:lnTo>
                      <a:pt x="308757" y="771896"/>
                    </a:lnTo>
                    <a:lnTo>
                      <a:pt x="308757" y="391885"/>
                    </a:lnTo>
                    <a:lnTo>
                      <a:pt x="0" y="391885"/>
                    </a:lnTo>
                    <a:lnTo>
                      <a:pt x="0" y="83127"/>
                    </a:lnTo>
                    <a:lnTo>
                      <a:pt x="308757" y="83127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0" name="组合 379"/>
            <p:cNvGrpSpPr/>
            <p:nvPr/>
          </p:nvGrpSpPr>
          <p:grpSpPr>
            <a:xfrm>
              <a:off x="3042803" y="3487508"/>
              <a:ext cx="1037678" cy="1037678"/>
              <a:chOff x="2718953" y="3239858"/>
              <a:chExt cx="1037678" cy="1037678"/>
            </a:xfrm>
          </p:grpSpPr>
          <p:grpSp>
            <p:nvGrpSpPr>
              <p:cNvPr id="381" name="组合 380"/>
              <p:cNvGrpSpPr/>
              <p:nvPr/>
            </p:nvGrpSpPr>
            <p:grpSpPr>
              <a:xfrm>
                <a:off x="2718953" y="3239858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383" name="矩形 382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4" name="矩形 383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82" name="任意多边形 381"/>
              <p:cNvSpPr/>
              <p:nvPr/>
            </p:nvSpPr>
            <p:spPr>
              <a:xfrm>
                <a:off x="2959563" y="3538847"/>
                <a:ext cx="506296" cy="451262"/>
              </a:xfrm>
              <a:custGeom>
                <a:avLst/>
                <a:gdLst>
                  <a:gd name="connsiteX0" fmla="*/ 190005 w 546265"/>
                  <a:gd name="connsiteY0" fmla="*/ 201880 h 486888"/>
                  <a:gd name="connsiteX1" fmla="*/ 190005 w 546265"/>
                  <a:gd name="connsiteY1" fmla="*/ 320633 h 486888"/>
                  <a:gd name="connsiteX2" fmla="*/ 344384 w 546265"/>
                  <a:gd name="connsiteY2" fmla="*/ 320633 h 486888"/>
                  <a:gd name="connsiteX3" fmla="*/ 344384 w 546265"/>
                  <a:gd name="connsiteY3" fmla="*/ 201880 h 486888"/>
                  <a:gd name="connsiteX4" fmla="*/ 118753 w 546265"/>
                  <a:gd name="connsiteY4" fmla="*/ 0 h 486888"/>
                  <a:gd name="connsiteX5" fmla="*/ 190005 w 546265"/>
                  <a:gd name="connsiteY5" fmla="*/ 0 h 486888"/>
                  <a:gd name="connsiteX6" fmla="*/ 190005 w 546265"/>
                  <a:gd name="connsiteY6" fmla="*/ 142504 h 486888"/>
                  <a:gd name="connsiteX7" fmla="*/ 344384 w 546265"/>
                  <a:gd name="connsiteY7" fmla="*/ 142504 h 486888"/>
                  <a:gd name="connsiteX8" fmla="*/ 344384 w 546265"/>
                  <a:gd name="connsiteY8" fmla="*/ 0 h 486888"/>
                  <a:gd name="connsiteX9" fmla="*/ 415636 w 546265"/>
                  <a:gd name="connsiteY9" fmla="*/ 0 h 486888"/>
                  <a:gd name="connsiteX10" fmla="*/ 415636 w 546265"/>
                  <a:gd name="connsiteY10" fmla="*/ 142504 h 486888"/>
                  <a:gd name="connsiteX11" fmla="*/ 546265 w 546265"/>
                  <a:gd name="connsiteY11" fmla="*/ 142504 h 486888"/>
                  <a:gd name="connsiteX12" fmla="*/ 546265 w 546265"/>
                  <a:gd name="connsiteY12" fmla="*/ 201880 h 486888"/>
                  <a:gd name="connsiteX13" fmla="*/ 415636 w 546265"/>
                  <a:gd name="connsiteY13" fmla="*/ 201880 h 486888"/>
                  <a:gd name="connsiteX14" fmla="*/ 415636 w 546265"/>
                  <a:gd name="connsiteY14" fmla="*/ 320633 h 486888"/>
                  <a:gd name="connsiteX15" fmla="*/ 546265 w 546265"/>
                  <a:gd name="connsiteY15" fmla="*/ 320633 h 486888"/>
                  <a:gd name="connsiteX16" fmla="*/ 546265 w 546265"/>
                  <a:gd name="connsiteY16" fmla="*/ 380009 h 486888"/>
                  <a:gd name="connsiteX17" fmla="*/ 415636 w 546265"/>
                  <a:gd name="connsiteY17" fmla="*/ 380009 h 486888"/>
                  <a:gd name="connsiteX18" fmla="*/ 415636 w 546265"/>
                  <a:gd name="connsiteY18" fmla="*/ 486888 h 486888"/>
                  <a:gd name="connsiteX19" fmla="*/ 344384 w 546265"/>
                  <a:gd name="connsiteY19" fmla="*/ 486888 h 486888"/>
                  <a:gd name="connsiteX20" fmla="*/ 344384 w 546265"/>
                  <a:gd name="connsiteY20" fmla="*/ 380009 h 486888"/>
                  <a:gd name="connsiteX21" fmla="*/ 190005 w 546265"/>
                  <a:gd name="connsiteY21" fmla="*/ 380009 h 486888"/>
                  <a:gd name="connsiteX22" fmla="*/ 190005 w 546265"/>
                  <a:gd name="connsiteY22" fmla="*/ 486888 h 486888"/>
                  <a:gd name="connsiteX23" fmla="*/ 118753 w 546265"/>
                  <a:gd name="connsiteY23" fmla="*/ 486888 h 486888"/>
                  <a:gd name="connsiteX24" fmla="*/ 118753 w 546265"/>
                  <a:gd name="connsiteY24" fmla="*/ 380009 h 486888"/>
                  <a:gd name="connsiteX25" fmla="*/ 0 w 546265"/>
                  <a:gd name="connsiteY25" fmla="*/ 380009 h 486888"/>
                  <a:gd name="connsiteX26" fmla="*/ 0 w 546265"/>
                  <a:gd name="connsiteY26" fmla="*/ 320633 h 486888"/>
                  <a:gd name="connsiteX27" fmla="*/ 118753 w 546265"/>
                  <a:gd name="connsiteY27" fmla="*/ 320633 h 486888"/>
                  <a:gd name="connsiteX28" fmla="*/ 118753 w 546265"/>
                  <a:gd name="connsiteY28" fmla="*/ 201880 h 486888"/>
                  <a:gd name="connsiteX29" fmla="*/ 0 w 546265"/>
                  <a:gd name="connsiteY29" fmla="*/ 201880 h 486888"/>
                  <a:gd name="connsiteX30" fmla="*/ 0 w 546265"/>
                  <a:gd name="connsiteY30" fmla="*/ 142504 h 486888"/>
                  <a:gd name="connsiteX31" fmla="*/ 118753 w 546265"/>
                  <a:gd name="connsiteY31" fmla="*/ 142504 h 486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546265" h="486888">
                    <a:moveTo>
                      <a:pt x="190005" y="201880"/>
                    </a:moveTo>
                    <a:lnTo>
                      <a:pt x="190005" y="320633"/>
                    </a:lnTo>
                    <a:lnTo>
                      <a:pt x="344384" y="320633"/>
                    </a:lnTo>
                    <a:lnTo>
                      <a:pt x="344384" y="201880"/>
                    </a:lnTo>
                    <a:close/>
                    <a:moveTo>
                      <a:pt x="118753" y="0"/>
                    </a:moveTo>
                    <a:lnTo>
                      <a:pt x="190005" y="0"/>
                    </a:lnTo>
                    <a:lnTo>
                      <a:pt x="190005" y="142504"/>
                    </a:lnTo>
                    <a:lnTo>
                      <a:pt x="344384" y="142504"/>
                    </a:lnTo>
                    <a:lnTo>
                      <a:pt x="344384" y="0"/>
                    </a:lnTo>
                    <a:lnTo>
                      <a:pt x="415636" y="0"/>
                    </a:lnTo>
                    <a:lnTo>
                      <a:pt x="415636" y="142504"/>
                    </a:lnTo>
                    <a:lnTo>
                      <a:pt x="546265" y="142504"/>
                    </a:lnTo>
                    <a:lnTo>
                      <a:pt x="546265" y="201880"/>
                    </a:lnTo>
                    <a:lnTo>
                      <a:pt x="415636" y="201880"/>
                    </a:lnTo>
                    <a:lnTo>
                      <a:pt x="415636" y="320633"/>
                    </a:lnTo>
                    <a:lnTo>
                      <a:pt x="546265" y="320633"/>
                    </a:lnTo>
                    <a:lnTo>
                      <a:pt x="546265" y="380009"/>
                    </a:lnTo>
                    <a:lnTo>
                      <a:pt x="415636" y="380009"/>
                    </a:lnTo>
                    <a:lnTo>
                      <a:pt x="415636" y="486888"/>
                    </a:lnTo>
                    <a:lnTo>
                      <a:pt x="344384" y="486888"/>
                    </a:lnTo>
                    <a:lnTo>
                      <a:pt x="344384" y="380009"/>
                    </a:lnTo>
                    <a:lnTo>
                      <a:pt x="190005" y="380009"/>
                    </a:lnTo>
                    <a:lnTo>
                      <a:pt x="190005" y="486888"/>
                    </a:lnTo>
                    <a:lnTo>
                      <a:pt x="118753" y="486888"/>
                    </a:lnTo>
                    <a:lnTo>
                      <a:pt x="118753" y="380009"/>
                    </a:lnTo>
                    <a:lnTo>
                      <a:pt x="0" y="380009"/>
                    </a:lnTo>
                    <a:lnTo>
                      <a:pt x="0" y="320633"/>
                    </a:lnTo>
                    <a:lnTo>
                      <a:pt x="118753" y="320633"/>
                    </a:lnTo>
                    <a:lnTo>
                      <a:pt x="118753" y="201880"/>
                    </a:lnTo>
                    <a:lnTo>
                      <a:pt x="0" y="201880"/>
                    </a:lnTo>
                    <a:lnTo>
                      <a:pt x="0" y="142504"/>
                    </a:lnTo>
                    <a:lnTo>
                      <a:pt x="118753" y="142504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5" name="组合 384"/>
            <p:cNvGrpSpPr/>
            <p:nvPr/>
          </p:nvGrpSpPr>
          <p:grpSpPr>
            <a:xfrm>
              <a:off x="8208113" y="4516771"/>
              <a:ext cx="1037678" cy="1037678"/>
              <a:chOff x="7884263" y="4269121"/>
              <a:chExt cx="1037678" cy="1037678"/>
            </a:xfrm>
          </p:grpSpPr>
          <p:grpSp>
            <p:nvGrpSpPr>
              <p:cNvPr id="386" name="组合 385"/>
              <p:cNvGrpSpPr/>
              <p:nvPr/>
            </p:nvGrpSpPr>
            <p:grpSpPr>
              <a:xfrm>
                <a:off x="7884263" y="4269121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388" name="矩形 387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9" name="矩形 388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87" name="任意多边形 386"/>
              <p:cNvSpPr/>
              <p:nvPr/>
            </p:nvSpPr>
            <p:spPr>
              <a:xfrm>
                <a:off x="8128001" y="4501392"/>
                <a:ext cx="506394" cy="522898"/>
              </a:xfrm>
              <a:custGeom>
                <a:avLst/>
                <a:gdLst>
                  <a:gd name="connsiteX0" fmla="*/ 279246 w 566233"/>
                  <a:gd name="connsiteY0" fmla="*/ 0 h 584686"/>
                  <a:gd name="connsiteX1" fmla="*/ 304258 w 566233"/>
                  <a:gd name="connsiteY1" fmla="*/ 10360 h 584686"/>
                  <a:gd name="connsiteX2" fmla="*/ 305456 w 566233"/>
                  <a:gd name="connsiteY2" fmla="*/ 11558 h 584686"/>
                  <a:gd name="connsiteX3" fmla="*/ 311998 w 566233"/>
                  <a:gd name="connsiteY3" fmla="*/ 14268 h 584686"/>
                  <a:gd name="connsiteX4" fmla="*/ 555874 w 566233"/>
                  <a:gd name="connsiteY4" fmla="*/ 258143 h 584686"/>
                  <a:gd name="connsiteX5" fmla="*/ 555874 w 566233"/>
                  <a:gd name="connsiteY5" fmla="*/ 308167 h 584686"/>
                  <a:gd name="connsiteX6" fmla="*/ 538720 w 566233"/>
                  <a:gd name="connsiteY6" fmla="*/ 325320 h 584686"/>
                  <a:gd name="connsiteX7" fmla="*/ 488697 w 566233"/>
                  <a:gd name="connsiteY7" fmla="*/ 325320 h 584686"/>
                  <a:gd name="connsiteX8" fmla="*/ 432933 w 566233"/>
                  <a:gd name="connsiteY8" fmla="*/ 269557 h 584686"/>
                  <a:gd name="connsiteX9" fmla="*/ 432933 w 566233"/>
                  <a:gd name="connsiteY9" fmla="*/ 584686 h 584686"/>
                  <a:gd name="connsiteX10" fmla="*/ 387214 w 566233"/>
                  <a:gd name="connsiteY10" fmla="*/ 584686 h 584686"/>
                  <a:gd name="connsiteX11" fmla="*/ 387214 w 566233"/>
                  <a:gd name="connsiteY11" fmla="*/ 234730 h 584686"/>
                  <a:gd name="connsiteX12" fmla="*/ 398106 w 566233"/>
                  <a:gd name="connsiteY12" fmla="*/ 234730 h 584686"/>
                  <a:gd name="connsiteX13" fmla="*/ 281162 w 566233"/>
                  <a:gd name="connsiteY13" fmla="*/ 117786 h 584686"/>
                  <a:gd name="connsiteX14" fmla="*/ 162000 w 566233"/>
                  <a:gd name="connsiteY14" fmla="*/ 236949 h 584686"/>
                  <a:gd name="connsiteX15" fmla="*/ 162000 w 566233"/>
                  <a:gd name="connsiteY15" fmla="*/ 584686 h 584686"/>
                  <a:gd name="connsiteX16" fmla="*/ 116281 w 566233"/>
                  <a:gd name="connsiteY16" fmla="*/ 584686 h 584686"/>
                  <a:gd name="connsiteX17" fmla="*/ 116281 w 566233"/>
                  <a:gd name="connsiteY17" fmla="*/ 282668 h 584686"/>
                  <a:gd name="connsiteX18" fmla="*/ 77536 w 566233"/>
                  <a:gd name="connsiteY18" fmla="*/ 321412 h 584686"/>
                  <a:gd name="connsiteX19" fmla="*/ 27513 w 566233"/>
                  <a:gd name="connsiteY19" fmla="*/ 321412 h 584686"/>
                  <a:gd name="connsiteX20" fmla="*/ 10359 w 566233"/>
                  <a:gd name="connsiteY20" fmla="*/ 304259 h 584686"/>
                  <a:gd name="connsiteX21" fmla="*/ 10359 w 566233"/>
                  <a:gd name="connsiteY21" fmla="*/ 254235 h 584686"/>
                  <a:gd name="connsiteX22" fmla="*/ 254235 w 566233"/>
                  <a:gd name="connsiteY22" fmla="*/ 10360 h 584686"/>
                  <a:gd name="connsiteX23" fmla="*/ 279246 w 566233"/>
                  <a:gd name="connsiteY23" fmla="*/ 0 h 584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66233" h="584686">
                    <a:moveTo>
                      <a:pt x="279246" y="0"/>
                    </a:moveTo>
                    <a:cubicBezTo>
                      <a:pt x="288299" y="0"/>
                      <a:pt x="297351" y="3453"/>
                      <a:pt x="304258" y="10360"/>
                    </a:cubicBezTo>
                    <a:lnTo>
                      <a:pt x="305456" y="11558"/>
                    </a:lnTo>
                    <a:lnTo>
                      <a:pt x="311998" y="14268"/>
                    </a:lnTo>
                    <a:lnTo>
                      <a:pt x="555874" y="258143"/>
                    </a:lnTo>
                    <a:cubicBezTo>
                      <a:pt x="569687" y="271956"/>
                      <a:pt x="569687" y="294353"/>
                      <a:pt x="555874" y="308167"/>
                    </a:cubicBezTo>
                    <a:lnTo>
                      <a:pt x="538720" y="325320"/>
                    </a:lnTo>
                    <a:cubicBezTo>
                      <a:pt x="524907" y="339134"/>
                      <a:pt x="502510" y="339134"/>
                      <a:pt x="488697" y="325320"/>
                    </a:cubicBezTo>
                    <a:lnTo>
                      <a:pt x="432933" y="269557"/>
                    </a:lnTo>
                    <a:lnTo>
                      <a:pt x="432933" y="584686"/>
                    </a:lnTo>
                    <a:lnTo>
                      <a:pt x="387214" y="584686"/>
                    </a:lnTo>
                    <a:lnTo>
                      <a:pt x="387214" y="234730"/>
                    </a:lnTo>
                    <a:lnTo>
                      <a:pt x="398106" y="234730"/>
                    </a:lnTo>
                    <a:lnTo>
                      <a:pt x="281162" y="117786"/>
                    </a:lnTo>
                    <a:lnTo>
                      <a:pt x="162000" y="236949"/>
                    </a:lnTo>
                    <a:lnTo>
                      <a:pt x="162000" y="584686"/>
                    </a:lnTo>
                    <a:lnTo>
                      <a:pt x="116281" y="584686"/>
                    </a:lnTo>
                    <a:lnTo>
                      <a:pt x="116281" y="282668"/>
                    </a:lnTo>
                    <a:lnTo>
                      <a:pt x="77536" y="321412"/>
                    </a:lnTo>
                    <a:cubicBezTo>
                      <a:pt x="63723" y="335226"/>
                      <a:pt x="41326" y="335226"/>
                      <a:pt x="27513" y="321412"/>
                    </a:cubicBezTo>
                    <a:lnTo>
                      <a:pt x="10359" y="304259"/>
                    </a:lnTo>
                    <a:cubicBezTo>
                      <a:pt x="-3454" y="290445"/>
                      <a:pt x="-3454" y="268048"/>
                      <a:pt x="10359" y="254235"/>
                    </a:cubicBezTo>
                    <a:lnTo>
                      <a:pt x="254235" y="10360"/>
                    </a:lnTo>
                    <a:cubicBezTo>
                      <a:pt x="261141" y="3453"/>
                      <a:pt x="270194" y="0"/>
                      <a:pt x="279246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90" name="组合 389"/>
            <p:cNvGrpSpPr/>
            <p:nvPr/>
          </p:nvGrpSpPr>
          <p:grpSpPr>
            <a:xfrm>
              <a:off x="4072066" y="4516771"/>
              <a:ext cx="1037678" cy="1037678"/>
              <a:chOff x="3748216" y="4269121"/>
              <a:chExt cx="1037678" cy="1037678"/>
            </a:xfrm>
          </p:grpSpPr>
          <p:grpSp>
            <p:nvGrpSpPr>
              <p:cNvPr id="391" name="组合 390"/>
              <p:cNvGrpSpPr/>
              <p:nvPr/>
            </p:nvGrpSpPr>
            <p:grpSpPr>
              <a:xfrm>
                <a:off x="3748216" y="4269121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393" name="矩形 392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4" name="矩形 393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92" name="任意多边形 391"/>
              <p:cNvSpPr/>
              <p:nvPr/>
            </p:nvSpPr>
            <p:spPr>
              <a:xfrm>
                <a:off x="3946359" y="4556725"/>
                <a:ext cx="659362" cy="560460"/>
              </a:xfrm>
              <a:custGeom>
                <a:avLst/>
                <a:gdLst>
                  <a:gd name="connsiteX0" fmla="*/ 203806 w 903111"/>
                  <a:gd name="connsiteY0" fmla="*/ 371709 h 767647"/>
                  <a:gd name="connsiteX1" fmla="*/ 694460 w 903111"/>
                  <a:gd name="connsiteY1" fmla="*/ 371709 h 767647"/>
                  <a:gd name="connsiteX2" fmla="*/ 694460 w 903111"/>
                  <a:gd name="connsiteY2" fmla="*/ 429696 h 767647"/>
                  <a:gd name="connsiteX3" fmla="*/ 203806 w 903111"/>
                  <a:gd name="connsiteY3" fmla="*/ 429696 h 767647"/>
                  <a:gd name="connsiteX4" fmla="*/ 203806 w 903111"/>
                  <a:gd name="connsiteY4" fmla="*/ 193289 h 767647"/>
                  <a:gd name="connsiteX5" fmla="*/ 694460 w 903111"/>
                  <a:gd name="connsiteY5" fmla="*/ 193289 h 767647"/>
                  <a:gd name="connsiteX6" fmla="*/ 694460 w 903111"/>
                  <a:gd name="connsiteY6" fmla="*/ 251276 h 767647"/>
                  <a:gd name="connsiteX7" fmla="*/ 203806 w 903111"/>
                  <a:gd name="connsiteY7" fmla="*/ 251276 h 767647"/>
                  <a:gd name="connsiteX8" fmla="*/ 131964 w 903111"/>
                  <a:gd name="connsiteY8" fmla="*/ 38158 h 767647"/>
                  <a:gd name="connsiteX9" fmla="*/ 38767 w 903111"/>
                  <a:gd name="connsiteY9" fmla="*/ 131355 h 767647"/>
                  <a:gd name="connsiteX10" fmla="*/ 38767 w 903111"/>
                  <a:gd name="connsiteY10" fmla="*/ 364341 h 767647"/>
                  <a:gd name="connsiteX11" fmla="*/ 38767 w 903111"/>
                  <a:gd name="connsiteY11" fmla="*/ 504131 h 767647"/>
                  <a:gd name="connsiteX12" fmla="*/ 131964 w 903111"/>
                  <a:gd name="connsiteY12" fmla="*/ 597328 h 767647"/>
                  <a:gd name="connsiteX13" fmla="*/ 176299 w 903111"/>
                  <a:gd name="connsiteY13" fmla="*/ 597328 h 767647"/>
                  <a:gd name="connsiteX14" fmla="*/ 359173 w 903111"/>
                  <a:gd name="connsiteY14" fmla="*/ 726070 h 767647"/>
                  <a:gd name="connsiteX15" fmla="*/ 337993 w 903111"/>
                  <a:gd name="connsiteY15" fmla="*/ 606249 h 767647"/>
                  <a:gd name="connsiteX16" fmla="*/ 770761 w 903111"/>
                  <a:gd name="connsiteY16" fmla="*/ 597328 h 767647"/>
                  <a:gd name="connsiteX17" fmla="*/ 863958 w 903111"/>
                  <a:gd name="connsiteY17" fmla="*/ 504131 h 767647"/>
                  <a:gd name="connsiteX18" fmla="*/ 863958 w 903111"/>
                  <a:gd name="connsiteY18" fmla="*/ 364341 h 767647"/>
                  <a:gd name="connsiteX19" fmla="*/ 863958 w 903111"/>
                  <a:gd name="connsiteY19" fmla="*/ 131355 h 767647"/>
                  <a:gd name="connsiteX20" fmla="*/ 770761 w 903111"/>
                  <a:gd name="connsiteY20" fmla="*/ 38158 h 767647"/>
                  <a:gd name="connsiteX21" fmla="*/ 382597 w 903111"/>
                  <a:gd name="connsiteY21" fmla="*/ 38158 h 767647"/>
                  <a:gd name="connsiteX22" fmla="*/ 176299 w 903111"/>
                  <a:gd name="connsiteY22" fmla="*/ 38158 h 767647"/>
                  <a:gd name="connsiteX23" fmla="*/ 105365 w 903111"/>
                  <a:gd name="connsiteY23" fmla="*/ 0 h 767647"/>
                  <a:gd name="connsiteX24" fmla="*/ 150519 w 903111"/>
                  <a:gd name="connsiteY24" fmla="*/ 0 h 767647"/>
                  <a:gd name="connsiteX25" fmla="*/ 376296 w 903111"/>
                  <a:gd name="connsiteY25" fmla="*/ 0 h 767647"/>
                  <a:gd name="connsiteX26" fmla="*/ 797746 w 903111"/>
                  <a:gd name="connsiteY26" fmla="*/ 0 h 767647"/>
                  <a:gd name="connsiteX27" fmla="*/ 903111 w 903111"/>
                  <a:gd name="connsiteY27" fmla="*/ 105365 h 767647"/>
                  <a:gd name="connsiteX28" fmla="*/ 903111 w 903111"/>
                  <a:gd name="connsiteY28" fmla="*/ 368771 h 767647"/>
                  <a:gd name="connsiteX29" fmla="*/ 903111 w 903111"/>
                  <a:gd name="connsiteY29" fmla="*/ 526813 h 767647"/>
                  <a:gd name="connsiteX30" fmla="*/ 797746 w 903111"/>
                  <a:gd name="connsiteY30" fmla="*/ 632178 h 767647"/>
                  <a:gd name="connsiteX31" fmla="*/ 376296 w 903111"/>
                  <a:gd name="connsiteY31" fmla="*/ 632178 h 767647"/>
                  <a:gd name="connsiteX32" fmla="*/ 387588 w 903111"/>
                  <a:gd name="connsiteY32" fmla="*/ 767647 h 767647"/>
                  <a:gd name="connsiteX33" fmla="*/ 150519 w 903111"/>
                  <a:gd name="connsiteY33" fmla="*/ 632178 h 767647"/>
                  <a:gd name="connsiteX34" fmla="*/ 105365 w 903111"/>
                  <a:gd name="connsiteY34" fmla="*/ 632178 h 767647"/>
                  <a:gd name="connsiteX35" fmla="*/ 0 w 903111"/>
                  <a:gd name="connsiteY35" fmla="*/ 526813 h 767647"/>
                  <a:gd name="connsiteX36" fmla="*/ 0 w 903111"/>
                  <a:gd name="connsiteY36" fmla="*/ 368771 h 767647"/>
                  <a:gd name="connsiteX37" fmla="*/ 0 w 903111"/>
                  <a:gd name="connsiteY37" fmla="*/ 105365 h 767647"/>
                  <a:gd name="connsiteX38" fmla="*/ 105365 w 903111"/>
                  <a:gd name="connsiteY38" fmla="*/ 0 h 767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903111" h="767647">
                    <a:moveTo>
                      <a:pt x="203806" y="371709"/>
                    </a:moveTo>
                    <a:lnTo>
                      <a:pt x="694460" y="371709"/>
                    </a:lnTo>
                    <a:lnTo>
                      <a:pt x="694460" y="429696"/>
                    </a:lnTo>
                    <a:lnTo>
                      <a:pt x="203806" y="429696"/>
                    </a:lnTo>
                    <a:close/>
                    <a:moveTo>
                      <a:pt x="203806" y="193289"/>
                    </a:moveTo>
                    <a:lnTo>
                      <a:pt x="694460" y="193289"/>
                    </a:lnTo>
                    <a:lnTo>
                      <a:pt x="694460" y="251276"/>
                    </a:lnTo>
                    <a:lnTo>
                      <a:pt x="203806" y="251276"/>
                    </a:lnTo>
                    <a:close/>
                    <a:moveTo>
                      <a:pt x="131964" y="38158"/>
                    </a:moveTo>
                    <a:cubicBezTo>
                      <a:pt x="80493" y="38158"/>
                      <a:pt x="38767" y="79884"/>
                      <a:pt x="38767" y="131355"/>
                    </a:cubicBezTo>
                    <a:lnTo>
                      <a:pt x="38767" y="364341"/>
                    </a:lnTo>
                    <a:lnTo>
                      <a:pt x="38767" y="504131"/>
                    </a:lnTo>
                    <a:cubicBezTo>
                      <a:pt x="38767" y="555602"/>
                      <a:pt x="80493" y="597328"/>
                      <a:pt x="131964" y="597328"/>
                    </a:cubicBezTo>
                    <a:lnTo>
                      <a:pt x="176299" y="597328"/>
                    </a:lnTo>
                    <a:lnTo>
                      <a:pt x="359173" y="726070"/>
                    </a:lnTo>
                    <a:lnTo>
                      <a:pt x="337993" y="606249"/>
                    </a:lnTo>
                    <a:lnTo>
                      <a:pt x="770761" y="597328"/>
                    </a:lnTo>
                    <a:cubicBezTo>
                      <a:pt x="822232" y="597328"/>
                      <a:pt x="863958" y="555602"/>
                      <a:pt x="863958" y="504131"/>
                    </a:cubicBezTo>
                    <a:lnTo>
                      <a:pt x="863958" y="364341"/>
                    </a:lnTo>
                    <a:lnTo>
                      <a:pt x="863958" y="131355"/>
                    </a:lnTo>
                    <a:cubicBezTo>
                      <a:pt x="863958" y="79884"/>
                      <a:pt x="822232" y="38158"/>
                      <a:pt x="770761" y="38158"/>
                    </a:cubicBezTo>
                    <a:lnTo>
                      <a:pt x="382597" y="38158"/>
                    </a:lnTo>
                    <a:lnTo>
                      <a:pt x="176299" y="38158"/>
                    </a:lnTo>
                    <a:close/>
                    <a:moveTo>
                      <a:pt x="105365" y="0"/>
                    </a:moveTo>
                    <a:lnTo>
                      <a:pt x="150519" y="0"/>
                    </a:lnTo>
                    <a:lnTo>
                      <a:pt x="376296" y="0"/>
                    </a:lnTo>
                    <a:lnTo>
                      <a:pt x="797746" y="0"/>
                    </a:lnTo>
                    <a:cubicBezTo>
                      <a:pt x="855937" y="0"/>
                      <a:pt x="903111" y="47174"/>
                      <a:pt x="903111" y="105365"/>
                    </a:cubicBezTo>
                    <a:lnTo>
                      <a:pt x="903111" y="368771"/>
                    </a:lnTo>
                    <a:lnTo>
                      <a:pt x="903111" y="526813"/>
                    </a:lnTo>
                    <a:cubicBezTo>
                      <a:pt x="903111" y="585004"/>
                      <a:pt x="855937" y="632178"/>
                      <a:pt x="797746" y="632178"/>
                    </a:cubicBezTo>
                    <a:lnTo>
                      <a:pt x="376296" y="632178"/>
                    </a:lnTo>
                    <a:lnTo>
                      <a:pt x="387588" y="767647"/>
                    </a:lnTo>
                    <a:lnTo>
                      <a:pt x="150519" y="632178"/>
                    </a:lnTo>
                    <a:lnTo>
                      <a:pt x="105365" y="632178"/>
                    </a:lnTo>
                    <a:cubicBezTo>
                      <a:pt x="47174" y="632178"/>
                      <a:pt x="0" y="585004"/>
                      <a:pt x="0" y="526813"/>
                    </a:cubicBezTo>
                    <a:lnTo>
                      <a:pt x="0" y="368771"/>
                    </a:lnTo>
                    <a:lnTo>
                      <a:pt x="0" y="105365"/>
                    </a:lnTo>
                    <a:cubicBezTo>
                      <a:pt x="0" y="47174"/>
                      <a:pt x="47174" y="0"/>
                      <a:pt x="105365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95" name="组合 394"/>
            <p:cNvGrpSpPr/>
            <p:nvPr/>
          </p:nvGrpSpPr>
          <p:grpSpPr>
            <a:xfrm>
              <a:off x="8208113" y="1427731"/>
              <a:ext cx="1037678" cy="1037678"/>
              <a:chOff x="7884263" y="1180081"/>
              <a:chExt cx="1037678" cy="1037678"/>
            </a:xfrm>
          </p:grpSpPr>
          <p:grpSp>
            <p:nvGrpSpPr>
              <p:cNvPr id="396" name="组合 395"/>
              <p:cNvGrpSpPr/>
              <p:nvPr/>
            </p:nvGrpSpPr>
            <p:grpSpPr>
              <a:xfrm>
                <a:off x="7884263" y="1180081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398" name="矩形 397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9" name="矩形 398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97" name="任意多边形 396"/>
              <p:cNvSpPr/>
              <p:nvPr/>
            </p:nvSpPr>
            <p:spPr>
              <a:xfrm>
                <a:off x="8117306" y="1427748"/>
                <a:ext cx="577516" cy="577516"/>
              </a:xfrm>
              <a:custGeom>
                <a:avLst/>
                <a:gdLst/>
                <a:ahLst/>
                <a:cxnLst/>
                <a:rect l="l" t="t" r="r" b="b"/>
                <a:pathLst>
                  <a:path w="577516" h="577516">
                    <a:moveTo>
                      <a:pt x="297086" y="287686"/>
                    </a:moveTo>
                    <a:cubicBezTo>
                      <a:pt x="303353" y="287686"/>
                      <a:pt x="308686" y="288586"/>
                      <a:pt x="313085" y="290385"/>
                    </a:cubicBezTo>
                    <a:cubicBezTo>
                      <a:pt x="317485" y="292185"/>
                      <a:pt x="321018" y="294852"/>
                      <a:pt x="323685" y="298385"/>
                    </a:cubicBezTo>
                    <a:cubicBezTo>
                      <a:pt x="326351" y="301918"/>
                      <a:pt x="328284" y="306251"/>
                      <a:pt x="329484" y="311384"/>
                    </a:cubicBezTo>
                    <a:cubicBezTo>
                      <a:pt x="330684" y="316517"/>
                      <a:pt x="331284" y="322483"/>
                      <a:pt x="331284" y="329283"/>
                    </a:cubicBezTo>
                    <a:cubicBezTo>
                      <a:pt x="331284" y="335816"/>
                      <a:pt x="330484" y="341849"/>
                      <a:pt x="328884" y="347382"/>
                    </a:cubicBezTo>
                    <a:cubicBezTo>
                      <a:pt x="327285" y="352915"/>
                      <a:pt x="324951" y="357748"/>
                      <a:pt x="321885" y="361881"/>
                    </a:cubicBezTo>
                    <a:cubicBezTo>
                      <a:pt x="318818" y="366014"/>
                      <a:pt x="314985" y="369214"/>
                      <a:pt x="310386" y="371480"/>
                    </a:cubicBezTo>
                    <a:cubicBezTo>
                      <a:pt x="305786" y="373747"/>
                      <a:pt x="300420" y="374880"/>
                      <a:pt x="294287" y="374880"/>
                    </a:cubicBezTo>
                    <a:cubicBezTo>
                      <a:pt x="288020" y="374880"/>
                      <a:pt x="282521" y="373714"/>
                      <a:pt x="277788" y="371380"/>
                    </a:cubicBezTo>
                    <a:cubicBezTo>
                      <a:pt x="273054" y="369047"/>
                      <a:pt x="269121" y="365081"/>
                      <a:pt x="265988" y="359481"/>
                    </a:cubicBezTo>
                    <a:cubicBezTo>
                      <a:pt x="262855" y="353882"/>
                      <a:pt x="260489" y="346315"/>
                      <a:pt x="258889" y="336783"/>
                    </a:cubicBezTo>
                    <a:cubicBezTo>
                      <a:pt x="257289" y="327250"/>
                      <a:pt x="256489" y="315351"/>
                      <a:pt x="256489" y="301085"/>
                    </a:cubicBezTo>
                    <a:cubicBezTo>
                      <a:pt x="259289" y="299218"/>
                      <a:pt x="262288" y="297452"/>
                      <a:pt x="265488" y="295785"/>
                    </a:cubicBezTo>
                    <a:cubicBezTo>
                      <a:pt x="268688" y="294119"/>
                      <a:pt x="272021" y="292685"/>
                      <a:pt x="275488" y="291485"/>
                    </a:cubicBezTo>
                    <a:cubicBezTo>
                      <a:pt x="278954" y="290285"/>
                      <a:pt x="282487" y="289352"/>
                      <a:pt x="286087" y="288686"/>
                    </a:cubicBezTo>
                    <a:cubicBezTo>
                      <a:pt x="289687" y="288019"/>
                      <a:pt x="293353" y="287686"/>
                      <a:pt x="297086" y="287686"/>
                    </a:cubicBezTo>
                    <a:close/>
                    <a:moveTo>
                      <a:pt x="315285" y="147494"/>
                    </a:moveTo>
                    <a:cubicBezTo>
                      <a:pt x="299286" y="147494"/>
                      <a:pt x="285454" y="149627"/>
                      <a:pt x="273788" y="153894"/>
                    </a:cubicBezTo>
                    <a:cubicBezTo>
                      <a:pt x="262122" y="158160"/>
                      <a:pt x="252189" y="163926"/>
                      <a:pt x="243990" y="171193"/>
                    </a:cubicBezTo>
                    <a:cubicBezTo>
                      <a:pt x="235790" y="178459"/>
                      <a:pt x="229091" y="186925"/>
                      <a:pt x="223891" y="196591"/>
                    </a:cubicBezTo>
                    <a:cubicBezTo>
                      <a:pt x="218691" y="206257"/>
                      <a:pt x="214658" y="216423"/>
                      <a:pt x="211792" y="227089"/>
                    </a:cubicBezTo>
                    <a:cubicBezTo>
                      <a:pt x="208925" y="237755"/>
                      <a:pt x="206992" y="248621"/>
                      <a:pt x="205992" y="259687"/>
                    </a:cubicBezTo>
                    <a:cubicBezTo>
                      <a:pt x="204992" y="270753"/>
                      <a:pt x="204492" y="281353"/>
                      <a:pt x="204492" y="291485"/>
                    </a:cubicBezTo>
                    <a:cubicBezTo>
                      <a:pt x="204492" y="303618"/>
                      <a:pt x="204959" y="315084"/>
                      <a:pt x="205892" y="325883"/>
                    </a:cubicBezTo>
                    <a:cubicBezTo>
                      <a:pt x="206825" y="336683"/>
                      <a:pt x="208525" y="346682"/>
                      <a:pt x="210992" y="355881"/>
                    </a:cubicBezTo>
                    <a:cubicBezTo>
                      <a:pt x="213458" y="365081"/>
                      <a:pt x="216758" y="373347"/>
                      <a:pt x="220891" y="380680"/>
                    </a:cubicBezTo>
                    <a:cubicBezTo>
                      <a:pt x="225024" y="388013"/>
                      <a:pt x="230357" y="394246"/>
                      <a:pt x="236890" y="399379"/>
                    </a:cubicBezTo>
                    <a:cubicBezTo>
                      <a:pt x="243423" y="404512"/>
                      <a:pt x="251156" y="408445"/>
                      <a:pt x="260089" y="411178"/>
                    </a:cubicBezTo>
                    <a:cubicBezTo>
                      <a:pt x="269021" y="413911"/>
                      <a:pt x="279487" y="415278"/>
                      <a:pt x="291487" y="415278"/>
                    </a:cubicBezTo>
                    <a:cubicBezTo>
                      <a:pt x="306286" y="415278"/>
                      <a:pt x="319352" y="412978"/>
                      <a:pt x="330684" y="408378"/>
                    </a:cubicBezTo>
                    <a:cubicBezTo>
                      <a:pt x="342017" y="403778"/>
                      <a:pt x="351550" y="397446"/>
                      <a:pt x="359283" y="389379"/>
                    </a:cubicBezTo>
                    <a:cubicBezTo>
                      <a:pt x="367015" y="381313"/>
                      <a:pt x="372882" y="371714"/>
                      <a:pt x="376882" y="360581"/>
                    </a:cubicBezTo>
                    <a:cubicBezTo>
                      <a:pt x="380881" y="349448"/>
                      <a:pt x="382881" y="337349"/>
                      <a:pt x="382881" y="324283"/>
                    </a:cubicBezTo>
                    <a:cubicBezTo>
                      <a:pt x="382881" y="312684"/>
                      <a:pt x="381481" y="302151"/>
                      <a:pt x="378681" y="292685"/>
                    </a:cubicBezTo>
                    <a:cubicBezTo>
                      <a:pt x="375882" y="283219"/>
                      <a:pt x="371515" y="275153"/>
                      <a:pt x="365582" y="268487"/>
                    </a:cubicBezTo>
                    <a:cubicBezTo>
                      <a:pt x="359649" y="261820"/>
                      <a:pt x="352016" y="256687"/>
                      <a:pt x="342684" y="253088"/>
                    </a:cubicBezTo>
                    <a:cubicBezTo>
                      <a:pt x="333351" y="249488"/>
                      <a:pt x="322152" y="247688"/>
                      <a:pt x="309086" y="247688"/>
                    </a:cubicBezTo>
                    <a:cubicBezTo>
                      <a:pt x="303219" y="247688"/>
                      <a:pt x="297686" y="248121"/>
                      <a:pt x="292487" y="248988"/>
                    </a:cubicBezTo>
                    <a:cubicBezTo>
                      <a:pt x="287287" y="249855"/>
                      <a:pt x="282454" y="250954"/>
                      <a:pt x="277988" y="252288"/>
                    </a:cubicBezTo>
                    <a:cubicBezTo>
                      <a:pt x="273521" y="253621"/>
                      <a:pt x="269388" y="255221"/>
                      <a:pt x="265588" y="257087"/>
                    </a:cubicBezTo>
                    <a:cubicBezTo>
                      <a:pt x="261789" y="258954"/>
                      <a:pt x="258422" y="260821"/>
                      <a:pt x="255489" y="262687"/>
                    </a:cubicBezTo>
                    <a:cubicBezTo>
                      <a:pt x="255622" y="252554"/>
                      <a:pt x="256756" y="242955"/>
                      <a:pt x="258889" y="233889"/>
                    </a:cubicBezTo>
                    <a:cubicBezTo>
                      <a:pt x="261022" y="224823"/>
                      <a:pt x="264422" y="216857"/>
                      <a:pt x="269088" y="209990"/>
                    </a:cubicBezTo>
                    <a:cubicBezTo>
                      <a:pt x="273754" y="203124"/>
                      <a:pt x="279821" y="197691"/>
                      <a:pt x="287287" y="193691"/>
                    </a:cubicBezTo>
                    <a:cubicBezTo>
                      <a:pt x="294753" y="189692"/>
                      <a:pt x="303886" y="187692"/>
                      <a:pt x="314685" y="187692"/>
                    </a:cubicBezTo>
                    <a:cubicBezTo>
                      <a:pt x="321085" y="187692"/>
                      <a:pt x="326718" y="188092"/>
                      <a:pt x="331584" y="188892"/>
                    </a:cubicBezTo>
                    <a:cubicBezTo>
                      <a:pt x="336451" y="189692"/>
                      <a:pt x="340684" y="190625"/>
                      <a:pt x="344284" y="191691"/>
                    </a:cubicBezTo>
                    <a:cubicBezTo>
                      <a:pt x="347883" y="192758"/>
                      <a:pt x="350950" y="193725"/>
                      <a:pt x="353483" y="194591"/>
                    </a:cubicBezTo>
                    <a:cubicBezTo>
                      <a:pt x="356016" y="195458"/>
                      <a:pt x="358083" y="195891"/>
                      <a:pt x="359683" y="195891"/>
                    </a:cubicBezTo>
                    <a:cubicBezTo>
                      <a:pt x="361016" y="195891"/>
                      <a:pt x="362149" y="195558"/>
                      <a:pt x="363082" y="194891"/>
                    </a:cubicBezTo>
                    <a:cubicBezTo>
                      <a:pt x="364016" y="194225"/>
                      <a:pt x="364749" y="193125"/>
                      <a:pt x="365282" y="191591"/>
                    </a:cubicBezTo>
                    <a:cubicBezTo>
                      <a:pt x="365816" y="190058"/>
                      <a:pt x="366182" y="187925"/>
                      <a:pt x="366382" y="185192"/>
                    </a:cubicBezTo>
                    <a:cubicBezTo>
                      <a:pt x="366582" y="182459"/>
                      <a:pt x="366682" y="179026"/>
                      <a:pt x="366682" y="174892"/>
                    </a:cubicBezTo>
                    <a:cubicBezTo>
                      <a:pt x="366682" y="172226"/>
                      <a:pt x="366615" y="169959"/>
                      <a:pt x="366482" y="168093"/>
                    </a:cubicBezTo>
                    <a:cubicBezTo>
                      <a:pt x="366349" y="166226"/>
                      <a:pt x="366116" y="164660"/>
                      <a:pt x="365782" y="163393"/>
                    </a:cubicBezTo>
                    <a:cubicBezTo>
                      <a:pt x="365449" y="162127"/>
                      <a:pt x="365016" y="160960"/>
                      <a:pt x="364482" y="159893"/>
                    </a:cubicBezTo>
                    <a:cubicBezTo>
                      <a:pt x="363949" y="158827"/>
                      <a:pt x="363182" y="157860"/>
                      <a:pt x="362182" y="156994"/>
                    </a:cubicBezTo>
                    <a:cubicBezTo>
                      <a:pt x="361182" y="156127"/>
                      <a:pt x="359149" y="155094"/>
                      <a:pt x="356083" y="153894"/>
                    </a:cubicBezTo>
                    <a:cubicBezTo>
                      <a:pt x="353016" y="152694"/>
                      <a:pt x="349283" y="151627"/>
                      <a:pt x="344883" y="150694"/>
                    </a:cubicBezTo>
                    <a:cubicBezTo>
                      <a:pt x="340484" y="149761"/>
                      <a:pt x="335717" y="148994"/>
                      <a:pt x="330584" y="148394"/>
                    </a:cubicBezTo>
                    <a:cubicBezTo>
                      <a:pt x="325451" y="147794"/>
                      <a:pt x="320352" y="147494"/>
                      <a:pt x="315285" y="147494"/>
                    </a:cubicBezTo>
                    <a:close/>
                    <a:moveTo>
                      <a:pt x="288758" y="0"/>
                    </a:moveTo>
                    <a:lnTo>
                      <a:pt x="385012" y="144377"/>
                    </a:lnTo>
                    <a:lnTo>
                      <a:pt x="577516" y="144379"/>
                    </a:lnTo>
                    <a:lnTo>
                      <a:pt x="481266" y="288758"/>
                    </a:lnTo>
                    <a:lnTo>
                      <a:pt x="577516" y="433137"/>
                    </a:lnTo>
                    <a:lnTo>
                      <a:pt x="385012" y="433139"/>
                    </a:lnTo>
                    <a:lnTo>
                      <a:pt x="288758" y="577516"/>
                    </a:lnTo>
                    <a:lnTo>
                      <a:pt x="192504" y="433139"/>
                    </a:lnTo>
                    <a:lnTo>
                      <a:pt x="0" y="433137"/>
                    </a:lnTo>
                    <a:lnTo>
                      <a:pt x="96250" y="288758"/>
                    </a:lnTo>
                    <a:lnTo>
                      <a:pt x="0" y="144379"/>
                    </a:lnTo>
                    <a:lnTo>
                      <a:pt x="192504" y="144377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0" name="组合 399"/>
            <p:cNvGrpSpPr/>
            <p:nvPr/>
          </p:nvGrpSpPr>
          <p:grpSpPr>
            <a:xfrm>
              <a:off x="4072066" y="2458245"/>
              <a:ext cx="1037678" cy="1037678"/>
              <a:chOff x="3748216" y="2210595"/>
              <a:chExt cx="1037678" cy="1037678"/>
            </a:xfrm>
          </p:grpSpPr>
          <p:grpSp>
            <p:nvGrpSpPr>
              <p:cNvPr id="401" name="组合 400"/>
              <p:cNvGrpSpPr/>
              <p:nvPr/>
            </p:nvGrpSpPr>
            <p:grpSpPr>
              <a:xfrm>
                <a:off x="3748216" y="2210595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405" name="矩形 404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6" name="矩形 405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02" name="组合 401"/>
              <p:cNvGrpSpPr/>
              <p:nvPr/>
            </p:nvGrpSpPr>
            <p:grpSpPr>
              <a:xfrm>
                <a:off x="3957815" y="2511187"/>
                <a:ext cx="592229" cy="576619"/>
                <a:chOff x="10044719" y="2797776"/>
                <a:chExt cx="821958" cy="800292"/>
              </a:xfrm>
            </p:grpSpPr>
            <p:sp>
              <p:nvSpPr>
                <p:cNvPr id="403" name="任意多边形 402"/>
                <p:cNvSpPr/>
                <p:nvPr/>
              </p:nvSpPr>
              <p:spPr>
                <a:xfrm>
                  <a:off x="10044719" y="2797776"/>
                  <a:ext cx="723474" cy="685816"/>
                </a:xfrm>
                <a:custGeom>
                  <a:avLst/>
                  <a:gdLst>
                    <a:gd name="connsiteX0" fmla="*/ 481465 w 723474"/>
                    <a:gd name="connsiteY0" fmla="*/ 177437 h 685816"/>
                    <a:gd name="connsiteX1" fmla="*/ 409465 w 723474"/>
                    <a:gd name="connsiteY1" fmla="*/ 249437 h 685816"/>
                    <a:gd name="connsiteX2" fmla="*/ 481465 w 723474"/>
                    <a:gd name="connsiteY2" fmla="*/ 321437 h 685816"/>
                    <a:gd name="connsiteX3" fmla="*/ 553465 w 723474"/>
                    <a:gd name="connsiteY3" fmla="*/ 249437 h 685816"/>
                    <a:gd name="connsiteX4" fmla="*/ 481465 w 723474"/>
                    <a:gd name="connsiteY4" fmla="*/ 177437 h 685816"/>
                    <a:gd name="connsiteX5" fmla="*/ 222158 w 723474"/>
                    <a:gd name="connsiteY5" fmla="*/ 177437 h 685816"/>
                    <a:gd name="connsiteX6" fmla="*/ 150158 w 723474"/>
                    <a:gd name="connsiteY6" fmla="*/ 249437 h 685816"/>
                    <a:gd name="connsiteX7" fmla="*/ 222158 w 723474"/>
                    <a:gd name="connsiteY7" fmla="*/ 321437 h 685816"/>
                    <a:gd name="connsiteX8" fmla="*/ 294158 w 723474"/>
                    <a:gd name="connsiteY8" fmla="*/ 249437 h 685816"/>
                    <a:gd name="connsiteX9" fmla="*/ 222158 w 723474"/>
                    <a:gd name="connsiteY9" fmla="*/ 177437 h 685816"/>
                    <a:gd name="connsiteX10" fmla="*/ 383715 w 723474"/>
                    <a:gd name="connsiteY10" fmla="*/ 527 h 685816"/>
                    <a:gd name="connsiteX11" fmla="*/ 495880 w 723474"/>
                    <a:gd name="connsiteY11" fmla="*/ 20470 h 685816"/>
                    <a:gd name="connsiteX12" fmla="*/ 689183 w 723474"/>
                    <a:gd name="connsiteY12" fmla="*/ 408243 h 685816"/>
                    <a:gd name="connsiteX13" fmla="*/ 291628 w 723474"/>
                    <a:gd name="connsiteY13" fmla="*/ 567791 h 685816"/>
                    <a:gd name="connsiteX14" fmla="*/ 156416 w 723474"/>
                    <a:gd name="connsiteY14" fmla="*/ 685816 h 685816"/>
                    <a:gd name="connsiteX15" fmla="*/ 163815 w 723474"/>
                    <a:gd name="connsiteY15" fmla="*/ 526516 h 685816"/>
                    <a:gd name="connsiteX16" fmla="*/ 82551 w 723474"/>
                    <a:gd name="connsiteY16" fmla="*/ 104389 h 685816"/>
                    <a:gd name="connsiteX17" fmla="*/ 383715 w 723474"/>
                    <a:gd name="connsiteY17" fmla="*/ 527 h 685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23474" h="685816">
                      <a:moveTo>
                        <a:pt x="481465" y="177437"/>
                      </a:moveTo>
                      <a:cubicBezTo>
                        <a:pt x="441700" y="177437"/>
                        <a:pt x="409465" y="209672"/>
                        <a:pt x="409465" y="249437"/>
                      </a:cubicBezTo>
                      <a:cubicBezTo>
                        <a:pt x="409465" y="289202"/>
                        <a:pt x="441700" y="321437"/>
                        <a:pt x="481465" y="321437"/>
                      </a:cubicBezTo>
                      <a:cubicBezTo>
                        <a:pt x="521230" y="321437"/>
                        <a:pt x="553465" y="289202"/>
                        <a:pt x="553465" y="249437"/>
                      </a:cubicBezTo>
                      <a:cubicBezTo>
                        <a:pt x="553465" y="209672"/>
                        <a:pt x="521230" y="177437"/>
                        <a:pt x="481465" y="177437"/>
                      </a:cubicBezTo>
                      <a:close/>
                      <a:moveTo>
                        <a:pt x="222158" y="177437"/>
                      </a:moveTo>
                      <a:cubicBezTo>
                        <a:pt x="182393" y="177437"/>
                        <a:pt x="150158" y="209672"/>
                        <a:pt x="150158" y="249437"/>
                      </a:cubicBezTo>
                      <a:cubicBezTo>
                        <a:pt x="150158" y="289202"/>
                        <a:pt x="182393" y="321437"/>
                        <a:pt x="222158" y="321437"/>
                      </a:cubicBezTo>
                      <a:cubicBezTo>
                        <a:pt x="261923" y="321437"/>
                        <a:pt x="294158" y="289202"/>
                        <a:pt x="294158" y="249437"/>
                      </a:cubicBezTo>
                      <a:cubicBezTo>
                        <a:pt x="294158" y="209672"/>
                        <a:pt x="261923" y="177437"/>
                        <a:pt x="222158" y="177437"/>
                      </a:cubicBezTo>
                      <a:close/>
                      <a:moveTo>
                        <a:pt x="383715" y="527"/>
                      </a:moveTo>
                      <a:cubicBezTo>
                        <a:pt x="421498" y="2348"/>
                        <a:pt x="459345" y="8903"/>
                        <a:pt x="495880" y="20470"/>
                      </a:cubicBezTo>
                      <a:cubicBezTo>
                        <a:pt x="689042" y="81626"/>
                        <a:pt x="777454" y="258985"/>
                        <a:pt x="689183" y="408243"/>
                      </a:cubicBezTo>
                      <a:cubicBezTo>
                        <a:pt x="618660" y="527490"/>
                        <a:pt x="454664" y="593305"/>
                        <a:pt x="291628" y="567791"/>
                      </a:cubicBezTo>
                      <a:lnTo>
                        <a:pt x="156416" y="685816"/>
                      </a:lnTo>
                      <a:lnTo>
                        <a:pt x="163815" y="526516"/>
                      </a:lnTo>
                      <a:cubicBezTo>
                        <a:pt x="-16551" y="433087"/>
                        <a:pt x="-54456" y="236186"/>
                        <a:pt x="82551" y="104389"/>
                      </a:cubicBezTo>
                      <a:cubicBezTo>
                        <a:pt x="157598" y="32196"/>
                        <a:pt x="270367" y="-4938"/>
                        <a:pt x="383715" y="527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4" name="任意多边形 403"/>
                <p:cNvSpPr/>
                <p:nvPr/>
              </p:nvSpPr>
              <p:spPr>
                <a:xfrm flipH="1">
                  <a:off x="10293437" y="3054667"/>
                  <a:ext cx="573240" cy="543401"/>
                </a:xfrm>
                <a:custGeom>
                  <a:avLst/>
                  <a:gdLst>
                    <a:gd name="connsiteX0" fmla="*/ 481465 w 723474"/>
                    <a:gd name="connsiteY0" fmla="*/ 177437 h 685816"/>
                    <a:gd name="connsiteX1" fmla="*/ 409465 w 723474"/>
                    <a:gd name="connsiteY1" fmla="*/ 249437 h 685816"/>
                    <a:gd name="connsiteX2" fmla="*/ 481465 w 723474"/>
                    <a:gd name="connsiteY2" fmla="*/ 321437 h 685816"/>
                    <a:gd name="connsiteX3" fmla="*/ 553465 w 723474"/>
                    <a:gd name="connsiteY3" fmla="*/ 249437 h 685816"/>
                    <a:gd name="connsiteX4" fmla="*/ 481465 w 723474"/>
                    <a:gd name="connsiteY4" fmla="*/ 177437 h 685816"/>
                    <a:gd name="connsiteX5" fmla="*/ 222158 w 723474"/>
                    <a:gd name="connsiteY5" fmla="*/ 177437 h 685816"/>
                    <a:gd name="connsiteX6" fmla="*/ 150158 w 723474"/>
                    <a:gd name="connsiteY6" fmla="*/ 249437 h 685816"/>
                    <a:gd name="connsiteX7" fmla="*/ 222158 w 723474"/>
                    <a:gd name="connsiteY7" fmla="*/ 321437 h 685816"/>
                    <a:gd name="connsiteX8" fmla="*/ 294158 w 723474"/>
                    <a:gd name="connsiteY8" fmla="*/ 249437 h 685816"/>
                    <a:gd name="connsiteX9" fmla="*/ 222158 w 723474"/>
                    <a:gd name="connsiteY9" fmla="*/ 177437 h 685816"/>
                    <a:gd name="connsiteX10" fmla="*/ 383715 w 723474"/>
                    <a:gd name="connsiteY10" fmla="*/ 527 h 685816"/>
                    <a:gd name="connsiteX11" fmla="*/ 495880 w 723474"/>
                    <a:gd name="connsiteY11" fmla="*/ 20470 h 685816"/>
                    <a:gd name="connsiteX12" fmla="*/ 689183 w 723474"/>
                    <a:gd name="connsiteY12" fmla="*/ 408243 h 685816"/>
                    <a:gd name="connsiteX13" fmla="*/ 291628 w 723474"/>
                    <a:gd name="connsiteY13" fmla="*/ 567791 h 685816"/>
                    <a:gd name="connsiteX14" fmla="*/ 156416 w 723474"/>
                    <a:gd name="connsiteY14" fmla="*/ 685816 h 685816"/>
                    <a:gd name="connsiteX15" fmla="*/ 163815 w 723474"/>
                    <a:gd name="connsiteY15" fmla="*/ 526516 h 685816"/>
                    <a:gd name="connsiteX16" fmla="*/ 82551 w 723474"/>
                    <a:gd name="connsiteY16" fmla="*/ 104389 h 685816"/>
                    <a:gd name="connsiteX17" fmla="*/ 383715 w 723474"/>
                    <a:gd name="connsiteY17" fmla="*/ 527 h 685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23474" h="685816">
                      <a:moveTo>
                        <a:pt x="481465" y="177437"/>
                      </a:moveTo>
                      <a:cubicBezTo>
                        <a:pt x="441700" y="177437"/>
                        <a:pt x="409465" y="209672"/>
                        <a:pt x="409465" y="249437"/>
                      </a:cubicBezTo>
                      <a:cubicBezTo>
                        <a:pt x="409465" y="289202"/>
                        <a:pt x="441700" y="321437"/>
                        <a:pt x="481465" y="321437"/>
                      </a:cubicBezTo>
                      <a:cubicBezTo>
                        <a:pt x="521230" y="321437"/>
                        <a:pt x="553465" y="289202"/>
                        <a:pt x="553465" y="249437"/>
                      </a:cubicBezTo>
                      <a:cubicBezTo>
                        <a:pt x="553465" y="209672"/>
                        <a:pt x="521230" y="177437"/>
                        <a:pt x="481465" y="177437"/>
                      </a:cubicBezTo>
                      <a:close/>
                      <a:moveTo>
                        <a:pt x="222158" y="177437"/>
                      </a:moveTo>
                      <a:cubicBezTo>
                        <a:pt x="182393" y="177437"/>
                        <a:pt x="150158" y="209672"/>
                        <a:pt x="150158" y="249437"/>
                      </a:cubicBezTo>
                      <a:cubicBezTo>
                        <a:pt x="150158" y="289202"/>
                        <a:pt x="182393" y="321437"/>
                        <a:pt x="222158" y="321437"/>
                      </a:cubicBezTo>
                      <a:cubicBezTo>
                        <a:pt x="261923" y="321437"/>
                        <a:pt x="294158" y="289202"/>
                        <a:pt x="294158" y="249437"/>
                      </a:cubicBezTo>
                      <a:cubicBezTo>
                        <a:pt x="294158" y="209672"/>
                        <a:pt x="261923" y="177437"/>
                        <a:pt x="222158" y="177437"/>
                      </a:cubicBezTo>
                      <a:close/>
                      <a:moveTo>
                        <a:pt x="383715" y="527"/>
                      </a:moveTo>
                      <a:cubicBezTo>
                        <a:pt x="421498" y="2348"/>
                        <a:pt x="459345" y="8903"/>
                        <a:pt x="495880" y="20470"/>
                      </a:cubicBezTo>
                      <a:cubicBezTo>
                        <a:pt x="689042" y="81626"/>
                        <a:pt x="777454" y="258985"/>
                        <a:pt x="689183" y="408243"/>
                      </a:cubicBezTo>
                      <a:cubicBezTo>
                        <a:pt x="618660" y="527490"/>
                        <a:pt x="454664" y="593305"/>
                        <a:pt x="291628" y="567791"/>
                      </a:cubicBezTo>
                      <a:lnTo>
                        <a:pt x="156416" y="685816"/>
                      </a:lnTo>
                      <a:lnTo>
                        <a:pt x="163815" y="526516"/>
                      </a:lnTo>
                      <a:cubicBezTo>
                        <a:pt x="-16551" y="433087"/>
                        <a:pt x="-54456" y="236186"/>
                        <a:pt x="82551" y="104389"/>
                      </a:cubicBezTo>
                      <a:cubicBezTo>
                        <a:pt x="157598" y="32196"/>
                        <a:pt x="270367" y="-4938"/>
                        <a:pt x="383715" y="527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30" name="直角三角形 29"/>
          <p:cNvSpPr/>
          <p:nvPr/>
        </p:nvSpPr>
        <p:spPr>
          <a:xfrm rot="10800000">
            <a:off x="7232072" y="1454728"/>
            <a:ext cx="2052000" cy="20520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2" name="任意多边形 411"/>
          <p:cNvSpPr/>
          <p:nvPr/>
        </p:nvSpPr>
        <p:spPr>
          <a:xfrm>
            <a:off x="7186603" y="3529000"/>
            <a:ext cx="2052000" cy="2052000"/>
          </a:xfrm>
          <a:custGeom>
            <a:avLst/>
            <a:gdLst>
              <a:gd name="connsiteX0" fmla="*/ 0 w 2420471"/>
              <a:gd name="connsiteY0" fmla="*/ 1380565 h 1380565"/>
              <a:gd name="connsiteX1" fmla="*/ 2420471 w 2420471"/>
              <a:gd name="connsiteY1" fmla="*/ 1380565 h 1380565"/>
              <a:gd name="connsiteX2" fmla="*/ 2420471 w 2420471"/>
              <a:gd name="connsiteY2" fmla="*/ 0 h 1380565"/>
              <a:gd name="connsiteX3" fmla="*/ 0 w 2420471"/>
              <a:gd name="connsiteY3" fmla="*/ 1380565 h 1380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0471" h="1380565">
                <a:moveTo>
                  <a:pt x="0" y="1380565"/>
                </a:moveTo>
                <a:lnTo>
                  <a:pt x="2420471" y="1380565"/>
                </a:lnTo>
                <a:lnTo>
                  <a:pt x="2420471" y="0"/>
                </a:lnTo>
                <a:lnTo>
                  <a:pt x="0" y="1380565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00900" y="1104900"/>
            <a:ext cx="2247900" cy="4953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144104" y="1413083"/>
            <a:ext cx="4120417" cy="4159324"/>
            <a:chOff x="5144104" y="1413083"/>
            <a:chExt cx="4120417" cy="4159324"/>
          </a:xfrm>
        </p:grpSpPr>
        <p:grpSp>
          <p:nvGrpSpPr>
            <p:cNvPr id="2" name="组合 1"/>
            <p:cNvGrpSpPr/>
            <p:nvPr/>
          </p:nvGrpSpPr>
          <p:grpSpPr>
            <a:xfrm>
              <a:off x="7201504" y="1413083"/>
              <a:ext cx="2063017" cy="4159324"/>
              <a:chOff x="7201504" y="1413083"/>
              <a:chExt cx="2063017" cy="4159324"/>
            </a:xfrm>
          </p:grpSpPr>
          <p:grpSp>
            <p:nvGrpSpPr>
              <p:cNvPr id="9" name="组合 8"/>
              <p:cNvGrpSpPr/>
              <p:nvPr/>
            </p:nvGrpSpPr>
            <p:grpSpPr>
              <a:xfrm rot="5400000" flipH="1">
                <a:off x="7201504" y="1418591"/>
                <a:ext cx="2063017" cy="2052001"/>
                <a:chOff x="7171979" y="1443211"/>
                <a:chExt cx="2063017" cy="2052001"/>
              </a:xfrm>
            </p:grpSpPr>
            <p:sp>
              <p:nvSpPr>
                <p:cNvPr id="7" name="直角三角形 6"/>
                <p:cNvSpPr/>
                <p:nvPr/>
              </p:nvSpPr>
              <p:spPr>
                <a:xfrm>
                  <a:off x="7182996" y="1443211"/>
                  <a:ext cx="2052000" cy="2052000"/>
                </a:xfrm>
                <a:prstGeom prst="rtTriangl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6" name="直角三角形 175"/>
                <p:cNvSpPr/>
                <p:nvPr/>
              </p:nvSpPr>
              <p:spPr>
                <a:xfrm flipH="1" flipV="1">
                  <a:off x="7171979" y="1443212"/>
                  <a:ext cx="2052000" cy="2052000"/>
                </a:xfrm>
                <a:prstGeom prst="rtTriangl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08" name="组合 407"/>
              <p:cNvGrpSpPr/>
              <p:nvPr/>
            </p:nvGrpSpPr>
            <p:grpSpPr>
              <a:xfrm rot="10800000" flipH="1">
                <a:off x="7201504" y="3520406"/>
                <a:ext cx="2063017" cy="2052001"/>
                <a:chOff x="7171979" y="1443211"/>
                <a:chExt cx="2063017" cy="2052001"/>
              </a:xfrm>
            </p:grpSpPr>
            <p:sp>
              <p:nvSpPr>
                <p:cNvPr id="410" name="直角三角形 409"/>
                <p:cNvSpPr/>
                <p:nvPr/>
              </p:nvSpPr>
              <p:spPr>
                <a:xfrm>
                  <a:off x="7182996" y="1443211"/>
                  <a:ext cx="2052000" cy="2052000"/>
                </a:xfrm>
                <a:prstGeom prst="rtTriangl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1" name="直角三角形 410"/>
                <p:cNvSpPr/>
                <p:nvPr/>
              </p:nvSpPr>
              <p:spPr>
                <a:xfrm flipH="1" flipV="1">
                  <a:off x="7171979" y="1443212"/>
                  <a:ext cx="2052000" cy="2052000"/>
                </a:xfrm>
                <a:prstGeom prst="rtTriangl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55" name="组合 154"/>
            <p:cNvGrpSpPr/>
            <p:nvPr/>
          </p:nvGrpSpPr>
          <p:grpSpPr>
            <a:xfrm flipH="1">
              <a:off x="5144104" y="1413083"/>
              <a:ext cx="2063017" cy="4159324"/>
              <a:chOff x="7201504" y="1413083"/>
              <a:chExt cx="2063017" cy="4159324"/>
            </a:xfrm>
          </p:grpSpPr>
          <p:grpSp>
            <p:nvGrpSpPr>
              <p:cNvPr id="156" name="组合 155"/>
              <p:cNvGrpSpPr/>
              <p:nvPr/>
            </p:nvGrpSpPr>
            <p:grpSpPr>
              <a:xfrm rot="5400000" flipH="1">
                <a:off x="7201504" y="1418591"/>
                <a:ext cx="2063017" cy="2052001"/>
                <a:chOff x="7171979" y="1443211"/>
                <a:chExt cx="2063017" cy="2052001"/>
              </a:xfrm>
            </p:grpSpPr>
            <p:sp>
              <p:nvSpPr>
                <p:cNvPr id="160" name="直角三角形 159"/>
                <p:cNvSpPr/>
                <p:nvPr/>
              </p:nvSpPr>
              <p:spPr>
                <a:xfrm>
                  <a:off x="7182996" y="1443211"/>
                  <a:ext cx="2052000" cy="2052000"/>
                </a:xfrm>
                <a:prstGeom prst="rtTriangl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1" name="直角三角形 160"/>
                <p:cNvSpPr/>
                <p:nvPr/>
              </p:nvSpPr>
              <p:spPr>
                <a:xfrm flipH="1" flipV="1">
                  <a:off x="7171979" y="1443212"/>
                  <a:ext cx="2052000" cy="2052000"/>
                </a:xfrm>
                <a:prstGeom prst="rtTriangl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7" name="组合 156"/>
              <p:cNvGrpSpPr/>
              <p:nvPr/>
            </p:nvGrpSpPr>
            <p:grpSpPr>
              <a:xfrm rot="10800000" flipH="1">
                <a:off x="7201504" y="3520406"/>
                <a:ext cx="2063017" cy="2052001"/>
                <a:chOff x="7171979" y="1443211"/>
                <a:chExt cx="2063017" cy="2052001"/>
              </a:xfrm>
            </p:grpSpPr>
            <p:sp>
              <p:nvSpPr>
                <p:cNvPr id="158" name="直角三角形 157"/>
                <p:cNvSpPr/>
                <p:nvPr/>
              </p:nvSpPr>
              <p:spPr>
                <a:xfrm>
                  <a:off x="7182996" y="1443211"/>
                  <a:ext cx="2052000" cy="2052000"/>
                </a:xfrm>
                <a:prstGeom prst="rtTriangl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9" name="直角三角形 158"/>
                <p:cNvSpPr/>
                <p:nvPr/>
              </p:nvSpPr>
              <p:spPr>
                <a:xfrm flipH="1" flipV="1">
                  <a:off x="7171979" y="1443212"/>
                  <a:ext cx="2052000" cy="2052000"/>
                </a:xfrm>
                <a:prstGeom prst="rtTriangl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5" name="等腰三角形 4"/>
          <p:cNvSpPr/>
          <p:nvPr/>
        </p:nvSpPr>
        <p:spPr>
          <a:xfrm rot="16200000" flipH="1">
            <a:off x="4063180" y="2450802"/>
            <a:ext cx="4045457" cy="2082306"/>
          </a:xfrm>
          <a:custGeom>
            <a:avLst/>
            <a:gdLst>
              <a:gd name="connsiteX0" fmla="*/ 0 w 4170356"/>
              <a:gd name="connsiteY0" fmla="*/ 2057400 h 2057400"/>
              <a:gd name="connsiteX1" fmla="*/ 2085178 w 4170356"/>
              <a:gd name="connsiteY1" fmla="*/ 0 h 2057400"/>
              <a:gd name="connsiteX2" fmla="*/ 4170356 w 4170356"/>
              <a:gd name="connsiteY2" fmla="*/ 2057400 h 2057400"/>
              <a:gd name="connsiteX3" fmla="*/ 0 w 4170356"/>
              <a:gd name="connsiteY3" fmla="*/ 2057400 h 2057400"/>
              <a:gd name="connsiteX0" fmla="*/ 0 w 4170356"/>
              <a:gd name="connsiteY0" fmla="*/ 2082306 h 2082306"/>
              <a:gd name="connsiteX1" fmla="*/ 2092294 w 4170356"/>
              <a:gd name="connsiteY1" fmla="*/ 0 h 2082306"/>
              <a:gd name="connsiteX2" fmla="*/ 4170356 w 4170356"/>
              <a:gd name="connsiteY2" fmla="*/ 2082306 h 2082306"/>
              <a:gd name="connsiteX3" fmla="*/ 0 w 4170356"/>
              <a:gd name="connsiteY3" fmla="*/ 2082306 h 2082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70356" h="2082306">
                <a:moveTo>
                  <a:pt x="0" y="2082306"/>
                </a:moveTo>
                <a:lnTo>
                  <a:pt x="2092294" y="0"/>
                </a:lnTo>
                <a:lnTo>
                  <a:pt x="4170356" y="2082306"/>
                </a:lnTo>
                <a:lnTo>
                  <a:pt x="0" y="2082306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文本框 169"/>
          <p:cNvSpPr txBox="1"/>
          <p:nvPr/>
        </p:nvSpPr>
        <p:spPr>
          <a:xfrm>
            <a:off x="2873828" y="5708468"/>
            <a:ext cx="9541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spc="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可是</a:t>
            </a:r>
            <a:endParaRPr lang="zh-CN" altLang="en-US" dirty="0"/>
          </a:p>
        </p:txBody>
      </p:sp>
      <p:sp>
        <p:nvSpPr>
          <p:cNvPr id="171" name="文本框 170"/>
          <p:cNvSpPr txBox="1"/>
          <p:nvPr/>
        </p:nvSpPr>
        <p:spPr>
          <a:xfrm>
            <a:off x="3644537" y="5708468"/>
            <a:ext cx="13388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spc="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当我们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00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726"/>
    </mc:Choice>
    <mc:Fallback xmlns="">
      <p:transition advClick="0" advTm="7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repeatCount="2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7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7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0" name="组合 209"/>
          <p:cNvGrpSpPr/>
          <p:nvPr/>
        </p:nvGrpSpPr>
        <p:grpSpPr>
          <a:xfrm>
            <a:off x="6140089" y="3487508"/>
            <a:ext cx="1037678" cy="1037678"/>
            <a:chOff x="5816239" y="3239858"/>
            <a:chExt cx="1037678" cy="1037678"/>
          </a:xfrm>
        </p:grpSpPr>
        <p:grpSp>
          <p:nvGrpSpPr>
            <p:cNvPr id="211" name="组合 210"/>
            <p:cNvGrpSpPr/>
            <p:nvPr/>
          </p:nvGrpSpPr>
          <p:grpSpPr>
            <a:xfrm>
              <a:off x="5816239" y="3239858"/>
              <a:ext cx="1037678" cy="1037678"/>
              <a:chOff x="-1781726" y="512424"/>
              <a:chExt cx="1037678" cy="1037678"/>
            </a:xfrm>
          </p:grpSpPr>
          <p:sp>
            <p:nvSpPr>
              <p:cNvPr id="213" name="矩形 212"/>
              <p:cNvSpPr/>
              <p:nvPr/>
            </p:nvSpPr>
            <p:spPr>
              <a:xfrm>
                <a:off x="-1781726" y="512424"/>
                <a:ext cx="1037678" cy="10376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4" name="矩形 213"/>
              <p:cNvSpPr/>
              <p:nvPr/>
            </p:nvSpPr>
            <p:spPr>
              <a:xfrm>
                <a:off x="-1725851" y="568299"/>
                <a:ext cx="925929" cy="92592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2" name="任意多边形 211"/>
            <p:cNvSpPr/>
            <p:nvPr/>
          </p:nvSpPr>
          <p:spPr>
            <a:xfrm>
              <a:off x="6072273" y="3525719"/>
              <a:ext cx="586853" cy="554441"/>
            </a:xfrm>
            <a:custGeom>
              <a:avLst/>
              <a:gdLst>
                <a:gd name="connsiteX0" fmla="*/ 425832 w 586853"/>
                <a:gd name="connsiteY0" fmla="*/ 146480 h 554441"/>
                <a:gd name="connsiteX1" fmla="*/ 371832 w 586853"/>
                <a:gd name="connsiteY1" fmla="*/ 200480 h 554441"/>
                <a:gd name="connsiteX2" fmla="*/ 425832 w 586853"/>
                <a:gd name="connsiteY2" fmla="*/ 254480 h 554441"/>
                <a:gd name="connsiteX3" fmla="*/ 479832 w 586853"/>
                <a:gd name="connsiteY3" fmla="*/ 200480 h 554441"/>
                <a:gd name="connsiteX4" fmla="*/ 425832 w 586853"/>
                <a:gd name="connsiteY4" fmla="*/ 146480 h 554441"/>
                <a:gd name="connsiteX5" fmla="*/ 276307 w 586853"/>
                <a:gd name="connsiteY5" fmla="*/ 146480 h 554441"/>
                <a:gd name="connsiteX6" fmla="*/ 222307 w 586853"/>
                <a:gd name="connsiteY6" fmla="*/ 200480 h 554441"/>
                <a:gd name="connsiteX7" fmla="*/ 276307 w 586853"/>
                <a:gd name="connsiteY7" fmla="*/ 254480 h 554441"/>
                <a:gd name="connsiteX8" fmla="*/ 330307 w 586853"/>
                <a:gd name="connsiteY8" fmla="*/ 200480 h 554441"/>
                <a:gd name="connsiteX9" fmla="*/ 276307 w 586853"/>
                <a:gd name="connsiteY9" fmla="*/ 146480 h 554441"/>
                <a:gd name="connsiteX10" fmla="*/ 132534 w 586853"/>
                <a:gd name="connsiteY10" fmla="*/ 146480 h 554441"/>
                <a:gd name="connsiteX11" fmla="*/ 78534 w 586853"/>
                <a:gd name="connsiteY11" fmla="*/ 200480 h 554441"/>
                <a:gd name="connsiteX12" fmla="*/ 132534 w 586853"/>
                <a:gd name="connsiteY12" fmla="*/ 254480 h 554441"/>
                <a:gd name="connsiteX13" fmla="*/ 186534 w 586853"/>
                <a:gd name="connsiteY13" fmla="*/ 200480 h 554441"/>
                <a:gd name="connsiteX14" fmla="*/ 132534 w 586853"/>
                <a:gd name="connsiteY14" fmla="*/ 146480 h 554441"/>
                <a:gd name="connsiteX15" fmla="*/ 65966 w 586853"/>
                <a:gd name="connsiteY15" fmla="*/ 0 h 554441"/>
                <a:gd name="connsiteX16" fmla="*/ 342331 w 586853"/>
                <a:gd name="connsiteY16" fmla="*/ 0 h 554441"/>
                <a:gd name="connsiteX17" fmla="*/ 489044 w 586853"/>
                <a:gd name="connsiteY17" fmla="*/ 0 h 554441"/>
                <a:gd name="connsiteX18" fmla="*/ 520887 w 586853"/>
                <a:gd name="connsiteY18" fmla="*/ 0 h 554441"/>
                <a:gd name="connsiteX19" fmla="*/ 586853 w 586853"/>
                <a:gd name="connsiteY19" fmla="*/ 65966 h 554441"/>
                <a:gd name="connsiteX20" fmla="*/ 586853 w 586853"/>
                <a:gd name="connsiteY20" fmla="*/ 230875 h 554441"/>
                <a:gd name="connsiteX21" fmla="*/ 586853 w 586853"/>
                <a:gd name="connsiteY21" fmla="*/ 329820 h 554441"/>
                <a:gd name="connsiteX22" fmla="*/ 520887 w 586853"/>
                <a:gd name="connsiteY22" fmla="*/ 395786 h 554441"/>
                <a:gd name="connsiteX23" fmla="*/ 489044 w 586853"/>
                <a:gd name="connsiteY23" fmla="*/ 395786 h 554441"/>
                <a:gd name="connsiteX24" fmla="*/ 348591 w 586853"/>
                <a:gd name="connsiteY24" fmla="*/ 554441 h 554441"/>
                <a:gd name="connsiteX25" fmla="*/ 342331 w 586853"/>
                <a:gd name="connsiteY25" fmla="*/ 395786 h 554441"/>
                <a:gd name="connsiteX26" fmla="*/ 65966 w 586853"/>
                <a:gd name="connsiteY26" fmla="*/ 395786 h 554441"/>
                <a:gd name="connsiteX27" fmla="*/ 0 w 586853"/>
                <a:gd name="connsiteY27" fmla="*/ 329820 h 554441"/>
                <a:gd name="connsiteX28" fmla="*/ 0 w 586853"/>
                <a:gd name="connsiteY28" fmla="*/ 230875 h 554441"/>
                <a:gd name="connsiteX29" fmla="*/ 0 w 586853"/>
                <a:gd name="connsiteY29" fmla="*/ 65966 h 554441"/>
                <a:gd name="connsiteX30" fmla="*/ 65966 w 586853"/>
                <a:gd name="connsiteY30" fmla="*/ 0 h 554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86853" h="554441">
                  <a:moveTo>
                    <a:pt x="425832" y="146480"/>
                  </a:moveTo>
                  <a:cubicBezTo>
                    <a:pt x="396009" y="146480"/>
                    <a:pt x="371832" y="170657"/>
                    <a:pt x="371832" y="200480"/>
                  </a:cubicBezTo>
                  <a:cubicBezTo>
                    <a:pt x="371832" y="230303"/>
                    <a:pt x="396009" y="254480"/>
                    <a:pt x="425832" y="254480"/>
                  </a:cubicBezTo>
                  <a:cubicBezTo>
                    <a:pt x="455655" y="254480"/>
                    <a:pt x="479832" y="230303"/>
                    <a:pt x="479832" y="200480"/>
                  </a:cubicBezTo>
                  <a:cubicBezTo>
                    <a:pt x="479832" y="170657"/>
                    <a:pt x="455655" y="146480"/>
                    <a:pt x="425832" y="146480"/>
                  </a:cubicBezTo>
                  <a:close/>
                  <a:moveTo>
                    <a:pt x="276307" y="146480"/>
                  </a:moveTo>
                  <a:cubicBezTo>
                    <a:pt x="246484" y="146480"/>
                    <a:pt x="222307" y="170657"/>
                    <a:pt x="222307" y="200480"/>
                  </a:cubicBezTo>
                  <a:cubicBezTo>
                    <a:pt x="222307" y="230303"/>
                    <a:pt x="246484" y="254480"/>
                    <a:pt x="276307" y="254480"/>
                  </a:cubicBezTo>
                  <a:cubicBezTo>
                    <a:pt x="306130" y="254480"/>
                    <a:pt x="330307" y="230303"/>
                    <a:pt x="330307" y="200480"/>
                  </a:cubicBezTo>
                  <a:cubicBezTo>
                    <a:pt x="330307" y="170657"/>
                    <a:pt x="306130" y="146480"/>
                    <a:pt x="276307" y="146480"/>
                  </a:cubicBezTo>
                  <a:close/>
                  <a:moveTo>
                    <a:pt x="132534" y="146480"/>
                  </a:moveTo>
                  <a:cubicBezTo>
                    <a:pt x="102711" y="146480"/>
                    <a:pt x="78534" y="170657"/>
                    <a:pt x="78534" y="200480"/>
                  </a:cubicBezTo>
                  <a:cubicBezTo>
                    <a:pt x="78534" y="230303"/>
                    <a:pt x="102711" y="254480"/>
                    <a:pt x="132534" y="254480"/>
                  </a:cubicBezTo>
                  <a:cubicBezTo>
                    <a:pt x="162357" y="254480"/>
                    <a:pt x="186534" y="230303"/>
                    <a:pt x="186534" y="200480"/>
                  </a:cubicBezTo>
                  <a:cubicBezTo>
                    <a:pt x="186534" y="170657"/>
                    <a:pt x="162357" y="146480"/>
                    <a:pt x="132534" y="146480"/>
                  </a:cubicBezTo>
                  <a:close/>
                  <a:moveTo>
                    <a:pt x="65966" y="0"/>
                  </a:moveTo>
                  <a:lnTo>
                    <a:pt x="342331" y="0"/>
                  </a:lnTo>
                  <a:lnTo>
                    <a:pt x="489044" y="0"/>
                  </a:lnTo>
                  <a:lnTo>
                    <a:pt x="520887" y="0"/>
                  </a:lnTo>
                  <a:cubicBezTo>
                    <a:pt x="557319" y="0"/>
                    <a:pt x="586853" y="29534"/>
                    <a:pt x="586853" y="65966"/>
                  </a:cubicBezTo>
                  <a:lnTo>
                    <a:pt x="586853" y="230875"/>
                  </a:lnTo>
                  <a:lnTo>
                    <a:pt x="586853" y="329820"/>
                  </a:lnTo>
                  <a:cubicBezTo>
                    <a:pt x="586853" y="366252"/>
                    <a:pt x="557319" y="395786"/>
                    <a:pt x="520887" y="395786"/>
                  </a:cubicBezTo>
                  <a:lnTo>
                    <a:pt x="489044" y="395786"/>
                  </a:lnTo>
                  <a:lnTo>
                    <a:pt x="348591" y="554441"/>
                  </a:lnTo>
                  <a:lnTo>
                    <a:pt x="342331" y="395786"/>
                  </a:lnTo>
                  <a:lnTo>
                    <a:pt x="65966" y="395786"/>
                  </a:lnTo>
                  <a:cubicBezTo>
                    <a:pt x="29534" y="395786"/>
                    <a:pt x="0" y="366252"/>
                    <a:pt x="0" y="329820"/>
                  </a:cubicBezTo>
                  <a:lnTo>
                    <a:pt x="0" y="230875"/>
                  </a:lnTo>
                  <a:lnTo>
                    <a:pt x="0" y="65966"/>
                  </a:lnTo>
                  <a:cubicBezTo>
                    <a:pt x="0" y="29534"/>
                    <a:pt x="29534" y="0"/>
                    <a:pt x="65966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5" name="组合 214"/>
          <p:cNvGrpSpPr/>
          <p:nvPr/>
        </p:nvGrpSpPr>
        <p:grpSpPr>
          <a:xfrm>
            <a:off x="6140089" y="2458245"/>
            <a:ext cx="1037678" cy="1037678"/>
            <a:chOff x="5816239" y="2210595"/>
            <a:chExt cx="1037678" cy="1037678"/>
          </a:xfrm>
        </p:grpSpPr>
        <p:grpSp>
          <p:nvGrpSpPr>
            <p:cNvPr id="216" name="组合 215"/>
            <p:cNvGrpSpPr/>
            <p:nvPr/>
          </p:nvGrpSpPr>
          <p:grpSpPr>
            <a:xfrm>
              <a:off x="5816239" y="2210595"/>
              <a:ext cx="1037678" cy="1037678"/>
              <a:chOff x="-1781726" y="512424"/>
              <a:chExt cx="1037678" cy="1037678"/>
            </a:xfrm>
          </p:grpSpPr>
          <p:sp>
            <p:nvSpPr>
              <p:cNvPr id="218" name="矩形 217"/>
              <p:cNvSpPr/>
              <p:nvPr/>
            </p:nvSpPr>
            <p:spPr>
              <a:xfrm>
                <a:off x="-1781726" y="512424"/>
                <a:ext cx="1037678" cy="10376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9" name="矩形 218"/>
              <p:cNvSpPr/>
              <p:nvPr/>
            </p:nvSpPr>
            <p:spPr>
              <a:xfrm>
                <a:off x="-1725851" y="568299"/>
                <a:ext cx="925929" cy="92592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7" name="任意多边形 216"/>
            <p:cNvSpPr/>
            <p:nvPr/>
          </p:nvSpPr>
          <p:spPr>
            <a:xfrm>
              <a:off x="6019135" y="2415822"/>
              <a:ext cx="603882" cy="603882"/>
            </a:xfrm>
            <a:custGeom>
              <a:avLst/>
              <a:gdLst/>
              <a:ahLst/>
              <a:cxnLst/>
              <a:rect l="l" t="t" r="r" b="b"/>
              <a:pathLst>
                <a:path w="603882" h="603882">
                  <a:moveTo>
                    <a:pt x="364344" y="256601"/>
                  </a:moveTo>
                  <a:cubicBezTo>
                    <a:pt x="353678" y="258734"/>
                    <a:pt x="335546" y="260867"/>
                    <a:pt x="309948" y="263001"/>
                  </a:cubicBezTo>
                  <a:cubicBezTo>
                    <a:pt x="287549" y="265134"/>
                    <a:pt x="274217" y="265667"/>
                    <a:pt x="269950" y="264601"/>
                  </a:cubicBezTo>
                  <a:cubicBezTo>
                    <a:pt x="266750" y="264601"/>
                    <a:pt x="264084" y="264067"/>
                    <a:pt x="261951" y="263001"/>
                  </a:cubicBezTo>
                  <a:cubicBezTo>
                    <a:pt x="257684" y="260867"/>
                    <a:pt x="254484" y="259801"/>
                    <a:pt x="252351" y="259801"/>
                  </a:cubicBezTo>
                  <a:cubicBezTo>
                    <a:pt x="239552" y="264067"/>
                    <a:pt x="232619" y="272067"/>
                    <a:pt x="231553" y="283799"/>
                  </a:cubicBezTo>
                  <a:cubicBezTo>
                    <a:pt x="233686" y="288066"/>
                    <a:pt x="235286" y="289132"/>
                    <a:pt x="236352" y="286999"/>
                  </a:cubicBezTo>
                  <a:cubicBezTo>
                    <a:pt x="245952" y="286999"/>
                    <a:pt x="255551" y="285933"/>
                    <a:pt x="265150" y="283799"/>
                  </a:cubicBezTo>
                  <a:cubicBezTo>
                    <a:pt x="287549" y="279533"/>
                    <a:pt x="317947" y="277933"/>
                    <a:pt x="356345" y="279000"/>
                  </a:cubicBezTo>
                  <a:cubicBezTo>
                    <a:pt x="356345" y="281133"/>
                    <a:pt x="356345" y="282200"/>
                    <a:pt x="356345" y="282200"/>
                  </a:cubicBezTo>
                  <a:cubicBezTo>
                    <a:pt x="309414" y="330197"/>
                    <a:pt x="268350" y="367528"/>
                    <a:pt x="233152" y="394193"/>
                  </a:cubicBezTo>
                  <a:cubicBezTo>
                    <a:pt x="232086" y="396326"/>
                    <a:pt x="229419" y="397926"/>
                    <a:pt x="225153" y="398992"/>
                  </a:cubicBezTo>
                  <a:cubicBezTo>
                    <a:pt x="220887" y="401126"/>
                    <a:pt x="218753" y="402726"/>
                    <a:pt x="218753" y="403792"/>
                  </a:cubicBezTo>
                  <a:cubicBezTo>
                    <a:pt x="215554" y="406992"/>
                    <a:pt x="214487" y="409658"/>
                    <a:pt x="215554" y="411792"/>
                  </a:cubicBezTo>
                  <a:cubicBezTo>
                    <a:pt x="217687" y="419258"/>
                    <a:pt x="221420" y="426724"/>
                    <a:pt x="226753" y="434190"/>
                  </a:cubicBezTo>
                  <a:cubicBezTo>
                    <a:pt x="227819" y="435257"/>
                    <a:pt x="229953" y="435790"/>
                    <a:pt x="233152" y="435790"/>
                  </a:cubicBezTo>
                  <a:cubicBezTo>
                    <a:pt x="244885" y="432590"/>
                    <a:pt x="265150" y="430457"/>
                    <a:pt x="293949" y="429391"/>
                  </a:cubicBezTo>
                  <a:cubicBezTo>
                    <a:pt x="300348" y="430457"/>
                    <a:pt x="308348" y="431524"/>
                    <a:pt x="317947" y="432590"/>
                  </a:cubicBezTo>
                  <a:cubicBezTo>
                    <a:pt x="339279" y="434724"/>
                    <a:pt x="354745" y="435790"/>
                    <a:pt x="364344" y="435790"/>
                  </a:cubicBezTo>
                  <a:cubicBezTo>
                    <a:pt x="379277" y="434724"/>
                    <a:pt x="392076" y="425657"/>
                    <a:pt x="402742" y="408592"/>
                  </a:cubicBezTo>
                  <a:cubicBezTo>
                    <a:pt x="401676" y="407525"/>
                    <a:pt x="401142" y="406459"/>
                    <a:pt x="401142" y="405392"/>
                  </a:cubicBezTo>
                  <a:cubicBezTo>
                    <a:pt x="381943" y="411792"/>
                    <a:pt x="340879" y="414458"/>
                    <a:pt x="277950" y="413392"/>
                  </a:cubicBezTo>
                  <a:cubicBezTo>
                    <a:pt x="263017" y="412325"/>
                    <a:pt x="252885" y="411792"/>
                    <a:pt x="247552" y="411792"/>
                  </a:cubicBezTo>
                  <a:cubicBezTo>
                    <a:pt x="245418" y="410725"/>
                    <a:pt x="245418" y="409658"/>
                    <a:pt x="247552" y="408592"/>
                  </a:cubicBezTo>
                  <a:cubicBezTo>
                    <a:pt x="250751" y="405392"/>
                    <a:pt x="257151" y="399526"/>
                    <a:pt x="266750" y="390993"/>
                  </a:cubicBezTo>
                  <a:cubicBezTo>
                    <a:pt x="321147" y="338729"/>
                    <a:pt x="355812" y="307798"/>
                    <a:pt x="370744" y="298199"/>
                  </a:cubicBezTo>
                  <a:cubicBezTo>
                    <a:pt x="371811" y="298199"/>
                    <a:pt x="373944" y="297132"/>
                    <a:pt x="377144" y="294999"/>
                  </a:cubicBezTo>
                  <a:cubicBezTo>
                    <a:pt x="383543" y="291799"/>
                    <a:pt x="387810" y="289132"/>
                    <a:pt x="389943" y="286999"/>
                  </a:cubicBezTo>
                  <a:cubicBezTo>
                    <a:pt x="389943" y="286999"/>
                    <a:pt x="389943" y="286466"/>
                    <a:pt x="389943" y="285399"/>
                  </a:cubicBezTo>
                  <a:cubicBezTo>
                    <a:pt x="389943" y="283266"/>
                    <a:pt x="389943" y="281666"/>
                    <a:pt x="389943" y="280600"/>
                  </a:cubicBezTo>
                  <a:cubicBezTo>
                    <a:pt x="383543" y="267800"/>
                    <a:pt x="377144" y="259801"/>
                    <a:pt x="370744" y="256601"/>
                  </a:cubicBezTo>
                  <a:cubicBezTo>
                    <a:pt x="369677" y="256601"/>
                    <a:pt x="368611" y="256601"/>
                    <a:pt x="367544" y="256601"/>
                  </a:cubicBezTo>
                  <a:cubicBezTo>
                    <a:pt x="365411" y="256601"/>
                    <a:pt x="364344" y="256601"/>
                    <a:pt x="364344" y="256601"/>
                  </a:cubicBezTo>
                  <a:close/>
                  <a:moveTo>
                    <a:pt x="301941" y="0"/>
                  </a:moveTo>
                  <a:lnTo>
                    <a:pt x="397332" y="195766"/>
                  </a:lnTo>
                  <a:lnTo>
                    <a:pt x="603882" y="230663"/>
                  </a:lnTo>
                  <a:lnTo>
                    <a:pt x="456287" y="386549"/>
                  </a:lnTo>
                  <a:lnTo>
                    <a:pt x="488551" y="603882"/>
                  </a:lnTo>
                  <a:lnTo>
                    <a:pt x="301941" y="504459"/>
                  </a:lnTo>
                  <a:lnTo>
                    <a:pt x="115331" y="603882"/>
                  </a:lnTo>
                  <a:lnTo>
                    <a:pt x="147595" y="386549"/>
                  </a:lnTo>
                  <a:lnTo>
                    <a:pt x="0" y="230663"/>
                  </a:lnTo>
                  <a:lnTo>
                    <a:pt x="206550" y="195766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4072066" y="3487508"/>
            <a:ext cx="1037678" cy="1037678"/>
            <a:chOff x="3748216" y="3239858"/>
            <a:chExt cx="1037678" cy="1037678"/>
          </a:xfrm>
        </p:grpSpPr>
        <p:grpSp>
          <p:nvGrpSpPr>
            <p:cNvPr id="221" name="组合 220"/>
            <p:cNvGrpSpPr/>
            <p:nvPr/>
          </p:nvGrpSpPr>
          <p:grpSpPr>
            <a:xfrm>
              <a:off x="3748216" y="3239858"/>
              <a:ext cx="1037678" cy="1037678"/>
              <a:chOff x="-1781726" y="512424"/>
              <a:chExt cx="1037678" cy="1037678"/>
            </a:xfrm>
          </p:grpSpPr>
          <p:sp>
            <p:nvSpPr>
              <p:cNvPr id="223" name="矩形 222"/>
              <p:cNvSpPr/>
              <p:nvPr/>
            </p:nvSpPr>
            <p:spPr>
              <a:xfrm>
                <a:off x="-1781726" y="512424"/>
                <a:ext cx="1037678" cy="10376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4" name="矩形 223"/>
              <p:cNvSpPr/>
              <p:nvPr/>
            </p:nvSpPr>
            <p:spPr>
              <a:xfrm>
                <a:off x="-1725851" y="568299"/>
                <a:ext cx="925929" cy="92592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2" name="任意多边形 221"/>
            <p:cNvSpPr/>
            <p:nvPr/>
          </p:nvSpPr>
          <p:spPr>
            <a:xfrm>
              <a:off x="3957895" y="3431179"/>
              <a:ext cx="655670" cy="655668"/>
            </a:xfrm>
            <a:custGeom>
              <a:avLst/>
              <a:gdLst>
                <a:gd name="connsiteX0" fmla="*/ 406400 w 812801"/>
                <a:gd name="connsiteY0" fmla="*/ 219864 h 812801"/>
                <a:gd name="connsiteX1" fmla="*/ 271069 w 812801"/>
                <a:gd name="connsiteY1" fmla="*/ 355195 h 812801"/>
                <a:gd name="connsiteX2" fmla="*/ 281704 w 812801"/>
                <a:gd name="connsiteY2" fmla="*/ 407872 h 812801"/>
                <a:gd name="connsiteX3" fmla="*/ 300924 w 812801"/>
                <a:gd name="connsiteY3" fmla="*/ 436379 h 812801"/>
                <a:gd name="connsiteX4" fmla="*/ 257056 w 812801"/>
                <a:gd name="connsiteY4" fmla="*/ 495600 h 812801"/>
                <a:gd name="connsiteX5" fmla="*/ 198672 w 812801"/>
                <a:gd name="connsiteY5" fmla="*/ 719157 h 812801"/>
                <a:gd name="connsiteX6" fmla="*/ 283741 w 812801"/>
                <a:gd name="connsiteY6" fmla="*/ 719157 h 812801"/>
                <a:gd name="connsiteX7" fmla="*/ 314603 w 812801"/>
                <a:gd name="connsiteY7" fmla="*/ 513068 h 812801"/>
                <a:gd name="connsiteX8" fmla="*/ 337783 w 812801"/>
                <a:gd name="connsiteY8" fmla="*/ 469144 h 812801"/>
                <a:gd name="connsiteX9" fmla="*/ 353723 w 812801"/>
                <a:gd name="connsiteY9" fmla="*/ 479891 h 812801"/>
                <a:gd name="connsiteX10" fmla="*/ 406400 w 812801"/>
                <a:gd name="connsiteY10" fmla="*/ 490526 h 812801"/>
                <a:gd name="connsiteX11" fmla="*/ 541731 w 812801"/>
                <a:gd name="connsiteY11" fmla="*/ 355195 h 812801"/>
                <a:gd name="connsiteX12" fmla="*/ 406400 w 812801"/>
                <a:gd name="connsiteY12" fmla="*/ 219864 h 812801"/>
                <a:gd name="connsiteX13" fmla="*/ 395077 w 812801"/>
                <a:gd name="connsiteY13" fmla="*/ 112995 h 812801"/>
                <a:gd name="connsiteX14" fmla="*/ 257451 w 812801"/>
                <a:gd name="connsiteY14" fmla="*/ 163876 h 812801"/>
                <a:gd name="connsiteX15" fmla="*/ 176269 w 812801"/>
                <a:gd name="connsiteY15" fmla="*/ 431539 h 812801"/>
                <a:gd name="connsiteX16" fmla="*/ 222719 w 812801"/>
                <a:gd name="connsiteY16" fmla="*/ 416129 h 812801"/>
                <a:gd name="connsiteX17" fmla="*/ 287515 w 812801"/>
                <a:gd name="connsiteY17" fmla="*/ 202491 h 812801"/>
                <a:gd name="connsiteX18" fmla="*/ 510520 w 812801"/>
                <a:gd name="connsiteY18" fmla="*/ 192066 h 812801"/>
                <a:gd name="connsiteX19" fmla="*/ 594965 w 812801"/>
                <a:gd name="connsiteY19" fmla="*/ 398728 h 812801"/>
                <a:gd name="connsiteX20" fmla="*/ 428473 w 812801"/>
                <a:gd name="connsiteY20" fmla="*/ 547457 h 812801"/>
                <a:gd name="connsiteX21" fmla="*/ 434053 w 812801"/>
                <a:gd name="connsiteY21" fmla="*/ 596077 h 812801"/>
                <a:gd name="connsiteX22" fmla="*/ 642648 w 812801"/>
                <a:gd name="connsiteY22" fmla="*/ 409737 h 812801"/>
                <a:gd name="connsiteX23" fmla="*/ 536850 w 812801"/>
                <a:gd name="connsiteY23" fmla="*/ 150814 h 812801"/>
                <a:gd name="connsiteX24" fmla="*/ 395077 w 812801"/>
                <a:gd name="connsiteY24" fmla="*/ 112995 h 812801"/>
                <a:gd name="connsiteX25" fmla="*/ 135470 w 812801"/>
                <a:gd name="connsiteY25" fmla="*/ 0 h 812801"/>
                <a:gd name="connsiteX26" fmla="*/ 677331 w 812801"/>
                <a:gd name="connsiteY26" fmla="*/ 0 h 812801"/>
                <a:gd name="connsiteX27" fmla="*/ 812801 w 812801"/>
                <a:gd name="connsiteY27" fmla="*/ 135470 h 812801"/>
                <a:gd name="connsiteX28" fmla="*/ 812801 w 812801"/>
                <a:gd name="connsiteY28" fmla="*/ 677331 h 812801"/>
                <a:gd name="connsiteX29" fmla="*/ 677331 w 812801"/>
                <a:gd name="connsiteY29" fmla="*/ 812801 h 812801"/>
                <a:gd name="connsiteX30" fmla="*/ 135470 w 812801"/>
                <a:gd name="connsiteY30" fmla="*/ 812801 h 812801"/>
                <a:gd name="connsiteX31" fmla="*/ 0 w 812801"/>
                <a:gd name="connsiteY31" fmla="*/ 677331 h 812801"/>
                <a:gd name="connsiteX32" fmla="*/ 0 w 812801"/>
                <a:gd name="connsiteY32" fmla="*/ 135470 h 812801"/>
                <a:gd name="connsiteX33" fmla="*/ 135470 w 812801"/>
                <a:gd name="connsiteY33" fmla="*/ 0 h 81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812801" h="812801">
                  <a:moveTo>
                    <a:pt x="406400" y="219864"/>
                  </a:moveTo>
                  <a:cubicBezTo>
                    <a:pt x="331659" y="219864"/>
                    <a:pt x="271069" y="280454"/>
                    <a:pt x="271069" y="355195"/>
                  </a:cubicBezTo>
                  <a:cubicBezTo>
                    <a:pt x="271069" y="373880"/>
                    <a:pt x="274856" y="391681"/>
                    <a:pt x="281704" y="407872"/>
                  </a:cubicBezTo>
                  <a:lnTo>
                    <a:pt x="300924" y="436379"/>
                  </a:lnTo>
                  <a:lnTo>
                    <a:pt x="257056" y="495600"/>
                  </a:lnTo>
                  <a:cubicBezTo>
                    <a:pt x="219376" y="562820"/>
                    <a:pt x="198672" y="639556"/>
                    <a:pt x="198672" y="719157"/>
                  </a:cubicBezTo>
                  <a:lnTo>
                    <a:pt x="283741" y="719157"/>
                  </a:lnTo>
                  <a:cubicBezTo>
                    <a:pt x="283741" y="648985"/>
                    <a:pt x="291690" y="576832"/>
                    <a:pt x="314603" y="513068"/>
                  </a:cubicBezTo>
                  <a:lnTo>
                    <a:pt x="337783" y="469144"/>
                  </a:lnTo>
                  <a:lnTo>
                    <a:pt x="353723" y="479891"/>
                  </a:lnTo>
                  <a:cubicBezTo>
                    <a:pt x="369914" y="486739"/>
                    <a:pt x="387715" y="490526"/>
                    <a:pt x="406400" y="490526"/>
                  </a:cubicBezTo>
                  <a:cubicBezTo>
                    <a:pt x="481141" y="490526"/>
                    <a:pt x="541731" y="429936"/>
                    <a:pt x="541731" y="355195"/>
                  </a:cubicBezTo>
                  <a:cubicBezTo>
                    <a:pt x="541731" y="280454"/>
                    <a:pt x="481141" y="219864"/>
                    <a:pt x="406400" y="219864"/>
                  </a:cubicBezTo>
                  <a:close/>
                  <a:moveTo>
                    <a:pt x="395077" y="112995"/>
                  </a:moveTo>
                  <a:cubicBezTo>
                    <a:pt x="346164" y="115282"/>
                    <a:pt x="297942" y="132352"/>
                    <a:pt x="257451" y="163876"/>
                  </a:cubicBezTo>
                  <a:cubicBezTo>
                    <a:pt x="176469" y="226923"/>
                    <a:pt x="143954" y="334128"/>
                    <a:pt x="176269" y="431539"/>
                  </a:cubicBezTo>
                  <a:lnTo>
                    <a:pt x="222719" y="416129"/>
                  </a:lnTo>
                  <a:cubicBezTo>
                    <a:pt x="196926" y="338380"/>
                    <a:pt x="222878" y="252813"/>
                    <a:pt x="287515" y="202491"/>
                  </a:cubicBezTo>
                  <a:cubicBezTo>
                    <a:pt x="352152" y="152170"/>
                    <a:pt x="441471" y="147994"/>
                    <a:pt x="510520" y="192066"/>
                  </a:cubicBezTo>
                  <a:cubicBezTo>
                    <a:pt x="579570" y="236140"/>
                    <a:pt x="613392" y="318911"/>
                    <a:pt x="594965" y="398728"/>
                  </a:cubicBezTo>
                  <a:cubicBezTo>
                    <a:pt x="576538" y="478545"/>
                    <a:pt x="509854" y="538114"/>
                    <a:pt x="428473" y="547457"/>
                  </a:cubicBezTo>
                  <a:lnTo>
                    <a:pt x="434053" y="596077"/>
                  </a:lnTo>
                  <a:cubicBezTo>
                    <a:pt x="536015" y="584371"/>
                    <a:pt x="619562" y="509738"/>
                    <a:pt x="642648" y="409737"/>
                  </a:cubicBezTo>
                  <a:cubicBezTo>
                    <a:pt x="665736" y="309736"/>
                    <a:pt x="623361" y="206032"/>
                    <a:pt x="536850" y="150814"/>
                  </a:cubicBezTo>
                  <a:cubicBezTo>
                    <a:pt x="493594" y="123205"/>
                    <a:pt x="443990" y="110709"/>
                    <a:pt x="395077" y="112995"/>
                  </a:cubicBezTo>
                  <a:close/>
                  <a:moveTo>
                    <a:pt x="135470" y="0"/>
                  </a:moveTo>
                  <a:lnTo>
                    <a:pt x="677331" y="0"/>
                  </a:lnTo>
                  <a:cubicBezTo>
                    <a:pt x="752149" y="0"/>
                    <a:pt x="812801" y="60652"/>
                    <a:pt x="812801" y="135470"/>
                  </a:cubicBezTo>
                  <a:lnTo>
                    <a:pt x="812801" y="677331"/>
                  </a:lnTo>
                  <a:cubicBezTo>
                    <a:pt x="812801" y="752149"/>
                    <a:pt x="752149" y="812801"/>
                    <a:pt x="677331" y="812801"/>
                  </a:cubicBezTo>
                  <a:lnTo>
                    <a:pt x="135470" y="812801"/>
                  </a:lnTo>
                  <a:cubicBezTo>
                    <a:pt x="60652" y="812801"/>
                    <a:pt x="0" y="752149"/>
                    <a:pt x="0" y="677331"/>
                  </a:cubicBezTo>
                  <a:lnTo>
                    <a:pt x="0" y="135470"/>
                  </a:lnTo>
                  <a:cubicBezTo>
                    <a:pt x="0" y="60652"/>
                    <a:pt x="60652" y="0"/>
                    <a:pt x="135470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5" name="组合 224"/>
          <p:cNvGrpSpPr/>
          <p:nvPr/>
        </p:nvGrpSpPr>
        <p:grpSpPr>
          <a:xfrm>
            <a:off x="3042803" y="1427731"/>
            <a:ext cx="1037678" cy="1037678"/>
            <a:chOff x="2718953" y="1180081"/>
            <a:chExt cx="1037678" cy="1037678"/>
          </a:xfrm>
        </p:grpSpPr>
        <p:grpSp>
          <p:nvGrpSpPr>
            <p:cNvPr id="226" name="组合 225"/>
            <p:cNvGrpSpPr/>
            <p:nvPr/>
          </p:nvGrpSpPr>
          <p:grpSpPr>
            <a:xfrm>
              <a:off x="2718953" y="1180081"/>
              <a:ext cx="1037678" cy="1037678"/>
              <a:chOff x="-1781726" y="512424"/>
              <a:chExt cx="1037678" cy="1037678"/>
            </a:xfrm>
          </p:grpSpPr>
          <p:sp>
            <p:nvSpPr>
              <p:cNvPr id="230" name="矩形 229"/>
              <p:cNvSpPr/>
              <p:nvPr/>
            </p:nvSpPr>
            <p:spPr>
              <a:xfrm>
                <a:off x="-1781726" y="512424"/>
                <a:ext cx="1037678" cy="10376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2" name="矩形 231"/>
              <p:cNvSpPr/>
              <p:nvPr/>
            </p:nvSpPr>
            <p:spPr>
              <a:xfrm>
                <a:off x="-1725851" y="568299"/>
                <a:ext cx="925929" cy="92592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27" name="图片 22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9651" y="1480735"/>
              <a:ext cx="608544" cy="465354"/>
            </a:xfrm>
            <a:prstGeom prst="rect">
              <a:avLst/>
            </a:prstGeom>
          </p:spPr>
        </p:pic>
      </p:grpSp>
      <p:grpSp>
        <p:nvGrpSpPr>
          <p:cNvPr id="237" name="组合 236"/>
          <p:cNvGrpSpPr/>
          <p:nvPr/>
        </p:nvGrpSpPr>
        <p:grpSpPr>
          <a:xfrm>
            <a:off x="5106078" y="4516771"/>
            <a:ext cx="1037678" cy="1037678"/>
            <a:chOff x="4782228" y="4269121"/>
            <a:chExt cx="1037678" cy="1037678"/>
          </a:xfrm>
        </p:grpSpPr>
        <p:grpSp>
          <p:nvGrpSpPr>
            <p:cNvPr id="238" name="组合 237"/>
            <p:cNvGrpSpPr/>
            <p:nvPr/>
          </p:nvGrpSpPr>
          <p:grpSpPr>
            <a:xfrm>
              <a:off x="4782228" y="4269121"/>
              <a:ext cx="1037678" cy="1037678"/>
              <a:chOff x="-1781726" y="512424"/>
              <a:chExt cx="1037678" cy="1037678"/>
            </a:xfrm>
          </p:grpSpPr>
          <p:sp>
            <p:nvSpPr>
              <p:cNvPr id="240" name="矩形 239"/>
              <p:cNvSpPr/>
              <p:nvPr/>
            </p:nvSpPr>
            <p:spPr>
              <a:xfrm>
                <a:off x="-1781726" y="512424"/>
                <a:ext cx="1037678" cy="10376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1" name="矩形 240"/>
              <p:cNvSpPr/>
              <p:nvPr/>
            </p:nvSpPr>
            <p:spPr>
              <a:xfrm>
                <a:off x="-1725851" y="568299"/>
                <a:ext cx="925929" cy="92592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39" name="图片 23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40789" y="4600393"/>
              <a:ext cx="749873" cy="438950"/>
            </a:xfrm>
            <a:prstGeom prst="rect">
              <a:avLst/>
            </a:prstGeom>
          </p:spPr>
        </p:pic>
      </p:grpSp>
      <p:grpSp>
        <p:nvGrpSpPr>
          <p:cNvPr id="243" name="组合 242"/>
          <p:cNvGrpSpPr/>
          <p:nvPr/>
        </p:nvGrpSpPr>
        <p:grpSpPr>
          <a:xfrm>
            <a:off x="5106078" y="3487508"/>
            <a:ext cx="1037678" cy="1037678"/>
            <a:chOff x="4782228" y="3239858"/>
            <a:chExt cx="1037678" cy="1037678"/>
          </a:xfrm>
        </p:grpSpPr>
        <p:grpSp>
          <p:nvGrpSpPr>
            <p:cNvPr id="244" name="组合 243"/>
            <p:cNvGrpSpPr/>
            <p:nvPr/>
          </p:nvGrpSpPr>
          <p:grpSpPr>
            <a:xfrm>
              <a:off x="4782228" y="3239858"/>
              <a:ext cx="1037678" cy="1037678"/>
              <a:chOff x="-1781726" y="512424"/>
              <a:chExt cx="1037678" cy="1037678"/>
            </a:xfrm>
          </p:grpSpPr>
          <p:sp>
            <p:nvSpPr>
              <p:cNvPr id="253" name="矩形 252"/>
              <p:cNvSpPr/>
              <p:nvPr/>
            </p:nvSpPr>
            <p:spPr>
              <a:xfrm>
                <a:off x="-1781726" y="512424"/>
                <a:ext cx="1037678" cy="10376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4" name="矩形 253"/>
              <p:cNvSpPr/>
              <p:nvPr/>
            </p:nvSpPr>
            <p:spPr>
              <a:xfrm>
                <a:off x="-1725851" y="568299"/>
                <a:ext cx="925929" cy="92592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5" name="组合 244"/>
            <p:cNvGrpSpPr/>
            <p:nvPr/>
          </p:nvGrpSpPr>
          <p:grpSpPr>
            <a:xfrm>
              <a:off x="4969886" y="3468141"/>
              <a:ext cx="606826" cy="606826"/>
              <a:chOff x="842170" y="4792959"/>
              <a:chExt cx="282701" cy="282702"/>
            </a:xfrm>
          </p:grpSpPr>
          <p:sp>
            <p:nvSpPr>
              <p:cNvPr id="246" name="椭圆 245"/>
              <p:cNvSpPr/>
              <p:nvPr/>
            </p:nvSpPr>
            <p:spPr>
              <a:xfrm>
                <a:off x="842170" y="4792959"/>
                <a:ext cx="282701" cy="282702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7" name="任意多边形 246"/>
              <p:cNvSpPr/>
              <p:nvPr/>
            </p:nvSpPr>
            <p:spPr>
              <a:xfrm>
                <a:off x="864726" y="4795038"/>
                <a:ext cx="95803" cy="209948"/>
              </a:xfrm>
              <a:custGeom>
                <a:avLst/>
                <a:gdLst>
                  <a:gd name="connsiteX0" fmla="*/ 944380 w 954477"/>
                  <a:gd name="connsiteY0" fmla="*/ 0 h 2113613"/>
                  <a:gd name="connsiteX1" fmla="*/ 944380 w 954477"/>
                  <a:gd name="connsiteY1" fmla="*/ 689547 h 2113613"/>
                  <a:gd name="connsiteX2" fmla="*/ 839449 w 954477"/>
                  <a:gd name="connsiteY2" fmla="*/ 1274164 h 2113613"/>
                  <a:gd name="connsiteX3" fmla="*/ 359764 w 954477"/>
                  <a:gd name="connsiteY3" fmla="*/ 1873770 h 2113613"/>
                  <a:gd name="connsiteX4" fmla="*/ 0 w 954477"/>
                  <a:gd name="connsiteY4" fmla="*/ 2113613 h 2113613"/>
                  <a:gd name="connsiteX0" fmla="*/ 944380 w 955828"/>
                  <a:gd name="connsiteY0" fmla="*/ 0 h 2113613"/>
                  <a:gd name="connsiteX1" fmla="*/ 944380 w 955828"/>
                  <a:gd name="connsiteY1" fmla="*/ 689547 h 2113613"/>
                  <a:gd name="connsiteX2" fmla="*/ 820399 w 955828"/>
                  <a:gd name="connsiteY2" fmla="*/ 1264639 h 2113613"/>
                  <a:gd name="connsiteX3" fmla="*/ 359764 w 955828"/>
                  <a:gd name="connsiteY3" fmla="*/ 1873770 h 2113613"/>
                  <a:gd name="connsiteX4" fmla="*/ 0 w 955828"/>
                  <a:gd name="connsiteY4" fmla="*/ 2113613 h 2113613"/>
                  <a:gd name="connsiteX0" fmla="*/ 947448 w 957253"/>
                  <a:gd name="connsiteY0" fmla="*/ 0 h 2082928"/>
                  <a:gd name="connsiteX1" fmla="*/ 944380 w 957253"/>
                  <a:gd name="connsiteY1" fmla="*/ 658862 h 2082928"/>
                  <a:gd name="connsiteX2" fmla="*/ 820399 w 957253"/>
                  <a:gd name="connsiteY2" fmla="*/ 1233954 h 2082928"/>
                  <a:gd name="connsiteX3" fmla="*/ 359764 w 957253"/>
                  <a:gd name="connsiteY3" fmla="*/ 1843085 h 2082928"/>
                  <a:gd name="connsiteX4" fmla="*/ 0 w 957253"/>
                  <a:gd name="connsiteY4" fmla="*/ 2082928 h 2082928"/>
                  <a:gd name="connsiteX0" fmla="*/ 942465 w 955025"/>
                  <a:gd name="connsiteY0" fmla="*/ 0 h 2092894"/>
                  <a:gd name="connsiteX1" fmla="*/ 944380 w 955025"/>
                  <a:gd name="connsiteY1" fmla="*/ 668828 h 2092894"/>
                  <a:gd name="connsiteX2" fmla="*/ 820399 w 955025"/>
                  <a:gd name="connsiteY2" fmla="*/ 1243920 h 2092894"/>
                  <a:gd name="connsiteX3" fmla="*/ 359764 w 955025"/>
                  <a:gd name="connsiteY3" fmla="*/ 1853051 h 2092894"/>
                  <a:gd name="connsiteX4" fmla="*/ 0 w 955025"/>
                  <a:gd name="connsiteY4" fmla="*/ 2092894 h 2092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5025" h="2092894">
                    <a:moveTo>
                      <a:pt x="942465" y="0"/>
                    </a:moveTo>
                    <a:cubicBezTo>
                      <a:pt x="951209" y="238593"/>
                      <a:pt x="964724" y="461508"/>
                      <a:pt x="944380" y="668828"/>
                    </a:cubicBezTo>
                    <a:cubicBezTo>
                      <a:pt x="924036" y="876148"/>
                      <a:pt x="917835" y="1046550"/>
                      <a:pt x="820399" y="1243920"/>
                    </a:cubicBezTo>
                    <a:cubicBezTo>
                      <a:pt x="722963" y="1441291"/>
                      <a:pt x="496497" y="1711555"/>
                      <a:pt x="359764" y="1853051"/>
                    </a:cubicBezTo>
                    <a:cubicBezTo>
                      <a:pt x="223031" y="1994547"/>
                      <a:pt x="109928" y="2042926"/>
                      <a:pt x="0" y="2092894"/>
                    </a:cubicBezTo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" name="任意多边形 247"/>
              <p:cNvSpPr/>
              <p:nvPr/>
            </p:nvSpPr>
            <p:spPr>
              <a:xfrm>
                <a:off x="1003122" y="4795470"/>
                <a:ext cx="104978" cy="205176"/>
              </a:xfrm>
              <a:custGeom>
                <a:avLst/>
                <a:gdLst>
                  <a:gd name="connsiteX0" fmla="*/ 48189 w 838764"/>
                  <a:gd name="connsiteY0" fmla="*/ 0 h 1937643"/>
                  <a:gd name="connsiteX1" fmla="*/ 564 w 838764"/>
                  <a:gd name="connsiteY1" fmla="*/ 390525 h 1937643"/>
                  <a:gd name="connsiteX2" fmla="*/ 76764 w 838764"/>
                  <a:gd name="connsiteY2" fmla="*/ 952500 h 1937643"/>
                  <a:gd name="connsiteX3" fmla="*/ 295839 w 838764"/>
                  <a:gd name="connsiteY3" fmla="*/ 1447800 h 1937643"/>
                  <a:gd name="connsiteX4" fmla="*/ 705414 w 838764"/>
                  <a:gd name="connsiteY4" fmla="*/ 1866900 h 1937643"/>
                  <a:gd name="connsiteX5" fmla="*/ 838764 w 838764"/>
                  <a:gd name="connsiteY5" fmla="*/ 1933575 h 1937643"/>
                  <a:gd name="connsiteX0" fmla="*/ 48189 w 857052"/>
                  <a:gd name="connsiteY0" fmla="*/ 0 h 1941521"/>
                  <a:gd name="connsiteX1" fmla="*/ 564 w 857052"/>
                  <a:gd name="connsiteY1" fmla="*/ 390525 h 1941521"/>
                  <a:gd name="connsiteX2" fmla="*/ 76764 w 857052"/>
                  <a:gd name="connsiteY2" fmla="*/ 952500 h 1941521"/>
                  <a:gd name="connsiteX3" fmla="*/ 295839 w 857052"/>
                  <a:gd name="connsiteY3" fmla="*/ 1447800 h 1941521"/>
                  <a:gd name="connsiteX4" fmla="*/ 705414 w 857052"/>
                  <a:gd name="connsiteY4" fmla="*/ 1866900 h 1941521"/>
                  <a:gd name="connsiteX5" fmla="*/ 857052 w 857052"/>
                  <a:gd name="connsiteY5" fmla="*/ 1938147 h 1941521"/>
                  <a:gd name="connsiteX0" fmla="*/ 48189 w 857052"/>
                  <a:gd name="connsiteY0" fmla="*/ 0 h 1938147"/>
                  <a:gd name="connsiteX1" fmla="*/ 564 w 857052"/>
                  <a:gd name="connsiteY1" fmla="*/ 390525 h 1938147"/>
                  <a:gd name="connsiteX2" fmla="*/ 76764 w 857052"/>
                  <a:gd name="connsiteY2" fmla="*/ 952500 h 1938147"/>
                  <a:gd name="connsiteX3" fmla="*/ 295839 w 857052"/>
                  <a:gd name="connsiteY3" fmla="*/ 1447800 h 1938147"/>
                  <a:gd name="connsiteX4" fmla="*/ 705414 w 857052"/>
                  <a:gd name="connsiteY4" fmla="*/ 1866900 h 1938147"/>
                  <a:gd name="connsiteX5" fmla="*/ 857052 w 857052"/>
                  <a:gd name="connsiteY5" fmla="*/ 1938147 h 1938147"/>
                  <a:gd name="connsiteX0" fmla="*/ 48189 w 857052"/>
                  <a:gd name="connsiteY0" fmla="*/ 0 h 1950605"/>
                  <a:gd name="connsiteX1" fmla="*/ 564 w 857052"/>
                  <a:gd name="connsiteY1" fmla="*/ 402983 h 1950605"/>
                  <a:gd name="connsiteX2" fmla="*/ 76764 w 857052"/>
                  <a:gd name="connsiteY2" fmla="*/ 964958 h 1950605"/>
                  <a:gd name="connsiteX3" fmla="*/ 295839 w 857052"/>
                  <a:gd name="connsiteY3" fmla="*/ 1460258 h 1950605"/>
                  <a:gd name="connsiteX4" fmla="*/ 705414 w 857052"/>
                  <a:gd name="connsiteY4" fmla="*/ 1879358 h 1950605"/>
                  <a:gd name="connsiteX5" fmla="*/ 857052 w 857052"/>
                  <a:gd name="connsiteY5" fmla="*/ 1950605 h 1950605"/>
                  <a:gd name="connsiteX0" fmla="*/ 48189 w 983343"/>
                  <a:gd name="connsiteY0" fmla="*/ 0 h 2045321"/>
                  <a:gd name="connsiteX1" fmla="*/ 564 w 983343"/>
                  <a:gd name="connsiteY1" fmla="*/ 402983 h 2045321"/>
                  <a:gd name="connsiteX2" fmla="*/ 76764 w 983343"/>
                  <a:gd name="connsiteY2" fmla="*/ 964958 h 2045321"/>
                  <a:gd name="connsiteX3" fmla="*/ 295839 w 983343"/>
                  <a:gd name="connsiteY3" fmla="*/ 1460258 h 2045321"/>
                  <a:gd name="connsiteX4" fmla="*/ 705414 w 983343"/>
                  <a:gd name="connsiteY4" fmla="*/ 1879358 h 2045321"/>
                  <a:gd name="connsiteX5" fmla="*/ 983343 w 983343"/>
                  <a:gd name="connsiteY5" fmla="*/ 2045321 h 2045321"/>
                  <a:gd name="connsiteX0" fmla="*/ 48189 w 1046488"/>
                  <a:gd name="connsiteY0" fmla="*/ 0 h 2045321"/>
                  <a:gd name="connsiteX1" fmla="*/ 564 w 1046488"/>
                  <a:gd name="connsiteY1" fmla="*/ 402983 h 2045321"/>
                  <a:gd name="connsiteX2" fmla="*/ 76764 w 1046488"/>
                  <a:gd name="connsiteY2" fmla="*/ 964958 h 2045321"/>
                  <a:gd name="connsiteX3" fmla="*/ 295839 w 1046488"/>
                  <a:gd name="connsiteY3" fmla="*/ 1460258 h 2045321"/>
                  <a:gd name="connsiteX4" fmla="*/ 705414 w 1046488"/>
                  <a:gd name="connsiteY4" fmla="*/ 1879358 h 2045321"/>
                  <a:gd name="connsiteX5" fmla="*/ 1046488 w 1046488"/>
                  <a:gd name="connsiteY5" fmla="*/ 2045321 h 2045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6488" h="2045321">
                    <a:moveTo>
                      <a:pt x="48189" y="0"/>
                    </a:moveTo>
                    <a:cubicBezTo>
                      <a:pt x="21995" y="115887"/>
                      <a:pt x="-4198" y="242157"/>
                      <a:pt x="564" y="402983"/>
                    </a:cubicBezTo>
                    <a:cubicBezTo>
                      <a:pt x="5326" y="563809"/>
                      <a:pt x="27551" y="788746"/>
                      <a:pt x="76764" y="964958"/>
                    </a:cubicBezTo>
                    <a:cubicBezTo>
                      <a:pt x="125977" y="1141171"/>
                      <a:pt x="191064" y="1307858"/>
                      <a:pt x="295839" y="1460258"/>
                    </a:cubicBezTo>
                    <a:cubicBezTo>
                      <a:pt x="400614" y="1612658"/>
                      <a:pt x="611879" y="1797634"/>
                      <a:pt x="705414" y="1879358"/>
                    </a:cubicBezTo>
                    <a:cubicBezTo>
                      <a:pt x="798949" y="1961082"/>
                      <a:pt x="1020485" y="2029605"/>
                      <a:pt x="1046488" y="2045321"/>
                    </a:cubicBezTo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9" name="任意多边形 248"/>
              <p:cNvSpPr/>
              <p:nvPr/>
            </p:nvSpPr>
            <p:spPr>
              <a:xfrm>
                <a:off x="888686" y="4928577"/>
                <a:ext cx="96338" cy="110312"/>
              </a:xfrm>
              <a:custGeom>
                <a:avLst/>
                <a:gdLst>
                  <a:gd name="connsiteX0" fmla="*/ 952500 w 952500"/>
                  <a:gd name="connsiteY0" fmla="*/ 0 h 1104900"/>
                  <a:gd name="connsiteX1" fmla="*/ 733425 w 952500"/>
                  <a:gd name="connsiteY1" fmla="*/ 409575 h 1104900"/>
                  <a:gd name="connsiteX2" fmla="*/ 371475 w 952500"/>
                  <a:gd name="connsiteY2" fmla="*/ 838200 h 1104900"/>
                  <a:gd name="connsiteX3" fmla="*/ 0 w 952500"/>
                  <a:gd name="connsiteY3" fmla="*/ 1104900 h 1104900"/>
                  <a:gd name="connsiteX0" fmla="*/ 960360 w 960360"/>
                  <a:gd name="connsiteY0" fmla="*/ 0 h 1099660"/>
                  <a:gd name="connsiteX1" fmla="*/ 741285 w 960360"/>
                  <a:gd name="connsiteY1" fmla="*/ 409575 h 1099660"/>
                  <a:gd name="connsiteX2" fmla="*/ 379335 w 960360"/>
                  <a:gd name="connsiteY2" fmla="*/ 838200 h 1099660"/>
                  <a:gd name="connsiteX3" fmla="*/ 0 w 960360"/>
                  <a:gd name="connsiteY3" fmla="*/ 1099660 h 1099660"/>
                  <a:gd name="connsiteX0" fmla="*/ 960360 w 960360"/>
                  <a:gd name="connsiteY0" fmla="*/ 0 h 1099660"/>
                  <a:gd name="connsiteX1" fmla="*/ 741285 w 960360"/>
                  <a:gd name="connsiteY1" fmla="*/ 409575 h 1099660"/>
                  <a:gd name="connsiteX2" fmla="*/ 371475 w 960360"/>
                  <a:gd name="connsiteY2" fmla="*/ 835580 h 1099660"/>
                  <a:gd name="connsiteX3" fmla="*/ 0 w 960360"/>
                  <a:gd name="connsiteY3" fmla="*/ 1099660 h 1099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0360" h="1099660">
                    <a:moveTo>
                      <a:pt x="960360" y="0"/>
                    </a:moveTo>
                    <a:cubicBezTo>
                      <a:pt x="899241" y="134937"/>
                      <a:pt x="839433" y="270312"/>
                      <a:pt x="741285" y="409575"/>
                    </a:cubicBezTo>
                    <a:cubicBezTo>
                      <a:pt x="643138" y="548838"/>
                      <a:pt x="495022" y="720566"/>
                      <a:pt x="371475" y="835580"/>
                    </a:cubicBezTo>
                    <a:cubicBezTo>
                      <a:pt x="247928" y="950594"/>
                      <a:pt x="124618" y="1024254"/>
                      <a:pt x="0" y="1099660"/>
                    </a:cubicBezTo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1" name="任意多边形 250"/>
              <p:cNvSpPr/>
              <p:nvPr/>
            </p:nvSpPr>
            <p:spPr>
              <a:xfrm>
                <a:off x="985550" y="4929579"/>
                <a:ext cx="91465" cy="108812"/>
              </a:xfrm>
              <a:custGeom>
                <a:avLst/>
                <a:gdLst>
                  <a:gd name="connsiteX0" fmla="*/ 911780 w 911780"/>
                  <a:gd name="connsiteY0" fmla="*/ 1084704 h 1084704"/>
                  <a:gd name="connsiteX1" fmla="*/ 704796 w 911780"/>
                  <a:gd name="connsiteY1" fmla="*/ 940601 h 1084704"/>
                  <a:gd name="connsiteX2" fmla="*/ 343228 w 911780"/>
                  <a:gd name="connsiteY2" fmla="*/ 605233 h 1084704"/>
                  <a:gd name="connsiteX3" fmla="*/ 115283 w 911780"/>
                  <a:gd name="connsiteY3" fmla="*/ 267246 h 1084704"/>
                  <a:gd name="connsiteX4" fmla="*/ 0 w 911780"/>
                  <a:gd name="connsiteY4" fmla="*/ 0 h 1084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1780" h="1084704">
                    <a:moveTo>
                      <a:pt x="911780" y="1084704"/>
                    </a:moveTo>
                    <a:cubicBezTo>
                      <a:pt x="855667" y="1052608"/>
                      <a:pt x="799555" y="1020513"/>
                      <a:pt x="704796" y="940601"/>
                    </a:cubicBezTo>
                    <a:cubicBezTo>
                      <a:pt x="610037" y="860689"/>
                      <a:pt x="441480" y="717459"/>
                      <a:pt x="343228" y="605233"/>
                    </a:cubicBezTo>
                    <a:cubicBezTo>
                      <a:pt x="244976" y="493007"/>
                      <a:pt x="172488" y="368118"/>
                      <a:pt x="115283" y="267246"/>
                    </a:cubicBezTo>
                    <a:cubicBezTo>
                      <a:pt x="58078" y="166374"/>
                      <a:pt x="29039" y="83187"/>
                      <a:pt x="0" y="0"/>
                    </a:cubicBezTo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55" name="组合 254"/>
          <p:cNvGrpSpPr/>
          <p:nvPr/>
        </p:nvGrpSpPr>
        <p:grpSpPr>
          <a:xfrm>
            <a:off x="5106078" y="2458245"/>
            <a:ext cx="1037678" cy="1037678"/>
            <a:chOff x="4782228" y="2210595"/>
            <a:chExt cx="1037678" cy="1037678"/>
          </a:xfrm>
        </p:grpSpPr>
        <p:grpSp>
          <p:nvGrpSpPr>
            <p:cNvPr id="256" name="组合 255"/>
            <p:cNvGrpSpPr/>
            <p:nvPr/>
          </p:nvGrpSpPr>
          <p:grpSpPr>
            <a:xfrm>
              <a:off x="4782228" y="2210595"/>
              <a:ext cx="1037678" cy="1037678"/>
              <a:chOff x="-1781726" y="512424"/>
              <a:chExt cx="1037678" cy="1037678"/>
            </a:xfrm>
          </p:grpSpPr>
          <p:sp>
            <p:nvSpPr>
              <p:cNvPr id="260" name="矩形 259"/>
              <p:cNvSpPr/>
              <p:nvPr/>
            </p:nvSpPr>
            <p:spPr>
              <a:xfrm>
                <a:off x="-1781726" y="512424"/>
                <a:ext cx="1037678" cy="10376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1" name="矩形 260"/>
              <p:cNvSpPr/>
              <p:nvPr/>
            </p:nvSpPr>
            <p:spPr>
              <a:xfrm>
                <a:off x="-1725851" y="568299"/>
                <a:ext cx="925929" cy="92592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7" name="组合 256"/>
            <p:cNvGrpSpPr/>
            <p:nvPr/>
          </p:nvGrpSpPr>
          <p:grpSpPr>
            <a:xfrm>
              <a:off x="4959626" y="2454964"/>
              <a:ext cx="755375" cy="566531"/>
              <a:chOff x="4959626" y="2454964"/>
              <a:chExt cx="755375" cy="566531"/>
            </a:xfrm>
          </p:grpSpPr>
          <p:sp>
            <p:nvSpPr>
              <p:cNvPr id="258" name="任意多边形 257"/>
              <p:cNvSpPr/>
              <p:nvPr/>
            </p:nvSpPr>
            <p:spPr>
              <a:xfrm>
                <a:off x="5059019" y="2454965"/>
                <a:ext cx="655982" cy="546488"/>
              </a:xfrm>
              <a:custGeom>
                <a:avLst/>
                <a:gdLst>
                  <a:gd name="connsiteX0" fmla="*/ 423534 w 847068"/>
                  <a:gd name="connsiteY0" fmla="*/ 0 h 705678"/>
                  <a:gd name="connsiteX1" fmla="*/ 657104 w 847068"/>
                  <a:gd name="connsiteY1" fmla="*/ 233570 h 705678"/>
                  <a:gd name="connsiteX2" fmla="*/ 514450 w 847068"/>
                  <a:gd name="connsiteY2" fmla="*/ 448785 h 705678"/>
                  <a:gd name="connsiteX3" fmla="*/ 503048 w 847068"/>
                  <a:gd name="connsiteY3" fmla="*/ 452324 h 705678"/>
                  <a:gd name="connsiteX4" fmla="*/ 503048 w 847068"/>
                  <a:gd name="connsiteY4" fmla="*/ 485103 h 705678"/>
                  <a:gd name="connsiteX5" fmla="*/ 552433 w 847068"/>
                  <a:gd name="connsiteY5" fmla="*/ 490086 h 705678"/>
                  <a:gd name="connsiteX6" fmla="*/ 822934 w 847068"/>
                  <a:gd name="connsiteY6" fmla="*/ 653783 h 705678"/>
                  <a:gd name="connsiteX7" fmla="*/ 847068 w 847068"/>
                  <a:gd name="connsiteY7" fmla="*/ 705678 h 705678"/>
                  <a:gd name="connsiteX8" fmla="*/ 0 w 847068"/>
                  <a:gd name="connsiteY8" fmla="*/ 705678 h 705678"/>
                  <a:gd name="connsiteX9" fmla="*/ 24134 w 847068"/>
                  <a:gd name="connsiteY9" fmla="*/ 653783 h 705678"/>
                  <a:gd name="connsiteX10" fmla="*/ 294635 w 847068"/>
                  <a:gd name="connsiteY10" fmla="*/ 490086 h 705678"/>
                  <a:gd name="connsiteX11" fmla="*/ 344021 w 847068"/>
                  <a:gd name="connsiteY11" fmla="*/ 485103 h 705678"/>
                  <a:gd name="connsiteX12" fmla="*/ 344021 w 847068"/>
                  <a:gd name="connsiteY12" fmla="*/ 452324 h 705678"/>
                  <a:gd name="connsiteX13" fmla="*/ 332618 w 847068"/>
                  <a:gd name="connsiteY13" fmla="*/ 448785 h 705678"/>
                  <a:gd name="connsiteX14" fmla="*/ 189964 w 847068"/>
                  <a:gd name="connsiteY14" fmla="*/ 233570 h 705678"/>
                  <a:gd name="connsiteX15" fmla="*/ 423534 w 847068"/>
                  <a:gd name="connsiteY15" fmla="*/ 0 h 705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47068" h="705678">
                    <a:moveTo>
                      <a:pt x="423534" y="0"/>
                    </a:moveTo>
                    <a:cubicBezTo>
                      <a:pt x="552531" y="0"/>
                      <a:pt x="657104" y="104573"/>
                      <a:pt x="657104" y="233570"/>
                    </a:cubicBezTo>
                    <a:cubicBezTo>
                      <a:pt x="657104" y="330318"/>
                      <a:pt x="598282" y="413327"/>
                      <a:pt x="514450" y="448785"/>
                    </a:cubicBezTo>
                    <a:lnTo>
                      <a:pt x="503048" y="452324"/>
                    </a:lnTo>
                    <a:lnTo>
                      <a:pt x="503048" y="485103"/>
                    </a:lnTo>
                    <a:lnTo>
                      <a:pt x="552433" y="490086"/>
                    </a:lnTo>
                    <a:cubicBezTo>
                      <a:pt x="674590" y="515446"/>
                      <a:pt x="773581" y="575902"/>
                      <a:pt x="822934" y="653783"/>
                    </a:cubicBezTo>
                    <a:lnTo>
                      <a:pt x="847068" y="705678"/>
                    </a:lnTo>
                    <a:lnTo>
                      <a:pt x="0" y="705678"/>
                    </a:lnTo>
                    <a:lnTo>
                      <a:pt x="24134" y="653783"/>
                    </a:lnTo>
                    <a:cubicBezTo>
                      <a:pt x="73487" y="575902"/>
                      <a:pt x="172478" y="515446"/>
                      <a:pt x="294635" y="490086"/>
                    </a:cubicBezTo>
                    <a:lnTo>
                      <a:pt x="344021" y="485103"/>
                    </a:lnTo>
                    <a:lnTo>
                      <a:pt x="344021" y="452324"/>
                    </a:lnTo>
                    <a:lnTo>
                      <a:pt x="332618" y="448785"/>
                    </a:lnTo>
                    <a:cubicBezTo>
                      <a:pt x="248786" y="413327"/>
                      <a:pt x="189964" y="330318"/>
                      <a:pt x="189964" y="233570"/>
                    </a:cubicBezTo>
                    <a:cubicBezTo>
                      <a:pt x="189964" y="104573"/>
                      <a:pt x="294537" y="0"/>
                      <a:pt x="423534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9" name="任意多边形 258"/>
              <p:cNvSpPr/>
              <p:nvPr/>
            </p:nvSpPr>
            <p:spPr>
              <a:xfrm>
                <a:off x="4959626" y="2454964"/>
                <a:ext cx="680041" cy="566531"/>
              </a:xfrm>
              <a:custGeom>
                <a:avLst/>
                <a:gdLst>
                  <a:gd name="connsiteX0" fmla="*/ 423534 w 847068"/>
                  <a:gd name="connsiteY0" fmla="*/ 0 h 705678"/>
                  <a:gd name="connsiteX1" fmla="*/ 657104 w 847068"/>
                  <a:gd name="connsiteY1" fmla="*/ 233570 h 705678"/>
                  <a:gd name="connsiteX2" fmla="*/ 514450 w 847068"/>
                  <a:gd name="connsiteY2" fmla="*/ 448785 h 705678"/>
                  <a:gd name="connsiteX3" fmla="*/ 503048 w 847068"/>
                  <a:gd name="connsiteY3" fmla="*/ 452324 h 705678"/>
                  <a:gd name="connsiteX4" fmla="*/ 503048 w 847068"/>
                  <a:gd name="connsiteY4" fmla="*/ 485103 h 705678"/>
                  <a:gd name="connsiteX5" fmla="*/ 552433 w 847068"/>
                  <a:gd name="connsiteY5" fmla="*/ 490086 h 705678"/>
                  <a:gd name="connsiteX6" fmla="*/ 822934 w 847068"/>
                  <a:gd name="connsiteY6" fmla="*/ 653783 h 705678"/>
                  <a:gd name="connsiteX7" fmla="*/ 847068 w 847068"/>
                  <a:gd name="connsiteY7" fmla="*/ 705678 h 705678"/>
                  <a:gd name="connsiteX8" fmla="*/ 0 w 847068"/>
                  <a:gd name="connsiteY8" fmla="*/ 705678 h 705678"/>
                  <a:gd name="connsiteX9" fmla="*/ 24134 w 847068"/>
                  <a:gd name="connsiteY9" fmla="*/ 653783 h 705678"/>
                  <a:gd name="connsiteX10" fmla="*/ 294635 w 847068"/>
                  <a:gd name="connsiteY10" fmla="*/ 490086 h 705678"/>
                  <a:gd name="connsiteX11" fmla="*/ 344021 w 847068"/>
                  <a:gd name="connsiteY11" fmla="*/ 485103 h 705678"/>
                  <a:gd name="connsiteX12" fmla="*/ 344021 w 847068"/>
                  <a:gd name="connsiteY12" fmla="*/ 452324 h 705678"/>
                  <a:gd name="connsiteX13" fmla="*/ 332618 w 847068"/>
                  <a:gd name="connsiteY13" fmla="*/ 448785 h 705678"/>
                  <a:gd name="connsiteX14" fmla="*/ 189964 w 847068"/>
                  <a:gd name="connsiteY14" fmla="*/ 233570 h 705678"/>
                  <a:gd name="connsiteX15" fmla="*/ 423534 w 847068"/>
                  <a:gd name="connsiteY15" fmla="*/ 0 h 705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47068" h="705678">
                    <a:moveTo>
                      <a:pt x="423534" y="0"/>
                    </a:moveTo>
                    <a:cubicBezTo>
                      <a:pt x="552531" y="0"/>
                      <a:pt x="657104" y="104573"/>
                      <a:pt x="657104" y="233570"/>
                    </a:cubicBezTo>
                    <a:cubicBezTo>
                      <a:pt x="657104" y="330318"/>
                      <a:pt x="598282" y="413327"/>
                      <a:pt x="514450" y="448785"/>
                    </a:cubicBezTo>
                    <a:lnTo>
                      <a:pt x="503048" y="452324"/>
                    </a:lnTo>
                    <a:lnTo>
                      <a:pt x="503048" y="485103"/>
                    </a:lnTo>
                    <a:lnTo>
                      <a:pt x="552433" y="490086"/>
                    </a:lnTo>
                    <a:cubicBezTo>
                      <a:pt x="674590" y="515446"/>
                      <a:pt x="773581" y="575902"/>
                      <a:pt x="822934" y="653783"/>
                    </a:cubicBezTo>
                    <a:lnTo>
                      <a:pt x="847068" y="705678"/>
                    </a:lnTo>
                    <a:lnTo>
                      <a:pt x="0" y="705678"/>
                    </a:lnTo>
                    <a:lnTo>
                      <a:pt x="24134" y="653783"/>
                    </a:lnTo>
                    <a:cubicBezTo>
                      <a:pt x="73487" y="575902"/>
                      <a:pt x="172478" y="515446"/>
                      <a:pt x="294635" y="490086"/>
                    </a:cubicBezTo>
                    <a:lnTo>
                      <a:pt x="344021" y="485103"/>
                    </a:lnTo>
                    <a:lnTo>
                      <a:pt x="344021" y="452324"/>
                    </a:lnTo>
                    <a:lnTo>
                      <a:pt x="332618" y="448785"/>
                    </a:lnTo>
                    <a:cubicBezTo>
                      <a:pt x="248786" y="413327"/>
                      <a:pt x="189964" y="330318"/>
                      <a:pt x="189964" y="233570"/>
                    </a:cubicBezTo>
                    <a:cubicBezTo>
                      <a:pt x="189964" y="104573"/>
                      <a:pt x="294537" y="0"/>
                      <a:pt x="423534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63" name="组合 262"/>
          <p:cNvGrpSpPr/>
          <p:nvPr/>
        </p:nvGrpSpPr>
        <p:grpSpPr>
          <a:xfrm>
            <a:off x="4072066" y="1427731"/>
            <a:ext cx="1037678" cy="1037678"/>
            <a:chOff x="3748216" y="1180081"/>
            <a:chExt cx="1037678" cy="1037678"/>
          </a:xfrm>
        </p:grpSpPr>
        <p:grpSp>
          <p:nvGrpSpPr>
            <p:cNvPr id="266" name="组合 265"/>
            <p:cNvGrpSpPr/>
            <p:nvPr/>
          </p:nvGrpSpPr>
          <p:grpSpPr>
            <a:xfrm>
              <a:off x="3748216" y="1180081"/>
              <a:ext cx="1037678" cy="1037678"/>
              <a:chOff x="-1781726" y="512424"/>
              <a:chExt cx="1037678" cy="1037678"/>
            </a:xfrm>
          </p:grpSpPr>
          <p:sp>
            <p:nvSpPr>
              <p:cNvPr id="268" name="矩形 267"/>
              <p:cNvSpPr/>
              <p:nvPr/>
            </p:nvSpPr>
            <p:spPr>
              <a:xfrm>
                <a:off x="-1781726" y="512424"/>
                <a:ext cx="1037678" cy="10376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9" name="矩形 268"/>
              <p:cNvSpPr/>
              <p:nvPr/>
            </p:nvSpPr>
            <p:spPr>
              <a:xfrm>
                <a:off x="-1725851" y="568299"/>
                <a:ext cx="925929" cy="92592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7" name="任意多边形 266"/>
            <p:cNvSpPr/>
            <p:nvPr/>
          </p:nvSpPr>
          <p:spPr>
            <a:xfrm>
              <a:off x="3886693" y="1469808"/>
              <a:ext cx="745435" cy="546652"/>
            </a:xfrm>
            <a:custGeom>
              <a:avLst/>
              <a:gdLst>
                <a:gd name="connsiteX0" fmla="*/ 295104 w 745435"/>
                <a:gd name="connsiteY0" fmla="*/ 100255 h 546652"/>
                <a:gd name="connsiteX1" fmla="*/ 367104 w 745435"/>
                <a:gd name="connsiteY1" fmla="*/ 172255 h 546652"/>
                <a:gd name="connsiteX2" fmla="*/ 295104 w 745435"/>
                <a:gd name="connsiteY2" fmla="*/ 244255 h 546652"/>
                <a:gd name="connsiteX3" fmla="*/ 223104 w 745435"/>
                <a:gd name="connsiteY3" fmla="*/ 172255 h 546652"/>
                <a:gd name="connsiteX4" fmla="*/ 295104 w 745435"/>
                <a:gd name="connsiteY4" fmla="*/ 100255 h 546652"/>
                <a:gd name="connsiteX5" fmla="*/ 128030 w 745435"/>
                <a:gd name="connsiteY5" fmla="*/ 35834 h 546652"/>
                <a:gd name="connsiteX6" fmla="*/ 48864 w 745435"/>
                <a:gd name="connsiteY6" fmla="*/ 115000 h 546652"/>
                <a:gd name="connsiteX7" fmla="*/ 48864 w 745435"/>
                <a:gd name="connsiteY7" fmla="*/ 431652 h 546652"/>
                <a:gd name="connsiteX8" fmla="*/ 53010 w 745435"/>
                <a:gd name="connsiteY8" fmla="*/ 452186 h 546652"/>
                <a:gd name="connsiteX9" fmla="*/ 53825 w 745435"/>
                <a:gd name="connsiteY9" fmla="*/ 450965 h 546652"/>
                <a:gd name="connsiteX10" fmla="*/ 215973 w 745435"/>
                <a:gd name="connsiteY10" fmla="*/ 340341 h 546652"/>
                <a:gd name="connsiteX11" fmla="*/ 395499 w 745435"/>
                <a:gd name="connsiteY11" fmla="*/ 457189 h 546652"/>
                <a:gd name="connsiteX12" fmla="*/ 528995 w 745435"/>
                <a:gd name="connsiteY12" fmla="*/ 257562 h 546652"/>
                <a:gd name="connsiteX13" fmla="*/ 658005 w 745435"/>
                <a:gd name="connsiteY13" fmla="*/ 357430 h 546652"/>
                <a:gd name="connsiteX14" fmla="*/ 696570 w 745435"/>
                <a:gd name="connsiteY14" fmla="*/ 426556 h 546652"/>
                <a:gd name="connsiteX15" fmla="*/ 696570 w 745435"/>
                <a:gd name="connsiteY15" fmla="*/ 115000 h 546652"/>
                <a:gd name="connsiteX16" fmla="*/ 617404 w 745435"/>
                <a:gd name="connsiteY16" fmla="*/ 35834 h 546652"/>
                <a:gd name="connsiteX17" fmla="*/ 91110 w 745435"/>
                <a:gd name="connsiteY17" fmla="*/ 0 h 546652"/>
                <a:gd name="connsiteX18" fmla="*/ 654325 w 745435"/>
                <a:gd name="connsiteY18" fmla="*/ 0 h 546652"/>
                <a:gd name="connsiteX19" fmla="*/ 745435 w 745435"/>
                <a:gd name="connsiteY19" fmla="*/ 91110 h 546652"/>
                <a:gd name="connsiteX20" fmla="*/ 745435 w 745435"/>
                <a:gd name="connsiteY20" fmla="*/ 455542 h 546652"/>
                <a:gd name="connsiteX21" fmla="*/ 654325 w 745435"/>
                <a:gd name="connsiteY21" fmla="*/ 546652 h 546652"/>
                <a:gd name="connsiteX22" fmla="*/ 91110 w 745435"/>
                <a:gd name="connsiteY22" fmla="*/ 546652 h 546652"/>
                <a:gd name="connsiteX23" fmla="*/ 0 w 745435"/>
                <a:gd name="connsiteY23" fmla="*/ 455542 h 546652"/>
                <a:gd name="connsiteX24" fmla="*/ 0 w 745435"/>
                <a:gd name="connsiteY24" fmla="*/ 91110 h 546652"/>
                <a:gd name="connsiteX25" fmla="*/ 91110 w 745435"/>
                <a:gd name="connsiteY25" fmla="*/ 0 h 546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745435" h="546652">
                  <a:moveTo>
                    <a:pt x="295104" y="100255"/>
                  </a:moveTo>
                  <a:cubicBezTo>
                    <a:pt x="334869" y="100255"/>
                    <a:pt x="367104" y="132490"/>
                    <a:pt x="367104" y="172255"/>
                  </a:cubicBezTo>
                  <a:cubicBezTo>
                    <a:pt x="367104" y="212020"/>
                    <a:pt x="334869" y="244255"/>
                    <a:pt x="295104" y="244255"/>
                  </a:cubicBezTo>
                  <a:cubicBezTo>
                    <a:pt x="255339" y="244255"/>
                    <a:pt x="223104" y="212020"/>
                    <a:pt x="223104" y="172255"/>
                  </a:cubicBezTo>
                  <a:cubicBezTo>
                    <a:pt x="223104" y="132490"/>
                    <a:pt x="255339" y="100255"/>
                    <a:pt x="295104" y="100255"/>
                  </a:cubicBezTo>
                  <a:close/>
                  <a:moveTo>
                    <a:pt x="128030" y="35834"/>
                  </a:moveTo>
                  <a:cubicBezTo>
                    <a:pt x="84308" y="35834"/>
                    <a:pt x="48864" y="71278"/>
                    <a:pt x="48864" y="115000"/>
                  </a:cubicBezTo>
                  <a:lnTo>
                    <a:pt x="48864" y="431652"/>
                  </a:lnTo>
                  <a:lnTo>
                    <a:pt x="53010" y="452186"/>
                  </a:lnTo>
                  <a:lnTo>
                    <a:pt x="53825" y="450965"/>
                  </a:lnTo>
                  <a:cubicBezTo>
                    <a:pt x="94975" y="402163"/>
                    <a:pt x="179625" y="346870"/>
                    <a:pt x="215973" y="340341"/>
                  </a:cubicBezTo>
                  <a:cubicBezTo>
                    <a:pt x="274129" y="366717"/>
                    <a:pt x="346910" y="426493"/>
                    <a:pt x="395499" y="457189"/>
                  </a:cubicBezTo>
                  <a:cubicBezTo>
                    <a:pt x="437952" y="423448"/>
                    <a:pt x="452222" y="294159"/>
                    <a:pt x="528995" y="257562"/>
                  </a:cubicBezTo>
                  <a:cubicBezTo>
                    <a:pt x="579960" y="279749"/>
                    <a:pt x="624919" y="313996"/>
                    <a:pt x="658005" y="357430"/>
                  </a:cubicBezTo>
                  <a:lnTo>
                    <a:pt x="696570" y="426556"/>
                  </a:lnTo>
                  <a:lnTo>
                    <a:pt x="696570" y="115000"/>
                  </a:lnTo>
                  <a:cubicBezTo>
                    <a:pt x="696570" y="71278"/>
                    <a:pt x="661126" y="35834"/>
                    <a:pt x="617404" y="35834"/>
                  </a:cubicBezTo>
                  <a:close/>
                  <a:moveTo>
                    <a:pt x="91110" y="0"/>
                  </a:moveTo>
                  <a:lnTo>
                    <a:pt x="654325" y="0"/>
                  </a:lnTo>
                  <a:cubicBezTo>
                    <a:pt x="704644" y="0"/>
                    <a:pt x="745435" y="40791"/>
                    <a:pt x="745435" y="91110"/>
                  </a:cubicBezTo>
                  <a:lnTo>
                    <a:pt x="745435" y="455542"/>
                  </a:lnTo>
                  <a:cubicBezTo>
                    <a:pt x="745435" y="505861"/>
                    <a:pt x="704644" y="546652"/>
                    <a:pt x="654325" y="546652"/>
                  </a:cubicBezTo>
                  <a:lnTo>
                    <a:pt x="91110" y="546652"/>
                  </a:lnTo>
                  <a:cubicBezTo>
                    <a:pt x="40791" y="546652"/>
                    <a:pt x="0" y="505861"/>
                    <a:pt x="0" y="455542"/>
                  </a:cubicBezTo>
                  <a:lnTo>
                    <a:pt x="0" y="91110"/>
                  </a:lnTo>
                  <a:cubicBezTo>
                    <a:pt x="0" y="40791"/>
                    <a:pt x="40791" y="0"/>
                    <a:pt x="91110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0" name="组合 309"/>
          <p:cNvGrpSpPr/>
          <p:nvPr/>
        </p:nvGrpSpPr>
        <p:grpSpPr>
          <a:xfrm>
            <a:off x="3042803" y="2458245"/>
            <a:ext cx="1037678" cy="1037678"/>
            <a:chOff x="2718953" y="2210595"/>
            <a:chExt cx="1037678" cy="1037678"/>
          </a:xfrm>
        </p:grpSpPr>
        <p:grpSp>
          <p:nvGrpSpPr>
            <p:cNvPr id="311" name="组合 310"/>
            <p:cNvGrpSpPr/>
            <p:nvPr/>
          </p:nvGrpSpPr>
          <p:grpSpPr>
            <a:xfrm>
              <a:off x="2718953" y="2210595"/>
              <a:ext cx="1037678" cy="1037678"/>
              <a:chOff x="-1781726" y="512424"/>
              <a:chExt cx="1037678" cy="1037678"/>
            </a:xfrm>
          </p:grpSpPr>
          <p:sp>
            <p:nvSpPr>
              <p:cNvPr id="314" name="矩形 313"/>
              <p:cNvSpPr/>
              <p:nvPr/>
            </p:nvSpPr>
            <p:spPr>
              <a:xfrm>
                <a:off x="-1781726" y="512424"/>
                <a:ext cx="1037678" cy="10376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5" name="矩形 314"/>
              <p:cNvSpPr/>
              <p:nvPr/>
            </p:nvSpPr>
            <p:spPr>
              <a:xfrm>
                <a:off x="-1725851" y="568299"/>
                <a:ext cx="925929" cy="92592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2" name="任意多边形 311"/>
            <p:cNvSpPr/>
            <p:nvPr/>
          </p:nvSpPr>
          <p:spPr>
            <a:xfrm>
              <a:off x="2879123" y="2502169"/>
              <a:ext cx="694219" cy="476036"/>
            </a:xfrm>
            <a:custGeom>
              <a:avLst/>
              <a:gdLst>
                <a:gd name="connsiteX0" fmla="*/ 431767 w 984738"/>
                <a:gd name="connsiteY0" fmla="*/ 453435 h 675249"/>
                <a:gd name="connsiteX1" fmla="*/ 431767 w 984738"/>
                <a:gd name="connsiteY1" fmla="*/ 580044 h 675249"/>
                <a:gd name="connsiteX2" fmla="*/ 811594 w 984738"/>
                <a:gd name="connsiteY2" fmla="*/ 580044 h 675249"/>
                <a:gd name="connsiteX3" fmla="*/ 811594 w 984738"/>
                <a:gd name="connsiteY3" fmla="*/ 453435 h 675249"/>
                <a:gd name="connsiteX4" fmla="*/ 431767 w 984738"/>
                <a:gd name="connsiteY4" fmla="*/ 270555 h 675249"/>
                <a:gd name="connsiteX5" fmla="*/ 431767 w 984738"/>
                <a:gd name="connsiteY5" fmla="*/ 397164 h 675249"/>
                <a:gd name="connsiteX6" fmla="*/ 811594 w 984738"/>
                <a:gd name="connsiteY6" fmla="*/ 397164 h 675249"/>
                <a:gd name="connsiteX7" fmla="*/ 811594 w 984738"/>
                <a:gd name="connsiteY7" fmla="*/ 270555 h 675249"/>
                <a:gd name="connsiteX8" fmla="*/ 150413 w 984738"/>
                <a:gd name="connsiteY8" fmla="*/ 102810 h 675249"/>
                <a:gd name="connsiteX9" fmla="*/ 150413 w 984738"/>
                <a:gd name="connsiteY9" fmla="*/ 581111 h 675249"/>
                <a:gd name="connsiteX10" fmla="*/ 347360 w 984738"/>
                <a:gd name="connsiteY10" fmla="*/ 581111 h 675249"/>
                <a:gd name="connsiteX11" fmla="*/ 347360 w 984738"/>
                <a:gd name="connsiteY11" fmla="*/ 102810 h 675249"/>
                <a:gd name="connsiteX12" fmla="*/ 431767 w 984738"/>
                <a:gd name="connsiteY12" fmla="*/ 87675 h 675249"/>
                <a:gd name="connsiteX13" fmla="*/ 431767 w 984738"/>
                <a:gd name="connsiteY13" fmla="*/ 214284 h 675249"/>
                <a:gd name="connsiteX14" fmla="*/ 811594 w 984738"/>
                <a:gd name="connsiteY14" fmla="*/ 214284 h 675249"/>
                <a:gd name="connsiteX15" fmla="*/ 811594 w 984738"/>
                <a:gd name="connsiteY15" fmla="*/ 87675 h 675249"/>
                <a:gd name="connsiteX16" fmla="*/ 112544 w 984738"/>
                <a:gd name="connsiteY16" fmla="*/ 0 h 675249"/>
                <a:gd name="connsiteX17" fmla="*/ 872194 w 984738"/>
                <a:gd name="connsiteY17" fmla="*/ 0 h 675249"/>
                <a:gd name="connsiteX18" fmla="*/ 984738 w 984738"/>
                <a:gd name="connsiteY18" fmla="*/ 112544 h 675249"/>
                <a:gd name="connsiteX19" fmla="*/ 984738 w 984738"/>
                <a:gd name="connsiteY19" fmla="*/ 562705 h 675249"/>
                <a:gd name="connsiteX20" fmla="*/ 872194 w 984738"/>
                <a:gd name="connsiteY20" fmla="*/ 675249 h 675249"/>
                <a:gd name="connsiteX21" fmla="*/ 112544 w 984738"/>
                <a:gd name="connsiteY21" fmla="*/ 675249 h 675249"/>
                <a:gd name="connsiteX22" fmla="*/ 0 w 984738"/>
                <a:gd name="connsiteY22" fmla="*/ 562705 h 675249"/>
                <a:gd name="connsiteX23" fmla="*/ 0 w 984738"/>
                <a:gd name="connsiteY23" fmla="*/ 112544 h 675249"/>
                <a:gd name="connsiteX24" fmla="*/ 112544 w 984738"/>
                <a:gd name="connsiteY24" fmla="*/ 0 h 675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84738" h="675249">
                  <a:moveTo>
                    <a:pt x="431767" y="453435"/>
                  </a:moveTo>
                  <a:lnTo>
                    <a:pt x="431767" y="580044"/>
                  </a:lnTo>
                  <a:lnTo>
                    <a:pt x="811594" y="580044"/>
                  </a:lnTo>
                  <a:lnTo>
                    <a:pt x="811594" y="453435"/>
                  </a:lnTo>
                  <a:close/>
                  <a:moveTo>
                    <a:pt x="431767" y="270555"/>
                  </a:moveTo>
                  <a:lnTo>
                    <a:pt x="431767" y="397164"/>
                  </a:lnTo>
                  <a:lnTo>
                    <a:pt x="811594" y="397164"/>
                  </a:lnTo>
                  <a:lnTo>
                    <a:pt x="811594" y="270555"/>
                  </a:lnTo>
                  <a:close/>
                  <a:moveTo>
                    <a:pt x="150413" y="102810"/>
                  </a:moveTo>
                  <a:lnTo>
                    <a:pt x="150413" y="581111"/>
                  </a:lnTo>
                  <a:lnTo>
                    <a:pt x="347360" y="581111"/>
                  </a:lnTo>
                  <a:lnTo>
                    <a:pt x="347360" y="102810"/>
                  </a:lnTo>
                  <a:close/>
                  <a:moveTo>
                    <a:pt x="431767" y="87675"/>
                  </a:moveTo>
                  <a:lnTo>
                    <a:pt x="431767" y="214284"/>
                  </a:lnTo>
                  <a:lnTo>
                    <a:pt x="811594" y="214284"/>
                  </a:lnTo>
                  <a:lnTo>
                    <a:pt x="811594" y="87675"/>
                  </a:lnTo>
                  <a:close/>
                  <a:moveTo>
                    <a:pt x="112544" y="0"/>
                  </a:moveTo>
                  <a:lnTo>
                    <a:pt x="872194" y="0"/>
                  </a:lnTo>
                  <a:cubicBezTo>
                    <a:pt x="934350" y="0"/>
                    <a:pt x="984738" y="50388"/>
                    <a:pt x="984738" y="112544"/>
                  </a:cubicBezTo>
                  <a:lnTo>
                    <a:pt x="984738" y="562705"/>
                  </a:lnTo>
                  <a:cubicBezTo>
                    <a:pt x="984738" y="624861"/>
                    <a:pt x="934350" y="675249"/>
                    <a:pt x="872194" y="675249"/>
                  </a:cubicBezTo>
                  <a:lnTo>
                    <a:pt x="112544" y="675249"/>
                  </a:lnTo>
                  <a:cubicBezTo>
                    <a:pt x="50388" y="675249"/>
                    <a:pt x="0" y="624861"/>
                    <a:pt x="0" y="562705"/>
                  </a:cubicBezTo>
                  <a:lnTo>
                    <a:pt x="0" y="112544"/>
                  </a:lnTo>
                  <a:cubicBezTo>
                    <a:pt x="0" y="50388"/>
                    <a:pt x="50388" y="0"/>
                    <a:pt x="112544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2" name="组合 321"/>
          <p:cNvGrpSpPr/>
          <p:nvPr/>
        </p:nvGrpSpPr>
        <p:grpSpPr>
          <a:xfrm>
            <a:off x="5106078" y="1427731"/>
            <a:ext cx="1037678" cy="1037678"/>
            <a:chOff x="4782228" y="1180081"/>
            <a:chExt cx="1037678" cy="1037678"/>
          </a:xfrm>
        </p:grpSpPr>
        <p:grpSp>
          <p:nvGrpSpPr>
            <p:cNvPr id="323" name="组合 322"/>
            <p:cNvGrpSpPr/>
            <p:nvPr/>
          </p:nvGrpSpPr>
          <p:grpSpPr>
            <a:xfrm>
              <a:off x="4782228" y="1180081"/>
              <a:ext cx="1037678" cy="1037678"/>
              <a:chOff x="-1781726" y="512424"/>
              <a:chExt cx="1037678" cy="1037678"/>
            </a:xfrm>
          </p:grpSpPr>
          <p:sp>
            <p:nvSpPr>
              <p:cNvPr id="326" name="矩形 325"/>
              <p:cNvSpPr/>
              <p:nvPr/>
            </p:nvSpPr>
            <p:spPr>
              <a:xfrm>
                <a:off x="-1781726" y="512424"/>
                <a:ext cx="1037678" cy="10376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8" name="矩形 337"/>
              <p:cNvSpPr/>
              <p:nvPr/>
            </p:nvSpPr>
            <p:spPr>
              <a:xfrm>
                <a:off x="-1725851" y="568299"/>
                <a:ext cx="925929" cy="92592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5" name="文本框 324"/>
            <p:cNvSpPr txBox="1"/>
            <p:nvPr/>
          </p:nvSpPr>
          <p:spPr>
            <a:xfrm>
              <a:off x="4917798" y="1237128"/>
              <a:ext cx="78739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ln w="28575">
                    <a:solidFill>
                      <a:schemeClr val="bg1">
                        <a:lumMod val="50000"/>
                      </a:schemeClr>
                    </a:solidFill>
                  </a:ln>
                  <a:solidFill>
                    <a:schemeClr val="bg1">
                      <a:lumMod val="50000"/>
                    </a:schemeClr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@</a:t>
              </a:r>
              <a:endParaRPr lang="zh-CN" altLang="en-US" sz="5400" dirty="0">
                <a:ln w="28575"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bg1">
                    <a:lumMod val="50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</p:grpSp>
      <p:grpSp>
        <p:nvGrpSpPr>
          <p:cNvPr id="357" name="组合 356"/>
          <p:cNvGrpSpPr/>
          <p:nvPr/>
        </p:nvGrpSpPr>
        <p:grpSpPr>
          <a:xfrm>
            <a:off x="6140089" y="1427731"/>
            <a:ext cx="1037678" cy="1037678"/>
            <a:chOff x="5816239" y="1180081"/>
            <a:chExt cx="1037678" cy="1037678"/>
          </a:xfrm>
        </p:grpSpPr>
        <p:grpSp>
          <p:nvGrpSpPr>
            <p:cNvPr id="358" name="组合 357"/>
            <p:cNvGrpSpPr/>
            <p:nvPr/>
          </p:nvGrpSpPr>
          <p:grpSpPr>
            <a:xfrm>
              <a:off x="5816239" y="1180081"/>
              <a:ext cx="1037678" cy="1037678"/>
              <a:chOff x="-1781726" y="512424"/>
              <a:chExt cx="1037678" cy="1037678"/>
            </a:xfrm>
          </p:grpSpPr>
          <p:sp>
            <p:nvSpPr>
              <p:cNvPr id="363" name="矩形 362"/>
              <p:cNvSpPr/>
              <p:nvPr/>
            </p:nvSpPr>
            <p:spPr>
              <a:xfrm>
                <a:off x="-1781726" y="512424"/>
                <a:ext cx="1037678" cy="10376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4" name="矩形 363"/>
              <p:cNvSpPr/>
              <p:nvPr/>
            </p:nvSpPr>
            <p:spPr>
              <a:xfrm>
                <a:off x="-1725851" y="568299"/>
                <a:ext cx="925929" cy="92592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9" name="组合 358"/>
            <p:cNvGrpSpPr/>
            <p:nvPr/>
          </p:nvGrpSpPr>
          <p:grpSpPr>
            <a:xfrm rot="2338398">
              <a:off x="6197090" y="1428512"/>
              <a:ext cx="251012" cy="534804"/>
              <a:chOff x="-986118" y="404484"/>
              <a:chExt cx="609600" cy="1298810"/>
            </a:xfrm>
          </p:grpSpPr>
          <p:sp>
            <p:nvSpPr>
              <p:cNvPr id="360" name="任意多边形 359"/>
              <p:cNvSpPr/>
              <p:nvPr/>
            </p:nvSpPr>
            <p:spPr>
              <a:xfrm>
                <a:off x="-986118" y="404484"/>
                <a:ext cx="609600" cy="545775"/>
              </a:xfrm>
              <a:custGeom>
                <a:avLst/>
                <a:gdLst>
                  <a:gd name="connsiteX0" fmla="*/ 0 w 609600"/>
                  <a:gd name="connsiteY0" fmla="*/ 545775 h 545775"/>
                  <a:gd name="connsiteX1" fmla="*/ 143436 w 609600"/>
                  <a:gd name="connsiteY1" fmla="*/ 79610 h 545775"/>
                  <a:gd name="connsiteX2" fmla="*/ 466165 w 609600"/>
                  <a:gd name="connsiteY2" fmla="*/ 43751 h 545775"/>
                  <a:gd name="connsiteX3" fmla="*/ 609600 w 609600"/>
                  <a:gd name="connsiteY3" fmla="*/ 527845 h 54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600" h="545775">
                    <a:moveTo>
                      <a:pt x="0" y="545775"/>
                    </a:moveTo>
                    <a:cubicBezTo>
                      <a:pt x="32871" y="354528"/>
                      <a:pt x="65742" y="163281"/>
                      <a:pt x="143436" y="79610"/>
                    </a:cubicBezTo>
                    <a:cubicBezTo>
                      <a:pt x="221130" y="-4061"/>
                      <a:pt x="388471" y="-30955"/>
                      <a:pt x="466165" y="43751"/>
                    </a:cubicBezTo>
                    <a:cubicBezTo>
                      <a:pt x="543859" y="118457"/>
                      <a:pt x="576729" y="323151"/>
                      <a:pt x="609600" y="527845"/>
                    </a:cubicBezTo>
                  </a:path>
                </a:pathLst>
              </a:custGeom>
              <a:noFill/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1" name="任意多边形 360"/>
              <p:cNvSpPr/>
              <p:nvPr/>
            </p:nvSpPr>
            <p:spPr>
              <a:xfrm>
                <a:off x="-699247" y="788894"/>
                <a:ext cx="0" cy="699247"/>
              </a:xfrm>
              <a:custGeom>
                <a:avLst/>
                <a:gdLst>
                  <a:gd name="connsiteX0" fmla="*/ 0 w 0"/>
                  <a:gd name="connsiteY0" fmla="*/ 0 h 699247"/>
                  <a:gd name="connsiteX1" fmla="*/ 0 w 0"/>
                  <a:gd name="connsiteY1" fmla="*/ 699247 h 699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699247">
                    <a:moveTo>
                      <a:pt x="0" y="0"/>
                    </a:moveTo>
                    <a:lnTo>
                      <a:pt x="0" y="699247"/>
                    </a:lnTo>
                  </a:path>
                </a:pathLst>
              </a:custGeom>
              <a:noFill/>
              <a:ln w="762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2" name="任意多边形 361"/>
              <p:cNvSpPr/>
              <p:nvPr/>
            </p:nvSpPr>
            <p:spPr>
              <a:xfrm flipV="1">
                <a:off x="-986118" y="1157519"/>
                <a:ext cx="609600" cy="545775"/>
              </a:xfrm>
              <a:custGeom>
                <a:avLst/>
                <a:gdLst>
                  <a:gd name="connsiteX0" fmla="*/ 0 w 609600"/>
                  <a:gd name="connsiteY0" fmla="*/ 545775 h 545775"/>
                  <a:gd name="connsiteX1" fmla="*/ 143436 w 609600"/>
                  <a:gd name="connsiteY1" fmla="*/ 79610 h 545775"/>
                  <a:gd name="connsiteX2" fmla="*/ 466165 w 609600"/>
                  <a:gd name="connsiteY2" fmla="*/ 43751 h 545775"/>
                  <a:gd name="connsiteX3" fmla="*/ 609600 w 609600"/>
                  <a:gd name="connsiteY3" fmla="*/ 527845 h 54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600" h="545775">
                    <a:moveTo>
                      <a:pt x="0" y="545775"/>
                    </a:moveTo>
                    <a:cubicBezTo>
                      <a:pt x="32871" y="354528"/>
                      <a:pt x="65742" y="163281"/>
                      <a:pt x="143436" y="79610"/>
                    </a:cubicBezTo>
                    <a:cubicBezTo>
                      <a:pt x="221130" y="-4061"/>
                      <a:pt x="388471" y="-30955"/>
                      <a:pt x="466165" y="43751"/>
                    </a:cubicBezTo>
                    <a:cubicBezTo>
                      <a:pt x="543859" y="118457"/>
                      <a:pt x="576729" y="323151"/>
                      <a:pt x="609600" y="527845"/>
                    </a:cubicBezTo>
                  </a:path>
                </a:pathLst>
              </a:custGeom>
              <a:noFill/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65" name="组合 364"/>
          <p:cNvGrpSpPr/>
          <p:nvPr/>
        </p:nvGrpSpPr>
        <p:grpSpPr>
          <a:xfrm>
            <a:off x="6140089" y="4516771"/>
            <a:ext cx="1037678" cy="1037678"/>
            <a:chOff x="5816239" y="4269121"/>
            <a:chExt cx="1037678" cy="1037678"/>
          </a:xfrm>
        </p:grpSpPr>
        <p:grpSp>
          <p:nvGrpSpPr>
            <p:cNvPr id="366" name="组合 365"/>
            <p:cNvGrpSpPr/>
            <p:nvPr/>
          </p:nvGrpSpPr>
          <p:grpSpPr>
            <a:xfrm>
              <a:off x="5816239" y="4269121"/>
              <a:ext cx="1037678" cy="1037678"/>
              <a:chOff x="-1781726" y="512424"/>
              <a:chExt cx="1037678" cy="1037678"/>
            </a:xfrm>
          </p:grpSpPr>
          <p:sp>
            <p:nvSpPr>
              <p:cNvPr id="368" name="矩形 367"/>
              <p:cNvSpPr/>
              <p:nvPr/>
            </p:nvSpPr>
            <p:spPr>
              <a:xfrm>
                <a:off x="-1781726" y="512424"/>
                <a:ext cx="1037678" cy="10376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9" name="矩形 368"/>
              <p:cNvSpPr/>
              <p:nvPr/>
            </p:nvSpPr>
            <p:spPr>
              <a:xfrm>
                <a:off x="-1725851" y="568299"/>
                <a:ext cx="925929" cy="92592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7" name="任意多边形 366"/>
            <p:cNvSpPr/>
            <p:nvPr/>
          </p:nvSpPr>
          <p:spPr>
            <a:xfrm>
              <a:off x="6139542" y="4512568"/>
              <a:ext cx="403762" cy="538558"/>
            </a:xfrm>
            <a:custGeom>
              <a:avLst/>
              <a:gdLst>
                <a:gd name="connsiteX0" fmla="*/ 237508 w 296885"/>
                <a:gd name="connsiteY0" fmla="*/ 134743 h 396000"/>
                <a:gd name="connsiteX1" fmla="*/ 296885 w 296885"/>
                <a:gd name="connsiteY1" fmla="*/ 134743 h 396000"/>
                <a:gd name="connsiteX2" fmla="*/ 296885 w 296885"/>
                <a:gd name="connsiteY2" fmla="*/ 396000 h 396000"/>
                <a:gd name="connsiteX3" fmla="*/ 237508 w 296885"/>
                <a:gd name="connsiteY3" fmla="*/ 396000 h 396000"/>
                <a:gd name="connsiteX4" fmla="*/ 0 w 296885"/>
                <a:gd name="connsiteY4" fmla="*/ 134743 h 396000"/>
                <a:gd name="connsiteX5" fmla="*/ 59377 w 296885"/>
                <a:gd name="connsiteY5" fmla="*/ 134743 h 396000"/>
                <a:gd name="connsiteX6" fmla="*/ 59377 w 296885"/>
                <a:gd name="connsiteY6" fmla="*/ 396000 h 396000"/>
                <a:gd name="connsiteX7" fmla="*/ 0 w 296885"/>
                <a:gd name="connsiteY7" fmla="*/ 396000 h 396000"/>
                <a:gd name="connsiteX8" fmla="*/ 118754 w 296885"/>
                <a:gd name="connsiteY8" fmla="*/ 0 h 396000"/>
                <a:gd name="connsiteX9" fmla="*/ 178131 w 296885"/>
                <a:gd name="connsiteY9" fmla="*/ 0 h 396000"/>
                <a:gd name="connsiteX10" fmla="*/ 178131 w 296885"/>
                <a:gd name="connsiteY10" fmla="*/ 396000 h 396000"/>
                <a:gd name="connsiteX11" fmla="*/ 118754 w 296885"/>
                <a:gd name="connsiteY11" fmla="*/ 396000 h 39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6885" h="396000">
                  <a:moveTo>
                    <a:pt x="237508" y="134743"/>
                  </a:moveTo>
                  <a:lnTo>
                    <a:pt x="296885" y="134743"/>
                  </a:lnTo>
                  <a:lnTo>
                    <a:pt x="296885" y="396000"/>
                  </a:lnTo>
                  <a:lnTo>
                    <a:pt x="237508" y="396000"/>
                  </a:lnTo>
                  <a:close/>
                  <a:moveTo>
                    <a:pt x="0" y="134743"/>
                  </a:moveTo>
                  <a:lnTo>
                    <a:pt x="59377" y="134743"/>
                  </a:lnTo>
                  <a:lnTo>
                    <a:pt x="59377" y="396000"/>
                  </a:lnTo>
                  <a:lnTo>
                    <a:pt x="0" y="396000"/>
                  </a:lnTo>
                  <a:close/>
                  <a:moveTo>
                    <a:pt x="118754" y="0"/>
                  </a:moveTo>
                  <a:lnTo>
                    <a:pt x="178131" y="0"/>
                  </a:lnTo>
                  <a:lnTo>
                    <a:pt x="178131" y="396000"/>
                  </a:lnTo>
                  <a:lnTo>
                    <a:pt x="118754" y="3960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5" name="组合 374"/>
          <p:cNvGrpSpPr/>
          <p:nvPr/>
        </p:nvGrpSpPr>
        <p:grpSpPr>
          <a:xfrm>
            <a:off x="3042803" y="4516771"/>
            <a:ext cx="1037678" cy="1037678"/>
            <a:chOff x="2718953" y="4269121"/>
            <a:chExt cx="1037678" cy="1037678"/>
          </a:xfrm>
        </p:grpSpPr>
        <p:grpSp>
          <p:nvGrpSpPr>
            <p:cNvPr id="376" name="组合 375"/>
            <p:cNvGrpSpPr/>
            <p:nvPr/>
          </p:nvGrpSpPr>
          <p:grpSpPr>
            <a:xfrm>
              <a:off x="2718953" y="4269121"/>
              <a:ext cx="1037678" cy="1037678"/>
              <a:chOff x="-1781726" y="512424"/>
              <a:chExt cx="1037678" cy="1037678"/>
            </a:xfrm>
          </p:grpSpPr>
          <p:sp>
            <p:nvSpPr>
              <p:cNvPr id="378" name="矩形 377"/>
              <p:cNvSpPr/>
              <p:nvPr/>
            </p:nvSpPr>
            <p:spPr>
              <a:xfrm>
                <a:off x="-1781726" y="512424"/>
                <a:ext cx="1037678" cy="10376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9" name="矩形 378"/>
              <p:cNvSpPr/>
              <p:nvPr/>
            </p:nvSpPr>
            <p:spPr>
              <a:xfrm>
                <a:off x="-1725851" y="568299"/>
                <a:ext cx="925929" cy="92592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7" name="任意多边形 376"/>
            <p:cNvSpPr/>
            <p:nvPr/>
          </p:nvSpPr>
          <p:spPr>
            <a:xfrm>
              <a:off x="3039075" y="4512624"/>
              <a:ext cx="464147" cy="532608"/>
            </a:xfrm>
            <a:custGeom>
              <a:avLst/>
              <a:gdLst>
                <a:gd name="connsiteX0" fmla="*/ 308757 w 712519"/>
                <a:gd name="connsiteY0" fmla="*/ 0 h 817615"/>
                <a:gd name="connsiteX1" fmla="*/ 403760 w 712519"/>
                <a:gd name="connsiteY1" fmla="*/ 0 h 817615"/>
                <a:gd name="connsiteX2" fmla="*/ 403760 w 712519"/>
                <a:gd name="connsiteY2" fmla="*/ 83127 h 817615"/>
                <a:gd name="connsiteX3" fmla="*/ 558140 w 712519"/>
                <a:gd name="connsiteY3" fmla="*/ 83127 h 817615"/>
                <a:gd name="connsiteX4" fmla="*/ 712519 w 712519"/>
                <a:gd name="connsiteY4" fmla="*/ 237506 h 817615"/>
                <a:gd name="connsiteX5" fmla="*/ 558140 w 712519"/>
                <a:gd name="connsiteY5" fmla="*/ 391885 h 817615"/>
                <a:gd name="connsiteX6" fmla="*/ 403760 w 712519"/>
                <a:gd name="connsiteY6" fmla="*/ 391885 h 817615"/>
                <a:gd name="connsiteX7" fmla="*/ 403760 w 712519"/>
                <a:gd name="connsiteY7" fmla="*/ 771896 h 817615"/>
                <a:gd name="connsiteX8" fmla="*/ 546263 w 712519"/>
                <a:gd name="connsiteY8" fmla="*/ 771896 h 817615"/>
                <a:gd name="connsiteX9" fmla="*/ 546263 w 712519"/>
                <a:gd name="connsiteY9" fmla="*/ 817615 h 817615"/>
                <a:gd name="connsiteX10" fmla="*/ 178128 w 712519"/>
                <a:gd name="connsiteY10" fmla="*/ 817615 h 817615"/>
                <a:gd name="connsiteX11" fmla="*/ 178128 w 712519"/>
                <a:gd name="connsiteY11" fmla="*/ 771896 h 817615"/>
                <a:gd name="connsiteX12" fmla="*/ 308757 w 712519"/>
                <a:gd name="connsiteY12" fmla="*/ 771896 h 817615"/>
                <a:gd name="connsiteX13" fmla="*/ 308757 w 712519"/>
                <a:gd name="connsiteY13" fmla="*/ 391885 h 817615"/>
                <a:gd name="connsiteX14" fmla="*/ 0 w 712519"/>
                <a:gd name="connsiteY14" fmla="*/ 391885 h 817615"/>
                <a:gd name="connsiteX15" fmla="*/ 0 w 712519"/>
                <a:gd name="connsiteY15" fmla="*/ 83127 h 817615"/>
                <a:gd name="connsiteX16" fmla="*/ 308757 w 712519"/>
                <a:gd name="connsiteY16" fmla="*/ 83127 h 817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12519" h="817615">
                  <a:moveTo>
                    <a:pt x="308757" y="0"/>
                  </a:moveTo>
                  <a:lnTo>
                    <a:pt x="403760" y="0"/>
                  </a:lnTo>
                  <a:lnTo>
                    <a:pt x="403760" y="83127"/>
                  </a:lnTo>
                  <a:lnTo>
                    <a:pt x="558140" y="83127"/>
                  </a:lnTo>
                  <a:lnTo>
                    <a:pt x="712519" y="237506"/>
                  </a:lnTo>
                  <a:lnTo>
                    <a:pt x="558140" y="391885"/>
                  </a:lnTo>
                  <a:lnTo>
                    <a:pt x="403760" y="391885"/>
                  </a:lnTo>
                  <a:lnTo>
                    <a:pt x="403760" y="771896"/>
                  </a:lnTo>
                  <a:lnTo>
                    <a:pt x="546263" y="771896"/>
                  </a:lnTo>
                  <a:lnTo>
                    <a:pt x="546263" y="817615"/>
                  </a:lnTo>
                  <a:lnTo>
                    <a:pt x="178128" y="817615"/>
                  </a:lnTo>
                  <a:lnTo>
                    <a:pt x="178128" y="771896"/>
                  </a:lnTo>
                  <a:lnTo>
                    <a:pt x="308757" y="771896"/>
                  </a:lnTo>
                  <a:lnTo>
                    <a:pt x="308757" y="391885"/>
                  </a:lnTo>
                  <a:lnTo>
                    <a:pt x="0" y="391885"/>
                  </a:lnTo>
                  <a:lnTo>
                    <a:pt x="0" y="83127"/>
                  </a:lnTo>
                  <a:lnTo>
                    <a:pt x="308757" y="83127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0" name="组合 379"/>
          <p:cNvGrpSpPr/>
          <p:nvPr/>
        </p:nvGrpSpPr>
        <p:grpSpPr>
          <a:xfrm>
            <a:off x="3042803" y="3487508"/>
            <a:ext cx="1037678" cy="1037678"/>
            <a:chOff x="2718953" y="3239858"/>
            <a:chExt cx="1037678" cy="1037678"/>
          </a:xfrm>
        </p:grpSpPr>
        <p:grpSp>
          <p:nvGrpSpPr>
            <p:cNvPr id="381" name="组合 380"/>
            <p:cNvGrpSpPr/>
            <p:nvPr/>
          </p:nvGrpSpPr>
          <p:grpSpPr>
            <a:xfrm>
              <a:off x="2718953" y="3239858"/>
              <a:ext cx="1037678" cy="1037678"/>
              <a:chOff x="-1781726" y="512424"/>
              <a:chExt cx="1037678" cy="1037678"/>
            </a:xfrm>
          </p:grpSpPr>
          <p:sp>
            <p:nvSpPr>
              <p:cNvPr id="383" name="矩形 382"/>
              <p:cNvSpPr/>
              <p:nvPr/>
            </p:nvSpPr>
            <p:spPr>
              <a:xfrm>
                <a:off x="-1781726" y="512424"/>
                <a:ext cx="1037678" cy="10376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4" name="矩形 383"/>
              <p:cNvSpPr/>
              <p:nvPr/>
            </p:nvSpPr>
            <p:spPr>
              <a:xfrm>
                <a:off x="-1725851" y="568299"/>
                <a:ext cx="925929" cy="92592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2" name="任意多边形 381"/>
            <p:cNvSpPr/>
            <p:nvPr/>
          </p:nvSpPr>
          <p:spPr>
            <a:xfrm>
              <a:off x="2959563" y="3538847"/>
              <a:ext cx="506296" cy="451262"/>
            </a:xfrm>
            <a:custGeom>
              <a:avLst/>
              <a:gdLst>
                <a:gd name="connsiteX0" fmla="*/ 190005 w 546265"/>
                <a:gd name="connsiteY0" fmla="*/ 201880 h 486888"/>
                <a:gd name="connsiteX1" fmla="*/ 190005 w 546265"/>
                <a:gd name="connsiteY1" fmla="*/ 320633 h 486888"/>
                <a:gd name="connsiteX2" fmla="*/ 344384 w 546265"/>
                <a:gd name="connsiteY2" fmla="*/ 320633 h 486888"/>
                <a:gd name="connsiteX3" fmla="*/ 344384 w 546265"/>
                <a:gd name="connsiteY3" fmla="*/ 201880 h 486888"/>
                <a:gd name="connsiteX4" fmla="*/ 118753 w 546265"/>
                <a:gd name="connsiteY4" fmla="*/ 0 h 486888"/>
                <a:gd name="connsiteX5" fmla="*/ 190005 w 546265"/>
                <a:gd name="connsiteY5" fmla="*/ 0 h 486888"/>
                <a:gd name="connsiteX6" fmla="*/ 190005 w 546265"/>
                <a:gd name="connsiteY6" fmla="*/ 142504 h 486888"/>
                <a:gd name="connsiteX7" fmla="*/ 344384 w 546265"/>
                <a:gd name="connsiteY7" fmla="*/ 142504 h 486888"/>
                <a:gd name="connsiteX8" fmla="*/ 344384 w 546265"/>
                <a:gd name="connsiteY8" fmla="*/ 0 h 486888"/>
                <a:gd name="connsiteX9" fmla="*/ 415636 w 546265"/>
                <a:gd name="connsiteY9" fmla="*/ 0 h 486888"/>
                <a:gd name="connsiteX10" fmla="*/ 415636 w 546265"/>
                <a:gd name="connsiteY10" fmla="*/ 142504 h 486888"/>
                <a:gd name="connsiteX11" fmla="*/ 546265 w 546265"/>
                <a:gd name="connsiteY11" fmla="*/ 142504 h 486888"/>
                <a:gd name="connsiteX12" fmla="*/ 546265 w 546265"/>
                <a:gd name="connsiteY12" fmla="*/ 201880 h 486888"/>
                <a:gd name="connsiteX13" fmla="*/ 415636 w 546265"/>
                <a:gd name="connsiteY13" fmla="*/ 201880 h 486888"/>
                <a:gd name="connsiteX14" fmla="*/ 415636 w 546265"/>
                <a:gd name="connsiteY14" fmla="*/ 320633 h 486888"/>
                <a:gd name="connsiteX15" fmla="*/ 546265 w 546265"/>
                <a:gd name="connsiteY15" fmla="*/ 320633 h 486888"/>
                <a:gd name="connsiteX16" fmla="*/ 546265 w 546265"/>
                <a:gd name="connsiteY16" fmla="*/ 380009 h 486888"/>
                <a:gd name="connsiteX17" fmla="*/ 415636 w 546265"/>
                <a:gd name="connsiteY17" fmla="*/ 380009 h 486888"/>
                <a:gd name="connsiteX18" fmla="*/ 415636 w 546265"/>
                <a:gd name="connsiteY18" fmla="*/ 486888 h 486888"/>
                <a:gd name="connsiteX19" fmla="*/ 344384 w 546265"/>
                <a:gd name="connsiteY19" fmla="*/ 486888 h 486888"/>
                <a:gd name="connsiteX20" fmla="*/ 344384 w 546265"/>
                <a:gd name="connsiteY20" fmla="*/ 380009 h 486888"/>
                <a:gd name="connsiteX21" fmla="*/ 190005 w 546265"/>
                <a:gd name="connsiteY21" fmla="*/ 380009 h 486888"/>
                <a:gd name="connsiteX22" fmla="*/ 190005 w 546265"/>
                <a:gd name="connsiteY22" fmla="*/ 486888 h 486888"/>
                <a:gd name="connsiteX23" fmla="*/ 118753 w 546265"/>
                <a:gd name="connsiteY23" fmla="*/ 486888 h 486888"/>
                <a:gd name="connsiteX24" fmla="*/ 118753 w 546265"/>
                <a:gd name="connsiteY24" fmla="*/ 380009 h 486888"/>
                <a:gd name="connsiteX25" fmla="*/ 0 w 546265"/>
                <a:gd name="connsiteY25" fmla="*/ 380009 h 486888"/>
                <a:gd name="connsiteX26" fmla="*/ 0 w 546265"/>
                <a:gd name="connsiteY26" fmla="*/ 320633 h 486888"/>
                <a:gd name="connsiteX27" fmla="*/ 118753 w 546265"/>
                <a:gd name="connsiteY27" fmla="*/ 320633 h 486888"/>
                <a:gd name="connsiteX28" fmla="*/ 118753 w 546265"/>
                <a:gd name="connsiteY28" fmla="*/ 201880 h 486888"/>
                <a:gd name="connsiteX29" fmla="*/ 0 w 546265"/>
                <a:gd name="connsiteY29" fmla="*/ 201880 h 486888"/>
                <a:gd name="connsiteX30" fmla="*/ 0 w 546265"/>
                <a:gd name="connsiteY30" fmla="*/ 142504 h 486888"/>
                <a:gd name="connsiteX31" fmla="*/ 118753 w 546265"/>
                <a:gd name="connsiteY31" fmla="*/ 142504 h 486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46265" h="486888">
                  <a:moveTo>
                    <a:pt x="190005" y="201880"/>
                  </a:moveTo>
                  <a:lnTo>
                    <a:pt x="190005" y="320633"/>
                  </a:lnTo>
                  <a:lnTo>
                    <a:pt x="344384" y="320633"/>
                  </a:lnTo>
                  <a:lnTo>
                    <a:pt x="344384" y="201880"/>
                  </a:lnTo>
                  <a:close/>
                  <a:moveTo>
                    <a:pt x="118753" y="0"/>
                  </a:moveTo>
                  <a:lnTo>
                    <a:pt x="190005" y="0"/>
                  </a:lnTo>
                  <a:lnTo>
                    <a:pt x="190005" y="142504"/>
                  </a:lnTo>
                  <a:lnTo>
                    <a:pt x="344384" y="142504"/>
                  </a:lnTo>
                  <a:lnTo>
                    <a:pt x="344384" y="0"/>
                  </a:lnTo>
                  <a:lnTo>
                    <a:pt x="415636" y="0"/>
                  </a:lnTo>
                  <a:lnTo>
                    <a:pt x="415636" y="142504"/>
                  </a:lnTo>
                  <a:lnTo>
                    <a:pt x="546265" y="142504"/>
                  </a:lnTo>
                  <a:lnTo>
                    <a:pt x="546265" y="201880"/>
                  </a:lnTo>
                  <a:lnTo>
                    <a:pt x="415636" y="201880"/>
                  </a:lnTo>
                  <a:lnTo>
                    <a:pt x="415636" y="320633"/>
                  </a:lnTo>
                  <a:lnTo>
                    <a:pt x="546265" y="320633"/>
                  </a:lnTo>
                  <a:lnTo>
                    <a:pt x="546265" y="380009"/>
                  </a:lnTo>
                  <a:lnTo>
                    <a:pt x="415636" y="380009"/>
                  </a:lnTo>
                  <a:lnTo>
                    <a:pt x="415636" y="486888"/>
                  </a:lnTo>
                  <a:lnTo>
                    <a:pt x="344384" y="486888"/>
                  </a:lnTo>
                  <a:lnTo>
                    <a:pt x="344384" y="380009"/>
                  </a:lnTo>
                  <a:lnTo>
                    <a:pt x="190005" y="380009"/>
                  </a:lnTo>
                  <a:lnTo>
                    <a:pt x="190005" y="486888"/>
                  </a:lnTo>
                  <a:lnTo>
                    <a:pt x="118753" y="486888"/>
                  </a:lnTo>
                  <a:lnTo>
                    <a:pt x="118753" y="380009"/>
                  </a:lnTo>
                  <a:lnTo>
                    <a:pt x="0" y="380009"/>
                  </a:lnTo>
                  <a:lnTo>
                    <a:pt x="0" y="320633"/>
                  </a:lnTo>
                  <a:lnTo>
                    <a:pt x="118753" y="320633"/>
                  </a:lnTo>
                  <a:lnTo>
                    <a:pt x="118753" y="201880"/>
                  </a:lnTo>
                  <a:lnTo>
                    <a:pt x="0" y="201880"/>
                  </a:lnTo>
                  <a:lnTo>
                    <a:pt x="0" y="142504"/>
                  </a:lnTo>
                  <a:lnTo>
                    <a:pt x="118753" y="142504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0" name="组合 389"/>
          <p:cNvGrpSpPr/>
          <p:nvPr/>
        </p:nvGrpSpPr>
        <p:grpSpPr>
          <a:xfrm>
            <a:off x="4072066" y="4516771"/>
            <a:ext cx="1037678" cy="1037678"/>
            <a:chOff x="3748216" y="4269121"/>
            <a:chExt cx="1037678" cy="1037678"/>
          </a:xfrm>
        </p:grpSpPr>
        <p:grpSp>
          <p:nvGrpSpPr>
            <p:cNvPr id="391" name="组合 390"/>
            <p:cNvGrpSpPr/>
            <p:nvPr/>
          </p:nvGrpSpPr>
          <p:grpSpPr>
            <a:xfrm>
              <a:off x="3748216" y="4269121"/>
              <a:ext cx="1037678" cy="1037678"/>
              <a:chOff x="-1781726" y="512424"/>
              <a:chExt cx="1037678" cy="1037678"/>
            </a:xfrm>
          </p:grpSpPr>
          <p:sp>
            <p:nvSpPr>
              <p:cNvPr id="393" name="矩形 392"/>
              <p:cNvSpPr/>
              <p:nvPr/>
            </p:nvSpPr>
            <p:spPr>
              <a:xfrm>
                <a:off x="-1781726" y="512424"/>
                <a:ext cx="1037678" cy="10376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4" name="矩形 393"/>
              <p:cNvSpPr/>
              <p:nvPr/>
            </p:nvSpPr>
            <p:spPr>
              <a:xfrm>
                <a:off x="-1725851" y="568299"/>
                <a:ext cx="925929" cy="92592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2" name="任意多边形 391"/>
            <p:cNvSpPr/>
            <p:nvPr/>
          </p:nvSpPr>
          <p:spPr>
            <a:xfrm>
              <a:off x="3946359" y="4556725"/>
              <a:ext cx="659362" cy="560460"/>
            </a:xfrm>
            <a:custGeom>
              <a:avLst/>
              <a:gdLst>
                <a:gd name="connsiteX0" fmla="*/ 203806 w 903111"/>
                <a:gd name="connsiteY0" fmla="*/ 371709 h 767647"/>
                <a:gd name="connsiteX1" fmla="*/ 694460 w 903111"/>
                <a:gd name="connsiteY1" fmla="*/ 371709 h 767647"/>
                <a:gd name="connsiteX2" fmla="*/ 694460 w 903111"/>
                <a:gd name="connsiteY2" fmla="*/ 429696 h 767647"/>
                <a:gd name="connsiteX3" fmla="*/ 203806 w 903111"/>
                <a:gd name="connsiteY3" fmla="*/ 429696 h 767647"/>
                <a:gd name="connsiteX4" fmla="*/ 203806 w 903111"/>
                <a:gd name="connsiteY4" fmla="*/ 193289 h 767647"/>
                <a:gd name="connsiteX5" fmla="*/ 694460 w 903111"/>
                <a:gd name="connsiteY5" fmla="*/ 193289 h 767647"/>
                <a:gd name="connsiteX6" fmla="*/ 694460 w 903111"/>
                <a:gd name="connsiteY6" fmla="*/ 251276 h 767647"/>
                <a:gd name="connsiteX7" fmla="*/ 203806 w 903111"/>
                <a:gd name="connsiteY7" fmla="*/ 251276 h 767647"/>
                <a:gd name="connsiteX8" fmla="*/ 131964 w 903111"/>
                <a:gd name="connsiteY8" fmla="*/ 38158 h 767647"/>
                <a:gd name="connsiteX9" fmla="*/ 38767 w 903111"/>
                <a:gd name="connsiteY9" fmla="*/ 131355 h 767647"/>
                <a:gd name="connsiteX10" fmla="*/ 38767 w 903111"/>
                <a:gd name="connsiteY10" fmla="*/ 364341 h 767647"/>
                <a:gd name="connsiteX11" fmla="*/ 38767 w 903111"/>
                <a:gd name="connsiteY11" fmla="*/ 504131 h 767647"/>
                <a:gd name="connsiteX12" fmla="*/ 131964 w 903111"/>
                <a:gd name="connsiteY12" fmla="*/ 597328 h 767647"/>
                <a:gd name="connsiteX13" fmla="*/ 176299 w 903111"/>
                <a:gd name="connsiteY13" fmla="*/ 597328 h 767647"/>
                <a:gd name="connsiteX14" fmla="*/ 359173 w 903111"/>
                <a:gd name="connsiteY14" fmla="*/ 726070 h 767647"/>
                <a:gd name="connsiteX15" fmla="*/ 337993 w 903111"/>
                <a:gd name="connsiteY15" fmla="*/ 606249 h 767647"/>
                <a:gd name="connsiteX16" fmla="*/ 770761 w 903111"/>
                <a:gd name="connsiteY16" fmla="*/ 597328 h 767647"/>
                <a:gd name="connsiteX17" fmla="*/ 863958 w 903111"/>
                <a:gd name="connsiteY17" fmla="*/ 504131 h 767647"/>
                <a:gd name="connsiteX18" fmla="*/ 863958 w 903111"/>
                <a:gd name="connsiteY18" fmla="*/ 364341 h 767647"/>
                <a:gd name="connsiteX19" fmla="*/ 863958 w 903111"/>
                <a:gd name="connsiteY19" fmla="*/ 131355 h 767647"/>
                <a:gd name="connsiteX20" fmla="*/ 770761 w 903111"/>
                <a:gd name="connsiteY20" fmla="*/ 38158 h 767647"/>
                <a:gd name="connsiteX21" fmla="*/ 382597 w 903111"/>
                <a:gd name="connsiteY21" fmla="*/ 38158 h 767647"/>
                <a:gd name="connsiteX22" fmla="*/ 176299 w 903111"/>
                <a:gd name="connsiteY22" fmla="*/ 38158 h 767647"/>
                <a:gd name="connsiteX23" fmla="*/ 105365 w 903111"/>
                <a:gd name="connsiteY23" fmla="*/ 0 h 767647"/>
                <a:gd name="connsiteX24" fmla="*/ 150519 w 903111"/>
                <a:gd name="connsiteY24" fmla="*/ 0 h 767647"/>
                <a:gd name="connsiteX25" fmla="*/ 376296 w 903111"/>
                <a:gd name="connsiteY25" fmla="*/ 0 h 767647"/>
                <a:gd name="connsiteX26" fmla="*/ 797746 w 903111"/>
                <a:gd name="connsiteY26" fmla="*/ 0 h 767647"/>
                <a:gd name="connsiteX27" fmla="*/ 903111 w 903111"/>
                <a:gd name="connsiteY27" fmla="*/ 105365 h 767647"/>
                <a:gd name="connsiteX28" fmla="*/ 903111 w 903111"/>
                <a:gd name="connsiteY28" fmla="*/ 368771 h 767647"/>
                <a:gd name="connsiteX29" fmla="*/ 903111 w 903111"/>
                <a:gd name="connsiteY29" fmla="*/ 526813 h 767647"/>
                <a:gd name="connsiteX30" fmla="*/ 797746 w 903111"/>
                <a:gd name="connsiteY30" fmla="*/ 632178 h 767647"/>
                <a:gd name="connsiteX31" fmla="*/ 376296 w 903111"/>
                <a:gd name="connsiteY31" fmla="*/ 632178 h 767647"/>
                <a:gd name="connsiteX32" fmla="*/ 387588 w 903111"/>
                <a:gd name="connsiteY32" fmla="*/ 767647 h 767647"/>
                <a:gd name="connsiteX33" fmla="*/ 150519 w 903111"/>
                <a:gd name="connsiteY33" fmla="*/ 632178 h 767647"/>
                <a:gd name="connsiteX34" fmla="*/ 105365 w 903111"/>
                <a:gd name="connsiteY34" fmla="*/ 632178 h 767647"/>
                <a:gd name="connsiteX35" fmla="*/ 0 w 903111"/>
                <a:gd name="connsiteY35" fmla="*/ 526813 h 767647"/>
                <a:gd name="connsiteX36" fmla="*/ 0 w 903111"/>
                <a:gd name="connsiteY36" fmla="*/ 368771 h 767647"/>
                <a:gd name="connsiteX37" fmla="*/ 0 w 903111"/>
                <a:gd name="connsiteY37" fmla="*/ 105365 h 767647"/>
                <a:gd name="connsiteX38" fmla="*/ 105365 w 903111"/>
                <a:gd name="connsiteY38" fmla="*/ 0 h 767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03111" h="767647">
                  <a:moveTo>
                    <a:pt x="203806" y="371709"/>
                  </a:moveTo>
                  <a:lnTo>
                    <a:pt x="694460" y="371709"/>
                  </a:lnTo>
                  <a:lnTo>
                    <a:pt x="694460" y="429696"/>
                  </a:lnTo>
                  <a:lnTo>
                    <a:pt x="203806" y="429696"/>
                  </a:lnTo>
                  <a:close/>
                  <a:moveTo>
                    <a:pt x="203806" y="193289"/>
                  </a:moveTo>
                  <a:lnTo>
                    <a:pt x="694460" y="193289"/>
                  </a:lnTo>
                  <a:lnTo>
                    <a:pt x="694460" y="251276"/>
                  </a:lnTo>
                  <a:lnTo>
                    <a:pt x="203806" y="251276"/>
                  </a:lnTo>
                  <a:close/>
                  <a:moveTo>
                    <a:pt x="131964" y="38158"/>
                  </a:moveTo>
                  <a:cubicBezTo>
                    <a:pt x="80493" y="38158"/>
                    <a:pt x="38767" y="79884"/>
                    <a:pt x="38767" y="131355"/>
                  </a:cubicBezTo>
                  <a:lnTo>
                    <a:pt x="38767" y="364341"/>
                  </a:lnTo>
                  <a:lnTo>
                    <a:pt x="38767" y="504131"/>
                  </a:lnTo>
                  <a:cubicBezTo>
                    <a:pt x="38767" y="555602"/>
                    <a:pt x="80493" y="597328"/>
                    <a:pt x="131964" y="597328"/>
                  </a:cubicBezTo>
                  <a:lnTo>
                    <a:pt x="176299" y="597328"/>
                  </a:lnTo>
                  <a:lnTo>
                    <a:pt x="359173" y="726070"/>
                  </a:lnTo>
                  <a:lnTo>
                    <a:pt x="337993" y="606249"/>
                  </a:lnTo>
                  <a:lnTo>
                    <a:pt x="770761" y="597328"/>
                  </a:lnTo>
                  <a:cubicBezTo>
                    <a:pt x="822232" y="597328"/>
                    <a:pt x="863958" y="555602"/>
                    <a:pt x="863958" y="504131"/>
                  </a:cubicBezTo>
                  <a:lnTo>
                    <a:pt x="863958" y="364341"/>
                  </a:lnTo>
                  <a:lnTo>
                    <a:pt x="863958" y="131355"/>
                  </a:lnTo>
                  <a:cubicBezTo>
                    <a:pt x="863958" y="79884"/>
                    <a:pt x="822232" y="38158"/>
                    <a:pt x="770761" y="38158"/>
                  </a:cubicBezTo>
                  <a:lnTo>
                    <a:pt x="382597" y="38158"/>
                  </a:lnTo>
                  <a:lnTo>
                    <a:pt x="176299" y="38158"/>
                  </a:lnTo>
                  <a:close/>
                  <a:moveTo>
                    <a:pt x="105365" y="0"/>
                  </a:moveTo>
                  <a:lnTo>
                    <a:pt x="150519" y="0"/>
                  </a:lnTo>
                  <a:lnTo>
                    <a:pt x="376296" y="0"/>
                  </a:lnTo>
                  <a:lnTo>
                    <a:pt x="797746" y="0"/>
                  </a:lnTo>
                  <a:cubicBezTo>
                    <a:pt x="855937" y="0"/>
                    <a:pt x="903111" y="47174"/>
                    <a:pt x="903111" y="105365"/>
                  </a:cubicBezTo>
                  <a:lnTo>
                    <a:pt x="903111" y="368771"/>
                  </a:lnTo>
                  <a:lnTo>
                    <a:pt x="903111" y="526813"/>
                  </a:lnTo>
                  <a:cubicBezTo>
                    <a:pt x="903111" y="585004"/>
                    <a:pt x="855937" y="632178"/>
                    <a:pt x="797746" y="632178"/>
                  </a:cubicBezTo>
                  <a:lnTo>
                    <a:pt x="376296" y="632178"/>
                  </a:lnTo>
                  <a:lnTo>
                    <a:pt x="387588" y="767647"/>
                  </a:lnTo>
                  <a:lnTo>
                    <a:pt x="150519" y="632178"/>
                  </a:lnTo>
                  <a:lnTo>
                    <a:pt x="105365" y="632178"/>
                  </a:lnTo>
                  <a:cubicBezTo>
                    <a:pt x="47174" y="632178"/>
                    <a:pt x="0" y="585004"/>
                    <a:pt x="0" y="526813"/>
                  </a:cubicBezTo>
                  <a:lnTo>
                    <a:pt x="0" y="368771"/>
                  </a:lnTo>
                  <a:lnTo>
                    <a:pt x="0" y="105365"/>
                  </a:lnTo>
                  <a:cubicBezTo>
                    <a:pt x="0" y="47174"/>
                    <a:pt x="47174" y="0"/>
                    <a:pt x="105365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0" name="组合 399"/>
          <p:cNvGrpSpPr/>
          <p:nvPr/>
        </p:nvGrpSpPr>
        <p:grpSpPr>
          <a:xfrm>
            <a:off x="4072066" y="2458245"/>
            <a:ext cx="1037678" cy="1037678"/>
            <a:chOff x="3748216" y="2210595"/>
            <a:chExt cx="1037678" cy="1037678"/>
          </a:xfrm>
        </p:grpSpPr>
        <p:grpSp>
          <p:nvGrpSpPr>
            <p:cNvPr id="401" name="组合 400"/>
            <p:cNvGrpSpPr/>
            <p:nvPr/>
          </p:nvGrpSpPr>
          <p:grpSpPr>
            <a:xfrm>
              <a:off x="3748216" y="2210595"/>
              <a:ext cx="1037678" cy="1037678"/>
              <a:chOff x="-1781726" y="512424"/>
              <a:chExt cx="1037678" cy="1037678"/>
            </a:xfrm>
          </p:grpSpPr>
          <p:sp>
            <p:nvSpPr>
              <p:cNvPr id="405" name="矩形 404"/>
              <p:cNvSpPr/>
              <p:nvPr/>
            </p:nvSpPr>
            <p:spPr>
              <a:xfrm>
                <a:off x="-1781726" y="512424"/>
                <a:ext cx="1037678" cy="10376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6" name="矩形 405"/>
              <p:cNvSpPr/>
              <p:nvPr/>
            </p:nvSpPr>
            <p:spPr>
              <a:xfrm>
                <a:off x="-1725851" y="568299"/>
                <a:ext cx="925929" cy="92592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2" name="组合 401"/>
            <p:cNvGrpSpPr/>
            <p:nvPr/>
          </p:nvGrpSpPr>
          <p:grpSpPr>
            <a:xfrm>
              <a:off x="3957815" y="2511187"/>
              <a:ext cx="592229" cy="576619"/>
              <a:chOff x="10044719" y="2797776"/>
              <a:chExt cx="821958" cy="800292"/>
            </a:xfrm>
          </p:grpSpPr>
          <p:sp>
            <p:nvSpPr>
              <p:cNvPr id="403" name="任意多边形 402"/>
              <p:cNvSpPr/>
              <p:nvPr/>
            </p:nvSpPr>
            <p:spPr>
              <a:xfrm>
                <a:off x="10044719" y="2797776"/>
                <a:ext cx="723474" cy="685816"/>
              </a:xfrm>
              <a:custGeom>
                <a:avLst/>
                <a:gdLst>
                  <a:gd name="connsiteX0" fmla="*/ 481465 w 723474"/>
                  <a:gd name="connsiteY0" fmla="*/ 177437 h 685816"/>
                  <a:gd name="connsiteX1" fmla="*/ 409465 w 723474"/>
                  <a:gd name="connsiteY1" fmla="*/ 249437 h 685816"/>
                  <a:gd name="connsiteX2" fmla="*/ 481465 w 723474"/>
                  <a:gd name="connsiteY2" fmla="*/ 321437 h 685816"/>
                  <a:gd name="connsiteX3" fmla="*/ 553465 w 723474"/>
                  <a:gd name="connsiteY3" fmla="*/ 249437 h 685816"/>
                  <a:gd name="connsiteX4" fmla="*/ 481465 w 723474"/>
                  <a:gd name="connsiteY4" fmla="*/ 177437 h 685816"/>
                  <a:gd name="connsiteX5" fmla="*/ 222158 w 723474"/>
                  <a:gd name="connsiteY5" fmla="*/ 177437 h 685816"/>
                  <a:gd name="connsiteX6" fmla="*/ 150158 w 723474"/>
                  <a:gd name="connsiteY6" fmla="*/ 249437 h 685816"/>
                  <a:gd name="connsiteX7" fmla="*/ 222158 w 723474"/>
                  <a:gd name="connsiteY7" fmla="*/ 321437 h 685816"/>
                  <a:gd name="connsiteX8" fmla="*/ 294158 w 723474"/>
                  <a:gd name="connsiteY8" fmla="*/ 249437 h 685816"/>
                  <a:gd name="connsiteX9" fmla="*/ 222158 w 723474"/>
                  <a:gd name="connsiteY9" fmla="*/ 177437 h 685816"/>
                  <a:gd name="connsiteX10" fmla="*/ 383715 w 723474"/>
                  <a:gd name="connsiteY10" fmla="*/ 527 h 685816"/>
                  <a:gd name="connsiteX11" fmla="*/ 495880 w 723474"/>
                  <a:gd name="connsiteY11" fmla="*/ 20470 h 685816"/>
                  <a:gd name="connsiteX12" fmla="*/ 689183 w 723474"/>
                  <a:gd name="connsiteY12" fmla="*/ 408243 h 685816"/>
                  <a:gd name="connsiteX13" fmla="*/ 291628 w 723474"/>
                  <a:gd name="connsiteY13" fmla="*/ 567791 h 685816"/>
                  <a:gd name="connsiteX14" fmla="*/ 156416 w 723474"/>
                  <a:gd name="connsiteY14" fmla="*/ 685816 h 685816"/>
                  <a:gd name="connsiteX15" fmla="*/ 163815 w 723474"/>
                  <a:gd name="connsiteY15" fmla="*/ 526516 h 685816"/>
                  <a:gd name="connsiteX16" fmla="*/ 82551 w 723474"/>
                  <a:gd name="connsiteY16" fmla="*/ 104389 h 685816"/>
                  <a:gd name="connsiteX17" fmla="*/ 383715 w 723474"/>
                  <a:gd name="connsiteY17" fmla="*/ 527 h 685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23474" h="685816">
                    <a:moveTo>
                      <a:pt x="481465" y="177437"/>
                    </a:moveTo>
                    <a:cubicBezTo>
                      <a:pt x="441700" y="177437"/>
                      <a:pt x="409465" y="209672"/>
                      <a:pt x="409465" y="249437"/>
                    </a:cubicBezTo>
                    <a:cubicBezTo>
                      <a:pt x="409465" y="289202"/>
                      <a:pt x="441700" y="321437"/>
                      <a:pt x="481465" y="321437"/>
                    </a:cubicBezTo>
                    <a:cubicBezTo>
                      <a:pt x="521230" y="321437"/>
                      <a:pt x="553465" y="289202"/>
                      <a:pt x="553465" y="249437"/>
                    </a:cubicBezTo>
                    <a:cubicBezTo>
                      <a:pt x="553465" y="209672"/>
                      <a:pt x="521230" y="177437"/>
                      <a:pt x="481465" y="177437"/>
                    </a:cubicBezTo>
                    <a:close/>
                    <a:moveTo>
                      <a:pt x="222158" y="177437"/>
                    </a:moveTo>
                    <a:cubicBezTo>
                      <a:pt x="182393" y="177437"/>
                      <a:pt x="150158" y="209672"/>
                      <a:pt x="150158" y="249437"/>
                    </a:cubicBezTo>
                    <a:cubicBezTo>
                      <a:pt x="150158" y="289202"/>
                      <a:pt x="182393" y="321437"/>
                      <a:pt x="222158" y="321437"/>
                    </a:cubicBezTo>
                    <a:cubicBezTo>
                      <a:pt x="261923" y="321437"/>
                      <a:pt x="294158" y="289202"/>
                      <a:pt x="294158" y="249437"/>
                    </a:cubicBezTo>
                    <a:cubicBezTo>
                      <a:pt x="294158" y="209672"/>
                      <a:pt x="261923" y="177437"/>
                      <a:pt x="222158" y="177437"/>
                    </a:cubicBezTo>
                    <a:close/>
                    <a:moveTo>
                      <a:pt x="383715" y="527"/>
                    </a:moveTo>
                    <a:cubicBezTo>
                      <a:pt x="421498" y="2348"/>
                      <a:pt x="459345" y="8903"/>
                      <a:pt x="495880" y="20470"/>
                    </a:cubicBezTo>
                    <a:cubicBezTo>
                      <a:pt x="689042" y="81626"/>
                      <a:pt x="777454" y="258985"/>
                      <a:pt x="689183" y="408243"/>
                    </a:cubicBezTo>
                    <a:cubicBezTo>
                      <a:pt x="618660" y="527490"/>
                      <a:pt x="454664" y="593305"/>
                      <a:pt x="291628" y="567791"/>
                    </a:cubicBezTo>
                    <a:lnTo>
                      <a:pt x="156416" y="685816"/>
                    </a:lnTo>
                    <a:lnTo>
                      <a:pt x="163815" y="526516"/>
                    </a:lnTo>
                    <a:cubicBezTo>
                      <a:pt x="-16551" y="433087"/>
                      <a:pt x="-54456" y="236186"/>
                      <a:pt x="82551" y="104389"/>
                    </a:cubicBezTo>
                    <a:cubicBezTo>
                      <a:pt x="157598" y="32196"/>
                      <a:pt x="270367" y="-4938"/>
                      <a:pt x="383715" y="527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4" name="任意多边形 403"/>
              <p:cNvSpPr/>
              <p:nvPr/>
            </p:nvSpPr>
            <p:spPr>
              <a:xfrm flipH="1">
                <a:off x="10293437" y="3054667"/>
                <a:ext cx="573240" cy="543401"/>
              </a:xfrm>
              <a:custGeom>
                <a:avLst/>
                <a:gdLst>
                  <a:gd name="connsiteX0" fmla="*/ 481465 w 723474"/>
                  <a:gd name="connsiteY0" fmla="*/ 177437 h 685816"/>
                  <a:gd name="connsiteX1" fmla="*/ 409465 w 723474"/>
                  <a:gd name="connsiteY1" fmla="*/ 249437 h 685816"/>
                  <a:gd name="connsiteX2" fmla="*/ 481465 w 723474"/>
                  <a:gd name="connsiteY2" fmla="*/ 321437 h 685816"/>
                  <a:gd name="connsiteX3" fmla="*/ 553465 w 723474"/>
                  <a:gd name="connsiteY3" fmla="*/ 249437 h 685816"/>
                  <a:gd name="connsiteX4" fmla="*/ 481465 w 723474"/>
                  <a:gd name="connsiteY4" fmla="*/ 177437 h 685816"/>
                  <a:gd name="connsiteX5" fmla="*/ 222158 w 723474"/>
                  <a:gd name="connsiteY5" fmla="*/ 177437 h 685816"/>
                  <a:gd name="connsiteX6" fmla="*/ 150158 w 723474"/>
                  <a:gd name="connsiteY6" fmla="*/ 249437 h 685816"/>
                  <a:gd name="connsiteX7" fmla="*/ 222158 w 723474"/>
                  <a:gd name="connsiteY7" fmla="*/ 321437 h 685816"/>
                  <a:gd name="connsiteX8" fmla="*/ 294158 w 723474"/>
                  <a:gd name="connsiteY8" fmla="*/ 249437 h 685816"/>
                  <a:gd name="connsiteX9" fmla="*/ 222158 w 723474"/>
                  <a:gd name="connsiteY9" fmla="*/ 177437 h 685816"/>
                  <a:gd name="connsiteX10" fmla="*/ 383715 w 723474"/>
                  <a:gd name="connsiteY10" fmla="*/ 527 h 685816"/>
                  <a:gd name="connsiteX11" fmla="*/ 495880 w 723474"/>
                  <a:gd name="connsiteY11" fmla="*/ 20470 h 685816"/>
                  <a:gd name="connsiteX12" fmla="*/ 689183 w 723474"/>
                  <a:gd name="connsiteY12" fmla="*/ 408243 h 685816"/>
                  <a:gd name="connsiteX13" fmla="*/ 291628 w 723474"/>
                  <a:gd name="connsiteY13" fmla="*/ 567791 h 685816"/>
                  <a:gd name="connsiteX14" fmla="*/ 156416 w 723474"/>
                  <a:gd name="connsiteY14" fmla="*/ 685816 h 685816"/>
                  <a:gd name="connsiteX15" fmla="*/ 163815 w 723474"/>
                  <a:gd name="connsiteY15" fmla="*/ 526516 h 685816"/>
                  <a:gd name="connsiteX16" fmla="*/ 82551 w 723474"/>
                  <a:gd name="connsiteY16" fmla="*/ 104389 h 685816"/>
                  <a:gd name="connsiteX17" fmla="*/ 383715 w 723474"/>
                  <a:gd name="connsiteY17" fmla="*/ 527 h 685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23474" h="685816">
                    <a:moveTo>
                      <a:pt x="481465" y="177437"/>
                    </a:moveTo>
                    <a:cubicBezTo>
                      <a:pt x="441700" y="177437"/>
                      <a:pt x="409465" y="209672"/>
                      <a:pt x="409465" y="249437"/>
                    </a:cubicBezTo>
                    <a:cubicBezTo>
                      <a:pt x="409465" y="289202"/>
                      <a:pt x="441700" y="321437"/>
                      <a:pt x="481465" y="321437"/>
                    </a:cubicBezTo>
                    <a:cubicBezTo>
                      <a:pt x="521230" y="321437"/>
                      <a:pt x="553465" y="289202"/>
                      <a:pt x="553465" y="249437"/>
                    </a:cubicBezTo>
                    <a:cubicBezTo>
                      <a:pt x="553465" y="209672"/>
                      <a:pt x="521230" y="177437"/>
                      <a:pt x="481465" y="177437"/>
                    </a:cubicBezTo>
                    <a:close/>
                    <a:moveTo>
                      <a:pt x="222158" y="177437"/>
                    </a:moveTo>
                    <a:cubicBezTo>
                      <a:pt x="182393" y="177437"/>
                      <a:pt x="150158" y="209672"/>
                      <a:pt x="150158" y="249437"/>
                    </a:cubicBezTo>
                    <a:cubicBezTo>
                      <a:pt x="150158" y="289202"/>
                      <a:pt x="182393" y="321437"/>
                      <a:pt x="222158" y="321437"/>
                    </a:cubicBezTo>
                    <a:cubicBezTo>
                      <a:pt x="261923" y="321437"/>
                      <a:pt x="294158" y="289202"/>
                      <a:pt x="294158" y="249437"/>
                    </a:cubicBezTo>
                    <a:cubicBezTo>
                      <a:pt x="294158" y="209672"/>
                      <a:pt x="261923" y="177437"/>
                      <a:pt x="222158" y="177437"/>
                    </a:cubicBezTo>
                    <a:close/>
                    <a:moveTo>
                      <a:pt x="383715" y="527"/>
                    </a:moveTo>
                    <a:cubicBezTo>
                      <a:pt x="421498" y="2348"/>
                      <a:pt x="459345" y="8903"/>
                      <a:pt x="495880" y="20470"/>
                    </a:cubicBezTo>
                    <a:cubicBezTo>
                      <a:pt x="689042" y="81626"/>
                      <a:pt x="777454" y="258985"/>
                      <a:pt x="689183" y="408243"/>
                    </a:cubicBezTo>
                    <a:cubicBezTo>
                      <a:pt x="618660" y="527490"/>
                      <a:pt x="454664" y="593305"/>
                      <a:pt x="291628" y="567791"/>
                    </a:cubicBezTo>
                    <a:lnTo>
                      <a:pt x="156416" y="685816"/>
                    </a:lnTo>
                    <a:lnTo>
                      <a:pt x="163815" y="526516"/>
                    </a:lnTo>
                    <a:cubicBezTo>
                      <a:pt x="-16551" y="433087"/>
                      <a:pt x="-54456" y="236186"/>
                      <a:pt x="82551" y="104389"/>
                    </a:cubicBezTo>
                    <a:cubicBezTo>
                      <a:pt x="157598" y="32196"/>
                      <a:pt x="270367" y="-4938"/>
                      <a:pt x="383715" y="527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" name="等腰三角形 4"/>
          <p:cNvSpPr/>
          <p:nvPr/>
        </p:nvSpPr>
        <p:spPr>
          <a:xfrm rot="16200000" flipH="1">
            <a:off x="4063180" y="2450802"/>
            <a:ext cx="4045457" cy="2082306"/>
          </a:xfrm>
          <a:custGeom>
            <a:avLst/>
            <a:gdLst>
              <a:gd name="connsiteX0" fmla="*/ 0 w 4170356"/>
              <a:gd name="connsiteY0" fmla="*/ 2057400 h 2057400"/>
              <a:gd name="connsiteX1" fmla="*/ 2085178 w 4170356"/>
              <a:gd name="connsiteY1" fmla="*/ 0 h 2057400"/>
              <a:gd name="connsiteX2" fmla="*/ 4170356 w 4170356"/>
              <a:gd name="connsiteY2" fmla="*/ 2057400 h 2057400"/>
              <a:gd name="connsiteX3" fmla="*/ 0 w 4170356"/>
              <a:gd name="connsiteY3" fmla="*/ 2057400 h 2057400"/>
              <a:gd name="connsiteX0" fmla="*/ 0 w 4170356"/>
              <a:gd name="connsiteY0" fmla="*/ 2082306 h 2082306"/>
              <a:gd name="connsiteX1" fmla="*/ 2092294 w 4170356"/>
              <a:gd name="connsiteY1" fmla="*/ 0 h 2082306"/>
              <a:gd name="connsiteX2" fmla="*/ 4170356 w 4170356"/>
              <a:gd name="connsiteY2" fmla="*/ 2082306 h 2082306"/>
              <a:gd name="connsiteX3" fmla="*/ 0 w 4170356"/>
              <a:gd name="connsiteY3" fmla="*/ 2082306 h 2082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70356" h="2082306">
                <a:moveTo>
                  <a:pt x="0" y="2082306"/>
                </a:moveTo>
                <a:lnTo>
                  <a:pt x="2092294" y="0"/>
                </a:lnTo>
                <a:lnTo>
                  <a:pt x="4170356" y="2082306"/>
                </a:lnTo>
                <a:lnTo>
                  <a:pt x="0" y="2082306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3" name="组合 162"/>
          <p:cNvGrpSpPr/>
          <p:nvPr/>
        </p:nvGrpSpPr>
        <p:grpSpPr>
          <a:xfrm>
            <a:off x="5101770" y="1462968"/>
            <a:ext cx="2063017" cy="2052001"/>
            <a:chOff x="11918977" y="-223173"/>
            <a:chExt cx="2063017" cy="2052001"/>
          </a:xfrm>
        </p:grpSpPr>
        <p:grpSp>
          <p:nvGrpSpPr>
            <p:cNvPr id="164" name="组合 163"/>
            <p:cNvGrpSpPr/>
            <p:nvPr/>
          </p:nvGrpSpPr>
          <p:grpSpPr>
            <a:xfrm rot="-2700000" flipH="1">
              <a:off x="11918977" y="-223173"/>
              <a:ext cx="2063017" cy="2052001"/>
              <a:chOff x="7171979" y="1443211"/>
              <a:chExt cx="2063017" cy="2052001"/>
            </a:xfrm>
          </p:grpSpPr>
          <p:sp>
            <p:nvSpPr>
              <p:cNvPr id="166" name="直角三角形 165"/>
              <p:cNvSpPr/>
              <p:nvPr/>
            </p:nvSpPr>
            <p:spPr>
              <a:xfrm>
                <a:off x="7182996" y="1443211"/>
                <a:ext cx="2052000" cy="2052000"/>
              </a:xfrm>
              <a:prstGeom prst="rtTriangle">
                <a:avLst/>
              </a:prstGeom>
              <a:solidFill>
                <a:srgbClr val="96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直角三角形 166"/>
              <p:cNvSpPr/>
              <p:nvPr/>
            </p:nvSpPr>
            <p:spPr>
              <a:xfrm flipH="1" flipV="1">
                <a:off x="7171979" y="1443212"/>
                <a:ext cx="2052000" cy="2052000"/>
              </a:xfrm>
              <a:prstGeom prst="rtTriangl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5" name="任意多边形 164"/>
            <p:cNvSpPr/>
            <p:nvPr/>
          </p:nvSpPr>
          <p:spPr>
            <a:xfrm rot="-8100000">
              <a:off x="11924485" y="-223173"/>
              <a:ext cx="2052000" cy="2052000"/>
            </a:xfrm>
            <a:custGeom>
              <a:avLst/>
              <a:gdLst>
                <a:gd name="connsiteX0" fmla="*/ 0 w 2618509"/>
                <a:gd name="connsiteY0" fmla="*/ 0 h 2639291"/>
                <a:gd name="connsiteX1" fmla="*/ 2618509 w 2618509"/>
                <a:gd name="connsiteY1" fmla="*/ 0 h 2639291"/>
                <a:gd name="connsiteX2" fmla="*/ 2618509 w 2618509"/>
                <a:gd name="connsiteY2" fmla="*/ 2639291 h 2639291"/>
                <a:gd name="connsiteX3" fmla="*/ 0 w 2618509"/>
                <a:gd name="connsiteY3" fmla="*/ 0 h 2639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8509" h="2639291">
                  <a:moveTo>
                    <a:pt x="0" y="0"/>
                  </a:moveTo>
                  <a:lnTo>
                    <a:pt x="2618509" y="0"/>
                  </a:lnTo>
                  <a:lnTo>
                    <a:pt x="2618509" y="2639291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8" name="直角三角形 167"/>
          <p:cNvSpPr/>
          <p:nvPr/>
        </p:nvSpPr>
        <p:spPr>
          <a:xfrm rot="10800000">
            <a:off x="5109760" y="1477306"/>
            <a:ext cx="2052000" cy="20520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5" name="组合 174"/>
          <p:cNvGrpSpPr/>
          <p:nvPr/>
        </p:nvGrpSpPr>
        <p:grpSpPr>
          <a:xfrm>
            <a:off x="5112281" y="3499386"/>
            <a:ext cx="2063017" cy="2052001"/>
            <a:chOff x="11918977" y="-223173"/>
            <a:chExt cx="2063017" cy="2052001"/>
          </a:xfrm>
        </p:grpSpPr>
        <p:grpSp>
          <p:nvGrpSpPr>
            <p:cNvPr id="177" name="组合 176"/>
            <p:cNvGrpSpPr/>
            <p:nvPr/>
          </p:nvGrpSpPr>
          <p:grpSpPr>
            <a:xfrm rot="-2700000" flipH="1">
              <a:off x="11918977" y="-223173"/>
              <a:ext cx="2063017" cy="2052001"/>
              <a:chOff x="7171979" y="1443211"/>
              <a:chExt cx="2063017" cy="2052001"/>
            </a:xfrm>
          </p:grpSpPr>
          <p:sp>
            <p:nvSpPr>
              <p:cNvPr id="179" name="直角三角形 178"/>
              <p:cNvSpPr/>
              <p:nvPr/>
            </p:nvSpPr>
            <p:spPr>
              <a:xfrm>
                <a:off x="7182996" y="1443211"/>
                <a:ext cx="2052000" cy="2052000"/>
              </a:xfrm>
              <a:prstGeom prst="rtTriangle">
                <a:avLst/>
              </a:prstGeom>
              <a:solidFill>
                <a:srgbClr val="96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0" name="直角三角形 179"/>
              <p:cNvSpPr/>
              <p:nvPr/>
            </p:nvSpPr>
            <p:spPr>
              <a:xfrm flipH="1" flipV="1">
                <a:off x="7171979" y="1443212"/>
                <a:ext cx="2052000" cy="2052000"/>
              </a:xfrm>
              <a:prstGeom prst="rtTriangl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8" name="任意多边形 177"/>
            <p:cNvSpPr/>
            <p:nvPr/>
          </p:nvSpPr>
          <p:spPr>
            <a:xfrm rot="-8100000">
              <a:off x="11924485" y="-223173"/>
              <a:ext cx="2052000" cy="2052000"/>
            </a:xfrm>
            <a:custGeom>
              <a:avLst/>
              <a:gdLst>
                <a:gd name="connsiteX0" fmla="*/ 0 w 2618509"/>
                <a:gd name="connsiteY0" fmla="*/ 0 h 2639291"/>
                <a:gd name="connsiteX1" fmla="*/ 2618509 w 2618509"/>
                <a:gd name="connsiteY1" fmla="*/ 0 h 2639291"/>
                <a:gd name="connsiteX2" fmla="*/ 2618509 w 2618509"/>
                <a:gd name="connsiteY2" fmla="*/ 2639291 h 2639291"/>
                <a:gd name="connsiteX3" fmla="*/ 0 w 2618509"/>
                <a:gd name="connsiteY3" fmla="*/ 0 h 2639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8509" h="2639291">
                  <a:moveTo>
                    <a:pt x="0" y="0"/>
                  </a:moveTo>
                  <a:lnTo>
                    <a:pt x="2618509" y="0"/>
                  </a:lnTo>
                  <a:lnTo>
                    <a:pt x="2618509" y="2639291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1" name="任意多边形 180"/>
          <p:cNvSpPr/>
          <p:nvPr/>
        </p:nvSpPr>
        <p:spPr>
          <a:xfrm>
            <a:off x="5086870" y="3529000"/>
            <a:ext cx="2052000" cy="2052000"/>
          </a:xfrm>
          <a:custGeom>
            <a:avLst/>
            <a:gdLst>
              <a:gd name="connsiteX0" fmla="*/ 0 w 2420471"/>
              <a:gd name="connsiteY0" fmla="*/ 1380565 h 1380565"/>
              <a:gd name="connsiteX1" fmla="*/ 2420471 w 2420471"/>
              <a:gd name="connsiteY1" fmla="*/ 1380565 h 1380565"/>
              <a:gd name="connsiteX2" fmla="*/ 2420471 w 2420471"/>
              <a:gd name="connsiteY2" fmla="*/ 0 h 1380565"/>
              <a:gd name="connsiteX3" fmla="*/ 0 w 2420471"/>
              <a:gd name="connsiteY3" fmla="*/ 1380565 h 1380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0471" h="1380565">
                <a:moveTo>
                  <a:pt x="0" y="1380565"/>
                </a:moveTo>
                <a:lnTo>
                  <a:pt x="2420471" y="1380565"/>
                </a:lnTo>
                <a:lnTo>
                  <a:pt x="2420471" y="0"/>
                </a:lnTo>
                <a:lnTo>
                  <a:pt x="0" y="1380565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文本框 114"/>
          <p:cNvSpPr txBox="1"/>
          <p:nvPr/>
        </p:nvSpPr>
        <p:spPr>
          <a:xfrm>
            <a:off x="2873828" y="5708468"/>
            <a:ext cx="9541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spc="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可是</a:t>
            </a:r>
            <a:endParaRPr lang="zh-CN" altLang="en-US" dirty="0"/>
          </a:p>
        </p:txBody>
      </p:sp>
      <p:sp>
        <p:nvSpPr>
          <p:cNvPr id="116" name="文本框 115"/>
          <p:cNvSpPr txBox="1"/>
          <p:nvPr/>
        </p:nvSpPr>
        <p:spPr>
          <a:xfrm>
            <a:off x="3644537" y="5708468"/>
            <a:ext cx="5693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spc="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当</a:t>
            </a:r>
          </a:p>
        </p:txBody>
      </p:sp>
      <p:sp>
        <p:nvSpPr>
          <p:cNvPr id="117" name="文本框 116"/>
          <p:cNvSpPr txBox="1"/>
          <p:nvPr/>
        </p:nvSpPr>
        <p:spPr>
          <a:xfrm>
            <a:off x="4023360" y="5708468"/>
            <a:ext cx="5693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spc="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我</a:t>
            </a:r>
          </a:p>
        </p:txBody>
      </p:sp>
      <p:sp>
        <p:nvSpPr>
          <p:cNvPr id="118" name="文本框 117"/>
          <p:cNvSpPr txBox="1"/>
          <p:nvPr/>
        </p:nvSpPr>
        <p:spPr>
          <a:xfrm>
            <a:off x="4415245" y="5708468"/>
            <a:ext cx="5693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spc="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们</a:t>
            </a:r>
          </a:p>
        </p:txBody>
      </p:sp>
      <p:sp>
        <p:nvSpPr>
          <p:cNvPr id="119" name="文本框 118"/>
          <p:cNvSpPr txBox="1"/>
          <p:nvPr/>
        </p:nvSpPr>
        <p:spPr>
          <a:xfrm>
            <a:off x="4846319" y="5708468"/>
            <a:ext cx="2108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spc="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完全沉浸在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6104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82"/>
    </mc:Choice>
    <mc:Fallback xmlns="">
      <p:transition advClick="0" advTm="7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2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11" dur="1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"/>
                            </p:stCondLst>
                            <p:childTnLst>
                              <p:par>
                                <p:cTn id="13" presetID="19" presetClass="exit" presetSubtype="10" repeatCount="4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26" dur="1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60"/>
                            </p:stCondLst>
                            <p:childTnLst>
                              <p:par>
                                <p:cTn id="28" presetID="19" presetClass="exit" presetSubtype="10" repeatCount="4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2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" grpId="0" animBg="1"/>
      <p:bldP spid="181" grpId="0" animBg="1"/>
      <p:bldP spid="117" grpId="0"/>
      <p:bldP spid="118" grpId="0"/>
      <p:bldP spid="1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36529" y="1445661"/>
            <a:ext cx="4116476" cy="2091254"/>
            <a:chOff x="7302832" y="1427731"/>
            <a:chExt cx="4116476" cy="2091254"/>
          </a:xfrm>
        </p:grpSpPr>
        <p:grpSp>
          <p:nvGrpSpPr>
            <p:cNvPr id="79" name="组合 78"/>
            <p:cNvGrpSpPr/>
            <p:nvPr/>
          </p:nvGrpSpPr>
          <p:grpSpPr>
            <a:xfrm>
              <a:off x="7302832" y="1427731"/>
              <a:ext cx="1037678" cy="1037678"/>
              <a:chOff x="2718953" y="1180081"/>
              <a:chExt cx="1037678" cy="1037678"/>
            </a:xfrm>
          </p:grpSpPr>
          <p:grpSp>
            <p:nvGrpSpPr>
              <p:cNvPr id="80" name="组合 79"/>
              <p:cNvGrpSpPr/>
              <p:nvPr/>
            </p:nvGrpSpPr>
            <p:grpSpPr>
              <a:xfrm>
                <a:off x="2718953" y="1180081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82" name="矩形 81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3" name="矩形 82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81" name="图片 80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909651" y="1480735"/>
                <a:ext cx="608544" cy="465354"/>
              </a:xfrm>
              <a:prstGeom prst="rect">
                <a:avLst/>
              </a:prstGeom>
            </p:spPr>
          </p:pic>
        </p:grpSp>
        <p:grpSp>
          <p:nvGrpSpPr>
            <p:cNvPr id="84" name="组合 83"/>
            <p:cNvGrpSpPr/>
            <p:nvPr/>
          </p:nvGrpSpPr>
          <p:grpSpPr>
            <a:xfrm>
              <a:off x="8332095" y="1427731"/>
              <a:ext cx="1037678" cy="1037678"/>
              <a:chOff x="3748216" y="1180081"/>
              <a:chExt cx="1037678" cy="1037678"/>
            </a:xfrm>
          </p:grpSpPr>
          <p:grpSp>
            <p:nvGrpSpPr>
              <p:cNvPr id="85" name="组合 84"/>
              <p:cNvGrpSpPr/>
              <p:nvPr/>
            </p:nvGrpSpPr>
            <p:grpSpPr>
              <a:xfrm>
                <a:off x="3748216" y="1180081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87" name="矩形 86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8" name="矩形 87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6" name="任意多边形 85"/>
              <p:cNvSpPr/>
              <p:nvPr/>
            </p:nvSpPr>
            <p:spPr>
              <a:xfrm>
                <a:off x="3886693" y="1469808"/>
                <a:ext cx="745435" cy="546652"/>
              </a:xfrm>
              <a:custGeom>
                <a:avLst/>
                <a:gdLst>
                  <a:gd name="connsiteX0" fmla="*/ 295104 w 745435"/>
                  <a:gd name="connsiteY0" fmla="*/ 100255 h 546652"/>
                  <a:gd name="connsiteX1" fmla="*/ 367104 w 745435"/>
                  <a:gd name="connsiteY1" fmla="*/ 172255 h 546652"/>
                  <a:gd name="connsiteX2" fmla="*/ 295104 w 745435"/>
                  <a:gd name="connsiteY2" fmla="*/ 244255 h 546652"/>
                  <a:gd name="connsiteX3" fmla="*/ 223104 w 745435"/>
                  <a:gd name="connsiteY3" fmla="*/ 172255 h 546652"/>
                  <a:gd name="connsiteX4" fmla="*/ 295104 w 745435"/>
                  <a:gd name="connsiteY4" fmla="*/ 100255 h 546652"/>
                  <a:gd name="connsiteX5" fmla="*/ 128030 w 745435"/>
                  <a:gd name="connsiteY5" fmla="*/ 35834 h 546652"/>
                  <a:gd name="connsiteX6" fmla="*/ 48864 w 745435"/>
                  <a:gd name="connsiteY6" fmla="*/ 115000 h 546652"/>
                  <a:gd name="connsiteX7" fmla="*/ 48864 w 745435"/>
                  <a:gd name="connsiteY7" fmla="*/ 431652 h 546652"/>
                  <a:gd name="connsiteX8" fmla="*/ 53010 w 745435"/>
                  <a:gd name="connsiteY8" fmla="*/ 452186 h 546652"/>
                  <a:gd name="connsiteX9" fmla="*/ 53825 w 745435"/>
                  <a:gd name="connsiteY9" fmla="*/ 450965 h 546652"/>
                  <a:gd name="connsiteX10" fmla="*/ 215973 w 745435"/>
                  <a:gd name="connsiteY10" fmla="*/ 340341 h 546652"/>
                  <a:gd name="connsiteX11" fmla="*/ 395499 w 745435"/>
                  <a:gd name="connsiteY11" fmla="*/ 457189 h 546652"/>
                  <a:gd name="connsiteX12" fmla="*/ 528995 w 745435"/>
                  <a:gd name="connsiteY12" fmla="*/ 257562 h 546652"/>
                  <a:gd name="connsiteX13" fmla="*/ 658005 w 745435"/>
                  <a:gd name="connsiteY13" fmla="*/ 357430 h 546652"/>
                  <a:gd name="connsiteX14" fmla="*/ 696570 w 745435"/>
                  <a:gd name="connsiteY14" fmla="*/ 426556 h 546652"/>
                  <a:gd name="connsiteX15" fmla="*/ 696570 w 745435"/>
                  <a:gd name="connsiteY15" fmla="*/ 115000 h 546652"/>
                  <a:gd name="connsiteX16" fmla="*/ 617404 w 745435"/>
                  <a:gd name="connsiteY16" fmla="*/ 35834 h 546652"/>
                  <a:gd name="connsiteX17" fmla="*/ 91110 w 745435"/>
                  <a:gd name="connsiteY17" fmla="*/ 0 h 546652"/>
                  <a:gd name="connsiteX18" fmla="*/ 654325 w 745435"/>
                  <a:gd name="connsiteY18" fmla="*/ 0 h 546652"/>
                  <a:gd name="connsiteX19" fmla="*/ 745435 w 745435"/>
                  <a:gd name="connsiteY19" fmla="*/ 91110 h 546652"/>
                  <a:gd name="connsiteX20" fmla="*/ 745435 w 745435"/>
                  <a:gd name="connsiteY20" fmla="*/ 455542 h 546652"/>
                  <a:gd name="connsiteX21" fmla="*/ 654325 w 745435"/>
                  <a:gd name="connsiteY21" fmla="*/ 546652 h 546652"/>
                  <a:gd name="connsiteX22" fmla="*/ 91110 w 745435"/>
                  <a:gd name="connsiteY22" fmla="*/ 546652 h 546652"/>
                  <a:gd name="connsiteX23" fmla="*/ 0 w 745435"/>
                  <a:gd name="connsiteY23" fmla="*/ 455542 h 546652"/>
                  <a:gd name="connsiteX24" fmla="*/ 0 w 745435"/>
                  <a:gd name="connsiteY24" fmla="*/ 91110 h 546652"/>
                  <a:gd name="connsiteX25" fmla="*/ 91110 w 745435"/>
                  <a:gd name="connsiteY25" fmla="*/ 0 h 546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45435" h="546652">
                    <a:moveTo>
                      <a:pt x="295104" y="100255"/>
                    </a:moveTo>
                    <a:cubicBezTo>
                      <a:pt x="334869" y="100255"/>
                      <a:pt x="367104" y="132490"/>
                      <a:pt x="367104" y="172255"/>
                    </a:cubicBezTo>
                    <a:cubicBezTo>
                      <a:pt x="367104" y="212020"/>
                      <a:pt x="334869" y="244255"/>
                      <a:pt x="295104" y="244255"/>
                    </a:cubicBezTo>
                    <a:cubicBezTo>
                      <a:pt x="255339" y="244255"/>
                      <a:pt x="223104" y="212020"/>
                      <a:pt x="223104" y="172255"/>
                    </a:cubicBezTo>
                    <a:cubicBezTo>
                      <a:pt x="223104" y="132490"/>
                      <a:pt x="255339" y="100255"/>
                      <a:pt x="295104" y="100255"/>
                    </a:cubicBezTo>
                    <a:close/>
                    <a:moveTo>
                      <a:pt x="128030" y="35834"/>
                    </a:moveTo>
                    <a:cubicBezTo>
                      <a:pt x="84308" y="35834"/>
                      <a:pt x="48864" y="71278"/>
                      <a:pt x="48864" y="115000"/>
                    </a:cubicBezTo>
                    <a:lnTo>
                      <a:pt x="48864" y="431652"/>
                    </a:lnTo>
                    <a:lnTo>
                      <a:pt x="53010" y="452186"/>
                    </a:lnTo>
                    <a:lnTo>
                      <a:pt x="53825" y="450965"/>
                    </a:lnTo>
                    <a:cubicBezTo>
                      <a:pt x="94975" y="402163"/>
                      <a:pt x="179625" y="346870"/>
                      <a:pt x="215973" y="340341"/>
                    </a:cubicBezTo>
                    <a:cubicBezTo>
                      <a:pt x="274129" y="366717"/>
                      <a:pt x="346910" y="426493"/>
                      <a:pt x="395499" y="457189"/>
                    </a:cubicBezTo>
                    <a:cubicBezTo>
                      <a:pt x="437952" y="423448"/>
                      <a:pt x="452222" y="294159"/>
                      <a:pt x="528995" y="257562"/>
                    </a:cubicBezTo>
                    <a:cubicBezTo>
                      <a:pt x="579960" y="279749"/>
                      <a:pt x="624919" y="313996"/>
                      <a:pt x="658005" y="357430"/>
                    </a:cubicBezTo>
                    <a:lnTo>
                      <a:pt x="696570" y="426556"/>
                    </a:lnTo>
                    <a:lnTo>
                      <a:pt x="696570" y="115000"/>
                    </a:lnTo>
                    <a:cubicBezTo>
                      <a:pt x="696570" y="71278"/>
                      <a:pt x="661126" y="35834"/>
                      <a:pt x="617404" y="35834"/>
                    </a:cubicBezTo>
                    <a:close/>
                    <a:moveTo>
                      <a:pt x="91110" y="0"/>
                    </a:moveTo>
                    <a:lnTo>
                      <a:pt x="654325" y="0"/>
                    </a:lnTo>
                    <a:cubicBezTo>
                      <a:pt x="704644" y="0"/>
                      <a:pt x="745435" y="40791"/>
                      <a:pt x="745435" y="91110"/>
                    </a:cubicBezTo>
                    <a:lnTo>
                      <a:pt x="745435" y="455542"/>
                    </a:lnTo>
                    <a:cubicBezTo>
                      <a:pt x="745435" y="505861"/>
                      <a:pt x="704644" y="546652"/>
                      <a:pt x="654325" y="546652"/>
                    </a:cubicBezTo>
                    <a:lnTo>
                      <a:pt x="91110" y="546652"/>
                    </a:lnTo>
                    <a:cubicBezTo>
                      <a:pt x="40791" y="546652"/>
                      <a:pt x="0" y="505861"/>
                      <a:pt x="0" y="455542"/>
                    </a:cubicBezTo>
                    <a:lnTo>
                      <a:pt x="0" y="91110"/>
                    </a:lnTo>
                    <a:cubicBezTo>
                      <a:pt x="0" y="40791"/>
                      <a:pt x="40791" y="0"/>
                      <a:pt x="91110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9" name="组合 88"/>
            <p:cNvGrpSpPr/>
            <p:nvPr/>
          </p:nvGrpSpPr>
          <p:grpSpPr>
            <a:xfrm>
              <a:off x="7302832" y="2458245"/>
              <a:ext cx="1037678" cy="1037678"/>
              <a:chOff x="2718953" y="2210595"/>
              <a:chExt cx="1037678" cy="1037678"/>
            </a:xfrm>
          </p:grpSpPr>
          <p:grpSp>
            <p:nvGrpSpPr>
              <p:cNvPr id="90" name="组合 89"/>
              <p:cNvGrpSpPr/>
              <p:nvPr/>
            </p:nvGrpSpPr>
            <p:grpSpPr>
              <a:xfrm>
                <a:off x="2718953" y="2210595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92" name="矩形 91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3" name="矩形 92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1" name="任意多边形 90"/>
              <p:cNvSpPr/>
              <p:nvPr/>
            </p:nvSpPr>
            <p:spPr>
              <a:xfrm>
                <a:off x="2879123" y="2502169"/>
                <a:ext cx="694219" cy="476036"/>
              </a:xfrm>
              <a:custGeom>
                <a:avLst/>
                <a:gdLst>
                  <a:gd name="connsiteX0" fmla="*/ 431767 w 984738"/>
                  <a:gd name="connsiteY0" fmla="*/ 453435 h 675249"/>
                  <a:gd name="connsiteX1" fmla="*/ 431767 w 984738"/>
                  <a:gd name="connsiteY1" fmla="*/ 580044 h 675249"/>
                  <a:gd name="connsiteX2" fmla="*/ 811594 w 984738"/>
                  <a:gd name="connsiteY2" fmla="*/ 580044 h 675249"/>
                  <a:gd name="connsiteX3" fmla="*/ 811594 w 984738"/>
                  <a:gd name="connsiteY3" fmla="*/ 453435 h 675249"/>
                  <a:gd name="connsiteX4" fmla="*/ 431767 w 984738"/>
                  <a:gd name="connsiteY4" fmla="*/ 270555 h 675249"/>
                  <a:gd name="connsiteX5" fmla="*/ 431767 w 984738"/>
                  <a:gd name="connsiteY5" fmla="*/ 397164 h 675249"/>
                  <a:gd name="connsiteX6" fmla="*/ 811594 w 984738"/>
                  <a:gd name="connsiteY6" fmla="*/ 397164 h 675249"/>
                  <a:gd name="connsiteX7" fmla="*/ 811594 w 984738"/>
                  <a:gd name="connsiteY7" fmla="*/ 270555 h 675249"/>
                  <a:gd name="connsiteX8" fmla="*/ 150413 w 984738"/>
                  <a:gd name="connsiteY8" fmla="*/ 102810 h 675249"/>
                  <a:gd name="connsiteX9" fmla="*/ 150413 w 984738"/>
                  <a:gd name="connsiteY9" fmla="*/ 581111 h 675249"/>
                  <a:gd name="connsiteX10" fmla="*/ 347360 w 984738"/>
                  <a:gd name="connsiteY10" fmla="*/ 581111 h 675249"/>
                  <a:gd name="connsiteX11" fmla="*/ 347360 w 984738"/>
                  <a:gd name="connsiteY11" fmla="*/ 102810 h 675249"/>
                  <a:gd name="connsiteX12" fmla="*/ 431767 w 984738"/>
                  <a:gd name="connsiteY12" fmla="*/ 87675 h 675249"/>
                  <a:gd name="connsiteX13" fmla="*/ 431767 w 984738"/>
                  <a:gd name="connsiteY13" fmla="*/ 214284 h 675249"/>
                  <a:gd name="connsiteX14" fmla="*/ 811594 w 984738"/>
                  <a:gd name="connsiteY14" fmla="*/ 214284 h 675249"/>
                  <a:gd name="connsiteX15" fmla="*/ 811594 w 984738"/>
                  <a:gd name="connsiteY15" fmla="*/ 87675 h 675249"/>
                  <a:gd name="connsiteX16" fmla="*/ 112544 w 984738"/>
                  <a:gd name="connsiteY16" fmla="*/ 0 h 675249"/>
                  <a:gd name="connsiteX17" fmla="*/ 872194 w 984738"/>
                  <a:gd name="connsiteY17" fmla="*/ 0 h 675249"/>
                  <a:gd name="connsiteX18" fmla="*/ 984738 w 984738"/>
                  <a:gd name="connsiteY18" fmla="*/ 112544 h 675249"/>
                  <a:gd name="connsiteX19" fmla="*/ 984738 w 984738"/>
                  <a:gd name="connsiteY19" fmla="*/ 562705 h 675249"/>
                  <a:gd name="connsiteX20" fmla="*/ 872194 w 984738"/>
                  <a:gd name="connsiteY20" fmla="*/ 675249 h 675249"/>
                  <a:gd name="connsiteX21" fmla="*/ 112544 w 984738"/>
                  <a:gd name="connsiteY21" fmla="*/ 675249 h 675249"/>
                  <a:gd name="connsiteX22" fmla="*/ 0 w 984738"/>
                  <a:gd name="connsiteY22" fmla="*/ 562705 h 675249"/>
                  <a:gd name="connsiteX23" fmla="*/ 0 w 984738"/>
                  <a:gd name="connsiteY23" fmla="*/ 112544 h 675249"/>
                  <a:gd name="connsiteX24" fmla="*/ 112544 w 984738"/>
                  <a:gd name="connsiteY24" fmla="*/ 0 h 675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984738" h="675249">
                    <a:moveTo>
                      <a:pt x="431767" y="453435"/>
                    </a:moveTo>
                    <a:lnTo>
                      <a:pt x="431767" y="580044"/>
                    </a:lnTo>
                    <a:lnTo>
                      <a:pt x="811594" y="580044"/>
                    </a:lnTo>
                    <a:lnTo>
                      <a:pt x="811594" y="453435"/>
                    </a:lnTo>
                    <a:close/>
                    <a:moveTo>
                      <a:pt x="431767" y="270555"/>
                    </a:moveTo>
                    <a:lnTo>
                      <a:pt x="431767" y="397164"/>
                    </a:lnTo>
                    <a:lnTo>
                      <a:pt x="811594" y="397164"/>
                    </a:lnTo>
                    <a:lnTo>
                      <a:pt x="811594" y="270555"/>
                    </a:lnTo>
                    <a:close/>
                    <a:moveTo>
                      <a:pt x="150413" y="102810"/>
                    </a:moveTo>
                    <a:lnTo>
                      <a:pt x="150413" y="581111"/>
                    </a:lnTo>
                    <a:lnTo>
                      <a:pt x="347360" y="581111"/>
                    </a:lnTo>
                    <a:lnTo>
                      <a:pt x="347360" y="102810"/>
                    </a:lnTo>
                    <a:close/>
                    <a:moveTo>
                      <a:pt x="431767" y="87675"/>
                    </a:moveTo>
                    <a:lnTo>
                      <a:pt x="431767" y="214284"/>
                    </a:lnTo>
                    <a:lnTo>
                      <a:pt x="811594" y="214284"/>
                    </a:lnTo>
                    <a:lnTo>
                      <a:pt x="811594" y="87675"/>
                    </a:lnTo>
                    <a:close/>
                    <a:moveTo>
                      <a:pt x="112544" y="0"/>
                    </a:moveTo>
                    <a:lnTo>
                      <a:pt x="872194" y="0"/>
                    </a:lnTo>
                    <a:cubicBezTo>
                      <a:pt x="934350" y="0"/>
                      <a:pt x="984738" y="50388"/>
                      <a:pt x="984738" y="112544"/>
                    </a:cubicBezTo>
                    <a:lnTo>
                      <a:pt x="984738" y="562705"/>
                    </a:lnTo>
                    <a:cubicBezTo>
                      <a:pt x="984738" y="624861"/>
                      <a:pt x="934350" y="675249"/>
                      <a:pt x="872194" y="675249"/>
                    </a:cubicBezTo>
                    <a:lnTo>
                      <a:pt x="112544" y="675249"/>
                    </a:lnTo>
                    <a:cubicBezTo>
                      <a:pt x="50388" y="675249"/>
                      <a:pt x="0" y="624861"/>
                      <a:pt x="0" y="562705"/>
                    </a:cubicBezTo>
                    <a:lnTo>
                      <a:pt x="0" y="112544"/>
                    </a:lnTo>
                    <a:cubicBezTo>
                      <a:pt x="0" y="50388"/>
                      <a:pt x="50388" y="0"/>
                      <a:pt x="112544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8332095" y="2458245"/>
              <a:ext cx="1037678" cy="1037678"/>
              <a:chOff x="3748216" y="2210595"/>
              <a:chExt cx="1037678" cy="1037678"/>
            </a:xfrm>
          </p:grpSpPr>
          <p:grpSp>
            <p:nvGrpSpPr>
              <p:cNvPr id="111" name="组合 110"/>
              <p:cNvGrpSpPr/>
              <p:nvPr/>
            </p:nvGrpSpPr>
            <p:grpSpPr>
              <a:xfrm>
                <a:off x="3748216" y="2210595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115" name="矩形 114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6" name="矩形 115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2" name="组合 111"/>
              <p:cNvGrpSpPr/>
              <p:nvPr/>
            </p:nvGrpSpPr>
            <p:grpSpPr>
              <a:xfrm>
                <a:off x="3957815" y="2511187"/>
                <a:ext cx="592229" cy="576619"/>
                <a:chOff x="10044719" y="2797776"/>
                <a:chExt cx="821958" cy="800292"/>
              </a:xfrm>
            </p:grpSpPr>
            <p:sp>
              <p:nvSpPr>
                <p:cNvPr id="113" name="任意多边形 112"/>
                <p:cNvSpPr/>
                <p:nvPr/>
              </p:nvSpPr>
              <p:spPr>
                <a:xfrm>
                  <a:off x="10044719" y="2797776"/>
                  <a:ext cx="723474" cy="685816"/>
                </a:xfrm>
                <a:custGeom>
                  <a:avLst/>
                  <a:gdLst>
                    <a:gd name="connsiteX0" fmla="*/ 481465 w 723474"/>
                    <a:gd name="connsiteY0" fmla="*/ 177437 h 685816"/>
                    <a:gd name="connsiteX1" fmla="*/ 409465 w 723474"/>
                    <a:gd name="connsiteY1" fmla="*/ 249437 h 685816"/>
                    <a:gd name="connsiteX2" fmla="*/ 481465 w 723474"/>
                    <a:gd name="connsiteY2" fmla="*/ 321437 h 685816"/>
                    <a:gd name="connsiteX3" fmla="*/ 553465 w 723474"/>
                    <a:gd name="connsiteY3" fmla="*/ 249437 h 685816"/>
                    <a:gd name="connsiteX4" fmla="*/ 481465 w 723474"/>
                    <a:gd name="connsiteY4" fmla="*/ 177437 h 685816"/>
                    <a:gd name="connsiteX5" fmla="*/ 222158 w 723474"/>
                    <a:gd name="connsiteY5" fmla="*/ 177437 h 685816"/>
                    <a:gd name="connsiteX6" fmla="*/ 150158 w 723474"/>
                    <a:gd name="connsiteY6" fmla="*/ 249437 h 685816"/>
                    <a:gd name="connsiteX7" fmla="*/ 222158 w 723474"/>
                    <a:gd name="connsiteY7" fmla="*/ 321437 h 685816"/>
                    <a:gd name="connsiteX8" fmla="*/ 294158 w 723474"/>
                    <a:gd name="connsiteY8" fmla="*/ 249437 h 685816"/>
                    <a:gd name="connsiteX9" fmla="*/ 222158 w 723474"/>
                    <a:gd name="connsiteY9" fmla="*/ 177437 h 685816"/>
                    <a:gd name="connsiteX10" fmla="*/ 383715 w 723474"/>
                    <a:gd name="connsiteY10" fmla="*/ 527 h 685816"/>
                    <a:gd name="connsiteX11" fmla="*/ 495880 w 723474"/>
                    <a:gd name="connsiteY11" fmla="*/ 20470 h 685816"/>
                    <a:gd name="connsiteX12" fmla="*/ 689183 w 723474"/>
                    <a:gd name="connsiteY12" fmla="*/ 408243 h 685816"/>
                    <a:gd name="connsiteX13" fmla="*/ 291628 w 723474"/>
                    <a:gd name="connsiteY13" fmla="*/ 567791 h 685816"/>
                    <a:gd name="connsiteX14" fmla="*/ 156416 w 723474"/>
                    <a:gd name="connsiteY14" fmla="*/ 685816 h 685816"/>
                    <a:gd name="connsiteX15" fmla="*/ 163815 w 723474"/>
                    <a:gd name="connsiteY15" fmla="*/ 526516 h 685816"/>
                    <a:gd name="connsiteX16" fmla="*/ 82551 w 723474"/>
                    <a:gd name="connsiteY16" fmla="*/ 104389 h 685816"/>
                    <a:gd name="connsiteX17" fmla="*/ 383715 w 723474"/>
                    <a:gd name="connsiteY17" fmla="*/ 527 h 685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23474" h="685816">
                      <a:moveTo>
                        <a:pt x="481465" y="177437"/>
                      </a:moveTo>
                      <a:cubicBezTo>
                        <a:pt x="441700" y="177437"/>
                        <a:pt x="409465" y="209672"/>
                        <a:pt x="409465" y="249437"/>
                      </a:cubicBezTo>
                      <a:cubicBezTo>
                        <a:pt x="409465" y="289202"/>
                        <a:pt x="441700" y="321437"/>
                        <a:pt x="481465" y="321437"/>
                      </a:cubicBezTo>
                      <a:cubicBezTo>
                        <a:pt x="521230" y="321437"/>
                        <a:pt x="553465" y="289202"/>
                        <a:pt x="553465" y="249437"/>
                      </a:cubicBezTo>
                      <a:cubicBezTo>
                        <a:pt x="553465" y="209672"/>
                        <a:pt x="521230" y="177437"/>
                        <a:pt x="481465" y="177437"/>
                      </a:cubicBezTo>
                      <a:close/>
                      <a:moveTo>
                        <a:pt x="222158" y="177437"/>
                      </a:moveTo>
                      <a:cubicBezTo>
                        <a:pt x="182393" y="177437"/>
                        <a:pt x="150158" y="209672"/>
                        <a:pt x="150158" y="249437"/>
                      </a:cubicBezTo>
                      <a:cubicBezTo>
                        <a:pt x="150158" y="289202"/>
                        <a:pt x="182393" y="321437"/>
                        <a:pt x="222158" y="321437"/>
                      </a:cubicBezTo>
                      <a:cubicBezTo>
                        <a:pt x="261923" y="321437"/>
                        <a:pt x="294158" y="289202"/>
                        <a:pt x="294158" y="249437"/>
                      </a:cubicBezTo>
                      <a:cubicBezTo>
                        <a:pt x="294158" y="209672"/>
                        <a:pt x="261923" y="177437"/>
                        <a:pt x="222158" y="177437"/>
                      </a:cubicBezTo>
                      <a:close/>
                      <a:moveTo>
                        <a:pt x="383715" y="527"/>
                      </a:moveTo>
                      <a:cubicBezTo>
                        <a:pt x="421498" y="2348"/>
                        <a:pt x="459345" y="8903"/>
                        <a:pt x="495880" y="20470"/>
                      </a:cubicBezTo>
                      <a:cubicBezTo>
                        <a:pt x="689042" y="81626"/>
                        <a:pt x="777454" y="258985"/>
                        <a:pt x="689183" y="408243"/>
                      </a:cubicBezTo>
                      <a:cubicBezTo>
                        <a:pt x="618660" y="527490"/>
                        <a:pt x="454664" y="593305"/>
                        <a:pt x="291628" y="567791"/>
                      </a:cubicBezTo>
                      <a:lnTo>
                        <a:pt x="156416" y="685816"/>
                      </a:lnTo>
                      <a:lnTo>
                        <a:pt x="163815" y="526516"/>
                      </a:lnTo>
                      <a:cubicBezTo>
                        <a:pt x="-16551" y="433087"/>
                        <a:pt x="-54456" y="236186"/>
                        <a:pt x="82551" y="104389"/>
                      </a:cubicBezTo>
                      <a:cubicBezTo>
                        <a:pt x="157598" y="32196"/>
                        <a:pt x="270367" y="-4938"/>
                        <a:pt x="383715" y="527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4" name="任意多边形 113"/>
                <p:cNvSpPr/>
                <p:nvPr/>
              </p:nvSpPr>
              <p:spPr>
                <a:xfrm flipH="1">
                  <a:off x="10293437" y="3054667"/>
                  <a:ext cx="573240" cy="543401"/>
                </a:xfrm>
                <a:custGeom>
                  <a:avLst/>
                  <a:gdLst>
                    <a:gd name="connsiteX0" fmla="*/ 481465 w 723474"/>
                    <a:gd name="connsiteY0" fmla="*/ 177437 h 685816"/>
                    <a:gd name="connsiteX1" fmla="*/ 409465 w 723474"/>
                    <a:gd name="connsiteY1" fmla="*/ 249437 h 685816"/>
                    <a:gd name="connsiteX2" fmla="*/ 481465 w 723474"/>
                    <a:gd name="connsiteY2" fmla="*/ 321437 h 685816"/>
                    <a:gd name="connsiteX3" fmla="*/ 553465 w 723474"/>
                    <a:gd name="connsiteY3" fmla="*/ 249437 h 685816"/>
                    <a:gd name="connsiteX4" fmla="*/ 481465 w 723474"/>
                    <a:gd name="connsiteY4" fmla="*/ 177437 h 685816"/>
                    <a:gd name="connsiteX5" fmla="*/ 222158 w 723474"/>
                    <a:gd name="connsiteY5" fmla="*/ 177437 h 685816"/>
                    <a:gd name="connsiteX6" fmla="*/ 150158 w 723474"/>
                    <a:gd name="connsiteY6" fmla="*/ 249437 h 685816"/>
                    <a:gd name="connsiteX7" fmla="*/ 222158 w 723474"/>
                    <a:gd name="connsiteY7" fmla="*/ 321437 h 685816"/>
                    <a:gd name="connsiteX8" fmla="*/ 294158 w 723474"/>
                    <a:gd name="connsiteY8" fmla="*/ 249437 h 685816"/>
                    <a:gd name="connsiteX9" fmla="*/ 222158 w 723474"/>
                    <a:gd name="connsiteY9" fmla="*/ 177437 h 685816"/>
                    <a:gd name="connsiteX10" fmla="*/ 383715 w 723474"/>
                    <a:gd name="connsiteY10" fmla="*/ 527 h 685816"/>
                    <a:gd name="connsiteX11" fmla="*/ 495880 w 723474"/>
                    <a:gd name="connsiteY11" fmla="*/ 20470 h 685816"/>
                    <a:gd name="connsiteX12" fmla="*/ 689183 w 723474"/>
                    <a:gd name="connsiteY12" fmla="*/ 408243 h 685816"/>
                    <a:gd name="connsiteX13" fmla="*/ 291628 w 723474"/>
                    <a:gd name="connsiteY13" fmla="*/ 567791 h 685816"/>
                    <a:gd name="connsiteX14" fmla="*/ 156416 w 723474"/>
                    <a:gd name="connsiteY14" fmla="*/ 685816 h 685816"/>
                    <a:gd name="connsiteX15" fmla="*/ 163815 w 723474"/>
                    <a:gd name="connsiteY15" fmla="*/ 526516 h 685816"/>
                    <a:gd name="connsiteX16" fmla="*/ 82551 w 723474"/>
                    <a:gd name="connsiteY16" fmla="*/ 104389 h 685816"/>
                    <a:gd name="connsiteX17" fmla="*/ 383715 w 723474"/>
                    <a:gd name="connsiteY17" fmla="*/ 527 h 685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23474" h="685816">
                      <a:moveTo>
                        <a:pt x="481465" y="177437"/>
                      </a:moveTo>
                      <a:cubicBezTo>
                        <a:pt x="441700" y="177437"/>
                        <a:pt x="409465" y="209672"/>
                        <a:pt x="409465" y="249437"/>
                      </a:cubicBezTo>
                      <a:cubicBezTo>
                        <a:pt x="409465" y="289202"/>
                        <a:pt x="441700" y="321437"/>
                        <a:pt x="481465" y="321437"/>
                      </a:cubicBezTo>
                      <a:cubicBezTo>
                        <a:pt x="521230" y="321437"/>
                        <a:pt x="553465" y="289202"/>
                        <a:pt x="553465" y="249437"/>
                      </a:cubicBezTo>
                      <a:cubicBezTo>
                        <a:pt x="553465" y="209672"/>
                        <a:pt x="521230" y="177437"/>
                        <a:pt x="481465" y="177437"/>
                      </a:cubicBezTo>
                      <a:close/>
                      <a:moveTo>
                        <a:pt x="222158" y="177437"/>
                      </a:moveTo>
                      <a:cubicBezTo>
                        <a:pt x="182393" y="177437"/>
                        <a:pt x="150158" y="209672"/>
                        <a:pt x="150158" y="249437"/>
                      </a:cubicBezTo>
                      <a:cubicBezTo>
                        <a:pt x="150158" y="289202"/>
                        <a:pt x="182393" y="321437"/>
                        <a:pt x="222158" y="321437"/>
                      </a:cubicBezTo>
                      <a:cubicBezTo>
                        <a:pt x="261923" y="321437"/>
                        <a:pt x="294158" y="289202"/>
                        <a:pt x="294158" y="249437"/>
                      </a:cubicBezTo>
                      <a:cubicBezTo>
                        <a:pt x="294158" y="209672"/>
                        <a:pt x="261923" y="177437"/>
                        <a:pt x="222158" y="177437"/>
                      </a:cubicBezTo>
                      <a:close/>
                      <a:moveTo>
                        <a:pt x="383715" y="527"/>
                      </a:moveTo>
                      <a:cubicBezTo>
                        <a:pt x="421498" y="2348"/>
                        <a:pt x="459345" y="8903"/>
                        <a:pt x="495880" y="20470"/>
                      </a:cubicBezTo>
                      <a:cubicBezTo>
                        <a:pt x="689042" y="81626"/>
                        <a:pt x="777454" y="258985"/>
                        <a:pt x="689183" y="408243"/>
                      </a:cubicBezTo>
                      <a:cubicBezTo>
                        <a:pt x="618660" y="527490"/>
                        <a:pt x="454664" y="593305"/>
                        <a:pt x="291628" y="567791"/>
                      </a:cubicBezTo>
                      <a:lnTo>
                        <a:pt x="156416" y="685816"/>
                      </a:lnTo>
                      <a:lnTo>
                        <a:pt x="163815" y="526516"/>
                      </a:lnTo>
                      <a:cubicBezTo>
                        <a:pt x="-16551" y="433087"/>
                        <a:pt x="-54456" y="236186"/>
                        <a:pt x="82551" y="104389"/>
                      </a:cubicBezTo>
                      <a:cubicBezTo>
                        <a:pt x="157598" y="32196"/>
                        <a:pt x="270367" y="-4938"/>
                        <a:pt x="383715" y="527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17" name="直角三角形 116"/>
            <p:cNvSpPr/>
            <p:nvPr/>
          </p:nvSpPr>
          <p:spPr>
            <a:xfrm rot="5400000" flipH="1">
              <a:off x="9367308" y="1466985"/>
              <a:ext cx="2052000" cy="2052000"/>
            </a:xfrm>
            <a:prstGeom prst="rtTriangle">
              <a:avLst/>
            </a:prstGeom>
            <a:solidFill>
              <a:srgbClr val="96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等腰三角形 4"/>
            <p:cNvSpPr/>
            <p:nvPr/>
          </p:nvSpPr>
          <p:spPr>
            <a:xfrm rot="5400000">
              <a:off x="9365271" y="3432312"/>
              <a:ext cx="65928" cy="65559"/>
            </a:xfrm>
            <a:custGeom>
              <a:avLst/>
              <a:gdLst>
                <a:gd name="connsiteX0" fmla="*/ 0 w 4170356"/>
                <a:gd name="connsiteY0" fmla="*/ 2057400 h 2057400"/>
                <a:gd name="connsiteX1" fmla="*/ 2085178 w 4170356"/>
                <a:gd name="connsiteY1" fmla="*/ 0 h 2057400"/>
                <a:gd name="connsiteX2" fmla="*/ 4170356 w 4170356"/>
                <a:gd name="connsiteY2" fmla="*/ 2057400 h 2057400"/>
                <a:gd name="connsiteX3" fmla="*/ 0 w 4170356"/>
                <a:gd name="connsiteY3" fmla="*/ 2057400 h 2057400"/>
                <a:gd name="connsiteX0" fmla="*/ 0 w 4170356"/>
                <a:gd name="connsiteY0" fmla="*/ 2082306 h 2082306"/>
                <a:gd name="connsiteX1" fmla="*/ 2092294 w 4170356"/>
                <a:gd name="connsiteY1" fmla="*/ 0 h 2082306"/>
                <a:gd name="connsiteX2" fmla="*/ 4170356 w 4170356"/>
                <a:gd name="connsiteY2" fmla="*/ 2082306 h 2082306"/>
                <a:gd name="connsiteX3" fmla="*/ 0 w 4170356"/>
                <a:gd name="connsiteY3" fmla="*/ 2082306 h 2082306"/>
                <a:gd name="connsiteX0" fmla="*/ 0 w 3158994"/>
                <a:gd name="connsiteY0" fmla="*/ 2082306 h 2082306"/>
                <a:gd name="connsiteX1" fmla="*/ 2092294 w 3158994"/>
                <a:gd name="connsiteY1" fmla="*/ 0 h 2082306"/>
                <a:gd name="connsiteX2" fmla="*/ 3158994 w 3158994"/>
                <a:gd name="connsiteY2" fmla="*/ 1072656 h 2082306"/>
                <a:gd name="connsiteX3" fmla="*/ 0 w 3158994"/>
                <a:gd name="connsiteY3" fmla="*/ 2082306 h 2082306"/>
                <a:gd name="connsiteX0" fmla="*/ 0 w 2039617"/>
                <a:gd name="connsiteY0" fmla="*/ 977405 h 1072656"/>
                <a:gd name="connsiteX1" fmla="*/ 972917 w 2039617"/>
                <a:gd name="connsiteY1" fmla="*/ 0 h 1072656"/>
                <a:gd name="connsiteX2" fmla="*/ 2039617 w 2039617"/>
                <a:gd name="connsiteY2" fmla="*/ 1072656 h 1072656"/>
                <a:gd name="connsiteX3" fmla="*/ 0 w 2039617"/>
                <a:gd name="connsiteY3" fmla="*/ 977405 h 1072656"/>
                <a:gd name="connsiteX0" fmla="*/ 0 w 2039617"/>
                <a:gd name="connsiteY0" fmla="*/ 977405 h 1072656"/>
                <a:gd name="connsiteX1" fmla="*/ 906579 w 2039617"/>
                <a:gd name="connsiteY1" fmla="*/ 61562 h 1072656"/>
                <a:gd name="connsiteX2" fmla="*/ 972917 w 2039617"/>
                <a:gd name="connsiteY2" fmla="*/ 0 h 1072656"/>
                <a:gd name="connsiteX3" fmla="*/ 2039617 w 2039617"/>
                <a:gd name="connsiteY3" fmla="*/ 1072656 h 1072656"/>
                <a:gd name="connsiteX4" fmla="*/ 0 w 2039617"/>
                <a:gd name="connsiteY4" fmla="*/ 977405 h 1072656"/>
                <a:gd name="connsiteX0" fmla="*/ 0 w 2039617"/>
                <a:gd name="connsiteY0" fmla="*/ 977405 h 1072656"/>
                <a:gd name="connsiteX1" fmla="*/ 906579 w 2039617"/>
                <a:gd name="connsiteY1" fmla="*/ 61562 h 1072656"/>
                <a:gd name="connsiteX2" fmla="*/ 972917 w 2039617"/>
                <a:gd name="connsiteY2" fmla="*/ 0 h 1072656"/>
                <a:gd name="connsiteX3" fmla="*/ 1042864 w 2039617"/>
                <a:gd name="connsiteY3" fmla="*/ 64316 h 1072656"/>
                <a:gd name="connsiteX4" fmla="*/ 2039617 w 2039617"/>
                <a:gd name="connsiteY4" fmla="*/ 1072656 h 1072656"/>
                <a:gd name="connsiteX5" fmla="*/ 0 w 2039617"/>
                <a:gd name="connsiteY5" fmla="*/ 977405 h 1072656"/>
                <a:gd name="connsiteX0" fmla="*/ 1133038 w 1133038"/>
                <a:gd name="connsiteY0" fmla="*/ 1072656 h 1072656"/>
                <a:gd name="connsiteX1" fmla="*/ 0 w 1133038"/>
                <a:gd name="connsiteY1" fmla="*/ 61562 h 1072656"/>
                <a:gd name="connsiteX2" fmla="*/ 66338 w 1133038"/>
                <a:gd name="connsiteY2" fmla="*/ 0 h 1072656"/>
                <a:gd name="connsiteX3" fmla="*/ 136285 w 1133038"/>
                <a:gd name="connsiteY3" fmla="*/ 64316 h 1072656"/>
                <a:gd name="connsiteX4" fmla="*/ 1133038 w 1133038"/>
                <a:gd name="connsiteY4" fmla="*/ 1072656 h 1072656"/>
                <a:gd name="connsiteX0" fmla="*/ 136285 w 136285"/>
                <a:gd name="connsiteY0" fmla="*/ 64316 h 64316"/>
                <a:gd name="connsiteX1" fmla="*/ 0 w 136285"/>
                <a:gd name="connsiteY1" fmla="*/ 61562 h 64316"/>
                <a:gd name="connsiteX2" fmla="*/ 66338 w 136285"/>
                <a:gd name="connsiteY2" fmla="*/ 0 h 64316"/>
                <a:gd name="connsiteX3" fmla="*/ 136285 w 136285"/>
                <a:gd name="connsiteY3" fmla="*/ 64316 h 64316"/>
                <a:gd name="connsiteX0" fmla="*/ 136285 w 136285"/>
                <a:gd name="connsiteY0" fmla="*/ 64316 h 65559"/>
                <a:gd name="connsiteX1" fmla="*/ 67964 w 136285"/>
                <a:gd name="connsiteY1" fmla="*/ 65559 h 65559"/>
                <a:gd name="connsiteX2" fmla="*/ 0 w 136285"/>
                <a:gd name="connsiteY2" fmla="*/ 61562 h 65559"/>
                <a:gd name="connsiteX3" fmla="*/ 66338 w 136285"/>
                <a:gd name="connsiteY3" fmla="*/ 0 h 65559"/>
                <a:gd name="connsiteX4" fmla="*/ 136285 w 136285"/>
                <a:gd name="connsiteY4" fmla="*/ 64316 h 65559"/>
                <a:gd name="connsiteX0" fmla="*/ 66338 w 67964"/>
                <a:gd name="connsiteY0" fmla="*/ 0 h 65559"/>
                <a:gd name="connsiteX1" fmla="*/ 67964 w 67964"/>
                <a:gd name="connsiteY1" fmla="*/ 65559 h 65559"/>
                <a:gd name="connsiteX2" fmla="*/ 0 w 67964"/>
                <a:gd name="connsiteY2" fmla="*/ 61562 h 65559"/>
                <a:gd name="connsiteX3" fmla="*/ 66338 w 67964"/>
                <a:gd name="connsiteY3" fmla="*/ 0 h 65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964" h="65559">
                  <a:moveTo>
                    <a:pt x="66338" y="0"/>
                  </a:moveTo>
                  <a:lnTo>
                    <a:pt x="67964" y="65559"/>
                  </a:lnTo>
                  <a:lnTo>
                    <a:pt x="0" y="61562"/>
                  </a:lnTo>
                  <a:lnTo>
                    <a:pt x="66338" y="0"/>
                  </a:lnTo>
                  <a:close/>
                </a:path>
              </a:pathLst>
            </a:custGeom>
            <a:solidFill>
              <a:srgbClr val="68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042803" y="1468419"/>
            <a:ext cx="4120894" cy="4092493"/>
            <a:chOff x="3042803" y="1468419"/>
            <a:chExt cx="4120894" cy="4092493"/>
          </a:xfrm>
        </p:grpSpPr>
        <p:grpSp>
          <p:nvGrpSpPr>
            <p:cNvPr id="220" name="组合 219"/>
            <p:cNvGrpSpPr/>
            <p:nvPr/>
          </p:nvGrpSpPr>
          <p:grpSpPr>
            <a:xfrm>
              <a:off x="4072066" y="3487508"/>
              <a:ext cx="1037678" cy="1037678"/>
              <a:chOff x="3748216" y="3239858"/>
              <a:chExt cx="1037678" cy="1037678"/>
            </a:xfrm>
          </p:grpSpPr>
          <p:grpSp>
            <p:nvGrpSpPr>
              <p:cNvPr id="221" name="组合 220"/>
              <p:cNvGrpSpPr/>
              <p:nvPr/>
            </p:nvGrpSpPr>
            <p:grpSpPr>
              <a:xfrm>
                <a:off x="3748216" y="3239858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223" name="矩形 222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4" name="矩形 223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22" name="任意多边形 221"/>
              <p:cNvSpPr/>
              <p:nvPr/>
            </p:nvSpPr>
            <p:spPr>
              <a:xfrm>
                <a:off x="3957895" y="3431179"/>
                <a:ext cx="655670" cy="655668"/>
              </a:xfrm>
              <a:custGeom>
                <a:avLst/>
                <a:gdLst>
                  <a:gd name="connsiteX0" fmla="*/ 406400 w 812801"/>
                  <a:gd name="connsiteY0" fmla="*/ 219864 h 812801"/>
                  <a:gd name="connsiteX1" fmla="*/ 271069 w 812801"/>
                  <a:gd name="connsiteY1" fmla="*/ 355195 h 812801"/>
                  <a:gd name="connsiteX2" fmla="*/ 281704 w 812801"/>
                  <a:gd name="connsiteY2" fmla="*/ 407872 h 812801"/>
                  <a:gd name="connsiteX3" fmla="*/ 300924 w 812801"/>
                  <a:gd name="connsiteY3" fmla="*/ 436379 h 812801"/>
                  <a:gd name="connsiteX4" fmla="*/ 257056 w 812801"/>
                  <a:gd name="connsiteY4" fmla="*/ 495600 h 812801"/>
                  <a:gd name="connsiteX5" fmla="*/ 198672 w 812801"/>
                  <a:gd name="connsiteY5" fmla="*/ 719157 h 812801"/>
                  <a:gd name="connsiteX6" fmla="*/ 283741 w 812801"/>
                  <a:gd name="connsiteY6" fmla="*/ 719157 h 812801"/>
                  <a:gd name="connsiteX7" fmla="*/ 314603 w 812801"/>
                  <a:gd name="connsiteY7" fmla="*/ 513068 h 812801"/>
                  <a:gd name="connsiteX8" fmla="*/ 337783 w 812801"/>
                  <a:gd name="connsiteY8" fmla="*/ 469144 h 812801"/>
                  <a:gd name="connsiteX9" fmla="*/ 353723 w 812801"/>
                  <a:gd name="connsiteY9" fmla="*/ 479891 h 812801"/>
                  <a:gd name="connsiteX10" fmla="*/ 406400 w 812801"/>
                  <a:gd name="connsiteY10" fmla="*/ 490526 h 812801"/>
                  <a:gd name="connsiteX11" fmla="*/ 541731 w 812801"/>
                  <a:gd name="connsiteY11" fmla="*/ 355195 h 812801"/>
                  <a:gd name="connsiteX12" fmla="*/ 406400 w 812801"/>
                  <a:gd name="connsiteY12" fmla="*/ 219864 h 812801"/>
                  <a:gd name="connsiteX13" fmla="*/ 395077 w 812801"/>
                  <a:gd name="connsiteY13" fmla="*/ 112995 h 812801"/>
                  <a:gd name="connsiteX14" fmla="*/ 257451 w 812801"/>
                  <a:gd name="connsiteY14" fmla="*/ 163876 h 812801"/>
                  <a:gd name="connsiteX15" fmla="*/ 176269 w 812801"/>
                  <a:gd name="connsiteY15" fmla="*/ 431539 h 812801"/>
                  <a:gd name="connsiteX16" fmla="*/ 222719 w 812801"/>
                  <a:gd name="connsiteY16" fmla="*/ 416129 h 812801"/>
                  <a:gd name="connsiteX17" fmla="*/ 287515 w 812801"/>
                  <a:gd name="connsiteY17" fmla="*/ 202491 h 812801"/>
                  <a:gd name="connsiteX18" fmla="*/ 510520 w 812801"/>
                  <a:gd name="connsiteY18" fmla="*/ 192066 h 812801"/>
                  <a:gd name="connsiteX19" fmla="*/ 594965 w 812801"/>
                  <a:gd name="connsiteY19" fmla="*/ 398728 h 812801"/>
                  <a:gd name="connsiteX20" fmla="*/ 428473 w 812801"/>
                  <a:gd name="connsiteY20" fmla="*/ 547457 h 812801"/>
                  <a:gd name="connsiteX21" fmla="*/ 434053 w 812801"/>
                  <a:gd name="connsiteY21" fmla="*/ 596077 h 812801"/>
                  <a:gd name="connsiteX22" fmla="*/ 642648 w 812801"/>
                  <a:gd name="connsiteY22" fmla="*/ 409737 h 812801"/>
                  <a:gd name="connsiteX23" fmla="*/ 536850 w 812801"/>
                  <a:gd name="connsiteY23" fmla="*/ 150814 h 812801"/>
                  <a:gd name="connsiteX24" fmla="*/ 395077 w 812801"/>
                  <a:gd name="connsiteY24" fmla="*/ 112995 h 812801"/>
                  <a:gd name="connsiteX25" fmla="*/ 135470 w 812801"/>
                  <a:gd name="connsiteY25" fmla="*/ 0 h 812801"/>
                  <a:gd name="connsiteX26" fmla="*/ 677331 w 812801"/>
                  <a:gd name="connsiteY26" fmla="*/ 0 h 812801"/>
                  <a:gd name="connsiteX27" fmla="*/ 812801 w 812801"/>
                  <a:gd name="connsiteY27" fmla="*/ 135470 h 812801"/>
                  <a:gd name="connsiteX28" fmla="*/ 812801 w 812801"/>
                  <a:gd name="connsiteY28" fmla="*/ 677331 h 812801"/>
                  <a:gd name="connsiteX29" fmla="*/ 677331 w 812801"/>
                  <a:gd name="connsiteY29" fmla="*/ 812801 h 812801"/>
                  <a:gd name="connsiteX30" fmla="*/ 135470 w 812801"/>
                  <a:gd name="connsiteY30" fmla="*/ 812801 h 812801"/>
                  <a:gd name="connsiteX31" fmla="*/ 0 w 812801"/>
                  <a:gd name="connsiteY31" fmla="*/ 677331 h 812801"/>
                  <a:gd name="connsiteX32" fmla="*/ 0 w 812801"/>
                  <a:gd name="connsiteY32" fmla="*/ 135470 h 812801"/>
                  <a:gd name="connsiteX33" fmla="*/ 135470 w 812801"/>
                  <a:gd name="connsiteY33" fmla="*/ 0 h 812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812801" h="812801">
                    <a:moveTo>
                      <a:pt x="406400" y="219864"/>
                    </a:moveTo>
                    <a:cubicBezTo>
                      <a:pt x="331659" y="219864"/>
                      <a:pt x="271069" y="280454"/>
                      <a:pt x="271069" y="355195"/>
                    </a:cubicBezTo>
                    <a:cubicBezTo>
                      <a:pt x="271069" y="373880"/>
                      <a:pt x="274856" y="391681"/>
                      <a:pt x="281704" y="407872"/>
                    </a:cubicBezTo>
                    <a:lnTo>
                      <a:pt x="300924" y="436379"/>
                    </a:lnTo>
                    <a:lnTo>
                      <a:pt x="257056" y="495600"/>
                    </a:lnTo>
                    <a:cubicBezTo>
                      <a:pt x="219376" y="562820"/>
                      <a:pt x="198672" y="639556"/>
                      <a:pt x="198672" y="719157"/>
                    </a:cubicBezTo>
                    <a:lnTo>
                      <a:pt x="283741" y="719157"/>
                    </a:lnTo>
                    <a:cubicBezTo>
                      <a:pt x="283741" y="648985"/>
                      <a:pt x="291690" y="576832"/>
                      <a:pt x="314603" y="513068"/>
                    </a:cubicBezTo>
                    <a:lnTo>
                      <a:pt x="337783" y="469144"/>
                    </a:lnTo>
                    <a:lnTo>
                      <a:pt x="353723" y="479891"/>
                    </a:lnTo>
                    <a:cubicBezTo>
                      <a:pt x="369914" y="486739"/>
                      <a:pt x="387715" y="490526"/>
                      <a:pt x="406400" y="490526"/>
                    </a:cubicBezTo>
                    <a:cubicBezTo>
                      <a:pt x="481141" y="490526"/>
                      <a:pt x="541731" y="429936"/>
                      <a:pt x="541731" y="355195"/>
                    </a:cubicBezTo>
                    <a:cubicBezTo>
                      <a:pt x="541731" y="280454"/>
                      <a:pt x="481141" y="219864"/>
                      <a:pt x="406400" y="219864"/>
                    </a:cubicBezTo>
                    <a:close/>
                    <a:moveTo>
                      <a:pt x="395077" y="112995"/>
                    </a:moveTo>
                    <a:cubicBezTo>
                      <a:pt x="346164" y="115282"/>
                      <a:pt x="297942" y="132352"/>
                      <a:pt x="257451" y="163876"/>
                    </a:cubicBezTo>
                    <a:cubicBezTo>
                      <a:pt x="176469" y="226923"/>
                      <a:pt x="143954" y="334128"/>
                      <a:pt x="176269" y="431539"/>
                    </a:cubicBezTo>
                    <a:lnTo>
                      <a:pt x="222719" y="416129"/>
                    </a:lnTo>
                    <a:cubicBezTo>
                      <a:pt x="196926" y="338380"/>
                      <a:pt x="222878" y="252813"/>
                      <a:pt x="287515" y="202491"/>
                    </a:cubicBezTo>
                    <a:cubicBezTo>
                      <a:pt x="352152" y="152170"/>
                      <a:pt x="441471" y="147994"/>
                      <a:pt x="510520" y="192066"/>
                    </a:cubicBezTo>
                    <a:cubicBezTo>
                      <a:pt x="579570" y="236140"/>
                      <a:pt x="613392" y="318911"/>
                      <a:pt x="594965" y="398728"/>
                    </a:cubicBezTo>
                    <a:cubicBezTo>
                      <a:pt x="576538" y="478545"/>
                      <a:pt x="509854" y="538114"/>
                      <a:pt x="428473" y="547457"/>
                    </a:cubicBezTo>
                    <a:lnTo>
                      <a:pt x="434053" y="596077"/>
                    </a:lnTo>
                    <a:cubicBezTo>
                      <a:pt x="536015" y="584371"/>
                      <a:pt x="619562" y="509738"/>
                      <a:pt x="642648" y="409737"/>
                    </a:cubicBezTo>
                    <a:cubicBezTo>
                      <a:pt x="665736" y="309736"/>
                      <a:pt x="623361" y="206032"/>
                      <a:pt x="536850" y="150814"/>
                    </a:cubicBezTo>
                    <a:cubicBezTo>
                      <a:pt x="493594" y="123205"/>
                      <a:pt x="443990" y="110709"/>
                      <a:pt x="395077" y="112995"/>
                    </a:cubicBezTo>
                    <a:close/>
                    <a:moveTo>
                      <a:pt x="135470" y="0"/>
                    </a:moveTo>
                    <a:lnTo>
                      <a:pt x="677331" y="0"/>
                    </a:lnTo>
                    <a:cubicBezTo>
                      <a:pt x="752149" y="0"/>
                      <a:pt x="812801" y="60652"/>
                      <a:pt x="812801" y="135470"/>
                    </a:cubicBezTo>
                    <a:lnTo>
                      <a:pt x="812801" y="677331"/>
                    </a:lnTo>
                    <a:cubicBezTo>
                      <a:pt x="812801" y="752149"/>
                      <a:pt x="752149" y="812801"/>
                      <a:pt x="677331" y="812801"/>
                    </a:cubicBezTo>
                    <a:lnTo>
                      <a:pt x="135470" y="812801"/>
                    </a:lnTo>
                    <a:cubicBezTo>
                      <a:pt x="60652" y="812801"/>
                      <a:pt x="0" y="752149"/>
                      <a:pt x="0" y="677331"/>
                    </a:cubicBezTo>
                    <a:lnTo>
                      <a:pt x="0" y="135470"/>
                    </a:lnTo>
                    <a:cubicBezTo>
                      <a:pt x="0" y="60652"/>
                      <a:pt x="60652" y="0"/>
                      <a:pt x="135470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5" name="组合 374"/>
            <p:cNvGrpSpPr/>
            <p:nvPr/>
          </p:nvGrpSpPr>
          <p:grpSpPr>
            <a:xfrm>
              <a:off x="3042803" y="4516771"/>
              <a:ext cx="1037678" cy="1037678"/>
              <a:chOff x="2718953" y="4269121"/>
              <a:chExt cx="1037678" cy="1037678"/>
            </a:xfrm>
          </p:grpSpPr>
          <p:grpSp>
            <p:nvGrpSpPr>
              <p:cNvPr id="376" name="组合 375"/>
              <p:cNvGrpSpPr/>
              <p:nvPr/>
            </p:nvGrpSpPr>
            <p:grpSpPr>
              <a:xfrm>
                <a:off x="2718953" y="4269121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378" name="矩形 377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9" name="矩形 378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77" name="任意多边形 376"/>
              <p:cNvSpPr/>
              <p:nvPr/>
            </p:nvSpPr>
            <p:spPr>
              <a:xfrm>
                <a:off x="3039075" y="4512624"/>
                <a:ext cx="464147" cy="532608"/>
              </a:xfrm>
              <a:custGeom>
                <a:avLst/>
                <a:gdLst>
                  <a:gd name="connsiteX0" fmla="*/ 308757 w 712519"/>
                  <a:gd name="connsiteY0" fmla="*/ 0 h 817615"/>
                  <a:gd name="connsiteX1" fmla="*/ 403760 w 712519"/>
                  <a:gd name="connsiteY1" fmla="*/ 0 h 817615"/>
                  <a:gd name="connsiteX2" fmla="*/ 403760 w 712519"/>
                  <a:gd name="connsiteY2" fmla="*/ 83127 h 817615"/>
                  <a:gd name="connsiteX3" fmla="*/ 558140 w 712519"/>
                  <a:gd name="connsiteY3" fmla="*/ 83127 h 817615"/>
                  <a:gd name="connsiteX4" fmla="*/ 712519 w 712519"/>
                  <a:gd name="connsiteY4" fmla="*/ 237506 h 817615"/>
                  <a:gd name="connsiteX5" fmla="*/ 558140 w 712519"/>
                  <a:gd name="connsiteY5" fmla="*/ 391885 h 817615"/>
                  <a:gd name="connsiteX6" fmla="*/ 403760 w 712519"/>
                  <a:gd name="connsiteY6" fmla="*/ 391885 h 817615"/>
                  <a:gd name="connsiteX7" fmla="*/ 403760 w 712519"/>
                  <a:gd name="connsiteY7" fmla="*/ 771896 h 817615"/>
                  <a:gd name="connsiteX8" fmla="*/ 546263 w 712519"/>
                  <a:gd name="connsiteY8" fmla="*/ 771896 h 817615"/>
                  <a:gd name="connsiteX9" fmla="*/ 546263 w 712519"/>
                  <a:gd name="connsiteY9" fmla="*/ 817615 h 817615"/>
                  <a:gd name="connsiteX10" fmla="*/ 178128 w 712519"/>
                  <a:gd name="connsiteY10" fmla="*/ 817615 h 817615"/>
                  <a:gd name="connsiteX11" fmla="*/ 178128 w 712519"/>
                  <a:gd name="connsiteY11" fmla="*/ 771896 h 817615"/>
                  <a:gd name="connsiteX12" fmla="*/ 308757 w 712519"/>
                  <a:gd name="connsiteY12" fmla="*/ 771896 h 817615"/>
                  <a:gd name="connsiteX13" fmla="*/ 308757 w 712519"/>
                  <a:gd name="connsiteY13" fmla="*/ 391885 h 817615"/>
                  <a:gd name="connsiteX14" fmla="*/ 0 w 712519"/>
                  <a:gd name="connsiteY14" fmla="*/ 391885 h 817615"/>
                  <a:gd name="connsiteX15" fmla="*/ 0 w 712519"/>
                  <a:gd name="connsiteY15" fmla="*/ 83127 h 817615"/>
                  <a:gd name="connsiteX16" fmla="*/ 308757 w 712519"/>
                  <a:gd name="connsiteY16" fmla="*/ 83127 h 817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12519" h="817615">
                    <a:moveTo>
                      <a:pt x="308757" y="0"/>
                    </a:moveTo>
                    <a:lnTo>
                      <a:pt x="403760" y="0"/>
                    </a:lnTo>
                    <a:lnTo>
                      <a:pt x="403760" y="83127"/>
                    </a:lnTo>
                    <a:lnTo>
                      <a:pt x="558140" y="83127"/>
                    </a:lnTo>
                    <a:lnTo>
                      <a:pt x="712519" y="237506"/>
                    </a:lnTo>
                    <a:lnTo>
                      <a:pt x="558140" y="391885"/>
                    </a:lnTo>
                    <a:lnTo>
                      <a:pt x="403760" y="391885"/>
                    </a:lnTo>
                    <a:lnTo>
                      <a:pt x="403760" y="771896"/>
                    </a:lnTo>
                    <a:lnTo>
                      <a:pt x="546263" y="771896"/>
                    </a:lnTo>
                    <a:lnTo>
                      <a:pt x="546263" y="817615"/>
                    </a:lnTo>
                    <a:lnTo>
                      <a:pt x="178128" y="817615"/>
                    </a:lnTo>
                    <a:lnTo>
                      <a:pt x="178128" y="771896"/>
                    </a:lnTo>
                    <a:lnTo>
                      <a:pt x="308757" y="771896"/>
                    </a:lnTo>
                    <a:lnTo>
                      <a:pt x="308757" y="391885"/>
                    </a:lnTo>
                    <a:lnTo>
                      <a:pt x="0" y="391885"/>
                    </a:lnTo>
                    <a:lnTo>
                      <a:pt x="0" y="83127"/>
                    </a:lnTo>
                    <a:lnTo>
                      <a:pt x="308757" y="83127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0" name="组合 379"/>
            <p:cNvGrpSpPr/>
            <p:nvPr/>
          </p:nvGrpSpPr>
          <p:grpSpPr>
            <a:xfrm>
              <a:off x="3042803" y="3487508"/>
              <a:ext cx="1037678" cy="1037678"/>
              <a:chOff x="2718953" y="3239858"/>
              <a:chExt cx="1037678" cy="1037678"/>
            </a:xfrm>
          </p:grpSpPr>
          <p:grpSp>
            <p:nvGrpSpPr>
              <p:cNvPr id="381" name="组合 380"/>
              <p:cNvGrpSpPr/>
              <p:nvPr/>
            </p:nvGrpSpPr>
            <p:grpSpPr>
              <a:xfrm>
                <a:off x="2718953" y="3239858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383" name="矩形 382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4" name="矩形 383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82" name="任意多边形 381"/>
              <p:cNvSpPr/>
              <p:nvPr/>
            </p:nvSpPr>
            <p:spPr>
              <a:xfrm>
                <a:off x="2959563" y="3538847"/>
                <a:ext cx="506296" cy="451262"/>
              </a:xfrm>
              <a:custGeom>
                <a:avLst/>
                <a:gdLst>
                  <a:gd name="connsiteX0" fmla="*/ 190005 w 546265"/>
                  <a:gd name="connsiteY0" fmla="*/ 201880 h 486888"/>
                  <a:gd name="connsiteX1" fmla="*/ 190005 w 546265"/>
                  <a:gd name="connsiteY1" fmla="*/ 320633 h 486888"/>
                  <a:gd name="connsiteX2" fmla="*/ 344384 w 546265"/>
                  <a:gd name="connsiteY2" fmla="*/ 320633 h 486888"/>
                  <a:gd name="connsiteX3" fmla="*/ 344384 w 546265"/>
                  <a:gd name="connsiteY3" fmla="*/ 201880 h 486888"/>
                  <a:gd name="connsiteX4" fmla="*/ 118753 w 546265"/>
                  <a:gd name="connsiteY4" fmla="*/ 0 h 486888"/>
                  <a:gd name="connsiteX5" fmla="*/ 190005 w 546265"/>
                  <a:gd name="connsiteY5" fmla="*/ 0 h 486888"/>
                  <a:gd name="connsiteX6" fmla="*/ 190005 w 546265"/>
                  <a:gd name="connsiteY6" fmla="*/ 142504 h 486888"/>
                  <a:gd name="connsiteX7" fmla="*/ 344384 w 546265"/>
                  <a:gd name="connsiteY7" fmla="*/ 142504 h 486888"/>
                  <a:gd name="connsiteX8" fmla="*/ 344384 w 546265"/>
                  <a:gd name="connsiteY8" fmla="*/ 0 h 486888"/>
                  <a:gd name="connsiteX9" fmla="*/ 415636 w 546265"/>
                  <a:gd name="connsiteY9" fmla="*/ 0 h 486888"/>
                  <a:gd name="connsiteX10" fmla="*/ 415636 w 546265"/>
                  <a:gd name="connsiteY10" fmla="*/ 142504 h 486888"/>
                  <a:gd name="connsiteX11" fmla="*/ 546265 w 546265"/>
                  <a:gd name="connsiteY11" fmla="*/ 142504 h 486888"/>
                  <a:gd name="connsiteX12" fmla="*/ 546265 w 546265"/>
                  <a:gd name="connsiteY12" fmla="*/ 201880 h 486888"/>
                  <a:gd name="connsiteX13" fmla="*/ 415636 w 546265"/>
                  <a:gd name="connsiteY13" fmla="*/ 201880 h 486888"/>
                  <a:gd name="connsiteX14" fmla="*/ 415636 w 546265"/>
                  <a:gd name="connsiteY14" fmla="*/ 320633 h 486888"/>
                  <a:gd name="connsiteX15" fmla="*/ 546265 w 546265"/>
                  <a:gd name="connsiteY15" fmla="*/ 320633 h 486888"/>
                  <a:gd name="connsiteX16" fmla="*/ 546265 w 546265"/>
                  <a:gd name="connsiteY16" fmla="*/ 380009 h 486888"/>
                  <a:gd name="connsiteX17" fmla="*/ 415636 w 546265"/>
                  <a:gd name="connsiteY17" fmla="*/ 380009 h 486888"/>
                  <a:gd name="connsiteX18" fmla="*/ 415636 w 546265"/>
                  <a:gd name="connsiteY18" fmla="*/ 486888 h 486888"/>
                  <a:gd name="connsiteX19" fmla="*/ 344384 w 546265"/>
                  <a:gd name="connsiteY19" fmla="*/ 486888 h 486888"/>
                  <a:gd name="connsiteX20" fmla="*/ 344384 w 546265"/>
                  <a:gd name="connsiteY20" fmla="*/ 380009 h 486888"/>
                  <a:gd name="connsiteX21" fmla="*/ 190005 w 546265"/>
                  <a:gd name="connsiteY21" fmla="*/ 380009 h 486888"/>
                  <a:gd name="connsiteX22" fmla="*/ 190005 w 546265"/>
                  <a:gd name="connsiteY22" fmla="*/ 486888 h 486888"/>
                  <a:gd name="connsiteX23" fmla="*/ 118753 w 546265"/>
                  <a:gd name="connsiteY23" fmla="*/ 486888 h 486888"/>
                  <a:gd name="connsiteX24" fmla="*/ 118753 w 546265"/>
                  <a:gd name="connsiteY24" fmla="*/ 380009 h 486888"/>
                  <a:gd name="connsiteX25" fmla="*/ 0 w 546265"/>
                  <a:gd name="connsiteY25" fmla="*/ 380009 h 486888"/>
                  <a:gd name="connsiteX26" fmla="*/ 0 w 546265"/>
                  <a:gd name="connsiteY26" fmla="*/ 320633 h 486888"/>
                  <a:gd name="connsiteX27" fmla="*/ 118753 w 546265"/>
                  <a:gd name="connsiteY27" fmla="*/ 320633 h 486888"/>
                  <a:gd name="connsiteX28" fmla="*/ 118753 w 546265"/>
                  <a:gd name="connsiteY28" fmla="*/ 201880 h 486888"/>
                  <a:gd name="connsiteX29" fmla="*/ 0 w 546265"/>
                  <a:gd name="connsiteY29" fmla="*/ 201880 h 486888"/>
                  <a:gd name="connsiteX30" fmla="*/ 0 w 546265"/>
                  <a:gd name="connsiteY30" fmla="*/ 142504 h 486888"/>
                  <a:gd name="connsiteX31" fmla="*/ 118753 w 546265"/>
                  <a:gd name="connsiteY31" fmla="*/ 142504 h 486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546265" h="486888">
                    <a:moveTo>
                      <a:pt x="190005" y="201880"/>
                    </a:moveTo>
                    <a:lnTo>
                      <a:pt x="190005" y="320633"/>
                    </a:lnTo>
                    <a:lnTo>
                      <a:pt x="344384" y="320633"/>
                    </a:lnTo>
                    <a:lnTo>
                      <a:pt x="344384" y="201880"/>
                    </a:lnTo>
                    <a:close/>
                    <a:moveTo>
                      <a:pt x="118753" y="0"/>
                    </a:moveTo>
                    <a:lnTo>
                      <a:pt x="190005" y="0"/>
                    </a:lnTo>
                    <a:lnTo>
                      <a:pt x="190005" y="142504"/>
                    </a:lnTo>
                    <a:lnTo>
                      <a:pt x="344384" y="142504"/>
                    </a:lnTo>
                    <a:lnTo>
                      <a:pt x="344384" y="0"/>
                    </a:lnTo>
                    <a:lnTo>
                      <a:pt x="415636" y="0"/>
                    </a:lnTo>
                    <a:lnTo>
                      <a:pt x="415636" y="142504"/>
                    </a:lnTo>
                    <a:lnTo>
                      <a:pt x="546265" y="142504"/>
                    </a:lnTo>
                    <a:lnTo>
                      <a:pt x="546265" y="201880"/>
                    </a:lnTo>
                    <a:lnTo>
                      <a:pt x="415636" y="201880"/>
                    </a:lnTo>
                    <a:lnTo>
                      <a:pt x="415636" y="320633"/>
                    </a:lnTo>
                    <a:lnTo>
                      <a:pt x="546265" y="320633"/>
                    </a:lnTo>
                    <a:lnTo>
                      <a:pt x="546265" y="380009"/>
                    </a:lnTo>
                    <a:lnTo>
                      <a:pt x="415636" y="380009"/>
                    </a:lnTo>
                    <a:lnTo>
                      <a:pt x="415636" y="486888"/>
                    </a:lnTo>
                    <a:lnTo>
                      <a:pt x="344384" y="486888"/>
                    </a:lnTo>
                    <a:lnTo>
                      <a:pt x="344384" y="380009"/>
                    </a:lnTo>
                    <a:lnTo>
                      <a:pt x="190005" y="380009"/>
                    </a:lnTo>
                    <a:lnTo>
                      <a:pt x="190005" y="486888"/>
                    </a:lnTo>
                    <a:lnTo>
                      <a:pt x="118753" y="486888"/>
                    </a:lnTo>
                    <a:lnTo>
                      <a:pt x="118753" y="380009"/>
                    </a:lnTo>
                    <a:lnTo>
                      <a:pt x="0" y="380009"/>
                    </a:lnTo>
                    <a:lnTo>
                      <a:pt x="0" y="320633"/>
                    </a:lnTo>
                    <a:lnTo>
                      <a:pt x="118753" y="320633"/>
                    </a:lnTo>
                    <a:lnTo>
                      <a:pt x="118753" y="201880"/>
                    </a:lnTo>
                    <a:lnTo>
                      <a:pt x="0" y="201880"/>
                    </a:lnTo>
                    <a:lnTo>
                      <a:pt x="0" y="142504"/>
                    </a:lnTo>
                    <a:lnTo>
                      <a:pt x="118753" y="142504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90" name="组合 389"/>
            <p:cNvGrpSpPr/>
            <p:nvPr/>
          </p:nvGrpSpPr>
          <p:grpSpPr>
            <a:xfrm>
              <a:off x="4072066" y="4516771"/>
              <a:ext cx="1037678" cy="1037678"/>
              <a:chOff x="3748216" y="4269121"/>
              <a:chExt cx="1037678" cy="1037678"/>
            </a:xfrm>
          </p:grpSpPr>
          <p:grpSp>
            <p:nvGrpSpPr>
              <p:cNvPr id="391" name="组合 390"/>
              <p:cNvGrpSpPr/>
              <p:nvPr/>
            </p:nvGrpSpPr>
            <p:grpSpPr>
              <a:xfrm>
                <a:off x="3748216" y="4269121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393" name="矩形 392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4" name="矩形 393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92" name="任意多边形 391"/>
              <p:cNvSpPr/>
              <p:nvPr/>
            </p:nvSpPr>
            <p:spPr>
              <a:xfrm>
                <a:off x="3946359" y="4556725"/>
                <a:ext cx="659362" cy="560460"/>
              </a:xfrm>
              <a:custGeom>
                <a:avLst/>
                <a:gdLst>
                  <a:gd name="connsiteX0" fmla="*/ 203806 w 903111"/>
                  <a:gd name="connsiteY0" fmla="*/ 371709 h 767647"/>
                  <a:gd name="connsiteX1" fmla="*/ 694460 w 903111"/>
                  <a:gd name="connsiteY1" fmla="*/ 371709 h 767647"/>
                  <a:gd name="connsiteX2" fmla="*/ 694460 w 903111"/>
                  <a:gd name="connsiteY2" fmla="*/ 429696 h 767647"/>
                  <a:gd name="connsiteX3" fmla="*/ 203806 w 903111"/>
                  <a:gd name="connsiteY3" fmla="*/ 429696 h 767647"/>
                  <a:gd name="connsiteX4" fmla="*/ 203806 w 903111"/>
                  <a:gd name="connsiteY4" fmla="*/ 193289 h 767647"/>
                  <a:gd name="connsiteX5" fmla="*/ 694460 w 903111"/>
                  <a:gd name="connsiteY5" fmla="*/ 193289 h 767647"/>
                  <a:gd name="connsiteX6" fmla="*/ 694460 w 903111"/>
                  <a:gd name="connsiteY6" fmla="*/ 251276 h 767647"/>
                  <a:gd name="connsiteX7" fmla="*/ 203806 w 903111"/>
                  <a:gd name="connsiteY7" fmla="*/ 251276 h 767647"/>
                  <a:gd name="connsiteX8" fmla="*/ 131964 w 903111"/>
                  <a:gd name="connsiteY8" fmla="*/ 38158 h 767647"/>
                  <a:gd name="connsiteX9" fmla="*/ 38767 w 903111"/>
                  <a:gd name="connsiteY9" fmla="*/ 131355 h 767647"/>
                  <a:gd name="connsiteX10" fmla="*/ 38767 w 903111"/>
                  <a:gd name="connsiteY10" fmla="*/ 364341 h 767647"/>
                  <a:gd name="connsiteX11" fmla="*/ 38767 w 903111"/>
                  <a:gd name="connsiteY11" fmla="*/ 504131 h 767647"/>
                  <a:gd name="connsiteX12" fmla="*/ 131964 w 903111"/>
                  <a:gd name="connsiteY12" fmla="*/ 597328 h 767647"/>
                  <a:gd name="connsiteX13" fmla="*/ 176299 w 903111"/>
                  <a:gd name="connsiteY13" fmla="*/ 597328 h 767647"/>
                  <a:gd name="connsiteX14" fmla="*/ 359173 w 903111"/>
                  <a:gd name="connsiteY14" fmla="*/ 726070 h 767647"/>
                  <a:gd name="connsiteX15" fmla="*/ 337993 w 903111"/>
                  <a:gd name="connsiteY15" fmla="*/ 606249 h 767647"/>
                  <a:gd name="connsiteX16" fmla="*/ 770761 w 903111"/>
                  <a:gd name="connsiteY16" fmla="*/ 597328 h 767647"/>
                  <a:gd name="connsiteX17" fmla="*/ 863958 w 903111"/>
                  <a:gd name="connsiteY17" fmla="*/ 504131 h 767647"/>
                  <a:gd name="connsiteX18" fmla="*/ 863958 w 903111"/>
                  <a:gd name="connsiteY18" fmla="*/ 364341 h 767647"/>
                  <a:gd name="connsiteX19" fmla="*/ 863958 w 903111"/>
                  <a:gd name="connsiteY19" fmla="*/ 131355 h 767647"/>
                  <a:gd name="connsiteX20" fmla="*/ 770761 w 903111"/>
                  <a:gd name="connsiteY20" fmla="*/ 38158 h 767647"/>
                  <a:gd name="connsiteX21" fmla="*/ 382597 w 903111"/>
                  <a:gd name="connsiteY21" fmla="*/ 38158 h 767647"/>
                  <a:gd name="connsiteX22" fmla="*/ 176299 w 903111"/>
                  <a:gd name="connsiteY22" fmla="*/ 38158 h 767647"/>
                  <a:gd name="connsiteX23" fmla="*/ 105365 w 903111"/>
                  <a:gd name="connsiteY23" fmla="*/ 0 h 767647"/>
                  <a:gd name="connsiteX24" fmla="*/ 150519 w 903111"/>
                  <a:gd name="connsiteY24" fmla="*/ 0 h 767647"/>
                  <a:gd name="connsiteX25" fmla="*/ 376296 w 903111"/>
                  <a:gd name="connsiteY25" fmla="*/ 0 h 767647"/>
                  <a:gd name="connsiteX26" fmla="*/ 797746 w 903111"/>
                  <a:gd name="connsiteY26" fmla="*/ 0 h 767647"/>
                  <a:gd name="connsiteX27" fmla="*/ 903111 w 903111"/>
                  <a:gd name="connsiteY27" fmla="*/ 105365 h 767647"/>
                  <a:gd name="connsiteX28" fmla="*/ 903111 w 903111"/>
                  <a:gd name="connsiteY28" fmla="*/ 368771 h 767647"/>
                  <a:gd name="connsiteX29" fmla="*/ 903111 w 903111"/>
                  <a:gd name="connsiteY29" fmla="*/ 526813 h 767647"/>
                  <a:gd name="connsiteX30" fmla="*/ 797746 w 903111"/>
                  <a:gd name="connsiteY30" fmla="*/ 632178 h 767647"/>
                  <a:gd name="connsiteX31" fmla="*/ 376296 w 903111"/>
                  <a:gd name="connsiteY31" fmla="*/ 632178 h 767647"/>
                  <a:gd name="connsiteX32" fmla="*/ 387588 w 903111"/>
                  <a:gd name="connsiteY32" fmla="*/ 767647 h 767647"/>
                  <a:gd name="connsiteX33" fmla="*/ 150519 w 903111"/>
                  <a:gd name="connsiteY33" fmla="*/ 632178 h 767647"/>
                  <a:gd name="connsiteX34" fmla="*/ 105365 w 903111"/>
                  <a:gd name="connsiteY34" fmla="*/ 632178 h 767647"/>
                  <a:gd name="connsiteX35" fmla="*/ 0 w 903111"/>
                  <a:gd name="connsiteY35" fmla="*/ 526813 h 767647"/>
                  <a:gd name="connsiteX36" fmla="*/ 0 w 903111"/>
                  <a:gd name="connsiteY36" fmla="*/ 368771 h 767647"/>
                  <a:gd name="connsiteX37" fmla="*/ 0 w 903111"/>
                  <a:gd name="connsiteY37" fmla="*/ 105365 h 767647"/>
                  <a:gd name="connsiteX38" fmla="*/ 105365 w 903111"/>
                  <a:gd name="connsiteY38" fmla="*/ 0 h 767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903111" h="767647">
                    <a:moveTo>
                      <a:pt x="203806" y="371709"/>
                    </a:moveTo>
                    <a:lnTo>
                      <a:pt x="694460" y="371709"/>
                    </a:lnTo>
                    <a:lnTo>
                      <a:pt x="694460" y="429696"/>
                    </a:lnTo>
                    <a:lnTo>
                      <a:pt x="203806" y="429696"/>
                    </a:lnTo>
                    <a:close/>
                    <a:moveTo>
                      <a:pt x="203806" y="193289"/>
                    </a:moveTo>
                    <a:lnTo>
                      <a:pt x="694460" y="193289"/>
                    </a:lnTo>
                    <a:lnTo>
                      <a:pt x="694460" y="251276"/>
                    </a:lnTo>
                    <a:lnTo>
                      <a:pt x="203806" y="251276"/>
                    </a:lnTo>
                    <a:close/>
                    <a:moveTo>
                      <a:pt x="131964" y="38158"/>
                    </a:moveTo>
                    <a:cubicBezTo>
                      <a:pt x="80493" y="38158"/>
                      <a:pt x="38767" y="79884"/>
                      <a:pt x="38767" y="131355"/>
                    </a:cubicBezTo>
                    <a:lnTo>
                      <a:pt x="38767" y="364341"/>
                    </a:lnTo>
                    <a:lnTo>
                      <a:pt x="38767" y="504131"/>
                    </a:lnTo>
                    <a:cubicBezTo>
                      <a:pt x="38767" y="555602"/>
                      <a:pt x="80493" y="597328"/>
                      <a:pt x="131964" y="597328"/>
                    </a:cubicBezTo>
                    <a:lnTo>
                      <a:pt x="176299" y="597328"/>
                    </a:lnTo>
                    <a:lnTo>
                      <a:pt x="359173" y="726070"/>
                    </a:lnTo>
                    <a:lnTo>
                      <a:pt x="337993" y="606249"/>
                    </a:lnTo>
                    <a:lnTo>
                      <a:pt x="770761" y="597328"/>
                    </a:lnTo>
                    <a:cubicBezTo>
                      <a:pt x="822232" y="597328"/>
                      <a:pt x="863958" y="555602"/>
                      <a:pt x="863958" y="504131"/>
                    </a:cubicBezTo>
                    <a:lnTo>
                      <a:pt x="863958" y="364341"/>
                    </a:lnTo>
                    <a:lnTo>
                      <a:pt x="863958" y="131355"/>
                    </a:lnTo>
                    <a:cubicBezTo>
                      <a:pt x="863958" y="79884"/>
                      <a:pt x="822232" y="38158"/>
                      <a:pt x="770761" y="38158"/>
                    </a:cubicBezTo>
                    <a:lnTo>
                      <a:pt x="382597" y="38158"/>
                    </a:lnTo>
                    <a:lnTo>
                      <a:pt x="176299" y="38158"/>
                    </a:lnTo>
                    <a:close/>
                    <a:moveTo>
                      <a:pt x="105365" y="0"/>
                    </a:moveTo>
                    <a:lnTo>
                      <a:pt x="150519" y="0"/>
                    </a:lnTo>
                    <a:lnTo>
                      <a:pt x="376296" y="0"/>
                    </a:lnTo>
                    <a:lnTo>
                      <a:pt x="797746" y="0"/>
                    </a:lnTo>
                    <a:cubicBezTo>
                      <a:pt x="855937" y="0"/>
                      <a:pt x="903111" y="47174"/>
                      <a:pt x="903111" y="105365"/>
                    </a:cubicBezTo>
                    <a:lnTo>
                      <a:pt x="903111" y="368771"/>
                    </a:lnTo>
                    <a:lnTo>
                      <a:pt x="903111" y="526813"/>
                    </a:lnTo>
                    <a:cubicBezTo>
                      <a:pt x="903111" y="585004"/>
                      <a:pt x="855937" y="632178"/>
                      <a:pt x="797746" y="632178"/>
                    </a:cubicBezTo>
                    <a:lnTo>
                      <a:pt x="376296" y="632178"/>
                    </a:lnTo>
                    <a:lnTo>
                      <a:pt x="387588" y="767647"/>
                    </a:lnTo>
                    <a:lnTo>
                      <a:pt x="150519" y="632178"/>
                    </a:lnTo>
                    <a:lnTo>
                      <a:pt x="105365" y="632178"/>
                    </a:lnTo>
                    <a:cubicBezTo>
                      <a:pt x="47174" y="632178"/>
                      <a:pt x="0" y="585004"/>
                      <a:pt x="0" y="526813"/>
                    </a:cubicBezTo>
                    <a:lnTo>
                      <a:pt x="0" y="368771"/>
                    </a:lnTo>
                    <a:lnTo>
                      <a:pt x="0" y="105365"/>
                    </a:lnTo>
                    <a:cubicBezTo>
                      <a:pt x="0" y="47174"/>
                      <a:pt x="47174" y="0"/>
                      <a:pt x="105365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9" name="直角三角形 178"/>
            <p:cNvSpPr/>
            <p:nvPr/>
          </p:nvSpPr>
          <p:spPr>
            <a:xfrm rot="10800000" flipH="1">
              <a:off x="5110998" y="3508912"/>
              <a:ext cx="2052000" cy="2052000"/>
            </a:xfrm>
            <a:prstGeom prst="rtTriangle">
              <a:avLst/>
            </a:prstGeom>
            <a:solidFill>
              <a:srgbClr val="96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等腰三角形 4"/>
            <p:cNvSpPr/>
            <p:nvPr/>
          </p:nvSpPr>
          <p:spPr>
            <a:xfrm rot="5400000">
              <a:off x="5103309" y="3496655"/>
              <a:ext cx="71037" cy="64316"/>
            </a:xfrm>
            <a:custGeom>
              <a:avLst/>
              <a:gdLst>
                <a:gd name="connsiteX0" fmla="*/ 0 w 4170356"/>
                <a:gd name="connsiteY0" fmla="*/ 2057400 h 2057400"/>
                <a:gd name="connsiteX1" fmla="*/ 2085178 w 4170356"/>
                <a:gd name="connsiteY1" fmla="*/ 0 h 2057400"/>
                <a:gd name="connsiteX2" fmla="*/ 4170356 w 4170356"/>
                <a:gd name="connsiteY2" fmla="*/ 2057400 h 2057400"/>
                <a:gd name="connsiteX3" fmla="*/ 0 w 4170356"/>
                <a:gd name="connsiteY3" fmla="*/ 2057400 h 2057400"/>
                <a:gd name="connsiteX0" fmla="*/ 0 w 4170356"/>
                <a:gd name="connsiteY0" fmla="*/ 2082306 h 2082306"/>
                <a:gd name="connsiteX1" fmla="*/ 2092294 w 4170356"/>
                <a:gd name="connsiteY1" fmla="*/ 0 h 2082306"/>
                <a:gd name="connsiteX2" fmla="*/ 4170356 w 4170356"/>
                <a:gd name="connsiteY2" fmla="*/ 2082306 h 2082306"/>
                <a:gd name="connsiteX3" fmla="*/ 0 w 4170356"/>
                <a:gd name="connsiteY3" fmla="*/ 2082306 h 2082306"/>
                <a:gd name="connsiteX0" fmla="*/ 0 w 3158994"/>
                <a:gd name="connsiteY0" fmla="*/ 2082306 h 2082306"/>
                <a:gd name="connsiteX1" fmla="*/ 2092294 w 3158994"/>
                <a:gd name="connsiteY1" fmla="*/ 0 h 2082306"/>
                <a:gd name="connsiteX2" fmla="*/ 3158994 w 3158994"/>
                <a:gd name="connsiteY2" fmla="*/ 1072656 h 2082306"/>
                <a:gd name="connsiteX3" fmla="*/ 0 w 3158994"/>
                <a:gd name="connsiteY3" fmla="*/ 2082306 h 2082306"/>
                <a:gd name="connsiteX0" fmla="*/ 0 w 2039617"/>
                <a:gd name="connsiteY0" fmla="*/ 977405 h 1072656"/>
                <a:gd name="connsiteX1" fmla="*/ 972917 w 2039617"/>
                <a:gd name="connsiteY1" fmla="*/ 0 h 1072656"/>
                <a:gd name="connsiteX2" fmla="*/ 2039617 w 2039617"/>
                <a:gd name="connsiteY2" fmla="*/ 1072656 h 1072656"/>
                <a:gd name="connsiteX3" fmla="*/ 0 w 2039617"/>
                <a:gd name="connsiteY3" fmla="*/ 977405 h 1072656"/>
                <a:gd name="connsiteX0" fmla="*/ 0 w 2039617"/>
                <a:gd name="connsiteY0" fmla="*/ 977405 h 1072656"/>
                <a:gd name="connsiteX1" fmla="*/ 906579 w 2039617"/>
                <a:gd name="connsiteY1" fmla="*/ 61562 h 1072656"/>
                <a:gd name="connsiteX2" fmla="*/ 972917 w 2039617"/>
                <a:gd name="connsiteY2" fmla="*/ 0 h 1072656"/>
                <a:gd name="connsiteX3" fmla="*/ 2039617 w 2039617"/>
                <a:gd name="connsiteY3" fmla="*/ 1072656 h 1072656"/>
                <a:gd name="connsiteX4" fmla="*/ 0 w 2039617"/>
                <a:gd name="connsiteY4" fmla="*/ 977405 h 1072656"/>
                <a:gd name="connsiteX0" fmla="*/ 0 w 2039617"/>
                <a:gd name="connsiteY0" fmla="*/ 977405 h 1072656"/>
                <a:gd name="connsiteX1" fmla="*/ 906579 w 2039617"/>
                <a:gd name="connsiteY1" fmla="*/ 61562 h 1072656"/>
                <a:gd name="connsiteX2" fmla="*/ 972917 w 2039617"/>
                <a:gd name="connsiteY2" fmla="*/ 0 h 1072656"/>
                <a:gd name="connsiteX3" fmla="*/ 1042864 w 2039617"/>
                <a:gd name="connsiteY3" fmla="*/ 64316 h 1072656"/>
                <a:gd name="connsiteX4" fmla="*/ 2039617 w 2039617"/>
                <a:gd name="connsiteY4" fmla="*/ 1072656 h 1072656"/>
                <a:gd name="connsiteX5" fmla="*/ 0 w 2039617"/>
                <a:gd name="connsiteY5" fmla="*/ 977405 h 1072656"/>
                <a:gd name="connsiteX0" fmla="*/ 1133038 w 1133038"/>
                <a:gd name="connsiteY0" fmla="*/ 1072656 h 1072656"/>
                <a:gd name="connsiteX1" fmla="*/ 0 w 1133038"/>
                <a:gd name="connsiteY1" fmla="*/ 61562 h 1072656"/>
                <a:gd name="connsiteX2" fmla="*/ 66338 w 1133038"/>
                <a:gd name="connsiteY2" fmla="*/ 0 h 1072656"/>
                <a:gd name="connsiteX3" fmla="*/ 136285 w 1133038"/>
                <a:gd name="connsiteY3" fmla="*/ 64316 h 1072656"/>
                <a:gd name="connsiteX4" fmla="*/ 1133038 w 1133038"/>
                <a:gd name="connsiteY4" fmla="*/ 1072656 h 1072656"/>
                <a:gd name="connsiteX0" fmla="*/ 136285 w 136285"/>
                <a:gd name="connsiteY0" fmla="*/ 64316 h 64316"/>
                <a:gd name="connsiteX1" fmla="*/ 0 w 136285"/>
                <a:gd name="connsiteY1" fmla="*/ 61562 h 64316"/>
                <a:gd name="connsiteX2" fmla="*/ 66338 w 136285"/>
                <a:gd name="connsiteY2" fmla="*/ 0 h 64316"/>
                <a:gd name="connsiteX3" fmla="*/ 136285 w 136285"/>
                <a:gd name="connsiteY3" fmla="*/ 64316 h 64316"/>
                <a:gd name="connsiteX0" fmla="*/ 136285 w 136285"/>
                <a:gd name="connsiteY0" fmla="*/ 64316 h 64316"/>
                <a:gd name="connsiteX1" fmla="*/ 63055 w 136285"/>
                <a:gd name="connsiteY1" fmla="*/ 63205 h 64316"/>
                <a:gd name="connsiteX2" fmla="*/ 0 w 136285"/>
                <a:gd name="connsiteY2" fmla="*/ 61562 h 64316"/>
                <a:gd name="connsiteX3" fmla="*/ 66338 w 136285"/>
                <a:gd name="connsiteY3" fmla="*/ 0 h 64316"/>
                <a:gd name="connsiteX4" fmla="*/ 136285 w 136285"/>
                <a:gd name="connsiteY4" fmla="*/ 64316 h 64316"/>
                <a:gd name="connsiteX0" fmla="*/ 73230 w 73230"/>
                <a:gd name="connsiteY0" fmla="*/ 64316 h 64316"/>
                <a:gd name="connsiteX1" fmla="*/ 0 w 73230"/>
                <a:gd name="connsiteY1" fmla="*/ 63205 h 64316"/>
                <a:gd name="connsiteX2" fmla="*/ 3283 w 73230"/>
                <a:gd name="connsiteY2" fmla="*/ 0 h 64316"/>
                <a:gd name="connsiteX3" fmla="*/ 73230 w 73230"/>
                <a:gd name="connsiteY3" fmla="*/ 64316 h 64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230" h="64316">
                  <a:moveTo>
                    <a:pt x="73230" y="64316"/>
                  </a:moveTo>
                  <a:lnTo>
                    <a:pt x="0" y="63205"/>
                  </a:lnTo>
                  <a:lnTo>
                    <a:pt x="3283" y="0"/>
                  </a:lnTo>
                  <a:lnTo>
                    <a:pt x="73230" y="64316"/>
                  </a:lnTo>
                  <a:close/>
                </a:path>
              </a:pathLst>
            </a:custGeom>
            <a:solidFill>
              <a:srgbClr val="68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3089238" y="1468419"/>
              <a:ext cx="4074459" cy="204395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84"/>
          <p:cNvSpPr txBox="1"/>
          <p:nvPr/>
        </p:nvSpPr>
        <p:spPr>
          <a:xfrm>
            <a:off x="2873828" y="5708468"/>
            <a:ext cx="9541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spc="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可是</a:t>
            </a:r>
            <a:endParaRPr lang="zh-CN" altLang="en-US" dirty="0"/>
          </a:p>
        </p:txBody>
      </p:sp>
      <p:sp>
        <p:nvSpPr>
          <p:cNvPr id="70" name="文本框 85"/>
          <p:cNvSpPr txBox="1"/>
          <p:nvPr/>
        </p:nvSpPr>
        <p:spPr>
          <a:xfrm>
            <a:off x="3644537" y="5708468"/>
            <a:ext cx="5693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spc="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当</a:t>
            </a:r>
            <a:endParaRPr lang="zh-CN" altLang="en-US" dirty="0"/>
          </a:p>
        </p:txBody>
      </p:sp>
      <p:sp>
        <p:nvSpPr>
          <p:cNvPr id="71" name="文本框 86"/>
          <p:cNvSpPr txBox="1"/>
          <p:nvPr/>
        </p:nvSpPr>
        <p:spPr>
          <a:xfrm>
            <a:off x="4023360" y="5708468"/>
            <a:ext cx="5693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spc="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我</a:t>
            </a:r>
            <a:endParaRPr lang="zh-CN" altLang="en-US" dirty="0"/>
          </a:p>
        </p:txBody>
      </p:sp>
      <p:sp>
        <p:nvSpPr>
          <p:cNvPr id="72" name="文本框 87"/>
          <p:cNvSpPr txBox="1"/>
          <p:nvPr/>
        </p:nvSpPr>
        <p:spPr>
          <a:xfrm>
            <a:off x="4415245" y="5708468"/>
            <a:ext cx="5693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spc="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们</a:t>
            </a:r>
          </a:p>
        </p:txBody>
      </p:sp>
      <p:sp>
        <p:nvSpPr>
          <p:cNvPr id="73" name="文本框 88"/>
          <p:cNvSpPr txBox="1"/>
          <p:nvPr/>
        </p:nvSpPr>
        <p:spPr>
          <a:xfrm>
            <a:off x="4846319" y="5708468"/>
            <a:ext cx="9541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spc="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完全</a:t>
            </a:r>
          </a:p>
        </p:txBody>
      </p:sp>
      <p:sp>
        <p:nvSpPr>
          <p:cNvPr id="74" name="文本框 89"/>
          <p:cNvSpPr txBox="1"/>
          <p:nvPr/>
        </p:nvSpPr>
        <p:spPr>
          <a:xfrm>
            <a:off x="5676460" y="5727336"/>
            <a:ext cx="24929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spc="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沉浸在交友的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7081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126"/>
    </mc:Choice>
    <mc:Fallback xmlns="">
      <p:transition advClick="0" advTm="11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repeatCount="4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36529" y="1445661"/>
            <a:ext cx="4116476" cy="2091254"/>
            <a:chOff x="7302832" y="1427731"/>
            <a:chExt cx="4116476" cy="2091254"/>
          </a:xfrm>
        </p:grpSpPr>
        <p:grpSp>
          <p:nvGrpSpPr>
            <p:cNvPr id="79" name="组合 78"/>
            <p:cNvGrpSpPr/>
            <p:nvPr/>
          </p:nvGrpSpPr>
          <p:grpSpPr>
            <a:xfrm>
              <a:off x="7302832" y="1427731"/>
              <a:ext cx="1037678" cy="1037678"/>
              <a:chOff x="2718953" y="1180081"/>
              <a:chExt cx="1037678" cy="1037678"/>
            </a:xfrm>
          </p:grpSpPr>
          <p:grpSp>
            <p:nvGrpSpPr>
              <p:cNvPr id="80" name="组合 79"/>
              <p:cNvGrpSpPr/>
              <p:nvPr/>
            </p:nvGrpSpPr>
            <p:grpSpPr>
              <a:xfrm>
                <a:off x="2718953" y="1180081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82" name="矩形 81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3" name="矩形 82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81" name="图片 80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909651" y="1480735"/>
                <a:ext cx="608544" cy="465354"/>
              </a:xfrm>
              <a:prstGeom prst="rect">
                <a:avLst/>
              </a:prstGeom>
            </p:spPr>
          </p:pic>
        </p:grpSp>
        <p:grpSp>
          <p:nvGrpSpPr>
            <p:cNvPr id="84" name="组合 83"/>
            <p:cNvGrpSpPr/>
            <p:nvPr/>
          </p:nvGrpSpPr>
          <p:grpSpPr>
            <a:xfrm>
              <a:off x="8332095" y="1427731"/>
              <a:ext cx="1037678" cy="1037678"/>
              <a:chOff x="3748216" y="1180081"/>
              <a:chExt cx="1037678" cy="1037678"/>
            </a:xfrm>
          </p:grpSpPr>
          <p:grpSp>
            <p:nvGrpSpPr>
              <p:cNvPr id="85" name="组合 84"/>
              <p:cNvGrpSpPr/>
              <p:nvPr/>
            </p:nvGrpSpPr>
            <p:grpSpPr>
              <a:xfrm>
                <a:off x="3748216" y="1180081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87" name="矩形 86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8" name="矩形 87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6" name="任意多边形 85"/>
              <p:cNvSpPr/>
              <p:nvPr/>
            </p:nvSpPr>
            <p:spPr>
              <a:xfrm>
                <a:off x="3886693" y="1469808"/>
                <a:ext cx="745435" cy="546652"/>
              </a:xfrm>
              <a:custGeom>
                <a:avLst/>
                <a:gdLst>
                  <a:gd name="connsiteX0" fmla="*/ 295104 w 745435"/>
                  <a:gd name="connsiteY0" fmla="*/ 100255 h 546652"/>
                  <a:gd name="connsiteX1" fmla="*/ 367104 w 745435"/>
                  <a:gd name="connsiteY1" fmla="*/ 172255 h 546652"/>
                  <a:gd name="connsiteX2" fmla="*/ 295104 w 745435"/>
                  <a:gd name="connsiteY2" fmla="*/ 244255 h 546652"/>
                  <a:gd name="connsiteX3" fmla="*/ 223104 w 745435"/>
                  <a:gd name="connsiteY3" fmla="*/ 172255 h 546652"/>
                  <a:gd name="connsiteX4" fmla="*/ 295104 w 745435"/>
                  <a:gd name="connsiteY4" fmla="*/ 100255 h 546652"/>
                  <a:gd name="connsiteX5" fmla="*/ 128030 w 745435"/>
                  <a:gd name="connsiteY5" fmla="*/ 35834 h 546652"/>
                  <a:gd name="connsiteX6" fmla="*/ 48864 w 745435"/>
                  <a:gd name="connsiteY6" fmla="*/ 115000 h 546652"/>
                  <a:gd name="connsiteX7" fmla="*/ 48864 w 745435"/>
                  <a:gd name="connsiteY7" fmla="*/ 431652 h 546652"/>
                  <a:gd name="connsiteX8" fmla="*/ 53010 w 745435"/>
                  <a:gd name="connsiteY8" fmla="*/ 452186 h 546652"/>
                  <a:gd name="connsiteX9" fmla="*/ 53825 w 745435"/>
                  <a:gd name="connsiteY9" fmla="*/ 450965 h 546652"/>
                  <a:gd name="connsiteX10" fmla="*/ 215973 w 745435"/>
                  <a:gd name="connsiteY10" fmla="*/ 340341 h 546652"/>
                  <a:gd name="connsiteX11" fmla="*/ 395499 w 745435"/>
                  <a:gd name="connsiteY11" fmla="*/ 457189 h 546652"/>
                  <a:gd name="connsiteX12" fmla="*/ 528995 w 745435"/>
                  <a:gd name="connsiteY12" fmla="*/ 257562 h 546652"/>
                  <a:gd name="connsiteX13" fmla="*/ 658005 w 745435"/>
                  <a:gd name="connsiteY13" fmla="*/ 357430 h 546652"/>
                  <a:gd name="connsiteX14" fmla="*/ 696570 w 745435"/>
                  <a:gd name="connsiteY14" fmla="*/ 426556 h 546652"/>
                  <a:gd name="connsiteX15" fmla="*/ 696570 w 745435"/>
                  <a:gd name="connsiteY15" fmla="*/ 115000 h 546652"/>
                  <a:gd name="connsiteX16" fmla="*/ 617404 w 745435"/>
                  <a:gd name="connsiteY16" fmla="*/ 35834 h 546652"/>
                  <a:gd name="connsiteX17" fmla="*/ 91110 w 745435"/>
                  <a:gd name="connsiteY17" fmla="*/ 0 h 546652"/>
                  <a:gd name="connsiteX18" fmla="*/ 654325 w 745435"/>
                  <a:gd name="connsiteY18" fmla="*/ 0 h 546652"/>
                  <a:gd name="connsiteX19" fmla="*/ 745435 w 745435"/>
                  <a:gd name="connsiteY19" fmla="*/ 91110 h 546652"/>
                  <a:gd name="connsiteX20" fmla="*/ 745435 w 745435"/>
                  <a:gd name="connsiteY20" fmla="*/ 455542 h 546652"/>
                  <a:gd name="connsiteX21" fmla="*/ 654325 w 745435"/>
                  <a:gd name="connsiteY21" fmla="*/ 546652 h 546652"/>
                  <a:gd name="connsiteX22" fmla="*/ 91110 w 745435"/>
                  <a:gd name="connsiteY22" fmla="*/ 546652 h 546652"/>
                  <a:gd name="connsiteX23" fmla="*/ 0 w 745435"/>
                  <a:gd name="connsiteY23" fmla="*/ 455542 h 546652"/>
                  <a:gd name="connsiteX24" fmla="*/ 0 w 745435"/>
                  <a:gd name="connsiteY24" fmla="*/ 91110 h 546652"/>
                  <a:gd name="connsiteX25" fmla="*/ 91110 w 745435"/>
                  <a:gd name="connsiteY25" fmla="*/ 0 h 546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45435" h="546652">
                    <a:moveTo>
                      <a:pt x="295104" y="100255"/>
                    </a:moveTo>
                    <a:cubicBezTo>
                      <a:pt x="334869" y="100255"/>
                      <a:pt x="367104" y="132490"/>
                      <a:pt x="367104" y="172255"/>
                    </a:cubicBezTo>
                    <a:cubicBezTo>
                      <a:pt x="367104" y="212020"/>
                      <a:pt x="334869" y="244255"/>
                      <a:pt x="295104" y="244255"/>
                    </a:cubicBezTo>
                    <a:cubicBezTo>
                      <a:pt x="255339" y="244255"/>
                      <a:pt x="223104" y="212020"/>
                      <a:pt x="223104" y="172255"/>
                    </a:cubicBezTo>
                    <a:cubicBezTo>
                      <a:pt x="223104" y="132490"/>
                      <a:pt x="255339" y="100255"/>
                      <a:pt x="295104" y="100255"/>
                    </a:cubicBezTo>
                    <a:close/>
                    <a:moveTo>
                      <a:pt x="128030" y="35834"/>
                    </a:moveTo>
                    <a:cubicBezTo>
                      <a:pt x="84308" y="35834"/>
                      <a:pt x="48864" y="71278"/>
                      <a:pt x="48864" y="115000"/>
                    </a:cubicBezTo>
                    <a:lnTo>
                      <a:pt x="48864" y="431652"/>
                    </a:lnTo>
                    <a:lnTo>
                      <a:pt x="53010" y="452186"/>
                    </a:lnTo>
                    <a:lnTo>
                      <a:pt x="53825" y="450965"/>
                    </a:lnTo>
                    <a:cubicBezTo>
                      <a:pt x="94975" y="402163"/>
                      <a:pt x="179625" y="346870"/>
                      <a:pt x="215973" y="340341"/>
                    </a:cubicBezTo>
                    <a:cubicBezTo>
                      <a:pt x="274129" y="366717"/>
                      <a:pt x="346910" y="426493"/>
                      <a:pt x="395499" y="457189"/>
                    </a:cubicBezTo>
                    <a:cubicBezTo>
                      <a:pt x="437952" y="423448"/>
                      <a:pt x="452222" y="294159"/>
                      <a:pt x="528995" y="257562"/>
                    </a:cubicBezTo>
                    <a:cubicBezTo>
                      <a:pt x="579960" y="279749"/>
                      <a:pt x="624919" y="313996"/>
                      <a:pt x="658005" y="357430"/>
                    </a:cubicBezTo>
                    <a:lnTo>
                      <a:pt x="696570" y="426556"/>
                    </a:lnTo>
                    <a:lnTo>
                      <a:pt x="696570" y="115000"/>
                    </a:lnTo>
                    <a:cubicBezTo>
                      <a:pt x="696570" y="71278"/>
                      <a:pt x="661126" y="35834"/>
                      <a:pt x="617404" y="35834"/>
                    </a:cubicBezTo>
                    <a:close/>
                    <a:moveTo>
                      <a:pt x="91110" y="0"/>
                    </a:moveTo>
                    <a:lnTo>
                      <a:pt x="654325" y="0"/>
                    </a:lnTo>
                    <a:cubicBezTo>
                      <a:pt x="704644" y="0"/>
                      <a:pt x="745435" y="40791"/>
                      <a:pt x="745435" y="91110"/>
                    </a:cubicBezTo>
                    <a:lnTo>
                      <a:pt x="745435" y="455542"/>
                    </a:lnTo>
                    <a:cubicBezTo>
                      <a:pt x="745435" y="505861"/>
                      <a:pt x="704644" y="546652"/>
                      <a:pt x="654325" y="546652"/>
                    </a:cubicBezTo>
                    <a:lnTo>
                      <a:pt x="91110" y="546652"/>
                    </a:lnTo>
                    <a:cubicBezTo>
                      <a:pt x="40791" y="546652"/>
                      <a:pt x="0" y="505861"/>
                      <a:pt x="0" y="455542"/>
                    </a:cubicBezTo>
                    <a:lnTo>
                      <a:pt x="0" y="91110"/>
                    </a:lnTo>
                    <a:cubicBezTo>
                      <a:pt x="0" y="40791"/>
                      <a:pt x="40791" y="0"/>
                      <a:pt x="91110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9" name="组合 88"/>
            <p:cNvGrpSpPr/>
            <p:nvPr/>
          </p:nvGrpSpPr>
          <p:grpSpPr>
            <a:xfrm>
              <a:off x="7302832" y="2458245"/>
              <a:ext cx="1037678" cy="1037678"/>
              <a:chOff x="2718953" y="2210595"/>
              <a:chExt cx="1037678" cy="1037678"/>
            </a:xfrm>
          </p:grpSpPr>
          <p:grpSp>
            <p:nvGrpSpPr>
              <p:cNvPr id="90" name="组合 89"/>
              <p:cNvGrpSpPr/>
              <p:nvPr/>
            </p:nvGrpSpPr>
            <p:grpSpPr>
              <a:xfrm>
                <a:off x="2718953" y="2210595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92" name="矩形 91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3" name="矩形 92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1" name="任意多边形 90"/>
              <p:cNvSpPr/>
              <p:nvPr/>
            </p:nvSpPr>
            <p:spPr>
              <a:xfrm>
                <a:off x="2879123" y="2502169"/>
                <a:ext cx="694219" cy="476036"/>
              </a:xfrm>
              <a:custGeom>
                <a:avLst/>
                <a:gdLst>
                  <a:gd name="connsiteX0" fmla="*/ 431767 w 984738"/>
                  <a:gd name="connsiteY0" fmla="*/ 453435 h 675249"/>
                  <a:gd name="connsiteX1" fmla="*/ 431767 w 984738"/>
                  <a:gd name="connsiteY1" fmla="*/ 580044 h 675249"/>
                  <a:gd name="connsiteX2" fmla="*/ 811594 w 984738"/>
                  <a:gd name="connsiteY2" fmla="*/ 580044 h 675249"/>
                  <a:gd name="connsiteX3" fmla="*/ 811594 w 984738"/>
                  <a:gd name="connsiteY3" fmla="*/ 453435 h 675249"/>
                  <a:gd name="connsiteX4" fmla="*/ 431767 w 984738"/>
                  <a:gd name="connsiteY4" fmla="*/ 270555 h 675249"/>
                  <a:gd name="connsiteX5" fmla="*/ 431767 w 984738"/>
                  <a:gd name="connsiteY5" fmla="*/ 397164 h 675249"/>
                  <a:gd name="connsiteX6" fmla="*/ 811594 w 984738"/>
                  <a:gd name="connsiteY6" fmla="*/ 397164 h 675249"/>
                  <a:gd name="connsiteX7" fmla="*/ 811594 w 984738"/>
                  <a:gd name="connsiteY7" fmla="*/ 270555 h 675249"/>
                  <a:gd name="connsiteX8" fmla="*/ 150413 w 984738"/>
                  <a:gd name="connsiteY8" fmla="*/ 102810 h 675249"/>
                  <a:gd name="connsiteX9" fmla="*/ 150413 w 984738"/>
                  <a:gd name="connsiteY9" fmla="*/ 581111 h 675249"/>
                  <a:gd name="connsiteX10" fmla="*/ 347360 w 984738"/>
                  <a:gd name="connsiteY10" fmla="*/ 581111 h 675249"/>
                  <a:gd name="connsiteX11" fmla="*/ 347360 w 984738"/>
                  <a:gd name="connsiteY11" fmla="*/ 102810 h 675249"/>
                  <a:gd name="connsiteX12" fmla="*/ 431767 w 984738"/>
                  <a:gd name="connsiteY12" fmla="*/ 87675 h 675249"/>
                  <a:gd name="connsiteX13" fmla="*/ 431767 w 984738"/>
                  <a:gd name="connsiteY13" fmla="*/ 214284 h 675249"/>
                  <a:gd name="connsiteX14" fmla="*/ 811594 w 984738"/>
                  <a:gd name="connsiteY14" fmla="*/ 214284 h 675249"/>
                  <a:gd name="connsiteX15" fmla="*/ 811594 w 984738"/>
                  <a:gd name="connsiteY15" fmla="*/ 87675 h 675249"/>
                  <a:gd name="connsiteX16" fmla="*/ 112544 w 984738"/>
                  <a:gd name="connsiteY16" fmla="*/ 0 h 675249"/>
                  <a:gd name="connsiteX17" fmla="*/ 872194 w 984738"/>
                  <a:gd name="connsiteY17" fmla="*/ 0 h 675249"/>
                  <a:gd name="connsiteX18" fmla="*/ 984738 w 984738"/>
                  <a:gd name="connsiteY18" fmla="*/ 112544 h 675249"/>
                  <a:gd name="connsiteX19" fmla="*/ 984738 w 984738"/>
                  <a:gd name="connsiteY19" fmla="*/ 562705 h 675249"/>
                  <a:gd name="connsiteX20" fmla="*/ 872194 w 984738"/>
                  <a:gd name="connsiteY20" fmla="*/ 675249 h 675249"/>
                  <a:gd name="connsiteX21" fmla="*/ 112544 w 984738"/>
                  <a:gd name="connsiteY21" fmla="*/ 675249 h 675249"/>
                  <a:gd name="connsiteX22" fmla="*/ 0 w 984738"/>
                  <a:gd name="connsiteY22" fmla="*/ 562705 h 675249"/>
                  <a:gd name="connsiteX23" fmla="*/ 0 w 984738"/>
                  <a:gd name="connsiteY23" fmla="*/ 112544 h 675249"/>
                  <a:gd name="connsiteX24" fmla="*/ 112544 w 984738"/>
                  <a:gd name="connsiteY24" fmla="*/ 0 h 675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984738" h="675249">
                    <a:moveTo>
                      <a:pt x="431767" y="453435"/>
                    </a:moveTo>
                    <a:lnTo>
                      <a:pt x="431767" y="580044"/>
                    </a:lnTo>
                    <a:lnTo>
                      <a:pt x="811594" y="580044"/>
                    </a:lnTo>
                    <a:lnTo>
                      <a:pt x="811594" y="453435"/>
                    </a:lnTo>
                    <a:close/>
                    <a:moveTo>
                      <a:pt x="431767" y="270555"/>
                    </a:moveTo>
                    <a:lnTo>
                      <a:pt x="431767" y="397164"/>
                    </a:lnTo>
                    <a:lnTo>
                      <a:pt x="811594" y="397164"/>
                    </a:lnTo>
                    <a:lnTo>
                      <a:pt x="811594" y="270555"/>
                    </a:lnTo>
                    <a:close/>
                    <a:moveTo>
                      <a:pt x="150413" y="102810"/>
                    </a:moveTo>
                    <a:lnTo>
                      <a:pt x="150413" y="581111"/>
                    </a:lnTo>
                    <a:lnTo>
                      <a:pt x="347360" y="581111"/>
                    </a:lnTo>
                    <a:lnTo>
                      <a:pt x="347360" y="102810"/>
                    </a:lnTo>
                    <a:close/>
                    <a:moveTo>
                      <a:pt x="431767" y="87675"/>
                    </a:moveTo>
                    <a:lnTo>
                      <a:pt x="431767" y="214284"/>
                    </a:lnTo>
                    <a:lnTo>
                      <a:pt x="811594" y="214284"/>
                    </a:lnTo>
                    <a:lnTo>
                      <a:pt x="811594" y="87675"/>
                    </a:lnTo>
                    <a:close/>
                    <a:moveTo>
                      <a:pt x="112544" y="0"/>
                    </a:moveTo>
                    <a:lnTo>
                      <a:pt x="872194" y="0"/>
                    </a:lnTo>
                    <a:cubicBezTo>
                      <a:pt x="934350" y="0"/>
                      <a:pt x="984738" y="50388"/>
                      <a:pt x="984738" y="112544"/>
                    </a:cubicBezTo>
                    <a:lnTo>
                      <a:pt x="984738" y="562705"/>
                    </a:lnTo>
                    <a:cubicBezTo>
                      <a:pt x="984738" y="624861"/>
                      <a:pt x="934350" y="675249"/>
                      <a:pt x="872194" y="675249"/>
                    </a:cubicBezTo>
                    <a:lnTo>
                      <a:pt x="112544" y="675249"/>
                    </a:lnTo>
                    <a:cubicBezTo>
                      <a:pt x="50388" y="675249"/>
                      <a:pt x="0" y="624861"/>
                      <a:pt x="0" y="562705"/>
                    </a:cubicBezTo>
                    <a:lnTo>
                      <a:pt x="0" y="112544"/>
                    </a:lnTo>
                    <a:cubicBezTo>
                      <a:pt x="0" y="50388"/>
                      <a:pt x="50388" y="0"/>
                      <a:pt x="112544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8332095" y="2458245"/>
              <a:ext cx="1037678" cy="1037678"/>
              <a:chOff x="3748216" y="2210595"/>
              <a:chExt cx="1037678" cy="1037678"/>
            </a:xfrm>
          </p:grpSpPr>
          <p:grpSp>
            <p:nvGrpSpPr>
              <p:cNvPr id="111" name="组合 110"/>
              <p:cNvGrpSpPr/>
              <p:nvPr/>
            </p:nvGrpSpPr>
            <p:grpSpPr>
              <a:xfrm>
                <a:off x="3748216" y="2210595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115" name="矩形 114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6" name="矩形 115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2" name="组合 111"/>
              <p:cNvGrpSpPr/>
              <p:nvPr/>
            </p:nvGrpSpPr>
            <p:grpSpPr>
              <a:xfrm>
                <a:off x="3957815" y="2511187"/>
                <a:ext cx="592229" cy="576619"/>
                <a:chOff x="10044719" y="2797776"/>
                <a:chExt cx="821958" cy="800292"/>
              </a:xfrm>
            </p:grpSpPr>
            <p:sp>
              <p:nvSpPr>
                <p:cNvPr id="113" name="任意多边形 112"/>
                <p:cNvSpPr/>
                <p:nvPr/>
              </p:nvSpPr>
              <p:spPr>
                <a:xfrm>
                  <a:off x="10044719" y="2797776"/>
                  <a:ext cx="723474" cy="685816"/>
                </a:xfrm>
                <a:custGeom>
                  <a:avLst/>
                  <a:gdLst>
                    <a:gd name="connsiteX0" fmla="*/ 481465 w 723474"/>
                    <a:gd name="connsiteY0" fmla="*/ 177437 h 685816"/>
                    <a:gd name="connsiteX1" fmla="*/ 409465 w 723474"/>
                    <a:gd name="connsiteY1" fmla="*/ 249437 h 685816"/>
                    <a:gd name="connsiteX2" fmla="*/ 481465 w 723474"/>
                    <a:gd name="connsiteY2" fmla="*/ 321437 h 685816"/>
                    <a:gd name="connsiteX3" fmla="*/ 553465 w 723474"/>
                    <a:gd name="connsiteY3" fmla="*/ 249437 h 685816"/>
                    <a:gd name="connsiteX4" fmla="*/ 481465 w 723474"/>
                    <a:gd name="connsiteY4" fmla="*/ 177437 h 685816"/>
                    <a:gd name="connsiteX5" fmla="*/ 222158 w 723474"/>
                    <a:gd name="connsiteY5" fmla="*/ 177437 h 685816"/>
                    <a:gd name="connsiteX6" fmla="*/ 150158 w 723474"/>
                    <a:gd name="connsiteY6" fmla="*/ 249437 h 685816"/>
                    <a:gd name="connsiteX7" fmla="*/ 222158 w 723474"/>
                    <a:gd name="connsiteY7" fmla="*/ 321437 h 685816"/>
                    <a:gd name="connsiteX8" fmla="*/ 294158 w 723474"/>
                    <a:gd name="connsiteY8" fmla="*/ 249437 h 685816"/>
                    <a:gd name="connsiteX9" fmla="*/ 222158 w 723474"/>
                    <a:gd name="connsiteY9" fmla="*/ 177437 h 685816"/>
                    <a:gd name="connsiteX10" fmla="*/ 383715 w 723474"/>
                    <a:gd name="connsiteY10" fmla="*/ 527 h 685816"/>
                    <a:gd name="connsiteX11" fmla="*/ 495880 w 723474"/>
                    <a:gd name="connsiteY11" fmla="*/ 20470 h 685816"/>
                    <a:gd name="connsiteX12" fmla="*/ 689183 w 723474"/>
                    <a:gd name="connsiteY12" fmla="*/ 408243 h 685816"/>
                    <a:gd name="connsiteX13" fmla="*/ 291628 w 723474"/>
                    <a:gd name="connsiteY13" fmla="*/ 567791 h 685816"/>
                    <a:gd name="connsiteX14" fmla="*/ 156416 w 723474"/>
                    <a:gd name="connsiteY14" fmla="*/ 685816 h 685816"/>
                    <a:gd name="connsiteX15" fmla="*/ 163815 w 723474"/>
                    <a:gd name="connsiteY15" fmla="*/ 526516 h 685816"/>
                    <a:gd name="connsiteX16" fmla="*/ 82551 w 723474"/>
                    <a:gd name="connsiteY16" fmla="*/ 104389 h 685816"/>
                    <a:gd name="connsiteX17" fmla="*/ 383715 w 723474"/>
                    <a:gd name="connsiteY17" fmla="*/ 527 h 685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23474" h="685816">
                      <a:moveTo>
                        <a:pt x="481465" y="177437"/>
                      </a:moveTo>
                      <a:cubicBezTo>
                        <a:pt x="441700" y="177437"/>
                        <a:pt x="409465" y="209672"/>
                        <a:pt x="409465" y="249437"/>
                      </a:cubicBezTo>
                      <a:cubicBezTo>
                        <a:pt x="409465" y="289202"/>
                        <a:pt x="441700" y="321437"/>
                        <a:pt x="481465" y="321437"/>
                      </a:cubicBezTo>
                      <a:cubicBezTo>
                        <a:pt x="521230" y="321437"/>
                        <a:pt x="553465" y="289202"/>
                        <a:pt x="553465" y="249437"/>
                      </a:cubicBezTo>
                      <a:cubicBezTo>
                        <a:pt x="553465" y="209672"/>
                        <a:pt x="521230" y="177437"/>
                        <a:pt x="481465" y="177437"/>
                      </a:cubicBezTo>
                      <a:close/>
                      <a:moveTo>
                        <a:pt x="222158" y="177437"/>
                      </a:moveTo>
                      <a:cubicBezTo>
                        <a:pt x="182393" y="177437"/>
                        <a:pt x="150158" y="209672"/>
                        <a:pt x="150158" y="249437"/>
                      </a:cubicBezTo>
                      <a:cubicBezTo>
                        <a:pt x="150158" y="289202"/>
                        <a:pt x="182393" y="321437"/>
                        <a:pt x="222158" y="321437"/>
                      </a:cubicBezTo>
                      <a:cubicBezTo>
                        <a:pt x="261923" y="321437"/>
                        <a:pt x="294158" y="289202"/>
                        <a:pt x="294158" y="249437"/>
                      </a:cubicBezTo>
                      <a:cubicBezTo>
                        <a:pt x="294158" y="209672"/>
                        <a:pt x="261923" y="177437"/>
                        <a:pt x="222158" y="177437"/>
                      </a:cubicBezTo>
                      <a:close/>
                      <a:moveTo>
                        <a:pt x="383715" y="527"/>
                      </a:moveTo>
                      <a:cubicBezTo>
                        <a:pt x="421498" y="2348"/>
                        <a:pt x="459345" y="8903"/>
                        <a:pt x="495880" y="20470"/>
                      </a:cubicBezTo>
                      <a:cubicBezTo>
                        <a:pt x="689042" y="81626"/>
                        <a:pt x="777454" y="258985"/>
                        <a:pt x="689183" y="408243"/>
                      </a:cubicBezTo>
                      <a:cubicBezTo>
                        <a:pt x="618660" y="527490"/>
                        <a:pt x="454664" y="593305"/>
                        <a:pt x="291628" y="567791"/>
                      </a:cubicBezTo>
                      <a:lnTo>
                        <a:pt x="156416" y="685816"/>
                      </a:lnTo>
                      <a:lnTo>
                        <a:pt x="163815" y="526516"/>
                      </a:lnTo>
                      <a:cubicBezTo>
                        <a:pt x="-16551" y="433087"/>
                        <a:pt x="-54456" y="236186"/>
                        <a:pt x="82551" y="104389"/>
                      </a:cubicBezTo>
                      <a:cubicBezTo>
                        <a:pt x="157598" y="32196"/>
                        <a:pt x="270367" y="-4938"/>
                        <a:pt x="383715" y="527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4" name="任意多边形 113"/>
                <p:cNvSpPr/>
                <p:nvPr/>
              </p:nvSpPr>
              <p:spPr>
                <a:xfrm flipH="1">
                  <a:off x="10293437" y="3054667"/>
                  <a:ext cx="573240" cy="543401"/>
                </a:xfrm>
                <a:custGeom>
                  <a:avLst/>
                  <a:gdLst>
                    <a:gd name="connsiteX0" fmla="*/ 481465 w 723474"/>
                    <a:gd name="connsiteY0" fmla="*/ 177437 h 685816"/>
                    <a:gd name="connsiteX1" fmla="*/ 409465 w 723474"/>
                    <a:gd name="connsiteY1" fmla="*/ 249437 h 685816"/>
                    <a:gd name="connsiteX2" fmla="*/ 481465 w 723474"/>
                    <a:gd name="connsiteY2" fmla="*/ 321437 h 685816"/>
                    <a:gd name="connsiteX3" fmla="*/ 553465 w 723474"/>
                    <a:gd name="connsiteY3" fmla="*/ 249437 h 685816"/>
                    <a:gd name="connsiteX4" fmla="*/ 481465 w 723474"/>
                    <a:gd name="connsiteY4" fmla="*/ 177437 h 685816"/>
                    <a:gd name="connsiteX5" fmla="*/ 222158 w 723474"/>
                    <a:gd name="connsiteY5" fmla="*/ 177437 h 685816"/>
                    <a:gd name="connsiteX6" fmla="*/ 150158 w 723474"/>
                    <a:gd name="connsiteY6" fmla="*/ 249437 h 685816"/>
                    <a:gd name="connsiteX7" fmla="*/ 222158 w 723474"/>
                    <a:gd name="connsiteY7" fmla="*/ 321437 h 685816"/>
                    <a:gd name="connsiteX8" fmla="*/ 294158 w 723474"/>
                    <a:gd name="connsiteY8" fmla="*/ 249437 h 685816"/>
                    <a:gd name="connsiteX9" fmla="*/ 222158 w 723474"/>
                    <a:gd name="connsiteY9" fmla="*/ 177437 h 685816"/>
                    <a:gd name="connsiteX10" fmla="*/ 383715 w 723474"/>
                    <a:gd name="connsiteY10" fmla="*/ 527 h 685816"/>
                    <a:gd name="connsiteX11" fmla="*/ 495880 w 723474"/>
                    <a:gd name="connsiteY11" fmla="*/ 20470 h 685816"/>
                    <a:gd name="connsiteX12" fmla="*/ 689183 w 723474"/>
                    <a:gd name="connsiteY12" fmla="*/ 408243 h 685816"/>
                    <a:gd name="connsiteX13" fmla="*/ 291628 w 723474"/>
                    <a:gd name="connsiteY13" fmla="*/ 567791 h 685816"/>
                    <a:gd name="connsiteX14" fmla="*/ 156416 w 723474"/>
                    <a:gd name="connsiteY14" fmla="*/ 685816 h 685816"/>
                    <a:gd name="connsiteX15" fmla="*/ 163815 w 723474"/>
                    <a:gd name="connsiteY15" fmla="*/ 526516 h 685816"/>
                    <a:gd name="connsiteX16" fmla="*/ 82551 w 723474"/>
                    <a:gd name="connsiteY16" fmla="*/ 104389 h 685816"/>
                    <a:gd name="connsiteX17" fmla="*/ 383715 w 723474"/>
                    <a:gd name="connsiteY17" fmla="*/ 527 h 685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23474" h="685816">
                      <a:moveTo>
                        <a:pt x="481465" y="177437"/>
                      </a:moveTo>
                      <a:cubicBezTo>
                        <a:pt x="441700" y="177437"/>
                        <a:pt x="409465" y="209672"/>
                        <a:pt x="409465" y="249437"/>
                      </a:cubicBezTo>
                      <a:cubicBezTo>
                        <a:pt x="409465" y="289202"/>
                        <a:pt x="441700" y="321437"/>
                        <a:pt x="481465" y="321437"/>
                      </a:cubicBezTo>
                      <a:cubicBezTo>
                        <a:pt x="521230" y="321437"/>
                        <a:pt x="553465" y="289202"/>
                        <a:pt x="553465" y="249437"/>
                      </a:cubicBezTo>
                      <a:cubicBezTo>
                        <a:pt x="553465" y="209672"/>
                        <a:pt x="521230" y="177437"/>
                        <a:pt x="481465" y="177437"/>
                      </a:cubicBezTo>
                      <a:close/>
                      <a:moveTo>
                        <a:pt x="222158" y="177437"/>
                      </a:moveTo>
                      <a:cubicBezTo>
                        <a:pt x="182393" y="177437"/>
                        <a:pt x="150158" y="209672"/>
                        <a:pt x="150158" y="249437"/>
                      </a:cubicBezTo>
                      <a:cubicBezTo>
                        <a:pt x="150158" y="289202"/>
                        <a:pt x="182393" y="321437"/>
                        <a:pt x="222158" y="321437"/>
                      </a:cubicBezTo>
                      <a:cubicBezTo>
                        <a:pt x="261923" y="321437"/>
                        <a:pt x="294158" y="289202"/>
                        <a:pt x="294158" y="249437"/>
                      </a:cubicBezTo>
                      <a:cubicBezTo>
                        <a:pt x="294158" y="209672"/>
                        <a:pt x="261923" y="177437"/>
                        <a:pt x="222158" y="177437"/>
                      </a:cubicBezTo>
                      <a:close/>
                      <a:moveTo>
                        <a:pt x="383715" y="527"/>
                      </a:moveTo>
                      <a:cubicBezTo>
                        <a:pt x="421498" y="2348"/>
                        <a:pt x="459345" y="8903"/>
                        <a:pt x="495880" y="20470"/>
                      </a:cubicBezTo>
                      <a:cubicBezTo>
                        <a:pt x="689042" y="81626"/>
                        <a:pt x="777454" y="258985"/>
                        <a:pt x="689183" y="408243"/>
                      </a:cubicBezTo>
                      <a:cubicBezTo>
                        <a:pt x="618660" y="527490"/>
                        <a:pt x="454664" y="593305"/>
                        <a:pt x="291628" y="567791"/>
                      </a:cubicBezTo>
                      <a:lnTo>
                        <a:pt x="156416" y="685816"/>
                      </a:lnTo>
                      <a:lnTo>
                        <a:pt x="163815" y="526516"/>
                      </a:lnTo>
                      <a:cubicBezTo>
                        <a:pt x="-16551" y="433087"/>
                        <a:pt x="-54456" y="236186"/>
                        <a:pt x="82551" y="104389"/>
                      </a:cubicBezTo>
                      <a:cubicBezTo>
                        <a:pt x="157598" y="32196"/>
                        <a:pt x="270367" y="-4938"/>
                        <a:pt x="383715" y="527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17" name="直角三角形 116"/>
            <p:cNvSpPr/>
            <p:nvPr/>
          </p:nvSpPr>
          <p:spPr>
            <a:xfrm rot="5400000" flipH="1">
              <a:off x="9367308" y="1466985"/>
              <a:ext cx="2052000" cy="2052000"/>
            </a:xfrm>
            <a:prstGeom prst="rtTriangle">
              <a:avLst/>
            </a:prstGeom>
            <a:solidFill>
              <a:srgbClr val="96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等腰三角形 4"/>
            <p:cNvSpPr/>
            <p:nvPr/>
          </p:nvSpPr>
          <p:spPr>
            <a:xfrm rot="5400000">
              <a:off x="9365271" y="3432312"/>
              <a:ext cx="65928" cy="65559"/>
            </a:xfrm>
            <a:custGeom>
              <a:avLst/>
              <a:gdLst>
                <a:gd name="connsiteX0" fmla="*/ 0 w 4170356"/>
                <a:gd name="connsiteY0" fmla="*/ 2057400 h 2057400"/>
                <a:gd name="connsiteX1" fmla="*/ 2085178 w 4170356"/>
                <a:gd name="connsiteY1" fmla="*/ 0 h 2057400"/>
                <a:gd name="connsiteX2" fmla="*/ 4170356 w 4170356"/>
                <a:gd name="connsiteY2" fmla="*/ 2057400 h 2057400"/>
                <a:gd name="connsiteX3" fmla="*/ 0 w 4170356"/>
                <a:gd name="connsiteY3" fmla="*/ 2057400 h 2057400"/>
                <a:gd name="connsiteX0" fmla="*/ 0 w 4170356"/>
                <a:gd name="connsiteY0" fmla="*/ 2082306 h 2082306"/>
                <a:gd name="connsiteX1" fmla="*/ 2092294 w 4170356"/>
                <a:gd name="connsiteY1" fmla="*/ 0 h 2082306"/>
                <a:gd name="connsiteX2" fmla="*/ 4170356 w 4170356"/>
                <a:gd name="connsiteY2" fmla="*/ 2082306 h 2082306"/>
                <a:gd name="connsiteX3" fmla="*/ 0 w 4170356"/>
                <a:gd name="connsiteY3" fmla="*/ 2082306 h 2082306"/>
                <a:gd name="connsiteX0" fmla="*/ 0 w 3158994"/>
                <a:gd name="connsiteY0" fmla="*/ 2082306 h 2082306"/>
                <a:gd name="connsiteX1" fmla="*/ 2092294 w 3158994"/>
                <a:gd name="connsiteY1" fmla="*/ 0 h 2082306"/>
                <a:gd name="connsiteX2" fmla="*/ 3158994 w 3158994"/>
                <a:gd name="connsiteY2" fmla="*/ 1072656 h 2082306"/>
                <a:gd name="connsiteX3" fmla="*/ 0 w 3158994"/>
                <a:gd name="connsiteY3" fmla="*/ 2082306 h 2082306"/>
                <a:gd name="connsiteX0" fmla="*/ 0 w 2039617"/>
                <a:gd name="connsiteY0" fmla="*/ 977405 h 1072656"/>
                <a:gd name="connsiteX1" fmla="*/ 972917 w 2039617"/>
                <a:gd name="connsiteY1" fmla="*/ 0 h 1072656"/>
                <a:gd name="connsiteX2" fmla="*/ 2039617 w 2039617"/>
                <a:gd name="connsiteY2" fmla="*/ 1072656 h 1072656"/>
                <a:gd name="connsiteX3" fmla="*/ 0 w 2039617"/>
                <a:gd name="connsiteY3" fmla="*/ 977405 h 1072656"/>
                <a:gd name="connsiteX0" fmla="*/ 0 w 2039617"/>
                <a:gd name="connsiteY0" fmla="*/ 977405 h 1072656"/>
                <a:gd name="connsiteX1" fmla="*/ 906579 w 2039617"/>
                <a:gd name="connsiteY1" fmla="*/ 61562 h 1072656"/>
                <a:gd name="connsiteX2" fmla="*/ 972917 w 2039617"/>
                <a:gd name="connsiteY2" fmla="*/ 0 h 1072656"/>
                <a:gd name="connsiteX3" fmla="*/ 2039617 w 2039617"/>
                <a:gd name="connsiteY3" fmla="*/ 1072656 h 1072656"/>
                <a:gd name="connsiteX4" fmla="*/ 0 w 2039617"/>
                <a:gd name="connsiteY4" fmla="*/ 977405 h 1072656"/>
                <a:gd name="connsiteX0" fmla="*/ 0 w 2039617"/>
                <a:gd name="connsiteY0" fmla="*/ 977405 h 1072656"/>
                <a:gd name="connsiteX1" fmla="*/ 906579 w 2039617"/>
                <a:gd name="connsiteY1" fmla="*/ 61562 h 1072656"/>
                <a:gd name="connsiteX2" fmla="*/ 972917 w 2039617"/>
                <a:gd name="connsiteY2" fmla="*/ 0 h 1072656"/>
                <a:gd name="connsiteX3" fmla="*/ 1042864 w 2039617"/>
                <a:gd name="connsiteY3" fmla="*/ 64316 h 1072656"/>
                <a:gd name="connsiteX4" fmla="*/ 2039617 w 2039617"/>
                <a:gd name="connsiteY4" fmla="*/ 1072656 h 1072656"/>
                <a:gd name="connsiteX5" fmla="*/ 0 w 2039617"/>
                <a:gd name="connsiteY5" fmla="*/ 977405 h 1072656"/>
                <a:gd name="connsiteX0" fmla="*/ 1133038 w 1133038"/>
                <a:gd name="connsiteY0" fmla="*/ 1072656 h 1072656"/>
                <a:gd name="connsiteX1" fmla="*/ 0 w 1133038"/>
                <a:gd name="connsiteY1" fmla="*/ 61562 h 1072656"/>
                <a:gd name="connsiteX2" fmla="*/ 66338 w 1133038"/>
                <a:gd name="connsiteY2" fmla="*/ 0 h 1072656"/>
                <a:gd name="connsiteX3" fmla="*/ 136285 w 1133038"/>
                <a:gd name="connsiteY3" fmla="*/ 64316 h 1072656"/>
                <a:gd name="connsiteX4" fmla="*/ 1133038 w 1133038"/>
                <a:gd name="connsiteY4" fmla="*/ 1072656 h 1072656"/>
                <a:gd name="connsiteX0" fmla="*/ 136285 w 136285"/>
                <a:gd name="connsiteY0" fmla="*/ 64316 h 64316"/>
                <a:gd name="connsiteX1" fmla="*/ 0 w 136285"/>
                <a:gd name="connsiteY1" fmla="*/ 61562 h 64316"/>
                <a:gd name="connsiteX2" fmla="*/ 66338 w 136285"/>
                <a:gd name="connsiteY2" fmla="*/ 0 h 64316"/>
                <a:gd name="connsiteX3" fmla="*/ 136285 w 136285"/>
                <a:gd name="connsiteY3" fmla="*/ 64316 h 64316"/>
                <a:gd name="connsiteX0" fmla="*/ 136285 w 136285"/>
                <a:gd name="connsiteY0" fmla="*/ 64316 h 65559"/>
                <a:gd name="connsiteX1" fmla="*/ 67964 w 136285"/>
                <a:gd name="connsiteY1" fmla="*/ 65559 h 65559"/>
                <a:gd name="connsiteX2" fmla="*/ 0 w 136285"/>
                <a:gd name="connsiteY2" fmla="*/ 61562 h 65559"/>
                <a:gd name="connsiteX3" fmla="*/ 66338 w 136285"/>
                <a:gd name="connsiteY3" fmla="*/ 0 h 65559"/>
                <a:gd name="connsiteX4" fmla="*/ 136285 w 136285"/>
                <a:gd name="connsiteY4" fmla="*/ 64316 h 65559"/>
                <a:gd name="connsiteX0" fmla="*/ 66338 w 67964"/>
                <a:gd name="connsiteY0" fmla="*/ 0 h 65559"/>
                <a:gd name="connsiteX1" fmla="*/ 67964 w 67964"/>
                <a:gd name="connsiteY1" fmla="*/ 65559 h 65559"/>
                <a:gd name="connsiteX2" fmla="*/ 0 w 67964"/>
                <a:gd name="connsiteY2" fmla="*/ 61562 h 65559"/>
                <a:gd name="connsiteX3" fmla="*/ 66338 w 67964"/>
                <a:gd name="connsiteY3" fmla="*/ 0 h 65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964" h="65559">
                  <a:moveTo>
                    <a:pt x="66338" y="0"/>
                  </a:moveTo>
                  <a:lnTo>
                    <a:pt x="67964" y="65559"/>
                  </a:lnTo>
                  <a:lnTo>
                    <a:pt x="0" y="61562"/>
                  </a:lnTo>
                  <a:lnTo>
                    <a:pt x="66338" y="0"/>
                  </a:lnTo>
                  <a:close/>
                </a:path>
              </a:pathLst>
            </a:custGeom>
            <a:solidFill>
              <a:srgbClr val="68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042803" y="1468419"/>
            <a:ext cx="4120195" cy="2073404"/>
            <a:chOff x="3042803" y="1468419"/>
            <a:chExt cx="4120195" cy="2073404"/>
          </a:xfrm>
        </p:grpSpPr>
        <p:grpSp>
          <p:nvGrpSpPr>
            <p:cNvPr id="220" name="组合 219"/>
            <p:cNvGrpSpPr/>
            <p:nvPr/>
          </p:nvGrpSpPr>
          <p:grpSpPr>
            <a:xfrm flipV="1">
              <a:off x="4072066" y="2504145"/>
              <a:ext cx="1037678" cy="1037678"/>
              <a:chOff x="3748216" y="3239858"/>
              <a:chExt cx="1037678" cy="1037678"/>
            </a:xfrm>
          </p:grpSpPr>
          <p:grpSp>
            <p:nvGrpSpPr>
              <p:cNvPr id="221" name="组合 220"/>
              <p:cNvGrpSpPr/>
              <p:nvPr/>
            </p:nvGrpSpPr>
            <p:grpSpPr>
              <a:xfrm>
                <a:off x="3748216" y="3239858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223" name="矩形 222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4" name="矩形 223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22" name="任意多边形 221"/>
              <p:cNvSpPr/>
              <p:nvPr/>
            </p:nvSpPr>
            <p:spPr>
              <a:xfrm>
                <a:off x="3957895" y="3431179"/>
                <a:ext cx="655670" cy="655668"/>
              </a:xfrm>
              <a:custGeom>
                <a:avLst/>
                <a:gdLst>
                  <a:gd name="connsiteX0" fmla="*/ 406400 w 812801"/>
                  <a:gd name="connsiteY0" fmla="*/ 219864 h 812801"/>
                  <a:gd name="connsiteX1" fmla="*/ 271069 w 812801"/>
                  <a:gd name="connsiteY1" fmla="*/ 355195 h 812801"/>
                  <a:gd name="connsiteX2" fmla="*/ 281704 w 812801"/>
                  <a:gd name="connsiteY2" fmla="*/ 407872 h 812801"/>
                  <a:gd name="connsiteX3" fmla="*/ 300924 w 812801"/>
                  <a:gd name="connsiteY3" fmla="*/ 436379 h 812801"/>
                  <a:gd name="connsiteX4" fmla="*/ 257056 w 812801"/>
                  <a:gd name="connsiteY4" fmla="*/ 495600 h 812801"/>
                  <a:gd name="connsiteX5" fmla="*/ 198672 w 812801"/>
                  <a:gd name="connsiteY5" fmla="*/ 719157 h 812801"/>
                  <a:gd name="connsiteX6" fmla="*/ 283741 w 812801"/>
                  <a:gd name="connsiteY6" fmla="*/ 719157 h 812801"/>
                  <a:gd name="connsiteX7" fmla="*/ 314603 w 812801"/>
                  <a:gd name="connsiteY7" fmla="*/ 513068 h 812801"/>
                  <a:gd name="connsiteX8" fmla="*/ 337783 w 812801"/>
                  <a:gd name="connsiteY8" fmla="*/ 469144 h 812801"/>
                  <a:gd name="connsiteX9" fmla="*/ 353723 w 812801"/>
                  <a:gd name="connsiteY9" fmla="*/ 479891 h 812801"/>
                  <a:gd name="connsiteX10" fmla="*/ 406400 w 812801"/>
                  <a:gd name="connsiteY10" fmla="*/ 490526 h 812801"/>
                  <a:gd name="connsiteX11" fmla="*/ 541731 w 812801"/>
                  <a:gd name="connsiteY11" fmla="*/ 355195 h 812801"/>
                  <a:gd name="connsiteX12" fmla="*/ 406400 w 812801"/>
                  <a:gd name="connsiteY12" fmla="*/ 219864 h 812801"/>
                  <a:gd name="connsiteX13" fmla="*/ 395077 w 812801"/>
                  <a:gd name="connsiteY13" fmla="*/ 112995 h 812801"/>
                  <a:gd name="connsiteX14" fmla="*/ 257451 w 812801"/>
                  <a:gd name="connsiteY14" fmla="*/ 163876 h 812801"/>
                  <a:gd name="connsiteX15" fmla="*/ 176269 w 812801"/>
                  <a:gd name="connsiteY15" fmla="*/ 431539 h 812801"/>
                  <a:gd name="connsiteX16" fmla="*/ 222719 w 812801"/>
                  <a:gd name="connsiteY16" fmla="*/ 416129 h 812801"/>
                  <a:gd name="connsiteX17" fmla="*/ 287515 w 812801"/>
                  <a:gd name="connsiteY17" fmla="*/ 202491 h 812801"/>
                  <a:gd name="connsiteX18" fmla="*/ 510520 w 812801"/>
                  <a:gd name="connsiteY18" fmla="*/ 192066 h 812801"/>
                  <a:gd name="connsiteX19" fmla="*/ 594965 w 812801"/>
                  <a:gd name="connsiteY19" fmla="*/ 398728 h 812801"/>
                  <a:gd name="connsiteX20" fmla="*/ 428473 w 812801"/>
                  <a:gd name="connsiteY20" fmla="*/ 547457 h 812801"/>
                  <a:gd name="connsiteX21" fmla="*/ 434053 w 812801"/>
                  <a:gd name="connsiteY21" fmla="*/ 596077 h 812801"/>
                  <a:gd name="connsiteX22" fmla="*/ 642648 w 812801"/>
                  <a:gd name="connsiteY22" fmla="*/ 409737 h 812801"/>
                  <a:gd name="connsiteX23" fmla="*/ 536850 w 812801"/>
                  <a:gd name="connsiteY23" fmla="*/ 150814 h 812801"/>
                  <a:gd name="connsiteX24" fmla="*/ 395077 w 812801"/>
                  <a:gd name="connsiteY24" fmla="*/ 112995 h 812801"/>
                  <a:gd name="connsiteX25" fmla="*/ 135470 w 812801"/>
                  <a:gd name="connsiteY25" fmla="*/ 0 h 812801"/>
                  <a:gd name="connsiteX26" fmla="*/ 677331 w 812801"/>
                  <a:gd name="connsiteY26" fmla="*/ 0 h 812801"/>
                  <a:gd name="connsiteX27" fmla="*/ 812801 w 812801"/>
                  <a:gd name="connsiteY27" fmla="*/ 135470 h 812801"/>
                  <a:gd name="connsiteX28" fmla="*/ 812801 w 812801"/>
                  <a:gd name="connsiteY28" fmla="*/ 677331 h 812801"/>
                  <a:gd name="connsiteX29" fmla="*/ 677331 w 812801"/>
                  <a:gd name="connsiteY29" fmla="*/ 812801 h 812801"/>
                  <a:gd name="connsiteX30" fmla="*/ 135470 w 812801"/>
                  <a:gd name="connsiteY30" fmla="*/ 812801 h 812801"/>
                  <a:gd name="connsiteX31" fmla="*/ 0 w 812801"/>
                  <a:gd name="connsiteY31" fmla="*/ 677331 h 812801"/>
                  <a:gd name="connsiteX32" fmla="*/ 0 w 812801"/>
                  <a:gd name="connsiteY32" fmla="*/ 135470 h 812801"/>
                  <a:gd name="connsiteX33" fmla="*/ 135470 w 812801"/>
                  <a:gd name="connsiteY33" fmla="*/ 0 h 812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812801" h="812801">
                    <a:moveTo>
                      <a:pt x="406400" y="219864"/>
                    </a:moveTo>
                    <a:cubicBezTo>
                      <a:pt x="331659" y="219864"/>
                      <a:pt x="271069" y="280454"/>
                      <a:pt x="271069" y="355195"/>
                    </a:cubicBezTo>
                    <a:cubicBezTo>
                      <a:pt x="271069" y="373880"/>
                      <a:pt x="274856" y="391681"/>
                      <a:pt x="281704" y="407872"/>
                    </a:cubicBezTo>
                    <a:lnTo>
                      <a:pt x="300924" y="436379"/>
                    </a:lnTo>
                    <a:lnTo>
                      <a:pt x="257056" y="495600"/>
                    </a:lnTo>
                    <a:cubicBezTo>
                      <a:pt x="219376" y="562820"/>
                      <a:pt x="198672" y="639556"/>
                      <a:pt x="198672" y="719157"/>
                    </a:cubicBezTo>
                    <a:lnTo>
                      <a:pt x="283741" y="719157"/>
                    </a:lnTo>
                    <a:cubicBezTo>
                      <a:pt x="283741" y="648985"/>
                      <a:pt x="291690" y="576832"/>
                      <a:pt x="314603" y="513068"/>
                    </a:cubicBezTo>
                    <a:lnTo>
                      <a:pt x="337783" y="469144"/>
                    </a:lnTo>
                    <a:lnTo>
                      <a:pt x="353723" y="479891"/>
                    </a:lnTo>
                    <a:cubicBezTo>
                      <a:pt x="369914" y="486739"/>
                      <a:pt x="387715" y="490526"/>
                      <a:pt x="406400" y="490526"/>
                    </a:cubicBezTo>
                    <a:cubicBezTo>
                      <a:pt x="481141" y="490526"/>
                      <a:pt x="541731" y="429936"/>
                      <a:pt x="541731" y="355195"/>
                    </a:cubicBezTo>
                    <a:cubicBezTo>
                      <a:pt x="541731" y="280454"/>
                      <a:pt x="481141" y="219864"/>
                      <a:pt x="406400" y="219864"/>
                    </a:cubicBezTo>
                    <a:close/>
                    <a:moveTo>
                      <a:pt x="395077" y="112995"/>
                    </a:moveTo>
                    <a:cubicBezTo>
                      <a:pt x="346164" y="115282"/>
                      <a:pt x="297942" y="132352"/>
                      <a:pt x="257451" y="163876"/>
                    </a:cubicBezTo>
                    <a:cubicBezTo>
                      <a:pt x="176469" y="226923"/>
                      <a:pt x="143954" y="334128"/>
                      <a:pt x="176269" y="431539"/>
                    </a:cubicBezTo>
                    <a:lnTo>
                      <a:pt x="222719" y="416129"/>
                    </a:lnTo>
                    <a:cubicBezTo>
                      <a:pt x="196926" y="338380"/>
                      <a:pt x="222878" y="252813"/>
                      <a:pt x="287515" y="202491"/>
                    </a:cubicBezTo>
                    <a:cubicBezTo>
                      <a:pt x="352152" y="152170"/>
                      <a:pt x="441471" y="147994"/>
                      <a:pt x="510520" y="192066"/>
                    </a:cubicBezTo>
                    <a:cubicBezTo>
                      <a:pt x="579570" y="236140"/>
                      <a:pt x="613392" y="318911"/>
                      <a:pt x="594965" y="398728"/>
                    </a:cubicBezTo>
                    <a:cubicBezTo>
                      <a:pt x="576538" y="478545"/>
                      <a:pt x="509854" y="538114"/>
                      <a:pt x="428473" y="547457"/>
                    </a:cubicBezTo>
                    <a:lnTo>
                      <a:pt x="434053" y="596077"/>
                    </a:lnTo>
                    <a:cubicBezTo>
                      <a:pt x="536015" y="584371"/>
                      <a:pt x="619562" y="509738"/>
                      <a:pt x="642648" y="409737"/>
                    </a:cubicBezTo>
                    <a:cubicBezTo>
                      <a:pt x="665736" y="309736"/>
                      <a:pt x="623361" y="206032"/>
                      <a:pt x="536850" y="150814"/>
                    </a:cubicBezTo>
                    <a:cubicBezTo>
                      <a:pt x="493594" y="123205"/>
                      <a:pt x="443990" y="110709"/>
                      <a:pt x="395077" y="112995"/>
                    </a:cubicBezTo>
                    <a:close/>
                    <a:moveTo>
                      <a:pt x="135470" y="0"/>
                    </a:moveTo>
                    <a:lnTo>
                      <a:pt x="677331" y="0"/>
                    </a:lnTo>
                    <a:cubicBezTo>
                      <a:pt x="752149" y="0"/>
                      <a:pt x="812801" y="60652"/>
                      <a:pt x="812801" y="135470"/>
                    </a:cubicBezTo>
                    <a:lnTo>
                      <a:pt x="812801" y="677331"/>
                    </a:lnTo>
                    <a:cubicBezTo>
                      <a:pt x="812801" y="752149"/>
                      <a:pt x="752149" y="812801"/>
                      <a:pt x="677331" y="812801"/>
                    </a:cubicBezTo>
                    <a:lnTo>
                      <a:pt x="135470" y="812801"/>
                    </a:lnTo>
                    <a:cubicBezTo>
                      <a:pt x="60652" y="812801"/>
                      <a:pt x="0" y="752149"/>
                      <a:pt x="0" y="677331"/>
                    </a:cubicBezTo>
                    <a:lnTo>
                      <a:pt x="0" y="135470"/>
                    </a:lnTo>
                    <a:cubicBezTo>
                      <a:pt x="0" y="60652"/>
                      <a:pt x="60652" y="0"/>
                      <a:pt x="135470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5" name="组合 374"/>
            <p:cNvGrpSpPr/>
            <p:nvPr/>
          </p:nvGrpSpPr>
          <p:grpSpPr>
            <a:xfrm flipV="1">
              <a:off x="3042803" y="1474882"/>
              <a:ext cx="1037678" cy="1037678"/>
              <a:chOff x="2718953" y="4269121"/>
              <a:chExt cx="1037678" cy="1037678"/>
            </a:xfrm>
          </p:grpSpPr>
          <p:grpSp>
            <p:nvGrpSpPr>
              <p:cNvPr id="376" name="组合 375"/>
              <p:cNvGrpSpPr/>
              <p:nvPr/>
            </p:nvGrpSpPr>
            <p:grpSpPr>
              <a:xfrm>
                <a:off x="2718953" y="4269121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378" name="矩形 377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9" name="矩形 378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77" name="任意多边形 376"/>
              <p:cNvSpPr/>
              <p:nvPr/>
            </p:nvSpPr>
            <p:spPr>
              <a:xfrm>
                <a:off x="3039075" y="4512624"/>
                <a:ext cx="464147" cy="532608"/>
              </a:xfrm>
              <a:custGeom>
                <a:avLst/>
                <a:gdLst>
                  <a:gd name="connsiteX0" fmla="*/ 308757 w 712519"/>
                  <a:gd name="connsiteY0" fmla="*/ 0 h 817615"/>
                  <a:gd name="connsiteX1" fmla="*/ 403760 w 712519"/>
                  <a:gd name="connsiteY1" fmla="*/ 0 h 817615"/>
                  <a:gd name="connsiteX2" fmla="*/ 403760 w 712519"/>
                  <a:gd name="connsiteY2" fmla="*/ 83127 h 817615"/>
                  <a:gd name="connsiteX3" fmla="*/ 558140 w 712519"/>
                  <a:gd name="connsiteY3" fmla="*/ 83127 h 817615"/>
                  <a:gd name="connsiteX4" fmla="*/ 712519 w 712519"/>
                  <a:gd name="connsiteY4" fmla="*/ 237506 h 817615"/>
                  <a:gd name="connsiteX5" fmla="*/ 558140 w 712519"/>
                  <a:gd name="connsiteY5" fmla="*/ 391885 h 817615"/>
                  <a:gd name="connsiteX6" fmla="*/ 403760 w 712519"/>
                  <a:gd name="connsiteY6" fmla="*/ 391885 h 817615"/>
                  <a:gd name="connsiteX7" fmla="*/ 403760 w 712519"/>
                  <a:gd name="connsiteY7" fmla="*/ 771896 h 817615"/>
                  <a:gd name="connsiteX8" fmla="*/ 546263 w 712519"/>
                  <a:gd name="connsiteY8" fmla="*/ 771896 h 817615"/>
                  <a:gd name="connsiteX9" fmla="*/ 546263 w 712519"/>
                  <a:gd name="connsiteY9" fmla="*/ 817615 h 817615"/>
                  <a:gd name="connsiteX10" fmla="*/ 178128 w 712519"/>
                  <a:gd name="connsiteY10" fmla="*/ 817615 h 817615"/>
                  <a:gd name="connsiteX11" fmla="*/ 178128 w 712519"/>
                  <a:gd name="connsiteY11" fmla="*/ 771896 h 817615"/>
                  <a:gd name="connsiteX12" fmla="*/ 308757 w 712519"/>
                  <a:gd name="connsiteY12" fmla="*/ 771896 h 817615"/>
                  <a:gd name="connsiteX13" fmla="*/ 308757 w 712519"/>
                  <a:gd name="connsiteY13" fmla="*/ 391885 h 817615"/>
                  <a:gd name="connsiteX14" fmla="*/ 0 w 712519"/>
                  <a:gd name="connsiteY14" fmla="*/ 391885 h 817615"/>
                  <a:gd name="connsiteX15" fmla="*/ 0 w 712519"/>
                  <a:gd name="connsiteY15" fmla="*/ 83127 h 817615"/>
                  <a:gd name="connsiteX16" fmla="*/ 308757 w 712519"/>
                  <a:gd name="connsiteY16" fmla="*/ 83127 h 817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12519" h="817615">
                    <a:moveTo>
                      <a:pt x="308757" y="0"/>
                    </a:moveTo>
                    <a:lnTo>
                      <a:pt x="403760" y="0"/>
                    </a:lnTo>
                    <a:lnTo>
                      <a:pt x="403760" y="83127"/>
                    </a:lnTo>
                    <a:lnTo>
                      <a:pt x="558140" y="83127"/>
                    </a:lnTo>
                    <a:lnTo>
                      <a:pt x="712519" y="237506"/>
                    </a:lnTo>
                    <a:lnTo>
                      <a:pt x="558140" y="391885"/>
                    </a:lnTo>
                    <a:lnTo>
                      <a:pt x="403760" y="391885"/>
                    </a:lnTo>
                    <a:lnTo>
                      <a:pt x="403760" y="771896"/>
                    </a:lnTo>
                    <a:lnTo>
                      <a:pt x="546263" y="771896"/>
                    </a:lnTo>
                    <a:lnTo>
                      <a:pt x="546263" y="817615"/>
                    </a:lnTo>
                    <a:lnTo>
                      <a:pt x="178128" y="817615"/>
                    </a:lnTo>
                    <a:lnTo>
                      <a:pt x="178128" y="771896"/>
                    </a:lnTo>
                    <a:lnTo>
                      <a:pt x="308757" y="771896"/>
                    </a:lnTo>
                    <a:lnTo>
                      <a:pt x="308757" y="391885"/>
                    </a:lnTo>
                    <a:lnTo>
                      <a:pt x="0" y="391885"/>
                    </a:lnTo>
                    <a:lnTo>
                      <a:pt x="0" y="83127"/>
                    </a:lnTo>
                    <a:lnTo>
                      <a:pt x="308757" y="83127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0" name="组合 379"/>
            <p:cNvGrpSpPr/>
            <p:nvPr/>
          </p:nvGrpSpPr>
          <p:grpSpPr>
            <a:xfrm flipV="1">
              <a:off x="3042803" y="2504145"/>
              <a:ext cx="1037678" cy="1037678"/>
              <a:chOff x="2718953" y="3239858"/>
              <a:chExt cx="1037678" cy="1037678"/>
            </a:xfrm>
          </p:grpSpPr>
          <p:grpSp>
            <p:nvGrpSpPr>
              <p:cNvPr id="381" name="组合 380"/>
              <p:cNvGrpSpPr/>
              <p:nvPr/>
            </p:nvGrpSpPr>
            <p:grpSpPr>
              <a:xfrm>
                <a:off x="2718953" y="3239858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383" name="矩形 382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4" name="矩形 383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82" name="任意多边形 381"/>
              <p:cNvSpPr/>
              <p:nvPr/>
            </p:nvSpPr>
            <p:spPr>
              <a:xfrm>
                <a:off x="2959563" y="3538847"/>
                <a:ext cx="506296" cy="451262"/>
              </a:xfrm>
              <a:custGeom>
                <a:avLst/>
                <a:gdLst>
                  <a:gd name="connsiteX0" fmla="*/ 190005 w 546265"/>
                  <a:gd name="connsiteY0" fmla="*/ 201880 h 486888"/>
                  <a:gd name="connsiteX1" fmla="*/ 190005 w 546265"/>
                  <a:gd name="connsiteY1" fmla="*/ 320633 h 486888"/>
                  <a:gd name="connsiteX2" fmla="*/ 344384 w 546265"/>
                  <a:gd name="connsiteY2" fmla="*/ 320633 h 486888"/>
                  <a:gd name="connsiteX3" fmla="*/ 344384 w 546265"/>
                  <a:gd name="connsiteY3" fmla="*/ 201880 h 486888"/>
                  <a:gd name="connsiteX4" fmla="*/ 118753 w 546265"/>
                  <a:gd name="connsiteY4" fmla="*/ 0 h 486888"/>
                  <a:gd name="connsiteX5" fmla="*/ 190005 w 546265"/>
                  <a:gd name="connsiteY5" fmla="*/ 0 h 486888"/>
                  <a:gd name="connsiteX6" fmla="*/ 190005 w 546265"/>
                  <a:gd name="connsiteY6" fmla="*/ 142504 h 486888"/>
                  <a:gd name="connsiteX7" fmla="*/ 344384 w 546265"/>
                  <a:gd name="connsiteY7" fmla="*/ 142504 h 486888"/>
                  <a:gd name="connsiteX8" fmla="*/ 344384 w 546265"/>
                  <a:gd name="connsiteY8" fmla="*/ 0 h 486888"/>
                  <a:gd name="connsiteX9" fmla="*/ 415636 w 546265"/>
                  <a:gd name="connsiteY9" fmla="*/ 0 h 486888"/>
                  <a:gd name="connsiteX10" fmla="*/ 415636 w 546265"/>
                  <a:gd name="connsiteY10" fmla="*/ 142504 h 486888"/>
                  <a:gd name="connsiteX11" fmla="*/ 546265 w 546265"/>
                  <a:gd name="connsiteY11" fmla="*/ 142504 h 486888"/>
                  <a:gd name="connsiteX12" fmla="*/ 546265 w 546265"/>
                  <a:gd name="connsiteY12" fmla="*/ 201880 h 486888"/>
                  <a:gd name="connsiteX13" fmla="*/ 415636 w 546265"/>
                  <a:gd name="connsiteY13" fmla="*/ 201880 h 486888"/>
                  <a:gd name="connsiteX14" fmla="*/ 415636 w 546265"/>
                  <a:gd name="connsiteY14" fmla="*/ 320633 h 486888"/>
                  <a:gd name="connsiteX15" fmla="*/ 546265 w 546265"/>
                  <a:gd name="connsiteY15" fmla="*/ 320633 h 486888"/>
                  <a:gd name="connsiteX16" fmla="*/ 546265 w 546265"/>
                  <a:gd name="connsiteY16" fmla="*/ 380009 h 486888"/>
                  <a:gd name="connsiteX17" fmla="*/ 415636 w 546265"/>
                  <a:gd name="connsiteY17" fmla="*/ 380009 h 486888"/>
                  <a:gd name="connsiteX18" fmla="*/ 415636 w 546265"/>
                  <a:gd name="connsiteY18" fmla="*/ 486888 h 486888"/>
                  <a:gd name="connsiteX19" fmla="*/ 344384 w 546265"/>
                  <a:gd name="connsiteY19" fmla="*/ 486888 h 486888"/>
                  <a:gd name="connsiteX20" fmla="*/ 344384 w 546265"/>
                  <a:gd name="connsiteY20" fmla="*/ 380009 h 486888"/>
                  <a:gd name="connsiteX21" fmla="*/ 190005 w 546265"/>
                  <a:gd name="connsiteY21" fmla="*/ 380009 h 486888"/>
                  <a:gd name="connsiteX22" fmla="*/ 190005 w 546265"/>
                  <a:gd name="connsiteY22" fmla="*/ 486888 h 486888"/>
                  <a:gd name="connsiteX23" fmla="*/ 118753 w 546265"/>
                  <a:gd name="connsiteY23" fmla="*/ 486888 h 486888"/>
                  <a:gd name="connsiteX24" fmla="*/ 118753 w 546265"/>
                  <a:gd name="connsiteY24" fmla="*/ 380009 h 486888"/>
                  <a:gd name="connsiteX25" fmla="*/ 0 w 546265"/>
                  <a:gd name="connsiteY25" fmla="*/ 380009 h 486888"/>
                  <a:gd name="connsiteX26" fmla="*/ 0 w 546265"/>
                  <a:gd name="connsiteY26" fmla="*/ 320633 h 486888"/>
                  <a:gd name="connsiteX27" fmla="*/ 118753 w 546265"/>
                  <a:gd name="connsiteY27" fmla="*/ 320633 h 486888"/>
                  <a:gd name="connsiteX28" fmla="*/ 118753 w 546265"/>
                  <a:gd name="connsiteY28" fmla="*/ 201880 h 486888"/>
                  <a:gd name="connsiteX29" fmla="*/ 0 w 546265"/>
                  <a:gd name="connsiteY29" fmla="*/ 201880 h 486888"/>
                  <a:gd name="connsiteX30" fmla="*/ 0 w 546265"/>
                  <a:gd name="connsiteY30" fmla="*/ 142504 h 486888"/>
                  <a:gd name="connsiteX31" fmla="*/ 118753 w 546265"/>
                  <a:gd name="connsiteY31" fmla="*/ 142504 h 486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546265" h="486888">
                    <a:moveTo>
                      <a:pt x="190005" y="201880"/>
                    </a:moveTo>
                    <a:lnTo>
                      <a:pt x="190005" y="320633"/>
                    </a:lnTo>
                    <a:lnTo>
                      <a:pt x="344384" y="320633"/>
                    </a:lnTo>
                    <a:lnTo>
                      <a:pt x="344384" y="201880"/>
                    </a:lnTo>
                    <a:close/>
                    <a:moveTo>
                      <a:pt x="118753" y="0"/>
                    </a:moveTo>
                    <a:lnTo>
                      <a:pt x="190005" y="0"/>
                    </a:lnTo>
                    <a:lnTo>
                      <a:pt x="190005" y="142504"/>
                    </a:lnTo>
                    <a:lnTo>
                      <a:pt x="344384" y="142504"/>
                    </a:lnTo>
                    <a:lnTo>
                      <a:pt x="344384" y="0"/>
                    </a:lnTo>
                    <a:lnTo>
                      <a:pt x="415636" y="0"/>
                    </a:lnTo>
                    <a:lnTo>
                      <a:pt x="415636" y="142504"/>
                    </a:lnTo>
                    <a:lnTo>
                      <a:pt x="546265" y="142504"/>
                    </a:lnTo>
                    <a:lnTo>
                      <a:pt x="546265" y="201880"/>
                    </a:lnTo>
                    <a:lnTo>
                      <a:pt x="415636" y="201880"/>
                    </a:lnTo>
                    <a:lnTo>
                      <a:pt x="415636" y="320633"/>
                    </a:lnTo>
                    <a:lnTo>
                      <a:pt x="546265" y="320633"/>
                    </a:lnTo>
                    <a:lnTo>
                      <a:pt x="546265" y="380009"/>
                    </a:lnTo>
                    <a:lnTo>
                      <a:pt x="415636" y="380009"/>
                    </a:lnTo>
                    <a:lnTo>
                      <a:pt x="415636" y="486888"/>
                    </a:lnTo>
                    <a:lnTo>
                      <a:pt x="344384" y="486888"/>
                    </a:lnTo>
                    <a:lnTo>
                      <a:pt x="344384" y="380009"/>
                    </a:lnTo>
                    <a:lnTo>
                      <a:pt x="190005" y="380009"/>
                    </a:lnTo>
                    <a:lnTo>
                      <a:pt x="190005" y="486888"/>
                    </a:lnTo>
                    <a:lnTo>
                      <a:pt x="118753" y="486888"/>
                    </a:lnTo>
                    <a:lnTo>
                      <a:pt x="118753" y="380009"/>
                    </a:lnTo>
                    <a:lnTo>
                      <a:pt x="0" y="380009"/>
                    </a:lnTo>
                    <a:lnTo>
                      <a:pt x="0" y="320633"/>
                    </a:lnTo>
                    <a:lnTo>
                      <a:pt x="118753" y="320633"/>
                    </a:lnTo>
                    <a:lnTo>
                      <a:pt x="118753" y="201880"/>
                    </a:lnTo>
                    <a:lnTo>
                      <a:pt x="0" y="201880"/>
                    </a:lnTo>
                    <a:lnTo>
                      <a:pt x="0" y="142504"/>
                    </a:lnTo>
                    <a:lnTo>
                      <a:pt x="118753" y="142504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90" name="组合 389"/>
            <p:cNvGrpSpPr/>
            <p:nvPr/>
          </p:nvGrpSpPr>
          <p:grpSpPr>
            <a:xfrm flipV="1">
              <a:off x="4072066" y="1474882"/>
              <a:ext cx="1037678" cy="1037678"/>
              <a:chOff x="3748216" y="4269121"/>
              <a:chExt cx="1037678" cy="1037678"/>
            </a:xfrm>
          </p:grpSpPr>
          <p:grpSp>
            <p:nvGrpSpPr>
              <p:cNvPr id="391" name="组合 390"/>
              <p:cNvGrpSpPr/>
              <p:nvPr/>
            </p:nvGrpSpPr>
            <p:grpSpPr>
              <a:xfrm>
                <a:off x="3748216" y="4269121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393" name="矩形 392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4" name="矩形 393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92" name="任意多边形 391"/>
              <p:cNvSpPr/>
              <p:nvPr/>
            </p:nvSpPr>
            <p:spPr>
              <a:xfrm>
                <a:off x="3946359" y="4556725"/>
                <a:ext cx="659362" cy="560460"/>
              </a:xfrm>
              <a:custGeom>
                <a:avLst/>
                <a:gdLst>
                  <a:gd name="connsiteX0" fmla="*/ 203806 w 903111"/>
                  <a:gd name="connsiteY0" fmla="*/ 371709 h 767647"/>
                  <a:gd name="connsiteX1" fmla="*/ 694460 w 903111"/>
                  <a:gd name="connsiteY1" fmla="*/ 371709 h 767647"/>
                  <a:gd name="connsiteX2" fmla="*/ 694460 w 903111"/>
                  <a:gd name="connsiteY2" fmla="*/ 429696 h 767647"/>
                  <a:gd name="connsiteX3" fmla="*/ 203806 w 903111"/>
                  <a:gd name="connsiteY3" fmla="*/ 429696 h 767647"/>
                  <a:gd name="connsiteX4" fmla="*/ 203806 w 903111"/>
                  <a:gd name="connsiteY4" fmla="*/ 193289 h 767647"/>
                  <a:gd name="connsiteX5" fmla="*/ 694460 w 903111"/>
                  <a:gd name="connsiteY5" fmla="*/ 193289 h 767647"/>
                  <a:gd name="connsiteX6" fmla="*/ 694460 w 903111"/>
                  <a:gd name="connsiteY6" fmla="*/ 251276 h 767647"/>
                  <a:gd name="connsiteX7" fmla="*/ 203806 w 903111"/>
                  <a:gd name="connsiteY7" fmla="*/ 251276 h 767647"/>
                  <a:gd name="connsiteX8" fmla="*/ 131964 w 903111"/>
                  <a:gd name="connsiteY8" fmla="*/ 38158 h 767647"/>
                  <a:gd name="connsiteX9" fmla="*/ 38767 w 903111"/>
                  <a:gd name="connsiteY9" fmla="*/ 131355 h 767647"/>
                  <a:gd name="connsiteX10" fmla="*/ 38767 w 903111"/>
                  <a:gd name="connsiteY10" fmla="*/ 364341 h 767647"/>
                  <a:gd name="connsiteX11" fmla="*/ 38767 w 903111"/>
                  <a:gd name="connsiteY11" fmla="*/ 504131 h 767647"/>
                  <a:gd name="connsiteX12" fmla="*/ 131964 w 903111"/>
                  <a:gd name="connsiteY12" fmla="*/ 597328 h 767647"/>
                  <a:gd name="connsiteX13" fmla="*/ 176299 w 903111"/>
                  <a:gd name="connsiteY13" fmla="*/ 597328 h 767647"/>
                  <a:gd name="connsiteX14" fmla="*/ 359173 w 903111"/>
                  <a:gd name="connsiteY14" fmla="*/ 726070 h 767647"/>
                  <a:gd name="connsiteX15" fmla="*/ 337993 w 903111"/>
                  <a:gd name="connsiteY15" fmla="*/ 606249 h 767647"/>
                  <a:gd name="connsiteX16" fmla="*/ 770761 w 903111"/>
                  <a:gd name="connsiteY16" fmla="*/ 597328 h 767647"/>
                  <a:gd name="connsiteX17" fmla="*/ 863958 w 903111"/>
                  <a:gd name="connsiteY17" fmla="*/ 504131 h 767647"/>
                  <a:gd name="connsiteX18" fmla="*/ 863958 w 903111"/>
                  <a:gd name="connsiteY18" fmla="*/ 364341 h 767647"/>
                  <a:gd name="connsiteX19" fmla="*/ 863958 w 903111"/>
                  <a:gd name="connsiteY19" fmla="*/ 131355 h 767647"/>
                  <a:gd name="connsiteX20" fmla="*/ 770761 w 903111"/>
                  <a:gd name="connsiteY20" fmla="*/ 38158 h 767647"/>
                  <a:gd name="connsiteX21" fmla="*/ 382597 w 903111"/>
                  <a:gd name="connsiteY21" fmla="*/ 38158 h 767647"/>
                  <a:gd name="connsiteX22" fmla="*/ 176299 w 903111"/>
                  <a:gd name="connsiteY22" fmla="*/ 38158 h 767647"/>
                  <a:gd name="connsiteX23" fmla="*/ 105365 w 903111"/>
                  <a:gd name="connsiteY23" fmla="*/ 0 h 767647"/>
                  <a:gd name="connsiteX24" fmla="*/ 150519 w 903111"/>
                  <a:gd name="connsiteY24" fmla="*/ 0 h 767647"/>
                  <a:gd name="connsiteX25" fmla="*/ 376296 w 903111"/>
                  <a:gd name="connsiteY25" fmla="*/ 0 h 767647"/>
                  <a:gd name="connsiteX26" fmla="*/ 797746 w 903111"/>
                  <a:gd name="connsiteY26" fmla="*/ 0 h 767647"/>
                  <a:gd name="connsiteX27" fmla="*/ 903111 w 903111"/>
                  <a:gd name="connsiteY27" fmla="*/ 105365 h 767647"/>
                  <a:gd name="connsiteX28" fmla="*/ 903111 w 903111"/>
                  <a:gd name="connsiteY28" fmla="*/ 368771 h 767647"/>
                  <a:gd name="connsiteX29" fmla="*/ 903111 w 903111"/>
                  <a:gd name="connsiteY29" fmla="*/ 526813 h 767647"/>
                  <a:gd name="connsiteX30" fmla="*/ 797746 w 903111"/>
                  <a:gd name="connsiteY30" fmla="*/ 632178 h 767647"/>
                  <a:gd name="connsiteX31" fmla="*/ 376296 w 903111"/>
                  <a:gd name="connsiteY31" fmla="*/ 632178 h 767647"/>
                  <a:gd name="connsiteX32" fmla="*/ 387588 w 903111"/>
                  <a:gd name="connsiteY32" fmla="*/ 767647 h 767647"/>
                  <a:gd name="connsiteX33" fmla="*/ 150519 w 903111"/>
                  <a:gd name="connsiteY33" fmla="*/ 632178 h 767647"/>
                  <a:gd name="connsiteX34" fmla="*/ 105365 w 903111"/>
                  <a:gd name="connsiteY34" fmla="*/ 632178 h 767647"/>
                  <a:gd name="connsiteX35" fmla="*/ 0 w 903111"/>
                  <a:gd name="connsiteY35" fmla="*/ 526813 h 767647"/>
                  <a:gd name="connsiteX36" fmla="*/ 0 w 903111"/>
                  <a:gd name="connsiteY36" fmla="*/ 368771 h 767647"/>
                  <a:gd name="connsiteX37" fmla="*/ 0 w 903111"/>
                  <a:gd name="connsiteY37" fmla="*/ 105365 h 767647"/>
                  <a:gd name="connsiteX38" fmla="*/ 105365 w 903111"/>
                  <a:gd name="connsiteY38" fmla="*/ 0 h 767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903111" h="767647">
                    <a:moveTo>
                      <a:pt x="203806" y="371709"/>
                    </a:moveTo>
                    <a:lnTo>
                      <a:pt x="694460" y="371709"/>
                    </a:lnTo>
                    <a:lnTo>
                      <a:pt x="694460" y="429696"/>
                    </a:lnTo>
                    <a:lnTo>
                      <a:pt x="203806" y="429696"/>
                    </a:lnTo>
                    <a:close/>
                    <a:moveTo>
                      <a:pt x="203806" y="193289"/>
                    </a:moveTo>
                    <a:lnTo>
                      <a:pt x="694460" y="193289"/>
                    </a:lnTo>
                    <a:lnTo>
                      <a:pt x="694460" y="251276"/>
                    </a:lnTo>
                    <a:lnTo>
                      <a:pt x="203806" y="251276"/>
                    </a:lnTo>
                    <a:close/>
                    <a:moveTo>
                      <a:pt x="131964" y="38158"/>
                    </a:moveTo>
                    <a:cubicBezTo>
                      <a:pt x="80493" y="38158"/>
                      <a:pt x="38767" y="79884"/>
                      <a:pt x="38767" y="131355"/>
                    </a:cubicBezTo>
                    <a:lnTo>
                      <a:pt x="38767" y="364341"/>
                    </a:lnTo>
                    <a:lnTo>
                      <a:pt x="38767" y="504131"/>
                    </a:lnTo>
                    <a:cubicBezTo>
                      <a:pt x="38767" y="555602"/>
                      <a:pt x="80493" y="597328"/>
                      <a:pt x="131964" y="597328"/>
                    </a:cubicBezTo>
                    <a:lnTo>
                      <a:pt x="176299" y="597328"/>
                    </a:lnTo>
                    <a:lnTo>
                      <a:pt x="359173" y="726070"/>
                    </a:lnTo>
                    <a:lnTo>
                      <a:pt x="337993" y="606249"/>
                    </a:lnTo>
                    <a:lnTo>
                      <a:pt x="770761" y="597328"/>
                    </a:lnTo>
                    <a:cubicBezTo>
                      <a:pt x="822232" y="597328"/>
                      <a:pt x="863958" y="555602"/>
                      <a:pt x="863958" y="504131"/>
                    </a:cubicBezTo>
                    <a:lnTo>
                      <a:pt x="863958" y="364341"/>
                    </a:lnTo>
                    <a:lnTo>
                      <a:pt x="863958" y="131355"/>
                    </a:lnTo>
                    <a:cubicBezTo>
                      <a:pt x="863958" y="79884"/>
                      <a:pt x="822232" y="38158"/>
                      <a:pt x="770761" y="38158"/>
                    </a:cubicBezTo>
                    <a:lnTo>
                      <a:pt x="382597" y="38158"/>
                    </a:lnTo>
                    <a:lnTo>
                      <a:pt x="176299" y="38158"/>
                    </a:lnTo>
                    <a:close/>
                    <a:moveTo>
                      <a:pt x="105365" y="0"/>
                    </a:moveTo>
                    <a:lnTo>
                      <a:pt x="150519" y="0"/>
                    </a:lnTo>
                    <a:lnTo>
                      <a:pt x="376296" y="0"/>
                    </a:lnTo>
                    <a:lnTo>
                      <a:pt x="797746" y="0"/>
                    </a:lnTo>
                    <a:cubicBezTo>
                      <a:pt x="855937" y="0"/>
                      <a:pt x="903111" y="47174"/>
                      <a:pt x="903111" y="105365"/>
                    </a:cubicBezTo>
                    <a:lnTo>
                      <a:pt x="903111" y="368771"/>
                    </a:lnTo>
                    <a:lnTo>
                      <a:pt x="903111" y="526813"/>
                    </a:lnTo>
                    <a:cubicBezTo>
                      <a:pt x="903111" y="585004"/>
                      <a:pt x="855937" y="632178"/>
                      <a:pt x="797746" y="632178"/>
                    </a:cubicBezTo>
                    <a:lnTo>
                      <a:pt x="376296" y="632178"/>
                    </a:lnTo>
                    <a:lnTo>
                      <a:pt x="387588" y="767647"/>
                    </a:lnTo>
                    <a:lnTo>
                      <a:pt x="150519" y="632178"/>
                    </a:lnTo>
                    <a:lnTo>
                      <a:pt x="105365" y="632178"/>
                    </a:lnTo>
                    <a:cubicBezTo>
                      <a:pt x="47174" y="632178"/>
                      <a:pt x="0" y="585004"/>
                      <a:pt x="0" y="526813"/>
                    </a:cubicBezTo>
                    <a:lnTo>
                      <a:pt x="0" y="368771"/>
                    </a:lnTo>
                    <a:lnTo>
                      <a:pt x="0" y="105365"/>
                    </a:lnTo>
                    <a:cubicBezTo>
                      <a:pt x="0" y="47174"/>
                      <a:pt x="47174" y="0"/>
                      <a:pt x="105365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9" name="直角三角形 178"/>
            <p:cNvSpPr/>
            <p:nvPr/>
          </p:nvSpPr>
          <p:spPr>
            <a:xfrm rot="10800000" flipH="1" flipV="1">
              <a:off x="5110998" y="1468419"/>
              <a:ext cx="2052000" cy="2052000"/>
            </a:xfrm>
            <a:prstGeom prst="rtTriangle">
              <a:avLst/>
            </a:prstGeom>
            <a:solidFill>
              <a:srgbClr val="96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等腰三角形 4"/>
            <p:cNvSpPr/>
            <p:nvPr/>
          </p:nvSpPr>
          <p:spPr>
            <a:xfrm rot="16200000" flipV="1">
              <a:off x="5103309" y="3468360"/>
              <a:ext cx="71037" cy="64316"/>
            </a:xfrm>
            <a:custGeom>
              <a:avLst/>
              <a:gdLst>
                <a:gd name="connsiteX0" fmla="*/ 0 w 4170356"/>
                <a:gd name="connsiteY0" fmla="*/ 2057400 h 2057400"/>
                <a:gd name="connsiteX1" fmla="*/ 2085178 w 4170356"/>
                <a:gd name="connsiteY1" fmla="*/ 0 h 2057400"/>
                <a:gd name="connsiteX2" fmla="*/ 4170356 w 4170356"/>
                <a:gd name="connsiteY2" fmla="*/ 2057400 h 2057400"/>
                <a:gd name="connsiteX3" fmla="*/ 0 w 4170356"/>
                <a:gd name="connsiteY3" fmla="*/ 2057400 h 2057400"/>
                <a:gd name="connsiteX0" fmla="*/ 0 w 4170356"/>
                <a:gd name="connsiteY0" fmla="*/ 2082306 h 2082306"/>
                <a:gd name="connsiteX1" fmla="*/ 2092294 w 4170356"/>
                <a:gd name="connsiteY1" fmla="*/ 0 h 2082306"/>
                <a:gd name="connsiteX2" fmla="*/ 4170356 w 4170356"/>
                <a:gd name="connsiteY2" fmla="*/ 2082306 h 2082306"/>
                <a:gd name="connsiteX3" fmla="*/ 0 w 4170356"/>
                <a:gd name="connsiteY3" fmla="*/ 2082306 h 2082306"/>
                <a:gd name="connsiteX0" fmla="*/ 0 w 3158994"/>
                <a:gd name="connsiteY0" fmla="*/ 2082306 h 2082306"/>
                <a:gd name="connsiteX1" fmla="*/ 2092294 w 3158994"/>
                <a:gd name="connsiteY1" fmla="*/ 0 h 2082306"/>
                <a:gd name="connsiteX2" fmla="*/ 3158994 w 3158994"/>
                <a:gd name="connsiteY2" fmla="*/ 1072656 h 2082306"/>
                <a:gd name="connsiteX3" fmla="*/ 0 w 3158994"/>
                <a:gd name="connsiteY3" fmla="*/ 2082306 h 2082306"/>
                <a:gd name="connsiteX0" fmla="*/ 0 w 2039617"/>
                <a:gd name="connsiteY0" fmla="*/ 977405 h 1072656"/>
                <a:gd name="connsiteX1" fmla="*/ 972917 w 2039617"/>
                <a:gd name="connsiteY1" fmla="*/ 0 h 1072656"/>
                <a:gd name="connsiteX2" fmla="*/ 2039617 w 2039617"/>
                <a:gd name="connsiteY2" fmla="*/ 1072656 h 1072656"/>
                <a:gd name="connsiteX3" fmla="*/ 0 w 2039617"/>
                <a:gd name="connsiteY3" fmla="*/ 977405 h 1072656"/>
                <a:gd name="connsiteX0" fmla="*/ 0 w 2039617"/>
                <a:gd name="connsiteY0" fmla="*/ 977405 h 1072656"/>
                <a:gd name="connsiteX1" fmla="*/ 906579 w 2039617"/>
                <a:gd name="connsiteY1" fmla="*/ 61562 h 1072656"/>
                <a:gd name="connsiteX2" fmla="*/ 972917 w 2039617"/>
                <a:gd name="connsiteY2" fmla="*/ 0 h 1072656"/>
                <a:gd name="connsiteX3" fmla="*/ 2039617 w 2039617"/>
                <a:gd name="connsiteY3" fmla="*/ 1072656 h 1072656"/>
                <a:gd name="connsiteX4" fmla="*/ 0 w 2039617"/>
                <a:gd name="connsiteY4" fmla="*/ 977405 h 1072656"/>
                <a:gd name="connsiteX0" fmla="*/ 0 w 2039617"/>
                <a:gd name="connsiteY0" fmla="*/ 977405 h 1072656"/>
                <a:gd name="connsiteX1" fmla="*/ 906579 w 2039617"/>
                <a:gd name="connsiteY1" fmla="*/ 61562 h 1072656"/>
                <a:gd name="connsiteX2" fmla="*/ 972917 w 2039617"/>
                <a:gd name="connsiteY2" fmla="*/ 0 h 1072656"/>
                <a:gd name="connsiteX3" fmla="*/ 1042864 w 2039617"/>
                <a:gd name="connsiteY3" fmla="*/ 64316 h 1072656"/>
                <a:gd name="connsiteX4" fmla="*/ 2039617 w 2039617"/>
                <a:gd name="connsiteY4" fmla="*/ 1072656 h 1072656"/>
                <a:gd name="connsiteX5" fmla="*/ 0 w 2039617"/>
                <a:gd name="connsiteY5" fmla="*/ 977405 h 1072656"/>
                <a:gd name="connsiteX0" fmla="*/ 1133038 w 1133038"/>
                <a:gd name="connsiteY0" fmla="*/ 1072656 h 1072656"/>
                <a:gd name="connsiteX1" fmla="*/ 0 w 1133038"/>
                <a:gd name="connsiteY1" fmla="*/ 61562 h 1072656"/>
                <a:gd name="connsiteX2" fmla="*/ 66338 w 1133038"/>
                <a:gd name="connsiteY2" fmla="*/ 0 h 1072656"/>
                <a:gd name="connsiteX3" fmla="*/ 136285 w 1133038"/>
                <a:gd name="connsiteY3" fmla="*/ 64316 h 1072656"/>
                <a:gd name="connsiteX4" fmla="*/ 1133038 w 1133038"/>
                <a:gd name="connsiteY4" fmla="*/ 1072656 h 1072656"/>
                <a:gd name="connsiteX0" fmla="*/ 136285 w 136285"/>
                <a:gd name="connsiteY0" fmla="*/ 64316 h 64316"/>
                <a:gd name="connsiteX1" fmla="*/ 0 w 136285"/>
                <a:gd name="connsiteY1" fmla="*/ 61562 h 64316"/>
                <a:gd name="connsiteX2" fmla="*/ 66338 w 136285"/>
                <a:gd name="connsiteY2" fmla="*/ 0 h 64316"/>
                <a:gd name="connsiteX3" fmla="*/ 136285 w 136285"/>
                <a:gd name="connsiteY3" fmla="*/ 64316 h 64316"/>
                <a:gd name="connsiteX0" fmla="*/ 136285 w 136285"/>
                <a:gd name="connsiteY0" fmla="*/ 64316 h 64316"/>
                <a:gd name="connsiteX1" fmla="*/ 63055 w 136285"/>
                <a:gd name="connsiteY1" fmla="*/ 63205 h 64316"/>
                <a:gd name="connsiteX2" fmla="*/ 0 w 136285"/>
                <a:gd name="connsiteY2" fmla="*/ 61562 h 64316"/>
                <a:gd name="connsiteX3" fmla="*/ 66338 w 136285"/>
                <a:gd name="connsiteY3" fmla="*/ 0 h 64316"/>
                <a:gd name="connsiteX4" fmla="*/ 136285 w 136285"/>
                <a:gd name="connsiteY4" fmla="*/ 64316 h 64316"/>
                <a:gd name="connsiteX0" fmla="*/ 73230 w 73230"/>
                <a:gd name="connsiteY0" fmla="*/ 64316 h 64316"/>
                <a:gd name="connsiteX1" fmla="*/ 0 w 73230"/>
                <a:gd name="connsiteY1" fmla="*/ 63205 h 64316"/>
                <a:gd name="connsiteX2" fmla="*/ 3283 w 73230"/>
                <a:gd name="connsiteY2" fmla="*/ 0 h 64316"/>
                <a:gd name="connsiteX3" fmla="*/ 73230 w 73230"/>
                <a:gd name="connsiteY3" fmla="*/ 64316 h 64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230" h="64316">
                  <a:moveTo>
                    <a:pt x="73230" y="64316"/>
                  </a:moveTo>
                  <a:lnTo>
                    <a:pt x="0" y="63205"/>
                  </a:lnTo>
                  <a:lnTo>
                    <a:pt x="3283" y="0"/>
                  </a:lnTo>
                  <a:lnTo>
                    <a:pt x="73230" y="64316"/>
                  </a:lnTo>
                  <a:close/>
                </a:path>
              </a:pathLst>
            </a:custGeom>
            <a:solidFill>
              <a:srgbClr val="68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2873828" y="5708468"/>
            <a:ext cx="5693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spc="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乐</a:t>
            </a:r>
            <a:endParaRPr lang="zh-CN" altLang="en-US" dirty="0"/>
          </a:p>
        </p:txBody>
      </p:sp>
      <p:sp>
        <p:nvSpPr>
          <p:cNvPr id="65" name="文本框 64"/>
          <p:cNvSpPr txBox="1"/>
          <p:nvPr/>
        </p:nvSpPr>
        <p:spPr>
          <a:xfrm>
            <a:off x="3257120" y="5708468"/>
            <a:ext cx="5693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spc="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趣</a:t>
            </a:r>
            <a:endParaRPr lang="zh-CN" altLang="en-US" dirty="0"/>
          </a:p>
        </p:txBody>
      </p:sp>
      <p:sp>
        <p:nvSpPr>
          <p:cNvPr id="67" name="文本框 66"/>
          <p:cNvSpPr txBox="1"/>
          <p:nvPr/>
        </p:nvSpPr>
        <p:spPr>
          <a:xfrm>
            <a:off x="3743255" y="5708468"/>
            <a:ext cx="5693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spc="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之</a:t>
            </a:r>
            <a:endParaRPr lang="zh-CN" altLang="en-US" dirty="0"/>
          </a:p>
        </p:txBody>
      </p:sp>
      <p:sp>
        <p:nvSpPr>
          <p:cNvPr id="68" name="文本框 67"/>
          <p:cNvSpPr txBox="1"/>
          <p:nvPr/>
        </p:nvSpPr>
        <p:spPr>
          <a:xfrm>
            <a:off x="4135140" y="5708468"/>
            <a:ext cx="5693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spc="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中</a:t>
            </a:r>
          </a:p>
        </p:txBody>
      </p:sp>
    </p:spTree>
    <p:extLst>
      <p:ext uri="{BB962C8B-B14F-4D97-AF65-F5344CB8AC3E}">
        <p14:creationId xmlns:p14="http://schemas.microsoft.com/office/powerpoint/2010/main" val="3286779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972"/>
    </mc:Choice>
    <mc:Fallback xmlns="">
      <p:transition advClick="0" advTm="9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320000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320000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任意多边形 61"/>
          <p:cNvSpPr/>
          <p:nvPr/>
        </p:nvSpPr>
        <p:spPr>
          <a:xfrm rot="60000">
            <a:off x="2956422" y="2628002"/>
            <a:ext cx="4447681" cy="627434"/>
          </a:xfrm>
          <a:custGeom>
            <a:avLst/>
            <a:gdLst>
              <a:gd name="connsiteX0" fmla="*/ 179962 w 4854102"/>
              <a:gd name="connsiteY0" fmla="*/ 0 h 627434"/>
              <a:gd name="connsiteX1" fmla="*/ 0 w 4854102"/>
              <a:gd name="connsiteY1" fmla="*/ 218872 h 627434"/>
              <a:gd name="connsiteX2" fmla="*/ 2013625 w 4854102"/>
              <a:gd name="connsiteY2" fmla="*/ 627434 h 627434"/>
              <a:gd name="connsiteX3" fmla="*/ 4854102 w 4854102"/>
              <a:gd name="connsiteY3" fmla="*/ 4864 h 627434"/>
              <a:gd name="connsiteX4" fmla="*/ 179962 w 4854102"/>
              <a:gd name="connsiteY4" fmla="*/ 0 h 627434"/>
              <a:gd name="connsiteX0" fmla="*/ 25772 w 4699912"/>
              <a:gd name="connsiteY0" fmla="*/ 0 h 627434"/>
              <a:gd name="connsiteX1" fmla="*/ 0 w 4699912"/>
              <a:gd name="connsiteY1" fmla="*/ 355059 h 627434"/>
              <a:gd name="connsiteX2" fmla="*/ 1859435 w 4699912"/>
              <a:gd name="connsiteY2" fmla="*/ 627434 h 627434"/>
              <a:gd name="connsiteX3" fmla="*/ 4699912 w 4699912"/>
              <a:gd name="connsiteY3" fmla="*/ 4864 h 627434"/>
              <a:gd name="connsiteX4" fmla="*/ 25772 w 4699912"/>
              <a:gd name="connsiteY4" fmla="*/ 0 h 627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9912" h="627434">
                <a:moveTo>
                  <a:pt x="25772" y="0"/>
                </a:moveTo>
                <a:lnTo>
                  <a:pt x="0" y="355059"/>
                </a:lnTo>
                <a:lnTo>
                  <a:pt x="1859435" y="627434"/>
                </a:lnTo>
                <a:lnTo>
                  <a:pt x="4699912" y="4864"/>
                </a:lnTo>
                <a:lnTo>
                  <a:pt x="25772" y="0"/>
                </a:lnTo>
                <a:close/>
              </a:path>
            </a:pathLst>
          </a:custGeom>
          <a:gradFill flip="none" rotWithShape="1">
            <a:gsLst>
              <a:gs pos="0">
                <a:srgbClr val="680000">
                  <a:shade val="30000"/>
                  <a:satMod val="115000"/>
                </a:srgbClr>
              </a:gs>
              <a:gs pos="50000">
                <a:srgbClr val="680000">
                  <a:shade val="67500"/>
                  <a:satMod val="115000"/>
                </a:srgbClr>
              </a:gs>
              <a:gs pos="100000">
                <a:srgbClr val="68000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 rot="-1320000">
            <a:off x="3042803" y="1468419"/>
            <a:ext cx="4120195" cy="2073404"/>
            <a:chOff x="3042803" y="1468419"/>
            <a:chExt cx="4120195" cy="2073404"/>
          </a:xfrm>
        </p:grpSpPr>
        <p:grpSp>
          <p:nvGrpSpPr>
            <p:cNvPr id="220" name="组合 219"/>
            <p:cNvGrpSpPr/>
            <p:nvPr/>
          </p:nvGrpSpPr>
          <p:grpSpPr>
            <a:xfrm flipV="1">
              <a:off x="4072066" y="2504145"/>
              <a:ext cx="1037678" cy="1037678"/>
              <a:chOff x="3748216" y="3239858"/>
              <a:chExt cx="1037678" cy="1037678"/>
            </a:xfrm>
          </p:grpSpPr>
          <p:grpSp>
            <p:nvGrpSpPr>
              <p:cNvPr id="221" name="组合 220"/>
              <p:cNvGrpSpPr/>
              <p:nvPr/>
            </p:nvGrpSpPr>
            <p:grpSpPr>
              <a:xfrm>
                <a:off x="3748216" y="3239858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223" name="矩形 222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4" name="矩形 223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22" name="任意多边形 221"/>
              <p:cNvSpPr/>
              <p:nvPr/>
            </p:nvSpPr>
            <p:spPr>
              <a:xfrm>
                <a:off x="3957895" y="3431179"/>
                <a:ext cx="655670" cy="655668"/>
              </a:xfrm>
              <a:custGeom>
                <a:avLst/>
                <a:gdLst>
                  <a:gd name="connsiteX0" fmla="*/ 406400 w 812801"/>
                  <a:gd name="connsiteY0" fmla="*/ 219864 h 812801"/>
                  <a:gd name="connsiteX1" fmla="*/ 271069 w 812801"/>
                  <a:gd name="connsiteY1" fmla="*/ 355195 h 812801"/>
                  <a:gd name="connsiteX2" fmla="*/ 281704 w 812801"/>
                  <a:gd name="connsiteY2" fmla="*/ 407872 h 812801"/>
                  <a:gd name="connsiteX3" fmla="*/ 300924 w 812801"/>
                  <a:gd name="connsiteY3" fmla="*/ 436379 h 812801"/>
                  <a:gd name="connsiteX4" fmla="*/ 257056 w 812801"/>
                  <a:gd name="connsiteY4" fmla="*/ 495600 h 812801"/>
                  <a:gd name="connsiteX5" fmla="*/ 198672 w 812801"/>
                  <a:gd name="connsiteY5" fmla="*/ 719157 h 812801"/>
                  <a:gd name="connsiteX6" fmla="*/ 283741 w 812801"/>
                  <a:gd name="connsiteY6" fmla="*/ 719157 h 812801"/>
                  <a:gd name="connsiteX7" fmla="*/ 314603 w 812801"/>
                  <a:gd name="connsiteY7" fmla="*/ 513068 h 812801"/>
                  <a:gd name="connsiteX8" fmla="*/ 337783 w 812801"/>
                  <a:gd name="connsiteY8" fmla="*/ 469144 h 812801"/>
                  <a:gd name="connsiteX9" fmla="*/ 353723 w 812801"/>
                  <a:gd name="connsiteY9" fmla="*/ 479891 h 812801"/>
                  <a:gd name="connsiteX10" fmla="*/ 406400 w 812801"/>
                  <a:gd name="connsiteY10" fmla="*/ 490526 h 812801"/>
                  <a:gd name="connsiteX11" fmla="*/ 541731 w 812801"/>
                  <a:gd name="connsiteY11" fmla="*/ 355195 h 812801"/>
                  <a:gd name="connsiteX12" fmla="*/ 406400 w 812801"/>
                  <a:gd name="connsiteY12" fmla="*/ 219864 h 812801"/>
                  <a:gd name="connsiteX13" fmla="*/ 395077 w 812801"/>
                  <a:gd name="connsiteY13" fmla="*/ 112995 h 812801"/>
                  <a:gd name="connsiteX14" fmla="*/ 257451 w 812801"/>
                  <a:gd name="connsiteY14" fmla="*/ 163876 h 812801"/>
                  <a:gd name="connsiteX15" fmla="*/ 176269 w 812801"/>
                  <a:gd name="connsiteY15" fmla="*/ 431539 h 812801"/>
                  <a:gd name="connsiteX16" fmla="*/ 222719 w 812801"/>
                  <a:gd name="connsiteY16" fmla="*/ 416129 h 812801"/>
                  <a:gd name="connsiteX17" fmla="*/ 287515 w 812801"/>
                  <a:gd name="connsiteY17" fmla="*/ 202491 h 812801"/>
                  <a:gd name="connsiteX18" fmla="*/ 510520 w 812801"/>
                  <a:gd name="connsiteY18" fmla="*/ 192066 h 812801"/>
                  <a:gd name="connsiteX19" fmla="*/ 594965 w 812801"/>
                  <a:gd name="connsiteY19" fmla="*/ 398728 h 812801"/>
                  <a:gd name="connsiteX20" fmla="*/ 428473 w 812801"/>
                  <a:gd name="connsiteY20" fmla="*/ 547457 h 812801"/>
                  <a:gd name="connsiteX21" fmla="*/ 434053 w 812801"/>
                  <a:gd name="connsiteY21" fmla="*/ 596077 h 812801"/>
                  <a:gd name="connsiteX22" fmla="*/ 642648 w 812801"/>
                  <a:gd name="connsiteY22" fmla="*/ 409737 h 812801"/>
                  <a:gd name="connsiteX23" fmla="*/ 536850 w 812801"/>
                  <a:gd name="connsiteY23" fmla="*/ 150814 h 812801"/>
                  <a:gd name="connsiteX24" fmla="*/ 395077 w 812801"/>
                  <a:gd name="connsiteY24" fmla="*/ 112995 h 812801"/>
                  <a:gd name="connsiteX25" fmla="*/ 135470 w 812801"/>
                  <a:gd name="connsiteY25" fmla="*/ 0 h 812801"/>
                  <a:gd name="connsiteX26" fmla="*/ 677331 w 812801"/>
                  <a:gd name="connsiteY26" fmla="*/ 0 h 812801"/>
                  <a:gd name="connsiteX27" fmla="*/ 812801 w 812801"/>
                  <a:gd name="connsiteY27" fmla="*/ 135470 h 812801"/>
                  <a:gd name="connsiteX28" fmla="*/ 812801 w 812801"/>
                  <a:gd name="connsiteY28" fmla="*/ 677331 h 812801"/>
                  <a:gd name="connsiteX29" fmla="*/ 677331 w 812801"/>
                  <a:gd name="connsiteY29" fmla="*/ 812801 h 812801"/>
                  <a:gd name="connsiteX30" fmla="*/ 135470 w 812801"/>
                  <a:gd name="connsiteY30" fmla="*/ 812801 h 812801"/>
                  <a:gd name="connsiteX31" fmla="*/ 0 w 812801"/>
                  <a:gd name="connsiteY31" fmla="*/ 677331 h 812801"/>
                  <a:gd name="connsiteX32" fmla="*/ 0 w 812801"/>
                  <a:gd name="connsiteY32" fmla="*/ 135470 h 812801"/>
                  <a:gd name="connsiteX33" fmla="*/ 135470 w 812801"/>
                  <a:gd name="connsiteY33" fmla="*/ 0 h 812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812801" h="812801">
                    <a:moveTo>
                      <a:pt x="406400" y="219864"/>
                    </a:moveTo>
                    <a:cubicBezTo>
                      <a:pt x="331659" y="219864"/>
                      <a:pt x="271069" y="280454"/>
                      <a:pt x="271069" y="355195"/>
                    </a:cubicBezTo>
                    <a:cubicBezTo>
                      <a:pt x="271069" y="373880"/>
                      <a:pt x="274856" y="391681"/>
                      <a:pt x="281704" y="407872"/>
                    </a:cubicBezTo>
                    <a:lnTo>
                      <a:pt x="300924" y="436379"/>
                    </a:lnTo>
                    <a:lnTo>
                      <a:pt x="257056" y="495600"/>
                    </a:lnTo>
                    <a:cubicBezTo>
                      <a:pt x="219376" y="562820"/>
                      <a:pt x="198672" y="639556"/>
                      <a:pt x="198672" y="719157"/>
                    </a:cubicBezTo>
                    <a:lnTo>
                      <a:pt x="283741" y="719157"/>
                    </a:lnTo>
                    <a:cubicBezTo>
                      <a:pt x="283741" y="648985"/>
                      <a:pt x="291690" y="576832"/>
                      <a:pt x="314603" y="513068"/>
                    </a:cubicBezTo>
                    <a:lnTo>
                      <a:pt x="337783" y="469144"/>
                    </a:lnTo>
                    <a:lnTo>
                      <a:pt x="353723" y="479891"/>
                    </a:lnTo>
                    <a:cubicBezTo>
                      <a:pt x="369914" y="486739"/>
                      <a:pt x="387715" y="490526"/>
                      <a:pt x="406400" y="490526"/>
                    </a:cubicBezTo>
                    <a:cubicBezTo>
                      <a:pt x="481141" y="490526"/>
                      <a:pt x="541731" y="429936"/>
                      <a:pt x="541731" y="355195"/>
                    </a:cubicBezTo>
                    <a:cubicBezTo>
                      <a:pt x="541731" y="280454"/>
                      <a:pt x="481141" y="219864"/>
                      <a:pt x="406400" y="219864"/>
                    </a:cubicBezTo>
                    <a:close/>
                    <a:moveTo>
                      <a:pt x="395077" y="112995"/>
                    </a:moveTo>
                    <a:cubicBezTo>
                      <a:pt x="346164" y="115282"/>
                      <a:pt x="297942" y="132352"/>
                      <a:pt x="257451" y="163876"/>
                    </a:cubicBezTo>
                    <a:cubicBezTo>
                      <a:pt x="176469" y="226923"/>
                      <a:pt x="143954" y="334128"/>
                      <a:pt x="176269" y="431539"/>
                    </a:cubicBezTo>
                    <a:lnTo>
                      <a:pt x="222719" y="416129"/>
                    </a:lnTo>
                    <a:cubicBezTo>
                      <a:pt x="196926" y="338380"/>
                      <a:pt x="222878" y="252813"/>
                      <a:pt x="287515" y="202491"/>
                    </a:cubicBezTo>
                    <a:cubicBezTo>
                      <a:pt x="352152" y="152170"/>
                      <a:pt x="441471" y="147994"/>
                      <a:pt x="510520" y="192066"/>
                    </a:cubicBezTo>
                    <a:cubicBezTo>
                      <a:pt x="579570" y="236140"/>
                      <a:pt x="613392" y="318911"/>
                      <a:pt x="594965" y="398728"/>
                    </a:cubicBezTo>
                    <a:cubicBezTo>
                      <a:pt x="576538" y="478545"/>
                      <a:pt x="509854" y="538114"/>
                      <a:pt x="428473" y="547457"/>
                    </a:cubicBezTo>
                    <a:lnTo>
                      <a:pt x="434053" y="596077"/>
                    </a:lnTo>
                    <a:cubicBezTo>
                      <a:pt x="536015" y="584371"/>
                      <a:pt x="619562" y="509738"/>
                      <a:pt x="642648" y="409737"/>
                    </a:cubicBezTo>
                    <a:cubicBezTo>
                      <a:pt x="665736" y="309736"/>
                      <a:pt x="623361" y="206032"/>
                      <a:pt x="536850" y="150814"/>
                    </a:cubicBezTo>
                    <a:cubicBezTo>
                      <a:pt x="493594" y="123205"/>
                      <a:pt x="443990" y="110709"/>
                      <a:pt x="395077" y="112995"/>
                    </a:cubicBezTo>
                    <a:close/>
                    <a:moveTo>
                      <a:pt x="135470" y="0"/>
                    </a:moveTo>
                    <a:lnTo>
                      <a:pt x="677331" y="0"/>
                    </a:lnTo>
                    <a:cubicBezTo>
                      <a:pt x="752149" y="0"/>
                      <a:pt x="812801" y="60652"/>
                      <a:pt x="812801" y="135470"/>
                    </a:cubicBezTo>
                    <a:lnTo>
                      <a:pt x="812801" y="677331"/>
                    </a:lnTo>
                    <a:cubicBezTo>
                      <a:pt x="812801" y="752149"/>
                      <a:pt x="752149" y="812801"/>
                      <a:pt x="677331" y="812801"/>
                    </a:cubicBezTo>
                    <a:lnTo>
                      <a:pt x="135470" y="812801"/>
                    </a:lnTo>
                    <a:cubicBezTo>
                      <a:pt x="60652" y="812801"/>
                      <a:pt x="0" y="752149"/>
                      <a:pt x="0" y="677331"/>
                    </a:cubicBezTo>
                    <a:lnTo>
                      <a:pt x="0" y="135470"/>
                    </a:lnTo>
                    <a:cubicBezTo>
                      <a:pt x="0" y="60652"/>
                      <a:pt x="60652" y="0"/>
                      <a:pt x="135470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5" name="组合 374"/>
            <p:cNvGrpSpPr/>
            <p:nvPr/>
          </p:nvGrpSpPr>
          <p:grpSpPr>
            <a:xfrm flipV="1">
              <a:off x="3042803" y="1474882"/>
              <a:ext cx="1037678" cy="1037678"/>
              <a:chOff x="2718953" y="4269121"/>
              <a:chExt cx="1037678" cy="1037678"/>
            </a:xfrm>
          </p:grpSpPr>
          <p:grpSp>
            <p:nvGrpSpPr>
              <p:cNvPr id="376" name="组合 375"/>
              <p:cNvGrpSpPr/>
              <p:nvPr/>
            </p:nvGrpSpPr>
            <p:grpSpPr>
              <a:xfrm>
                <a:off x="2718953" y="4269121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378" name="矩形 377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9" name="矩形 378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77" name="任意多边形 376"/>
              <p:cNvSpPr/>
              <p:nvPr/>
            </p:nvSpPr>
            <p:spPr>
              <a:xfrm>
                <a:off x="3039075" y="4512624"/>
                <a:ext cx="464147" cy="532608"/>
              </a:xfrm>
              <a:custGeom>
                <a:avLst/>
                <a:gdLst>
                  <a:gd name="connsiteX0" fmla="*/ 308757 w 712519"/>
                  <a:gd name="connsiteY0" fmla="*/ 0 h 817615"/>
                  <a:gd name="connsiteX1" fmla="*/ 403760 w 712519"/>
                  <a:gd name="connsiteY1" fmla="*/ 0 h 817615"/>
                  <a:gd name="connsiteX2" fmla="*/ 403760 w 712519"/>
                  <a:gd name="connsiteY2" fmla="*/ 83127 h 817615"/>
                  <a:gd name="connsiteX3" fmla="*/ 558140 w 712519"/>
                  <a:gd name="connsiteY3" fmla="*/ 83127 h 817615"/>
                  <a:gd name="connsiteX4" fmla="*/ 712519 w 712519"/>
                  <a:gd name="connsiteY4" fmla="*/ 237506 h 817615"/>
                  <a:gd name="connsiteX5" fmla="*/ 558140 w 712519"/>
                  <a:gd name="connsiteY5" fmla="*/ 391885 h 817615"/>
                  <a:gd name="connsiteX6" fmla="*/ 403760 w 712519"/>
                  <a:gd name="connsiteY6" fmla="*/ 391885 h 817615"/>
                  <a:gd name="connsiteX7" fmla="*/ 403760 w 712519"/>
                  <a:gd name="connsiteY7" fmla="*/ 771896 h 817615"/>
                  <a:gd name="connsiteX8" fmla="*/ 546263 w 712519"/>
                  <a:gd name="connsiteY8" fmla="*/ 771896 h 817615"/>
                  <a:gd name="connsiteX9" fmla="*/ 546263 w 712519"/>
                  <a:gd name="connsiteY9" fmla="*/ 817615 h 817615"/>
                  <a:gd name="connsiteX10" fmla="*/ 178128 w 712519"/>
                  <a:gd name="connsiteY10" fmla="*/ 817615 h 817615"/>
                  <a:gd name="connsiteX11" fmla="*/ 178128 w 712519"/>
                  <a:gd name="connsiteY11" fmla="*/ 771896 h 817615"/>
                  <a:gd name="connsiteX12" fmla="*/ 308757 w 712519"/>
                  <a:gd name="connsiteY12" fmla="*/ 771896 h 817615"/>
                  <a:gd name="connsiteX13" fmla="*/ 308757 w 712519"/>
                  <a:gd name="connsiteY13" fmla="*/ 391885 h 817615"/>
                  <a:gd name="connsiteX14" fmla="*/ 0 w 712519"/>
                  <a:gd name="connsiteY14" fmla="*/ 391885 h 817615"/>
                  <a:gd name="connsiteX15" fmla="*/ 0 w 712519"/>
                  <a:gd name="connsiteY15" fmla="*/ 83127 h 817615"/>
                  <a:gd name="connsiteX16" fmla="*/ 308757 w 712519"/>
                  <a:gd name="connsiteY16" fmla="*/ 83127 h 817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12519" h="817615">
                    <a:moveTo>
                      <a:pt x="308757" y="0"/>
                    </a:moveTo>
                    <a:lnTo>
                      <a:pt x="403760" y="0"/>
                    </a:lnTo>
                    <a:lnTo>
                      <a:pt x="403760" y="83127"/>
                    </a:lnTo>
                    <a:lnTo>
                      <a:pt x="558140" y="83127"/>
                    </a:lnTo>
                    <a:lnTo>
                      <a:pt x="712519" y="237506"/>
                    </a:lnTo>
                    <a:lnTo>
                      <a:pt x="558140" y="391885"/>
                    </a:lnTo>
                    <a:lnTo>
                      <a:pt x="403760" y="391885"/>
                    </a:lnTo>
                    <a:lnTo>
                      <a:pt x="403760" y="771896"/>
                    </a:lnTo>
                    <a:lnTo>
                      <a:pt x="546263" y="771896"/>
                    </a:lnTo>
                    <a:lnTo>
                      <a:pt x="546263" y="817615"/>
                    </a:lnTo>
                    <a:lnTo>
                      <a:pt x="178128" y="817615"/>
                    </a:lnTo>
                    <a:lnTo>
                      <a:pt x="178128" y="771896"/>
                    </a:lnTo>
                    <a:lnTo>
                      <a:pt x="308757" y="771896"/>
                    </a:lnTo>
                    <a:lnTo>
                      <a:pt x="308757" y="391885"/>
                    </a:lnTo>
                    <a:lnTo>
                      <a:pt x="0" y="391885"/>
                    </a:lnTo>
                    <a:lnTo>
                      <a:pt x="0" y="83127"/>
                    </a:lnTo>
                    <a:lnTo>
                      <a:pt x="308757" y="83127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0" name="组合 379"/>
            <p:cNvGrpSpPr/>
            <p:nvPr/>
          </p:nvGrpSpPr>
          <p:grpSpPr>
            <a:xfrm flipV="1">
              <a:off x="3042803" y="2504145"/>
              <a:ext cx="1037678" cy="1037678"/>
              <a:chOff x="2718953" y="3239858"/>
              <a:chExt cx="1037678" cy="1037678"/>
            </a:xfrm>
          </p:grpSpPr>
          <p:grpSp>
            <p:nvGrpSpPr>
              <p:cNvPr id="381" name="组合 380"/>
              <p:cNvGrpSpPr/>
              <p:nvPr/>
            </p:nvGrpSpPr>
            <p:grpSpPr>
              <a:xfrm>
                <a:off x="2718953" y="3239858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383" name="矩形 382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4" name="矩形 383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82" name="任意多边形 381"/>
              <p:cNvSpPr/>
              <p:nvPr/>
            </p:nvSpPr>
            <p:spPr>
              <a:xfrm>
                <a:off x="2959563" y="3538847"/>
                <a:ext cx="506296" cy="451262"/>
              </a:xfrm>
              <a:custGeom>
                <a:avLst/>
                <a:gdLst>
                  <a:gd name="connsiteX0" fmla="*/ 190005 w 546265"/>
                  <a:gd name="connsiteY0" fmla="*/ 201880 h 486888"/>
                  <a:gd name="connsiteX1" fmla="*/ 190005 w 546265"/>
                  <a:gd name="connsiteY1" fmla="*/ 320633 h 486888"/>
                  <a:gd name="connsiteX2" fmla="*/ 344384 w 546265"/>
                  <a:gd name="connsiteY2" fmla="*/ 320633 h 486888"/>
                  <a:gd name="connsiteX3" fmla="*/ 344384 w 546265"/>
                  <a:gd name="connsiteY3" fmla="*/ 201880 h 486888"/>
                  <a:gd name="connsiteX4" fmla="*/ 118753 w 546265"/>
                  <a:gd name="connsiteY4" fmla="*/ 0 h 486888"/>
                  <a:gd name="connsiteX5" fmla="*/ 190005 w 546265"/>
                  <a:gd name="connsiteY5" fmla="*/ 0 h 486888"/>
                  <a:gd name="connsiteX6" fmla="*/ 190005 w 546265"/>
                  <a:gd name="connsiteY6" fmla="*/ 142504 h 486888"/>
                  <a:gd name="connsiteX7" fmla="*/ 344384 w 546265"/>
                  <a:gd name="connsiteY7" fmla="*/ 142504 h 486888"/>
                  <a:gd name="connsiteX8" fmla="*/ 344384 w 546265"/>
                  <a:gd name="connsiteY8" fmla="*/ 0 h 486888"/>
                  <a:gd name="connsiteX9" fmla="*/ 415636 w 546265"/>
                  <a:gd name="connsiteY9" fmla="*/ 0 h 486888"/>
                  <a:gd name="connsiteX10" fmla="*/ 415636 w 546265"/>
                  <a:gd name="connsiteY10" fmla="*/ 142504 h 486888"/>
                  <a:gd name="connsiteX11" fmla="*/ 546265 w 546265"/>
                  <a:gd name="connsiteY11" fmla="*/ 142504 h 486888"/>
                  <a:gd name="connsiteX12" fmla="*/ 546265 w 546265"/>
                  <a:gd name="connsiteY12" fmla="*/ 201880 h 486888"/>
                  <a:gd name="connsiteX13" fmla="*/ 415636 w 546265"/>
                  <a:gd name="connsiteY13" fmla="*/ 201880 h 486888"/>
                  <a:gd name="connsiteX14" fmla="*/ 415636 w 546265"/>
                  <a:gd name="connsiteY14" fmla="*/ 320633 h 486888"/>
                  <a:gd name="connsiteX15" fmla="*/ 546265 w 546265"/>
                  <a:gd name="connsiteY15" fmla="*/ 320633 h 486888"/>
                  <a:gd name="connsiteX16" fmla="*/ 546265 w 546265"/>
                  <a:gd name="connsiteY16" fmla="*/ 380009 h 486888"/>
                  <a:gd name="connsiteX17" fmla="*/ 415636 w 546265"/>
                  <a:gd name="connsiteY17" fmla="*/ 380009 h 486888"/>
                  <a:gd name="connsiteX18" fmla="*/ 415636 w 546265"/>
                  <a:gd name="connsiteY18" fmla="*/ 486888 h 486888"/>
                  <a:gd name="connsiteX19" fmla="*/ 344384 w 546265"/>
                  <a:gd name="connsiteY19" fmla="*/ 486888 h 486888"/>
                  <a:gd name="connsiteX20" fmla="*/ 344384 w 546265"/>
                  <a:gd name="connsiteY20" fmla="*/ 380009 h 486888"/>
                  <a:gd name="connsiteX21" fmla="*/ 190005 w 546265"/>
                  <a:gd name="connsiteY21" fmla="*/ 380009 h 486888"/>
                  <a:gd name="connsiteX22" fmla="*/ 190005 w 546265"/>
                  <a:gd name="connsiteY22" fmla="*/ 486888 h 486888"/>
                  <a:gd name="connsiteX23" fmla="*/ 118753 w 546265"/>
                  <a:gd name="connsiteY23" fmla="*/ 486888 h 486888"/>
                  <a:gd name="connsiteX24" fmla="*/ 118753 w 546265"/>
                  <a:gd name="connsiteY24" fmla="*/ 380009 h 486888"/>
                  <a:gd name="connsiteX25" fmla="*/ 0 w 546265"/>
                  <a:gd name="connsiteY25" fmla="*/ 380009 h 486888"/>
                  <a:gd name="connsiteX26" fmla="*/ 0 w 546265"/>
                  <a:gd name="connsiteY26" fmla="*/ 320633 h 486888"/>
                  <a:gd name="connsiteX27" fmla="*/ 118753 w 546265"/>
                  <a:gd name="connsiteY27" fmla="*/ 320633 h 486888"/>
                  <a:gd name="connsiteX28" fmla="*/ 118753 w 546265"/>
                  <a:gd name="connsiteY28" fmla="*/ 201880 h 486888"/>
                  <a:gd name="connsiteX29" fmla="*/ 0 w 546265"/>
                  <a:gd name="connsiteY29" fmla="*/ 201880 h 486888"/>
                  <a:gd name="connsiteX30" fmla="*/ 0 w 546265"/>
                  <a:gd name="connsiteY30" fmla="*/ 142504 h 486888"/>
                  <a:gd name="connsiteX31" fmla="*/ 118753 w 546265"/>
                  <a:gd name="connsiteY31" fmla="*/ 142504 h 486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546265" h="486888">
                    <a:moveTo>
                      <a:pt x="190005" y="201880"/>
                    </a:moveTo>
                    <a:lnTo>
                      <a:pt x="190005" y="320633"/>
                    </a:lnTo>
                    <a:lnTo>
                      <a:pt x="344384" y="320633"/>
                    </a:lnTo>
                    <a:lnTo>
                      <a:pt x="344384" y="201880"/>
                    </a:lnTo>
                    <a:close/>
                    <a:moveTo>
                      <a:pt x="118753" y="0"/>
                    </a:moveTo>
                    <a:lnTo>
                      <a:pt x="190005" y="0"/>
                    </a:lnTo>
                    <a:lnTo>
                      <a:pt x="190005" y="142504"/>
                    </a:lnTo>
                    <a:lnTo>
                      <a:pt x="344384" y="142504"/>
                    </a:lnTo>
                    <a:lnTo>
                      <a:pt x="344384" y="0"/>
                    </a:lnTo>
                    <a:lnTo>
                      <a:pt x="415636" y="0"/>
                    </a:lnTo>
                    <a:lnTo>
                      <a:pt x="415636" y="142504"/>
                    </a:lnTo>
                    <a:lnTo>
                      <a:pt x="546265" y="142504"/>
                    </a:lnTo>
                    <a:lnTo>
                      <a:pt x="546265" y="201880"/>
                    </a:lnTo>
                    <a:lnTo>
                      <a:pt x="415636" y="201880"/>
                    </a:lnTo>
                    <a:lnTo>
                      <a:pt x="415636" y="320633"/>
                    </a:lnTo>
                    <a:lnTo>
                      <a:pt x="546265" y="320633"/>
                    </a:lnTo>
                    <a:lnTo>
                      <a:pt x="546265" y="380009"/>
                    </a:lnTo>
                    <a:lnTo>
                      <a:pt x="415636" y="380009"/>
                    </a:lnTo>
                    <a:lnTo>
                      <a:pt x="415636" y="486888"/>
                    </a:lnTo>
                    <a:lnTo>
                      <a:pt x="344384" y="486888"/>
                    </a:lnTo>
                    <a:lnTo>
                      <a:pt x="344384" y="380009"/>
                    </a:lnTo>
                    <a:lnTo>
                      <a:pt x="190005" y="380009"/>
                    </a:lnTo>
                    <a:lnTo>
                      <a:pt x="190005" y="486888"/>
                    </a:lnTo>
                    <a:lnTo>
                      <a:pt x="118753" y="486888"/>
                    </a:lnTo>
                    <a:lnTo>
                      <a:pt x="118753" y="380009"/>
                    </a:lnTo>
                    <a:lnTo>
                      <a:pt x="0" y="380009"/>
                    </a:lnTo>
                    <a:lnTo>
                      <a:pt x="0" y="320633"/>
                    </a:lnTo>
                    <a:lnTo>
                      <a:pt x="118753" y="320633"/>
                    </a:lnTo>
                    <a:lnTo>
                      <a:pt x="118753" y="201880"/>
                    </a:lnTo>
                    <a:lnTo>
                      <a:pt x="0" y="201880"/>
                    </a:lnTo>
                    <a:lnTo>
                      <a:pt x="0" y="142504"/>
                    </a:lnTo>
                    <a:lnTo>
                      <a:pt x="118753" y="142504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90" name="组合 389"/>
            <p:cNvGrpSpPr/>
            <p:nvPr/>
          </p:nvGrpSpPr>
          <p:grpSpPr>
            <a:xfrm flipV="1">
              <a:off x="4072066" y="1474882"/>
              <a:ext cx="1037678" cy="1037678"/>
              <a:chOff x="3748216" y="4269121"/>
              <a:chExt cx="1037678" cy="1037678"/>
            </a:xfrm>
          </p:grpSpPr>
          <p:grpSp>
            <p:nvGrpSpPr>
              <p:cNvPr id="391" name="组合 390"/>
              <p:cNvGrpSpPr/>
              <p:nvPr/>
            </p:nvGrpSpPr>
            <p:grpSpPr>
              <a:xfrm>
                <a:off x="3748216" y="4269121"/>
                <a:ext cx="1037678" cy="1037678"/>
                <a:chOff x="-1781726" y="512424"/>
                <a:chExt cx="1037678" cy="1037678"/>
              </a:xfrm>
            </p:grpSpPr>
            <p:sp>
              <p:nvSpPr>
                <p:cNvPr id="393" name="矩形 392"/>
                <p:cNvSpPr/>
                <p:nvPr/>
              </p:nvSpPr>
              <p:spPr>
                <a:xfrm>
                  <a:off x="-1781726" y="512424"/>
                  <a:ext cx="1037678" cy="10376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4" name="矩形 393"/>
                <p:cNvSpPr/>
                <p:nvPr/>
              </p:nvSpPr>
              <p:spPr>
                <a:xfrm>
                  <a:off x="-1725851" y="568299"/>
                  <a:ext cx="925929" cy="9259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92" name="任意多边形 391"/>
              <p:cNvSpPr/>
              <p:nvPr/>
            </p:nvSpPr>
            <p:spPr>
              <a:xfrm>
                <a:off x="3946359" y="4556725"/>
                <a:ext cx="659362" cy="560460"/>
              </a:xfrm>
              <a:custGeom>
                <a:avLst/>
                <a:gdLst>
                  <a:gd name="connsiteX0" fmla="*/ 203806 w 903111"/>
                  <a:gd name="connsiteY0" fmla="*/ 371709 h 767647"/>
                  <a:gd name="connsiteX1" fmla="*/ 694460 w 903111"/>
                  <a:gd name="connsiteY1" fmla="*/ 371709 h 767647"/>
                  <a:gd name="connsiteX2" fmla="*/ 694460 w 903111"/>
                  <a:gd name="connsiteY2" fmla="*/ 429696 h 767647"/>
                  <a:gd name="connsiteX3" fmla="*/ 203806 w 903111"/>
                  <a:gd name="connsiteY3" fmla="*/ 429696 h 767647"/>
                  <a:gd name="connsiteX4" fmla="*/ 203806 w 903111"/>
                  <a:gd name="connsiteY4" fmla="*/ 193289 h 767647"/>
                  <a:gd name="connsiteX5" fmla="*/ 694460 w 903111"/>
                  <a:gd name="connsiteY5" fmla="*/ 193289 h 767647"/>
                  <a:gd name="connsiteX6" fmla="*/ 694460 w 903111"/>
                  <a:gd name="connsiteY6" fmla="*/ 251276 h 767647"/>
                  <a:gd name="connsiteX7" fmla="*/ 203806 w 903111"/>
                  <a:gd name="connsiteY7" fmla="*/ 251276 h 767647"/>
                  <a:gd name="connsiteX8" fmla="*/ 131964 w 903111"/>
                  <a:gd name="connsiteY8" fmla="*/ 38158 h 767647"/>
                  <a:gd name="connsiteX9" fmla="*/ 38767 w 903111"/>
                  <a:gd name="connsiteY9" fmla="*/ 131355 h 767647"/>
                  <a:gd name="connsiteX10" fmla="*/ 38767 w 903111"/>
                  <a:gd name="connsiteY10" fmla="*/ 364341 h 767647"/>
                  <a:gd name="connsiteX11" fmla="*/ 38767 w 903111"/>
                  <a:gd name="connsiteY11" fmla="*/ 504131 h 767647"/>
                  <a:gd name="connsiteX12" fmla="*/ 131964 w 903111"/>
                  <a:gd name="connsiteY12" fmla="*/ 597328 h 767647"/>
                  <a:gd name="connsiteX13" fmla="*/ 176299 w 903111"/>
                  <a:gd name="connsiteY13" fmla="*/ 597328 h 767647"/>
                  <a:gd name="connsiteX14" fmla="*/ 359173 w 903111"/>
                  <a:gd name="connsiteY14" fmla="*/ 726070 h 767647"/>
                  <a:gd name="connsiteX15" fmla="*/ 337993 w 903111"/>
                  <a:gd name="connsiteY15" fmla="*/ 606249 h 767647"/>
                  <a:gd name="connsiteX16" fmla="*/ 770761 w 903111"/>
                  <a:gd name="connsiteY16" fmla="*/ 597328 h 767647"/>
                  <a:gd name="connsiteX17" fmla="*/ 863958 w 903111"/>
                  <a:gd name="connsiteY17" fmla="*/ 504131 h 767647"/>
                  <a:gd name="connsiteX18" fmla="*/ 863958 w 903111"/>
                  <a:gd name="connsiteY18" fmla="*/ 364341 h 767647"/>
                  <a:gd name="connsiteX19" fmla="*/ 863958 w 903111"/>
                  <a:gd name="connsiteY19" fmla="*/ 131355 h 767647"/>
                  <a:gd name="connsiteX20" fmla="*/ 770761 w 903111"/>
                  <a:gd name="connsiteY20" fmla="*/ 38158 h 767647"/>
                  <a:gd name="connsiteX21" fmla="*/ 382597 w 903111"/>
                  <a:gd name="connsiteY21" fmla="*/ 38158 h 767647"/>
                  <a:gd name="connsiteX22" fmla="*/ 176299 w 903111"/>
                  <a:gd name="connsiteY22" fmla="*/ 38158 h 767647"/>
                  <a:gd name="connsiteX23" fmla="*/ 105365 w 903111"/>
                  <a:gd name="connsiteY23" fmla="*/ 0 h 767647"/>
                  <a:gd name="connsiteX24" fmla="*/ 150519 w 903111"/>
                  <a:gd name="connsiteY24" fmla="*/ 0 h 767647"/>
                  <a:gd name="connsiteX25" fmla="*/ 376296 w 903111"/>
                  <a:gd name="connsiteY25" fmla="*/ 0 h 767647"/>
                  <a:gd name="connsiteX26" fmla="*/ 797746 w 903111"/>
                  <a:gd name="connsiteY26" fmla="*/ 0 h 767647"/>
                  <a:gd name="connsiteX27" fmla="*/ 903111 w 903111"/>
                  <a:gd name="connsiteY27" fmla="*/ 105365 h 767647"/>
                  <a:gd name="connsiteX28" fmla="*/ 903111 w 903111"/>
                  <a:gd name="connsiteY28" fmla="*/ 368771 h 767647"/>
                  <a:gd name="connsiteX29" fmla="*/ 903111 w 903111"/>
                  <a:gd name="connsiteY29" fmla="*/ 526813 h 767647"/>
                  <a:gd name="connsiteX30" fmla="*/ 797746 w 903111"/>
                  <a:gd name="connsiteY30" fmla="*/ 632178 h 767647"/>
                  <a:gd name="connsiteX31" fmla="*/ 376296 w 903111"/>
                  <a:gd name="connsiteY31" fmla="*/ 632178 h 767647"/>
                  <a:gd name="connsiteX32" fmla="*/ 387588 w 903111"/>
                  <a:gd name="connsiteY32" fmla="*/ 767647 h 767647"/>
                  <a:gd name="connsiteX33" fmla="*/ 150519 w 903111"/>
                  <a:gd name="connsiteY33" fmla="*/ 632178 h 767647"/>
                  <a:gd name="connsiteX34" fmla="*/ 105365 w 903111"/>
                  <a:gd name="connsiteY34" fmla="*/ 632178 h 767647"/>
                  <a:gd name="connsiteX35" fmla="*/ 0 w 903111"/>
                  <a:gd name="connsiteY35" fmla="*/ 526813 h 767647"/>
                  <a:gd name="connsiteX36" fmla="*/ 0 w 903111"/>
                  <a:gd name="connsiteY36" fmla="*/ 368771 h 767647"/>
                  <a:gd name="connsiteX37" fmla="*/ 0 w 903111"/>
                  <a:gd name="connsiteY37" fmla="*/ 105365 h 767647"/>
                  <a:gd name="connsiteX38" fmla="*/ 105365 w 903111"/>
                  <a:gd name="connsiteY38" fmla="*/ 0 h 767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903111" h="767647">
                    <a:moveTo>
                      <a:pt x="203806" y="371709"/>
                    </a:moveTo>
                    <a:lnTo>
                      <a:pt x="694460" y="371709"/>
                    </a:lnTo>
                    <a:lnTo>
                      <a:pt x="694460" y="429696"/>
                    </a:lnTo>
                    <a:lnTo>
                      <a:pt x="203806" y="429696"/>
                    </a:lnTo>
                    <a:close/>
                    <a:moveTo>
                      <a:pt x="203806" y="193289"/>
                    </a:moveTo>
                    <a:lnTo>
                      <a:pt x="694460" y="193289"/>
                    </a:lnTo>
                    <a:lnTo>
                      <a:pt x="694460" y="251276"/>
                    </a:lnTo>
                    <a:lnTo>
                      <a:pt x="203806" y="251276"/>
                    </a:lnTo>
                    <a:close/>
                    <a:moveTo>
                      <a:pt x="131964" y="38158"/>
                    </a:moveTo>
                    <a:cubicBezTo>
                      <a:pt x="80493" y="38158"/>
                      <a:pt x="38767" y="79884"/>
                      <a:pt x="38767" y="131355"/>
                    </a:cubicBezTo>
                    <a:lnTo>
                      <a:pt x="38767" y="364341"/>
                    </a:lnTo>
                    <a:lnTo>
                      <a:pt x="38767" y="504131"/>
                    </a:lnTo>
                    <a:cubicBezTo>
                      <a:pt x="38767" y="555602"/>
                      <a:pt x="80493" y="597328"/>
                      <a:pt x="131964" y="597328"/>
                    </a:cubicBezTo>
                    <a:lnTo>
                      <a:pt x="176299" y="597328"/>
                    </a:lnTo>
                    <a:lnTo>
                      <a:pt x="359173" y="726070"/>
                    </a:lnTo>
                    <a:lnTo>
                      <a:pt x="337993" y="606249"/>
                    </a:lnTo>
                    <a:lnTo>
                      <a:pt x="770761" y="597328"/>
                    </a:lnTo>
                    <a:cubicBezTo>
                      <a:pt x="822232" y="597328"/>
                      <a:pt x="863958" y="555602"/>
                      <a:pt x="863958" y="504131"/>
                    </a:cubicBezTo>
                    <a:lnTo>
                      <a:pt x="863958" y="364341"/>
                    </a:lnTo>
                    <a:lnTo>
                      <a:pt x="863958" y="131355"/>
                    </a:lnTo>
                    <a:cubicBezTo>
                      <a:pt x="863958" y="79884"/>
                      <a:pt x="822232" y="38158"/>
                      <a:pt x="770761" y="38158"/>
                    </a:cubicBezTo>
                    <a:lnTo>
                      <a:pt x="382597" y="38158"/>
                    </a:lnTo>
                    <a:lnTo>
                      <a:pt x="176299" y="38158"/>
                    </a:lnTo>
                    <a:close/>
                    <a:moveTo>
                      <a:pt x="105365" y="0"/>
                    </a:moveTo>
                    <a:lnTo>
                      <a:pt x="150519" y="0"/>
                    </a:lnTo>
                    <a:lnTo>
                      <a:pt x="376296" y="0"/>
                    </a:lnTo>
                    <a:lnTo>
                      <a:pt x="797746" y="0"/>
                    </a:lnTo>
                    <a:cubicBezTo>
                      <a:pt x="855937" y="0"/>
                      <a:pt x="903111" y="47174"/>
                      <a:pt x="903111" y="105365"/>
                    </a:cubicBezTo>
                    <a:lnTo>
                      <a:pt x="903111" y="368771"/>
                    </a:lnTo>
                    <a:lnTo>
                      <a:pt x="903111" y="526813"/>
                    </a:lnTo>
                    <a:cubicBezTo>
                      <a:pt x="903111" y="585004"/>
                      <a:pt x="855937" y="632178"/>
                      <a:pt x="797746" y="632178"/>
                    </a:cubicBezTo>
                    <a:lnTo>
                      <a:pt x="376296" y="632178"/>
                    </a:lnTo>
                    <a:lnTo>
                      <a:pt x="387588" y="767647"/>
                    </a:lnTo>
                    <a:lnTo>
                      <a:pt x="150519" y="632178"/>
                    </a:lnTo>
                    <a:lnTo>
                      <a:pt x="105365" y="632178"/>
                    </a:lnTo>
                    <a:cubicBezTo>
                      <a:pt x="47174" y="632178"/>
                      <a:pt x="0" y="585004"/>
                      <a:pt x="0" y="526813"/>
                    </a:cubicBezTo>
                    <a:lnTo>
                      <a:pt x="0" y="368771"/>
                    </a:lnTo>
                    <a:lnTo>
                      <a:pt x="0" y="105365"/>
                    </a:lnTo>
                    <a:cubicBezTo>
                      <a:pt x="0" y="47174"/>
                      <a:pt x="47174" y="0"/>
                      <a:pt x="105365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9" name="直角三角形 178"/>
            <p:cNvSpPr/>
            <p:nvPr/>
          </p:nvSpPr>
          <p:spPr>
            <a:xfrm rot="10800000" flipH="1" flipV="1">
              <a:off x="5110998" y="1468419"/>
              <a:ext cx="2052000" cy="2052000"/>
            </a:xfrm>
            <a:prstGeom prst="rtTriangle">
              <a:avLst/>
            </a:prstGeom>
            <a:solidFill>
              <a:srgbClr val="96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等腰三角形 4"/>
            <p:cNvSpPr/>
            <p:nvPr/>
          </p:nvSpPr>
          <p:spPr>
            <a:xfrm rot="16200000" flipV="1">
              <a:off x="5103309" y="3468360"/>
              <a:ext cx="71037" cy="64316"/>
            </a:xfrm>
            <a:custGeom>
              <a:avLst/>
              <a:gdLst>
                <a:gd name="connsiteX0" fmla="*/ 0 w 4170356"/>
                <a:gd name="connsiteY0" fmla="*/ 2057400 h 2057400"/>
                <a:gd name="connsiteX1" fmla="*/ 2085178 w 4170356"/>
                <a:gd name="connsiteY1" fmla="*/ 0 h 2057400"/>
                <a:gd name="connsiteX2" fmla="*/ 4170356 w 4170356"/>
                <a:gd name="connsiteY2" fmla="*/ 2057400 h 2057400"/>
                <a:gd name="connsiteX3" fmla="*/ 0 w 4170356"/>
                <a:gd name="connsiteY3" fmla="*/ 2057400 h 2057400"/>
                <a:gd name="connsiteX0" fmla="*/ 0 w 4170356"/>
                <a:gd name="connsiteY0" fmla="*/ 2082306 h 2082306"/>
                <a:gd name="connsiteX1" fmla="*/ 2092294 w 4170356"/>
                <a:gd name="connsiteY1" fmla="*/ 0 h 2082306"/>
                <a:gd name="connsiteX2" fmla="*/ 4170356 w 4170356"/>
                <a:gd name="connsiteY2" fmla="*/ 2082306 h 2082306"/>
                <a:gd name="connsiteX3" fmla="*/ 0 w 4170356"/>
                <a:gd name="connsiteY3" fmla="*/ 2082306 h 2082306"/>
                <a:gd name="connsiteX0" fmla="*/ 0 w 3158994"/>
                <a:gd name="connsiteY0" fmla="*/ 2082306 h 2082306"/>
                <a:gd name="connsiteX1" fmla="*/ 2092294 w 3158994"/>
                <a:gd name="connsiteY1" fmla="*/ 0 h 2082306"/>
                <a:gd name="connsiteX2" fmla="*/ 3158994 w 3158994"/>
                <a:gd name="connsiteY2" fmla="*/ 1072656 h 2082306"/>
                <a:gd name="connsiteX3" fmla="*/ 0 w 3158994"/>
                <a:gd name="connsiteY3" fmla="*/ 2082306 h 2082306"/>
                <a:gd name="connsiteX0" fmla="*/ 0 w 2039617"/>
                <a:gd name="connsiteY0" fmla="*/ 977405 h 1072656"/>
                <a:gd name="connsiteX1" fmla="*/ 972917 w 2039617"/>
                <a:gd name="connsiteY1" fmla="*/ 0 h 1072656"/>
                <a:gd name="connsiteX2" fmla="*/ 2039617 w 2039617"/>
                <a:gd name="connsiteY2" fmla="*/ 1072656 h 1072656"/>
                <a:gd name="connsiteX3" fmla="*/ 0 w 2039617"/>
                <a:gd name="connsiteY3" fmla="*/ 977405 h 1072656"/>
                <a:gd name="connsiteX0" fmla="*/ 0 w 2039617"/>
                <a:gd name="connsiteY0" fmla="*/ 977405 h 1072656"/>
                <a:gd name="connsiteX1" fmla="*/ 906579 w 2039617"/>
                <a:gd name="connsiteY1" fmla="*/ 61562 h 1072656"/>
                <a:gd name="connsiteX2" fmla="*/ 972917 w 2039617"/>
                <a:gd name="connsiteY2" fmla="*/ 0 h 1072656"/>
                <a:gd name="connsiteX3" fmla="*/ 2039617 w 2039617"/>
                <a:gd name="connsiteY3" fmla="*/ 1072656 h 1072656"/>
                <a:gd name="connsiteX4" fmla="*/ 0 w 2039617"/>
                <a:gd name="connsiteY4" fmla="*/ 977405 h 1072656"/>
                <a:gd name="connsiteX0" fmla="*/ 0 w 2039617"/>
                <a:gd name="connsiteY0" fmla="*/ 977405 h 1072656"/>
                <a:gd name="connsiteX1" fmla="*/ 906579 w 2039617"/>
                <a:gd name="connsiteY1" fmla="*/ 61562 h 1072656"/>
                <a:gd name="connsiteX2" fmla="*/ 972917 w 2039617"/>
                <a:gd name="connsiteY2" fmla="*/ 0 h 1072656"/>
                <a:gd name="connsiteX3" fmla="*/ 1042864 w 2039617"/>
                <a:gd name="connsiteY3" fmla="*/ 64316 h 1072656"/>
                <a:gd name="connsiteX4" fmla="*/ 2039617 w 2039617"/>
                <a:gd name="connsiteY4" fmla="*/ 1072656 h 1072656"/>
                <a:gd name="connsiteX5" fmla="*/ 0 w 2039617"/>
                <a:gd name="connsiteY5" fmla="*/ 977405 h 1072656"/>
                <a:gd name="connsiteX0" fmla="*/ 1133038 w 1133038"/>
                <a:gd name="connsiteY0" fmla="*/ 1072656 h 1072656"/>
                <a:gd name="connsiteX1" fmla="*/ 0 w 1133038"/>
                <a:gd name="connsiteY1" fmla="*/ 61562 h 1072656"/>
                <a:gd name="connsiteX2" fmla="*/ 66338 w 1133038"/>
                <a:gd name="connsiteY2" fmla="*/ 0 h 1072656"/>
                <a:gd name="connsiteX3" fmla="*/ 136285 w 1133038"/>
                <a:gd name="connsiteY3" fmla="*/ 64316 h 1072656"/>
                <a:gd name="connsiteX4" fmla="*/ 1133038 w 1133038"/>
                <a:gd name="connsiteY4" fmla="*/ 1072656 h 1072656"/>
                <a:gd name="connsiteX0" fmla="*/ 136285 w 136285"/>
                <a:gd name="connsiteY0" fmla="*/ 64316 h 64316"/>
                <a:gd name="connsiteX1" fmla="*/ 0 w 136285"/>
                <a:gd name="connsiteY1" fmla="*/ 61562 h 64316"/>
                <a:gd name="connsiteX2" fmla="*/ 66338 w 136285"/>
                <a:gd name="connsiteY2" fmla="*/ 0 h 64316"/>
                <a:gd name="connsiteX3" fmla="*/ 136285 w 136285"/>
                <a:gd name="connsiteY3" fmla="*/ 64316 h 64316"/>
                <a:gd name="connsiteX0" fmla="*/ 136285 w 136285"/>
                <a:gd name="connsiteY0" fmla="*/ 64316 h 64316"/>
                <a:gd name="connsiteX1" fmla="*/ 63055 w 136285"/>
                <a:gd name="connsiteY1" fmla="*/ 63205 h 64316"/>
                <a:gd name="connsiteX2" fmla="*/ 0 w 136285"/>
                <a:gd name="connsiteY2" fmla="*/ 61562 h 64316"/>
                <a:gd name="connsiteX3" fmla="*/ 66338 w 136285"/>
                <a:gd name="connsiteY3" fmla="*/ 0 h 64316"/>
                <a:gd name="connsiteX4" fmla="*/ 136285 w 136285"/>
                <a:gd name="connsiteY4" fmla="*/ 64316 h 64316"/>
                <a:gd name="connsiteX0" fmla="*/ 73230 w 73230"/>
                <a:gd name="connsiteY0" fmla="*/ 64316 h 64316"/>
                <a:gd name="connsiteX1" fmla="*/ 0 w 73230"/>
                <a:gd name="connsiteY1" fmla="*/ 63205 h 64316"/>
                <a:gd name="connsiteX2" fmla="*/ 3283 w 73230"/>
                <a:gd name="connsiteY2" fmla="*/ 0 h 64316"/>
                <a:gd name="connsiteX3" fmla="*/ 73230 w 73230"/>
                <a:gd name="connsiteY3" fmla="*/ 64316 h 64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230" h="64316">
                  <a:moveTo>
                    <a:pt x="73230" y="64316"/>
                  </a:moveTo>
                  <a:lnTo>
                    <a:pt x="0" y="63205"/>
                  </a:lnTo>
                  <a:lnTo>
                    <a:pt x="3283" y="0"/>
                  </a:lnTo>
                  <a:lnTo>
                    <a:pt x="73230" y="64316"/>
                  </a:lnTo>
                  <a:close/>
                </a:path>
              </a:pathLst>
            </a:custGeom>
            <a:solidFill>
              <a:srgbClr val="68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" name="任意多边形 70"/>
          <p:cNvSpPr/>
          <p:nvPr/>
        </p:nvSpPr>
        <p:spPr>
          <a:xfrm rot="20285560">
            <a:off x="3057832" y="1364904"/>
            <a:ext cx="4148923" cy="2167837"/>
          </a:xfrm>
          <a:custGeom>
            <a:avLst/>
            <a:gdLst>
              <a:gd name="connsiteX0" fmla="*/ 0 w 4141694"/>
              <a:gd name="connsiteY0" fmla="*/ 1559859 h 2043953"/>
              <a:gd name="connsiteX1" fmla="*/ 4141694 w 4141694"/>
              <a:gd name="connsiteY1" fmla="*/ 2043953 h 2043953"/>
              <a:gd name="connsiteX2" fmla="*/ 4141694 w 4141694"/>
              <a:gd name="connsiteY2" fmla="*/ 0 h 2043953"/>
              <a:gd name="connsiteX3" fmla="*/ 0 w 4141694"/>
              <a:gd name="connsiteY3" fmla="*/ 0 h 2043953"/>
              <a:gd name="connsiteX4" fmla="*/ 0 w 4141694"/>
              <a:gd name="connsiteY4" fmla="*/ 1559859 h 2043953"/>
              <a:gd name="connsiteX0" fmla="*/ 0 w 4141694"/>
              <a:gd name="connsiteY0" fmla="*/ 1247888 h 2043953"/>
              <a:gd name="connsiteX1" fmla="*/ 4141694 w 4141694"/>
              <a:gd name="connsiteY1" fmla="*/ 2043953 h 2043953"/>
              <a:gd name="connsiteX2" fmla="*/ 4141694 w 4141694"/>
              <a:gd name="connsiteY2" fmla="*/ 0 h 2043953"/>
              <a:gd name="connsiteX3" fmla="*/ 0 w 4141694"/>
              <a:gd name="connsiteY3" fmla="*/ 0 h 2043953"/>
              <a:gd name="connsiteX4" fmla="*/ 0 w 4141694"/>
              <a:gd name="connsiteY4" fmla="*/ 1247888 h 2043953"/>
              <a:gd name="connsiteX0" fmla="*/ 0 w 4141694"/>
              <a:gd name="connsiteY0" fmla="*/ 1247889 h 2043954"/>
              <a:gd name="connsiteX1" fmla="*/ 4141694 w 4141694"/>
              <a:gd name="connsiteY1" fmla="*/ 2043954 h 2043954"/>
              <a:gd name="connsiteX2" fmla="*/ 4141694 w 4141694"/>
              <a:gd name="connsiteY2" fmla="*/ 1 h 2043954"/>
              <a:gd name="connsiteX3" fmla="*/ 2086985 w 4141694"/>
              <a:gd name="connsiteY3" fmla="*/ 0 h 2043954"/>
              <a:gd name="connsiteX4" fmla="*/ 0 w 4141694"/>
              <a:gd name="connsiteY4" fmla="*/ 1 h 2043954"/>
              <a:gd name="connsiteX5" fmla="*/ 0 w 4141694"/>
              <a:gd name="connsiteY5" fmla="*/ 1247889 h 2043954"/>
              <a:gd name="connsiteX0" fmla="*/ 0 w 4141694"/>
              <a:gd name="connsiteY0" fmla="*/ 1247889 h 2043954"/>
              <a:gd name="connsiteX1" fmla="*/ 4141694 w 4141694"/>
              <a:gd name="connsiteY1" fmla="*/ 2043954 h 2043954"/>
              <a:gd name="connsiteX2" fmla="*/ 2086985 w 4141694"/>
              <a:gd name="connsiteY2" fmla="*/ 0 h 2043954"/>
              <a:gd name="connsiteX3" fmla="*/ 0 w 4141694"/>
              <a:gd name="connsiteY3" fmla="*/ 1 h 2043954"/>
              <a:gd name="connsiteX4" fmla="*/ 0 w 4141694"/>
              <a:gd name="connsiteY4" fmla="*/ 1247889 h 2043954"/>
              <a:gd name="connsiteX0" fmla="*/ 0 w 4142252"/>
              <a:gd name="connsiteY0" fmla="*/ 699250 h 2043954"/>
              <a:gd name="connsiteX1" fmla="*/ 4142252 w 4142252"/>
              <a:gd name="connsiteY1" fmla="*/ 2043954 h 2043954"/>
              <a:gd name="connsiteX2" fmla="*/ 2087543 w 4142252"/>
              <a:gd name="connsiteY2" fmla="*/ 0 h 2043954"/>
              <a:gd name="connsiteX3" fmla="*/ 558 w 4142252"/>
              <a:gd name="connsiteY3" fmla="*/ 1 h 2043954"/>
              <a:gd name="connsiteX4" fmla="*/ 0 w 4142252"/>
              <a:gd name="connsiteY4" fmla="*/ 699250 h 2043954"/>
              <a:gd name="connsiteX0" fmla="*/ 15956 w 4141694"/>
              <a:gd name="connsiteY0" fmla="*/ 377368 h 2043954"/>
              <a:gd name="connsiteX1" fmla="*/ 4141694 w 4141694"/>
              <a:gd name="connsiteY1" fmla="*/ 2043954 h 2043954"/>
              <a:gd name="connsiteX2" fmla="*/ 2086985 w 4141694"/>
              <a:gd name="connsiteY2" fmla="*/ 0 h 2043954"/>
              <a:gd name="connsiteX3" fmla="*/ 0 w 4141694"/>
              <a:gd name="connsiteY3" fmla="*/ 1 h 2043954"/>
              <a:gd name="connsiteX4" fmla="*/ 15956 w 4141694"/>
              <a:gd name="connsiteY4" fmla="*/ 377368 h 2043954"/>
              <a:gd name="connsiteX0" fmla="*/ 15956 w 4127573"/>
              <a:gd name="connsiteY0" fmla="*/ 377368 h 2028009"/>
              <a:gd name="connsiteX1" fmla="*/ 4127573 w 4127573"/>
              <a:gd name="connsiteY1" fmla="*/ 2028009 h 2028009"/>
              <a:gd name="connsiteX2" fmla="*/ 2086985 w 4127573"/>
              <a:gd name="connsiteY2" fmla="*/ 0 h 2028009"/>
              <a:gd name="connsiteX3" fmla="*/ 0 w 4127573"/>
              <a:gd name="connsiteY3" fmla="*/ 1 h 2028009"/>
              <a:gd name="connsiteX4" fmla="*/ 15956 w 4127573"/>
              <a:gd name="connsiteY4" fmla="*/ 377368 h 2028009"/>
              <a:gd name="connsiteX0" fmla="*/ 0 w 4111617"/>
              <a:gd name="connsiteY0" fmla="*/ 377368 h 2028009"/>
              <a:gd name="connsiteX1" fmla="*/ 4111617 w 4111617"/>
              <a:gd name="connsiteY1" fmla="*/ 2028009 h 2028009"/>
              <a:gd name="connsiteX2" fmla="*/ 2071029 w 4111617"/>
              <a:gd name="connsiteY2" fmla="*/ 0 h 2028009"/>
              <a:gd name="connsiteX3" fmla="*/ 212658 w 4111617"/>
              <a:gd name="connsiteY3" fmla="*/ 76447 h 2028009"/>
              <a:gd name="connsiteX4" fmla="*/ 0 w 4111617"/>
              <a:gd name="connsiteY4" fmla="*/ 377368 h 2028009"/>
              <a:gd name="connsiteX0" fmla="*/ 0 w 4111617"/>
              <a:gd name="connsiteY0" fmla="*/ 377368 h 2028009"/>
              <a:gd name="connsiteX1" fmla="*/ 4111617 w 4111617"/>
              <a:gd name="connsiteY1" fmla="*/ 2028009 h 2028009"/>
              <a:gd name="connsiteX2" fmla="*/ 2071029 w 4111617"/>
              <a:gd name="connsiteY2" fmla="*/ 0 h 2028009"/>
              <a:gd name="connsiteX3" fmla="*/ 35787 w 4111617"/>
              <a:gd name="connsiteY3" fmla="*/ 73824 h 2028009"/>
              <a:gd name="connsiteX4" fmla="*/ 0 w 4111617"/>
              <a:gd name="connsiteY4" fmla="*/ 377368 h 2028009"/>
              <a:gd name="connsiteX0" fmla="*/ 282478 w 4075830"/>
              <a:gd name="connsiteY0" fmla="*/ 435544 h 2028009"/>
              <a:gd name="connsiteX1" fmla="*/ 4075830 w 4075830"/>
              <a:gd name="connsiteY1" fmla="*/ 2028009 h 2028009"/>
              <a:gd name="connsiteX2" fmla="*/ 2035242 w 4075830"/>
              <a:gd name="connsiteY2" fmla="*/ 0 h 2028009"/>
              <a:gd name="connsiteX3" fmla="*/ 0 w 4075830"/>
              <a:gd name="connsiteY3" fmla="*/ 73824 h 2028009"/>
              <a:gd name="connsiteX4" fmla="*/ 282478 w 4075830"/>
              <a:gd name="connsiteY4" fmla="*/ 435544 h 2028009"/>
              <a:gd name="connsiteX0" fmla="*/ 0 w 4085746"/>
              <a:gd name="connsiteY0" fmla="*/ 414280 h 2028009"/>
              <a:gd name="connsiteX1" fmla="*/ 4085746 w 4085746"/>
              <a:gd name="connsiteY1" fmla="*/ 2028009 h 2028009"/>
              <a:gd name="connsiteX2" fmla="*/ 2045158 w 4085746"/>
              <a:gd name="connsiteY2" fmla="*/ 0 h 2028009"/>
              <a:gd name="connsiteX3" fmla="*/ 9916 w 4085746"/>
              <a:gd name="connsiteY3" fmla="*/ 73824 h 2028009"/>
              <a:gd name="connsiteX4" fmla="*/ 0 w 4085746"/>
              <a:gd name="connsiteY4" fmla="*/ 414280 h 2028009"/>
              <a:gd name="connsiteX0" fmla="*/ 0 w 4085746"/>
              <a:gd name="connsiteY0" fmla="*/ 340456 h 1954185"/>
              <a:gd name="connsiteX1" fmla="*/ 4085746 w 4085746"/>
              <a:gd name="connsiteY1" fmla="*/ 1954185 h 1954185"/>
              <a:gd name="connsiteX2" fmla="*/ 2010289 w 4085746"/>
              <a:gd name="connsiteY2" fmla="*/ 27749 h 1954185"/>
              <a:gd name="connsiteX3" fmla="*/ 9916 w 4085746"/>
              <a:gd name="connsiteY3" fmla="*/ 0 h 1954185"/>
              <a:gd name="connsiteX4" fmla="*/ 0 w 4085746"/>
              <a:gd name="connsiteY4" fmla="*/ 340456 h 1954185"/>
              <a:gd name="connsiteX0" fmla="*/ 0 w 4085746"/>
              <a:gd name="connsiteY0" fmla="*/ 345318 h 1959047"/>
              <a:gd name="connsiteX1" fmla="*/ 4085746 w 4085746"/>
              <a:gd name="connsiteY1" fmla="*/ 1959047 h 1959047"/>
              <a:gd name="connsiteX2" fmla="*/ 2065355 w 4085746"/>
              <a:gd name="connsiteY2" fmla="*/ 0 h 1959047"/>
              <a:gd name="connsiteX3" fmla="*/ 9916 w 4085746"/>
              <a:gd name="connsiteY3" fmla="*/ 4862 h 1959047"/>
              <a:gd name="connsiteX4" fmla="*/ 0 w 4085746"/>
              <a:gd name="connsiteY4" fmla="*/ 345318 h 1959047"/>
              <a:gd name="connsiteX0" fmla="*/ 0 w 4085746"/>
              <a:gd name="connsiteY0" fmla="*/ 384198 h 1997927"/>
              <a:gd name="connsiteX1" fmla="*/ 4085746 w 4085746"/>
              <a:gd name="connsiteY1" fmla="*/ 1997927 h 1997927"/>
              <a:gd name="connsiteX2" fmla="*/ 2023723 w 4085746"/>
              <a:gd name="connsiteY2" fmla="*/ 0 h 1997927"/>
              <a:gd name="connsiteX3" fmla="*/ 9916 w 4085746"/>
              <a:gd name="connsiteY3" fmla="*/ 43742 h 1997927"/>
              <a:gd name="connsiteX4" fmla="*/ 0 w 4085746"/>
              <a:gd name="connsiteY4" fmla="*/ 384198 h 1997927"/>
              <a:gd name="connsiteX0" fmla="*/ 0 w 4085746"/>
              <a:gd name="connsiteY0" fmla="*/ 479369 h 2093098"/>
              <a:gd name="connsiteX1" fmla="*/ 4085746 w 4085746"/>
              <a:gd name="connsiteY1" fmla="*/ 2093098 h 2093098"/>
              <a:gd name="connsiteX2" fmla="*/ 2094352 w 4085746"/>
              <a:gd name="connsiteY2" fmla="*/ 0 h 2093098"/>
              <a:gd name="connsiteX3" fmla="*/ 9916 w 4085746"/>
              <a:gd name="connsiteY3" fmla="*/ 138913 h 2093098"/>
              <a:gd name="connsiteX4" fmla="*/ 0 w 4085746"/>
              <a:gd name="connsiteY4" fmla="*/ 479369 h 2093098"/>
              <a:gd name="connsiteX0" fmla="*/ 0 w 4148923"/>
              <a:gd name="connsiteY0" fmla="*/ 479369 h 2117919"/>
              <a:gd name="connsiteX1" fmla="*/ 4148923 w 4148923"/>
              <a:gd name="connsiteY1" fmla="*/ 2117919 h 2117919"/>
              <a:gd name="connsiteX2" fmla="*/ 2094352 w 4148923"/>
              <a:gd name="connsiteY2" fmla="*/ 0 h 2117919"/>
              <a:gd name="connsiteX3" fmla="*/ 9916 w 4148923"/>
              <a:gd name="connsiteY3" fmla="*/ 138913 h 2117919"/>
              <a:gd name="connsiteX4" fmla="*/ 0 w 4148923"/>
              <a:gd name="connsiteY4" fmla="*/ 479369 h 2117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48923" h="2117919">
                <a:moveTo>
                  <a:pt x="0" y="479369"/>
                </a:moveTo>
                <a:lnTo>
                  <a:pt x="4148923" y="2117919"/>
                </a:lnTo>
                <a:lnTo>
                  <a:pt x="2094352" y="0"/>
                </a:lnTo>
                <a:lnTo>
                  <a:pt x="9916" y="138913"/>
                </a:lnTo>
                <a:lnTo>
                  <a:pt x="0" y="4793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2877111" y="1537620"/>
            <a:ext cx="4517361" cy="1122312"/>
          </a:xfrm>
          <a:custGeom>
            <a:avLst/>
            <a:gdLst>
              <a:gd name="connsiteX0" fmla="*/ 4519448 w 4519448"/>
              <a:gd name="connsiteY0" fmla="*/ 1135117 h 1135117"/>
              <a:gd name="connsiteX1" fmla="*/ 157655 w 4519448"/>
              <a:gd name="connsiteY1" fmla="*/ 1135117 h 1135117"/>
              <a:gd name="connsiteX2" fmla="*/ 0 w 4519448"/>
              <a:gd name="connsiteY2" fmla="*/ 767255 h 1135117"/>
              <a:gd name="connsiteX3" fmla="*/ 1870841 w 4519448"/>
              <a:gd name="connsiteY3" fmla="*/ 0 h 1135117"/>
              <a:gd name="connsiteX4" fmla="*/ 4519448 w 4519448"/>
              <a:gd name="connsiteY4" fmla="*/ 1135117 h 1135117"/>
              <a:gd name="connsiteX0" fmla="*/ 4519448 w 4519448"/>
              <a:gd name="connsiteY0" fmla="*/ 1141767 h 1141767"/>
              <a:gd name="connsiteX1" fmla="*/ 157655 w 4519448"/>
              <a:gd name="connsiteY1" fmla="*/ 1141767 h 1141767"/>
              <a:gd name="connsiteX2" fmla="*/ 0 w 4519448"/>
              <a:gd name="connsiteY2" fmla="*/ 773905 h 1141767"/>
              <a:gd name="connsiteX3" fmla="*/ 1877491 w 4519448"/>
              <a:gd name="connsiteY3" fmla="*/ 0 h 1141767"/>
              <a:gd name="connsiteX4" fmla="*/ 4519448 w 4519448"/>
              <a:gd name="connsiteY4" fmla="*/ 1141767 h 1141767"/>
              <a:gd name="connsiteX0" fmla="*/ 4556024 w 4556024"/>
              <a:gd name="connsiteY0" fmla="*/ 1138441 h 1141767"/>
              <a:gd name="connsiteX1" fmla="*/ 157655 w 4556024"/>
              <a:gd name="connsiteY1" fmla="*/ 1141767 h 1141767"/>
              <a:gd name="connsiteX2" fmla="*/ 0 w 4556024"/>
              <a:gd name="connsiteY2" fmla="*/ 773905 h 1141767"/>
              <a:gd name="connsiteX3" fmla="*/ 1877491 w 4556024"/>
              <a:gd name="connsiteY3" fmla="*/ 0 h 1141767"/>
              <a:gd name="connsiteX4" fmla="*/ 4556024 w 4556024"/>
              <a:gd name="connsiteY4" fmla="*/ 1138441 h 1141767"/>
              <a:gd name="connsiteX0" fmla="*/ 4559349 w 4559349"/>
              <a:gd name="connsiteY0" fmla="*/ 1138441 h 1141767"/>
              <a:gd name="connsiteX1" fmla="*/ 160980 w 4559349"/>
              <a:gd name="connsiteY1" fmla="*/ 1141767 h 1141767"/>
              <a:gd name="connsiteX2" fmla="*/ 0 w 4559349"/>
              <a:gd name="connsiteY2" fmla="*/ 750629 h 1141767"/>
              <a:gd name="connsiteX3" fmla="*/ 1880816 w 4559349"/>
              <a:gd name="connsiteY3" fmla="*/ 0 h 1141767"/>
              <a:gd name="connsiteX4" fmla="*/ 4559349 w 4559349"/>
              <a:gd name="connsiteY4" fmla="*/ 1138441 h 1141767"/>
              <a:gd name="connsiteX0" fmla="*/ 4565999 w 4565999"/>
              <a:gd name="connsiteY0" fmla="*/ 1138441 h 1141767"/>
              <a:gd name="connsiteX1" fmla="*/ 167630 w 4565999"/>
              <a:gd name="connsiteY1" fmla="*/ 1141767 h 1141767"/>
              <a:gd name="connsiteX2" fmla="*/ 0 w 4565999"/>
              <a:gd name="connsiteY2" fmla="*/ 753954 h 1141767"/>
              <a:gd name="connsiteX3" fmla="*/ 1887466 w 4565999"/>
              <a:gd name="connsiteY3" fmla="*/ 0 h 1141767"/>
              <a:gd name="connsiteX4" fmla="*/ 4565999 w 4565999"/>
              <a:gd name="connsiteY4" fmla="*/ 1138441 h 1141767"/>
              <a:gd name="connsiteX0" fmla="*/ 4517361 w 4517361"/>
              <a:gd name="connsiteY0" fmla="*/ 1138441 h 1141767"/>
              <a:gd name="connsiteX1" fmla="*/ 118992 w 4517361"/>
              <a:gd name="connsiteY1" fmla="*/ 1141767 h 1141767"/>
              <a:gd name="connsiteX2" fmla="*/ 0 w 4517361"/>
              <a:gd name="connsiteY2" fmla="*/ 822048 h 1141767"/>
              <a:gd name="connsiteX3" fmla="*/ 1838828 w 4517361"/>
              <a:gd name="connsiteY3" fmla="*/ 0 h 1141767"/>
              <a:gd name="connsiteX4" fmla="*/ 4517361 w 4517361"/>
              <a:gd name="connsiteY4" fmla="*/ 1138441 h 1141767"/>
              <a:gd name="connsiteX0" fmla="*/ 4517361 w 4517361"/>
              <a:gd name="connsiteY0" fmla="*/ 1118986 h 1122312"/>
              <a:gd name="connsiteX1" fmla="*/ 118992 w 4517361"/>
              <a:gd name="connsiteY1" fmla="*/ 1122312 h 1122312"/>
              <a:gd name="connsiteX2" fmla="*/ 0 w 4517361"/>
              <a:gd name="connsiteY2" fmla="*/ 802593 h 1122312"/>
              <a:gd name="connsiteX3" fmla="*/ 1848556 w 4517361"/>
              <a:gd name="connsiteY3" fmla="*/ 0 h 1122312"/>
              <a:gd name="connsiteX4" fmla="*/ 4517361 w 4517361"/>
              <a:gd name="connsiteY4" fmla="*/ 1118986 h 1122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7361" h="1122312">
                <a:moveTo>
                  <a:pt x="4517361" y="1118986"/>
                </a:moveTo>
                <a:lnTo>
                  <a:pt x="118992" y="1122312"/>
                </a:lnTo>
                <a:lnTo>
                  <a:pt x="0" y="802593"/>
                </a:lnTo>
                <a:lnTo>
                  <a:pt x="1848556" y="0"/>
                </a:lnTo>
                <a:lnTo>
                  <a:pt x="4517361" y="1118986"/>
                </a:lnTo>
                <a:close/>
              </a:path>
            </a:pathLst>
          </a:custGeom>
          <a:solidFill>
            <a:srgbClr val="680000"/>
          </a:solidFill>
          <a:ln>
            <a:solidFill>
              <a:srgbClr val="68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 hidden="1"/>
          <p:cNvSpPr/>
          <p:nvPr/>
        </p:nvSpPr>
        <p:spPr>
          <a:xfrm>
            <a:off x="2861937" y="1551906"/>
            <a:ext cx="4565999" cy="1141767"/>
          </a:xfrm>
          <a:custGeom>
            <a:avLst/>
            <a:gdLst>
              <a:gd name="connsiteX0" fmla="*/ 4519448 w 4519448"/>
              <a:gd name="connsiteY0" fmla="*/ 1135117 h 1135117"/>
              <a:gd name="connsiteX1" fmla="*/ 157655 w 4519448"/>
              <a:gd name="connsiteY1" fmla="*/ 1135117 h 1135117"/>
              <a:gd name="connsiteX2" fmla="*/ 0 w 4519448"/>
              <a:gd name="connsiteY2" fmla="*/ 767255 h 1135117"/>
              <a:gd name="connsiteX3" fmla="*/ 1870841 w 4519448"/>
              <a:gd name="connsiteY3" fmla="*/ 0 h 1135117"/>
              <a:gd name="connsiteX4" fmla="*/ 4519448 w 4519448"/>
              <a:gd name="connsiteY4" fmla="*/ 1135117 h 1135117"/>
              <a:gd name="connsiteX0" fmla="*/ 4519448 w 4519448"/>
              <a:gd name="connsiteY0" fmla="*/ 1141767 h 1141767"/>
              <a:gd name="connsiteX1" fmla="*/ 157655 w 4519448"/>
              <a:gd name="connsiteY1" fmla="*/ 1141767 h 1141767"/>
              <a:gd name="connsiteX2" fmla="*/ 0 w 4519448"/>
              <a:gd name="connsiteY2" fmla="*/ 773905 h 1141767"/>
              <a:gd name="connsiteX3" fmla="*/ 1877491 w 4519448"/>
              <a:gd name="connsiteY3" fmla="*/ 0 h 1141767"/>
              <a:gd name="connsiteX4" fmla="*/ 4519448 w 4519448"/>
              <a:gd name="connsiteY4" fmla="*/ 1141767 h 1141767"/>
              <a:gd name="connsiteX0" fmla="*/ 4556024 w 4556024"/>
              <a:gd name="connsiteY0" fmla="*/ 1138441 h 1141767"/>
              <a:gd name="connsiteX1" fmla="*/ 157655 w 4556024"/>
              <a:gd name="connsiteY1" fmla="*/ 1141767 h 1141767"/>
              <a:gd name="connsiteX2" fmla="*/ 0 w 4556024"/>
              <a:gd name="connsiteY2" fmla="*/ 773905 h 1141767"/>
              <a:gd name="connsiteX3" fmla="*/ 1877491 w 4556024"/>
              <a:gd name="connsiteY3" fmla="*/ 0 h 1141767"/>
              <a:gd name="connsiteX4" fmla="*/ 4556024 w 4556024"/>
              <a:gd name="connsiteY4" fmla="*/ 1138441 h 1141767"/>
              <a:gd name="connsiteX0" fmla="*/ 4559349 w 4559349"/>
              <a:gd name="connsiteY0" fmla="*/ 1138441 h 1141767"/>
              <a:gd name="connsiteX1" fmla="*/ 160980 w 4559349"/>
              <a:gd name="connsiteY1" fmla="*/ 1141767 h 1141767"/>
              <a:gd name="connsiteX2" fmla="*/ 0 w 4559349"/>
              <a:gd name="connsiteY2" fmla="*/ 750629 h 1141767"/>
              <a:gd name="connsiteX3" fmla="*/ 1880816 w 4559349"/>
              <a:gd name="connsiteY3" fmla="*/ 0 h 1141767"/>
              <a:gd name="connsiteX4" fmla="*/ 4559349 w 4559349"/>
              <a:gd name="connsiteY4" fmla="*/ 1138441 h 1141767"/>
              <a:gd name="connsiteX0" fmla="*/ 4565999 w 4565999"/>
              <a:gd name="connsiteY0" fmla="*/ 1138441 h 1141767"/>
              <a:gd name="connsiteX1" fmla="*/ 167630 w 4565999"/>
              <a:gd name="connsiteY1" fmla="*/ 1141767 h 1141767"/>
              <a:gd name="connsiteX2" fmla="*/ 0 w 4565999"/>
              <a:gd name="connsiteY2" fmla="*/ 753954 h 1141767"/>
              <a:gd name="connsiteX3" fmla="*/ 1887466 w 4565999"/>
              <a:gd name="connsiteY3" fmla="*/ 0 h 1141767"/>
              <a:gd name="connsiteX4" fmla="*/ 4565999 w 4565999"/>
              <a:gd name="connsiteY4" fmla="*/ 1138441 h 1141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65999" h="1141767">
                <a:moveTo>
                  <a:pt x="4565999" y="1138441"/>
                </a:moveTo>
                <a:lnTo>
                  <a:pt x="167630" y="1141767"/>
                </a:lnTo>
                <a:lnTo>
                  <a:pt x="0" y="753954"/>
                </a:lnTo>
                <a:lnTo>
                  <a:pt x="1887466" y="0"/>
                </a:lnTo>
                <a:lnTo>
                  <a:pt x="4565999" y="1138441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831809" y="2058996"/>
            <a:ext cx="4593596" cy="1229317"/>
            <a:chOff x="2507718" y="3864647"/>
            <a:chExt cx="4593596" cy="1229317"/>
          </a:xfrm>
        </p:grpSpPr>
        <p:sp>
          <p:nvSpPr>
            <p:cNvPr id="58" name="任意多边形 57"/>
            <p:cNvSpPr/>
            <p:nvPr/>
          </p:nvSpPr>
          <p:spPr>
            <a:xfrm>
              <a:off x="2507718" y="4466530"/>
              <a:ext cx="4593596" cy="627434"/>
            </a:xfrm>
            <a:custGeom>
              <a:avLst/>
              <a:gdLst>
                <a:gd name="connsiteX0" fmla="*/ 179962 w 4854102"/>
                <a:gd name="connsiteY0" fmla="*/ 0 h 627434"/>
                <a:gd name="connsiteX1" fmla="*/ 0 w 4854102"/>
                <a:gd name="connsiteY1" fmla="*/ 218872 h 627434"/>
                <a:gd name="connsiteX2" fmla="*/ 2013625 w 4854102"/>
                <a:gd name="connsiteY2" fmla="*/ 627434 h 627434"/>
                <a:gd name="connsiteX3" fmla="*/ 4854102 w 4854102"/>
                <a:gd name="connsiteY3" fmla="*/ 4864 h 627434"/>
                <a:gd name="connsiteX4" fmla="*/ 179962 w 4854102"/>
                <a:gd name="connsiteY4" fmla="*/ 0 h 62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54102" h="627434">
                  <a:moveTo>
                    <a:pt x="179962" y="0"/>
                  </a:moveTo>
                  <a:lnTo>
                    <a:pt x="0" y="218872"/>
                  </a:lnTo>
                  <a:lnTo>
                    <a:pt x="2013625" y="627434"/>
                  </a:lnTo>
                  <a:lnTo>
                    <a:pt x="4854102" y="4864"/>
                  </a:lnTo>
                  <a:lnTo>
                    <a:pt x="179962" y="0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flipV="1">
              <a:off x="2507718" y="3864647"/>
              <a:ext cx="4593596" cy="627434"/>
            </a:xfrm>
            <a:custGeom>
              <a:avLst/>
              <a:gdLst>
                <a:gd name="connsiteX0" fmla="*/ 179962 w 4854102"/>
                <a:gd name="connsiteY0" fmla="*/ 0 h 627434"/>
                <a:gd name="connsiteX1" fmla="*/ 0 w 4854102"/>
                <a:gd name="connsiteY1" fmla="*/ 218872 h 627434"/>
                <a:gd name="connsiteX2" fmla="*/ 2013625 w 4854102"/>
                <a:gd name="connsiteY2" fmla="*/ 627434 h 627434"/>
                <a:gd name="connsiteX3" fmla="*/ 4854102 w 4854102"/>
                <a:gd name="connsiteY3" fmla="*/ 4864 h 627434"/>
                <a:gd name="connsiteX4" fmla="*/ 179962 w 4854102"/>
                <a:gd name="connsiteY4" fmla="*/ 0 h 62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54102" h="627434">
                  <a:moveTo>
                    <a:pt x="179962" y="0"/>
                  </a:moveTo>
                  <a:lnTo>
                    <a:pt x="0" y="218872"/>
                  </a:lnTo>
                  <a:lnTo>
                    <a:pt x="2013625" y="627434"/>
                  </a:lnTo>
                  <a:lnTo>
                    <a:pt x="4854102" y="4864"/>
                  </a:lnTo>
                  <a:lnTo>
                    <a:pt x="179962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任意多边形 9"/>
          <p:cNvSpPr/>
          <p:nvPr/>
        </p:nvSpPr>
        <p:spPr>
          <a:xfrm>
            <a:off x="2820235" y="2684030"/>
            <a:ext cx="4593596" cy="627434"/>
          </a:xfrm>
          <a:custGeom>
            <a:avLst/>
            <a:gdLst>
              <a:gd name="connsiteX0" fmla="*/ 179962 w 4854102"/>
              <a:gd name="connsiteY0" fmla="*/ 0 h 627434"/>
              <a:gd name="connsiteX1" fmla="*/ 0 w 4854102"/>
              <a:gd name="connsiteY1" fmla="*/ 218872 h 627434"/>
              <a:gd name="connsiteX2" fmla="*/ 2013625 w 4854102"/>
              <a:gd name="connsiteY2" fmla="*/ 627434 h 627434"/>
              <a:gd name="connsiteX3" fmla="*/ 4854102 w 4854102"/>
              <a:gd name="connsiteY3" fmla="*/ 4864 h 627434"/>
              <a:gd name="connsiteX4" fmla="*/ 179962 w 4854102"/>
              <a:gd name="connsiteY4" fmla="*/ 0 h 627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54102" h="627434">
                <a:moveTo>
                  <a:pt x="179962" y="0"/>
                </a:moveTo>
                <a:lnTo>
                  <a:pt x="0" y="218872"/>
                </a:lnTo>
                <a:lnTo>
                  <a:pt x="2013625" y="627434"/>
                </a:lnTo>
                <a:lnTo>
                  <a:pt x="4854102" y="4864"/>
                </a:lnTo>
                <a:lnTo>
                  <a:pt x="179962" y="0"/>
                </a:lnTo>
                <a:close/>
              </a:path>
            </a:pathLst>
          </a:custGeom>
          <a:solidFill>
            <a:srgbClr val="68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2873828" y="5708468"/>
            <a:ext cx="9541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spc="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我们</a:t>
            </a:r>
            <a:endParaRPr lang="zh-CN" altLang="en-US" dirty="0"/>
          </a:p>
        </p:txBody>
      </p:sp>
      <p:sp>
        <p:nvSpPr>
          <p:cNvPr id="54" name="文本框 53"/>
          <p:cNvSpPr txBox="1"/>
          <p:nvPr/>
        </p:nvSpPr>
        <p:spPr>
          <a:xfrm>
            <a:off x="3644537" y="5708468"/>
            <a:ext cx="5693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spc="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却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4023360" y="5708468"/>
            <a:ext cx="9541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spc="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忘了</a:t>
            </a:r>
          </a:p>
        </p:txBody>
      </p:sp>
    </p:spTree>
    <p:extLst>
      <p:ext uri="{BB962C8B-B14F-4D97-AF65-F5344CB8AC3E}">
        <p14:creationId xmlns:p14="http://schemas.microsoft.com/office/powerpoint/2010/main" val="2553911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732"/>
    </mc:Choice>
    <mc:Fallback xmlns="">
      <p:transition advClick="0" advTm="7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7" presetClass="entr" presetSubtype="1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"/>
                                            </p:cond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0" dur="10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00" y="97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7" presetClass="exit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7" grpId="0" animBg="1"/>
      <p:bldP spid="10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1458686" y="2138291"/>
            <a:ext cx="18730843" cy="2220814"/>
          </a:xfrm>
          <a:custGeom>
            <a:avLst/>
            <a:gdLst>
              <a:gd name="connsiteX0" fmla="*/ 0 w 10733315"/>
              <a:gd name="connsiteY0" fmla="*/ 1930021 h 1930021"/>
              <a:gd name="connsiteX1" fmla="*/ 2634343 w 10733315"/>
              <a:gd name="connsiteY1" fmla="*/ 253621 h 1930021"/>
              <a:gd name="connsiteX2" fmla="*/ 10733315 w 10733315"/>
              <a:gd name="connsiteY2" fmla="*/ 35907 h 1930021"/>
              <a:gd name="connsiteX0" fmla="*/ 0 w 10733315"/>
              <a:gd name="connsiteY0" fmla="*/ 1937940 h 1937940"/>
              <a:gd name="connsiteX1" fmla="*/ 2658094 w 10733315"/>
              <a:gd name="connsiteY1" fmla="*/ 237790 h 1937940"/>
              <a:gd name="connsiteX2" fmla="*/ 10733315 w 10733315"/>
              <a:gd name="connsiteY2" fmla="*/ 43826 h 1937940"/>
              <a:gd name="connsiteX0" fmla="*/ 0 w 10733315"/>
              <a:gd name="connsiteY0" fmla="*/ 1963573 h 1963573"/>
              <a:gd name="connsiteX1" fmla="*/ 3144983 w 10733315"/>
              <a:gd name="connsiteY1" fmla="*/ 204047 h 1963573"/>
              <a:gd name="connsiteX2" fmla="*/ 10733315 w 10733315"/>
              <a:gd name="connsiteY2" fmla="*/ 69459 h 1963573"/>
              <a:gd name="connsiteX0" fmla="*/ 0 w 10951976"/>
              <a:gd name="connsiteY0" fmla="*/ 2165347 h 2165347"/>
              <a:gd name="connsiteX1" fmla="*/ 3144983 w 10951976"/>
              <a:gd name="connsiteY1" fmla="*/ 405821 h 2165347"/>
              <a:gd name="connsiteX2" fmla="*/ 10951976 w 10951976"/>
              <a:gd name="connsiteY2" fmla="*/ 12815 h 2165347"/>
              <a:gd name="connsiteX0" fmla="*/ 0 w 10951976"/>
              <a:gd name="connsiteY0" fmla="*/ 2165347 h 2165347"/>
              <a:gd name="connsiteX1" fmla="*/ 3144983 w 10951976"/>
              <a:gd name="connsiteY1" fmla="*/ 405821 h 2165347"/>
              <a:gd name="connsiteX2" fmla="*/ 10951976 w 10951976"/>
              <a:gd name="connsiteY2" fmla="*/ 12815 h 2165347"/>
              <a:gd name="connsiteX0" fmla="*/ 0 w 14260442"/>
              <a:gd name="connsiteY0" fmla="*/ 2180797 h 2180797"/>
              <a:gd name="connsiteX1" fmla="*/ 3144983 w 14260442"/>
              <a:gd name="connsiteY1" fmla="*/ 421271 h 2180797"/>
              <a:gd name="connsiteX2" fmla="*/ 14260442 w 14260442"/>
              <a:gd name="connsiteY2" fmla="*/ 11640 h 2180797"/>
              <a:gd name="connsiteX0" fmla="*/ 0 w 14260442"/>
              <a:gd name="connsiteY0" fmla="*/ 2183879 h 2183879"/>
              <a:gd name="connsiteX1" fmla="*/ 3144983 w 14260442"/>
              <a:gd name="connsiteY1" fmla="*/ 424353 h 2183879"/>
              <a:gd name="connsiteX2" fmla="*/ 10761023 w 14260442"/>
              <a:gd name="connsiteY2" fmla="*/ 35961 h 2183879"/>
              <a:gd name="connsiteX3" fmla="*/ 14260442 w 14260442"/>
              <a:gd name="connsiteY3" fmla="*/ 14722 h 2183879"/>
              <a:gd name="connsiteX0" fmla="*/ 0 w 18730842"/>
              <a:gd name="connsiteY0" fmla="*/ 2219957 h 2219957"/>
              <a:gd name="connsiteX1" fmla="*/ 3144983 w 18730842"/>
              <a:gd name="connsiteY1" fmla="*/ 460431 h 2219957"/>
              <a:gd name="connsiteX2" fmla="*/ 10761023 w 18730842"/>
              <a:gd name="connsiteY2" fmla="*/ 72039 h 2219957"/>
              <a:gd name="connsiteX3" fmla="*/ 18730842 w 18730842"/>
              <a:gd name="connsiteY3" fmla="*/ 0 h 2219957"/>
              <a:gd name="connsiteX0" fmla="*/ 0 w 18730842"/>
              <a:gd name="connsiteY0" fmla="*/ 2219957 h 2219957"/>
              <a:gd name="connsiteX1" fmla="*/ 3144983 w 18730842"/>
              <a:gd name="connsiteY1" fmla="*/ 460431 h 2219957"/>
              <a:gd name="connsiteX2" fmla="*/ 10761023 w 18730842"/>
              <a:gd name="connsiteY2" fmla="*/ 72039 h 2219957"/>
              <a:gd name="connsiteX3" fmla="*/ 18730842 w 18730842"/>
              <a:gd name="connsiteY3" fmla="*/ 0 h 2219957"/>
              <a:gd name="connsiteX0" fmla="*/ 0 w 18730842"/>
              <a:gd name="connsiteY0" fmla="*/ 2219957 h 2219957"/>
              <a:gd name="connsiteX1" fmla="*/ 3196354 w 18730842"/>
              <a:gd name="connsiteY1" fmla="*/ 605267 h 2219957"/>
              <a:gd name="connsiteX2" fmla="*/ 10761023 w 18730842"/>
              <a:gd name="connsiteY2" fmla="*/ 72039 h 2219957"/>
              <a:gd name="connsiteX3" fmla="*/ 18730842 w 18730842"/>
              <a:gd name="connsiteY3" fmla="*/ 0 h 2219957"/>
              <a:gd name="connsiteX0" fmla="*/ 0 w 18730842"/>
              <a:gd name="connsiteY0" fmla="*/ 2219957 h 2219957"/>
              <a:gd name="connsiteX1" fmla="*/ 3196354 w 18730842"/>
              <a:gd name="connsiteY1" fmla="*/ 605267 h 2219957"/>
              <a:gd name="connsiteX2" fmla="*/ 10761023 w 18730842"/>
              <a:gd name="connsiteY2" fmla="*/ 72039 h 2219957"/>
              <a:gd name="connsiteX3" fmla="*/ 18730842 w 18730842"/>
              <a:gd name="connsiteY3" fmla="*/ 0 h 2219957"/>
              <a:gd name="connsiteX0" fmla="*/ 0 w 18730842"/>
              <a:gd name="connsiteY0" fmla="*/ 2219957 h 2219957"/>
              <a:gd name="connsiteX1" fmla="*/ 3196354 w 18730842"/>
              <a:gd name="connsiteY1" fmla="*/ 605267 h 2219957"/>
              <a:gd name="connsiteX2" fmla="*/ 10761023 w 18730842"/>
              <a:gd name="connsiteY2" fmla="*/ 72039 h 2219957"/>
              <a:gd name="connsiteX3" fmla="*/ 18730842 w 18730842"/>
              <a:gd name="connsiteY3" fmla="*/ 0 h 2219957"/>
              <a:gd name="connsiteX0" fmla="*/ 0 w 18730842"/>
              <a:gd name="connsiteY0" fmla="*/ 2219957 h 2219957"/>
              <a:gd name="connsiteX1" fmla="*/ 3196354 w 18730842"/>
              <a:gd name="connsiteY1" fmla="*/ 605267 h 2219957"/>
              <a:gd name="connsiteX2" fmla="*/ 10761023 w 18730842"/>
              <a:gd name="connsiteY2" fmla="*/ 72039 h 2219957"/>
              <a:gd name="connsiteX3" fmla="*/ 18730842 w 18730842"/>
              <a:gd name="connsiteY3" fmla="*/ 0 h 2219957"/>
              <a:gd name="connsiteX0" fmla="*/ 0 w 18730842"/>
              <a:gd name="connsiteY0" fmla="*/ 2219957 h 2219957"/>
              <a:gd name="connsiteX1" fmla="*/ 3196354 w 18730842"/>
              <a:gd name="connsiteY1" fmla="*/ 605267 h 2219957"/>
              <a:gd name="connsiteX2" fmla="*/ 10761023 w 18730842"/>
              <a:gd name="connsiteY2" fmla="*/ 72039 h 2219957"/>
              <a:gd name="connsiteX3" fmla="*/ 18730842 w 18730842"/>
              <a:gd name="connsiteY3" fmla="*/ 0 h 2219957"/>
              <a:gd name="connsiteX0" fmla="*/ 0 w 18730842"/>
              <a:gd name="connsiteY0" fmla="*/ 2219957 h 2219957"/>
              <a:gd name="connsiteX1" fmla="*/ 3196354 w 18730842"/>
              <a:gd name="connsiteY1" fmla="*/ 605267 h 2219957"/>
              <a:gd name="connsiteX2" fmla="*/ 10761023 w 18730842"/>
              <a:gd name="connsiteY2" fmla="*/ 72039 h 2219957"/>
              <a:gd name="connsiteX3" fmla="*/ 18730842 w 18730842"/>
              <a:gd name="connsiteY3" fmla="*/ 0 h 2219957"/>
              <a:gd name="connsiteX0" fmla="*/ 0 w 18730842"/>
              <a:gd name="connsiteY0" fmla="*/ 2219957 h 2219957"/>
              <a:gd name="connsiteX1" fmla="*/ 3196354 w 18730842"/>
              <a:gd name="connsiteY1" fmla="*/ 605267 h 2219957"/>
              <a:gd name="connsiteX2" fmla="*/ 10761023 w 18730842"/>
              <a:gd name="connsiteY2" fmla="*/ 72039 h 2219957"/>
              <a:gd name="connsiteX3" fmla="*/ 18730842 w 18730842"/>
              <a:gd name="connsiteY3" fmla="*/ 0 h 2219957"/>
              <a:gd name="connsiteX0" fmla="*/ 0 w 18730842"/>
              <a:gd name="connsiteY0" fmla="*/ 2219957 h 2219957"/>
              <a:gd name="connsiteX1" fmla="*/ 3196354 w 18730842"/>
              <a:gd name="connsiteY1" fmla="*/ 605267 h 2219957"/>
              <a:gd name="connsiteX2" fmla="*/ 10761023 w 18730842"/>
              <a:gd name="connsiteY2" fmla="*/ 72039 h 2219957"/>
              <a:gd name="connsiteX3" fmla="*/ 18730842 w 18730842"/>
              <a:gd name="connsiteY3" fmla="*/ 0 h 2219957"/>
              <a:gd name="connsiteX0" fmla="*/ 0 w 18730842"/>
              <a:gd name="connsiteY0" fmla="*/ 2257600 h 2257600"/>
              <a:gd name="connsiteX1" fmla="*/ 3196354 w 18730842"/>
              <a:gd name="connsiteY1" fmla="*/ 642910 h 2257600"/>
              <a:gd name="connsiteX2" fmla="*/ 10761023 w 18730842"/>
              <a:gd name="connsiteY2" fmla="*/ 8462 h 2257600"/>
              <a:gd name="connsiteX3" fmla="*/ 18730842 w 18730842"/>
              <a:gd name="connsiteY3" fmla="*/ 37643 h 2257600"/>
              <a:gd name="connsiteX0" fmla="*/ 0 w 18730842"/>
              <a:gd name="connsiteY0" fmla="*/ 2256092 h 2256092"/>
              <a:gd name="connsiteX1" fmla="*/ 3308322 w 18730842"/>
              <a:gd name="connsiteY1" fmla="*/ 693265 h 2256092"/>
              <a:gd name="connsiteX2" fmla="*/ 10761023 w 18730842"/>
              <a:gd name="connsiteY2" fmla="*/ 6954 h 2256092"/>
              <a:gd name="connsiteX3" fmla="*/ 18730842 w 18730842"/>
              <a:gd name="connsiteY3" fmla="*/ 36135 h 2256092"/>
              <a:gd name="connsiteX0" fmla="*/ 0 w 18730842"/>
              <a:gd name="connsiteY0" fmla="*/ 2256092 h 2256092"/>
              <a:gd name="connsiteX1" fmla="*/ 3308322 w 18730842"/>
              <a:gd name="connsiteY1" fmla="*/ 693265 h 2256092"/>
              <a:gd name="connsiteX2" fmla="*/ 10761023 w 18730842"/>
              <a:gd name="connsiteY2" fmla="*/ 6954 h 2256092"/>
              <a:gd name="connsiteX3" fmla="*/ 18730842 w 18730842"/>
              <a:gd name="connsiteY3" fmla="*/ 36135 h 2256092"/>
              <a:gd name="connsiteX0" fmla="*/ 0 w 18730842"/>
              <a:gd name="connsiteY0" fmla="*/ 2256092 h 2256092"/>
              <a:gd name="connsiteX1" fmla="*/ 3308322 w 18730842"/>
              <a:gd name="connsiteY1" fmla="*/ 693265 h 2256092"/>
              <a:gd name="connsiteX2" fmla="*/ 10761023 w 18730842"/>
              <a:gd name="connsiteY2" fmla="*/ 6954 h 2256092"/>
              <a:gd name="connsiteX3" fmla="*/ 18730842 w 18730842"/>
              <a:gd name="connsiteY3" fmla="*/ 36135 h 2256092"/>
              <a:gd name="connsiteX0" fmla="*/ 0 w 18730842"/>
              <a:gd name="connsiteY0" fmla="*/ 2249138 h 2249138"/>
              <a:gd name="connsiteX1" fmla="*/ 3308322 w 18730842"/>
              <a:gd name="connsiteY1" fmla="*/ 686311 h 2249138"/>
              <a:gd name="connsiteX2" fmla="*/ 6334816 w 18730842"/>
              <a:gd name="connsiteY2" fmla="*/ 191807 h 2249138"/>
              <a:gd name="connsiteX3" fmla="*/ 10761023 w 18730842"/>
              <a:gd name="connsiteY3" fmla="*/ 0 h 2249138"/>
              <a:gd name="connsiteX4" fmla="*/ 18730842 w 18730842"/>
              <a:gd name="connsiteY4" fmla="*/ 29181 h 2249138"/>
              <a:gd name="connsiteX0" fmla="*/ 0 w 18730842"/>
              <a:gd name="connsiteY0" fmla="*/ 2219957 h 2219957"/>
              <a:gd name="connsiteX1" fmla="*/ 3308322 w 18730842"/>
              <a:gd name="connsiteY1" fmla="*/ 657130 h 2219957"/>
              <a:gd name="connsiteX2" fmla="*/ 6334816 w 18730842"/>
              <a:gd name="connsiteY2" fmla="*/ 162626 h 2219957"/>
              <a:gd name="connsiteX3" fmla="*/ 18730842 w 18730842"/>
              <a:gd name="connsiteY3" fmla="*/ 0 h 2219957"/>
              <a:gd name="connsiteX0" fmla="*/ 0 w 18730842"/>
              <a:gd name="connsiteY0" fmla="*/ 2219957 h 2219957"/>
              <a:gd name="connsiteX1" fmla="*/ 3308322 w 18730842"/>
              <a:gd name="connsiteY1" fmla="*/ 657130 h 2219957"/>
              <a:gd name="connsiteX2" fmla="*/ 6334816 w 18730842"/>
              <a:gd name="connsiteY2" fmla="*/ 162626 h 2219957"/>
              <a:gd name="connsiteX3" fmla="*/ 18730842 w 18730842"/>
              <a:gd name="connsiteY3" fmla="*/ 0 h 2219957"/>
              <a:gd name="connsiteX0" fmla="*/ 0 w 18759871"/>
              <a:gd name="connsiteY0" fmla="*/ 2092767 h 2092767"/>
              <a:gd name="connsiteX1" fmla="*/ 3308322 w 18759871"/>
              <a:gd name="connsiteY1" fmla="*/ 529940 h 2092767"/>
              <a:gd name="connsiteX2" fmla="*/ 6334816 w 18759871"/>
              <a:gd name="connsiteY2" fmla="*/ 35436 h 2092767"/>
              <a:gd name="connsiteX3" fmla="*/ 18759871 w 18759871"/>
              <a:gd name="connsiteY3" fmla="*/ 74498 h 2092767"/>
              <a:gd name="connsiteX0" fmla="*/ 0 w 18759871"/>
              <a:gd name="connsiteY0" fmla="*/ 2057331 h 2057331"/>
              <a:gd name="connsiteX1" fmla="*/ 3308322 w 18759871"/>
              <a:gd name="connsiteY1" fmla="*/ 494504 h 2057331"/>
              <a:gd name="connsiteX2" fmla="*/ 6334816 w 18759871"/>
              <a:gd name="connsiteY2" fmla="*/ 0 h 2057331"/>
              <a:gd name="connsiteX3" fmla="*/ 18759871 w 18759871"/>
              <a:gd name="connsiteY3" fmla="*/ 39062 h 2057331"/>
              <a:gd name="connsiteX0" fmla="*/ 0 w 18730843"/>
              <a:gd name="connsiteY0" fmla="*/ 2057331 h 2057331"/>
              <a:gd name="connsiteX1" fmla="*/ 3308322 w 18730843"/>
              <a:gd name="connsiteY1" fmla="*/ 494504 h 2057331"/>
              <a:gd name="connsiteX2" fmla="*/ 6334816 w 18730843"/>
              <a:gd name="connsiteY2" fmla="*/ 0 h 2057331"/>
              <a:gd name="connsiteX3" fmla="*/ 18730843 w 18730843"/>
              <a:gd name="connsiteY3" fmla="*/ 12170 h 2057331"/>
              <a:gd name="connsiteX0" fmla="*/ 0 w 18730843"/>
              <a:gd name="connsiteY0" fmla="*/ 2057331 h 2057331"/>
              <a:gd name="connsiteX1" fmla="*/ 3308322 w 18730843"/>
              <a:gd name="connsiteY1" fmla="*/ 494504 h 2057331"/>
              <a:gd name="connsiteX2" fmla="*/ 6334816 w 18730843"/>
              <a:gd name="connsiteY2" fmla="*/ 0 h 2057331"/>
              <a:gd name="connsiteX3" fmla="*/ 18730843 w 18730843"/>
              <a:gd name="connsiteY3" fmla="*/ 12170 h 2057331"/>
              <a:gd name="connsiteX0" fmla="*/ 0 w 18730843"/>
              <a:gd name="connsiteY0" fmla="*/ 2057331 h 2057331"/>
              <a:gd name="connsiteX1" fmla="*/ 3308322 w 18730843"/>
              <a:gd name="connsiteY1" fmla="*/ 494504 h 2057331"/>
              <a:gd name="connsiteX2" fmla="*/ 6334816 w 18730843"/>
              <a:gd name="connsiteY2" fmla="*/ 0 h 2057331"/>
              <a:gd name="connsiteX3" fmla="*/ 18730843 w 18730843"/>
              <a:gd name="connsiteY3" fmla="*/ 12170 h 2057331"/>
              <a:gd name="connsiteX0" fmla="*/ 0 w 18730843"/>
              <a:gd name="connsiteY0" fmla="*/ 2057331 h 2057331"/>
              <a:gd name="connsiteX1" fmla="*/ 3308322 w 18730843"/>
              <a:gd name="connsiteY1" fmla="*/ 494504 h 2057331"/>
              <a:gd name="connsiteX2" fmla="*/ 6334816 w 18730843"/>
              <a:gd name="connsiteY2" fmla="*/ 0 h 2057331"/>
              <a:gd name="connsiteX3" fmla="*/ 18730843 w 18730843"/>
              <a:gd name="connsiteY3" fmla="*/ 12170 h 2057331"/>
              <a:gd name="connsiteX0" fmla="*/ 0 w 18730843"/>
              <a:gd name="connsiteY0" fmla="*/ 2057331 h 2057331"/>
              <a:gd name="connsiteX1" fmla="*/ 3308322 w 18730843"/>
              <a:gd name="connsiteY1" fmla="*/ 494504 h 2057331"/>
              <a:gd name="connsiteX2" fmla="*/ 6334816 w 18730843"/>
              <a:gd name="connsiteY2" fmla="*/ 0 h 2057331"/>
              <a:gd name="connsiteX3" fmla="*/ 18730843 w 18730843"/>
              <a:gd name="connsiteY3" fmla="*/ 12170 h 2057331"/>
              <a:gd name="connsiteX0" fmla="*/ 0 w 18730843"/>
              <a:gd name="connsiteY0" fmla="*/ 2057331 h 2057331"/>
              <a:gd name="connsiteX1" fmla="*/ 3308322 w 18730843"/>
              <a:gd name="connsiteY1" fmla="*/ 494504 h 2057331"/>
              <a:gd name="connsiteX2" fmla="*/ 6334816 w 18730843"/>
              <a:gd name="connsiteY2" fmla="*/ 0 h 2057331"/>
              <a:gd name="connsiteX3" fmla="*/ 18730843 w 18730843"/>
              <a:gd name="connsiteY3" fmla="*/ 12170 h 2057331"/>
              <a:gd name="connsiteX0" fmla="*/ 0 w 18730843"/>
              <a:gd name="connsiteY0" fmla="*/ 2057331 h 2057331"/>
              <a:gd name="connsiteX1" fmla="*/ 3308322 w 18730843"/>
              <a:gd name="connsiteY1" fmla="*/ 494504 h 2057331"/>
              <a:gd name="connsiteX2" fmla="*/ 6334816 w 18730843"/>
              <a:gd name="connsiteY2" fmla="*/ 0 h 2057331"/>
              <a:gd name="connsiteX3" fmla="*/ 18730843 w 18730843"/>
              <a:gd name="connsiteY3" fmla="*/ 12170 h 2057331"/>
              <a:gd name="connsiteX0" fmla="*/ 0 w 18730843"/>
              <a:gd name="connsiteY0" fmla="*/ 2057331 h 2057331"/>
              <a:gd name="connsiteX1" fmla="*/ 3308322 w 18730843"/>
              <a:gd name="connsiteY1" fmla="*/ 494504 h 2057331"/>
              <a:gd name="connsiteX2" fmla="*/ 6334816 w 18730843"/>
              <a:gd name="connsiteY2" fmla="*/ 0 h 2057331"/>
              <a:gd name="connsiteX3" fmla="*/ 18730843 w 18730843"/>
              <a:gd name="connsiteY3" fmla="*/ 12170 h 2057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30843" h="2057331">
                <a:moveTo>
                  <a:pt x="0" y="2057331"/>
                </a:moveTo>
                <a:cubicBezTo>
                  <a:pt x="1134394" y="1336834"/>
                  <a:pt x="2208978" y="823945"/>
                  <a:pt x="3308322" y="494504"/>
                </a:cubicBezTo>
                <a:cubicBezTo>
                  <a:pt x="4407666" y="165063"/>
                  <a:pt x="5165136" y="110763"/>
                  <a:pt x="6334816" y="0"/>
                </a:cubicBezTo>
                <a:lnTo>
                  <a:pt x="18730843" y="12170"/>
                </a:lnTo>
              </a:path>
            </a:pathLst>
          </a:cu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47800" y="1526592"/>
            <a:ext cx="10744200" cy="294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72400" y="-228600"/>
            <a:ext cx="4699000" cy="5105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831809" y="1364904"/>
            <a:ext cx="4593596" cy="2176919"/>
            <a:chOff x="2831809" y="1364904"/>
            <a:chExt cx="4593596" cy="2176919"/>
          </a:xfrm>
        </p:grpSpPr>
        <p:sp>
          <p:nvSpPr>
            <p:cNvPr id="62" name="任意多边形 61"/>
            <p:cNvSpPr/>
            <p:nvPr/>
          </p:nvSpPr>
          <p:spPr>
            <a:xfrm rot="60000">
              <a:off x="2956422" y="2628002"/>
              <a:ext cx="4447681" cy="627434"/>
            </a:xfrm>
            <a:custGeom>
              <a:avLst/>
              <a:gdLst>
                <a:gd name="connsiteX0" fmla="*/ 179962 w 4854102"/>
                <a:gd name="connsiteY0" fmla="*/ 0 h 627434"/>
                <a:gd name="connsiteX1" fmla="*/ 0 w 4854102"/>
                <a:gd name="connsiteY1" fmla="*/ 218872 h 627434"/>
                <a:gd name="connsiteX2" fmla="*/ 2013625 w 4854102"/>
                <a:gd name="connsiteY2" fmla="*/ 627434 h 627434"/>
                <a:gd name="connsiteX3" fmla="*/ 4854102 w 4854102"/>
                <a:gd name="connsiteY3" fmla="*/ 4864 h 627434"/>
                <a:gd name="connsiteX4" fmla="*/ 179962 w 4854102"/>
                <a:gd name="connsiteY4" fmla="*/ 0 h 627434"/>
                <a:gd name="connsiteX0" fmla="*/ 25772 w 4699912"/>
                <a:gd name="connsiteY0" fmla="*/ 0 h 627434"/>
                <a:gd name="connsiteX1" fmla="*/ 0 w 4699912"/>
                <a:gd name="connsiteY1" fmla="*/ 355059 h 627434"/>
                <a:gd name="connsiteX2" fmla="*/ 1859435 w 4699912"/>
                <a:gd name="connsiteY2" fmla="*/ 627434 h 627434"/>
                <a:gd name="connsiteX3" fmla="*/ 4699912 w 4699912"/>
                <a:gd name="connsiteY3" fmla="*/ 4864 h 627434"/>
                <a:gd name="connsiteX4" fmla="*/ 25772 w 4699912"/>
                <a:gd name="connsiteY4" fmla="*/ 0 h 62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9912" h="627434">
                  <a:moveTo>
                    <a:pt x="25772" y="0"/>
                  </a:moveTo>
                  <a:lnTo>
                    <a:pt x="0" y="355059"/>
                  </a:lnTo>
                  <a:lnTo>
                    <a:pt x="1859435" y="627434"/>
                  </a:lnTo>
                  <a:lnTo>
                    <a:pt x="4699912" y="4864"/>
                  </a:lnTo>
                  <a:lnTo>
                    <a:pt x="25772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80000">
                    <a:shade val="30000"/>
                    <a:satMod val="115000"/>
                  </a:srgbClr>
                </a:gs>
                <a:gs pos="50000">
                  <a:srgbClr val="680000">
                    <a:shade val="67500"/>
                    <a:satMod val="115000"/>
                  </a:srgbClr>
                </a:gs>
                <a:gs pos="100000">
                  <a:srgbClr val="68000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 rot="-1320000">
              <a:off x="3042803" y="1468419"/>
              <a:ext cx="4120195" cy="2073404"/>
              <a:chOff x="3042803" y="1468419"/>
              <a:chExt cx="4120195" cy="2073404"/>
            </a:xfrm>
          </p:grpSpPr>
          <p:grpSp>
            <p:nvGrpSpPr>
              <p:cNvPr id="220" name="组合 219"/>
              <p:cNvGrpSpPr/>
              <p:nvPr/>
            </p:nvGrpSpPr>
            <p:grpSpPr>
              <a:xfrm flipV="1">
                <a:off x="4072066" y="2504145"/>
                <a:ext cx="1037678" cy="1037678"/>
                <a:chOff x="3748216" y="3239858"/>
                <a:chExt cx="1037678" cy="1037678"/>
              </a:xfrm>
            </p:grpSpPr>
            <p:grpSp>
              <p:nvGrpSpPr>
                <p:cNvPr id="221" name="组合 220"/>
                <p:cNvGrpSpPr/>
                <p:nvPr/>
              </p:nvGrpSpPr>
              <p:grpSpPr>
                <a:xfrm>
                  <a:off x="3748216" y="3239858"/>
                  <a:ext cx="1037678" cy="1037678"/>
                  <a:chOff x="-1781726" y="512424"/>
                  <a:chExt cx="1037678" cy="1037678"/>
                </a:xfrm>
              </p:grpSpPr>
              <p:sp>
                <p:nvSpPr>
                  <p:cNvPr id="223" name="矩形 222"/>
                  <p:cNvSpPr/>
                  <p:nvPr/>
                </p:nvSpPr>
                <p:spPr>
                  <a:xfrm>
                    <a:off x="-1781726" y="512424"/>
                    <a:ext cx="1037678" cy="103767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4" name="矩形 223"/>
                  <p:cNvSpPr/>
                  <p:nvPr/>
                </p:nvSpPr>
                <p:spPr>
                  <a:xfrm>
                    <a:off x="-1725851" y="568299"/>
                    <a:ext cx="925929" cy="925929"/>
                  </a:xfrm>
                  <a:prstGeom prst="rect">
                    <a:avLst/>
                  </a:prstGeom>
                  <a:solidFill>
                    <a:schemeClr val="bg1"/>
                  </a:solidFill>
                  <a:ln w="19050"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222" name="任意多边形 221"/>
                <p:cNvSpPr/>
                <p:nvPr/>
              </p:nvSpPr>
              <p:spPr>
                <a:xfrm>
                  <a:off x="3957895" y="3431179"/>
                  <a:ext cx="655670" cy="655668"/>
                </a:xfrm>
                <a:custGeom>
                  <a:avLst/>
                  <a:gdLst>
                    <a:gd name="connsiteX0" fmla="*/ 406400 w 812801"/>
                    <a:gd name="connsiteY0" fmla="*/ 219864 h 812801"/>
                    <a:gd name="connsiteX1" fmla="*/ 271069 w 812801"/>
                    <a:gd name="connsiteY1" fmla="*/ 355195 h 812801"/>
                    <a:gd name="connsiteX2" fmla="*/ 281704 w 812801"/>
                    <a:gd name="connsiteY2" fmla="*/ 407872 h 812801"/>
                    <a:gd name="connsiteX3" fmla="*/ 300924 w 812801"/>
                    <a:gd name="connsiteY3" fmla="*/ 436379 h 812801"/>
                    <a:gd name="connsiteX4" fmla="*/ 257056 w 812801"/>
                    <a:gd name="connsiteY4" fmla="*/ 495600 h 812801"/>
                    <a:gd name="connsiteX5" fmla="*/ 198672 w 812801"/>
                    <a:gd name="connsiteY5" fmla="*/ 719157 h 812801"/>
                    <a:gd name="connsiteX6" fmla="*/ 283741 w 812801"/>
                    <a:gd name="connsiteY6" fmla="*/ 719157 h 812801"/>
                    <a:gd name="connsiteX7" fmla="*/ 314603 w 812801"/>
                    <a:gd name="connsiteY7" fmla="*/ 513068 h 812801"/>
                    <a:gd name="connsiteX8" fmla="*/ 337783 w 812801"/>
                    <a:gd name="connsiteY8" fmla="*/ 469144 h 812801"/>
                    <a:gd name="connsiteX9" fmla="*/ 353723 w 812801"/>
                    <a:gd name="connsiteY9" fmla="*/ 479891 h 812801"/>
                    <a:gd name="connsiteX10" fmla="*/ 406400 w 812801"/>
                    <a:gd name="connsiteY10" fmla="*/ 490526 h 812801"/>
                    <a:gd name="connsiteX11" fmla="*/ 541731 w 812801"/>
                    <a:gd name="connsiteY11" fmla="*/ 355195 h 812801"/>
                    <a:gd name="connsiteX12" fmla="*/ 406400 w 812801"/>
                    <a:gd name="connsiteY12" fmla="*/ 219864 h 812801"/>
                    <a:gd name="connsiteX13" fmla="*/ 395077 w 812801"/>
                    <a:gd name="connsiteY13" fmla="*/ 112995 h 812801"/>
                    <a:gd name="connsiteX14" fmla="*/ 257451 w 812801"/>
                    <a:gd name="connsiteY14" fmla="*/ 163876 h 812801"/>
                    <a:gd name="connsiteX15" fmla="*/ 176269 w 812801"/>
                    <a:gd name="connsiteY15" fmla="*/ 431539 h 812801"/>
                    <a:gd name="connsiteX16" fmla="*/ 222719 w 812801"/>
                    <a:gd name="connsiteY16" fmla="*/ 416129 h 812801"/>
                    <a:gd name="connsiteX17" fmla="*/ 287515 w 812801"/>
                    <a:gd name="connsiteY17" fmla="*/ 202491 h 812801"/>
                    <a:gd name="connsiteX18" fmla="*/ 510520 w 812801"/>
                    <a:gd name="connsiteY18" fmla="*/ 192066 h 812801"/>
                    <a:gd name="connsiteX19" fmla="*/ 594965 w 812801"/>
                    <a:gd name="connsiteY19" fmla="*/ 398728 h 812801"/>
                    <a:gd name="connsiteX20" fmla="*/ 428473 w 812801"/>
                    <a:gd name="connsiteY20" fmla="*/ 547457 h 812801"/>
                    <a:gd name="connsiteX21" fmla="*/ 434053 w 812801"/>
                    <a:gd name="connsiteY21" fmla="*/ 596077 h 812801"/>
                    <a:gd name="connsiteX22" fmla="*/ 642648 w 812801"/>
                    <a:gd name="connsiteY22" fmla="*/ 409737 h 812801"/>
                    <a:gd name="connsiteX23" fmla="*/ 536850 w 812801"/>
                    <a:gd name="connsiteY23" fmla="*/ 150814 h 812801"/>
                    <a:gd name="connsiteX24" fmla="*/ 395077 w 812801"/>
                    <a:gd name="connsiteY24" fmla="*/ 112995 h 812801"/>
                    <a:gd name="connsiteX25" fmla="*/ 135470 w 812801"/>
                    <a:gd name="connsiteY25" fmla="*/ 0 h 812801"/>
                    <a:gd name="connsiteX26" fmla="*/ 677331 w 812801"/>
                    <a:gd name="connsiteY26" fmla="*/ 0 h 812801"/>
                    <a:gd name="connsiteX27" fmla="*/ 812801 w 812801"/>
                    <a:gd name="connsiteY27" fmla="*/ 135470 h 812801"/>
                    <a:gd name="connsiteX28" fmla="*/ 812801 w 812801"/>
                    <a:gd name="connsiteY28" fmla="*/ 677331 h 812801"/>
                    <a:gd name="connsiteX29" fmla="*/ 677331 w 812801"/>
                    <a:gd name="connsiteY29" fmla="*/ 812801 h 812801"/>
                    <a:gd name="connsiteX30" fmla="*/ 135470 w 812801"/>
                    <a:gd name="connsiteY30" fmla="*/ 812801 h 812801"/>
                    <a:gd name="connsiteX31" fmla="*/ 0 w 812801"/>
                    <a:gd name="connsiteY31" fmla="*/ 677331 h 812801"/>
                    <a:gd name="connsiteX32" fmla="*/ 0 w 812801"/>
                    <a:gd name="connsiteY32" fmla="*/ 135470 h 812801"/>
                    <a:gd name="connsiteX33" fmla="*/ 135470 w 812801"/>
                    <a:gd name="connsiteY33" fmla="*/ 0 h 812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812801" h="812801">
                      <a:moveTo>
                        <a:pt x="406400" y="219864"/>
                      </a:moveTo>
                      <a:cubicBezTo>
                        <a:pt x="331659" y="219864"/>
                        <a:pt x="271069" y="280454"/>
                        <a:pt x="271069" y="355195"/>
                      </a:cubicBezTo>
                      <a:cubicBezTo>
                        <a:pt x="271069" y="373880"/>
                        <a:pt x="274856" y="391681"/>
                        <a:pt x="281704" y="407872"/>
                      </a:cubicBezTo>
                      <a:lnTo>
                        <a:pt x="300924" y="436379"/>
                      </a:lnTo>
                      <a:lnTo>
                        <a:pt x="257056" y="495600"/>
                      </a:lnTo>
                      <a:cubicBezTo>
                        <a:pt x="219376" y="562820"/>
                        <a:pt x="198672" y="639556"/>
                        <a:pt x="198672" y="719157"/>
                      </a:cubicBezTo>
                      <a:lnTo>
                        <a:pt x="283741" y="719157"/>
                      </a:lnTo>
                      <a:cubicBezTo>
                        <a:pt x="283741" y="648985"/>
                        <a:pt x="291690" y="576832"/>
                        <a:pt x="314603" y="513068"/>
                      </a:cubicBezTo>
                      <a:lnTo>
                        <a:pt x="337783" y="469144"/>
                      </a:lnTo>
                      <a:lnTo>
                        <a:pt x="353723" y="479891"/>
                      </a:lnTo>
                      <a:cubicBezTo>
                        <a:pt x="369914" y="486739"/>
                        <a:pt x="387715" y="490526"/>
                        <a:pt x="406400" y="490526"/>
                      </a:cubicBezTo>
                      <a:cubicBezTo>
                        <a:pt x="481141" y="490526"/>
                        <a:pt x="541731" y="429936"/>
                        <a:pt x="541731" y="355195"/>
                      </a:cubicBezTo>
                      <a:cubicBezTo>
                        <a:pt x="541731" y="280454"/>
                        <a:pt x="481141" y="219864"/>
                        <a:pt x="406400" y="219864"/>
                      </a:cubicBezTo>
                      <a:close/>
                      <a:moveTo>
                        <a:pt x="395077" y="112995"/>
                      </a:moveTo>
                      <a:cubicBezTo>
                        <a:pt x="346164" y="115282"/>
                        <a:pt x="297942" y="132352"/>
                        <a:pt x="257451" y="163876"/>
                      </a:cubicBezTo>
                      <a:cubicBezTo>
                        <a:pt x="176469" y="226923"/>
                        <a:pt x="143954" y="334128"/>
                        <a:pt x="176269" y="431539"/>
                      </a:cubicBezTo>
                      <a:lnTo>
                        <a:pt x="222719" y="416129"/>
                      </a:lnTo>
                      <a:cubicBezTo>
                        <a:pt x="196926" y="338380"/>
                        <a:pt x="222878" y="252813"/>
                        <a:pt x="287515" y="202491"/>
                      </a:cubicBezTo>
                      <a:cubicBezTo>
                        <a:pt x="352152" y="152170"/>
                        <a:pt x="441471" y="147994"/>
                        <a:pt x="510520" y="192066"/>
                      </a:cubicBezTo>
                      <a:cubicBezTo>
                        <a:pt x="579570" y="236140"/>
                        <a:pt x="613392" y="318911"/>
                        <a:pt x="594965" y="398728"/>
                      </a:cubicBezTo>
                      <a:cubicBezTo>
                        <a:pt x="576538" y="478545"/>
                        <a:pt x="509854" y="538114"/>
                        <a:pt x="428473" y="547457"/>
                      </a:cubicBezTo>
                      <a:lnTo>
                        <a:pt x="434053" y="596077"/>
                      </a:lnTo>
                      <a:cubicBezTo>
                        <a:pt x="536015" y="584371"/>
                        <a:pt x="619562" y="509738"/>
                        <a:pt x="642648" y="409737"/>
                      </a:cubicBezTo>
                      <a:cubicBezTo>
                        <a:pt x="665736" y="309736"/>
                        <a:pt x="623361" y="206032"/>
                        <a:pt x="536850" y="150814"/>
                      </a:cubicBezTo>
                      <a:cubicBezTo>
                        <a:pt x="493594" y="123205"/>
                        <a:pt x="443990" y="110709"/>
                        <a:pt x="395077" y="112995"/>
                      </a:cubicBezTo>
                      <a:close/>
                      <a:moveTo>
                        <a:pt x="135470" y="0"/>
                      </a:moveTo>
                      <a:lnTo>
                        <a:pt x="677331" y="0"/>
                      </a:lnTo>
                      <a:cubicBezTo>
                        <a:pt x="752149" y="0"/>
                        <a:pt x="812801" y="60652"/>
                        <a:pt x="812801" y="135470"/>
                      </a:cubicBezTo>
                      <a:lnTo>
                        <a:pt x="812801" y="677331"/>
                      </a:lnTo>
                      <a:cubicBezTo>
                        <a:pt x="812801" y="752149"/>
                        <a:pt x="752149" y="812801"/>
                        <a:pt x="677331" y="812801"/>
                      </a:cubicBezTo>
                      <a:lnTo>
                        <a:pt x="135470" y="812801"/>
                      </a:lnTo>
                      <a:cubicBezTo>
                        <a:pt x="60652" y="812801"/>
                        <a:pt x="0" y="752149"/>
                        <a:pt x="0" y="677331"/>
                      </a:cubicBezTo>
                      <a:lnTo>
                        <a:pt x="0" y="135470"/>
                      </a:lnTo>
                      <a:cubicBezTo>
                        <a:pt x="0" y="60652"/>
                        <a:pt x="60652" y="0"/>
                        <a:pt x="13547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75" name="组合 374"/>
              <p:cNvGrpSpPr/>
              <p:nvPr/>
            </p:nvGrpSpPr>
            <p:grpSpPr>
              <a:xfrm flipV="1">
                <a:off x="3042803" y="1474882"/>
                <a:ext cx="1037678" cy="1037678"/>
                <a:chOff x="2718953" y="4269121"/>
                <a:chExt cx="1037678" cy="1037678"/>
              </a:xfrm>
            </p:grpSpPr>
            <p:grpSp>
              <p:nvGrpSpPr>
                <p:cNvPr id="376" name="组合 375"/>
                <p:cNvGrpSpPr/>
                <p:nvPr/>
              </p:nvGrpSpPr>
              <p:grpSpPr>
                <a:xfrm>
                  <a:off x="2718953" y="4269121"/>
                  <a:ext cx="1037678" cy="1037678"/>
                  <a:chOff x="-1781726" y="512424"/>
                  <a:chExt cx="1037678" cy="1037678"/>
                </a:xfrm>
              </p:grpSpPr>
              <p:sp>
                <p:nvSpPr>
                  <p:cNvPr id="378" name="矩形 377"/>
                  <p:cNvSpPr/>
                  <p:nvPr/>
                </p:nvSpPr>
                <p:spPr>
                  <a:xfrm>
                    <a:off x="-1781726" y="512424"/>
                    <a:ext cx="1037678" cy="103767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79" name="矩形 378"/>
                  <p:cNvSpPr/>
                  <p:nvPr/>
                </p:nvSpPr>
                <p:spPr>
                  <a:xfrm>
                    <a:off x="-1725851" y="568299"/>
                    <a:ext cx="925929" cy="925929"/>
                  </a:xfrm>
                  <a:prstGeom prst="rect">
                    <a:avLst/>
                  </a:prstGeom>
                  <a:solidFill>
                    <a:schemeClr val="bg1"/>
                  </a:solidFill>
                  <a:ln w="19050"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377" name="任意多边形 376"/>
                <p:cNvSpPr/>
                <p:nvPr/>
              </p:nvSpPr>
              <p:spPr>
                <a:xfrm>
                  <a:off x="3039075" y="4512624"/>
                  <a:ext cx="464147" cy="532608"/>
                </a:xfrm>
                <a:custGeom>
                  <a:avLst/>
                  <a:gdLst>
                    <a:gd name="connsiteX0" fmla="*/ 308757 w 712519"/>
                    <a:gd name="connsiteY0" fmla="*/ 0 h 817615"/>
                    <a:gd name="connsiteX1" fmla="*/ 403760 w 712519"/>
                    <a:gd name="connsiteY1" fmla="*/ 0 h 817615"/>
                    <a:gd name="connsiteX2" fmla="*/ 403760 w 712519"/>
                    <a:gd name="connsiteY2" fmla="*/ 83127 h 817615"/>
                    <a:gd name="connsiteX3" fmla="*/ 558140 w 712519"/>
                    <a:gd name="connsiteY3" fmla="*/ 83127 h 817615"/>
                    <a:gd name="connsiteX4" fmla="*/ 712519 w 712519"/>
                    <a:gd name="connsiteY4" fmla="*/ 237506 h 817615"/>
                    <a:gd name="connsiteX5" fmla="*/ 558140 w 712519"/>
                    <a:gd name="connsiteY5" fmla="*/ 391885 h 817615"/>
                    <a:gd name="connsiteX6" fmla="*/ 403760 w 712519"/>
                    <a:gd name="connsiteY6" fmla="*/ 391885 h 817615"/>
                    <a:gd name="connsiteX7" fmla="*/ 403760 w 712519"/>
                    <a:gd name="connsiteY7" fmla="*/ 771896 h 817615"/>
                    <a:gd name="connsiteX8" fmla="*/ 546263 w 712519"/>
                    <a:gd name="connsiteY8" fmla="*/ 771896 h 817615"/>
                    <a:gd name="connsiteX9" fmla="*/ 546263 w 712519"/>
                    <a:gd name="connsiteY9" fmla="*/ 817615 h 817615"/>
                    <a:gd name="connsiteX10" fmla="*/ 178128 w 712519"/>
                    <a:gd name="connsiteY10" fmla="*/ 817615 h 817615"/>
                    <a:gd name="connsiteX11" fmla="*/ 178128 w 712519"/>
                    <a:gd name="connsiteY11" fmla="*/ 771896 h 817615"/>
                    <a:gd name="connsiteX12" fmla="*/ 308757 w 712519"/>
                    <a:gd name="connsiteY12" fmla="*/ 771896 h 817615"/>
                    <a:gd name="connsiteX13" fmla="*/ 308757 w 712519"/>
                    <a:gd name="connsiteY13" fmla="*/ 391885 h 817615"/>
                    <a:gd name="connsiteX14" fmla="*/ 0 w 712519"/>
                    <a:gd name="connsiteY14" fmla="*/ 391885 h 817615"/>
                    <a:gd name="connsiteX15" fmla="*/ 0 w 712519"/>
                    <a:gd name="connsiteY15" fmla="*/ 83127 h 817615"/>
                    <a:gd name="connsiteX16" fmla="*/ 308757 w 712519"/>
                    <a:gd name="connsiteY16" fmla="*/ 83127 h 8176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712519" h="817615">
                      <a:moveTo>
                        <a:pt x="308757" y="0"/>
                      </a:moveTo>
                      <a:lnTo>
                        <a:pt x="403760" y="0"/>
                      </a:lnTo>
                      <a:lnTo>
                        <a:pt x="403760" y="83127"/>
                      </a:lnTo>
                      <a:lnTo>
                        <a:pt x="558140" y="83127"/>
                      </a:lnTo>
                      <a:lnTo>
                        <a:pt x="712519" y="237506"/>
                      </a:lnTo>
                      <a:lnTo>
                        <a:pt x="558140" y="391885"/>
                      </a:lnTo>
                      <a:lnTo>
                        <a:pt x="403760" y="391885"/>
                      </a:lnTo>
                      <a:lnTo>
                        <a:pt x="403760" y="771896"/>
                      </a:lnTo>
                      <a:lnTo>
                        <a:pt x="546263" y="771896"/>
                      </a:lnTo>
                      <a:lnTo>
                        <a:pt x="546263" y="817615"/>
                      </a:lnTo>
                      <a:lnTo>
                        <a:pt x="178128" y="817615"/>
                      </a:lnTo>
                      <a:lnTo>
                        <a:pt x="178128" y="771896"/>
                      </a:lnTo>
                      <a:lnTo>
                        <a:pt x="308757" y="771896"/>
                      </a:lnTo>
                      <a:lnTo>
                        <a:pt x="308757" y="391885"/>
                      </a:lnTo>
                      <a:lnTo>
                        <a:pt x="0" y="391885"/>
                      </a:lnTo>
                      <a:lnTo>
                        <a:pt x="0" y="83127"/>
                      </a:lnTo>
                      <a:lnTo>
                        <a:pt x="308757" y="83127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80" name="组合 379"/>
              <p:cNvGrpSpPr/>
              <p:nvPr/>
            </p:nvGrpSpPr>
            <p:grpSpPr>
              <a:xfrm flipV="1">
                <a:off x="3042803" y="2504145"/>
                <a:ext cx="1037678" cy="1037678"/>
                <a:chOff x="2718953" y="3239858"/>
                <a:chExt cx="1037678" cy="1037678"/>
              </a:xfrm>
            </p:grpSpPr>
            <p:grpSp>
              <p:nvGrpSpPr>
                <p:cNvPr id="381" name="组合 380"/>
                <p:cNvGrpSpPr/>
                <p:nvPr/>
              </p:nvGrpSpPr>
              <p:grpSpPr>
                <a:xfrm>
                  <a:off x="2718953" y="3239858"/>
                  <a:ext cx="1037678" cy="1037678"/>
                  <a:chOff x="-1781726" y="512424"/>
                  <a:chExt cx="1037678" cy="1037678"/>
                </a:xfrm>
              </p:grpSpPr>
              <p:sp>
                <p:nvSpPr>
                  <p:cNvPr id="383" name="矩形 382"/>
                  <p:cNvSpPr/>
                  <p:nvPr/>
                </p:nvSpPr>
                <p:spPr>
                  <a:xfrm>
                    <a:off x="-1781726" y="512424"/>
                    <a:ext cx="1037678" cy="103767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4" name="矩形 383"/>
                  <p:cNvSpPr/>
                  <p:nvPr/>
                </p:nvSpPr>
                <p:spPr>
                  <a:xfrm>
                    <a:off x="-1725851" y="568299"/>
                    <a:ext cx="925929" cy="925929"/>
                  </a:xfrm>
                  <a:prstGeom prst="rect">
                    <a:avLst/>
                  </a:prstGeom>
                  <a:solidFill>
                    <a:schemeClr val="bg1"/>
                  </a:solidFill>
                  <a:ln w="19050"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382" name="任意多边形 381"/>
                <p:cNvSpPr/>
                <p:nvPr/>
              </p:nvSpPr>
              <p:spPr>
                <a:xfrm>
                  <a:off x="2959563" y="3538847"/>
                  <a:ext cx="506296" cy="451262"/>
                </a:xfrm>
                <a:custGeom>
                  <a:avLst/>
                  <a:gdLst>
                    <a:gd name="connsiteX0" fmla="*/ 190005 w 546265"/>
                    <a:gd name="connsiteY0" fmla="*/ 201880 h 486888"/>
                    <a:gd name="connsiteX1" fmla="*/ 190005 w 546265"/>
                    <a:gd name="connsiteY1" fmla="*/ 320633 h 486888"/>
                    <a:gd name="connsiteX2" fmla="*/ 344384 w 546265"/>
                    <a:gd name="connsiteY2" fmla="*/ 320633 h 486888"/>
                    <a:gd name="connsiteX3" fmla="*/ 344384 w 546265"/>
                    <a:gd name="connsiteY3" fmla="*/ 201880 h 486888"/>
                    <a:gd name="connsiteX4" fmla="*/ 118753 w 546265"/>
                    <a:gd name="connsiteY4" fmla="*/ 0 h 486888"/>
                    <a:gd name="connsiteX5" fmla="*/ 190005 w 546265"/>
                    <a:gd name="connsiteY5" fmla="*/ 0 h 486888"/>
                    <a:gd name="connsiteX6" fmla="*/ 190005 w 546265"/>
                    <a:gd name="connsiteY6" fmla="*/ 142504 h 486888"/>
                    <a:gd name="connsiteX7" fmla="*/ 344384 w 546265"/>
                    <a:gd name="connsiteY7" fmla="*/ 142504 h 486888"/>
                    <a:gd name="connsiteX8" fmla="*/ 344384 w 546265"/>
                    <a:gd name="connsiteY8" fmla="*/ 0 h 486888"/>
                    <a:gd name="connsiteX9" fmla="*/ 415636 w 546265"/>
                    <a:gd name="connsiteY9" fmla="*/ 0 h 486888"/>
                    <a:gd name="connsiteX10" fmla="*/ 415636 w 546265"/>
                    <a:gd name="connsiteY10" fmla="*/ 142504 h 486888"/>
                    <a:gd name="connsiteX11" fmla="*/ 546265 w 546265"/>
                    <a:gd name="connsiteY11" fmla="*/ 142504 h 486888"/>
                    <a:gd name="connsiteX12" fmla="*/ 546265 w 546265"/>
                    <a:gd name="connsiteY12" fmla="*/ 201880 h 486888"/>
                    <a:gd name="connsiteX13" fmla="*/ 415636 w 546265"/>
                    <a:gd name="connsiteY13" fmla="*/ 201880 h 486888"/>
                    <a:gd name="connsiteX14" fmla="*/ 415636 w 546265"/>
                    <a:gd name="connsiteY14" fmla="*/ 320633 h 486888"/>
                    <a:gd name="connsiteX15" fmla="*/ 546265 w 546265"/>
                    <a:gd name="connsiteY15" fmla="*/ 320633 h 486888"/>
                    <a:gd name="connsiteX16" fmla="*/ 546265 w 546265"/>
                    <a:gd name="connsiteY16" fmla="*/ 380009 h 486888"/>
                    <a:gd name="connsiteX17" fmla="*/ 415636 w 546265"/>
                    <a:gd name="connsiteY17" fmla="*/ 380009 h 486888"/>
                    <a:gd name="connsiteX18" fmla="*/ 415636 w 546265"/>
                    <a:gd name="connsiteY18" fmla="*/ 486888 h 486888"/>
                    <a:gd name="connsiteX19" fmla="*/ 344384 w 546265"/>
                    <a:gd name="connsiteY19" fmla="*/ 486888 h 486888"/>
                    <a:gd name="connsiteX20" fmla="*/ 344384 w 546265"/>
                    <a:gd name="connsiteY20" fmla="*/ 380009 h 486888"/>
                    <a:gd name="connsiteX21" fmla="*/ 190005 w 546265"/>
                    <a:gd name="connsiteY21" fmla="*/ 380009 h 486888"/>
                    <a:gd name="connsiteX22" fmla="*/ 190005 w 546265"/>
                    <a:gd name="connsiteY22" fmla="*/ 486888 h 486888"/>
                    <a:gd name="connsiteX23" fmla="*/ 118753 w 546265"/>
                    <a:gd name="connsiteY23" fmla="*/ 486888 h 486888"/>
                    <a:gd name="connsiteX24" fmla="*/ 118753 w 546265"/>
                    <a:gd name="connsiteY24" fmla="*/ 380009 h 486888"/>
                    <a:gd name="connsiteX25" fmla="*/ 0 w 546265"/>
                    <a:gd name="connsiteY25" fmla="*/ 380009 h 486888"/>
                    <a:gd name="connsiteX26" fmla="*/ 0 w 546265"/>
                    <a:gd name="connsiteY26" fmla="*/ 320633 h 486888"/>
                    <a:gd name="connsiteX27" fmla="*/ 118753 w 546265"/>
                    <a:gd name="connsiteY27" fmla="*/ 320633 h 486888"/>
                    <a:gd name="connsiteX28" fmla="*/ 118753 w 546265"/>
                    <a:gd name="connsiteY28" fmla="*/ 201880 h 486888"/>
                    <a:gd name="connsiteX29" fmla="*/ 0 w 546265"/>
                    <a:gd name="connsiteY29" fmla="*/ 201880 h 486888"/>
                    <a:gd name="connsiteX30" fmla="*/ 0 w 546265"/>
                    <a:gd name="connsiteY30" fmla="*/ 142504 h 486888"/>
                    <a:gd name="connsiteX31" fmla="*/ 118753 w 546265"/>
                    <a:gd name="connsiteY31" fmla="*/ 142504 h 486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546265" h="486888">
                      <a:moveTo>
                        <a:pt x="190005" y="201880"/>
                      </a:moveTo>
                      <a:lnTo>
                        <a:pt x="190005" y="320633"/>
                      </a:lnTo>
                      <a:lnTo>
                        <a:pt x="344384" y="320633"/>
                      </a:lnTo>
                      <a:lnTo>
                        <a:pt x="344384" y="201880"/>
                      </a:lnTo>
                      <a:close/>
                      <a:moveTo>
                        <a:pt x="118753" y="0"/>
                      </a:moveTo>
                      <a:lnTo>
                        <a:pt x="190005" y="0"/>
                      </a:lnTo>
                      <a:lnTo>
                        <a:pt x="190005" y="142504"/>
                      </a:lnTo>
                      <a:lnTo>
                        <a:pt x="344384" y="142504"/>
                      </a:lnTo>
                      <a:lnTo>
                        <a:pt x="344384" y="0"/>
                      </a:lnTo>
                      <a:lnTo>
                        <a:pt x="415636" y="0"/>
                      </a:lnTo>
                      <a:lnTo>
                        <a:pt x="415636" y="142504"/>
                      </a:lnTo>
                      <a:lnTo>
                        <a:pt x="546265" y="142504"/>
                      </a:lnTo>
                      <a:lnTo>
                        <a:pt x="546265" y="201880"/>
                      </a:lnTo>
                      <a:lnTo>
                        <a:pt x="415636" y="201880"/>
                      </a:lnTo>
                      <a:lnTo>
                        <a:pt x="415636" y="320633"/>
                      </a:lnTo>
                      <a:lnTo>
                        <a:pt x="546265" y="320633"/>
                      </a:lnTo>
                      <a:lnTo>
                        <a:pt x="546265" y="380009"/>
                      </a:lnTo>
                      <a:lnTo>
                        <a:pt x="415636" y="380009"/>
                      </a:lnTo>
                      <a:lnTo>
                        <a:pt x="415636" y="486888"/>
                      </a:lnTo>
                      <a:lnTo>
                        <a:pt x="344384" y="486888"/>
                      </a:lnTo>
                      <a:lnTo>
                        <a:pt x="344384" y="380009"/>
                      </a:lnTo>
                      <a:lnTo>
                        <a:pt x="190005" y="380009"/>
                      </a:lnTo>
                      <a:lnTo>
                        <a:pt x="190005" y="486888"/>
                      </a:lnTo>
                      <a:lnTo>
                        <a:pt x="118753" y="486888"/>
                      </a:lnTo>
                      <a:lnTo>
                        <a:pt x="118753" y="380009"/>
                      </a:lnTo>
                      <a:lnTo>
                        <a:pt x="0" y="380009"/>
                      </a:lnTo>
                      <a:lnTo>
                        <a:pt x="0" y="320633"/>
                      </a:lnTo>
                      <a:lnTo>
                        <a:pt x="118753" y="320633"/>
                      </a:lnTo>
                      <a:lnTo>
                        <a:pt x="118753" y="201880"/>
                      </a:lnTo>
                      <a:lnTo>
                        <a:pt x="0" y="201880"/>
                      </a:lnTo>
                      <a:lnTo>
                        <a:pt x="0" y="142504"/>
                      </a:lnTo>
                      <a:lnTo>
                        <a:pt x="118753" y="142504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90" name="组合 389"/>
              <p:cNvGrpSpPr/>
              <p:nvPr/>
            </p:nvGrpSpPr>
            <p:grpSpPr>
              <a:xfrm flipV="1">
                <a:off x="4072066" y="1474882"/>
                <a:ext cx="1037678" cy="1037678"/>
                <a:chOff x="3748216" y="4269121"/>
                <a:chExt cx="1037678" cy="1037678"/>
              </a:xfrm>
            </p:grpSpPr>
            <p:grpSp>
              <p:nvGrpSpPr>
                <p:cNvPr id="391" name="组合 390"/>
                <p:cNvGrpSpPr/>
                <p:nvPr/>
              </p:nvGrpSpPr>
              <p:grpSpPr>
                <a:xfrm>
                  <a:off x="3748216" y="4269121"/>
                  <a:ext cx="1037678" cy="1037678"/>
                  <a:chOff x="-1781726" y="512424"/>
                  <a:chExt cx="1037678" cy="1037678"/>
                </a:xfrm>
              </p:grpSpPr>
              <p:sp>
                <p:nvSpPr>
                  <p:cNvPr id="393" name="矩形 392"/>
                  <p:cNvSpPr/>
                  <p:nvPr/>
                </p:nvSpPr>
                <p:spPr>
                  <a:xfrm>
                    <a:off x="-1781726" y="512424"/>
                    <a:ext cx="1037678" cy="103767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94" name="矩形 393"/>
                  <p:cNvSpPr/>
                  <p:nvPr/>
                </p:nvSpPr>
                <p:spPr>
                  <a:xfrm>
                    <a:off x="-1725851" y="568299"/>
                    <a:ext cx="925929" cy="925929"/>
                  </a:xfrm>
                  <a:prstGeom prst="rect">
                    <a:avLst/>
                  </a:prstGeom>
                  <a:solidFill>
                    <a:schemeClr val="bg1"/>
                  </a:solidFill>
                  <a:ln w="19050"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392" name="任意多边形 391"/>
                <p:cNvSpPr/>
                <p:nvPr/>
              </p:nvSpPr>
              <p:spPr>
                <a:xfrm>
                  <a:off x="3946359" y="4556725"/>
                  <a:ext cx="659362" cy="560460"/>
                </a:xfrm>
                <a:custGeom>
                  <a:avLst/>
                  <a:gdLst>
                    <a:gd name="connsiteX0" fmla="*/ 203806 w 903111"/>
                    <a:gd name="connsiteY0" fmla="*/ 371709 h 767647"/>
                    <a:gd name="connsiteX1" fmla="*/ 694460 w 903111"/>
                    <a:gd name="connsiteY1" fmla="*/ 371709 h 767647"/>
                    <a:gd name="connsiteX2" fmla="*/ 694460 w 903111"/>
                    <a:gd name="connsiteY2" fmla="*/ 429696 h 767647"/>
                    <a:gd name="connsiteX3" fmla="*/ 203806 w 903111"/>
                    <a:gd name="connsiteY3" fmla="*/ 429696 h 767647"/>
                    <a:gd name="connsiteX4" fmla="*/ 203806 w 903111"/>
                    <a:gd name="connsiteY4" fmla="*/ 193289 h 767647"/>
                    <a:gd name="connsiteX5" fmla="*/ 694460 w 903111"/>
                    <a:gd name="connsiteY5" fmla="*/ 193289 h 767647"/>
                    <a:gd name="connsiteX6" fmla="*/ 694460 w 903111"/>
                    <a:gd name="connsiteY6" fmla="*/ 251276 h 767647"/>
                    <a:gd name="connsiteX7" fmla="*/ 203806 w 903111"/>
                    <a:gd name="connsiteY7" fmla="*/ 251276 h 767647"/>
                    <a:gd name="connsiteX8" fmla="*/ 131964 w 903111"/>
                    <a:gd name="connsiteY8" fmla="*/ 38158 h 767647"/>
                    <a:gd name="connsiteX9" fmla="*/ 38767 w 903111"/>
                    <a:gd name="connsiteY9" fmla="*/ 131355 h 767647"/>
                    <a:gd name="connsiteX10" fmla="*/ 38767 w 903111"/>
                    <a:gd name="connsiteY10" fmla="*/ 364341 h 767647"/>
                    <a:gd name="connsiteX11" fmla="*/ 38767 w 903111"/>
                    <a:gd name="connsiteY11" fmla="*/ 504131 h 767647"/>
                    <a:gd name="connsiteX12" fmla="*/ 131964 w 903111"/>
                    <a:gd name="connsiteY12" fmla="*/ 597328 h 767647"/>
                    <a:gd name="connsiteX13" fmla="*/ 176299 w 903111"/>
                    <a:gd name="connsiteY13" fmla="*/ 597328 h 767647"/>
                    <a:gd name="connsiteX14" fmla="*/ 359173 w 903111"/>
                    <a:gd name="connsiteY14" fmla="*/ 726070 h 767647"/>
                    <a:gd name="connsiteX15" fmla="*/ 337993 w 903111"/>
                    <a:gd name="connsiteY15" fmla="*/ 606249 h 767647"/>
                    <a:gd name="connsiteX16" fmla="*/ 770761 w 903111"/>
                    <a:gd name="connsiteY16" fmla="*/ 597328 h 767647"/>
                    <a:gd name="connsiteX17" fmla="*/ 863958 w 903111"/>
                    <a:gd name="connsiteY17" fmla="*/ 504131 h 767647"/>
                    <a:gd name="connsiteX18" fmla="*/ 863958 w 903111"/>
                    <a:gd name="connsiteY18" fmla="*/ 364341 h 767647"/>
                    <a:gd name="connsiteX19" fmla="*/ 863958 w 903111"/>
                    <a:gd name="connsiteY19" fmla="*/ 131355 h 767647"/>
                    <a:gd name="connsiteX20" fmla="*/ 770761 w 903111"/>
                    <a:gd name="connsiteY20" fmla="*/ 38158 h 767647"/>
                    <a:gd name="connsiteX21" fmla="*/ 382597 w 903111"/>
                    <a:gd name="connsiteY21" fmla="*/ 38158 h 767647"/>
                    <a:gd name="connsiteX22" fmla="*/ 176299 w 903111"/>
                    <a:gd name="connsiteY22" fmla="*/ 38158 h 767647"/>
                    <a:gd name="connsiteX23" fmla="*/ 105365 w 903111"/>
                    <a:gd name="connsiteY23" fmla="*/ 0 h 767647"/>
                    <a:gd name="connsiteX24" fmla="*/ 150519 w 903111"/>
                    <a:gd name="connsiteY24" fmla="*/ 0 h 767647"/>
                    <a:gd name="connsiteX25" fmla="*/ 376296 w 903111"/>
                    <a:gd name="connsiteY25" fmla="*/ 0 h 767647"/>
                    <a:gd name="connsiteX26" fmla="*/ 797746 w 903111"/>
                    <a:gd name="connsiteY26" fmla="*/ 0 h 767647"/>
                    <a:gd name="connsiteX27" fmla="*/ 903111 w 903111"/>
                    <a:gd name="connsiteY27" fmla="*/ 105365 h 767647"/>
                    <a:gd name="connsiteX28" fmla="*/ 903111 w 903111"/>
                    <a:gd name="connsiteY28" fmla="*/ 368771 h 767647"/>
                    <a:gd name="connsiteX29" fmla="*/ 903111 w 903111"/>
                    <a:gd name="connsiteY29" fmla="*/ 526813 h 767647"/>
                    <a:gd name="connsiteX30" fmla="*/ 797746 w 903111"/>
                    <a:gd name="connsiteY30" fmla="*/ 632178 h 767647"/>
                    <a:gd name="connsiteX31" fmla="*/ 376296 w 903111"/>
                    <a:gd name="connsiteY31" fmla="*/ 632178 h 767647"/>
                    <a:gd name="connsiteX32" fmla="*/ 387588 w 903111"/>
                    <a:gd name="connsiteY32" fmla="*/ 767647 h 767647"/>
                    <a:gd name="connsiteX33" fmla="*/ 150519 w 903111"/>
                    <a:gd name="connsiteY33" fmla="*/ 632178 h 767647"/>
                    <a:gd name="connsiteX34" fmla="*/ 105365 w 903111"/>
                    <a:gd name="connsiteY34" fmla="*/ 632178 h 767647"/>
                    <a:gd name="connsiteX35" fmla="*/ 0 w 903111"/>
                    <a:gd name="connsiteY35" fmla="*/ 526813 h 767647"/>
                    <a:gd name="connsiteX36" fmla="*/ 0 w 903111"/>
                    <a:gd name="connsiteY36" fmla="*/ 368771 h 767647"/>
                    <a:gd name="connsiteX37" fmla="*/ 0 w 903111"/>
                    <a:gd name="connsiteY37" fmla="*/ 105365 h 767647"/>
                    <a:gd name="connsiteX38" fmla="*/ 105365 w 903111"/>
                    <a:gd name="connsiteY38" fmla="*/ 0 h 767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</a:cxnLst>
                  <a:rect l="l" t="t" r="r" b="b"/>
                  <a:pathLst>
                    <a:path w="903111" h="767647">
                      <a:moveTo>
                        <a:pt x="203806" y="371709"/>
                      </a:moveTo>
                      <a:lnTo>
                        <a:pt x="694460" y="371709"/>
                      </a:lnTo>
                      <a:lnTo>
                        <a:pt x="694460" y="429696"/>
                      </a:lnTo>
                      <a:lnTo>
                        <a:pt x="203806" y="429696"/>
                      </a:lnTo>
                      <a:close/>
                      <a:moveTo>
                        <a:pt x="203806" y="193289"/>
                      </a:moveTo>
                      <a:lnTo>
                        <a:pt x="694460" y="193289"/>
                      </a:lnTo>
                      <a:lnTo>
                        <a:pt x="694460" y="251276"/>
                      </a:lnTo>
                      <a:lnTo>
                        <a:pt x="203806" y="251276"/>
                      </a:lnTo>
                      <a:close/>
                      <a:moveTo>
                        <a:pt x="131964" y="38158"/>
                      </a:moveTo>
                      <a:cubicBezTo>
                        <a:pt x="80493" y="38158"/>
                        <a:pt x="38767" y="79884"/>
                        <a:pt x="38767" y="131355"/>
                      </a:cubicBezTo>
                      <a:lnTo>
                        <a:pt x="38767" y="364341"/>
                      </a:lnTo>
                      <a:lnTo>
                        <a:pt x="38767" y="504131"/>
                      </a:lnTo>
                      <a:cubicBezTo>
                        <a:pt x="38767" y="555602"/>
                        <a:pt x="80493" y="597328"/>
                        <a:pt x="131964" y="597328"/>
                      </a:cubicBezTo>
                      <a:lnTo>
                        <a:pt x="176299" y="597328"/>
                      </a:lnTo>
                      <a:lnTo>
                        <a:pt x="359173" y="726070"/>
                      </a:lnTo>
                      <a:lnTo>
                        <a:pt x="337993" y="606249"/>
                      </a:lnTo>
                      <a:lnTo>
                        <a:pt x="770761" y="597328"/>
                      </a:lnTo>
                      <a:cubicBezTo>
                        <a:pt x="822232" y="597328"/>
                        <a:pt x="863958" y="555602"/>
                        <a:pt x="863958" y="504131"/>
                      </a:cubicBezTo>
                      <a:lnTo>
                        <a:pt x="863958" y="364341"/>
                      </a:lnTo>
                      <a:lnTo>
                        <a:pt x="863958" y="131355"/>
                      </a:lnTo>
                      <a:cubicBezTo>
                        <a:pt x="863958" y="79884"/>
                        <a:pt x="822232" y="38158"/>
                        <a:pt x="770761" y="38158"/>
                      </a:cubicBezTo>
                      <a:lnTo>
                        <a:pt x="382597" y="38158"/>
                      </a:lnTo>
                      <a:lnTo>
                        <a:pt x="176299" y="38158"/>
                      </a:lnTo>
                      <a:close/>
                      <a:moveTo>
                        <a:pt x="105365" y="0"/>
                      </a:moveTo>
                      <a:lnTo>
                        <a:pt x="150519" y="0"/>
                      </a:lnTo>
                      <a:lnTo>
                        <a:pt x="376296" y="0"/>
                      </a:lnTo>
                      <a:lnTo>
                        <a:pt x="797746" y="0"/>
                      </a:lnTo>
                      <a:cubicBezTo>
                        <a:pt x="855937" y="0"/>
                        <a:pt x="903111" y="47174"/>
                        <a:pt x="903111" y="105365"/>
                      </a:cubicBezTo>
                      <a:lnTo>
                        <a:pt x="903111" y="368771"/>
                      </a:lnTo>
                      <a:lnTo>
                        <a:pt x="903111" y="526813"/>
                      </a:lnTo>
                      <a:cubicBezTo>
                        <a:pt x="903111" y="585004"/>
                        <a:pt x="855937" y="632178"/>
                        <a:pt x="797746" y="632178"/>
                      </a:cubicBezTo>
                      <a:lnTo>
                        <a:pt x="376296" y="632178"/>
                      </a:lnTo>
                      <a:lnTo>
                        <a:pt x="387588" y="767647"/>
                      </a:lnTo>
                      <a:lnTo>
                        <a:pt x="150519" y="632178"/>
                      </a:lnTo>
                      <a:lnTo>
                        <a:pt x="105365" y="632178"/>
                      </a:lnTo>
                      <a:cubicBezTo>
                        <a:pt x="47174" y="632178"/>
                        <a:pt x="0" y="585004"/>
                        <a:pt x="0" y="526813"/>
                      </a:cubicBezTo>
                      <a:lnTo>
                        <a:pt x="0" y="368771"/>
                      </a:lnTo>
                      <a:lnTo>
                        <a:pt x="0" y="105365"/>
                      </a:lnTo>
                      <a:cubicBezTo>
                        <a:pt x="0" y="47174"/>
                        <a:pt x="47174" y="0"/>
                        <a:pt x="105365" y="0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79" name="直角三角形 178"/>
              <p:cNvSpPr/>
              <p:nvPr/>
            </p:nvSpPr>
            <p:spPr>
              <a:xfrm rot="10800000" flipH="1" flipV="1">
                <a:off x="5110998" y="1468419"/>
                <a:ext cx="2052000" cy="2052000"/>
              </a:xfrm>
              <a:prstGeom prst="rtTriangle">
                <a:avLst/>
              </a:prstGeom>
              <a:solidFill>
                <a:srgbClr val="96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等腰三角形 4"/>
              <p:cNvSpPr/>
              <p:nvPr/>
            </p:nvSpPr>
            <p:spPr>
              <a:xfrm rot="16200000" flipV="1">
                <a:off x="5103309" y="3468360"/>
                <a:ext cx="71037" cy="64316"/>
              </a:xfrm>
              <a:custGeom>
                <a:avLst/>
                <a:gdLst>
                  <a:gd name="connsiteX0" fmla="*/ 0 w 4170356"/>
                  <a:gd name="connsiteY0" fmla="*/ 2057400 h 2057400"/>
                  <a:gd name="connsiteX1" fmla="*/ 2085178 w 4170356"/>
                  <a:gd name="connsiteY1" fmla="*/ 0 h 2057400"/>
                  <a:gd name="connsiteX2" fmla="*/ 4170356 w 4170356"/>
                  <a:gd name="connsiteY2" fmla="*/ 2057400 h 2057400"/>
                  <a:gd name="connsiteX3" fmla="*/ 0 w 4170356"/>
                  <a:gd name="connsiteY3" fmla="*/ 2057400 h 2057400"/>
                  <a:gd name="connsiteX0" fmla="*/ 0 w 4170356"/>
                  <a:gd name="connsiteY0" fmla="*/ 2082306 h 2082306"/>
                  <a:gd name="connsiteX1" fmla="*/ 2092294 w 4170356"/>
                  <a:gd name="connsiteY1" fmla="*/ 0 h 2082306"/>
                  <a:gd name="connsiteX2" fmla="*/ 4170356 w 4170356"/>
                  <a:gd name="connsiteY2" fmla="*/ 2082306 h 2082306"/>
                  <a:gd name="connsiteX3" fmla="*/ 0 w 4170356"/>
                  <a:gd name="connsiteY3" fmla="*/ 2082306 h 2082306"/>
                  <a:gd name="connsiteX0" fmla="*/ 0 w 3158994"/>
                  <a:gd name="connsiteY0" fmla="*/ 2082306 h 2082306"/>
                  <a:gd name="connsiteX1" fmla="*/ 2092294 w 3158994"/>
                  <a:gd name="connsiteY1" fmla="*/ 0 h 2082306"/>
                  <a:gd name="connsiteX2" fmla="*/ 3158994 w 3158994"/>
                  <a:gd name="connsiteY2" fmla="*/ 1072656 h 2082306"/>
                  <a:gd name="connsiteX3" fmla="*/ 0 w 3158994"/>
                  <a:gd name="connsiteY3" fmla="*/ 2082306 h 2082306"/>
                  <a:gd name="connsiteX0" fmla="*/ 0 w 2039617"/>
                  <a:gd name="connsiteY0" fmla="*/ 977405 h 1072656"/>
                  <a:gd name="connsiteX1" fmla="*/ 972917 w 2039617"/>
                  <a:gd name="connsiteY1" fmla="*/ 0 h 1072656"/>
                  <a:gd name="connsiteX2" fmla="*/ 2039617 w 2039617"/>
                  <a:gd name="connsiteY2" fmla="*/ 1072656 h 1072656"/>
                  <a:gd name="connsiteX3" fmla="*/ 0 w 2039617"/>
                  <a:gd name="connsiteY3" fmla="*/ 977405 h 1072656"/>
                  <a:gd name="connsiteX0" fmla="*/ 0 w 2039617"/>
                  <a:gd name="connsiteY0" fmla="*/ 977405 h 1072656"/>
                  <a:gd name="connsiteX1" fmla="*/ 906579 w 2039617"/>
                  <a:gd name="connsiteY1" fmla="*/ 61562 h 1072656"/>
                  <a:gd name="connsiteX2" fmla="*/ 972917 w 2039617"/>
                  <a:gd name="connsiteY2" fmla="*/ 0 h 1072656"/>
                  <a:gd name="connsiteX3" fmla="*/ 2039617 w 2039617"/>
                  <a:gd name="connsiteY3" fmla="*/ 1072656 h 1072656"/>
                  <a:gd name="connsiteX4" fmla="*/ 0 w 2039617"/>
                  <a:gd name="connsiteY4" fmla="*/ 977405 h 1072656"/>
                  <a:gd name="connsiteX0" fmla="*/ 0 w 2039617"/>
                  <a:gd name="connsiteY0" fmla="*/ 977405 h 1072656"/>
                  <a:gd name="connsiteX1" fmla="*/ 906579 w 2039617"/>
                  <a:gd name="connsiteY1" fmla="*/ 61562 h 1072656"/>
                  <a:gd name="connsiteX2" fmla="*/ 972917 w 2039617"/>
                  <a:gd name="connsiteY2" fmla="*/ 0 h 1072656"/>
                  <a:gd name="connsiteX3" fmla="*/ 1042864 w 2039617"/>
                  <a:gd name="connsiteY3" fmla="*/ 64316 h 1072656"/>
                  <a:gd name="connsiteX4" fmla="*/ 2039617 w 2039617"/>
                  <a:gd name="connsiteY4" fmla="*/ 1072656 h 1072656"/>
                  <a:gd name="connsiteX5" fmla="*/ 0 w 2039617"/>
                  <a:gd name="connsiteY5" fmla="*/ 977405 h 1072656"/>
                  <a:gd name="connsiteX0" fmla="*/ 1133038 w 1133038"/>
                  <a:gd name="connsiteY0" fmla="*/ 1072656 h 1072656"/>
                  <a:gd name="connsiteX1" fmla="*/ 0 w 1133038"/>
                  <a:gd name="connsiteY1" fmla="*/ 61562 h 1072656"/>
                  <a:gd name="connsiteX2" fmla="*/ 66338 w 1133038"/>
                  <a:gd name="connsiteY2" fmla="*/ 0 h 1072656"/>
                  <a:gd name="connsiteX3" fmla="*/ 136285 w 1133038"/>
                  <a:gd name="connsiteY3" fmla="*/ 64316 h 1072656"/>
                  <a:gd name="connsiteX4" fmla="*/ 1133038 w 1133038"/>
                  <a:gd name="connsiteY4" fmla="*/ 1072656 h 1072656"/>
                  <a:gd name="connsiteX0" fmla="*/ 136285 w 136285"/>
                  <a:gd name="connsiteY0" fmla="*/ 64316 h 64316"/>
                  <a:gd name="connsiteX1" fmla="*/ 0 w 136285"/>
                  <a:gd name="connsiteY1" fmla="*/ 61562 h 64316"/>
                  <a:gd name="connsiteX2" fmla="*/ 66338 w 136285"/>
                  <a:gd name="connsiteY2" fmla="*/ 0 h 64316"/>
                  <a:gd name="connsiteX3" fmla="*/ 136285 w 136285"/>
                  <a:gd name="connsiteY3" fmla="*/ 64316 h 64316"/>
                  <a:gd name="connsiteX0" fmla="*/ 136285 w 136285"/>
                  <a:gd name="connsiteY0" fmla="*/ 64316 h 64316"/>
                  <a:gd name="connsiteX1" fmla="*/ 63055 w 136285"/>
                  <a:gd name="connsiteY1" fmla="*/ 63205 h 64316"/>
                  <a:gd name="connsiteX2" fmla="*/ 0 w 136285"/>
                  <a:gd name="connsiteY2" fmla="*/ 61562 h 64316"/>
                  <a:gd name="connsiteX3" fmla="*/ 66338 w 136285"/>
                  <a:gd name="connsiteY3" fmla="*/ 0 h 64316"/>
                  <a:gd name="connsiteX4" fmla="*/ 136285 w 136285"/>
                  <a:gd name="connsiteY4" fmla="*/ 64316 h 64316"/>
                  <a:gd name="connsiteX0" fmla="*/ 73230 w 73230"/>
                  <a:gd name="connsiteY0" fmla="*/ 64316 h 64316"/>
                  <a:gd name="connsiteX1" fmla="*/ 0 w 73230"/>
                  <a:gd name="connsiteY1" fmla="*/ 63205 h 64316"/>
                  <a:gd name="connsiteX2" fmla="*/ 3283 w 73230"/>
                  <a:gd name="connsiteY2" fmla="*/ 0 h 64316"/>
                  <a:gd name="connsiteX3" fmla="*/ 73230 w 73230"/>
                  <a:gd name="connsiteY3" fmla="*/ 64316 h 64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230" h="64316">
                    <a:moveTo>
                      <a:pt x="73230" y="64316"/>
                    </a:moveTo>
                    <a:lnTo>
                      <a:pt x="0" y="63205"/>
                    </a:lnTo>
                    <a:lnTo>
                      <a:pt x="3283" y="0"/>
                    </a:lnTo>
                    <a:lnTo>
                      <a:pt x="73230" y="64316"/>
                    </a:lnTo>
                    <a:close/>
                  </a:path>
                </a:pathLst>
              </a:custGeom>
              <a:solidFill>
                <a:srgbClr val="680000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1" name="任意多边形 70"/>
            <p:cNvSpPr/>
            <p:nvPr/>
          </p:nvSpPr>
          <p:spPr>
            <a:xfrm rot="20285560">
              <a:off x="3057832" y="1364904"/>
              <a:ext cx="4148923" cy="2167837"/>
            </a:xfrm>
            <a:custGeom>
              <a:avLst/>
              <a:gdLst>
                <a:gd name="connsiteX0" fmla="*/ 0 w 4141694"/>
                <a:gd name="connsiteY0" fmla="*/ 1559859 h 2043953"/>
                <a:gd name="connsiteX1" fmla="*/ 4141694 w 4141694"/>
                <a:gd name="connsiteY1" fmla="*/ 2043953 h 2043953"/>
                <a:gd name="connsiteX2" fmla="*/ 4141694 w 4141694"/>
                <a:gd name="connsiteY2" fmla="*/ 0 h 2043953"/>
                <a:gd name="connsiteX3" fmla="*/ 0 w 4141694"/>
                <a:gd name="connsiteY3" fmla="*/ 0 h 2043953"/>
                <a:gd name="connsiteX4" fmla="*/ 0 w 4141694"/>
                <a:gd name="connsiteY4" fmla="*/ 1559859 h 2043953"/>
                <a:gd name="connsiteX0" fmla="*/ 0 w 4141694"/>
                <a:gd name="connsiteY0" fmla="*/ 1247888 h 2043953"/>
                <a:gd name="connsiteX1" fmla="*/ 4141694 w 4141694"/>
                <a:gd name="connsiteY1" fmla="*/ 2043953 h 2043953"/>
                <a:gd name="connsiteX2" fmla="*/ 4141694 w 4141694"/>
                <a:gd name="connsiteY2" fmla="*/ 0 h 2043953"/>
                <a:gd name="connsiteX3" fmla="*/ 0 w 4141694"/>
                <a:gd name="connsiteY3" fmla="*/ 0 h 2043953"/>
                <a:gd name="connsiteX4" fmla="*/ 0 w 4141694"/>
                <a:gd name="connsiteY4" fmla="*/ 1247888 h 2043953"/>
                <a:gd name="connsiteX0" fmla="*/ 0 w 4141694"/>
                <a:gd name="connsiteY0" fmla="*/ 1247889 h 2043954"/>
                <a:gd name="connsiteX1" fmla="*/ 4141694 w 4141694"/>
                <a:gd name="connsiteY1" fmla="*/ 2043954 h 2043954"/>
                <a:gd name="connsiteX2" fmla="*/ 4141694 w 4141694"/>
                <a:gd name="connsiteY2" fmla="*/ 1 h 2043954"/>
                <a:gd name="connsiteX3" fmla="*/ 2086985 w 4141694"/>
                <a:gd name="connsiteY3" fmla="*/ 0 h 2043954"/>
                <a:gd name="connsiteX4" fmla="*/ 0 w 4141694"/>
                <a:gd name="connsiteY4" fmla="*/ 1 h 2043954"/>
                <a:gd name="connsiteX5" fmla="*/ 0 w 4141694"/>
                <a:gd name="connsiteY5" fmla="*/ 1247889 h 2043954"/>
                <a:gd name="connsiteX0" fmla="*/ 0 w 4141694"/>
                <a:gd name="connsiteY0" fmla="*/ 1247889 h 2043954"/>
                <a:gd name="connsiteX1" fmla="*/ 4141694 w 4141694"/>
                <a:gd name="connsiteY1" fmla="*/ 2043954 h 2043954"/>
                <a:gd name="connsiteX2" fmla="*/ 2086985 w 4141694"/>
                <a:gd name="connsiteY2" fmla="*/ 0 h 2043954"/>
                <a:gd name="connsiteX3" fmla="*/ 0 w 4141694"/>
                <a:gd name="connsiteY3" fmla="*/ 1 h 2043954"/>
                <a:gd name="connsiteX4" fmla="*/ 0 w 4141694"/>
                <a:gd name="connsiteY4" fmla="*/ 1247889 h 2043954"/>
                <a:gd name="connsiteX0" fmla="*/ 0 w 4142252"/>
                <a:gd name="connsiteY0" fmla="*/ 699250 h 2043954"/>
                <a:gd name="connsiteX1" fmla="*/ 4142252 w 4142252"/>
                <a:gd name="connsiteY1" fmla="*/ 2043954 h 2043954"/>
                <a:gd name="connsiteX2" fmla="*/ 2087543 w 4142252"/>
                <a:gd name="connsiteY2" fmla="*/ 0 h 2043954"/>
                <a:gd name="connsiteX3" fmla="*/ 558 w 4142252"/>
                <a:gd name="connsiteY3" fmla="*/ 1 h 2043954"/>
                <a:gd name="connsiteX4" fmla="*/ 0 w 4142252"/>
                <a:gd name="connsiteY4" fmla="*/ 699250 h 2043954"/>
                <a:gd name="connsiteX0" fmla="*/ 15956 w 4141694"/>
                <a:gd name="connsiteY0" fmla="*/ 377368 h 2043954"/>
                <a:gd name="connsiteX1" fmla="*/ 4141694 w 4141694"/>
                <a:gd name="connsiteY1" fmla="*/ 2043954 h 2043954"/>
                <a:gd name="connsiteX2" fmla="*/ 2086985 w 4141694"/>
                <a:gd name="connsiteY2" fmla="*/ 0 h 2043954"/>
                <a:gd name="connsiteX3" fmla="*/ 0 w 4141694"/>
                <a:gd name="connsiteY3" fmla="*/ 1 h 2043954"/>
                <a:gd name="connsiteX4" fmla="*/ 15956 w 4141694"/>
                <a:gd name="connsiteY4" fmla="*/ 377368 h 2043954"/>
                <a:gd name="connsiteX0" fmla="*/ 15956 w 4127573"/>
                <a:gd name="connsiteY0" fmla="*/ 377368 h 2028009"/>
                <a:gd name="connsiteX1" fmla="*/ 4127573 w 4127573"/>
                <a:gd name="connsiteY1" fmla="*/ 2028009 h 2028009"/>
                <a:gd name="connsiteX2" fmla="*/ 2086985 w 4127573"/>
                <a:gd name="connsiteY2" fmla="*/ 0 h 2028009"/>
                <a:gd name="connsiteX3" fmla="*/ 0 w 4127573"/>
                <a:gd name="connsiteY3" fmla="*/ 1 h 2028009"/>
                <a:gd name="connsiteX4" fmla="*/ 15956 w 4127573"/>
                <a:gd name="connsiteY4" fmla="*/ 377368 h 2028009"/>
                <a:gd name="connsiteX0" fmla="*/ 0 w 4111617"/>
                <a:gd name="connsiteY0" fmla="*/ 377368 h 2028009"/>
                <a:gd name="connsiteX1" fmla="*/ 4111617 w 4111617"/>
                <a:gd name="connsiteY1" fmla="*/ 2028009 h 2028009"/>
                <a:gd name="connsiteX2" fmla="*/ 2071029 w 4111617"/>
                <a:gd name="connsiteY2" fmla="*/ 0 h 2028009"/>
                <a:gd name="connsiteX3" fmla="*/ 212658 w 4111617"/>
                <a:gd name="connsiteY3" fmla="*/ 76447 h 2028009"/>
                <a:gd name="connsiteX4" fmla="*/ 0 w 4111617"/>
                <a:gd name="connsiteY4" fmla="*/ 377368 h 2028009"/>
                <a:gd name="connsiteX0" fmla="*/ 0 w 4111617"/>
                <a:gd name="connsiteY0" fmla="*/ 377368 h 2028009"/>
                <a:gd name="connsiteX1" fmla="*/ 4111617 w 4111617"/>
                <a:gd name="connsiteY1" fmla="*/ 2028009 h 2028009"/>
                <a:gd name="connsiteX2" fmla="*/ 2071029 w 4111617"/>
                <a:gd name="connsiteY2" fmla="*/ 0 h 2028009"/>
                <a:gd name="connsiteX3" fmla="*/ 35787 w 4111617"/>
                <a:gd name="connsiteY3" fmla="*/ 73824 h 2028009"/>
                <a:gd name="connsiteX4" fmla="*/ 0 w 4111617"/>
                <a:gd name="connsiteY4" fmla="*/ 377368 h 2028009"/>
                <a:gd name="connsiteX0" fmla="*/ 282478 w 4075830"/>
                <a:gd name="connsiteY0" fmla="*/ 435544 h 2028009"/>
                <a:gd name="connsiteX1" fmla="*/ 4075830 w 4075830"/>
                <a:gd name="connsiteY1" fmla="*/ 2028009 h 2028009"/>
                <a:gd name="connsiteX2" fmla="*/ 2035242 w 4075830"/>
                <a:gd name="connsiteY2" fmla="*/ 0 h 2028009"/>
                <a:gd name="connsiteX3" fmla="*/ 0 w 4075830"/>
                <a:gd name="connsiteY3" fmla="*/ 73824 h 2028009"/>
                <a:gd name="connsiteX4" fmla="*/ 282478 w 4075830"/>
                <a:gd name="connsiteY4" fmla="*/ 435544 h 2028009"/>
                <a:gd name="connsiteX0" fmla="*/ 0 w 4085746"/>
                <a:gd name="connsiteY0" fmla="*/ 414280 h 2028009"/>
                <a:gd name="connsiteX1" fmla="*/ 4085746 w 4085746"/>
                <a:gd name="connsiteY1" fmla="*/ 2028009 h 2028009"/>
                <a:gd name="connsiteX2" fmla="*/ 2045158 w 4085746"/>
                <a:gd name="connsiteY2" fmla="*/ 0 h 2028009"/>
                <a:gd name="connsiteX3" fmla="*/ 9916 w 4085746"/>
                <a:gd name="connsiteY3" fmla="*/ 73824 h 2028009"/>
                <a:gd name="connsiteX4" fmla="*/ 0 w 4085746"/>
                <a:gd name="connsiteY4" fmla="*/ 414280 h 2028009"/>
                <a:gd name="connsiteX0" fmla="*/ 0 w 4085746"/>
                <a:gd name="connsiteY0" fmla="*/ 340456 h 1954185"/>
                <a:gd name="connsiteX1" fmla="*/ 4085746 w 4085746"/>
                <a:gd name="connsiteY1" fmla="*/ 1954185 h 1954185"/>
                <a:gd name="connsiteX2" fmla="*/ 2010289 w 4085746"/>
                <a:gd name="connsiteY2" fmla="*/ 27749 h 1954185"/>
                <a:gd name="connsiteX3" fmla="*/ 9916 w 4085746"/>
                <a:gd name="connsiteY3" fmla="*/ 0 h 1954185"/>
                <a:gd name="connsiteX4" fmla="*/ 0 w 4085746"/>
                <a:gd name="connsiteY4" fmla="*/ 340456 h 1954185"/>
                <a:gd name="connsiteX0" fmla="*/ 0 w 4085746"/>
                <a:gd name="connsiteY0" fmla="*/ 345318 h 1959047"/>
                <a:gd name="connsiteX1" fmla="*/ 4085746 w 4085746"/>
                <a:gd name="connsiteY1" fmla="*/ 1959047 h 1959047"/>
                <a:gd name="connsiteX2" fmla="*/ 2065355 w 4085746"/>
                <a:gd name="connsiteY2" fmla="*/ 0 h 1959047"/>
                <a:gd name="connsiteX3" fmla="*/ 9916 w 4085746"/>
                <a:gd name="connsiteY3" fmla="*/ 4862 h 1959047"/>
                <a:gd name="connsiteX4" fmla="*/ 0 w 4085746"/>
                <a:gd name="connsiteY4" fmla="*/ 345318 h 1959047"/>
                <a:gd name="connsiteX0" fmla="*/ 0 w 4085746"/>
                <a:gd name="connsiteY0" fmla="*/ 384198 h 1997927"/>
                <a:gd name="connsiteX1" fmla="*/ 4085746 w 4085746"/>
                <a:gd name="connsiteY1" fmla="*/ 1997927 h 1997927"/>
                <a:gd name="connsiteX2" fmla="*/ 2023723 w 4085746"/>
                <a:gd name="connsiteY2" fmla="*/ 0 h 1997927"/>
                <a:gd name="connsiteX3" fmla="*/ 9916 w 4085746"/>
                <a:gd name="connsiteY3" fmla="*/ 43742 h 1997927"/>
                <a:gd name="connsiteX4" fmla="*/ 0 w 4085746"/>
                <a:gd name="connsiteY4" fmla="*/ 384198 h 1997927"/>
                <a:gd name="connsiteX0" fmla="*/ 0 w 4085746"/>
                <a:gd name="connsiteY0" fmla="*/ 479369 h 2093098"/>
                <a:gd name="connsiteX1" fmla="*/ 4085746 w 4085746"/>
                <a:gd name="connsiteY1" fmla="*/ 2093098 h 2093098"/>
                <a:gd name="connsiteX2" fmla="*/ 2094352 w 4085746"/>
                <a:gd name="connsiteY2" fmla="*/ 0 h 2093098"/>
                <a:gd name="connsiteX3" fmla="*/ 9916 w 4085746"/>
                <a:gd name="connsiteY3" fmla="*/ 138913 h 2093098"/>
                <a:gd name="connsiteX4" fmla="*/ 0 w 4085746"/>
                <a:gd name="connsiteY4" fmla="*/ 479369 h 2093098"/>
                <a:gd name="connsiteX0" fmla="*/ 0 w 4148923"/>
                <a:gd name="connsiteY0" fmla="*/ 479369 h 2117919"/>
                <a:gd name="connsiteX1" fmla="*/ 4148923 w 4148923"/>
                <a:gd name="connsiteY1" fmla="*/ 2117919 h 2117919"/>
                <a:gd name="connsiteX2" fmla="*/ 2094352 w 4148923"/>
                <a:gd name="connsiteY2" fmla="*/ 0 h 2117919"/>
                <a:gd name="connsiteX3" fmla="*/ 9916 w 4148923"/>
                <a:gd name="connsiteY3" fmla="*/ 138913 h 2117919"/>
                <a:gd name="connsiteX4" fmla="*/ 0 w 4148923"/>
                <a:gd name="connsiteY4" fmla="*/ 479369 h 2117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48923" h="2117919">
                  <a:moveTo>
                    <a:pt x="0" y="479369"/>
                  </a:moveTo>
                  <a:lnTo>
                    <a:pt x="4148923" y="2117919"/>
                  </a:lnTo>
                  <a:lnTo>
                    <a:pt x="2094352" y="0"/>
                  </a:lnTo>
                  <a:lnTo>
                    <a:pt x="9916" y="138913"/>
                  </a:lnTo>
                  <a:lnTo>
                    <a:pt x="0" y="4793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2831809" y="2058996"/>
              <a:ext cx="4593596" cy="1229317"/>
              <a:chOff x="2507718" y="3864647"/>
              <a:chExt cx="4593596" cy="1229317"/>
            </a:xfrm>
          </p:grpSpPr>
          <p:sp>
            <p:nvSpPr>
              <p:cNvPr id="58" name="任意多边形 57"/>
              <p:cNvSpPr/>
              <p:nvPr/>
            </p:nvSpPr>
            <p:spPr>
              <a:xfrm>
                <a:off x="2507718" y="4466530"/>
                <a:ext cx="4593596" cy="627434"/>
              </a:xfrm>
              <a:custGeom>
                <a:avLst/>
                <a:gdLst>
                  <a:gd name="connsiteX0" fmla="*/ 179962 w 4854102"/>
                  <a:gd name="connsiteY0" fmla="*/ 0 h 627434"/>
                  <a:gd name="connsiteX1" fmla="*/ 0 w 4854102"/>
                  <a:gd name="connsiteY1" fmla="*/ 218872 h 627434"/>
                  <a:gd name="connsiteX2" fmla="*/ 2013625 w 4854102"/>
                  <a:gd name="connsiteY2" fmla="*/ 627434 h 627434"/>
                  <a:gd name="connsiteX3" fmla="*/ 4854102 w 4854102"/>
                  <a:gd name="connsiteY3" fmla="*/ 4864 h 627434"/>
                  <a:gd name="connsiteX4" fmla="*/ 179962 w 4854102"/>
                  <a:gd name="connsiteY4" fmla="*/ 0 h 62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54102" h="627434">
                    <a:moveTo>
                      <a:pt x="179962" y="0"/>
                    </a:moveTo>
                    <a:lnTo>
                      <a:pt x="0" y="218872"/>
                    </a:lnTo>
                    <a:lnTo>
                      <a:pt x="2013625" y="627434"/>
                    </a:lnTo>
                    <a:lnTo>
                      <a:pt x="4854102" y="4864"/>
                    </a:lnTo>
                    <a:lnTo>
                      <a:pt x="179962" y="0"/>
                    </a:lnTo>
                    <a:close/>
                  </a:path>
                </a:pathLst>
              </a:custGeom>
              <a:solidFill>
                <a:srgbClr val="68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任意多边形 59"/>
              <p:cNvSpPr/>
              <p:nvPr/>
            </p:nvSpPr>
            <p:spPr>
              <a:xfrm flipV="1">
                <a:off x="2507718" y="3864647"/>
                <a:ext cx="4593596" cy="627434"/>
              </a:xfrm>
              <a:custGeom>
                <a:avLst/>
                <a:gdLst>
                  <a:gd name="connsiteX0" fmla="*/ 179962 w 4854102"/>
                  <a:gd name="connsiteY0" fmla="*/ 0 h 627434"/>
                  <a:gd name="connsiteX1" fmla="*/ 0 w 4854102"/>
                  <a:gd name="connsiteY1" fmla="*/ 218872 h 627434"/>
                  <a:gd name="connsiteX2" fmla="*/ 2013625 w 4854102"/>
                  <a:gd name="connsiteY2" fmla="*/ 627434 h 627434"/>
                  <a:gd name="connsiteX3" fmla="*/ 4854102 w 4854102"/>
                  <a:gd name="connsiteY3" fmla="*/ 4864 h 627434"/>
                  <a:gd name="connsiteX4" fmla="*/ 179962 w 4854102"/>
                  <a:gd name="connsiteY4" fmla="*/ 0 h 62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54102" h="627434">
                    <a:moveTo>
                      <a:pt x="179962" y="0"/>
                    </a:moveTo>
                    <a:lnTo>
                      <a:pt x="0" y="218872"/>
                    </a:lnTo>
                    <a:lnTo>
                      <a:pt x="2013625" y="627434"/>
                    </a:lnTo>
                    <a:lnTo>
                      <a:pt x="4854102" y="4864"/>
                    </a:lnTo>
                    <a:lnTo>
                      <a:pt x="179962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2873828" y="5693477"/>
            <a:ext cx="2439093" cy="476655"/>
            <a:chOff x="2873828" y="5693478"/>
            <a:chExt cx="2439093" cy="476655"/>
          </a:xfrm>
        </p:grpSpPr>
        <p:sp>
          <p:nvSpPr>
            <p:cNvPr id="42" name="文本框 41"/>
            <p:cNvSpPr txBox="1"/>
            <p:nvPr/>
          </p:nvSpPr>
          <p:spPr>
            <a:xfrm>
              <a:off x="2873828" y="5708468"/>
              <a:ext cx="56938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spc="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/>
                <a:t>更</a:t>
              </a:r>
              <a:endParaRPr lang="zh-CN" altLang="en-US" dirty="0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3255549" y="5708468"/>
              <a:ext cx="56938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spc="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/>
                <a:t>为</a:t>
              </a:r>
              <a:endParaRPr lang="zh-CN" altLang="en-US" dirty="0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603640" y="5708468"/>
              <a:ext cx="56938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spc="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/>
                <a:t>重</a:t>
              </a:r>
              <a:endParaRPr lang="zh-CN" altLang="en-US" dirty="0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4010515" y="5693478"/>
              <a:ext cx="56938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spc="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要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4396619" y="5693478"/>
              <a:ext cx="56938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spc="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的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743534" y="5708468"/>
              <a:ext cx="56938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spc="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/>
                <a:t>事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958348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277"/>
    </mc:Choice>
    <mc:Fallback xmlns="">
      <p:transition advClick="0" advTm="32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1.11111E-6 L -0.23567 0.1967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4" y="983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900000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567 0.19676 C -0.17226 0.1162 -0.07317 0.04143 0.01211 -0.02801 C 0.09584 -0.06204 0.13672 -0.08171 0.25365 -0.0882 " pathEditMode="relative" rAng="0" ptsTypes="AAA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66" y="-1425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0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5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-1.11111E-6 L -0.65091 0.00463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552" y="23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25365 -0.0882 L 0.33659 -0.0882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1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66667E-6 1.11111E-6 L 0.07786 1.11111E-6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8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-6538843" y="2138291"/>
            <a:ext cx="18730843" cy="2220814"/>
          </a:xfrm>
          <a:custGeom>
            <a:avLst/>
            <a:gdLst>
              <a:gd name="connsiteX0" fmla="*/ 0 w 10733315"/>
              <a:gd name="connsiteY0" fmla="*/ 1930021 h 1930021"/>
              <a:gd name="connsiteX1" fmla="*/ 2634343 w 10733315"/>
              <a:gd name="connsiteY1" fmla="*/ 253621 h 1930021"/>
              <a:gd name="connsiteX2" fmla="*/ 10733315 w 10733315"/>
              <a:gd name="connsiteY2" fmla="*/ 35907 h 1930021"/>
              <a:gd name="connsiteX0" fmla="*/ 0 w 10733315"/>
              <a:gd name="connsiteY0" fmla="*/ 1937940 h 1937940"/>
              <a:gd name="connsiteX1" fmla="*/ 2658094 w 10733315"/>
              <a:gd name="connsiteY1" fmla="*/ 237790 h 1937940"/>
              <a:gd name="connsiteX2" fmla="*/ 10733315 w 10733315"/>
              <a:gd name="connsiteY2" fmla="*/ 43826 h 1937940"/>
              <a:gd name="connsiteX0" fmla="*/ 0 w 10733315"/>
              <a:gd name="connsiteY0" fmla="*/ 1963573 h 1963573"/>
              <a:gd name="connsiteX1" fmla="*/ 3144983 w 10733315"/>
              <a:gd name="connsiteY1" fmla="*/ 204047 h 1963573"/>
              <a:gd name="connsiteX2" fmla="*/ 10733315 w 10733315"/>
              <a:gd name="connsiteY2" fmla="*/ 69459 h 1963573"/>
              <a:gd name="connsiteX0" fmla="*/ 0 w 10951976"/>
              <a:gd name="connsiteY0" fmla="*/ 2165347 h 2165347"/>
              <a:gd name="connsiteX1" fmla="*/ 3144983 w 10951976"/>
              <a:gd name="connsiteY1" fmla="*/ 405821 h 2165347"/>
              <a:gd name="connsiteX2" fmla="*/ 10951976 w 10951976"/>
              <a:gd name="connsiteY2" fmla="*/ 12815 h 2165347"/>
              <a:gd name="connsiteX0" fmla="*/ 0 w 10951976"/>
              <a:gd name="connsiteY0" fmla="*/ 2165347 h 2165347"/>
              <a:gd name="connsiteX1" fmla="*/ 3144983 w 10951976"/>
              <a:gd name="connsiteY1" fmla="*/ 405821 h 2165347"/>
              <a:gd name="connsiteX2" fmla="*/ 10951976 w 10951976"/>
              <a:gd name="connsiteY2" fmla="*/ 12815 h 2165347"/>
              <a:gd name="connsiteX0" fmla="*/ 0 w 14260442"/>
              <a:gd name="connsiteY0" fmla="*/ 2180797 h 2180797"/>
              <a:gd name="connsiteX1" fmla="*/ 3144983 w 14260442"/>
              <a:gd name="connsiteY1" fmla="*/ 421271 h 2180797"/>
              <a:gd name="connsiteX2" fmla="*/ 14260442 w 14260442"/>
              <a:gd name="connsiteY2" fmla="*/ 11640 h 2180797"/>
              <a:gd name="connsiteX0" fmla="*/ 0 w 14260442"/>
              <a:gd name="connsiteY0" fmla="*/ 2183879 h 2183879"/>
              <a:gd name="connsiteX1" fmla="*/ 3144983 w 14260442"/>
              <a:gd name="connsiteY1" fmla="*/ 424353 h 2183879"/>
              <a:gd name="connsiteX2" fmla="*/ 10761023 w 14260442"/>
              <a:gd name="connsiteY2" fmla="*/ 35961 h 2183879"/>
              <a:gd name="connsiteX3" fmla="*/ 14260442 w 14260442"/>
              <a:gd name="connsiteY3" fmla="*/ 14722 h 2183879"/>
              <a:gd name="connsiteX0" fmla="*/ 0 w 18730842"/>
              <a:gd name="connsiteY0" fmla="*/ 2219957 h 2219957"/>
              <a:gd name="connsiteX1" fmla="*/ 3144983 w 18730842"/>
              <a:gd name="connsiteY1" fmla="*/ 460431 h 2219957"/>
              <a:gd name="connsiteX2" fmla="*/ 10761023 w 18730842"/>
              <a:gd name="connsiteY2" fmla="*/ 72039 h 2219957"/>
              <a:gd name="connsiteX3" fmla="*/ 18730842 w 18730842"/>
              <a:gd name="connsiteY3" fmla="*/ 0 h 2219957"/>
              <a:gd name="connsiteX0" fmla="*/ 0 w 18730842"/>
              <a:gd name="connsiteY0" fmla="*/ 2219957 h 2219957"/>
              <a:gd name="connsiteX1" fmla="*/ 3144983 w 18730842"/>
              <a:gd name="connsiteY1" fmla="*/ 460431 h 2219957"/>
              <a:gd name="connsiteX2" fmla="*/ 10761023 w 18730842"/>
              <a:gd name="connsiteY2" fmla="*/ 72039 h 2219957"/>
              <a:gd name="connsiteX3" fmla="*/ 18730842 w 18730842"/>
              <a:gd name="connsiteY3" fmla="*/ 0 h 2219957"/>
              <a:gd name="connsiteX0" fmla="*/ 0 w 18730842"/>
              <a:gd name="connsiteY0" fmla="*/ 2219957 h 2219957"/>
              <a:gd name="connsiteX1" fmla="*/ 3196354 w 18730842"/>
              <a:gd name="connsiteY1" fmla="*/ 605267 h 2219957"/>
              <a:gd name="connsiteX2" fmla="*/ 10761023 w 18730842"/>
              <a:gd name="connsiteY2" fmla="*/ 72039 h 2219957"/>
              <a:gd name="connsiteX3" fmla="*/ 18730842 w 18730842"/>
              <a:gd name="connsiteY3" fmla="*/ 0 h 2219957"/>
              <a:gd name="connsiteX0" fmla="*/ 0 w 18730842"/>
              <a:gd name="connsiteY0" fmla="*/ 2219957 h 2219957"/>
              <a:gd name="connsiteX1" fmla="*/ 3196354 w 18730842"/>
              <a:gd name="connsiteY1" fmla="*/ 605267 h 2219957"/>
              <a:gd name="connsiteX2" fmla="*/ 10761023 w 18730842"/>
              <a:gd name="connsiteY2" fmla="*/ 72039 h 2219957"/>
              <a:gd name="connsiteX3" fmla="*/ 18730842 w 18730842"/>
              <a:gd name="connsiteY3" fmla="*/ 0 h 2219957"/>
              <a:gd name="connsiteX0" fmla="*/ 0 w 18730842"/>
              <a:gd name="connsiteY0" fmla="*/ 2219957 h 2219957"/>
              <a:gd name="connsiteX1" fmla="*/ 3196354 w 18730842"/>
              <a:gd name="connsiteY1" fmla="*/ 605267 h 2219957"/>
              <a:gd name="connsiteX2" fmla="*/ 10761023 w 18730842"/>
              <a:gd name="connsiteY2" fmla="*/ 72039 h 2219957"/>
              <a:gd name="connsiteX3" fmla="*/ 18730842 w 18730842"/>
              <a:gd name="connsiteY3" fmla="*/ 0 h 2219957"/>
              <a:gd name="connsiteX0" fmla="*/ 0 w 18730842"/>
              <a:gd name="connsiteY0" fmla="*/ 2219957 h 2219957"/>
              <a:gd name="connsiteX1" fmla="*/ 3196354 w 18730842"/>
              <a:gd name="connsiteY1" fmla="*/ 605267 h 2219957"/>
              <a:gd name="connsiteX2" fmla="*/ 10761023 w 18730842"/>
              <a:gd name="connsiteY2" fmla="*/ 72039 h 2219957"/>
              <a:gd name="connsiteX3" fmla="*/ 18730842 w 18730842"/>
              <a:gd name="connsiteY3" fmla="*/ 0 h 2219957"/>
              <a:gd name="connsiteX0" fmla="*/ 0 w 18730842"/>
              <a:gd name="connsiteY0" fmla="*/ 2219957 h 2219957"/>
              <a:gd name="connsiteX1" fmla="*/ 3196354 w 18730842"/>
              <a:gd name="connsiteY1" fmla="*/ 605267 h 2219957"/>
              <a:gd name="connsiteX2" fmla="*/ 10761023 w 18730842"/>
              <a:gd name="connsiteY2" fmla="*/ 72039 h 2219957"/>
              <a:gd name="connsiteX3" fmla="*/ 18730842 w 18730842"/>
              <a:gd name="connsiteY3" fmla="*/ 0 h 2219957"/>
              <a:gd name="connsiteX0" fmla="*/ 0 w 18730842"/>
              <a:gd name="connsiteY0" fmla="*/ 2219957 h 2219957"/>
              <a:gd name="connsiteX1" fmla="*/ 3196354 w 18730842"/>
              <a:gd name="connsiteY1" fmla="*/ 605267 h 2219957"/>
              <a:gd name="connsiteX2" fmla="*/ 10761023 w 18730842"/>
              <a:gd name="connsiteY2" fmla="*/ 72039 h 2219957"/>
              <a:gd name="connsiteX3" fmla="*/ 18730842 w 18730842"/>
              <a:gd name="connsiteY3" fmla="*/ 0 h 2219957"/>
              <a:gd name="connsiteX0" fmla="*/ 0 w 18730842"/>
              <a:gd name="connsiteY0" fmla="*/ 2219957 h 2219957"/>
              <a:gd name="connsiteX1" fmla="*/ 3196354 w 18730842"/>
              <a:gd name="connsiteY1" fmla="*/ 605267 h 2219957"/>
              <a:gd name="connsiteX2" fmla="*/ 10761023 w 18730842"/>
              <a:gd name="connsiteY2" fmla="*/ 72039 h 2219957"/>
              <a:gd name="connsiteX3" fmla="*/ 18730842 w 18730842"/>
              <a:gd name="connsiteY3" fmla="*/ 0 h 2219957"/>
              <a:gd name="connsiteX0" fmla="*/ 0 w 18730842"/>
              <a:gd name="connsiteY0" fmla="*/ 2219957 h 2219957"/>
              <a:gd name="connsiteX1" fmla="*/ 3196354 w 18730842"/>
              <a:gd name="connsiteY1" fmla="*/ 605267 h 2219957"/>
              <a:gd name="connsiteX2" fmla="*/ 10761023 w 18730842"/>
              <a:gd name="connsiteY2" fmla="*/ 72039 h 2219957"/>
              <a:gd name="connsiteX3" fmla="*/ 18730842 w 18730842"/>
              <a:gd name="connsiteY3" fmla="*/ 0 h 2219957"/>
              <a:gd name="connsiteX0" fmla="*/ 0 w 18730842"/>
              <a:gd name="connsiteY0" fmla="*/ 2257600 h 2257600"/>
              <a:gd name="connsiteX1" fmla="*/ 3196354 w 18730842"/>
              <a:gd name="connsiteY1" fmla="*/ 642910 h 2257600"/>
              <a:gd name="connsiteX2" fmla="*/ 10761023 w 18730842"/>
              <a:gd name="connsiteY2" fmla="*/ 8462 h 2257600"/>
              <a:gd name="connsiteX3" fmla="*/ 18730842 w 18730842"/>
              <a:gd name="connsiteY3" fmla="*/ 37643 h 2257600"/>
              <a:gd name="connsiteX0" fmla="*/ 0 w 18730842"/>
              <a:gd name="connsiteY0" fmla="*/ 2256092 h 2256092"/>
              <a:gd name="connsiteX1" fmla="*/ 3308322 w 18730842"/>
              <a:gd name="connsiteY1" fmla="*/ 693265 h 2256092"/>
              <a:gd name="connsiteX2" fmla="*/ 10761023 w 18730842"/>
              <a:gd name="connsiteY2" fmla="*/ 6954 h 2256092"/>
              <a:gd name="connsiteX3" fmla="*/ 18730842 w 18730842"/>
              <a:gd name="connsiteY3" fmla="*/ 36135 h 2256092"/>
              <a:gd name="connsiteX0" fmla="*/ 0 w 18730842"/>
              <a:gd name="connsiteY0" fmla="*/ 2256092 h 2256092"/>
              <a:gd name="connsiteX1" fmla="*/ 3308322 w 18730842"/>
              <a:gd name="connsiteY1" fmla="*/ 693265 h 2256092"/>
              <a:gd name="connsiteX2" fmla="*/ 10761023 w 18730842"/>
              <a:gd name="connsiteY2" fmla="*/ 6954 h 2256092"/>
              <a:gd name="connsiteX3" fmla="*/ 18730842 w 18730842"/>
              <a:gd name="connsiteY3" fmla="*/ 36135 h 2256092"/>
              <a:gd name="connsiteX0" fmla="*/ 0 w 18730842"/>
              <a:gd name="connsiteY0" fmla="*/ 2256092 h 2256092"/>
              <a:gd name="connsiteX1" fmla="*/ 3308322 w 18730842"/>
              <a:gd name="connsiteY1" fmla="*/ 693265 h 2256092"/>
              <a:gd name="connsiteX2" fmla="*/ 10761023 w 18730842"/>
              <a:gd name="connsiteY2" fmla="*/ 6954 h 2256092"/>
              <a:gd name="connsiteX3" fmla="*/ 18730842 w 18730842"/>
              <a:gd name="connsiteY3" fmla="*/ 36135 h 2256092"/>
              <a:gd name="connsiteX0" fmla="*/ 0 w 18730842"/>
              <a:gd name="connsiteY0" fmla="*/ 2249138 h 2249138"/>
              <a:gd name="connsiteX1" fmla="*/ 3308322 w 18730842"/>
              <a:gd name="connsiteY1" fmla="*/ 686311 h 2249138"/>
              <a:gd name="connsiteX2" fmla="*/ 6334816 w 18730842"/>
              <a:gd name="connsiteY2" fmla="*/ 191807 h 2249138"/>
              <a:gd name="connsiteX3" fmla="*/ 10761023 w 18730842"/>
              <a:gd name="connsiteY3" fmla="*/ 0 h 2249138"/>
              <a:gd name="connsiteX4" fmla="*/ 18730842 w 18730842"/>
              <a:gd name="connsiteY4" fmla="*/ 29181 h 2249138"/>
              <a:gd name="connsiteX0" fmla="*/ 0 w 18730842"/>
              <a:gd name="connsiteY0" fmla="*/ 2219957 h 2219957"/>
              <a:gd name="connsiteX1" fmla="*/ 3308322 w 18730842"/>
              <a:gd name="connsiteY1" fmla="*/ 657130 h 2219957"/>
              <a:gd name="connsiteX2" fmla="*/ 6334816 w 18730842"/>
              <a:gd name="connsiteY2" fmla="*/ 162626 h 2219957"/>
              <a:gd name="connsiteX3" fmla="*/ 18730842 w 18730842"/>
              <a:gd name="connsiteY3" fmla="*/ 0 h 2219957"/>
              <a:gd name="connsiteX0" fmla="*/ 0 w 18730842"/>
              <a:gd name="connsiteY0" fmla="*/ 2219957 h 2219957"/>
              <a:gd name="connsiteX1" fmla="*/ 3308322 w 18730842"/>
              <a:gd name="connsiteY1" fmla="*/ 657130 h 2219957"/>
              <a:gd name="connsiteX2" fmla="*/ 6334816 w 18730842"/>
              <a:gd name="connsiteY2" fmla="*/ 162626 h 2219957"/>
              <a:gd name="connsiteX3" fmla="*/ 18730842 w 18730842"/>
              <a:gd name="connsiteY3" fmla="*/ 0 h 2219957"/>
              <a:gd name="connsiteX0" fmla="*/ 0 w 18759871"/>
              <a:gd name="connsiteY0" fmla="*/ 2092767 h 2092767"/>
              <a:gd name="connsiteX1" fmla="*/ 3308322 w 18759871"/>
              <a:gd name="connsiteY1" fmla="*/ 529940 h 2092767"/>
              <a:gd name="connsiteX2" fmla="*/ 6334816 w 18759871"/>
              <a:gd name="connsiteY2" fmla="*/ 35436 h 2092767"/>
              <a:gd name="connsiteX3" fmla="*/ 18759871 w 18759871"/>
              <a:gd name="connsiteY3" fmla="*/ 74498 h 2092767"/>
              <a:gd name="connsiteX0" fmla="*/ 0 w 18759871"/>
              <a:gd name="connsiteY0" fmla="*/ 2057331 h 2057331"/>
              <a:gd name="connsiteX1" fmla="*/ 3308322 w 18759871"/>
              <a:gd name="connsiteY1" fmla="*/ 494504 h 2057331"/>
              <a:gd name="connsiteX2" fmla="*/ 6334816 w 18759871"/>
              <a:gd name="connsiteY2" fmla="*/ 0 h 2057331"/>
              <a:gd name="connsiteX3" fmla="*/ 18759871 w 18759871"/>
              <a:gd name="connsiteY3" fmla="*/ 39062 h 2057331"/>
              <a:gd name="connsiteX0" fmla="*/ 0 w 18730843"/>
              <a:gd name="connsiteY0" fmla="*/ 2057331 h 2057331"/>
              <a:gd name="connsiteX1" fmla="*/ 3308322 w 18730843"/>
              <a:gd name="connsiteY1" fmla="*/ 494504 h 2057331"/>
              <a:gd name="connsiteX2" fmla="*/ 6334816 w 18730843"/>
              <a:gd name="connsiteY2" fmla="*/ 0 h 2057331"/>
              <a:gd name="connsiteX3" fmla="*/ 18730843 w 18730843"/>
              <a:gd name="connsiteY3" fmla="*/ 12170 h 2057331"/>
              <a:gd name="connsiteX0" fmla="*/ 0 w 18730843"/>
              <a:gd name="connsiteY0" fmla="*/ 2057331 h 2057331"/>
              <a:gd name="connsiteX1" fmla="*/ 3308322 w 18730843"/>
              <a:gd name="connsiteY1" fmla="*/ 494504 h 2057331"/>
              <a:gd name="connsiteX2" fmla="*/ 6334816 w 18730843"/>
              <a:gd name="connsiteY2" fmla="*/ 0 h 2057331"/>
              <a:gd name="connsiteX3" fmla="*/ 18730843 w 18730843"/>
              <a:gd name="connsiteY3" fmla="*/ 12170 h 2057331"/>
              <a:gd name="connsiteX0" fmla="*/ 0 w 18730843"/>
              <a:gd name="connsiteY0" fmla="*/ 2057331 h 2057331"/>
              <a:gd name="connsiteX1" fmla="*/ 3308322 w 18730843"/>
              <a:gd name="connsiteY1" fmla="*/ 494504 h 2057331"/>
              <a:gd name="connsiteX2" fmla="*/ 6334816 w 18730843"/>
              <a:gd name="connsiteY2" fmla="*/ 0 h 2057331"/>
              <a:gd name="connsiteX3" fmla="*/ 18730843 w 18730843"/>
              <a:gd name="connsiteY3" fmla="*/ 12170 h 2057331"/>
              <a:gd name="connsiteX0" fmla="*/ 0 w 18730843"/>
              <a:gd name="connsiteY0" fmla="*/ 2057331 h 2057331"/>
              <a:gd name="connsiteX1" fmla="*/ 3308322 w 18730843"/>
              <a:gd name="connsiteY1" fmla="*/ 494504 h 2057331"/>
              <a:gd name="connsiteX2" fmla="*/ 6334816 w 18730843"/>
              <a:gd name="connsiteY2" fmla="*/ 0 h 2057331"/>
              <a:gd name="connsiteX3" fmla="*/ 18730843 w 18730843"/>
              <a:gd name="connsiteY3" fmla="*/ 12170 h 2057331"/>
              <a:gd name="connsiteX0" fmla="*/ 0 w 18730843"/>
              <a:gd name="connsiteY0" fmla="*/ 2057331 h 2057331"/>
              <a:gd name="connsiteX1" fmla="*/ 3308322 w 18730843"/>
              <a:gd name="connsiteY1" fmla="*/ 494504 h 2057331"/>
              <a:gd name="connsiteX2" fmla="*/ 6334816 w 18730843"/>
              <a:gd name="connsiteY2" fmla="*/ 0 h 2057331"/>
              <a:gd name="connsiteX3" fmla="*/ 18730843 w 18730843"/>
              <a:gd name="connsiteY3" fmla="*/ 12170 h 2057331"/>
              <a:gd name="connsiteX0" fmla="*/ 0 w 18730843"/>
              <a:gd name="connsiteY0" fmla="*/ 2057331 h 2057331"/>
              <a:gd name="connsiteX1" fmla="*/ 3308322 w 18730843"/>
              <a:gd name="connsiteY1" fmla="*/ 494504 h 2057331"/>
              <a:gd name="connsiteX2" fmla="*/ 6334816 w 18730843"/>
              <a:gd name="connsiteY2" fmla="*/ 0 h 2057331"/>
              <a:gd name="connsiteX3" fmla="*/ 18730843 w 18730843"/>
              <a:gd name="connsiteY3" fmla="*/ 12170 h 2057331"/>
              <a:gd name="connsiteX0" fmla="*/ 0 w 18730843"/>
              <a:gd name="connsiteY0" fmla="*/ 2057331 h 2057331"/>
              <a:gd name="connsiteX1" fmla="*/ 3308322 w 18730843"/>
              <a:gd name="connsiteY1" fmla="*/ 494504 h 2057331"/>
              <a:gd name="connsiteX2" fmla="*/ 6334816 w 18730843"/>
              <a:gd name="connsiteY2" fmla="*/ 0 h 2057331"/>
              <a:gd name="connsiteX3" fmla="*/ 18730843 w 18730843"/>
              <a:gd name="connsiteY3" fmla="*/ 12170 h 2057331"/>
              <a:gd name="connsiteX0" fmla="*/ 0 w 18730843"/>
              <a:gd name="connsiteY0" fmla="*/ 2057331 h 2057331"/>
              <a:gd name="connsiteX1" fmla="*/ 3308322 w 18730843"/>
              <a:gd name="connsiteY1" fmla="*/ 494504 h 2057331"/>
              <a:gd name="connsiteX2" fmla="*/ 6334816 w 18730843"/>
              <a:gd name="connsiteY2" fmla="*/ 0 h 2057331"/>
              <a:gd name="connsiteX3" fmla="*/ 18730843 w 18730843"/>
              <a:gd name="connsiteY3" fmla="*/ 12170 h 2057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30843" h="2057331">
                <a:moveTo>
                  <a:pt x="0" y="2057331"/>
                </a:moveTo>
                <a:cubicBezTo>
                  <a:pt x="1134394" y="1336834"/>
                  <a:pt x="2208978" y="823945"/>
                  <a:pt x="3308322" y="494504"/>
                </a:cubicBezTo>
                <a:cubicBezTo>
                  <a:pt x="4407666" y="165063"/>
                  <a:pt x="5165136" y="110763"/>
                  <a:pt x="6334816" y="0"/>
                </a:cubicBezTo>
                <a:lnTo>
                  <a:pt x="18730843" y="12170"/>
                </a:lnTo>
              </a:path>
            </a:pathLst>
          </a:cu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96562"/>
            <a:ext cx="2903838" cy="54369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398492" y="1356340"/>
            <a:ext cx="15696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spc="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</a:t>
            </a:r>
            <a:endParaRPr lang="zh-CN" altLang="en-US" sz="4800" b="1" spc="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735141" y="1356340"/>
            <a:ext cx="15696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spc="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endParaRPr lang="zh-CN" altLang="en-US" sz="4800" b="1" spc="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616207" y="1356553"/>
            <a:ext cx="15696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spc="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发现</a:t>
            </a:r>
            <a:endParaRPr lang="zh-CN" altLang="en-US" sz="4800" b="1" spc="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000570" y="1337274"/>
            <a:ext cx="15696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spc="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兴趣</a:t>
            </a:r>
            <a:endParaRPr lang="zh-CN" altLang="en-US" sz="4800" b="1" spc="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14650" y="2184400"/>
            <a:ext cx="3536950" cy="1000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3708815" y="2288157"/>
            <a:ext cx="5367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 b="1" spc="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b="0" spc="300" dirty="0" smtClean="0">
                <a:solidFill>
                  <a:schemeClr val="bg1">
                    <a:lumMod val="50000"/>
                  </a:schemeClr>
                </a:solidFill>
              </a:rPr>
              <a:t>培养自己的</a:t>
            </a:r>
            <a:r>
              <a:rPr lang="zh-CN" altLang="en-US" sz="2800" spc="300" dirty="0" smtClean="0">
                <a:solidFill>
                  <a:schemeClr val="bg1">
                    <a:lumMod val="50000"/>
                  </a:schemeClr>
                </a:solidFill>
              </a:rPr>
              <a:t>兴趣</a:t>
            </a:r>
            <a:r>
              <a:rPr lang="zh-CN" altLang="en-US" sz="2400" b="0" spc="300" dirty="0" smtClean="0">
                <a:solidFill>
                  <a:schemeClr val="bg1">
                    <a:lumMod val="50000"/>
                  </a:schemeClr>
                </a:solidFill>
              </a:rPr>
              <a:t> 激发探索的</a:t>
            </a:r>
            <a:r>
              <a:rPr lang="zh-CN" altLang="en-US" sz="2800" spc="300" dirty="0" smtClean="0">
                <a:solidFill>
                  <a:schemeClr val="bg1">
                    <a:lumMod val="50000"/>
                  </a:schemeClr>
                </a:solidFill>
              </a:rPr>
              <a:t>欲望</a:t>
            </a:r>
            <a:endParaRPr lang="zh-CN" altLang="en-US" sz="2800" spc="3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燕尾形 31"/>
          <p:cNvSpPr/>
          <p:nvPr/>
        </p:nvSpPr>
        <p:spPr>
          <a:xfrm>
            <a:off x="3536083" y="2503970"/>
            <a:ext cx="90000" cy="90000"/>
          </a:xfrm>
          <a:prstGeom prst="chevron">
            <a:avLst>
              <a:gd name="adj" fmla="val 4980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燕尾形 32"/>
          <p:cNvSpPr/>
          <p:nvPr/>
        </p:nvSpPr>
        <p:spPr>
          <a:xfrm>
            <a:off x="3437974" y="2503970"/>
            <a:ext cx="90000" cy="90000"/>
          </a:xfrm>
          <a:prstGeom prst="chevron">
            <a:avLst>
              <a:gd name="adj" fmla="val 4980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燕尾形 33"/>
          <p:cNvSpPr/>
          <p:nvPr/>
        </p:nvSpPr>
        <p:spPr>
          <a:xfrm>
            <a:off x="3339867" y="2503970"/>
            <a:ext cx="90000" cy="90000"/>
          </a:xfrm>
          <a:prstGeom prst="chevron">
            <a:avLst>
              <a:gd name="adj" fmla="val 4980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燕尾形 34"/>
          <p:cNvSpPr/>
          <p:nvPr/>
        </p:nvSpPr>
        <p:spPr>
          <a:xfrm>
            <a:off x="3241760" y="2503970"/>
            <a:ext cx="90000" cy="90000"/>
          </a:xfrm>
          <a:prstGeom prst="chevron">
            <a:avLst>
              <a:gd name="adj" fmla="val 4980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燕尾形 35"/>
          <p:cNvSpPr/>
          <p:nvPr/>
        </p:nvSpPr>
        <p:spPr>
          <a:xfrm>
            <a:off x="3143653" y="2503970"/>
            <a:ext cx="90000" cy="90000"/>
          </a:xfrm>
          <a:prstGeom prst="chevron">
            <a:avLst>
              <a:gd name="adj" fmla="val 4980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燕尾形 39"/>
          <p:cNvSpPr/>
          <p:nvPr/>
        </p:nvSpPr>
        <p:spPr>
          <a:xfrm>
            <a:off x="9585190" y="2503970"/>
            <a:ext cx="90000" cy="90000"/>
          </a:xfrm>
          <a:prstGeom prst="chevron">
            <a:avLst>
              <a:gd name="adj" fmla="val 4980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燕尾形 40"/>
          <p:cNvSpPr/>
          <p:nvPr/>
        </p:nvSpPr>
        <p:spPr>
          <a:xfrm>
            <a:off x="9487081" y="2503970"/>
            <a:ext cx="90000" cy="90000"/>
          </a:xfrm>
          <a:prstGeom prst="chevron">
            <a:avLst>
              <a:gd name="adj" fmla="val 4980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燕尾形 41"/>
          <p:cNvSpPr/>
          <p:nvPr/>
        </p:nvSpPr>
        <p:spPr>
          <a:xfrm>
            <a:off x="9388974" y="2503970"/>
            <a:ext cx="90000" cy="90000"/>
          </a:xfrm>
          <a:prstGeom prst="chevron">
            <a:avLst>
              <a:gd name="adj" fmla="val 4980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" name="燕尾形 42"/>
          <p:cNvSpPr/>
          <p:nvPr/>
        </p:nvSpPr>
        <p:spPr>
          <a:xfrm>
            <a:off x="9290867" y="2503970"/>
            <a:ext cx="90000" cy="90000"/>
          </a:xfrm>
          <a:prstGeom prst="chevron">
            <a:avLst>
              <a:gd name="adj" fmla="val 4980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燕尾形 43"/>
          <p:cNvSpPr/>
          <p:nvPr/>
        </p:nvSpPr>
        <p:spPr>
          <a:xfrm>
            <a:off x="9192760" y="2503970"/>
            <a:ext cx="90000" cy="90000"/>
          </a:xfrm>
          <a:prstGeom prst="chevron">
            <a:avLst>
              <a:gd name="adj" fmla="val 4980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304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10"/>
    </mc:Choice>
    <mc:Fallback xmlns="">
      <p:transition advClick="0" advTm="40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5" presetClass="path" presetSubtype="0" fill="hold" grpId="1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54167E-6 -3.33333E-6 L -0.02356 -0.00046 " pathEditMode="relative" rAng="0" ptsTypes="AA">
                                      <p:cBhvr>
                                        <p:cTn id="15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5" y="-23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95833E-6 -3.33333E-6 L -0.02356 -0.00046 " pathEditMode="relative" rAng="0" ptsTypes="AA">
                                      <p:cBhvr>
                                        <p:cTn id="22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5" y="-2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5" presetClass="path" presetSubtype="0" fill="hold" grpId="1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58333E-6 -3.33333E-6 L -0.02356 -0.00046 " pathEditMode="relative" rAng="0" ptsTypes="AA">
                                      <p:cBhvr>
                                        <p:cTn id="29" dur="2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5" y="-23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path" presetSubtype="0" fill="hold" grpId="1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4.79167E-6 -3.33333E-6 L -0.02357 -0.00046 " pathEditMode="relative" rAng="0" ptsTypes="AA">
                                      <p:cBhvr>
                                        <p:cTn id="36" dur="2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5" y="-23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3" presetClass="pat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875E-6 4.07407E-6 L 0.02044 0.0004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6" y="23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3" presetClass="path" presetSubtype="0" accel="50000" decel="48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25E-6 2.22222E-6 L 0.01328 2.22222E-6 " pathEditMode="relative" rAng="0" ptsTypes="AA">
                                      <p:cBhvr>
                                        <p:cTn id="4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3" presetClass="path" presetSubtype="0" accel="50000" decel="50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01328 2.22222E-6 L 0.03034 2.22222E-6 " pathEditMode="relative" rAng="0" ptsTypes="AA">
                                      <p:cBhvr>
                                        <p:cTn id="48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6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3" presetClass="path" presetSubtype="0" accel="50000" decel="48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1.66667E-6 2.22222E-6 L 0.01328 2.22222E-6 " pathEditMode="relative" rAng="0" ptsTypes="AA">
                                      <p:cBhvr>
                                        <p:cTn id="56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3" presetClass="path" presetSubtype="0" accel="50000" decel="5000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0.01328 2.22222E-6 L 0.03034 2.22222E-6 " pathEditMode="relative" rAng="0" ptsTypes="AA">
                                      <p:cBhvr>
                                        <p:cTn id="58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6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3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3" presetClass="path" presetSubtype="0" accel="50000" decel="4800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4.58333E-6 2.22222E-6 L 0.01328 2.22222E-6 " pathEditMode="relative" rAng="0" ptsTypes="AA">
                                      <p:cBhvr>
                                        <p:cTn id="6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63" presetClass="path" presetSubtype="0" accel="50000" decel="50000" fill="hold" grpId="2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0.01328 2.22222E-6 L 0.03033 2.22222E-6 " pathEditMode="relative" rAng="0" ptsTypes="AA">
                                      <p:cBhvr>
                                        <p:cTn id="68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6" y="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3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3" presetClass="path" presetSubtype="0" accel="50000" decel="48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2.5E-6 2.22222E-6 L 0.01328 2.22222E-6 " pathEditMode="relative" rAng="0" ptsTypes="AA">
                                      <p:cBhvr>
                                        <p:cTn id="7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" y="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63" presetClass="path" presetSubtype="0" accel="50000" decel="50000" fill="hold" grpId="2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0.01328 2.22222E-6 L 0.03034 2.22222E-6 " pathEditMode="relative" rAng="0" ptsTypes="AA">
                                      <p:cBhvr>
                                        <p:cTn id="78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6" y="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3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3" presetClass="path" presetSubtype="0" accel="50000" decel="4800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2.08333E-7 2.22222E-6 L 0.01328 2.22222E-6 " pathEditMode="relative" rAng="0" ptsTypes="AA">
                                      <p:cBhvr>
                                        <p:cTn id="86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" y="0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63" presetClass="path" presetSubtype="0" accel="50000" decel="50000" fill="hold" grpId="2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0.01328 2.22222E-6 L 0.03034 2.22222E-6 " pathEditMode="relative" rAng="0" ptsTypes="AA">
                                      <p:cBhvr>
                                        <p:cTn id="88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6" y="0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3" nodeType="withEffect">
                                  <p:stCondLst>
                                    <p:cond delay="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63" presetClass="path" presetSubtype="0" accel="50000" decel="48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1.25E-6 2.22222E-6 L 0.01328 2.22222E-6 " pathEditMode="relative" rAng="0" ptsTypes="AA">
                                      <p:cBhvr>
                                        <p:cTn id="96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" y="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63" presetClass="path" presetSubtype="0" accel="50000" decel="50000" fill="hold" grpId="2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0.01328 2.22222E-6 L 0.03034 2.22222E-6 " pathEditMode="relative" rAng="0" ptsTypes="AA">
                                      <p:cBhvr>
                                        <p:cTn id="98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6" y="0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3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63" presetClass="path" presetSubtype="0" accel="50000" decel="4800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1.66667E-6 2.22222E-6 L 0.01328 2.22222E-6 " pathEditMode="relative" rAng="0" ptsTypes="AA">
                                      <p:cBhvr>
                                        <p:cTn id="106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" y="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63" presetClass="path" presetSubtype="0" accel="50000" decel="50000" fill="hold" grpId="2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0.01328 2.22222E-6 L 0.03034 2.22222E-6 " pathEditMode="relative" rAng="0" ptsTypes="AA">
                                      <p:cBhvr>
                                        <p:cTn id="108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6" y="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3" nodeType="withEffect">
                                  <p:stCondLst>
                                    <p:cond delay="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63" presetClass="path" presetSubtype="0" accel="50000" decel="48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4.58333E-6 2.22222E-6 L 0.01328 2.22222E-6 " pathEditMode="relative" rAng="0" ptsTypes="AA">
                                      <p:cBhvr>
                                        <p:cTn id="11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" y="0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63" presetClass="path" presetSubtype="0" accel="50000" decel="5000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.01328 2.22222E-6 L 0.03033 2.22222E-6 " pathEditMode="relative" rAng="0" ptsTypes="AA">
                                      <p:cBhvr>
                                        <p:cTn id="118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6" y="0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63" presetClass="path" presetSubtype="0" accel="50000" decel="48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2.5E-6 2.22222E-6 L 0.01328 2.22222E-6 " pathEditMode="relative" rAng="0" ptsTypes="AA">
                                      <p:cBhvr>
                                        <p:cTn id="12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" y="0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63" presetClass="path" presetSubtype="0" accel="50000" decel="50000" fill="hold" grpId="2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0.01328 2.22222E-6 L 0.03034 2.22222E-6 " pathEditMode="relative" rAng="0" ptsTypes="AA">
                                      <p:cBhvr>
                                        <p:cTn id="128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6" y="0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grpId="3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63" presetClass="path" presetSubtype="0" accel="50000" decel="48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2.08333E-7 2.22222E-6 L 0.01328 2.22222E-6 " pathEditMode="relative" rAng="0" ptsTypes="AA">
                                      <p:cBhvr>
                                        <p:cTn id="136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" y="0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63" presetClass="path" presetSubtype="0" accel="50000" decel="50000" fill="hold" grpId="2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0.01328 2.22222E-6 L 0.03034 2.22222E-6 " pathEditMode="relative" rAng="0" ptsTypes="AA">
                                      <p:cBhvr>
                                        <p:cTn id="138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6" y="0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grpId="3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9" grpId="1"/>
      <p:bldP spid="37" grpId="0"/>
      <p:bldP spid="37" grpId="1"/>
      <p:bldP spid="38" grpId="0"/>
      <p:bldP spid="38" grpId="1"/>
      <p:bldP spid="39" grpId="0"/>
      <p:bldP spid="39" grpId="1"/>
      <p:bldP spid="11" grpId="0"/>
      <p:bldP spid="11" grpId="1"/>
      <p:bldP spid="32" grpId="0" animBg="1"/>
      <p:bldP spid="32" grpId="1" animBg="1"/>
      <p:bldP spid="32" grpId="2" animBg="1"/>
      <p:bldP spid="32" grpId="3" animBg="1"/>
      <p:bldP spid="33" grpId="0" animBg="1"/>
      <p:bldP spid="33" grpId="1" animBg="1"/>
      <p:bldP spid="33" grpId="2" animBg="1"/>
      <p:bldP spid="33" grpId="3" animBg="1"/>
      <p:bldP spid="34" grpId="0" animBg="1"/>
      <p:bldP spid="34" grpId="1" animBg="1"/>
      <p:bldP spid="34" grpId="2" animBg="1"/>
      <p:bldP spid="34" grpId="3" animBg="1"/>
      <p:bldP spid="35" grpId="0" animBg="1"/>
      <p:bldP spid="35" grpId="1" animBg="1"/>
      <p:bldP spid="35" grpId="2" animBg="1"/>
      <p:bldP spid="35" grpId="3" animBg="1"/>
      <p:bldP spid="36" grpId="0" animBg="1"/>
      <p:bldP spid="36" grpId="1" animBg="1"/>
      <p:bldP spid="36" grpId="2" animBg="1"/>
      <p:bldP spid="36" grpId="3" animBg="1"/>
      <p:bldP spid="40" grpId="0" animBg="1"/>
      <p:bldP spid="40" grpId="1" animBg="1"/>
      <p:bldP spid="40" grpId="2" animBg="1"/>
      <p:bldP spid="40" grpId="3" animBg="1"/>
      <p:bldP spid="41" grpId="0" animBg="1"/>
      <p:bldP spid="41" grpId="1" animBg="1"/>
      <p:bldP spid="41" grpId="2" animBg="1"/>
      <p:bldP spid="41" grpId="3" animBg="1"/>
      <p:bldP spid="42" grpId="0" animBg="1"/>
      <p:bldP spid="42" grpId="1" animBg="1"/>
      <p:bldP spid="42" grpId="2" animBg="1"/>
      <p:bldP spid="42" grpId="3" animBg="1"/>
      <p:bldP spid="43" grpId="0" animBg="1"/>
      <p:bldP spid="43" grpId="1" animBg="1"/>
      <p:bldP spid="43" grpId="2" animBg="1"/>
      <p:bldP spid="43" grpId="3" animBg="1"/>
      <p:bldP spid="44" grpId="0" animBg="1"/>
      <p:bldP spid="44" grpId="1" animBg="1"/>
      <p:bldP spid="44" grpId="2" animBg="1"/>
      <p:bldP spid="44" grpId="3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61418" y="-22225"/>
            <a:ext cx="778933" cy="277177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29767" y="-39688"/>
            <a:ext cx="778933" cy="3322638"/>
          </a:xfrm>
          <a:prstGeom prst="rect">
            <a:avLst/>
          </a:prstGeom>
          <a:solidFill>
            <a:srgbClr val="3A9D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76951" y="-22225"/>
            <a:ext cx="772583" cy="4013200"/>
          </a:xfrm>
          <a:prstGeom prst="rect">
            <a:avLst/>
          </a:prstGeom>
          <a:solidFill>
            <a:srgbClr val="5CB4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22017" y="-25400"/>
            <a:ext cx="778933" cy="46005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366684" y="2238376"/>
            <a:ext cx="97366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社</a:t>
            </a:r>
            <a:endParaRPr lang="zh-CN" altLang="en-US" sz="48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194301" y="2279651"/>
            <a:ext cx="74892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团</a:t>
            </a:r>
            <a:endParaRPr lang="zh-CN" altLang="en-US" sz="4400" dirty="0">
              <a:solidFill>
                <a:srgbClr val="FFC000"/>
              </a:solidFill>
              <a:latin typeface="Calibri" pitchFamily="34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954185" y="2287589"/>
            <a:ext cx="74892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活</a:t>
            </a:r>
            <a:endParaRPr lang="zh-CN" altLang="en-US" sz="4400" dirty="0">
              <a:solidFill>
                <a:srgbClr val="FFC000"/>
              </a:solidFill>
              <a:latin typeface="Calibri" pitchFamily="34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703485" y="2274889"/>
            <a:ext cx="74892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动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703485" y="4557714"/>
            <a:ext cx="74892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容</a:t>
            </a:r>
            <a:endParaRPr lang="zh-CN" altLang="en-US" sz="44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947834" y="3900489"/>
            <a:ext cx="74892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内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194301" y="3235325"/>
            <a:ext cx="74892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要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366684" y="2728914"/>
            <a:ext cx="97366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主</a:t>
            </a:r>
            <a:endParaRPr lang="zh-CN" altLang="en-US" sz="48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2346427"/>
      </p:ext>
    </p:extLst>
  </p:cSld>
  <p:clrMapOvr>
    <a:masterClrMapping/>
  </p:clrMapOvr>
  <p:transition advClick="0" advTm="26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"/>
                            </p:stCondLst>
                            <p:childTnLst>
                              <p:par>
                                <p:cTn id="22" presetID="2" presetClass="entr" presetSubtype="1" accel="50000" decel="5000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33588 " pathEditMode="relative" ptsTypes="AA">
                                      <p:cBhvr>
                                        <p:cTn id="39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0 L 0 0.07361 " pathEditMode="relative" ptsTypes="AA">
                                      <p:cBhvr>
                                        <p:cTn id="41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0 0.1419 " pathEditMode="relative" ptsTypes="AA">
                                      <p:cBhvr>
                                        <p:cTn id="4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0 L 0 0.23634 " pathEditMode="relative" ptsTypes="AA">
                                      <p:cBhvr>
                                        <p:cTn id="45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100"/>
                            </p:stCondLst>
                            <p:childTnLst>
                              <p:par>
                                <p:cTn id="47" presetID="12" presetClass="exit" presetSubtype="4" fill="hold" grpId="2" nodeType="after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2" presetClass="exit" presetSubtype="4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1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2" presetClass="exit" presetSubtype="4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2" presetClass="exit" presetSubtype="4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7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1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7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900"/>
                            </p:stCondLst>
                            <p:childTnLst>
                              <p:par>
                                <p:cTn id="7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0.00208 L -0.00052 0.43727 " pathEditMode="relative" rAng="0" ptsTypes="AA">
                                      <p:cBhvr>
                                        <p:cTn id="73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8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3.88889E-6 0.00255 L -0.00243 0.36852 " pathEditMode="relative" rAng="0" ptsTypes="AA">
                                      <p:cBhvr>
                                        <p:cTn id="75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183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0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052 0.00231 L -0.00069 0.27129 " pathEditMode="relative" rAng="0" ptsTypes="AA">
                                      <p:cBhvr>
                                        <p:cTn id="77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134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38889E-6 0.00232 L -0.00122 0.17546 " pathEditMode="relative" rAng="0" ptsTypes="AA">
                                      <p:cBhvr>
                                        <p:cTn id="79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87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2" presetClass="exit" presetSubtype="1" accel="50000" decel="5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2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" presetClass="exit" presetSubtype="1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2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" presetClass="exit" presetSubtype="1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2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" presetClass="exit" presetSubtype="1" accel="5000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2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4" grpId="0"/>
      <p:bldP spid="4" grpId="1"/>
      <p:bldP spid="4" grpId="2"/>
      <p:bldP spid="5" grpId="0"/>
      <p:bldP spid="5" grpId="1"/>
      <p:bldP spid="5" grpId="2"/>
      <p:bldP spid="6" grpId="0"/>
      <p:bldP spid="6" grpId="1"/>
      <p:bldP spid="6" grpId="2"/>
      <p:bldP spid="7" grpId="0"/>
      <p:bldP spid="7" grpId="1"/>
      <p:bldP spid="7" grpId="2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平行四边形 180"/>
          <p:cNvSpPr/>
          <p:nvPr/>
        </p:nvSpPr>
        <p:spPr>
          <a:xfrm>
            <a:off x="-48683" y="4293973"/>
            <a:ext cx="1128584" cy="358346"/>
          </a:xfrm>
          <a:prstGeom prst="parallelogram">
            <a:avLst>
              <a:gd name="adj" fmla="val 10948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平行四边形 4"/>
          <p:cNvSpPr/>
          <p:nvPr/>
        </p:nvSpPr>
        <p:spPr>
          <a:xfrm>
            <a:off x="775103" y="4275438"/>
            <a:ext cx="1037968" cy="37688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8476" h="376881">
                <a:moveTo>
                  <a:pt x="0" y="376881"/>
                </a:moveTo>
                <a:lnTo>
                  <a:pt x="355257" y="0"/>
                </a:lnTo>
                <a:lnTo>
                  <a:pt x="778476" y="12357"/>
                </a:lnTo>
                <a:lnTo>
                  <a:pt x="491182" y="364524"/>
                </a:lnTo>
                <a:lnTo>
                  <a:pt x="0" y="37688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平行四边形 4"/>
          <p:cNvSpPr/>
          <p:nvPr/>
        </p:nvSpPr>
        <p:spPr>
          <a:xfrm>
            <a:off x="1623599" y="4281617"/>
            <a:ext cx="947352" cy="35834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514" h="358345">
                <a:moveTo>
                  <a:pt x="0" y="352167"/>
                </a:moveTo>
                <a:lnTo>
                  <a:pt x="281117" y="0"/>
                </a:lnTo>
                <a:lnTo>
                  <a:pt x="710514" y="6178"/>
                </a:lnTo>
                <a:lnTo>
                  <a:pt x="454112" y="358345"/>
                </a:lnTo>
                <a:lnTo>
                  <a:pt x="0" y="35216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平行四边形 4"/>
          <p:cNvSpPr/>
          <p:nvPr/>
        </p:nvSpPr>
        <p:spPr>
          <a:xfrm>
            <a:off x="2463858" y="4269261"/>
            <a:ext cx="864975" cy="37070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31" h="370701">
                <a:moveTo>
                  <a:pt x="0" y="364523"/>
                </a:moveTo>
                <a:lnTo>
                  <a:pt x="237868" y="0"/>
                </a:lnTo>
                <a:lnTo>
                  <a:pt x="648731" y="18534"/>
                </a:lnTo>
                <a:lnTo>
                  <a:pt x="454112" y="370701"/>
                </a:lnTo>
                <a:lnTo>
                  <a:pt x="0" y="36452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平行四边形 4"/>
          <p:cNvSpPr/>
          <p:nvPr/>
        </p:nvSpPr>
        <p:spPr>
          <a:xfrm>
            <a:off x="3295879" y="4281616"/>
            <a:ext cx="807311" cy="3583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483" h="358346">
                <a:moveTo>
                  <a:pt x="0" y="352168"/>
                </a:moveTo>
                <a:lnTo>
                  <a:pt x="188441" y="2"/>
                </a:lnTo>
                <a:lnTo>
                  <a:pt x="605483" y="0"/>
                </a:lnTo>
                <a:lnTo>
                  <a:pt x="454112" y="358346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平行四边形 4"/>
          <p:cNvSpPr/>
          <p:nvPr/>
        </p:nvSpPr>
        <p:spPr>
          <a:xfrm>
            <a:off x="4111424" y="4281616"/>
            <a:ext cx="749645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2234" h="352168">
                <a:moveTo>
                  <a:pt x="0" y="352168"/>
                </a:moveTo>
                <a:lnTo>
                  <a:pt x="132836" y="12359"/>
                </a:lnTo>
                <a:lnTo>
                  <a:pt x="562234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平行四边形 4"/>
          <p:cNvSpPr/>
          <p:nvPr/>
        </p:nvSpPr>
        <p:spPr>
          <a:xfrm>
            <a:off x="4951683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平行四边形 4"/>
          <p:cNvSpPr/>
          <p:nvPr/>
        </p:nvSpPr>
        <p:spPr>
          <a:xfrm>
            <a:off x="673971" y="3862483"/>
            <a:ext cx="925600" cy="28867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4200" h="288675">
                <a:moveTo>
                  <a:pt x="0" y="279963"/>
                </a:moveTo>
                <a:lnTo>
                  <a:pt x="304691" y="0"/>
                </a:lnTo>
                <a:lnTo>
                  <a:pt x="694200" y="8143"/>
                </a:lnTo>
                <a:lnTo>
                  <a:pt x="419547" y="288675"/>
                </a:lnTo>
                <a:lnTo>
                  <a:pt x="0" y="27996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平行四边形 4"/>
          <p:cNvSpPr/>
          <p:nvPr/>
        </p:nvSpPr>
        <p:spPr>
          <a:xfrm>
            <a:off x="1404367" y="3870626"/>
            <a:ext cx="880653" cy="28053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90" h="280532">
                <a:moveTo>
                  <a:pt x="0" y="271820"/>
                </a:moveTo>
                <a:lnTo>
                  <a:pt x="266767" y="4498"/>
                </a:lnTo>
                <a:lnTo>
                  <a:pt x="660490" y="0"/>
                </a:lnTo>
                <a:lnTo>
                  <a:pt x="419547" y="280532"/>
                </a:lnTo>
                <a:lnTo>
                  <a:pt x="0" y="27182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平行四边形 4"/>
          <p:cNvSpPr/>
          <p:nvPr/>
        </p:nvSpPr>
        <p:spPr>
          <a:xfrm>
            <a:off x="2140381" y="3866412"/>
            <a:ext cx="813232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924" h="284746">
                <a:moveTo>
                  <a:pt x="0" y="276034"/>
                </a:moveTo>
                <a:lnTo>
                  <a:pt x="224629" y="4498"/>
                </a:lnTo>
                <a:lnTo>
                  <a:pt x="609924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平行四边形 4"/>
          <p:cNvSpPr/>
          <p:nvPr/>
        </p:nvSpPr>
        <p:spPr>
          <a:xfrm>
            <a:off x="2853923" y="3866412"/>
            <a:ext cx="762667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000" h="284746">
                <a:moveTo>
                  <a:pt x="0" y="276034"/>
                </a:moveTo>
                <a:lnTo>
                  <a:pt x="207774" y="284"/>
                </a:lnTo>
                <a:lnTo>
                  <a:pt x="572000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平行四边形 4"/>
          <p:cNvSpPr/>
          <p:nvPr/>
        </p:nvSpPr>
        <p:spPr>
          <a:xfrm>
            <a:off x="3595555" y="3862199"/>
            <a:ext cx="717720" cy="2889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290" h="288959">
                <a:moveTo>
                  <a:pt x="0" y="280247"/>
                </a:moveTo>
                <a:lnTo>
                  <a:pt x="161423" y="8711"/>
                </a:lnTo>
                <a:lnTo>
                  <a:pt x="538290" y="0"/>
                </a:lnTo>
                <a:lnTo>
                  <a:pt x="419547" y="288959"/>
                </a:lnTo>
                <a:lnTo>
                  <a:pt x="0" y="28024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平行四边形 4"/>
          <p:cNvSpPr/>
          <p:nvPr/>
        </p:nvSpPr>
        <p:spPr>
          <a:xfrm>
            <a:off x="4337129" y="3870910"/>
            <a:ext cx="654875" cy="28024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1156" h="280248">
                <a:moveTo>
                  <a:pt x="0" y="271536"/>
                </a:moveTo>
                <a:lnTo>
                  <a:pt x="109576" y="0"/>
                </a:lnTo>
                <a:lnTo>
                  <a:pt x="491156" y="715"/>
                </a:lnTo>
                <a:lnTo>
                  <a:pt x="419547" y="280248"/>
                </a:lnTo>
                <a:lnTo>
                  <a:pt x="0" y="27153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平行四边形 4"/>
          <p:cNvSpPr/>
          <p:nvPr/>
        </p:nvSpPr>
        <p:spPr>
          <a:xfrm>
            <a:off x="5078705" y="3871626"/>
            <a:ext cx="610883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平行四边形 4"/>
          <p:cNvSpPr/>
          <p:nvPr/>
        </p:nvSpPr>
        <p:spPr>
          <a:xfrm>
            <a:off x="1237353" y="3524394"/>
            <a:ext cx="809672" cy="23532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254" h="235325">
                <a:moveTo>
                  <a:pt x="0" y="226613"/>
                </a:moveTo>
                <a:lnTo>
                  <a:pt x="254241" y="0"/>
                </a:lnTo>
                <a:lnTo>
                  <a:pt x="607254" y="8028"/>
                </a:lnTo>
                <a:lnTo>
                  <a:pt x="394495" y="235325"/>
                </a:lnTo>
                <a:lnTo>
                  <a:pt x="0" y="22661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平行四边形 4"/>
          <p:cNvSpPr/>
          <p:nvPr/>
        </p:nvSpPr>
        <p:spPr>
          <a:xfrm>
            <a:off x="1897058" y="3530658"/>
            <a:ext cx="776269" cy="22906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2202" h="229062">
                <a:moveTo>
                  <a:pt x="0" y="220350"/>
                </a:moveTo>
                <a:lnTo>
                  <a:pt x="222926" y="0"/>
                </a:lnTo>
                <a:lnTo>
                  <a:pt x="582202" y="1765"/>
                </a:lnTo>
                <a:lnTo>
                  <a:pt x="394495" y="229062"/>
                </a:lnTo>
                <a:lnTo>
                  <a:pt x="0" y="22035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平行四边形 4"/>
          <p:cNvSpPr/>
          <p:nvPr/>
        </p:nvSpPr>
        <p:spPr>
          <a:xfrm>
            <a:off x="2540060" y="3533790"/>
            <a:ext cx="738691" cy="22593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018" h="225931">
                <a:moveTo>
                  <a:pt x="0" y="217219"/>
                </a:moveTo>
                <a:lnTo>
                  <a:pt x="201005" y="0"/>
                </a:lnTo>
                <a:lnTo>
                  <a:pt x="554018" y="1766"/>
                </a:lnTo>
                <a:lnTo>
                  <a:pt x="394495" y="225931"/>
                </a:lnTo>
                <a:lnTo>
                  <a:pt x="0" y="217219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平行四边形 4"/>
          <p:cNvSpPr/>
          <p:nvPr/>
        </p:nvSpPr>
        <p:spPr>
          <a:xfrm>
            <a:off x="3203940" y="3526161"/>
            <a:ext cx="688587" cy="2335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440" h="233559">
                <a:moveTo>
                  <a:pt x="0" y="224847"/>
                </a:moveTo>
                <a:lnTo>
                  <a:pt x="147769" y="4497"/>
                </a:lnTo>
                <a:lnTo>
                  <a:pt x="516440" y="0"/>
                </a:lnTo>
                <a:lnTo>
                  <a:pt x="381969" y="233559"/>
                </a:lnTo>
                <a:lnTo>
                  <a:pt x="0" y="22484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平行四边形 4"/>
          <p:cNvSpPr/>
          <p:nvPr/>
        </p:nvSpPr>
        <p:spPr>
          <a:xfrm>
            <a:off x="3867820" y="3532425"/>
            <a:ext cx="634307" cy="22797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730" h="227979">
                <a:moveTo>
                  <a:pt x="0" y="227979"/>
                </a:moveTo>
                <a:lnTo>
                  <a:pt x="119586" y="1365"/>
                </a:lnTo>
                <a:lnTo>
                  <a:pt x="475730" y="0"/>
                </a:lnTo>
                <a:lnTo>
                  <a:pt x="375706" y="227296"/>
                </a:lnTo>
                <a:lnTo>
                  <a:pt x="0" y="227979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平行四边形 4"/>
          <p:cNvSpPr/>
          <p:nvPr/>
        </p:nvSpPr>
        <p:spPr>
          <a:xfrm>
            <a:off x="4523349" y="3533790"/>
            <a:ext cx="584203" cy="2266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152" h="226614">
                <a:moveTo>
                  <a:pt x="0" y="226614"/>
                </a:moveTo>
                <a:lnTo>
                  <a:pt x="82008" y="0"/>
                </a:lnTo>
                <a:lnTo>
                  <a:pt x="438152" y="1766"/>
                </a:lnTo>
                <a:lnTo>
                  <a:pt x="375706" y="225931"/>
                </a:lnTo>
                <a:lnTo>
                  <a:pt x="0" y="226614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平行四边形 4"/>
          <p:cNvSpPr/>
          <p:nvPr/>
        </p:nvSpPr>
        <p:spPr>
          <a:xfrm>
            <a:off x="5183053" y="3524396"/>
            <a:ext cx="534097" cy="23600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573" h="236008">
                <a:moveTo>
                  <a:pt x="0" y="236008"/>
                </a:moveTo>
                <a:lnTo>
                  <a:pt x="53824" y="0"/>
                </a:lnTo>
                <a:lnTo>
                  <a:pt x="400573" y="4898"/>
                </a:lnTo>
                <a:lnTo>
                  <a:pt x="375706" y="235325"/>
                </a:lnTo>
                <a:lnTo>
                  <a:pt x="0" y="23600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平行四边形 4"/>
          <p:cNvSpPr/>
          <p:nvPr/>
        </p:nvSpPr>
        <p:spPr>
          <a:xfrm>
            <a:off x="1692466" y="3250588"/>
            <a:ext cx="730341" cy="18413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756" h="184138">
                <a:moveTo>
                  <a:pt x="0" y="184138"/>
                </a:moveTo>
                <a:lnTo>
                  <a:pt x="213531" y="1366"/>
                </a:lnTo>
                <a:lnTo>
                  <a:pt x="547756" y="0"/>
                </a:lnTo>
                <a:lnTo>
                  <a:pt x="375706" y="183455"/>
                </a:lnTo>
                <a:lnTo>
                  <a:pt x="0" y="18413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平行四边形 4"/>
          <p:cNvSpPr/>
          <p:nvPr/>
        </p:nvSpPr>
        <p:spPr>
          <a:xfrm>
            <a:off x="2281190" y="3248823"/>
            <a:ext cx="705289" cy="18590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8967" h="185903">
                <a:moveTo>
                  <a:pt x="0" y="185903"/>
                </a:moveTo>
                <a:lnTo>
                  <a:pt x="191611" y="0"/>
                </a:lnTo>
                <a:lnTo>
                  <a:pt x="528967" y="4897"/>
                </a:lnTo>
                <a:lnTo>
                  <a:pt x="375706" y="185220"/>
                </a:lnTo>
                <a:lnTo>
                  <a:pt x="0" y="18590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平行四边形 4"/>
          <p:cNvSpPr/>
          <p:nvPr/>
        </p:nvSpPr>
        <p:spPr>
          <a:xfrm>
            <a:off x="2882439" y="3250588"/>
            <a:ext cx="646836" cy="19285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5127" h="192850">
                <a:moveTo>
                  <a:pt x="0" y="184138"/>
                </a:moveTo>
                <a:lnTo>
                  <a:pt x="150901" y="4498"/>
                </a:lnTo>
                <a:lnTo>
                  <a:pt x="485127" y="0"/>
                </a:lnTo>
                <a:lnTo>
                  <a:pt x="353785" y="192850"/>
                </a:lnTo>
                <a:lnTo>
                  <a:pt x="0" y="18413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平行四边形 4"/>
          <p:cNvSpPr/>
          <p:nvPr/>
        </p:nvSpPr>
        <p:spPr>
          <a:xfrm>
            <a:off x="3475338" y="3247456"/>
            <a:ext cx="617609" cy="19598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207" h="195982">
                <a:moveTo>
                  <a:pt x="0" y="187270"/>
                </a:moveTo>
                <a:lnTo>
                  <a:pt x="132112" y="7630"/>
                </a:lnTo>
                <a:lnTo>
                  <a:pt x="463207" y="0"/>
                </a:lnTo>
                <a:lnTo>
                  <a:pt x="353785" y="195982"/>
                </a:lnTo>
                <a:lnTo>
                  <a:pt x="0" y="18727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平行四边形 4"/>
          <p:cNvSpPr/>
          <p:nvPr/>
        </p:nvSpPr>
        <p:spPr>
          <a:xfrm>
            <a:off x="4068236" y="3244324"/>
            <a:ext cx="580032" cy="1991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024" h="199114">
                <a:moveTo>
                  <a:pt x="0" y="190402"/>
                </a:moveTo>
                <a:lnTo>
                  <a:pt x="107060" y="4499"/>
                </a:lnTo>
                <a:lnTo>
                  <a:pt x="435024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平行四边形 4"/>
          <p:cNvSpPr/>
          <p:nvPr/>
        </p:nvSpPr>
        <p:spPr>
          <a:xfrm>
            <a:off x="4669486" y="3244324"/>
            <a:ext cx="542453" cy="1991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6840" h="199114">
                <a:moveTo>
                  <a:pt x="0" y="190402"/>
                </a:moveTo>
                <a:lnTo>
                  <a:pt x="63219" y="4500"/>
                </a:lnTo>
                <a:lnTo>
                  <a:pt x="406840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平行四边形 4"/>
          <p:cNvSpPr/>
          <p:nvPr/>
        </p:nvSpPr>
        <p:spPr>
          <a:xfrm>
            <a:off x="5291612" y="3250588"/>
            <a:ext cx="479824" cy="1928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868" h="192851">
                <a:moveTo>
                  <a:pt x="0" y="190402"/>
                </a:moveTo>
                <a:lnTo>
                  <a:pt x="28773" y="1369"/>
                </a:lnTo>
                <a:lnTo>
                  <a:pt x="359868" y="0"/>
                </a:lnTo>
                <a:lnTo>
                  <a:pt x="341259" y="192851"/>
                </a:lnTo>
                <a:lnTo>
                  <a:pt x="0" y="19040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9" name="平行四边形 4"/>
          <p:cNvSpPr/>
          <p:nvPr/>
        </p:nvSpPr>
        <p:spPr>
          <a:xfrm>
            <a:off x="2076598" y="3020223"/>
            <a:ext cx="630133" cy="15771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2600" h="157719">
                <a:moveTo>
                  <a:pt x="0" y="157719"/>
                </a:moveTo>
                <a:lnTo>
                  <a:pt x="182216" y="0"/>
                </a:lnTo>
                <a:lnTo>
                  <a:pt x="472600" y="1765"/>
                </a:lnTo>
                <a:lnTo>
                  <a:pt x="322471" y="157036"/>
                </a:lnTo>
                <a:lnTo>
                  <a:pt x="0" y="157719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0" name="平行四边形 4"/>
          <p:cNvSpPr/>
          <p:nvPr/>
        </p:nvSpPr>
        <p:spPr>
          <a:xfrm>
            <a:off x="2619392" y="3020223"/>
            <a:ext cx="605081" cy="15771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3811" h="157719">
                <a:moveTo>
                  <a:pt x="0" y="157719"/>
                </a:moveTo>
                <a:lnTo>
                  <a:pt x="150901" y="0"/>
                </a:lnTo>
                <a:lnTo>
                  <a:pt x="453811" y="1765"/>
                </a:lnTo>
                <a:lnTo>
                  <a:pt x="322471" y="157036"/>
                </a:lnTo>
                <a:lnTo>
                  <a:pt x="0" y="157719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平行四边形 4"/>
          <p:cNvSpPr/>
          <p:nvPr/>
        </p:nvSpPr>
        <p:spPr>
          <a:xfrm>
            <a:off x="3170539" y="3018855"/>
            <a:ext cx="57167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759" h="159086">
                <a:moveTo>
                  <a:pt x="0" y="159086"/>
                </a:moveTo>
                <a:lnTo>
                  <a:pt x="119586" y="4498"/>
                </a:lnTo>
                <a:lnTo>
                  <a:pt x="428759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2" name="平行四边形 4"/>
          <p:cNvSpPr/>
          <p:nvPr/>
        </p:nvSpPr>
        <p:spPr>
          <a:xfrm>
            <a:off x="3709158" y="3018855"/>
            <a:ext cx="538276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707" h="159086">
                <a:moveTo>
                  <a:pt x="0" y="159086"/>
                </a:moveTo>
                <a:lnTo>
                  <a:pt x="100797" y="4498"/>
                </a:lnTo>
                <a:lnTo>
                  <a:pt x="403707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3" name="平行四边形 4"/>
          <p:cNvSpPr/>
          <p:nvPr/>
        </p:nvSpPr>
        <p:spPr>
          <a:xfrm>
            <a:off x="4260303" y="3020221"/>
            <a:ext cx="509048" cy="15772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786" h="157720">
                <a:moveTo>
                  <a:pt x="0" y="157720"/>
                </a:moveTo>
                <a:lnTo>
                  <a:pt x="75745" y="0"/>
                </a:lnTo>
                <a:lnTo>
                  <a:pt x="381786" y="1766"/>
                </a:lnTo>
                <a:lnTo>
                  <a:pt x="313076" y="157037"/>
                </a:lnTo>
                <a:lnTo>
                  <a:pt x="0" y="15772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平行四边形 4"/>
          <p:cNvSpPr/>
          <p:nvPr/>
        </p:nvSpPr>
        <p:spPr>
          <a:xfrm>
            <a:off x="4807271" y="3018855"/>
            <a:ext cx="467295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5" name="平行四边形 4"/>
          <p:cNvSpPr/>
          <p:nvPr/>
        </p:nvSpPr>
        <p:spPr>
          <a:xfrm>
            <a:off x="5350064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6" name="平行四边形 4"/>
          <p:cNvSpPr/>
          <p:nvPr/>
        </p:nvSpPr>
        <p:spPr>
          <a:xfrm>
            <a:off x="2406449" y="2819807"/>
            <a:ext cx="571679" cy="13511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759" h="135116">
                <a:moveTo>
                  <a:pt x="0" y="132667"/>
                </a:moveTo>
                <a:lnTo>
                  <a:pt x="147769" y="0"/>
                </a:lnTo>
                <a:lnTo>
                  <a:pt x="428759" y="8028"/>
                </a:lnTo>
                <a:lnTo>
                  <a:pt x="294288" y="135116"/>
                </a:lnTo>
                <a:lnTo>
                  <a:pt x="0" y="13266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7" name="平行四边形 4"/>
          <p:cNvSpPr/>
          <p:nvPr/>
        </p:nvSpPr>
        <p:spPr>
          <a:xfrm>
            <a:off x="2899140" y="2822939"/>
            <a:ext cx="554977" cy="13198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233" h="131984">
                <a:moveTo>
                  <a:pt x="0" y="129535"/>
                </a:moveTo>
                <a:lnTo>
                  <a:pt x="125849" y="0"/>
                </a:lnTo>
                <a:lnTo>
                  <a:pt x="416233" y="1765"/>
                </a:lnTo>
                <a:lnTo>
                  <a:pt x="294288" y="131984"/>
                </a:lnTo>
                <a:lnTo>
                  <a:pt x="0" y="129535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" name="平行四边形 4"/>
          <p:cNvSpPr/>
          <p:nvPr/>
        </p:nvSpPr>
        <p:spPr>
          <a:xfrm>
            <a:off x="3400181" y="2821573"/>
            <a:ext cx="521575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181" h="133351">
                <a:moveTo>
                  <a:pt x="0" y="130902"/>
                </a:moveTo>
                <a:lnTo>
                  <a:pt x="107060" y="4498"/>
                </a:lnTo>
                <a:lnTo>
                  <a:pt x="39118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平行四边形 4"/>
          <p:cNvSpPr/>
          <p:nvPr/>
        </p:nvSpPr>
        <p:spPr>
          <a:xfrm>
            <a:off x="3901222" y="2821573"/>
            <a:ext cx="492348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261" h="133351">
                <a:moveTo>
                  <a:pt x="0" y="130902"/>
                </a:moveTo>
                <a:lnTo>
                  <a:pt x="91402" y="4498"/>
                </a:lnTo>
                <a:lnTo>
                  <a:pt x="36926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0" name="平行四边形 4"/>
          <p:cNvSpPr/>
          <p:nvPr/>
        </p:nvSpPr>
        <p:spPr>
          <a:xfrm>
            <a:off x="4402264" y="2821573"/>
            <a:ext cx="463121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341" h="133351">
                <a:moveTo>
                  <a:pt x="0" y="130902"/>
                </a:moveTo>
                <a:lnTo>
                  <a:pt x="72613" y="1367"/>
                </a:lnTo>
                <a:lnTo>
                  <a:pt x="34734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1" name="平行四边形 4"/>
          <p:cNvSpPr/>
          <p:nvPr/>
        </p:nvSpPr>
        <p:spPr>
          <a:xfrm>
            <a:off x="4920006" y="2821573"/>
            <a:ext cx="413017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2" name="平行四边形 4"/>
          <p:cNvSpPr/>
          <p:nvPr/>
        </p:nvSpPr>
        <p:spPr>
          <a:xfrm>
            <a:off x="5412697" y="2821573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3" name="平行四边形 4"/>
          <p:cNvSpPr/>
          <p:nvPr/>
        </p:nvSpPr>
        <p:spPr>
          <a:xfrm>
            <a:off x="2682022" y="2653839"/>
            <a:ext cx="504873" cy="11945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8655" h="119458">
                <a:moveTo>
                  <a:pt x="0" y="110746"/>
                </a:moveTo>
                <a:lnTo>
                  <a:pt x="119586" y="0"/>
                </a:lnTo>
                <a:lnTo>
                  <a:pt x="378655" y="8028"/>
                </a:lnTo>
                <a:lnTo>
                  <a:pt x="272368" y="119458"/>
                </a:lnTo>
                <a:lnTo>
                  <a:pt x="0" y="11074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平行四边形 4"/>
          <p:cNvSpPr/>
          <p:nvPr/>
        </p:nvSpPr>
        <p:spPr>
          <a:xfrm>
            <a:off x="3141309" y="2655605"/>
            <a:ext cx="488172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129" h="117693">
                <a:moveTo>
                  <a:pt x="0" y="108981"/>
                </a:moveTo>
                <a:lnTo>
                  <a:pt x="107060" y="1366"/>
                </a:lnTo>
                <a:lnTo>
                  <a:pt x="366129" y="0"/>
                </a:lnTo>
                <a:lnTo>
                  <a:pt x="272368" y="117693"/>
                </a:lnTo>
                <a:lnTo>
                  <a:pt x="0" y="10898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" name="平行四边形 4"/>
          <p:cNvSpPr/>
          <p:nvPr/>
        </p:nvSpPr>
        <p:spPr>
          <a:xfrm>
            <a:off x="3592246" y="2655605"/>
            <a:ext cx="488172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129" h="117693">
                <a:moveTo>
                  <a:pt x="0" y="108981"/>
                </a:moveTo>
                <a:lnTo>
                  <a:pt x="107060" y="1366"/>
                </a:lnTo>
                <a:lnTo>
                  <a:pt x="366129" y="0"/>
                </a:lnTo>
                <a:lnTo>
                  <a:pt x="272368" y="117693"/>
                </a:lnTo>
                <a:lnTo>
                  <a:pt x="0" y="10898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6" name="平行四边形 4"/>
          <p:cNvSpPr/>
          <p:nvPr/>
        </p:nvSpPr>
        <p:spPr>
          <a:xfrm>
            <a:off x="4072409" y="2655605"/>
            <a:ext cx="442243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682" h="117693">
                <a:moveTo>
                  <a:pt x="0" y="108981"/>
                </a:moveTo>
                <a:lnTo>
                  <a:pt x="75745" y="4497"/>
                </a:lnTo>
                <a:lnTo>
                  <a:pt x="331682" y="0"/>
                </a:lnTo>
                <a:lnTo>
                  <a:pt x="259842" y="117693"/>
                </a:lnTo>
                <a:lnTo>
                  <a:pt x="0" y="10898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7" name="平行四边形 4"/>
          <p:cNvSpPr/>
          <p:nvPr/>
        </p:nvSpPr>
        <p:spPr>
          <a:xfrm>
            <a:off x="4535872" y="2655604"/>
            <a:ext cx="413016" cy="11456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2" h="114562">
                <a:moveTo>
                  <a:pt x="0" y="108981"/>
                </a:moveTo>
                <a:lnTo>
                  <a:pt x="56956" y="1366"/>
                </a:lnTo>
                <a:lnTo>
                  <a:pt x="309762" y="0"/>
                </a:lnTo>
                <a:lnTo>
                  <a:pt x="266105" y="114562"/>
                </a:lnTo>
                <a:lnTo>
                  <a:pt x="0" y="10898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平行四边形 4"/>
          <p:cNvSpPr/>
          <p:nvPr/>
        </p:nvSpPr>
        <p:spPr>
          <a:xfrm>
            <a:off x="5000508" y="2654588"/>
            <a:ext cx="387616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712" h="115578">
                <a:moveTo>
                  <a:pt x="0" y="109997"/>
                </a:moveTo>
                <a:lnTo>
                  <a:pt x="42668" y="0"/>
                </a:lnTo>
                <a:lnTo>
                  <a:pt x="290712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9" name="平行四边形 4"/>
          <p:cNvSpPr/>
          <p:nvPr/>
        </p:nvSpPr>
        <p:spPr>
          <a:xfrm>
            <a:off x="5467232" y="2654588"/>
            <a:ext cx="368565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424" h="115578">
                <a:moveTo>
                  <a:pt x="0" y="109997"/>
                </a:moveTo>
                <a:lnTo>
                  <a:pt x="21237" y="0"/>
                </a:lnTo>
                <a:lnTo>
                  <a:pt x="276424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0" name="平行四边形 4"/>
          <p:cNvSpPr/>
          <p:nvPr/>
        </p:nvSpPr>
        <p:spPr>
          <a:xfrm>
            <a:off x="2913796" y="2506201"/>
            <a:ext cx="473123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42" h="102790">
                <a:moveTo>
                  <a:pt x="0" y="98840"/>
                </a:moveTo>
                <a:lnTo>
                  <a:pt x="107679" y="0"/>
                </a:lnTo>
                <a:lnTo>
                  <a:pt x="354842" y="885"/>
                </a:lnTo>
                <a:lnTo>
                  <a:pt x="260461" y="102790"/>
                </a:lnTo>
                <a:lnTo>
                  <a:pt x="0" y="9884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1" name="平行四边形 4"/>
          <p:cNvSpPr/>
          <p:nvPr/>
        </p:nvSpPr>
        <p:spPr>
          <a:xfrm>
            <a:off x="3336072" y="2506201"/>
            <a:ext cx="473123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42" h="102790">
                <a:moveTo>
                  <a:pt x="0" y="98840"/>
                </a:moveTo>
                <a:lnTo>
                  <a:pt x="107679" y="0"/>
                </a:lnTo>
                <a:lnTo>
                  <a:pt x="354842" y="885"/>
                </a:lnTo>
                <a:lnTo>
                  <a:pt x="260461" y="102790"/>
                </a:lnTo>
                <a:lnTo>
                  <a:pt x="0" y="9884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2" name="平行四边形 4"/>
          <p:cNvSpPr/>
          <p:nvPr/>
        </p:nvSpPr>
        <p:spPr>
          <a:xfrm>
            <a:off x="3771048" y="2508582"/>
            <a:ext cx="431848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3" name="平行四边形 4"/>
          <p:cNvSpPr/>
          <p:nvPr/>
        </p:nvSpPr>
        <p:spPr>
          <a:xfrm>
            <a:off x="4199673" y="2508582"/>
            <a:ext cx="431848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平行四边形 4"/>
          <p:cNvSpPr/>
          <p:nvPr/>
        </p:nvSpPr>
        <p:spPr>
          <a:xfrm>
            <a:off x="4637823" y="2506201"/>
            <a:ext cx="403272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454" h="100409">
                <a:moveTo>
                  <a:pt x="0" y="98840"/>
                </a:moveTo>
                <a:lnTo>
                  <a:pt x="60054" y="0"/>
                </a:lnTo>
                <a:lnTo>
                  <a:pt x="302454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5" name="平行四边形 4"/>
          <p:cNvSpPr/>
          <p:nvPr/>
        </p:nvSpPr>
        <p:spPr>
          <a:xfrm>
            <a:off x="5066448" y="2503819"/>
            <a:ext cx="377872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102790">
                <a:moveTo>
                  <a:pt x="0" y="101221"/>
                </a:moveTo>
                <a:lnTo>
                  <a:pt x="48148" y="0"/>
                </a:lnTo>
                <a:lnTo>
                  <a:pt x="283404" y="3266"/>
                </a:lnTo>
                <a:lnTo>
                  <a:pt x="258080" y="102790"/>
                </a:lnTo>
                <a:lnTo>
                  <a:pt x="0" y="10122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6" name="平行四边形 4"/>
          <p:cNvSpPr/>
          <p:nvPr/>
        </p:nvSpPr>
        <p:spPr>
          <a:xfrm>
            <a:off x="5501422" y="2506201"/>
            <a:ext cx="361996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7" h="100409">
                <a:moveTo>
                  <a:pt x="0" y="98840"/>
                </a:moveTo>
                <a:lnTo>
                  <a:pt x="24336" y="0"/>
                </a:lnTo>
                <a:lnTo>
                  <a:pt x="271497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平行四边形 4"/>
          <p:cNvSpPr/>
          <p:nvPr/>
        </p:nvSpPr>
        <p:spPr>
          <a:xfrm>
            <a:off x="3113821" y="2375234"/>
            <a:ext cx="441372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029" h="90883">
                <a:moveTo>
                  <a:pt x="0" y="86933"/>
                </a:moveTo>
                <a:lnTo>
                  <a:pt x="102916" y="0"/>
                </a:lnTo>
                <a:lnTo>
                  <a:pt x="331029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8" name="平行四边形 4"/>
          <p:cNvSpPr/>
          <p:nvPr/>
        </p:nvSpPr>
        <p:spPr>
          <a:xfrm>
            <a:off x="3517046" y="2375234"/>
            <a:ext cx="415972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979" h="90883">
                <a:moveTo>
                  <a:pt x="0" y="86933"/>
                </a:moveTo>
                <a:lnTo>
                  <a:pt x="86247" y="0"/>
                </a:lnTo>
                <a:lnTo>
                  <a:pt x="311979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9" name="平行四边形 4"/>
          <p:cNvSpPr/>
          <p:nvPr/>
        </p:nvSpPr>
        <p:spPr>
          <a:xfrm>
            <a:off x="3923446" y="2377615"/>
            <a:ext cx="406447" cy="8850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4552 h 88502"/>
              <a:gd name="connsiteX1" fmla="*/ 71960 w 331029"/>
              <a:gd name="connsiteY1" fmla="*/ 0 h 88502"/>
              <a:gd name="connsiteX2" fmla="*/ 331029 w 331029"/>
              <a:gd name="connsiteY2" fmla="*/ 885 h 88502"/>
              <a:gd name="connsiteX3" fmla="*/ 243792 w 331029"/>
              <a:gd name="connsiteY3" fmla="*/ 88502 h 88502"/>
              <a:gd name="connsiteX4" fmla="*/ 0 w 331029"/>
              <a:gd name="connsiteY4" fmla="*/ 84552 h 88502"/>
              <a:gd name="connsiteX0" fmla="*/ 0 w 304835"/>
              <a:gd name="connsiteY0" fmla="*/ 84552 h 88502"/>
              <a:gd name="connsiteX1" fmla="*/ 71960 w 304835"/>
              <a:gd name="connsiteY1" fmla="*/ 0 h 88502"/>
              <a:gd name="connsiteX2" fmla="*/ 304835 w 304835"/>
              <a:gd name="connsiteY2" fmla="*/ 885 h 88502"/>
              <a:gd name="connsiteX3" fmla="*/ 243792 w 304835"/>
              <a:gd name="connsiteY3" fmla="*/ 88502 h 88502"/>
              <a:gd name="connsiteX4" fmla="*/ 0 w 304835"/>
              <a:gd name="connsiteY4" fmla="*/ 84552 h 88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835" h="88502">
                <a:moveTo>
                  <a:pt x="0" y="84552"/>
                </a:moveTo>
                <a:lnTo>
                  <a:pt x="71960" y="0"/>
                </a:lnTo>
                <a:lnTo>
                  <a:pt x="304835" y="885"/>
                </a:lnTo>
                <a:lnTo>
                  <a:pt x="243792" y="88502"/>
                </a:lnTo>
                <a:lnTo>
                  <a:pt x="0" y="8455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平行四边形 4"/>
          <p:cNvSpPr/>
          <p:nvPr/>
        </p:nvSpPr>
        <p:spPr>
          <a:xfrm>
            <a:off x="4329846" y="2375234"/>
            <a:ext cx="387396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648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23885"/>
              <a:gd name="connsiteY0" fmla="*/ 86933 h 90883"/>
              <a:gd name="connsiteX1" fmla="*/ 57672 w 323885"/>
              <a:gd name="connsiteY1" fmla="*/ 0 h 90883"/>
              <a:gd name="connsiteX2" fmla="*/ 323885 w 323885"/>
              <a:gd name="connsiteY2" fmla="*/ 3266 h 90883"/>
              <a:gd name="connsiteX3" fmla="*/ 236648 w 323885"/>
              <a:gd name="connsiteY3" fmla="*/ 90883 h 90883"/>
              <a:gd name="connsiteX4" fmla="*/ 0 w 323885"/>
              <a:gd name="connsiteY4" fmla="*/ 86933 h 90883"/>
              <a:gd name="connsiteX0" fmla="*/ 0 w 290547"/>
              <a:gd name="connsiteY0" fmla="*/ 86933 h 90883"/>
              <a:gd name="connsiteX1" fmla="*/ 57672 w 290547"/>
              <a:gd name="connsiteY1" fmla="*/ 0 h 90883"/>
              <a:gd name="connsiteX2" fmla="*/ 290547 w 290547"/>
              <a:gd name="connsiteY2" fmla="*/ 3266 h 90883"/>
              <a:gd name="connsiteX3" fmla="*/ 236648 w 290547"/>
              <a:gd name="connsiteY3" fmla="*/ 90883 h 90883"/>
              <a:gd name="connsiteX4" fmla="*/ 0 w 290547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547" h="90883">
                <a:moveTo>
                  <a:pt x="0" y="86933"/>
                </a:moveTo>
                <a:lnTo>
                  <a:pt x="57672" y="0"/>
                </a:lnTo>
                <a:lnTo>
                  <a:pt x="290547" y="3266"/>
                </a:lnTo>
                <a:lnTo>
                  <a:pt x="236648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平行四边形 4"/>
          <p:cNvSpPr/>
          <p:nvPr/>
        </p:nvSpPr>
        <p:spPr>
          <a:xfrm>
            <a:off x="4726720" y="2372852"/>
            <a:ext cx="377872" cy="9326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9314 h 93264"/>
              <a:gd name="connsiteX1" fmla="*/ 55291 w 331029"/>
              <a:gd name="connsiteY1" fmla="*/ 0 h 93264"/>
              <a:gd name="connsiteX2" fmla="*/ 331029 w 331029"/>
              <a:gd name="connsiteY2" fmla="*/ 5647 h 93264"/>
              <a:gd name="connsiteX3" fmla="*/ 243792 w 331029"/>
              <a:gd name="connsiteY3" fmla="*/ 93264 h 93264"/>
              <a:gd name="connsiteX4" fmla="*/ 0 w 331029"/>
              <a:gd name="connsiteY4" fmla="*/ 89314 h 93264"/>
              <a:gd name="connsiteX0" fmla="*/ 0 w 283404"/>
              <a:gd name="connsiteY0" fmla="*/ 89314 h 93264"/>
              <a:gd name="connsiteX1" fmla="*/ 55291 w 283404"/>
              <a:gd name="connsiteY1" fmla="*/ 0 h 93264"/>
              <a:gd name="connsiteX2" fmla="*/ 283404 w 283404"/>
              <a:gd name="connsiteY2" fmla="*/ 5647 h 93264"/>
              <a:gd name="connsiteX3" fmla="*/ 243792 w 283404"/>
              <a:gd name="connsiteY3" fmla="*/ 93264 h 93264"/>
              <a:gd name="connsiteX4" fmla="*/ 0 w 283404"/>
              <a:gd name="connsiteY4" fmla="*/ 89314 h 9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93264">
                <a:moveTo>
                  <a:pt x="0" y="89314"/>
                </a:moveTo>
                <a:lnTo>
                  <a:pt x="55291" y="0"/>
                </a:lnTo>
                <a:lnTo>
                  <a:pt x="283404" y="5647"/>
                </a:lnTo>
                <a:lnTo>
                  <a:pt x="243792" y="93264"/>
                </a:lnTo>
                <a:lnTo>
                  <a:pt x="0" y="89314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2" name="平行四边形 4"/>
          <p:cNvSpPr/>
          <p:nvPr/>
        </p:nvSpPr>
        <p:spPr>
          <a:xfrm>
            <a:off x="5133120" y="2378500"/>
            <a:ext cx="361997" cy="8761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3667 h 87617"/>
              <a:gd name="connsiteX1" fmla="*/ 31478 w 331029"/>
              <a:gd name="connsiteY1" fmla="*/ 1497 h 87617"/>
              <a:gd name="connsiteX2" fmla="*/ 331029 w 331029"/>
              <a:gd name="connsiteY2" fmla="*/ 0 h 87617"/>
              <a:gd name="connsiteX3" fmla="*/ 243792 w 331029"/>
              <a:gd name="connsiteY3" fmla="*/ 87617 h 87617"/>
              <a:gd name="connsiteX4" fmla="*/ 0 w 331029"/>
              <a:gd name="connsiteY4" fmla="*/ 83667 h 87617"/>
              <a:gd name="connsiteX0" fmla="*/ 0 w 271498"/>
              <a:gd name="connsiteY0" fmla="*/ 83667 h 87617"/>
              <a:gd name="connsiteX1" fmla="*/ 31478 w 271498"/>
              <a:gd name="connsiteY1" fmla="*/ 1497 h 87617"/>
              <a:gd name="connsiteX2" fmla="*/ 271498 w 271498"/>
              <a:gd name="connsiteY2" fmla="*/ 0 h 87617"/>
              <a:gd name="connsiteX3" fmla="*/ 243792 w 271498"/>
              <a:gd name="connsiteY3" fmla="*/ 87617 h 87617"/>
              <a:gd name="connsiteX4" fmla="*/ 0 w 271498"/>
              <a:gd name="connsiteY4" fmla="*/ 83667 h 8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8" h="87617">
                <a:moveTo>
                  <a:pt x="0" y="83667"/>
                </a:moveTo>
                <a:lnTo>
                  <a:pt x="31478" y="1497"/>
                </a:lnTo>
                <a:lnTo>
                  <a:pt x="271498" y="0"/>
                </a:lnTo>
                <a:lnTo>
                  <a:pt x="243792" y="87617"/>
                </a:lnTo>
                <a:lnTo>
                  <a:pt x="0" y="8366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平行四边形 4"/>
          <p:cNvSpPr/>
          <p:nvPr/>
        </p:nvSpPr>
        <p:spPr>
          <a:xfrm>
            <a:off x="5536346" y="2375234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平行四边形 4"/>
          <p:cNvSpPr/>
          <p:nvPr/>
        </p:nvSpPr>
        <p:spPr>
          <a:xfrm>
            <a:off x="3294796" y="2265695"/>
            <a:ext cx="409621" cy="7659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7216" h="76596">
                <a:moveTo>
                  <a:pt x="0" y="75027"/>
                </a:moveTo>
                <a:lnTo>
                  <a:pt x="81484" y="0"/>
                </a:lnTo>
                <a:lnTo>
                  <a:pt x="307216" y="3266"/>
                </a:lnTo>
                <a:lnTo>
                  <a:pt x="229505" y="76596"/>
                </a:lnTo>
                <a:lnTo>
                  <a:pt x="0" y="7502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平行四边形 4"/>
          <p:cNvSpPr/>
          <p:nvPr/>
        </p:nvSpPr>
        <p:spPr>
          <a:xfrm>
            <a:off x="3675795" y="2264198"/>
            <a:ext cx="390572" cy="780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929" h="78093">
                <a:moveTo>
                  <a:pt x="0" y="76524"/>
                </a:moveTo>
                <a:lnTo>
                  <a:pt x="81484" y="1497"/>
                </a:lnTo>
                <a:lnTo>
                  <a:pt x="292929" y="0"/>
                </a:lnTo>
                <a:lnTo>
                  <a:pt x="229505" y="78093"/>
                </a:lnTo>
                <a:lnTo>
                  <a:pt x="0" y="76524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6" name="平行四边形 4"/>
          <p:cNvSpPr/>
          <p:nvPr/>
        </p:nvSpPr>
        <p:spPr>
          <a:xfrm>
            <a:off x="4050444" y="2265694"/>
            <a:ext cx="377872" cy="7659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76596">
                <a:moveTo>
                  <a:pt x="0" y="75027"/>
                </a:moveTo>
                <a:lnTo>
                  <a:pt x="67196" y="0"/>
                </a:lnTo>
                <a:lnTo>
                  <a:pt x="283404" y="885"/>
                </a:lnTo>
                <a:lnTo>
                  <a:pt x="229505" y="76596"/>
                </a:lnTo>
                <a:lnTo>
                  <a:pt x="0" y="7502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7" name="平行四边形 4"/>
          <p:cNvSpPr/>
          <p:nvPr/>
        </p:nvSpPr>
        <p:spPr>
          <a:xfrm>
            <a:off x="4431443" y="2268076"/>
            <a:ext cx="365172" cy="742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879" h="74214">
                <a:moveTo>
                  <a:pt x="0" y="72645"/>
                </a:moveTo>
                <a:lnTo>
                  <a:pt x="52908" y="0"/>
                </a:lnTo>
                <a:lnTo>
                  <a:pt x="273879" y="884"/>
                </a:lnTo>
                <a:lnTo>
                  <a:pt x="229505" y="74214"/>
                </a:lnTo>
                <a:lnTo>
                  <a:pt x="0" y="72645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平行四边形 4"/>
          <p:cNvSpPr/>
          <p:nvPr/>
        </p:nvSpPr>
        <p:spPr>
          <a:xfrm>
            <a:off x="4815618" y="2265695"/>
            <a:ext cx="349297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973" h="76595">
                <a:moveTo>
                  <a:pt x="0" y="75026"/>
                </a:moveTo>
                <a:lnTo>
                  <a:pt x="33858" y="0"/>
                </a:lnTo>
                <a:lnTo>
                  <a:pt x="261973" y="884"/>
                </a:lnTo>
                <a:lnTo>
                  <a:pt x="229505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平行四边形 4"/>
          <p:cNvSpPr/>
          <p:nvPr/>
        </p:nvSpPr>
        <p:spPr>
          <a:xfrm>
            <a:off x="5199793" y="2265695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平行四边形 4"/>
          <p:cNvSpPr/>
          <p:nvPr/>
        </p:nvSpPr>
        <p:spPr>
          <a:xfrm>
            <a:off x="5574443" y="2265695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平行四边形 250"/>
          <p:cNvSpPr/>
          <p:nvPr/>
        </p:nvSpPr>
        <p:spPr>
          <a:xfrm flipH="1">
            <a:off x="11133143" y="4293973"/>
            <a:ext cx="1128584" cy="358346"/>
          </a:xfrm>
          <a:prstGeom prst="parallelogram">
            <a:avLst>
              <a:gd name="adj" fmla="val 10948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平行四边形 4"/>
          <p:cNvSpPr/>
          <p:nvPr/>
        </p:nvSpPr>
        <p:spPr>
          <a:xfrm flipH="1">
            <a:off x="10399973" y="4275438"/>
            <a:ext cx="1037968" cy="37688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8476" h="376881">
                <a:moveTo>
                  <a:pt x="0" y="376881"/>
                </a:moveTo>
                <a:lnTo>
                  <a:pt x="355257" y="0"/>
                </a:lnTo>
                <a:lnTo>
                  <a:pt x="778476" y="12357"/>
                </a:lnTo>
                <a:lnTo>
                  <a:pt x="491182" y="364524"/>
                </a:lnTo>
                <a:lnTo>
                  <a:pt x="0" y="37688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平行四边形 4"/>
          <p:cNvSpPr/>
          <p:nvPr/>
        </p:nvSpPr>
        <p:spPr>
          <a:xfrm flipH="1">
            <a:off x="9642093" y="4281617"/>
            <a:ext cx="947352" cy="35834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514" h="358345">
                <a:moveTo>
                  <a:pt x="0" y="352167"/>
                </a:moveTo>
                <a:lnTo>
                  <a:pt x="281117" y="0"/>
                </a:lnTo>
                <a:lnTo>
                  <a:pt x="710514" y="6178"/>
                </a:lnTo>
                <a:lnTo>
                  <a:pt x="454112" y="358345"/>
                </a:lnTo>
                <a:lnTo>
                  <a:pt x="0" y="35216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4" name="平行四边形 4"/>
          <p:cNvSpPr/>
          <p:nvPr/>
        </p:nvSpPr>
        <p:spPr>
          <a:xfrm flipH="1">
            <a:off x="8884213" y="4269261"/>
            <a:ext cx="864975" cy="37070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31" h="370701">
                <a:moveTo>
                  <a:pt x="0" y="364523"/>
                </a:moveTo>
                <a:lnTo>
                  <a:pt x="237868" y="0"/>
                </a:lnTo>
                <a:lnTo>
                  <a:pt x="648731" y="18534"/>
                </a:lnTo>
                <a:lnTo>
                  <a:pt x="454112" y="370701"/>
                </a:lnTo>
                <a:lnTo>
                  <a:pt x="0" y="36452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平行四边形 4"/>
          <p:cNvSpPr/>
          <p:nvPr/>
        </p:nvSpPr>
        <p:spPr>
          <a:xfrm flipH="1">
            <a:off x="8109855" y="4281616"/>
            <a:ext cx="807311" cy="3583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483" h="358346">
                <a:moveTo>
                  <a:pt x="0" y="352168"/>
                </a:moveTo>
                <a:lnTo>
                  <a:pt x="188441" y="2"/>
                </a:lnTo>
                <a:lnTo>
                  <a:pt x="605483" y="0"/>
                </a:lnTo>
                <a:lnTo>
                  <a:pt x="454112" y="358346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6" name="平行四边形 4"/>
          <p:cNvSpPr/>
          <p:nvPr/>
        </p:nvSpPr>
        <p:spPr>
          <a:xfrm flipH="1">
            <a:off x="7351975" y="4281616"/>
            <a:ext cx="749645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2234" h="352168">
                <a:moveTo>
                  <a:pt x="0" y="352168"/>
                </a:moveTo>
                <a:lnTo>
                  <a:pt x="132836" y="12359"/>
                </a:lnTo>
                <a:lnTo>
                  <a:pt x="562234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7" name="平行四边形 4"/>
          <p:cNvSpPr/>
          <p:nvPr/>
        </p:nvSpPr>
        <p:spPr>
          <a:xfrm flipH="1">
            <a:off x="6594095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8" name="平行四边形 4"/>
          <p:cNvSpPr/>
          <p:nvPr/>
        </p:nvSpPr>
        <p:spPr>
          <a:xfrm flipH="1">
            <a:off x="10613473" y="3862483"/>
            <a:ext cx="925600" cy="28867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4200" h="288675">
                <a:moveTo>
                  <a:pt x="0" y="279963"/>
                </a:moveTo>
                <a:lnTo>
                  <a:pt x="304691" y="0"/>
                </a:lnTo>
                <a:lnTo>
                  <a:pt x="694200" y="8143"/>
                </a:lnTo>
                <a:lnTo>
                  <a:pt x="419547" y="288675"/>
                </a:lnTo>
                <a:lnTo>
                  <a:pt x="0" y="27996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9" name="平行四边形 4"/>
          <p:cNvSpPr/>
          <p:nvPr/>
        </p:nvSpPr>
        <p:spPr>
          <a:xfrm flipH="1">
            <a:off x="9928024" y="3870626"/>
            <a:ext cx="880653" cy="28053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90" h="280532">
                <a:moveTo>
                  <a:pt x="0" y="271820"/>
                </a:moveTo>
                <a:lnTo>
                  <a:pt x="266767" y="4498"/>
                </a:lnTo>
                <a:lnTo>
                  <a:pt x="660490" y="0"/>
                </a:lnTo>
                <a:lnTo>
                  <a:pt x="419547" y="280532"/>
                </a:lnTo>
                <a:lnTo>
                  <a:pt x="0" y="27182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0" name="平行四边形 4"/>
          <p:cNvSpPr/>
          <p:nvPr/>
        </p:nvSpPr>
        <p:spPr>
          <a:xfrm flipH="1">
            <a:off x="9259431" y="3866412"/>
            <a:ext cx="813232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924" h="284746">
                <a:moveTo>
                  <a:pt x="0" y="276034"/>
                </a:moveTo>
                <a:lnTo>
                  <a:pt x="224629" y="4498"/>
                </a:lnTo>
                <a:lnTo>
                  <a:pt x="609924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1" name="平行四边形 4"/>
          <p:cNvSpPr/>
          <p:nvPr/>
        </p:nvSpPr>
        <p:spPr>
          <a:xfrm flipH="1">
            <a:off x="8596455" y="3866412"/>
            <a:ext cx="762667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000" h="284746">
                <a:moveTo>
                  <a:pt x="0" y="276034"/>
                </a:moveTo>
                <a:lnTo>
                  <a:pt x="207774" y="284"/>
                </a:lnTo>
                <a:lnTo>
                  <a:pt x="572000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2" name="平行四边形 4"/>
          <p:cNvSpPr/>
          <p:nvPr/>
        </p:nvSpPr>
        <p:spPr>
          <a:xfrm flipH="1">
            <a:off x="7899769" y="3862199"/>
            <a:ext cx="717720" cy="2889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290" h="288959">
                <a:moveTo>
                  <a:pt x="0" y="280247"/>
                </a:moveTo>
                <a:lnTo>
                  <a:pt x="161423" y="8711"/>
                </a:lnTo>
                <a:lnTo>
                  <a:pt x="538290" y="0"/>
                </a:lnTo>
                <a:lnTo>
                  <a:pt x="419547" y="288959"/>
                </a:lnTo>
                <a:lnTo>
                  <a:pt x="0" y="28024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3" name="平行四边形 4"/>
          <p:cNvSpPr/>
          <p:nvPr/>
        </p:nvSpPr>
        <p:spPr>
          <a:xfrm flipH="1">
            <a:off x="7221040" y="3870910"/>
            <a:ext cx="654875" cy="28024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1156" h="280248">
                <a:moveTo>
                  <a:pt x="0" y="271536"/>
                </a:moveTo>
                <a:lnTo>
                  <a:pt x="109576" y="0"/>
                </a:lnTo>
                <a:lnTo>
                  <a:pt x="491156" y="715"/>
                </a:lnTo>
                <a:lnTo>
                  <a:pt x="419547" y="280248"/>
                </a:lnTo>
                <a:lnTo>
                  <a:pt x="0" y="27153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4" name="平行四边形 4"/>
          <p:cNvSpPr/>
          <p:nvPr/>
        </p:nvSpPr>
        <p:spPr>
          <a:xfrm flipH="1">
            <a:off x="6523456" y="3871626"/>
            <a:ext cx="610883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5" name="平行四边形 4"/>
          <p:cNvSpPr/>
          <p:nvPr/>
        </p:nvSpPr>
        <p:spPr>
          <a:xfrm flipH="1">
            <a:off x="10166019" y="3524394"/>
            <a:ext cx="809672" cy="23532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254" h="235325">
                <a:moveTo>
                  <a:pt x="0" y="226613"/>
                </a:moveTo>
                <a:lnTo>
                  <a:pt x="254241" y="0"/>
                </a:lnTo>
                <a:lnTo>
                  <a:pt x="607254" y="8028"/>
                </a:lnTo>
                <a:lnTo>
                  <a:pt x="394495" y="235325"/>
                </a:lnTo>
                <a:lnTo>
                  <a:pt x="0" y="22661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6" name="平行四边形 4"/>
          <p:cNvSpPr/>
          <p:nvPr/>
        </p:nvSpPr>
        <p:spPr>
          <a:xfrm flipH="1">
            <a:off x="9539718" y="3530658"/>
            <a:ext cx="776269" cy="22906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2202" h="229062">
                <a:moveTo>
                  <a:pt x="0" y="220350"/>
                </a:moveTo>
                <a:lnTo>
                  <a:pt x="222926" y="0"/>
                </a:lnTo>
                <a:lnTo>
                  <a:pt x="582202" y="1765"/>
                </a:lnTo>
                <a:lnTo>
                  <a:pt x="394495" y="229062"/>
                </a:lnTo>
                <a:lnTo>
                  <a:pt x="0" y="22035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7" name="平行四边形 4"/>
          <p:cNvSpPr/>
          <p:nvPr/>
        </p:nvSpPr>
        <p:spPr>
          <a:xfrm flipH="1">
            <a:off x="8934293" y="3533790"/>
            <a:ext cx="738691" cy="22593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018" h="225931">
                <a:moveTo>
                  <a:pt x="0" y="217219"/>
                </a:moveTo>
                <a:lnTo>
                  <a:pt x="201005" y="0"/>
                </a:lnTo>
                <a:lnTo>
                  <a:pt x="554018" y="1766"/>
                </a:lnTo>
                <a:lnTo>
                  <a:pt x="394495" y="225931"/>
                </a:lnTo>
                <a:lnTo>
                  <a:pt x="0" y="217219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8" name="平行四边形 4"/>
          <p:cNvSpPr/>
          <p:nvPr/>
        </p:nvSpPr>
        <p:spPr>
          <a:xfrm flipH="1">
            <a:off x="8320517" y="3526161"/>
            <a:ext cx="688587" cy="2335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440" h="233559">
                <a:moveTo>
                  <a:pt x="0" y="224847"/>
                </a:moveTo>
                <a:lnTo>
                  <a:pt x="147769" y="4497"/>
                </a:lnTo>
                <a:lnTo>
                  <a:pt x="516440" y="0"/>
                </a:lnTo>
                <a:lnTo>
                  <a:pt x="381969" y="233559"/>
                </a:lnTo>
                <a:lnTo>
                  <a:pt x="0" y="22484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9" name="平行四边形 4"/>
          <p:cNvSpPr/>
          <p:nvPr/>
        </p:nvSpPr>
        <p:spPr>
          <a:xfrm flipH="1">
            <a:off x="7710917" y="3532425"/>
            <a:ext cx="634307" cy="22797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730" h="227979">
                <a:moveTo>
                  <a:pt x="0" y="227979"/>
                </a:moveTo>
                <a:lnTo>
                  <a:pt x="119586" y="1365"/>
                </a:lnTo>
                <a:lnTo>
                  <a:pt x="475730" y="0"/>
                </a:lnTo>
                <a:lnTo>
                  <a:pt x="375706" y="227296"/>
                </a:lnTo>
                <a:lnTo>
                  <a:pt x="0" y="227979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0" name="平行四边形 4"/>
          <p:cNvSpPr/>
          <p:nvPr/>
        </p:nvSpPr>
        <p:spPr>
          <a:xfrm flipH="1">
            <a:off x="7105492" y="3533790"/>
            <a:ext cx="584203" cy="2266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152" h="226614">
                <a:moveTo>
                  <a:pt x="0" y="226614"/>
                </a:moveTo>
                <a:lnTo>
                  <a:pt x="82008" y="0"/>
                </a:lnTo>
                <a:lnTo>
                  <a:pt x="438152" y="1766"/>
                </a:lnTo>
                <a:lnTo>
                  <a:pt x="375706" y="225931"/>
                </a:lnTo>
                <a:lnTo>
                  <a:pt x="0" y="226614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平行四边形 4"/>
          <p:cNvSpPr/>
          <p:nvPr/>
        </p:nvSpPr>
        <p:spPr>
          <a:xfrm flipH="1">
            <a:off x="6495896" y="3524396"/>
            <a:ext cx="534097" cy="23600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573" h="236008">
                <a:moveTo>
                  <a:pt x="0" y="236008"/>
                </a:moveTo>
                <a:lnTo>
                  <a:pt x="53824" y="0"/>
                </a:lnTo>
                <a:lnTo>
                  <a:pt x="400573" y="4898"/>
                </a:lnTo>
                <a:lnTo>
                  <a:pt x="375706" y="235325"/>
                </a:lnTo>
                <a:lnTo>
                  <a:pt x="0" y="23600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2" name="平行四边形 4"/>
          <p:cNvSpPr/>
          <p:nvPr/>
        </p:nvSpPr>
        <p:spPr>
          <a:xfrm flipH="1">
            <a:off x="9790238" y="3250588"/>
            <a:ext cx="730341" cy="18413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756" h="184138">
                <a:moveTo>
                  <a:pt x="0" y="184138"/>
                </a:moveTo>
                <a:lnTo>
                  <a:pt x="213531" y="1366"/>
                </a:lnTo>
                <a:lnTo>
                  <a:pt x="547756" y="0"/>
                </a:lnTo>
                <a:lnTo>
                  <a:pt x="375706" y="183455"/>
                </a:lnTo>
                <a:lnTo>
                  <a:pt x="0" y="18413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3" name="平行四边形 4"/>
          <p:cNvSpPr/>
          <p:nvPr/>
        </p:nvSpPr>
        <p:spPr>
          <a:xfrm flipH="1">
            <a:off x="9226566" y="3248823"/>
            <a:ext cx="705289" cy="18590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8967" h="185903">
                <a:moveTo>
                  <a:pt x="0" y="185903"/>
                </a:moveTo>
                <a:lnTo>
                  <a:pt x="191611" y="0"/>
                </a:lnTo>
                <a:lnTo>
                  <a:pt x="528967" y="4897"/>
                </a:lnTo>
                <a:lnTo>
                  <a:pt x="375706" y="185220"/>
                </a:lnTo>
                <a:lnTo>
                  <a:pt x="0" y="18590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4" name="平行四边形 4"/>
          <p:cNvSpPr/>
          <p:nvPr/>
        </p:nvSpPr>
        <p:spPr>
          <a:xfrm flipH="1">
            <a:off x="8683770" y="3250588"/>
            <a:ext cx="646836" cy="19285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5127" h="192850">
                <a:moveTo>
                  <a:pt x="0" y="184138"/>
                </a:moveTo>
                <a:lnTo>
                  <a:pt x="150901" y="4498"/>
                </a:lnTo>
                <a:lnTo>
                  <a:pt x="485127" y="0"/>
                </a:lnTo>
                <a:lnTo>
                  <a:pt x="353785" y="192850"/>
                </a:lnTo>
                <a:lnTo>
                  <a:pt x="0" y="18413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5" name="平行四边形 4"/>
          <p:cNvSpPr/>
          <p:nvPr/>
        </p:nvSpPr>
        <p:spPr>
          <a:xfrm flipH="1">
            <a:off x="8120098" y="3247456"/>
            <a:ext cx="617609" cy="19598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207" h="195982">
                <a:moveTo>
                  <a:pt x="0" y="187270"/>
                </a:moveTo>
                <a:lnTo>
                  <a:pt x="132112" y="7630"/>
                </a:lnTo>
                <a:lnTo>
                  <a:pt x="463207" y="0"/>
                </a:lnTo>
                <a:lnTo>
                  <a:pt x="353785" y="195982"/>
                </a:lnTo>
                <a:lnTo>
                  <a:pt x="0" y="18727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" name="平行四边形 4"/>
          <p:cNvSpPr/>
          <p:nvPr/>
        </p:nvSpPr>
        <p:spPr>
          <a:xfrm flipH="1">
            <a:off x="7564776" y="3244324"/>
            <a:ext cx="580032" cy="1991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024" h="199114">
                <a:moveTo>
                  <a:pt x="0" y="190402"/>
                </a:moveTo>
                <a:lnTo>
                  <a:pt x="107060" y="4499"/>
                </a:lnTo>
                <a:lnTo>
                  <a:pt x="435024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7" name="平行四边形 4"/>
          <p:cNvSpPr/>
          <p:nvPr/>
        </p:nvSpPr>
        <p:spPr>
          <a:xfrm flipH="1">
            <a:off x="7001106" y="3244324"/>
            <a:ext cx="542453" cy="1991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6840" h="199114">
                <a:moveTo>
                  <a:pt x="0" y="190402"/>
                </a:moveTo>
                <a:lnTo>
                  <a:pt x="63219" y="4500"/>
                </a:lnTo>
                <a:lnTo>
                  <a:pt x="406840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8" name="平行四边形 4"/>
          <p:cNvSpPr/>
          <p:nvPr/>
        </p:nvSpPr>
        <p:spPr>
          <a:xfrm flipH="1">
            <a:off x="6441608" y="3250588"/>
            <a:ext cx="479824" cy="1928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868" h="192851">
                <a:moveTo>
                  <a:pt x="0" y="190402"/>
                </a:moveTo>
                <a:lnTo>
                  <a:pt x="28773" y="1369"/>
                </a:lnTo>
                <a:lnTo>
                  <a:pt x="359868" y="0"/>
                </a:lnTo>
                <a:lnTo>
                  <a:pt x="341259" y="192851"/>
                </a:lnTo>
                <a:lnTo>
                  <a:pt x="0" y="19040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9" name="平行四边形 4"/>
          <p:cNvSpPr/>
          <p:nvPr/>
        </p:nvSpPr>
        <p:spPr>
          <a:xfrm flipH="1">
            <a:off x="9506314" y="3020223"/>
            <a:ext cx="630133" cy="15771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2600" h="157719">
                <a:moveTo>
                  <a:pt x="0" y="157719"/>
                </a:moveTo>
                <a:lnTo>
                  <a:pt x="182216" y="0"/>
                </a:lnTo>
                <a:lnTo>
                  <a:pt x="472600" y="1765"/>
                </a:lnTo>
                <a:lnTo>
                  <a:pt x="322471" y="157036"/>
                </a:lnTo>
                <a:lnTo>
                  <a:pt x="0" y="157719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0" name="平行四边形 4"/>
          <p:cNvSpPr/>
          <p:nvPr/>
        </p:nvSpPr>
        <p:spPr>
          <a:xfrm flipH="1">
            <a:off x="8988573" y="3020223"/>
            <a:ext cx="605081" cy="15771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3811" h="157719">
                <a:moveTo>
                  <a:pt x="0" y="157719"/>
                </a:moveTo>
                <a:lnTo>
                  <a:pt x="150901" y="0"/>
                </a:lnTo>
                <a:lnTo>
                  <a:pt x="453811" y="1765"/>
                </a:lnTo>
                <a:lnTo>
                  <a:pt x="322471" y="157036"/>
                </a:lnTo>
                <a:lnTo>
                  <a:pt x="0" y="157719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1" name="平行四边形 4"/>
          <p:cNvSpPr/>
          <p:nvPr/>
        </p:nvSpPr>
        <p:spPr>
          <a:xfrm flipH="1">
            <a:off x="8470827" y="3018855"/>
            <a:ext cx="57167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759" h="159086">
                <a:moveTo>
                  <a:pt x="0" y="159086"/>
                </a:moveTo>
                <a:lnTo>
                  <a:pt x="119586" y="4498"/>
                </a:lnTo>
                <a:lnTo>
                  <a:pt x="428759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2" name="平行四边形 4"/>
          <p:cNvSpPr/>
          <p:nvPr/>
        </p:nvSpPr>
        <p:spPr>
          <a:xfrm flipH="1">
            <a:off x="7965611" y="3018855"/>
            <a:ext cx="538276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707" h="159086">
                <a:moveTo>
                  <a:pt x="0" y="159086"/>
                </a:moveTo>
                <a:lnTo>
                  <a:pt x="100797" y="4498"/>
                </a:lnTo>
                <a:lnTo>
                  <a:pt x="403707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平行四边形 4"/>
          <p:cNvSpPr/>
          <p:nvPr/>
        </p:nvSpPr>
        <p:spPr>
          <a:xfrm flipH="1">
            <a:off x="7443693" y="3020221"/>
            <a:ext cx="509048" cy="15772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786" h="157720">
                <a:moveTo>
                  <a:pt x="0" y="157720"/>
                </a:moveTo>
                <a:lnTo>
                  <a:pt x="75745" y="0"/>
                </a:lnTo>
                <a:lnTo>
                  <a:pt x="381786" y="1766"/>
                </a:lnTo>
                <a:lnTo>
                  <a:pt x="313076" y="157037"/>
                </a:lnTo>
                <a:lnTo>
                  <a:pt x="0" y="15772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平行四边形 4"/>
          <p:cNvSpPr/>
          <p:nvPr/>
        </p:nvSpPr>
        <p:spPr>
          <a:xfrm flipH="1">
            <a:off x="6938479" y="3018855"/>
            <a:ext cx="467295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5" name="平行四边形 4"/>
          <p:cNvSpPr/>
          <p:nvPr/>
        </p:nvSpPr>
        <p:spPr>
          <a:xfrm flipH="1">
            <a:off x="6416561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6" name="平行四边形 4"/>
          <p:cNvSpPr/>
          <p:nvPr/>
        </p:nvSpPr>
        <p:spPr>
          <a:xfrm flipH="1">
            <a:off x="9234918" y="2819807"/>
            <a:ext cx="571679" cy="13511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759" h="135116">
                <a:moveTo>
                  <a:pt x="0" y="132667"/>
                </a:moveTo>
                <a:lnTo>
                  <a:pt x="147769" y="0"/>
                </a:lnTo>
                <a:lnTo>
                  <a:pt x="428759" y="8028"/>
                </a:lnTo>
                <a:lnTo>
                  <a:pt x="294288" y="135116"/>
                </a:lnTo>
                <a:lnTo>
                  <a:pt x="0" y="13266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7" name="平行四边形 4"/>
          <p:cNvSpPr/>
          <p:nvPr/>
        </p:nvSpPr>
        <p:spPr>
          <a:xfrm flipH="1">
            <a:off x="8758929" y="2822939"/>
            <a:ext cx="554977" cy="13198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233" h="131984">
                <a:moveTo>
                  <a:pt x="0" y="129535"/>
                </a:moveTo>
                <a:lnTo>
                  <a:pt x="125849" y="0"/>
                </a:lnTo>
                <a:lnTo>
                  <a:pt x="416233" y="1765"/>
                </a:lnTo>
                <a:lnTo>
                  <a:pt x="294288" y="131984"/>
                </a:lnTo>
                <a:lnTo>
                  <a:pt x="0" y="129535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8" name="平行四边形 4"/>
          <p:cNvSpPr/>
          <p:nvPr/>
        </p:nvSpPr>
        <p:spPr>
          <a:xfrm flipH="1">
            <a:off x="8291290" y="2821573"/>
            <a:ext cx="521575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181" h="133351">
                <a:moveTo>
                  <a:pt x="0" y="130902"/>
                </a:moveTo>
                <a:lnTo>
                  <a:pt x="107060" y="4498"/>
                </a:lnTo>
                <a:lnTo>
                  <a:pt x="39118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平行四边形 4"/>
          <p:cNvSpPr/>
          <p:nvPr/>
        </p:nvSpPr>
        <p:spPr>
          <a:xfrm flipH="1">
            <a:off x="7819475" y="2821573"/>
            <a:ext cx="492348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261" h="133351">
                <a:moveTo>
                  <a:pt x="0" y="130902"/>
                </a:moveTo>
                <a:lnTo>
                  <a:pt x="91402" y="4498"/>
                </a:lnTo>
                <a:lnTo>
                  <a:pt x="36926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平行四边形 4"/>
          <p:cNvSpPr/>
          <p:nvPr/>
        </p:nvSpPr>
        <p:spPr>
          <a:xfrm flipH="1">
            <a:off x="7347661" y="2821573"/>
            <a:ext cx="463121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341" h="133351">
                <a:moveTo>
                  <a:pt x="0" y="130902"/>
                </a:moveTo>
                <a:lnTo>
                  <a:pt x="72613" y="1367"/>
                </a:lnTo>
                <a:lnTo>
                  <a:pt x="34734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平行四边形 4"/>
          <p:cNvSpPr/>
          <p:nvPr/>
        </p:nvSpPr>
        <p:spPr>
          <a:xfrm flipH="1">
            <a:off x="6880022" y="2821573"/>
            <a:ext cx="413017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平行四边形 4"/>
          <p:cNvSpPr/>
          <p:nvPr/>
        </p:nvSpPr>
        <p:spPr>
          <a:xfrm flipH="1">
            <a:off x="6404033" y="2821573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3" name="平行四边形 4"/>
          <p:cNvSpPr/>
          <p:nvPr/>
        </p:nvSpPr>
        <p:spPr>
          <a:xfrm flipH="1">
            <a:off x="9026150" y="2653839"/>
            <a:ext cx="504873" cy="11945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8655" h="119458">
                <a:moveTo>
                  <a:pt x="0" y="110746"/>
                </a:moveTo>
                <a:lnTo>
                  <a:pt x="119586" y="0"/>
                </a:lnTo>
                <a:lnTo>
                  <a:pt x="378655" y="8028"/>
                </a:lnTo>
                <a:lnTo>
                  <a:pt x="272368" y="119458"/>
                </a:lnTo>
                <a:lnTo>
                  <a:pt x="0" y="11074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4" name="平行四边形 4"/>
          <p:cNvSpPr/>
          <p:nvPr/>
        </p:nvSpPr>
        <p:spPr>
          <a:xfrm flipH="1">
            <a:off x="8583565" y="2655605"/>
            <a:ext cx="488172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129" h="117693">
                <a:moveTo>
                  <a:pt x="0" y="108981"/>
                </a:moveTo>
                <a:lnTo>
                  <a:pt x="107060" y="1366"/>
                </a:lnTo>
                <a:lnTo>
                  <a:pt x="366129" y="0"/>
                </a:lnTo>
                <a:lnTo>
                  <a:pt x="272368" y="117693"/>
                </a:lnTo>
                <a:lnTo>
                  <a:pt x="0" y="10898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平行四边形 4"/>
          <p:cNvSpPr/>
          <p:nvPr/>
        </p:nvSpPr>
        <p:spPr>
          <a:xfrm flipH="1">
            <a:off x="8132627" y="2655605"/>
            <a:ext cx="488172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129" h="117693">
                <a:moveTo>
                  <a:pt x="0" y="108981"/>
                </a:moveTo>
                <a:lnTo>
                  <a:pt x="107060" y="1366"/>
                </a:lnTo>
                <a:lnTo>
                  <a:pt x="366129" y="0"/>
                </a:lnTo>
                <a:lnTo>
                  <a:pt x="272368" y="117693"/>
                </a:lnTo>
                <a:lnTo>
                  <a:pt x="0" y="10898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平行四边形 4"/>
          <p:cNvSpPr/>
          <p:nvPr/>
        </p:nvSpPr>
        <p:spPr>
          <a:xfrm flipH="1">
            <a:off x="7698392" y="2655605"/>
            <a:ext cx="442243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682" h="117693">
                <a:moveTo>
                  <a:pt x="0" y="108981"/>
                </a:moveTo>
                <a:lnTo>
                  <a:pt x="75745" y="4497"/>
                </a:lnTo>
                <a:lnTo>
                  <a:pt x="331682" y="0"/>
                </a:lnTo>
                <a:lnTo>
                  <a:pt x="259842" y="117693"/>
                </a:lnTo>
                <a:lnTo>
                  <a:pt x="0" y="10898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7" name="平行四边形 4"/>
          <p:cNvSpPr/>
          <p:nvPr/>
        </p:nvSpPr>
        <p:spPr>
          <a:xfrm flipH="1">
            <a:off x="7264156" y="2655604"/>
            <a:ext cx="413016" cy="11456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2" h="114562">
                <a:moveTo>
                  <a:pt x="0" y="108981"/>
                </a:moveTo>
                <a:lnTo>
                  <a:pt x="56956" y="1366"/>
                </a:lnTo>
                <a:lnTo>
                  <a:pt x="309762" y="0"/>
                </a:lnTo>
                <a:lnTo>
                  <a:pt x="266105" y="114562"/>
                </a:lnTo>
                <a:lnTo>
                  <a:pt x="0" y="10898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8" name="平行四边形 4"/>
          <p:cNvSpPr/>
          <p:nvPr/>
        </p:nvSpPr>
        <p:spPr>
          <a:xfrm flipH="1">
            <a:off x="6824920" y="2654588"/>
            <a:ext cx="387616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712" h="115578">
                <a:moveTo>
                  <a:pt x="0" y="109997"/>
                </a:moveTo>
                <a:lnTo>
                  <a:pt x="42668" y="0"/>
                </a:lnTo>
                <a:lnTo>
                  <a:pt x="290712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9" name="平行四边形 4"/>
          <p:cNvSpPr/>
          <p:nvPr/>
        </p:nvSpPr>
        <p:spPr>
          <a:xfrm flipH="1">
            <a:off x="6377247" y="2654588"/>
            <a:ext cx="368565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424" h="115578">
                <a:moveTo>
                  <a:pt x="0" y="109997"/>
                </a:moveTo>
                <a:lnTo>
                  <a:pt x="21237" y="0"/>
                </a:lnTo>
                <a:lnTo>
                  <a:pt x="276424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0" name="平行四边形 4"/>
          <p:cNvSpPr/>
          <p:nvPr/>
        </p:nvSpPr>
        <p:spPr>
          <a:xfrm flipH="1">
            <a:off x="8826125" y="2506201"/>
            <a:ext cx="473123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42" h="102790">
                <a:moveTo>
                  <a:pt x="0" y="98840"/>
                </a:moveTo>
                <a:lnTo>
                  <a:pt x="107679" y="0"/>
                </a:lnTo>
                <a:lnTo>
                  <a:pt x="354842" y="885"/>
                </a:lnTo>
                <a:lnTo>
                  <a:pt x="260461" y="102790"/>
                </a:lnTo>
                <a:lnTo>
                  <a:pt x="0" y="9884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1" name="平行四边形 4"/>
          <p:cNvSpPr/>
          <p:nvPr/>
        </p:nvSpPr>
        <p:spPr>
          <a:xfrm flipH="1">
            <a:off x="8403849" y="2506201"/>
            <a:ext cx="473123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42" h="102790">
                <a:moveTo>
                  <a:pt x="0" y="98840"/>
                </a:moveTo>
                <a:lnTo>
                  <a:pt x="107679" y="0"/>
                </a:lnTo>
                <a:lnTo>
                  <a:pt x="354842" y="885"/>
                </a:lnTo>
                <a:lnTo>
                  <a:pt x="260461" y="102790"/>
                </a:lnTo>
                <a:lnTo>
                  <a:pt x="0" y="9884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2" name="平行四边形 4"/>
          <p:cNvSpPr/>
          <p:nvPr/>
        </p:nvSpPr>
        <p:spPr>
          <a:xfrm flipH="1">
            <a:off x="8010148" y="2508582"/>
            <a:ext cx="431848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3" name="平行四边形 4"/>
          <p:cNvSpPr/>
          <p:nvPr/>
        </p:nvSpPr>
        <p:spPr>
          <a:xfrm flipH="1">
            <a:off x="7581523" y="2508582"/>
            <a:ext cx="431848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平行四边形 4"/>
          <p:cNvSpPr/>
          <p:nvPr/>
        </p:nvSpPr>
        <p:spPr>
          <a:xfrm flipH="1">
            <a:off x="7171949" y="2506201"/>
            <a:ext cx="403272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454" h="100409">
                <a:moveTo>
                  <a:pt x="0" y="98840"/>
                </a:moveTo>
                <a:lnTo>
                  <a:pt x="60054" y="0"/>
                </a:lnTo>
                <a:lnTo>
                  <a:pt x="302454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平行四边形 4"/>
          <p:cNvSpPr/>
          <p:nvPr/>
        </p:nvSpPr>
        <p:spPr>
          <a:xfrm flipH="1">
            <a:off x="6768724" y="2503819"/>
            <a:ext cx="377872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102790">
                <a:moveTo>
                  <a:pt x="0" y="101221"/>
                </a:moveTo>
                <a:lnTo>
                  <a:pt x="48148" y="0"/>
                </a:lnTo>
                <a:lnTo>
                  <a:pt x="283404" y="3266"/>
                </a:lnTo>
                <a:lnTo>
                  <a:pt x="258080" y="102790"/>
                </a:lnTo>
                <a:lnTo>
                  <a:pt x="0" y="10122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6" name="平行四边形 4"/>
          <p:cNvSpPr/>
          <p:nvPr/>
        </p:nvSpPr>
        <p:spPr>
          <a:xfrm flipH="1">
            <a:off x="6349627" y="2506201"/>
            <a:ext cx="361996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7" h="100409">
                <a:moveTo>
                  <a:pt x="0" y="98840"/>
                </a:moveTo>
                <a:lnTo>
                  <a:pt x="24336" y="0"/>
                </a:lnTo>
                <a:lnTo>
                  <a:pt x="271497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" name="平行四边形 4"/>
          <p:cNvSpPr/>
          <p:nvPr/>
        </p:nvSpPr>
        <p:spPr>
          <a:xfrm flipH="1">
            <a:off x="8657853" y="2375234"/>
            <a:ext cx="441372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029" h="90883">
                <a:moveTo>
                  <a:pt x="0" y="86933"/>
                </a:moveTo>
                <a:lnTo>
                  <a:pt x="102916" y="0"/>
                </a:lnTo>
                <a:lnTo>
                  <a:pt x="331029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8" name="平行四边形 4"/>
          <p:cNvSpPr/>
          <p:nvPr/>
        </p:nvSpPr>
        <p:spPr>
          <a:xfrm flipH="1">
            <a:off x="8280027" y="2375234"/>
            <a:ext cx="415972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979" h="90883">
                <a:moveTo>
                  <a:pt x="0" y="86933"/>
                </a:moveTo>
                <a:lnTo>
                  <a:pt x="86247" y="0"/>
                </a:lnTo>
                <a:lnTo>
                  <a:pt x="311979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9" name="平行四边形 4"/>
          <p:cNvSpPr/>
          <p:nvPr/>
        </p:nvSpPr>
        <p:spPr>
          <a:xfrm flipH="1">
            <a:off x="7883153" y="2377615"/>
            <a:ext cx="406447" cy="8850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4552 h 88502"/>
              <a:gd name="connsiteX1" fmla="*/ 71960 w 331029"/>
              <a:gd name="connsiteY1" fmla="*/ 0 h 88502"/>
              <a:gd name="connsiteX2" fmla="*/ 331029 w 331029"/>
              <a:gd name="connsiteY2" fmla="*/ 885 h 88502"/>
              <a:gd name="connsiteX3" fmla="*/ 243792 w 331029"/>
              <a:gd name="connsiteY3" fmla="*/ 88502 h 88502"/>
              <a:gd name="connsiteX4" fmla="*/ 0 w 331029"/>
              <a:gd name="connsiteY4" fmla="*/ 84552 h 88502"/>
              <a:gd name="connsiteX0" fmla="*/ 0 w 304835"/>
              <a:gd name="connsiteY0" fmla="*/ 84552 h 88502"/>
              <a:gd name="connsiteX1" fmla="*/ 71960 w 304835"/>
              <a:gd name="connsiteY1" fmla="*/ 0 h 88502"/>
              <a:gd name="connsiteX2" fmla="*/ 304835 w 304835"/>
              <a:gd name="connsiteY2" fmla="*/ 885 h 88502"/>
              <a:gd name="connsiteX3" fmla="*/ 243792 w 304835"/>
              <a:gd name="connsiteY3" fmla="*/ 88502 h 88502"/>
              <a:gd name="connsiteX4" fmla="*/ 0 w 304835"/>
              <a:gd name="connsiteY4" fmla="*/ 84552 h 88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835" h="88502">
                <a:moveTo>
                  <a:pt x="0" y="84552"/>
                </a:moveTo>
                <a:lnTo>
                  <a:pt x="71960" y="0"/>
                </a:lnTo>
                <a:lnTo>
                  <a:pt x="304835" y="885"/>
                </a:lnTo>
                <a:lnTo>
                  <a:pt x="243792" y="88502"/>
                </a:lnTo>
                <a:lnTo>
                  <a:pt x="0" y="8455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0" name="平行四边形 4"/>
          <p:cNvSpPr/>
          <p:nvPr/>
        </p:nvSpPr>
        <p:spPr>
          <a:xfrm flipH="1">
            <a:off x="7495803" y="2375234"/>
            <a:ext cx="387396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648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23885"/>
              <a:gd name="connsiteY0" fmla="*/ 86933 h 90883"/>
              <a:gd name="connsiteX1" fmla="*/ 57672 w 323885"/>
              <a:gd name="connsiteY1" fmla="*/ 0 h 90883"/>
              <a:gd name="connsiteX2" fmla="*/ 323885 w 323885"/>
              <a:gd name="connsiteY2" fmla="*/ 3266 h 90883"/>
              <a:gd name="connsiteX3" fmla="*/ 236648 w 323885"/>
              <a:gd name="connsiteY3" fmla="*/ 90883 h 90883"/>
              <a:gd name="connsiteX4" fmla="*/ 0 w 323885"/>
              <a:gd name="connsiteY4" fmla="*/ 86933 h 90883"/>
              <a:gd name="connsiteX0" fmla="*/ 0 w 290547"/>
              <a:gd name="connsiteY0" fmla="*/ 86933 h 90883"/>
              <a:gd name="connsiteX1" fmla="*/ 57672 w 290547"/>
              <a:gd name="connsiteY1" fmla="*/ 0 h 90883"/>
              <a:gd name="connsiteX2" fmla="*/ 290547 w 290547"/>
              <a:gd name="connsiteY2" fmla="*/ 3266 h 90883"/>
              <a:gd name="connsiteX3" fmla="*/ 236648 w 290547"/>
              <a:gd name="connsiteY3" fmla="*/ 90883 h 90883"/>
              <a:gd name="connsiteX4" fmla="*/ 0 w 290547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547" h="90883">
                <a:moveTo>
                  <a:pt x="0" y="86933"/>
                </a:moveTo>
                <a:lnTo>
                  <a:pt x="57672" y="0"/>
                </a:lnTo>
                <a:lnTo>
                  <a:pt x="290547" y="3266"/>
                </a:lnTo>
                <a:lnTo>
                  <a:pt x="236648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1" name="平行四边形 4"/>
          <p:cNvSpPr/>
          <p:nvPr/>
        </p:nvSpPr>
        <p:spPr>
          <a:xfrm flipH="1">
            <a:off x="7108452" y="2372852"/>
            <a:ext cx="377872" cy="9326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9314 h 93264"/>
              <a:gd name="connsiteX1" fmla="*/ 55291 w 331029"/>
              <a:gd name="connsiteY1" fmla="*/ 0 h 93264"/>
              <a:gd name="connsiteX2" fmla="*/ 331029 w 331029"/>
              <a:gd name="connsiteY2" fmla="*/ 5647 h 93264"/>
              <a:gd name="connsiteX3" fmla="*/ 243792 w 331029"/>
              <a:gd name="connsiteY3" fmla="*/ 93264 h 93264"/>
              <a:gd name="connsiteX4" fmla="*/ 0 w 331029"/>
              <a:gd name="connsiteY4" fmla="*/ 89314 h 93264"/>
              <a:gd name="connsiteX0" fmla="*/ 0 w 283404"/>
              <a:gd name="connsiteY0" fmla="*/ 89314 h 93264"/>
              <a:gd name="connsiteX1" fmla="*/ 55291 w 283404"/>
              <a:gd name="connsiteY1" fmla="*/ 0 h 93264"/>
              <a:gd name="connsiteX2" fmla="*/ 283404 w 283404"/>
              <a:gd name="connsiteY2" fmla="*/ 5647 h 93264"/>
              <a:gd name="connsiteX3" fmla="*/ 243792 w 283404"/>
              <a:gd name="connsiteY3" fmla="*/ 93264 h 93264"/>
              <a:gd name="connsiteX4" fmla="*/ 0 w 283404"/>
              <a:gd name="connsiteY4" fmla="*/ 89314 h 9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93264">
                <a:moveTo>
                  <a:pt x="0" y="89314"/>
                </a:moveTo>
                <a:lnTo>
                  <a:pt x="55291" y="0"/>
                </a:lnTo>
                <a:lnTo>
                  <a:pt x="283404" y="5647"/>
                </a:lnTo>
                <a:lnTo>
                  <a:pt x="243792" y="93264"/>
                </a:lnTo>
                <a:lnTo>
                  <a:pt x="0" y="89314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2" name="平行四边形 4"/>
          <p:cNvSpPr/>
          <p:nvPr/>
        </p:nvSpPr>
        <p:spPr>
          <a:xfrm flipH="1">
            <a:off x="6717927" y="2378500"/>
            <a:ext cx="361997" cy="8761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3667 h 87617"/>
              <a:gd name="connsiteX1" fmla="*/ 31478 w 331029"/>
              <a:gd name="connsiteY1" fmla="*/ 1497 h 87617"/>
              <a:gd name="connsiteX2" fmla="*/ 331029 w 331029"/>
              <a:gd name="connsiteY2" fmla="*/ 0 h 87617"/>
              <a:gd name="connsiteX3" fmla="*/ 243792 w 331029"/>
              <a:gd name="connsiteY3" fmla="*/ 87617 h 87617"/>
              <a:gd name="connsiteX4" fmla="*/ 0 w 331029"/>
              <a:gd name="connsiteY4" fmla="*/ 83667 h 87617"/>
              <a:gd name="connsiteX0" fmla="*/ 0 w 271498"/>
              <a:gd name="connsiteY0" fmla="*/ 83667 h 87617"/>
              <a:gd name="connsiteX1" fmla="*/ 31478 w 271498"/>
              <a:gd name="connsiteY1" fmla="*/ 1497 h 87617"/>
              <a:gd name="connsiteX2" fmla="*/ 271498 w 271498"/>
              <a:gd name="connsiteY2" fmla="*/ 0 h 87617"/>
              <a:gd name="connsiteX3" fmla="*/ 243792 w 271498"/>
              <a:gd name="connsiteY3" fmla="*/ 87617 h 87617"/>
              <a:gd name="connsiteX4" fmla="*/ 0 w 271498"/>
              <a:gd name="connsiteY4" fmla="*/ 83667 h 8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8" h="87617">
                <a:moveTo>
                  <a:pt x="0" y="83667"/>
                </a:moveTo>
                <a:lnTo>
                  <a:pt x="31478" y="1497"/>
                </a:lnTo>
                <a:lnTo>
                  <a:pt x="271498" y="0"/>
                </a:lnTo>
                <a:lnTo>
                  <a:pt x="243792" y="87617"/>
                </a:lnTo>
                <a:lnTo>
                  <a:pt x="0" y="8366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3" name="平行四边形 4"/>
          <p:cNvSpPr/>
          <p:nvPr/>
        </p:nvSpPr>
        <p:spPr>
          <a:xfrm flipH="1">
            <a:off x="6340102" y="2375234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4" name="平行四边形 4"/>
          <p:cNvSpPr/>
          <p:nvPr/>
        </p:nvSpPr>
        <p:spPr>
          <a:xfrm flipH="1">
            <a:off x="8508627" y="2265695"/>
            <a:ext cx="409621" cy="7659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7216" h="76596">
                <a:moveTo>
                  <a:pt x="0" y="75027"/>
                </a:moveTo>
                <a:lnTo>
                  <a:pt x="81484" y="0"/>
                </a:lnTo>
                <a:lnTo>
                  <a:pt x="307216" y="3266"/>
                </a:lnTo>
                <a:lnTo>
                  <a:pt x="229505" y="76596"/>
                </a:lnTo>
                <a:lnTo>
                  <a:pt x="0" y="7502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5" name="平行四边形 4"/>
          <p:cNvSpPr/>
          <p:nvPr/>
        </p:nvSpPr>
        <p:spPr>
          <a:xfrm flipH="1">
            <a:off x="8146678" y="2264198"/>
            <a:ext cx="390572" cy="780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929" h="78093">
                <a:moveTo>
                  <a:pt x="0" y="76524"/>
                </a:moveTo>
                <a:lnTo>
                  <a:pt x="81484" y="1497"/>
                </a:lnTo>
                <a:lnTo>
                  <a:pt x="292929" y="0"/>
                </a:lnTo>
                <a:lnTo>
                  <a:pt x="229505" y="78093"/>
                </a:lnTo>
                <a:lnTo>
                  <a:pt x="0" y="76524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6" name="平行四边形 4"/>
          <p:cNvSpPr/>
          <p:nvPr/>
        </p:nvSpPr>
        <p:spPr>
          <a:xfrm flipH="1">
            <a:off x="7784728" y="2265694"/>
            <a:ext cx="377872" cy="7659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76596">
                <a:moveTo>
                  <a:pt x="0" y="75027"/>
                </a:moveTo>
                <a:lnTo>
                  <a:pt x="67196" y="0"/>
                </a:lnTo>
                <a:lnTo>
                  <a:pt x="283404" y="885"/>
                </a:lnTo>
                <a:lnTo>
                  <a:pt x="229505" y="76596"/>
                </a:lnTo>
                <a:lnTo>
                  <a:pt x="0" y="7502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7" name="平行四边形 4"/>
          <p:cNvSpPr/>
          <p:nvPr/>
        </p:nvSpPr>
        <p:spPr>
          <a:xfrm flipH="1">
            <a:off x="7416430" y="2268076"/>
            <a:ext cx="365172" cy="742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879" h="74214">
                <a:moveTo>
                  <a:pt x="0" y="72645"/>
                </a:moveTo>
                <a:lnTo>
                  <a:pt x="52908" y="0"/>
                </a:lnTo>
                <a:lnTo>
                  <a:pt x="273879" y="884"/>
                </a:lnTo>
                <a:lnTo>
                  <a:pt x="229505" y="74214"/>
                </a:lnTo>
                <a:lnTo>
                  <a:pt x="0" y="72645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8" name="平行四边形 4"/>
          <p:cNvSpPr/>
          <p:nvPr/>
        </p:nvSpPr>
        <p:spPr>
          <a:xfrm flipH="1">
            <a:off x="7048130" y="2265695"/>
            <a:ext cx="349297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973" h="76595">
                <a:moveTo>
                  <a:pt x="0" y="75026"/>
                </a:moveTo>
                <a:lnTo>
                  <a:pt x="33858" y="0"/>
                </a:lnTo>
                <a:lnTo>
                  <a:pt x="261973" y="884"/>
                </a:lnTo>
                <a:lnTo>
                  <a:pt x="229505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9" name="平行四边形 4"/>
          <p:cNvSpPr/>
          <p:nvPr/>
        </p:nvSpPr>
        <p:spPr>
          <a:xfrm flipH="1">
            <a:off x="6702054" y="2265695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0" name="平行四边形 4"/>
          <p:cNvSpPr/>
          <p:nvPr/>
        </p:nvSpPr>
        <p:spPr>
          <a:xfrm flipH="1">
            <a:off x="6327403" y="2265695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1" name="平行四边形 4"/>
          <p:cNvSpPr/>
          <p:nvPr/>
        </p:nvSpPr>
        <p:spPr>
          <a:xfrm>
            <a:off x="5777183" y="4281616"/>
            <a:ext cx="654309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500450"/>
              <a:gd name="connsiteY0" fmla="*/ 352168 h 352168"/>
              <a:gd name="connsiteX1" fmla="*/ 20532 w 500450"/>
              <a:gd name="connsiteY1" fmla="*/ 2383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478826"/>
              <a:gd name="connsiteY0" fmla="*/ 352168 h 352168"/>
              <a:gd name="connsiteX1" fmla="*/ 20532 w 478826"/>
              <a:gd name="connsiteY1" fmla="*/ 2383 h 352168"/>
              <a:gd name="connsiteX2" fmla="*/ 469494 w 478826"/>
              <a:gd name="connsiteY2" fmla="*/ 0 h 352168"/>
              <a:gd name="connsiteX3" fmla="*/ 478826 w 478826"/>
              <a:gd name="connsiteY3" fmla="*/ 352168 h 352168"/>
              <a:gd name="connsiteX4" fmla="*/ 0 w 478826"/>
              <a:gd name="connsiteY4" fmla="*/ 352168 h 352168"/>
              <a:gd name="connsiteX0" fmla="*/ 0 w 490732"/>
              <a:gd name="connsiteY0" fmla="*/ 352168 h 352168"/>
              <a:gd name="connsiteX1" fmla="*/ 20532 w 490732"/>
              <a:gd name="connsiteY1" fmla="*/ 2383 h 352168"/>
              <a:gd name="connsiteX2" fmla="*/ 469494 w 490732"/>
              <a:gd name="connsiteY2" fmla="*/ 0 h 352168"/>
              <a:gd name="connsiteX3" fmla="*/ 490732 w 490732"/>
              <a:gd name="connsiteY3" fmla="*/ 352168 h 352168"/>
              <a:gd name="connsiteX4" fmla="*/ 0 w 490732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0732" h="352168">
                <a:moveTo>
                  <a:pt x="0" y="352168"/>
                </a:moveTo>
                <a:lnTo>
                  <a:pt x="20532" y="2383"/>
                </a:lnTo>
                <a:lnTo>
                  <a:pt x="469494" y="0"/>
                </a:lnTo>
                <a:lnTo>
                  <a:pt x="490732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2" name="平行四边形 4"/>
          <p:cNvSpPr/>
          <p:nvPr/>
        </p:nvSpPr>
        <p:spPr>
          <a:xfrm>
            <a:off x="5815306" y="3862100"/>
            <a:ext cx="584796" cy="28905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  <a:gd name="connsiteX0" fmla="*/ 0 w 458162"/>
              <a:gd name="connsiteY0" fmla="*/ 273967 h 282679"/>
              <a:gd name="connsiteX1" fmla="*/ 21813 w 458162"/>
              <a:gd name="connsiteY1" fmla="*/ 0 h 282679"/>
              <a:gd name="connsiteX2" fmla="*/ 458162 w 458162"/>
              <a:gd name="connsiteY2" fmla="*/ 3146 h 282679"/>
              <a:gd name="connsiteX3" fmla="*/ 419547 w 458162"/>
              <a:gd name="connsiteY3" fmla="*/ 282679 h 282679"/>
              <a:gd name="connsiteX4" fmla="*/ 0 w 458162"/>
              <a:gd name="connsiteY4" fmla="*/ 273967 h 282679"/>
              <a:gd name="connsiteX0" fmla="*/ 0 w 424824"/>
              <a:gd name="connsiteY0" fmla="*/ 280346 h 289058"/>
              <a:gd name="connsiteX1" fmla="*/ 21813 w 424824"/>
              <a:gd name="connsiteY1" fmla="*/ 6379 h 289058"/>
              <a:gd name="connsiteX2" fmla="*/ 424824 w 424824"/>
              <a:gd name="connsiteY2" fmla="*/ 0 h 289058"/>
              <a:gd name="connsiteX3" fmla="*/ 419547 w 424824"/>
              <a:gd name="connsiteY3" fmla="*/ 289058 h 289058"/>
              <a:gd name="connsiteX4" fmla="*/ 0 w 424824"/>
              <a:gd name="connsiteY4" fmla="*/ 280346 h 289058"/>
              <a:gd name="connsiteX0" fmla="*/ 0 w 438597"/>
              <a:gd name="connsiteY0" fmla="*/ 280346 h 289058"/>
              <a:gd name="connsiteX1" fmla="*/ 21813 w 438597"/>
              <a:gd name="connsiteY1" fmla="*/ 6379 h 289058"/>
              <a:gd name="connsiteX2" fmla="*/ 424824 w 438597"/>
              <a:gd name="connsiteY2" fmla="*/ 0 h 289058"/>
              <a:gd name="connsiteX3" fmla="*/ 438597 w 438597"/>
              <a:gd name="connsiteY3" fmla="*/ 289058 h 289058"/>
              <a:gd name="connsiteX4" fmla="*/ 0 w 438597"/>
              <a:gd name="connsiteY4" fmla="*/ 280346 h 289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597" h="289058">
                <a:moveTo>
                  <a:pt x="0" y="280346"/>
                </a:moveTo>
                <a:lnTo>
                  <a:pt x="21813" y="6379"/>
                </a:lnTo>
                <a:lnTo>
                  <a:pt x="424824" y="0"/>
                </a:lnTo>
                <a:lnTo>
                  <a:pt x="438597" y="289058"/>
                </a:lnTo>
                <a:lnTo>
                  <a:pt x="0" y="28034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3" name="平行四边形 4"/>
          <p:cNvSpPr/>
          <p:nvPr/>
        </p:nvSpPr>
        <p:spPr>
          <a:xfrm>
            <a:off x="5840278" y="3529160"/>
            <a:ext cx="526341" cy="23294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  <a:gd name="connsiteX0" fmla="*/ 0 w 400573"/>
              <a:gd name="connsiteY0" fmla="*/ 231245 h 231245"/>
              <a:gd name="connsiteX1" fmla="*/ 22868 w 400573"/>
              <a:gd name="connsiteY1" fmla="*/ 0 h 231245"/>
              <a:gd name="connsiteX2" fmla="*/ 400573 w 400573"/>
              <a:gd name="connsiteY2" fmla="*/ 135 h 231245"/>
              <a:gd name="connsiteX3" fmla="*/ 375706 w 400573"/>
              <a:gd name="connsiteY3" fmla="*/ 230562 h 231245"/>
              <a:gd name="connsiteX4" fmla="*/ 0 w 400573"/>
              <a:gd name="connsiteY4" fmla="*/ 231245 h 231245"/>
              <a:gd name="connsiteX0" fmla="*/ 0 w 383904"/>
              <a:gd name="connsiteY0" fmla="*/ 231245 h 231245"/>
              <a:gd name="connsiteX1" fmla="*/ 22868 w 383904"/>
              <a:gd name="connsiteY1" fmla="*/ 0 h 231245"/>
              <a:gd name="connsiteX2" fmla="*/ 383904 w 383904"/>
              <a:gd name="connsiteY2" fmla="*/ 135 h 231245"/>
              <a:gd name="connsiteX3" fmla="*/ 375706 w 383904"/>
              <a:gd name="connsiteY3" fmla="*/ 230562 h 231245"/>
              <a:gd name="connsiteX4" fmla="*/ 0 w 383904"/>
              <a:gd name="connsiteY4" fmla="*/ 231245 h 231245"/>
              <a:gd name="connsiteX0" fmla="*/ 0 w 394756"/>
              <a:gd name="connsiteY0" fmla="*/ 231245 h 232943"/>
              <a:gd name="connsiteX1" fmla="*/ 22868 w 394756"/>
              <a:gd name="connsiteY1" fmla="*/ 0 h 232943"/>
              <a:gd name="connsiteX2" fmla="*/ 383904 w 394756"/>
              <a:gd name="connsiteY2" fmla="*/ 135 h 232943"/>
              <a:gd name="connsiteX3" fmla="*/ 394756 w 394756"/>
              <a:gd name="connsiteY3" fmla="*/ 232943 h 232943"/>
              <a:gd name="connsiteX4" fmla="*/ 0 w 394756"/>
              <a:gd name="connsiteY4" fmla="*/ 231245 h 232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756" h="232943">
                <a:moveTo>
                  <a:pt x="0" y="231245"/>
                </a:moveTo>
                <a:lnTo>
                  <a:pt x="22868" y="0"/>
                </a:lnTo>
                <a:lnTo>
                  <a:pt x="383904" y="135"/>
                </a:lnTo>
                <a:lnTo>
                  <a:pt x="394756" y="232943"/>
                </a:lnTo>
                <a:lnTo>
                  <a:pt x="0" y="231245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4" name="平行四边形 4"/>
          <p:cNvSpPr/>
          <p:nvPr/>
        </p:nvSpPr>
        <p:spPr>
          <a:xfrm>
            <a:off x="5866287" y="3244813"/>
            <a:ext cx="480412" cy="20100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  <a:gd name="connsiteX0" fmla="*/ 0 w 359868"/>
              <a:gd name="connsiteY0" fmla="*/ 196177 h 198626"/>
              <a:gd name="connsiteX1" fmla="*/ 14485 w 359868"/>
              <a:gd name="connsiteY1" fmla="*/ 0 h 198626"/>
              <a:gd name="connsiteX2" fmla="*/ 359868 w 359868"/>
              <a:gd name="connsiteY2" fmla="*/ 5775 h 198626"/>
              <a:gd name="connsiteX3" fmla="*/ 341259 w 359868"/>
              <a:gd name="connsiteY3" fmla="*/ 198626 h 198626"/>
              <a:gd name="connsiteX4" fmla="*/ 0 w 359868"/>
              <a:gd name="connsiteY4" fmla="*/ 196177 h 198626"/>
              <a:gd name="connsiteX0" fmla="*/ 0 w 360309"/>
              <a:gd name="connsiteY0" fmla="*/ 196177 h 201007"/>
              <a:gd name="connsiteX1" fmla="*/ 14485 w 360309"/>
              <a:gd name="connsiteY1" fmla="*/ 0 h 201007"/>
              <a:gd name="connsiteX2" fmla="*/ 359868 w 360309"/>
              <a:gd name="connsiteY2" fmla="*/ 5775 h 201007"/>
              <a:gd name="connsiteX3" fmla="*/ 360309 w 360309"/>
              <a:gd name="connsiteY3" fmla="*/ 201007 h 201007"/>
              <a:gd name="connsiteX4" fmla="*/ 0 w 360309"/>
              <a:gd name="connsiteY4" fmla="*/ 196177 h 201007"/>
              <a:gd name="connsiteX0" fmla="*/ 0 w 360309"/>
              <a:gd name="connsiteY0" fmla="*/ 196177 h 201007"/>
              <a:gd name="connsiteX1" fmla="*/ 14485 w 360309"/>
              <a:gd name="connsiteY1" fmla="*/ 0 h 201007"/>
              <a:gd name="connsiteX2" fmla="*/ 343199 w 360309"/>
              <a:gd name="connsiteY2" fmla="*/ 3394 h 201007"/>
              <a:gd name="connsiteX3" fmla="*/ 360309 w 360309"/>
              <a:gd name="connsiteY3" fmla="*/ 201007 h 201007"/>
              <a:gd name="connsiteX4" fmla="*/ 0 w 360309"/>
              <a:gd name="connsiteY4" fmla="*/ 196177 h 20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309" h="201007">
                <a:moveTo>
                  <a:pt x="0" y="196177"/>
                </a:moveTo>
                <a:lnTo>
                  <a:pt x="14485" y="0"/>
                </a:lnTo>
                <a:lnTo>
                  <a:pt x="343199" y="3394"/>
                </a:lnTo>
                <a:lnTo>
                  <a:pt x="360309" y="201007"/>
                </a:lnTo>
                <a:lnTo>
                  <a:pt x="0" y="19617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5" name="平行四边形 4"/>
          <p:cNvSpPr/>
          <p:nvPr/>
        </p:nvSpPr>
        <p:spPr>
          <a:xfrm>
            <a:off x="5886639" y="3020221"/>
            <a:ext cx="439659" cy="16180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34814"/>
              <a:gd name="connsiteY0" fmla="*/ 159086 h 159086"/>
              <a:gd name="connsiteX1" fmla="*/ 15234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15764"/>
              <a:gd name="connsiteY0" fmla="*/ 157720 h 157720"/>
              <a:gd name="connsiteX1" fmla="*/ 15234 w 315764"/>
              <a:gd name="connsiteY1" fmla="*/ 0 h 157720"/>
              <a:gd name="connsiteX2" fmla="*/ 315764 w 315764"/>
              <a:gd name="connsiteY2" fmla="*/ 1015 h 157720"/>
              <a:gd name="connsiteX3" fmla="*/ 313076 w 315764"/>
              <a:gd name="connsiteY3" fmla="*/ 157037 h 157720"/>
              <a:gd name="connsiteX4" fmla="*/ 0 w 315764"/>
              <a:gd name="connsiteY4" fmla="*/ 157720 h 157720"/>
              <a:gd name="connsiteX0" fmla="*/ 0 w 329744"/>
              <a:gd name="connsiteY0" fmla="*/ 157720 h 161800"/>
              <a:gd name="connsiteX1" fmla="*/ 15234 w 329744"/>
              <a:gd name="connsiteY1" fmla="*/ 0 h 161800"/>
              <a:gd name="connsiteX2" fmla="*/ 315764 w 329744"/>
              <a:gd name="connsiteY2" fmla="*/ 1015 h 161800"/>
              <a:gd name="connsiteX3" fmla="*/ 329744 w 329744"/>
              <a:gd name="connsiteY3" fmla="*/ 161800 h 161800"/>
              <a:gd name="connsiteX4" fmla="*/ 0 w 329744"/>
              <a:gd name="connsiteY4" fmla="*/ 157720 h 16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744" h="161800">
                <a:moveTo>
                  <a:pt x="0" y="157720"/>
                </a:moveTo>
                <a:lnTo>
                  <a:pt x="15234" y="0"/>
                </a:lnTo>
                <a:lnTo>
                  <a:pt x="315764" y="1015"/>
                </a:lnTo>
                <a:lnTo>
                  <a:pt x="329744" y="161800"/>
                </a:lnTo>
                <a:lnTo>
                  <a:pt x="0" y="15772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6" name="平行四边形 4"/>
          <p:cNvSpPr/>
          <p:nvPr/>
        </p:nvSpPr>
        <p:spPr>
          <a:xfrm>
            <a:off x="5911171" y="2822940"/>
            <a:ext cx="397908" cy="13266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97237"/>
              <a:gd name="connsiteY0" fmla="*/ 134033 h 134033"/>
              <a:gd name="connsiteX1" fmla="*/ 1828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81762"/>
              <a:gd name="connsiteY0" fmla="*/ 132666 h 132666"/>
              <a:gd name="connsiteX1" fmla="*/ 1828 w 281762"/>
              <a:gd name="connsiteY1" fmla="*/ 0 h 132666"/>
              <a:gd name="connsiteX2" fmla="*/ 280568 w 281762"/>
              <a:gd name="connsiteY2" fmla="*/ 1014 h 132666"/>
              <a:gd name="connsiteX3" fmla="*/ 281762 w 281762"/>
              <a:gd name="connsiteY3" fmla="*/ 131984 h 132666"/>
              <a:gd name="connsiteX4" fmla="*/ 0 w 281762"/>
              <a:gd name="connsiteY4" fmla="*/ 132666 h 132666"/>
              <a:gd name="connsiteX0" fmla="*/ 0 w 291287"/>
              <a:gd name="connsiteY0" fmla="*/ 132666 h 132666"/>
              <a:gd name="connsiteX1" fmla="*/ 1828 w 291287"/>
              <a:gd name="connsiteY1" fmla="*/ 0 h 132666"/>
              <a:gd name="connsiteX2" fmla="*/ 280568 w 291287"/>
              <a:gd name="connsiteY2" fmla="*/ 1014 h 132666"/>
              <a:gd name="connsiteX3" fmla="*/ 291287 w 291287"/>
              <a:gd name="connsiteY3" fmla="*/ 131984 h 132666"/>
              <a:gd name="connsiteX4" fmla="*/ 0 w 291287"/>
              <a:gd name="connsiteY4" fmla="*/ 132666 h 132666"/>
              <a:gd name="connsiteX0" fmla="*/ 0 w 298431"/>
              <a:gd name="connsiteY0" fmla="*/ 132666 h 132666"/>
              <a:gd name="connsiteX1" fmla="*/ 8972 w 298431"/>
              <a:gd name="connsiteY1" fmla="*/ 0 h 132666"/>
              <a:gd name="connsiteX2" fmla="*/ 287712 w 298431"/>
              <a:gd name="connsiteY2" fmla="*/ 1014 h 132666"/>
              <a:gd name="connsiteX3" fmla="*/ 298431 w 298431"/>
              <a:gd name="connsiteY3" fmla="*/ 131984 h 132666"/>
              <a:gd name="connsiteX4" fmla="*/ 0 w 298431"/>
              <a:gd name="connsiteY4" fmla="*/ 132666 h 132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431" h="132666">
                <a:moveTo>
                  <a:pt x="0" y="132666"/>
                </a:moveTo>
                <a:cubicBezTo>
                  <a:pt x="609" y="88444"/>
                  <a:pt x="8363" y="44222"/>
                  <a:pt x="8972" y="0"/>
                </a:cubicBezTo>
                <a:lnTo>
                  <a:pt x="287712" y="1014"/>
                </a:lnTo>
                <a:lnTo>
                  <a:pt x="298431" y="131984"/>
                </a:lnTo>
                <a:lnTo>
                  <a:pt x="0" y="13266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7" name="平行四边形 4"/>
          <p:cNvSpPr/>
          <p:nvPr/>
        </p:nvSpPr>
        <p:spPr>
          <a:xfrm>
            <a:off x="5921257" y="2654588"/>
            <a:ext cx="373857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  <a:gd name="connsiteX0" fmla="*/ 0 w 276424"/>
              <a:gd name="connsiteY0" fmla="*/ 109997 h 115578"/>
              <a:gd name="connsiteX1" fmla="*/ 11712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  <a:gd name="connsiteX0" fmla="*/ 0 w 280393"/>
              <a:gd name="connsiteY0" fmla="*/ 109997 h 115578"/>
              <a:gd name="connsiteX1" fmla="*/ 11712 w 280393"/>
              <a:gd name="connsiteY1" fmla="*/ 0 h 115578"/>
              <a:gd name="connsiteX2" fmla="*/ 276424 w 280393"/>
              <a:gd name="connsiteY2" fmla="*/ 3397 h 115578"/>
              <a:gd name="connsiteX3" fmla="*/ 280393 w 280393"/>
              <a:gd name="connsiteY3" fmla="*/ 115578 h 115578"/>
              <a:gd name="connsiteX4" fmla="*/ 0 w 280393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393" h="115578">
                <a:moveTo>
                  <a:pt x="0" y="109997"/>
                </a:moveTo>
                <a:lnTo>
                  <a:pt x="11712" y="0"/>
                </a:lnTo>
                <a:lnTo>
                  <a:pt x="276424" y="3397"/>
                </a:lnTo>
                <a:lnTo>
                  <a:pt x="280393" y="115578"/>
                </a:lnTo>
                <a:lnTo>
                  <a:pt x="0" y="10999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8" name="平行四边形 4"/>
          <p:cNvSpPr/>
          <p:nvPr/>
        </p:nvSpPr>
        <p:spPr>
          <a:xfrm>
            <a:off x="5933221" y="2508582"/>
            <a:ext cx="344107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  <a:gd name="connsiteX0" fmla="*/ 0 w 271497"/>
              <a:gd name="connsiteY0" fmla="*/ 97955 h 99524"/>
              <a:gd name="connsiteX1" fmla="*/ 7667 w 271497"/>
              <a:gd name="connsiteY1" fmla="*/ 1496 h 99524"/>
              <a:gd name="connsiteX2" fmla="*/ 271497 w 271497"/>
              <a:gd name="connsiteY2" fmla="*/ 0 h 99524"/>
              <a:gd name="connsiteX3" fmla="*/ 258080 w 271497"/>
              <a:gd name="connsiteY3" fmla="*/ 99524 h 99524"/>
              <a:gd name="connsiteX4" fmla="*/ 0 w 271497"/>
              <a:gd name="connsiteY4" fmla="*/ 97955 h 99524"/>
              <a:gd name="connsiteX0" fmla="*/ 0 w 258080"/>
              <a:gd name="connsiteY0" fmla="*/ 96459 h 98028"/>
              <a:gd name="connsiteX1" fmla="*/ 7667 w 258080"/>
              <a:gd name="connsiteY1" fmla="*/ 0 h 98028"/>
              <a:gd name="connsiteX2" fmla="*/ 257209 w 258080"/>
              <a:gd name="connsiteY2" fmla="*/ 885 h 98028"/>
              <a:gd name="connsiteX3" fmla="*/ 258080 w 258080"/>
              <a:gd name="connsiteY3" fmla="*/ 98028 h 98028"/>
              <a:gd name="connsiteX4" fmla="*/ 0 w 258080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080" h="98028">
                <a:moveTo>
                  <a:pt x="0" y="96459"/>
                </a:moveTo>
                <a:lnTo>
                  <a:pt x="7667" y="0"/>
                </a:lnTo>
                <a:lnTo>
                  <a:pt x="257209" y="885"/>
                </a:lnTo>
                <a:cubicBezTo>
                  <a:pt x="257499" y="33266"/>
                  <a:pt x="257790" y="65647"/>
                  <a:pt x="258080" y="98028"/>
                </a:cubicBezTo>
                <a:lnTo>
                  <a:pt x="0" y="96459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9" name="平行四边形 4"/>
          <p:cNvSpPr/>
          <p:nvPr/>
        </p:nvSpPr>
        <p:spPr>
          <a:xfrm>
            <a:off x="5945920" y="2376118"/>
            <a:ext cx="325056" cy="8999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  <a:gd name="connsiteX0" fmla="*/ 0 w 252448"/>
              <a:gd name="connsiteY0" fmla="*/ 84552 h 88502"/>
              <a:gd name="connsiteX1" fmla="*/ 7666 w 252448"/>
              <a:gd name="connsiteY1" fmla="*/ 0 h 88502"/>
              <a:gd name="connsiteX2" fmla="*/ 252448 w 252448"/>
              <a:gd name="connsiteY2" fmla="*/ 885 h 88502"/>
              <a:gd name="connsiteX3" fmla="*/ 243792 w 252448"/>
              <a:gd name="connsiteY3" fmla="*/ 88502 h 88502"/>
              <a:gd name="connsiteX4" fmla="*/ 0 w 252448"/>
              <a:gd name="connsiteY4" fmla="*/ 84552 h 88502"/>
              <a:gd name="connsiteX0" fmla="*/ 0 w 243792"/>
              <a:gd name="connsiteY0" fmla="*/ 86049 h 89999"/>
              <a:gd name="connsiteX1" fmla="*/ 7666 w 243792"/>
              <a:gd name="connsiteY1" fmla="*/ 1497 h 89999"/>
              <a:gd name="connsiteX2" fmla="*/ 240541 w 243792"/>
              <a:gd name="connsiteY2" fmla="*/ 0 h 89999"/>
              <a:gd name="connsiteX3" fmla="*/ 243792 w 243792"/>
              <a:gd name="connsiteY3" fmla="*/ 89999 h 89999"/>
              <a:gd name="connsiteX4" fmla="*/ 0 w 243792"/>
              <a:gd name="connsiteY4" fmla="*/ 86049 h 8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92" h="89999">
                <a:moveTo>
                  <a:pt x="0" y="86049"/>
                </a:moveTo>
                <a:lnTo>
                  <a:pt x="7666" y="1497"/>
                </a:lnTo>
                <a:lnTo>
                  <a:pt x="240541" y="0"/>
                </a:lnTo>
                <a:lnTo>
                  <a:pt x="243792" y="89999"/>
                </a:lnTo>
                <a:lnTo>
                  <a:pt x="0" y="86049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0" name="平行四边形 4"/>
          <p:cNvSpPr/>
          <p:nvPr/>
        </p:nvSpPr>
        <p:spPr>
          <a:xfrm>
            <a:off x="5955443" y="2268959"/>
            <a:ext cx="296483" cy="7333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  <a:gd name="connsiteX0" fmla="*/ 0 w 233399"/>
              <a:gd name="connsiteY0" fmla="*/ 77407 h 78976"/>
              <a:gd name="connsiteX1" fmla="*/ 12428 w 233399"/>
              <a:gd name="connsiteY1" fmla="*/ 0 h 78976"/>
              <a:gd name="connsiteX2" fmla="*/ 233399 w 233399"/>
              <a:gd name="connsiteY2" fmla="*/ 3265 h 78976"/>
              <a:gd name="connsiteX3" fmla="*/ 222362 w 233399"/>
              <a:gd name="connsiteY3" fmla="*/ 78976 h 78976"/>
              <a:gd name="connsiteX4" fmla="*/ 0 w 233399"/>
              <a:gd name="connsiteY4" fmla="*/ 77407 h 78976"/>
              <a:gd name="connsiteX0" fmla="*/ 0 w 222362"/>
              <a:gd name="connsiteY0" fmla="*/ 77407 h 78976"/>
              <a:gd name="connsiteX1" fmla="*/ 12428 w 222362"/>
              <a:gd name="connsiteY1" fmla="*/ 0 h 78976"/>
              <a:gd name="connsiteX2" fmla="*/ 214349 w 222362"/>
              <a:gd name="connsiteY2" fmla="*/ 5646 h 78976"/>
              <a:gd name="connsiteX3" fmla="*/ 222362 w 222362"/>
              <a:gd name="connsiteY3" fmla="*/ 78976 h 78976"/>
              <a:gd name="connsiteX4" fmla="*/ 0 w 222362"/>
              <a:gd name="connsiteY4" fmla="*/ 77407 h 78976"/>
              <a:gd name="connsiteX0" fmla="*/ 0 w 222362"/>
              <a:gd name="connsiteY0" fmla="*/ 71761 h 73330"/>
              <a:gd name="connsiteX1" fmla="*/ 12428 w 222362"/>
              <a:gd name="connsiteY1" fmla="*/ 1498 h 73330"/>
              <a:gd name="connsiteX2" fmla="*/ 214349 w 222362"/>
              <a:gd name="connsiteY2" fmla="*/ 0 h 73330"/>
              <a:gd name="connsiteX3" fmla="*/ 222362 w 222362"/>
              <a:gd name="connsiteY3" fmla="*/ 73330 h 73330"/>
              <a:gd name="connsiteX4" fmla="*/ 0 w 222362"/>
              <a:gd name="connsiteY4" fmla="*/ 71761 h 7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362" h="73330">
                <a:moveTo>
                  <a:pt x="0" y="71761"/>
                </a:moveTo>
                <a:lnTo>
                  <a:pt x="12428" y="1498"/>
                </a:lnTo>
                <a:lnTo>
                  <a:pt x="214349" y="0"/>
                </a:lnTo>
                <a:lnTo>
                  <a:pt x="222362" y="73330"/>
                </a:lnTo>
                <a:lnTo>
                  <a:pt x="0" y="7176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347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1"/>
    </mc:Choice>
    <mc:Fallback xmlns="">
      <p:transition advTm="20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5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5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5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5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5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5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5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5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5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5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5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5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5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5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5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5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5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5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5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5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5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5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5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5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5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5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15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5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15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1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5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5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15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15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5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5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15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15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15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15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15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15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15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15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15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15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15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15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15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15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xit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15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15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15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15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15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15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15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xit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15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15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15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15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xit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15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15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15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15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15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15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0" presetClass="exit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15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0" presetClass="exit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15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15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0" presetClass="exit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15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xit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15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xit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15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0" presetClass="exit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15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0" presetClass="exit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15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15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15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15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15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15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15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15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15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15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0" presetClass="exit" presetSubtype="0" fill="hold" grpId="0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15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xit" presetSubtype="0" fill="hold" grpId="0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15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1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0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1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0" presetClass="exit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1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0" presetClass="exit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15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0" presetClass="exit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1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grpId="0" nodeType="withEffect">
                                  <p:stCondLst>
                                    <p:cond delay="9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15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xit" presetSubtype="0" fill="hold" grpId="0" nodeType="withEffect">
                                  <p:stCondLst>
                                    <p:cond delay="9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15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xit" presetSubtype="0" fill="hold" grpId="0" nodeType="withEffect">
                                  <p:stCondLst>
                                    <p:cond delay="9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15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0" presetClass="exit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15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0" presetClass="exit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15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0" presetClass="exit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15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0" presetClass="exit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15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0" presetClass="exit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15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xit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15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xit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15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0" presetClass="exit" presetSubtype="0" fill="hold" grpId="0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15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0" presetClass="exit" presetSubtype="0" fill="hold" grpId="0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15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0" presetClass="exit" presetSubtype="0" fill="hold" grpId="0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15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0" presetClass="exit" presetSubtype="0" fill="hold" grpId="0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" dur="15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0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15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15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15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0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15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0" presetClass="exit" presetSubtype="0" fill="hold" grpId="0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" dur="15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0" presetClass="exit" presetSubtype="0" fill="hold" grpId="0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8" dur="15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0" presetClass="exit" presetSubtype="0" fill="hold" grpId="0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" dur="15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0" presetClass="exit" presetSubtype="0" fill="hold" grpId="0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15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15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xit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15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0" presetClass="exit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3" dur="15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0" presetClass="exit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" dur="15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0" presetClass="exit" presetSubtype="0" fill="hold" grpId="0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9" dur="15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0" presetClass="exit" presetSubtype="0" fill="hold" grpId="0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2" dur="15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0" presetClass="exit" presetSubtype="0" fill="hold" grpId="0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15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xit" presetSubtype="0" fill="hold" grpId="0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15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0" presetClass="exit" presetSubtype="0" fill="hold" grpId="0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1" dur="15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0" presetClass="exit" presetSubtype="0" fill="hold" grpId="0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4" dur="15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0" presetClass="exit" presetSubtype="0" fill="hold" grpId="0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7" dur="15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0" presetClass="exit" presetSubtype="0" fill="hold" grpId="0" nodeType="withEffect">
                                  <p:stCondLst>
                                    <p:cond delay="9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15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0" presetClass="exit" presetSubtype="0" fill="hold" grpId="0" nodeType="withEffect">
                                  <p:stCondLst>
                                    <p:cond delay="9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3" dur="15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0" presetClass="exit" presetSubtype="0" fill="hold" grpId="0" nodeType="withEffect">
                                  <p:stCondLst>
                                    <p:cond delay="9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15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xit" presetSubtype="0" fill="hold" grpId="0" nodeType="withEffect">
                                  <p:stCondLst>
                                    <p:cond delay="9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15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0" presetClass="exit" presetSubtype="0" fill="hold" grpId="0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2" dur="15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0" presetClass="exit" presetSubtype="0" fill="hold" grpId="0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5" dur="15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10" presetClass="exit" presetSubtype="0" fill="hold" grpId="0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8" dur="15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0" presetID="10" presetClass="exit" presetSubtype="0" fill="hold" grpId="0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1" dur="15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10" presetClass="exit" presetSubtype="0" fill="hold" grpId="0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4" dur="15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10" presetClass="exit" presetSubtype="0" fill="hold" grpId="0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15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xit" presetSubtype="0" fill="hold" grpId="0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15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0" presetClass="exit" presetSubtype="0" fill="hold" grpId="0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3" dur="15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10" presetClass="exit" presetSubtype="0" fill="hold" grpId="0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6" dur="15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presetID="10" presetClass="exit" presetSubtype="0" fill="hold" grpId="0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9" dur="15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10" presetClass="exit" presetSubtype="0" fill="hold" grpId="0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2" dur="15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" presetID="10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5" dur="15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10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15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15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0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4" dur="15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10" presetClass="exit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7" dur="15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9" presetID="10" presetClass="exit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0" dur="15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10" presetClass="exit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3" dur="15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221" grpId="0" animBg="1"/>
      <p:bldP spid="222" grpId="0" animBg="1"/>
      <p:bldP spid="223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 animBg="1"/>
      <p:bldP spid="232" grpId="0" animBg="1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247" grpId="0" animBg="1"/>
      <p:bldP spid="248" grpId="0" animBg="1"/>
      <p:bldP spid="249" grpId="0" animBg="1"/>
      <p:bldP spid="250" grpId="0" animBg="1"/>
      <p:bldP spid="251" grpId="0" animBg="1"/>
      <p:bldP spid="252" grpId="0" animBg="1"/>
      <p:bldP spid="253" grpId="0" animBg="1"/>
      <p:bldP spid="254" grpId="0" animBg="1"/>
      <p:bldP spid="255" grpId="0" animBg="1"/>
      <p:bldP spid="256" grpId="0" animBg="1"/>
      <p:bldP spid="257" grpId="0" animBg="1"/>
      <p:bldP spid="258" grpId="0" animBg="1"/>
      <p:bldP spid="259" grpId="0" animBg="1"/>
      <p:bldP spid="260" grpId="0" animBg="1"/>
      <p:bldP spid="261" grpId="0" animBg="1"/>
      <p:bldP spid="262" grpId="0" animBg="1"/>
      <p:bldP spid="263" grpId="0" animBg="1"/>
      <p:bldP spid="264" grpId="0" animBg="1"/>
      <p:bldP spid="265" grpId="0" animBg="1"/>
      <p:bldP spid="266" grpId="0" animBg="1"/>
      <p:bldP spid="267" grpId="0" animBg="1"/>
      <p:bldP spid="268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4" grpId="0" animBg="1"/>
      <p:bldP spid="275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  <p:bldP spid="282" grpId="0" animBg="1"/>
      <p:bldP spid="283" grpId="0" animBg="1"/>
      <p:bldP spid="284" grpId="0" animBg="1"/>
      <p:bldP spid="285" grpId="0" animBg="1"/>
      <p:bldP spid="286" grpId="0" animBg="1"/>
      <p:bldP spid="287" grpId="0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294" grpId="0" animBg="1"/>
      <p:bldP spid="295" grpId="0" animBg="1"/>
      <p:bldP spid="296" grpId="0" animBg="1"/>
      <p:bldP spid="297" grpId="0" animBg="1"/>
      <p:bldP spid="298" grpId="0" animBg="1"/>
      <p:bldP spid="299" grpId="0" animBg="1"/>
      <p:bldP spid="300" grpId="0" animBg="1"/>
      <p:bldP spid="301" grpId="0" animBg="1"/>
      <p:bldP spid="302" grpId="0" animBg="1"/>
      <p:bldP spid="303" grpId="0" animBg="1"/>
      <p:bldP spid="304" grpId="0" animBg="1"/>
      <p:bldP spid="305" grpId="0" animBg="1"/>
      <p:bldP spid="306" grpId="0" animBg="1"/>
      <p:bldP spid="307" grpId="0" animBg="1"/>
      <p:bldP spid="308" grpId="0" animBg="1"/>
      <p:bldP spid="309" grpId="0" animBg="1"/>
      <p:bldP spid="310" grpId="0" animBg="1"/>
      <p:bldP spid="311" grpId="0" animBg="1"/>
      <p:bldP spid="312" grpId="0" animBg="1"/>
      <p:bldP spid="313" grpId="0" animBg="1"/>
      <p:bldP spid="314" grpId="0" animBg="1"/>
      <p:bldP spid="315" grpId="0" animBg="1"/>
      <p:bldP spid="316" grpId="0" animBg="1"/>
      <p:bldP spid="317" grpId="0" animBg="1"/>
      <p:bldP spid="318" grpId="0" animBg="1"/>
      <p:bldP spid="319" grpId="0" animBg="1"/>
      <p:bldP spid="320" grpId="0" animBg="1"/>
      <p:bldP spid="321" grpId="0" animBg="1"/>
      <p:bldP spid="322" grpId="0" animBg="1"/>
      <p:bldP spid="323" grpId="0" animBg="1"/>
      <p:bldP spid="324" grpId="0" animBg="1"/>
      <p:bldP spid="325" grpId="0" animBg="1"/>
      <p:bldP spid="326" grpId="0" animBg="1"/>
      <p:bldP spid="327" grpId="0" animBg="1"/>
      <p:bldP spid="328" grpId="0" animBg="1"/>
      <p:bldP spid="329" grpId="0" animBg="1"/>
      <p:bldP spid="33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0949544">
            <a:off x="2770493" y="1259847"/>
            <a:ext cx="6090500" cy="721243"/>
          </a:xfrm>
          <a:prstGeom prst="rect">
            <a:avLst/>
          </a:prstGeom>
          <a:solidFill>
            <a:srgbClr val="FF425D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宇宙学     黑洞学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 rot="20949544">
            <a:off x="3642731" y="1977049"/>
            <a:ext cx="6090500" cy="721243"/>
          </a:xfrm>
          <a:prstGeom prst="rect">
            <a:avLst/>
          </a:prstGeom>
          <a:solidFill>
            <a:srgbClr val="FF425D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量子力学</a:t>
            </a:r>
            <a:endParaRPr lang="zh-CN" altLang="en-US" sz="3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 rot="20949544">
            <a:off x="4307886" y="2716672"/>
            <a:ext cx="6090500" cy="721243"/>
          </a:xfrm>
          <a:prstGeom prst="rect">
            <a:avLst/>
          </a:prstGeom>
          <a:solidFill>
            <a:srgbClr val="FF425D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广义相对论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 rot="20949544">
            <a:off x="3560666" y="3664687"/>
            <a:ext cx="6090500" cy="721243"/>
          </a:xfrm>
          <a:prstGeom prst="rect">
            <a:avLst/>
          </a:prstGeom>
          <a:solidFill>
            <a:srgbClr val="FF425D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大一统、弦理论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 rot="20949544">
            <a:off x="2845190" y="4701390"/>
            <a:ext cx="6090500" cy="721243"/>
          </a:xfrm>
          <a:prstGeom prst="rect">
            <a:avLst/>
          </a:prstGeom>
          <a:solidFill>
            <a:srgbClr val="FF425D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其他现代物理学分支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86736" y="1817429"/>
            <a:ext cx="934889" cy="701167"/>
          </a:xfrm>
          <a:prstGeom prst="rect">
            <a:avLst/>
          </a:prstGeom>
          <a:solidFill>
            <a:srgbClr val="5CA7BA"/>
          </a:solidFill>
          <a:ln>
            <a:noFill/>
          </a:ln>
          <a:scene3d>
            <a:camera prst="perspectiveHeroicExtremeRightFacing">
              <a:rot lat="487347" lon="19532356" rev="600000"/>
            </a:camera>
            <a:lightRig rig="threePt" dir="t"/>
          </a:scene3d>
          <a:sp3d extrusionH="215900">
            <a:extrusionClr>
              <a:schemeClr val="tx2">
                <a:lumMod val="60000"/>
                <a:lumOff val="40000"/>
              </a:schemeClr>
            </a:extrusionClr>
            <a:contourClr>
              <a:srgbClr val="0070C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atin typeface="Arial Black" pitchFamily="34" charset="0"/>
              </a:rPr>
              <a:t>1</a:t>
            </a:r>
            <a:endParaRPr lang="zh-CN" altLang="en-US" dirty="0">
              <a:latin typeface="Arial Black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50832" y="2575748"/>
            <a:ext cx="934889" cy="701167"/>
          </a:xfrm>
          <a:prstGeom prst="rect">
            <a:avLst/>
          </a:prstGeom>
          <a:solidFill>
            <a:srgbClr val="5CA7BA"/>
          </a:solidFill>
          <a:ln>
            <a:noFill/>
          </a:ln>
          <a:scene3d>
            <a:camera prst="perspectiveHeroicExtremeRightFacing">
              <a:rot lat="487347" lon="19532356" rev="600000"/>
            </a:camera>
            <a:lightRig rig="threePt" dir="t"/>
          </a:scene3d>
          <a:sp3d extrusionH="215900">
            <a:extrusionClr>
              <a:schemeClr val="tx2">
                <a:lumMod val="60000"/>
                <a:lumOff val="40000"/>
              </a:schemeClr>
            </a:extrusionClr>
            <a:contourClr>
              <a:srgbClr val="0070C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atin typeface="Arial Black" pitchFamily="34" charset="0"/>
              </a:rPr>
              <a:t>2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293700" y="3282108"/>
            <a:ext cx="934889" cy="701167"/>
          </a:xfrm>
          <a:prstGeom prst="rect">
            <a:avLst/>
          </a:prstGeom>
          <a:solidFill>
            <a:srgbClr val="5CA7BA"/>
          </a:solidFill>
          <a:ln>
            <a:noFill/>
          </a:ln>
          <a:scene3d>
            <a:camera prst="perspectiveHeroicExtremeRightFacing">
              <a:rot lat="487347" lon="19532356" rev="600000"/>
            </a:camera>
            <a:lightRig rig="threePt" dir="t"/>
          </a:scene3d>
          <a:sp3d extrusionH="215900">
            <a:extrusionClr>
              <a:schemeClr val="tx2">
                <a:lumMod val="60000"/>
                <a:lumOff val="40000"/>
              </a:schemeClr>
            </a:extrusionClr>
            <a:contourClr>
              <a:srgbClr val="0070C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atin typeface="Arial Black" pitchFamily="34" charset="0"/>
              </a:rPr>
              <a:t>3</a:t>
            </a:r>
            <a:endParaRPr lang="zh-CN" altLang="en-US" dirty="0">
              <a:latin typeface="Arial Black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25614" y="4203356"/>
            <a:ext cx="934889" cy="701167"/>
          </a:xfrm>
          <a:prstGeom prst="rect">
            <a:avLst/>
          </a:prstGeom>
          <a:solidFill>
            <a:srgbClr val="5CA7BA"/>
          </a:solidFill>
          <a:ln>
            <a:noFill/>
          </a:ln>
          <a:scene3d>
            <a:camera prst="perspectiveHeroicExtremeRightFacing">
              <a:rot lat="487347" lon="19532356" rev="600000"/>
            </a:camera>
            <a:lightRig rig="threePt" dir="t"/>
          </a:scene3d>
          <a:sp3d extrusionH="215900">
            <a:extrusionClr>
              <a:schemeClr val="tx2">
                <a:lumMod val="60000"/>
                <a:lumOff val="40000"/>
              </a:schemeClr>
            </a:extrusionClr>
            <a:contourClr>
              <a:srgbClr val="0070C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atin typeface="Arial Black" pitchFamily="34" charset="0"/>
              </a:rPr>
              <a:t>4</a:t>
            </a:r>
            <a:endParaRPr lang="zh-CN" altLang="en-US" dirty="0">
              <a:latin typeface="Arial Black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82746" y="5201805"/>
            <a:ext cx="934889" cy="701167"/>
          </a:xfrm>
          <a:prstGeom prst="rect">
            <a:avLst/>
          </a:prstGeom>
          <a:solidFill>
            <a:srgbClr val="5CA7BA"/>
          </a:solidFill>
          <a:ln>
            <a:noFill/>
          </a:ln>
          <a:scene3d>
            <a:camera prst="perspectiveHeroicExtremeRightFacing">
              <a:rot lat="487347" lon="19532356" rev="600000"/>
            </a:camera>
            <a:lightRig rig="threePt" dir="t"/>
          </a:scene3d>
          <a:sp3d extrusionH="215900">
            <a:extrusionClr>
              <a:schemeClr val="tx2">
                <a:lumMod val="60000"/>
                <a:lumOff val="40000"/>
              </a:schemeClr>
            </a:extrusionClr>
            <a:contourClr>
              <a:srgbClr val="0070C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atin typeface="Arial Black" pitchFamily="34" charset="0"/>
              </a:rPr>
              <a:t>5</a:t>
            </a:r>
            <a:endParaRPr lang="zh-CN" altLang="en-US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300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86"/>
    </mc:Choice>
    <mc:Fallback xmlns="">
      <p:transition spd="slow" advTm="18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9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8"/>
          <p:cNvSpPr>
            <a:spLocks/>
          </p:cNvSpPr>
          <p:nvPr/>
        </p:nvSpPr>
        <p:spPr bwMode="auto">
          <a:xfrm>
            <a:off x="1490134" y="1"/>
            <a:ext cx="4389967" cy="2665413"/>
          </a:xfrm>
          <a:custGeom>
            <a:avLst/>
            <a:gdLst>
              <a:gd name="T0" fmla="*/ 2147483647 w 1474"/>
              <a:gd name="T1" fmla="*/ 2147483647 h 1194"/>
              <a:gd name="T2" fmla="*/ 2147483647 w 1474"/>
              <a:gd name="T3" fmla="*/ 2147483647 h 1194"/>
              <a:gd name="T4" fmla="*/ 2147483647 w 1474"/>
              <a:gd name="T5" fmla="*/ 2147483647 h 1194"/>
              <a:gd name="T6" fmla="*/ 2147483647 w 1474"/>
              <a:gd name="T7" fmla="*/ 2147483647 h 1194"/>
              <a:gd name="T8" fmla="*/ 2147483647 w 1474"/>
              <a:gd name="T9" fmla="*/ 2147483647 h 1194"/>
              <a:gd name="T10" fmla="*/ 2147483647 w 1474"/>
              <a:gd name="T11" fmla="*/ 2147483647 h 1194"/>
              <a:gd name="T12" fmla="*/ 2147483647 w 1474"/>
              <a:gd name="T13" fmla="*/ 2147483647 h 1194"/>
              <a:gd name="T14" fmla="*/ 2147483647 w 1474"/>
              <a:gd name="T15" fmla="*/ 2147483647 h 1194"/>
              <a:gd name="T16" fmla="*/ 2147483647 w 1474"/>
              <a:gd name="T17" fmla="*/ 2147483647 h 1194"/>
              <a:gd name="T18" fmla="*/ 2147483647 w 1474"/>
              <a:gd name="T19" fmla="*/ 2147483647 h 1194"/>
              <a:gd name="T20" fmla="*/ 2147483647 w 1474"/>
              <a:gd name="T21" fmla="*/ 2147483647 h 1194"/>
              <a:gd name="T22" fmla="*/ 2147483647 w 1474"/>
              <a:gd name="T23" fmla="*/ 2147483647 h 1194"/>
              <a:gd name="T24" fmla="*/ 2147483647 w 1474"/>
              <a:gd name="T25" fmla="*/ 2147483647 h 1194"/>
              <a:gd name="T26" fmla="*/ 2147483647 w 1474"/>
              <a:gd name="T27" fmla="*/ 2147483647 h 1194"/>
              <a:gd name="T28" fmla="*/ 2147483647 w 1474"/>
              <a:gd name="T29" fmla="*/ 2147483647 h 1194"/>
              <a:gd name="T30" fmla="*/ 2147483647 w 1474"/>
              <a:gd name="T31" fmla="*/ 2147483647 h 1194"/>
              <a:gd name="T32" fmla="*/ 2147483647 w 1474"/>
              <a:gd name="T33" fmla="*/ 2147483647 h 1194"/>
              <a:gd name="T34" fmla="*/ 2147483647 w 1474"/>
              <a:gd name="T35" fmla="*/ 2147483647 h 1194"/>
              <a:gd name="T36" fmla="*/ 2147483647 w 1474"/>
              <a:gd name="T37" fmla="*/ 2147483647 h 1194"/>
              <a:gd name="T38" fmla="*/ 2147483647 w 1474"/>
              <a:gd name="T39" fmla="*/ 2147483647 h 1194"/>
              <a:gd name="T40" fmla="*/ 2147483647 w 1474"/>
              <a:gd name="T41" fmla="*/ 2147483647 h 1194"/>
              <a:gd name="T42" fmla="*/ 2147483647 w 1474"/>
              <a:gd name="T43" fmla="*/ 2147483647 h 1194"/>
              <a:gd name="T44" fmla="*/ 2147483647 w 1474"/>
              <a:gd name="T45" fmla="*/ 0 h 1194"/>
              <a:gd name="T46" fmla="*/ 2147483647 w 1474"/>
              <a:gd name="T47" fmla="*/ 0 h 1194"/>
              <a:gd name="T48" fmla="*/ 2147483647 w 1474"/>
              <a:gd name="T49" fmla="*/ 2147483647 h 1194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1474" h="1194">
                <a:moveTo>
                  <a:pt x="1330" y="121"/>
                </a:moveTo>
                <a:cubicBezTo>
                  <a:pt x="1271" y="165"/>
                  <a:pt x="1205" y="196"/>
                  <a:pt x="1138" y="229"/>
                </a:cubicBezTo>
                <a:cubicBezTo>
                  <a:pt x="1073" y="262"/>
                  <a:pt x="1005" y="307"/>
                  <a:pt x="966" y="375"/>
                </a:cubicBezTo>
                <a:cubicBezTo>
                  <a:pt x="927" y="443"/>
                  <a:pt x="918" y="518"/>
                  <a:pt x="893" y="586"/>
                </a:cubicBezTo>
                <a:cubicBezTo>
                  <a:pt x="871" y="654"/>
                  <a:pt x="830" y="719"/>
                  <a:pt x="765" y="746"/>
                </a:cubicBezTo>
                <a:cubicBezTo>
                  <a:pt x="700" y="774"/>
                  <a:pt x="625" y="762"/>
                  <a:pt x="554" y="747"/>
                </a:cubicBezTo>
                <a:cubicBezTo>
                  <a:pt x="489" y="736"/>
                  <a:pt x="421" y="717"/>
                  <a:pt x="351" y="728"/>
                </a:cubicBezTo>
                <a:cubicBezTo>
                  <a:pt x="317" y="733"/>
                  <a:pt x="283" y="750"/>
                  <a:pt x="258" y="775"/>
                </a:cubicBezTo>
                <a:cubicBezTo>
                  <a:pt x="234" y="800"/>
                  <a:pt x="216" y="828"/>
                  <a:pt x="195" y="854"/>
                </a:cubicBezTo>
                <a:cubicBezTo>
                  <a:pt x="154" y="907"/>
                  <a:pt x="113" y="959"/>
                  <a:pt x="69" y="1010"/>
                </a:cubicBezTo>
                <a:cubicBezTo>
                  <a:pt x="47" y="1035"/>
                  <a:pt x="25" y="1062"/>
                  <a:pt x="13" y="1094"/>
                </a:cubicBezTo>
                <a:cubicBezTo>
                  <a:pt x="0" y="1126"/>
                  <a:pt x="1" y="1161"/>
                  <a:pt x="7" y="1194"/>
                </a:cubicBezTo>
                <a:cubicBezTo>
                  <a:pt x="2" y="1162"/>
                  <a:pt x="3" y="1128"/>
                  <a:pt x="15" y="1098"/>
                </a:cubicBezTo>
                <a:cubicBezTo>
                  <a:pt x="27" y="1068"/>
                  <a:pt x="47" y="1043"/>
                  <a:pt x="70" y="1019"/>
                </a:cubicBezTo>
                <a:cubicBezTo>
                  <a:pt x="113" y="971"/>
                  <a:pt x="156" y="922"/>
                  <a:pt x="197" y="872"/>
                </a:cubicBezTo>
                <a:cubicBezTo>
                  <a:pt x="239" y="823"/>
                  <a:pt x="273" y="762"/>
                  <a:pt x="336" y="750"/>
                </a:cubicBezTo>
                <a:cubicBezTo>
                  <a:pt x="397" y="736"/>
                  <a:pt x="461" y="753"/>
                  <a:pt x="524" y="767"/>
                </a:cubicBezTo>
                <a:cubicBezTo>
                  <a:pt x="597" y="781"/>
                  <a:pt x="675" y="800"/>
                  <a:pt x="752" y="777"/>
                </a:cubicBezTo>
                <a:cubicBezTo>
                  <a:pt x="831" y="756"/>
                  <a:pt x="884" y="683"/>
                  <a:pt x="910" y="613"/>
                </a:cubicBezTo>
                <a:cubicBezTo>
                  <a:pt x="938" y="541"/>
                  <a:pt x="948" y="465"/>
                  <a:pt x="980" y="401"/>
                </a:cubicBezTo>
                <a:cubicBezTo>
                  <a:pt x="1013" y="336"/>
                  <a:pt x="1073" y="291"/>
                  <a:pt x="1139" y="257"/>
                </a:cubicBezTo>
                <a:cubicBezTo>
                  <a:pt x="1205" y="224"/>
                  <a:pt x="1274" y="192"/>
                  <a:pt x="1337" y="147"/>
                </a:cubicBezTo>
                <a:cubicBezTo>
                  <a:pt x="1392" y="109"/>
                  <a:pt x="1440" y="58"/>
                  <a:pt x="1474" y="0"/>
                </a:cubicBezTo>
                <a:cubicBezTo>
                  <a:pt x="1445" y="0"/>
                  <a:pt x="1445" y="0"/>
                  <a:pt x="1445" y="0"/>
                </a:cubicBezTo>
                <a:cubicBezTo>
                  <a:pt x="1415" y="47"/>
                  <a:pt x="1375" y="88"/>
                  <a:pt x="1330" y="121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5" name="Freeform 89"/>
          <p:cNvSpPr>
            <a:spLocks/>
          </p:cNvSpPr>
          <p:nvPr/>
        </p:nvSpPr>
        <p:spPr bwMode="auto">
          <a:xfrm>
            <a:off x="6455833" y="1"/>
            <a:ext cx="4506384" cy="2638425"/>
          </a:xfrm>
          <a:custGeom>
            <a:avLst/>
            <a:gdLst>
              <a:gd name="T0" fmla="*/ 2147483647 w 1513"/>
              <a:gd name="T1" fmla="*/ 2147483647 h 1182"/>
              <a:gd name="T2" fmla="*/ 2147483647 w 1513"/>
              <a:gd name="T3" fmla="*/ 2147483647 h 1182"/>
              <a:gd name="T4" fmla="*/ 2147483647 w 1513"/>
              <a:gd name="T5" fmla="*/ 2147483647 h 1182"/>
              <a:gd name="T6" fmla="*/ 2147483647 w 1513"/>
              <a:gd name="T7" fmla="*/ 2147483647 h 1182"/>
              <a:gd name="T8" fmla="*/ 2147483647 w 1513"/>
              <a:gd name="T9" fmla="*/ 2147483647 h 1182"/>
              <a:gd name="T10" fmla="*/ 2147483647 w 1513"/>
              <a:gd name="T11" fmla="*/ 2147483647 h 1182"/>
              <a:gd name="T12" fmla="*/ 2147483647 w 1513"/>
              <a:gd name="T13" fmla="*/ 2147483647 h 1182"/>
              <a:gd name="T14" fmla="*/ 2147483647 w 1513"/>
              <a:gd name="T15" fmla="*/ 2147483647 h 1182"/>
              <a:gd name="T16" fmla="*/ 2147483647 w 1513"/>
              <a:gd name="T17" fmla="*/ 2147483647 h 1182"/>
              <a:gd name="T18" fmla="*/ 2147483647 w 1513"/>
              <a:gd name="T19" fmla="*/ 2147483647 h 1182"/>
              <a:gd name="T20" fmla="*/ 2147483647 w 1513"/>
              <a:gd name="T21" fmla="*/ 2147483647 h 1182"/>
              <a:gd name="T22" fmla="*/ 2147483647 w 1513"/>
              <a:gd name="T23" fmla="*/ 2147483647 h 1182"/>
              <a:gd name="T24" fmla="*/ 2147483647 w 1513"/>
              <a:gd name="T25" fmla="*/ 0 h 1182"/>
              <a:gd name="T26" fmla="*/ 0 w 1513"/>
              <a:gd name="T27" fmla="*/ 0 h 1182"/>
              <a:gd name="T28" fmla="*/ 2147483647 w 1513"/>
              <a:gd name="T29" fmla="*/ 2147483647 h 1182"/>
              <a:gd name="T30" fmla="*/ 2147483647 w 1513"/>
              <a:gd name="T31" fmla="*/ 2147483647 h 1182"/>
              <a:gd name="T32" fmla="*/ 2147483647 w 1513"/>
              <a:gd name="T33" fmla="*/ 2147483647 h 1182"/>
              <a:gd name="T34" fmla="*/ 2147483647 w 1513"/>
              <a:gd name="T35" fmla="*/ 2147483647 h 1182"/>
              <a:gd name="T36" fmla="*/ 2147483647 w 1513"/>
              <a:gd name="T37" fmla="*/ 2147483647 h 1182"/>
              <a:gd name="T38" fmla="*/ 2147483647 w 1513"/>
              <a:gd name="T39" fmla="*/ 2147483647 h 1182"/>
              <a:gd name="T40" fmla="*/ 2147483647 w 1513"/>
              <a:gd name="T41" fmla="*/ 2147483647 h 1182"/>
              <a:gd name="T42" fmla="*/ 2147483647 w 1513"/>
              <a:gd name="T43" fmla="*/ 2147483647 h 1182"/>
              <a:gd name="T44" fmla="*/ 2147483647 w 1513"/>
              <a:gd name="T45" fmla="*/ 2147483647 h 1182"/>
              <a:gd name="T46" fmla="*/ 2147483647 w 1513"/>
              <a:gd name="T47" fmla="*/ 2147483647 h 1182"/>
              <a:gd name="T48" fmla="*/ 2147483647 w 1513"/>
              <a:gd name="T49" fmla="*/ 2147483647 h 1182"/>
              <a:gd name="T50" fmla="*/ 2147483647 w 1513"/>
              <a:gd name="T51" fmla="*/ 2147483647 h 1182"/>
              <a:gd name="T52" fmla="*/ 2147483647 w 1513"/>
              <a:gd name="T53" fmla="*/ 2147483647 h 1182"/>
              <a:gd name="T54" fmla="*/ 2147483647 w 1513"/>
              <a:gd name="T55" fmla="*/ 2147483647 h 118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513" h="1182">
                <a:moveTo>
                  <a:pt x="1460" y="764"/>
                </a:moveTo>
                <a:cubicBezTo>
                  <a:pt x="1445" y="731"/>
                  <a:pt x="1426" y="698"/>
                  <a:pt x="1394" y="675"/>
                </a:cubicBezTo>
                <a:cubicBezTo>
                  <a:pt x="1363" y="651"/>
                  <a:pt x="1322" y="643"/>
                  <a:pt x="1285" y="645"/>
                </a:cubicBezTo>
                <a:cubicBezTo>
                  <a:pt x="1209" y="651"/>
                  <a:pt x="1143" y="681"/>
                  <a:pt x="1078" y="699"/>
                </a:cubicBezTo>
                <a:cubicBezTo>
                  <a:pt x="1042" y="710"/>
                  <a:pt x="1000" y="722"/>
                  <a:pt x="972" y="716"/>
                </a:cubicBezTo>
                <a:cubicBezTo>
                  <a:pt x="944" y="711"/>
                  <a:pt x="926" y="681"/>
                  <a:pt x="915" y="645"/>
                </a:cubicBezTo>
                <a:cubicBezTo>
                  <a:pt x="892" y="573"/>
                  <a:pt x="892" y="491"/>
                  <a:pt x="873" y="408"/>
                </a:cubicBezTo>
                <a:cubicBezTo>
                  <a:pt x="868" y="387"/>
                  <a:pt x="862" y="366"/>
                  <a:pt x="850" y="345"/>
                </a:cubicBezTo>
                <a:cubicBezTo>
                  <a:pt x="836" y="323"/>
                  <a:pt x="822" y="308"/>
                  <a:pt x="804" y="293"/>
                </a:cubicBezTo>
                <a:cubicBezTo>
                  <a:pt x="769" y="264"/>
                  <a:pt x="728" y="247"/>
                  <a:pt x="687" y="235"/>
                </a:cubicBezTo>
                <a:cubicBezTo>
                  <a:pt x="604" y="211"/>
                  <a:pt x="527" y="208"/>
                  <a:pt x="457" y="173"/>
                </a:cubicBezTo>
                <a:cubicBezTo>
                  <a:pt x="385" y="142"/>
                  <a:pt x="316" y="98"/>
                  <a:pt x="239" y="65"/>
                </a:cubicBezTo>
                <a:cubicBezTo>
                  <a:pt x="185" y="46"/>
                  <a:pt x="134" y="26"/>
                  <a:pt x="89" y="0"/>
                </a:cubicBezTo>
                <a:cubicBezTo>
                  <a:pt x="0" y="0"/>
                  <a:pt x="0" y="0"/>
                  <a:pt x="0" y="0"/>
                </a:cubicBezTo>
                <a:cubicBezTo>
                  <a:pt x="63" y="51"/>
                  <a:pt x="140" y="83"/>
                  <a:pt x="210" y="108"/>
                </a:cubicBezTo>
                <a:cubicBezTo>
                  <a:pt x="282" y="136"/>
                  <a:pt x="349" y="178"/>
                  <a:pt x="424" y="213"/>
                </a:cubicBezTo>
                <a:cubicBezTo>
                  <a:pt x="461" y="230"/>
                  <a:pt x="500" y="245"/>
                  <a:pt x="541" y="254"/>
                </a:cubicBezTo>
                <a:cubicBezTo>
                  <a:pt x="582" y="262"/>
                  <a:pt x="620" y="269"/>
                  <a:pt x="657" y="278"/>
                </a:cubicBezTo>
                <a:cubicBezTo>
                  <a:pt x="730" y="296"/>
                  <a:pt x="803" y="335"/>
                  <a:pt x="820" y="401"/>
                </a:cubicBezTo>
                <a:cubicBezTo>
                  <a:pt x="841" y="473"/>
                  <a:pt x="841" y="554"/>
                  <a:pt x="860" y="636"/>
                </a:cubicBezTo>
                <a:cubicBezTo>
                  <a:pt x="871" y="675"/>
                  <a:pt x="884" y="722"/>
                  <a:pt x="930" y="752"/>
                </a:cubicBezTo>
                <a:cubicBezTo>
                  <a:pt x="953" y="766"/>
                  <a:pt x="980" y="769"/>
                  <a:pt x="1003" y="767"/>
                </a:cubicBezTo>
                <a:cubicBezTo>
                  <a:pt x="1025" y="764"/>
                  <a:pt x="1046" y="759"/>
                  <a:pt x="1066" y="754"/>
                </a:cubicBezTo>
                <a:cubicBezTo>
                  <a:pt x="1137" y="732"/>
                  <a:pt x="1202" y="698"/>
                  <a:pt x="1269" y="685"/>
                </a:cubicBezTo>
                <a:cubicBezTo>
                  <a:pt x="1302" y="678"/>
                  <a:pt x="1335" y="679"/>
                  <a:pt x="1364" y="692"/>
                </a:cubicBezTo>
                <a:cubicBezTo>
                  <a:pt x="1392" y="706"/>
                  <a:pt x="1415" y="733"/>
                  <a:pt x="1431" y="762"/>
                </a:cubicBezTo>
                <a:cubicBezTo>
                  <a:pt x="1496" y="887"/>
                  <a:pt x="1488" y="1040"/>
                  <a:pt x="1481" y="1182"/>
                </a:cubicBezTo>
                <a:cubicBezTo>
                  <a:pt x="1495" y="1044"/>
                  <a:pt x="1513" y="900"/>
                  <a:pt x="1460" y="764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90"/>
          <p:cNvSpPr>
            <a:spLocks/>
          </p:cNvSpPr>
          <p:nvPr/>
        </p:nvSpPr>
        <p:spPr bwMode="auto">
          <a:xfrm>
            <a:off x="4445000" y="663575"/>
            <a:ext cx="169333" cy="647700"/>
          </a:xfrm>
          <a:custGeom>
            <a:avLst/>
            <a:gdLst>
              <a:gd name="T0" fmla="*/ 2147483647 w 57"/>
              <a:gd name="T1" fmla="*/ 0 h 290"/>
              <a:gd name="T2" fmla="*/ 2147483647 w 57"/>
              <a:gd name="T3" fmla="*/ 2147483647 h 290"/>
              <a:gd name="T4" fmla="*/ 2147483647 w 57"/>
              <a:gd name="T5" fmla="*/ 2147483647 h 290"/>
              <a:gd name="T6" fmla="*/ 2147483647 w 57"/>
              <a:gd name="T7" fmla="*/ 2147483647 h 290"/>
              <a:gd name="T8" fmla="*/ 2147483647 w 57"/>
              <a:gd name="T9" fmla="*/ 2147483647 h 290"/>
              <a:gd name="T10" fmla="*/ 2147483647 w 57"/>
              <a:gd name="T11" fmla="*/ 2147483647 h 290"/>
              <a:gd name="T12" fmla="*/ 2147483647 w 57"/>
              <a:gd name="T13" fmla="*/ 2147483647 h 290"/>
              <a:gd name="T14" fmla="*/ 2147483647 w 57"/>
              <a:gd name="T15" fmla="*/ 0 h 29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7" h="290">
                <a:moveTo>
                  <a:pt x="40" y="0"/>
                </a:moveTo>
                <a:cubicBezTo>
                  <a:pt x="57" y="18"/>
                  <a:pt x="57" y="18"/>
                  <a:pt x="57" y="18"/>
                </a:cubicBezTo>
                <a:cubicBezTo>
                  <a:pt x="33" y="39"/>
                  <a:pt x="26" y="70"/>
                  <a:pt x="31" y="103"/>
                </a:cubicBezTo>
                <a:cubicBezTo>
                  <a:pt x="34" y="136"/>
                  <a:pt x="46" y="170"/>
                  <a:pt x="47" y="208"/>
                </a:cubicBezTo>
                <a:cubicBezTo>
                  <a:pt x="45" y="240"/>
                  <a:pt x="29" y="272"/>
                  <a:pt x="4" y="290"/>
                </a:cubicBezTo>
                <a:cubicBezTo>
                  <a:pt x="24" y="265"/>
                  <a:pt x="28" y="234"/>
                  <a:pt x="22" y="206"/>
                </a:cubicBezTo>
                <a:cubicBezTo>
                  <a:pt x="21" y="173"/>
                  <a:pt x="10" y="141"/>
                  <a:pt x="6" y="105"/>
                </a:cubicBezTo>
                <a:cubicBezTo>
                  <a:pt x="0" y="69"/>
                  <a:pt x="11" y="25"/>
                  <a:pt x="40" y="0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91"/>
          <p:cNvSpPr>
            <a:spLocks/>
          </p:cNvSpPr>
          <p:nvPr/>
        </p:nvSpPr>
        <p:spPr bwMode="auto">
          <a:xfrm>
            <a:off x="1604433" y="1576389"/>
            <a:ext cx="973667" cy="427037"/>
          </a:xfrm>
          <a:custGeom>
            <a:avLst/>
            <a:gdLst>
              <a:gd name="T0" fmla="*/ 2147483647 w 327"/>
              <a:gd name="T1" fmla="*/ 2147483647 h 191"/>
              <a:gd name="T2" fmla="*/ 2147483647 w 327"/>
              <a:gd name="T3" fmla="*/ 2147483647 h 191"/>
              <a:gd name="T4" fmla="*/ 2147483647 w 327"/>
              <a:gd name="T5" fmla="*/ 2147483647 h 191"/>
              <a:gd name="T6" fmla="*/ 2147483647 w 327"/>
              <a:gd name="T7" fmla="*/ 2147483647 h 191"/>
              <a:gd name="T8" fmla="*/ 2147483647 w 327"/>
              <a:gd name="T9" fmla="*/ 2147483647 h 191"/>
              <a:gd name="T10" fmla="*/ 0 w 327"/>
              <a:gd name="T11" fmla="*/ 2147483647 h 191"/>
              <a:gd name="T12" fmla="*/ 2147483647 w 327"/>
              <a:gd name="T13" fmla="*/ 2147483647 h 191"/>
              <a:gd name="T14" fmla="*/ 2147483647 w 327"/>
              <a:gd name="T15" fmla="*/ 2147483647 h 191"/>
              <a:gd name="T16" fmla="*/ 2147483647 w 327"/>
              <a:gd name="T17" fmla="*/ 2147483647 h 191"/>
              <a:gd name="T18" fmla="*/ 2147483647 w 327"/>
              <a:gd name="T19" fmla="*/ 2147483647 h 19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27" h="191">
                <a:moveTo>
                  <a:pt x="325" y="23"/>
                </a:moveTo>
                <a:cubicBezTo>
                  <a:pt x="327" y="35"/>
                  <a:pt x="327" y="35"/>
                  <a:pt x="327" y="35"/>
                </a:cubicBezTo>
                <a:cubicBezTo>
                  <a:pt x="273" y="46"/>
                  <a:pt x="217" y="38"/>
                  <a:pt x="165" y="26"/>
                </a:cubicBezTo>
                <a:cubicBezTo>
                  <a:pt x="139" y="19"/>
                  <a:pt x="113" y="12"/>
                  <a:pt x="88" y="14"/>
                </a:cubicBezTo>
                <a:cubicBezTo>
                  <a:pt x="62" y="15"/>
                  <a:pt x="42" y="33"/>
                  <a:pt x="35" y="58"/>
                </a:cubicBezTo>
                <a:cubicBezTo>
                  <a:pt x="19" y="100"/>
                  <a:pt x="24" y="151"/>
                  <a:pt x="0" y="191"/>
                </a:cubicBezTo>
                <a:cubicBezTo>
                  <a:pt x="20" y="147"/>
                  <a:pt x="10" y="98"/>
                  <a:pt x="25" y="50"/>
                </a:cubicBezTo>
                <a:cubicBezTo>
                  <a:pt x="33" y="22"/>
                  <a:pt x="61" y="0"/>
                  <a:pt x="90" y="1"/>
                </a:cubicBezTo>
                <a:cubicBezTo>
                  <a:pt x="118" y="0"/>
                  <a:pt x="145" y="8"/>
                  <a:pt x="170" y="14"/>
                </a:cubicBezTo>
                <a:cubicBezTo>
                  <a:pt x="221" y="26"/>
                  <a:pt x="274" y="33"/>
                  <a:pt x="325" y="23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92"/>
          <p:cNvSpPr>
            <a:spLocks/>
          </p:cNvSpPr>
          <p:nvPr/>
        </p:nvSpPr>
        <p:spPr bwMode="auto">
          <a:xfrm>
            <a:off x="1957917" y="1830389"/>
            <a:ext cx="226483" cy="598487"/>
          </a:xfrm>
          <a:custGeom>
            <a:avLst/>
            <a:gdLst>
              <a:gd name="T0" fmla="*/ 2147483647 w 76"/>
              <a:gd name="T1" fmla="*/ 0 h 268"/>
              <a:gd name="T2" fmla="*/ 2147483647 w 76"/>
              <a:gd name="T3" fmla="*/ 2147483647 h 268"/>
              <a:gd name="T4" fmla="*/ 2147483647 w 76"/>
              <a:gd name="T5" fmla="*/ 2147483647 h 268"/>
              <a:gd name="T6" fmla="*/ 2147483647 w 76"/>
              <a:gd name="T7" fmla="*/ 2147483647 h 268"/>
              <a:gd name="T8" fmla="*/ 2147483647 w 76"/>
              <a:gd name="T9" fmla="*/ 2147483647 h 268"/>
              <a:gd name="T10" fmla="*/ 2147483647 w 76"/>
              <a:gd name="T11" fmla="*/ 2147483647 h 268"/>
              <a:gd name="T12" fmla="*/ 2147483647 w 76"/>
              <a:gd name="T13" fmla="*/ 0 h 26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6" h="268">
                <a:moveTo>
                  <a:pt x="64" y="0"/>
                </a:moveTo>
                <a:cubicBezTo>
                  <a:pt x="76" y="3"/>
                  <a:pt x="76" y="3"/>
                  <a:pt x="76" y="3"/>
                </a:cubicBezTo>
                <a:cubicBezTo>
                  <a:pt x="54" y="67"/>
                  <a:pt x="8" y="118"/>
                  <a:pt x="14" y="185"/>
                </a:cubicBezTo>
                <a:cubicBezTo>
                  <a:pt x="12" y="212"/>
                  <a:pt x="12" y="242"/>
                  <a:pt x="1" y="268"/>
                </a:cubicBezTo>
                <a:cubicBezTo>
                  <a:pt x="9" y="240"/>
                  <a:pt x="4" y="211"/>
                  <a:pt x="1" y="182"/>
                </a:cubicBezTo>
                <a:cubicBezTo>
                  <a:pt x="0" y="149"/>
                  <a:pt x="9" y="116"/>
                  <a:pt x="24" y="86"/>
                </a:cubicBezTo>
                <a:cubicBezTo>
                  <a:pt x="38" y="57"/>
                  <a:pt x="55" y="30"/>
                  <a:pt x="64" y="0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93"/>
          <p:cNvSpPr>
            <a:spLocks/>
          </p:cNvSpPr>
          <p:nvPr/>
        </p:nvSpPr>
        <p:spPr bwMode="auto">
          <a:xfrm>
            <a:off x="4339167" y="823914"/>
            <a:ext cx="973667" cy="1042987"/>
          </a:xfrm>
          <a:custGeom>
            <a:avLst/>
            <a:gdLst>
              <a:gd name="T0" fmla="*/ 2147483647 w 327"/>
              <a:gd name="T1" fmla="*/ 0 h 467"/>
              <a:gd name="T2" fmla="*/ 2147483647 w 327"/>
              <a:gd name="T3" fmla="*/ 2147483647 h 467"/>
              <a:gd name="T4" fmla="*/ 2147483647 w 327"/>
              <a:gd name="T5" fmla="*/ 2147483647 h 467"/>
              <a:gd name="T6" fmla="*/ 0 w 327"/>
              <a:gd name="T7" fmla="*/ 2147483647 h 467"/>
              <a:gd name="T8" fmla="*/ 2147483647 w 327"/>
              <a:gd name="T9" fmla="*/ 2147483647 h 467"/>
              <a:gd name="T10" fmla="*/ 2147483647 w 327"/>
              <a:gd name="T11" fmla="*/ 0 h 46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27" h="467">
                <a:moveTo>
                  <a:pt x="304" y="0"/>
                </a:moveTo>
                <a:cubicBezTo>
                  <a:pt x="327" y="10"/>
                  <a:pt x="327" y="10"/>
                  <a:pt x="327" y="10"/>
                </a:cubicBezTo>
                <a:cubicBezTo>
                  <a:pt x="270" y="138"/>
                  <a:pt x="150" y="214"/>
                  <a:pt x="73" y="316"/>
                </a:cubicBezTo>
                <a:cubicBezTo>
                  <a:pt x="35" y="357"/>
                  <a:pt x="12" y="411"/>
                  <a:pt x="0" y="467"/>
                </a:cubicBezTo>
                <a:cubicBezTo>
                  <a:pt x="4" y="409"/>
                  <a:pt x="20" y="347"/>
                  <a:pt x="56" y="297"/>
                </a:cubicBezTo>
                <a:cubicBezTo>
                  <a:pt x="139" y="192"/>
                  <a:pt x="252" y="118"/>
                  <a:pt x="304" y="0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94"/>
          <p:cNvSpPr>
            <a:spLocks/>
          </p:cNvSpPr>
          <p:nvPr/>
        </p:nvSpPr>
        <p:spPr bwMode="auto">
          <a:xfrm>
            <a:off x="4967818" y="1193801"/>
            <a:ext cx="270933" cy="639763"/>
          </a:xfrm>
          <a:custGeom>
            <a:avLst/>
            <a:gdLst>
              <a:gd name="T0" fmla="*/ 2147483647 w 91"/>
              <a:gd name="T1" fmla="*/ 0 h 286"/>
              <a:gd name="T2" fmla="*/ 2147483647 w 91"/>
              <a:gd name="T3" fmla="*/ 2147483647 h 286"/>
              <a:gd name="T4" fmla="*/ 2147483647 w 91"/>
              <a:gd name="T5" fmla="*/ 2147483647 h 286"/>
              <a:gd name="T6" fmla="*/ 2147483647 w 91"/>
              <a:gd name="T7" fmla="*/ 2147483647 h 286"/>
              <a:gd name="T8" fmla="*/ 2147483647 w 91"/>
              <a:gd name="T9" fmla="*/ 2147483647 h 286"/>
              <a:gd name="T10" fmla="*/ 2147483647 w 91"/>
              <a:gd name="T11" fmla="*/ 0 h 2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1" h="286">
                <a:moveTo>
                  <a:pt x="12" y="0"/>
                </a:moveTo>
                <a:cubicBezTo>
                  <a:pt x="37" y="4"/>
                  <a:pt x="37" y="4"/>
                  <a:pt x="37" y="4"/>
                </a:cubicBezTo>
                <a:cubicBezTo>
                  <a:pt x="25" y="69"/>
                  <a:pt x="76" y="127"/>
                  <a:pt x="89" y="200"/>
                </a:cubicBezTo>
                <a:cubicBezTo>
                  <a:pt x="91" y="234"/>
                  <a:pt x="76" y="266"/>
                  <a:pt x="53" y="286"/>
                </a:cubicBezTo>
                <a:cubicBezTo>
                  <a:pt x="70" y="259"/>
                  <a:pt x="73" y="228"/>
                  <a:pt x="64" y="201"/>
                </a:cubicBezTo>
                <a:cubicBezTo>
                  <a:pt x="54" y="139"/>
                  <a:pt x="0" y="79"/>
                  <a:pt x="12" y="0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95"/>
          <p:cNvSpPr>
            <a:spLocks/>
          </p:cNvSpPr>
          <p:nvPr/>
        </p:nvSpPr>
        <p:spPr bwMode="auto">
          <a:xfrm>
            <a:off x="3892551" y="2000250"/>
            <a:ext cx="711200" cy="433388"/>
          </a:xfrm>
          <a:custGeom>
            <a:avLst/>
            <a:gdLst>
              <a:gd name="T0" fmla="*/ 2147483647 w 239"/>
              <a:gd name="T1" fmla="*/ 0 h 194"/>
              <a:gd name="T2" fmla="*/ 2147483647 w 239"/>
              <a:gd name="T3" fmla="*/ 2147483647 h 194"/>
              <a:gd name="T4" fmla="*/ 2147483647 w 239"/>
              <a:gd name="T5" fmla="*/ 2147483647 h 194"/>
              <a:gd name="T6" fmla="*/ 2147483647 w 239"/>
              <a:gd name="T7" fmla="*/ 2147483647 h 194"/>
              <a:gd name="T8" fmla="*/ 2147483647 w 239"/>
              <a:gd name="T9" fmla="*/ 2147483647 h 194"/>
              <a:gd name="T10" fmla="*/ 0 w 239"/>
              <a:gd name="T11" fmla="*/ 2147483647 h 194"/>
              <a:gd name="T12" fmla="*/ 2147483647 w 239"/>
              <a:gd name="T13" fmla="*/ 2147483647 h 194"/>
              <a:gd name="T14" fmla="*/ 2147483647 w 239"/>
              <a:gd name="T15" fmla="*/ 2147483647 h 194"/>
              <a:gd name="T16" fmla="*/ 2147483647 w 239"/>
              <a:gd name="T17" fmla="*/ 0 h 19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39" h="194">
                <a:moveTo>
                  <a:pt x="231" y="0"/>
                </a:moveTo>
                <a:cubicBezTo>
                  <a:pt x="239" y="23"/>
                  <a:pt x="239" y="23"/>
                  <a:pt x="239" y="23"/>
                </a:cubicBezTo>
                <a:cubicBezTo>
                  <a:pt x="202" y="36"/>
                  <a:pt x="164" y="42"/>
                  <a:pt x="131" y="55"/>
                </a:cubicBezTo>
                <a:cubicBezTo>
                  <a:pt x="98" y="66"/>
                  <a:pt x="67" y="90"/>
                  <a:pt x="60" y="121"/>
                </a:cubicBezTo>
                <a:cubicBezTo>
                  <a:pt x="53" y="135"/>
                  <a:pt x="50" y="152"/>
                  <a:pt x="41" y="167"/>
                </a:cubicBezTo>
                <a:cubicBezTo>
                  <a:pt x="33" y="184"/>
                  <a:pt x="16" y="193"/>
                  <a:pt x="0" y="194"/>
                </a:cubicBezTo>
                <a:cubicBezTo>
                  <a:pt x="37" y="183"/>
                  <a:pt x="31" y="146"/>
                  <a:pt x="37" y="111"/>
                </a:cubicBezTo>
                <a:cubicBezTo>
                  <a:pt x="50" y="70"/>
                  <a:pt x="87" y="44"/>
                  <a:pt x="123" y="31"/>
                </a:cubicBezTo>
                <a:cubicBezTo>
                  <a:pt x="160" y="17"/>
                  <a:pt x="197" y="11"/>
                  <a:pt x="231" y="0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96"/>
          <p:cNvSpPr>
            <a:spLocks/>
          </p:cNvSpPr>
          <p:nvPr/>
        </p:nvSpPr>
        <p:spPr bwMode="auto">
          <a:xfrm>
            <a:off x="5875867" y="968376"/>
            <a:ext cx="571500" cy="530225"/>
          </a:xfrm>
          <a:custGeom>
            <a:avLst/>
            <a:gdLst>
              <a:gd name="T0" fmla="*/ 2147483647 w 192"/>
              <a:gd name="T1" fmla="*/ 2147483647 h 237"/>
              <a:gd name="T2" fmla="*/ 2147483647 w 192"/>
              <a:gd name="T3" fmla="*/ 0 h 237"/>
              <a:gd name="T4" fmla="*/ 2147483647 w 192"/>
              <a:gd name="T5" fmla="*/ 2147483647 h 237"/>
              <a:gd name="T6" fmla="*/ 2147483647 w 192"/>
              <a:gd name="T7" fmla="*/ 2147483647 h 237"/>
              <a:gd name="T8" fmla="*/ 2147483647 w 192"/>
              <a:gd name="T9" fmla="*/ 2147483647 h 237"/>
              <a:gd name="T10" fmla="*/ 2147483647 w 192"/>
              <a:gd name="T11" fmla="*/ 2147483647 h 237"/>
              <a:gd name="T12" fmla="*/ 2147483647 w 192"/>
              <a:gd name="T13" fmla="*/ 2147483647 h 237"/>
              <a:gd name="T14" fmla="*/ 2147483647 w 192"/>
              <a:gd name="T15" fmla="*/ 2147483647 h 237"/>
              <a:gd name="T16" fmla="*/ 2147483647 w 192"/>
              <a:gd name="T17" fmla="*/ 2147483647 h 237"/>
              <a:gd name="T18" fmla="*/ 2147483647 w 192"/>
              <a:gd name="T19" fmla="*/ 2147483647 h 237"/>
              <a:gd name="T20" fmla="*/ 2147483647 w 192"/>
              <a:gd name="T21" fmla="*/ 2147483647 h 237"/>
              <a:gd name="T22" fmla="*/ 2147483647 w 192"/>
              <a:gd name="T23" fmla="*/ 2147483647 h 23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92" h="237">
                <a:moveTo>
                  <a:pt x="158" y="5"/>
                </a:moveTo>
                <a:cubicBezTo>
                  <a:pt x="182" y="0"/>
                  <a:pt x="182" y="0"/>
                  <a:pt x="182" y="0"/>
                </a:cubicBezTo>
                <a:cubicBezTo>
                  <a:pt x="190" y="41"/>
                  <a:pt x="192" y="82"/>
                  <a:pt x="179" y="124"/>
                </a:cubicBezTo>
                <a:cubicBezTo>
                  <a:pt x="173" y="145"/>
                  <a:pt x="158" y="167"/>
                  <a:pt x="135" y="176"/>
                </a:cubicBezTo>
                <a:cubicBezTo>
                  <a:pt x="114" y="184"/>
                  <a:pt x="93" y="185"/>
                  <a:pt x="74" y="188"/>
                </a:cubicBezTo>
                <a:cubicBezTo>
                  <a:pt x="58" y="189"/>
                  <a:pt x="41" y="189"/>
                  <a:pt x="27" y="196"/>
                </a:cubicBezTo>
                <a:cubicBezTo>
                  <a:pt x="12" y="202"/>
                  <a:pt x="5" y="219"/>
                  <a:pt x="6" y="237"/>
                </a:cubicBezTo>
                <a:cubicBezTo>
                  <a:pt x="0" y="220"/>
                  <a:pt x="4" y="197"/>
                  <a:pt x="21" y="184"/>
                </a:cubicBezTo>
                <a:cubicBezTo>
                  <a:pt x="38" y="172"/>
                  <a:pt x="57" y="168"/>
                  <a:pt x="74" y="163"/>
                </a:cubicBezTo>
                <a:cubicBezTo>
                  <a:pt x="94" y="161"/>
                  <a:pt x="113" y="159"/>
                  <a:pt x="128" y="152"/>
                </a:cubicBezTo>
                <a:cubicBezTo>
                  <a:pt x="142" y="146"/>
                  <a:pt x="151" y="132"/>
                  <a:pt x="156" y="115"/>
                </a:cubicBezTo>
                <a:cubicBezTo>
                  <a:pt x="166" y="81"/>
                  <a:pt x="165" y="41"/>
                  <a:pt x="158" y="5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97"/>
          <p:cNvSpPr>
            <a:spLocks/>
          </p:cNvSpPr>
          <p:nvPr/>
        </p:nvSpPr>
        <p:spPr bwMode="auto">
          <a:xfrm>
            <a:off x="6521451" y="1257301"/>
            <a:ext cx="503767" cy="906463"/>
          </a:xfrm>
          <a:custGeom>
            <a:avLst/>
            <a:gdLst>
              <a:gd name="T0" fmla="*/ 0 w 169"/>
              <a:gd name="T1" fmla="*/ 2147483647 h 406"/>
              <a:gd name="T2" fmla="*/ 2147483647 w 169"/>
              <a:gd name="T3" fmla="*/ 0 h 406"/>
              <a:gd name="T4" fmla="*/ 2147483647 w 169"/>
              <a:gd name="T5" fmla="*/ 2147483647 h 406"/>
              <a:gd name="T6" fmla="*/ 2147483647 w 169"/>
              <a:gd name="T7" fmla="*/ 2147483647 h 406"/>
              <a:gd name="T8" fmla="*/ 2147483647 w 169"/>
              <a:gd name="T9" fmla="*/ 2147483647 h 406"/>
              <a:gd name="T10" fmla="*/ 2147483647 w 169"/>
              <a:gd name="T11" fmla="*/ 2147483647 h 406"/>
              <a:gd name="T12" fmla="*/ 2147483647 w 169"/>
              <a:gd name="T13" fmla="*/ 2147483647 h 406"/>
              <a:gd name="T14" fmla="*/ 2147483647 w 169"/>
              <a:gd name="T15" fmla="*/ 2147483647 h 406"/>
              <a:gd name="T16" fmla="*/ 2147483647 w 169"/>
              <a:gd name="T17" fmla="*/ 2147483647 h 406"/>
              <a:gd name="T18" fmla="*/ 2147483647 w 169"/>
              <a:gd name="T19" fmla="*/ 2147483647 h 406"/>
              <a:gd name="T20" fmla="*/ 0 w 169"/>
              <a:gd name="T21" fmla="*/ 2147483647 h 40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69" h="406">
                <a:moveTo>
                  <a:pt x="0" y="2"/>
                </a:moveTo>
                <a:cubicBezTo>
                  <a:pt x="25" y="0"/>
                  <a:pt x="25" y="0"/>
                  <a:pt x="25" y="0"/>
                </a:cubicBezTo>
                <a:cubicBezTo>
                  <a:pt x="28" y="53"/>
                  <a:pt x="80" y="80"/>
                  <a:pt x="124" y="118"/>
                </a:cubicBezTo>
                <a:cubicBezTo>
                  <a:pt x="147" y="138"/>
                  <a:pt x="167" y="164"/>
                  <a:pt x="168" y="198"/>
                </a:cubicBezTo>
                <a:cubicBezTo>
                  <a:pt x="169" y="231"/>
                  <a:pt x="156" y="259"/>
                  <a:pt x="143" y="284"/>
                </a:cubicBezTo>
                <a:cubicBezTo>
                  <a:pt x="116" y="327"/>
                  <a:pt x="83" y="362"/>
                  <a:pt x="61" y="406"/>
                </a:cubicBezTo>
                <a:cubicBezTo>
                  <a:pt x="76" y="357"/>
                  <a:pt x="105" y="314"/>
                  <a:pt x="123" y="269"/>
                </a:cubicBezTo>
                <a:cubicBezTo>
                  <a:pt x="134" y="245"/>
                  <a:pt x="146" y="219"/>
                  <a:pt x="143" y="196"/>
                </a:cubicBezTo>
                <a:cubicBezTo>
                  <a:pt x="141" y="173"/>
                  <a:pt x="126" y="151"/>
                  <a:pt x="106" y="135"/>
                </a:cubicBezTo>
                <a:cubicBezTo>
                  <a:pt x="87" y="117"/>
                  <a:pt x="62" y="103"/>
                  <a:pt x="41" y="82"/>
                </a:cubicBezTo>
                <a:cubicBezTo>
                  <a:pt x="19" y="63"/>
                  <a:pt x="3" y="33"/>
                  <a:pt x="0" y="2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98"/>
          <p:cNvSpPr>
            <a:spLocks/>
          </p:cNvSpPr>
          <p:nvPr/>
        </p:nvSpPr>
        <p:spPr bwMode="auto">
          <a:xfrm>
            <a:off x="5825067" y="2000250"/>
            <a:ext cx="209551" cy="465138"/>
          </a:xfrm>
          <a:custGeom>
            <a:avLst/>
            <a:gdLst>
              <a:gd name="T0" fmla="*/ 2147483647 w 70"/>
              <a:gd name="T1" fmla="*/ 0 h 208"/>
              <a:gd name="T2" fmla="*/ 2147483647 w 70"/>
              <a:gd name="T3" fmla="*/ 2147483647 h 208"/>
              <a:gd name="T4" fmla="*/ 2147483647 w 70"/>
              <a:gd name="T5" fmla="*/ 2147483647 h 208"/>
              <a:gd name="T6" fmla="*/ 0 w 70"/>
              <a:gd name="T7" fmla="*/ 2147483647 h 208"/>
              <a:gd name="T8" fmla="*/ 2147483647 w 70"/>
              <a:gd name="T9" fmla="*/ 2147483647 h 208"/>
              <a:gd name="T10" fmla="*/ 2147483647 w 70"/>
              <a:gd name="T11" fmla="*/ 0 h 20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70" h="208">
                <a:moveTo>
                  <a:pt x="21" y="0"/>
                </a:moveTo>
                <a:cubicBezTo>
                  <a:pt x="45" y="4"/>
                  <a:pt x="45" y="4"/>
                  <a:pt x="45" y="4"/>
                </a:cubicBezTo>
                <a:cubicBezTo>
                  <a:pt x="36" y="52"/>
                  <a:pt x="70" y="101"/>
                  <a:pt x="57" y="163"/>
                </a:cubicBezTo>
                <a:cubicBezTo>
                  <a:pt x="44" y="188"/>
                  <a:pt x="21" y="201"/>
                  <a:pt x="0" y="208"/>
                </a:cubicBezTo>
                <a:cubicBezTo>
                  <a:pt x="19" y="193"/>
                  <a:pt x="33" y="174"/>
                  <a:pt x="34" y="154"/>
                </a:cubicBezTo>
                <a:cubicBezTo>
                  <a:pt x="44" y="110"/>
                  <a:pt x="12" y="58"/>
                  <a:pt x="21" y="0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99"/>
          <p:cNvSpPr>
            <a:spLocks/>
          </p:cNvSpPr>
          <p:nvPr/>
        </p:nvSpPr>
        <p:spPr bwMode="auto">
          <a:xfrm>
            <a:off x="6665385" y="285751"/>
            <a:ext cx="586316" cy="676275"/>
          </a:xfrm>
          <a:custGeom>
            <a:avLst/>
            <a:gdLst>
              <a:gd name="T0" fmla="*/ 2147483647 w 197"/>
              <a:gd name="T1" fmla="*/ 0 h 303"/>
              <a:gd name="T2" fmla="*/ 2147483647 w 197"/>
              <a:gd name="T3" fmla="*/ 2147483647 h 303"/>
              <a:gd name="T4" fmla="*/ 2147483647 w 197"/>
              <a:gd name="T5" fmla="*/ 2147483647 h 303"/>
              <a:gd name="T6" fmla="*/ 2147483647 w 197"/>
              <a:gd name="T7" fmla="*/ 2147483647 h 303"/>
              <a:gd name="T8" fmla="*/ 2147483647 w 197"/>
              <a:gd name="T9" fmla="*/ 2147483647 h 303"/>
              <a:gd name="T10" fmla="*/ 2147483647 w 197"/>
              <a:gd name="T11" fmla="*/ 2147483647 h 303"/>
              <a:gd name="T12" fmla="*/ 2147483647 w 197"/>
              <a:gd name="T13" fmla="*/ 2147483647 h 303"/>
              <a:gd name="T14" fmla="*/ 2147483647 w 197"/>
              <a:gd name="T15" fmla="*/ 2147483647 h 303"/>
              <a:gd name="T16" fmla="*/ 2147483647 w 197"/>
              <a:gd name="T17" fmla="*/ 2147483647 h 303"/>
              <a:gd name="T18" fmla="*/ 2147483647 w 197"/>
              <a:gd name="T19" fmla="*/ 2147483647 h 303"/>
              <a:gd name="T20" fmla="*/ 2147483647 w 197"/>
              <a:gd name="T21" fmla="*/ 0 h 30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97" h="303">
                <a:moveTo>
                  <a:pt x="2" y="0"/>
                </a:moveTo>
                <a:cubicBezTo>
                  <a:pt x="27" y="1"/>
                  <a:pt x="27" y="1"/>
                  <a:pt x="27" y="1"/>
                </a:cubicBezTo>
                <a:cubicBezTo>
                  <a:pt x="26" y="22"/>
                  <a:pt x="32" y="40"/>
                  <a:pt x="47" y="52"/>
                </a:cubicBezTo>
                <a:cubicBezTo>
                  <a:pt x="62" y="65"/>
                  <a:pt x="83" y="73"/>
                  <a:pt x="104" y="81"/>
                </a:cubicBezTo>
                <a:cubicBezTo>
                  <a:pt x="125" y="89"/>
                  <a:pt x="148" y="97"/>
                  <a:pt x="168" y="114"/>
                </a:cubicBezTo>
                <a:cubicBezTo>
                  <a:pt x="191" y="131"/>
                  <a:pt x="197" y="161"/>
                  <a:pt x="197" y="184"/>
                </a:cubicBezTo>
                <a:cubicBezTo>
                  <a:pt x="193" y="226"/>
                  <a:pt x="178" y="263"/>
                  <a:pt x="185" y="303"/>
                </a:cubicBezTo>
                <a:cubicBezTo>
                  <a:pt x="170" y="264"/>
                  <a:pt x="178" y="219"/>
                  <a:pt x="172" y="181"/>
                </a:cubicBezTo>
                <a:cubicBezTo>
                  <a:pt x="175" y="136"/>
                  <a:pt x="137" y="118"/>
                  <a:pt x="93" y="103"/>
                </a:cubicBezTo>
                <a:cubicBezTo>
                  <a:pt x="72" y="95"/>
                  <a:pt x="50" y="87"/>
                  <a:pt x="30" y="71"/>
                </a:cubicBezTo>
                <a:cubicBezTo>
                  <a:pt x="9" y="53"/>
                  <a:pt x="0" y="24"/>
                  <a:pt x="2" y="0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100"/>
          <p:cNvSpPr>
            <a:spLocks/>
          </p:cNvSpPr>
          <p:nvPr/>
        </p:nvSpPr>
        <p:spPr bwMode="auto">
          <a:xfrm>
            <a:off x="7298267" y="1379539"/>
            <a:ext cx="781051" cy="954087"/>
          </a:xfrm>
          <a:custGeom>
            <a:avLst/>
            <a:gdLst>
              <a:gd name="T0" fmla="*/ 0 w 262"/>
              <a:gd name="T1" fmla="*/ 2147483647 h 427"/>
              <a:gd name="T2" fmla="*/ 2147483647 w 262"/>
              <a:gd name="T3" fmla="*/ 0 h 427"/>
              <a:gd name="T4" fmla="*/ 2147483647 w 262"/>
              <a:gd name="T5" fmla="*/ 2147483647 h 427"/>
              <a:gd name="T6" fmla="*/ 2147483647 w 262"/>
              <a:gd name="T7" fmla="*/ 2147483647 h 427"/>
              <a:gd name="T8" fmla="*/ 2147483647 w 262"/>
              <a:gd name="T9" fmla="*/ 2147483647 h 427"/>
              <a:gd name="T10" fmla="*/ 2147483647 w 262"/>
              <a:gd name="T11" fmla="*/ 2147483647 h 427"/>
              <a:gd name="T12" fmla="*/ 2147483647 w 262"/>
              <a:gd name="T13" fmla="*/ 2147483647 h 427"/>
              <a:gd name="T14" fmla="*/ 2147483647 w 262"/>
              <a:gd name="T15" fmla="*/ 2147483647 h 427"/>
              <a:gd name="T16" fmla="*/ 2147483647 w 262"/>
              <a:gd name="T17" fmla="*/ 2147483647 h 427"/>
              <a:gd name="T18" fmla="*/ 2147483647 w 262"/>
              <a:gd name="T19" fmla="*/ 2147483647 h 427"/>
              <a:gd name="T20" fmla="*/ 2147483647 w 262"/>
              <a:gd name="T21" fmla="*/ 2147483647 h 427"/>
              <a:gd name="T22" fmla="*/ 2147483647 w 262"/>
              <a:gd name="T23" fmla="*/ 2147483647 h 427"/>
              <a:gd name="T24" fmla="*/ 0 w 262"/>
              <a:gd name="T25" fmla="*/ 2147483647 h 42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62" h="427">
                <a:moveTo>
                  <a:pt x="0" y="22"/>
                </a:moveTo>
                <a:cubicBezTo>
                  <a:pt x="13" y="0"/>
                  <a:pt x="13" y="0"/>
                  <a:pt x="13" y="0"/>
                </a:cubicBezTo>
                <a:cubicBezTo>
                  <a:pt x="70" y="31"/>
                  <a:pt x="141" y="43"/>
                  <a:pt x="204" y="80"/>
                </a:cubicBezTo>
                <a:cubicBezTo>
                  <a:pt x="219" y="89"/>
                  <a:pt x="235" y="100"/>
                  <a:pt x="246" y="117"/>
                </a:cubicBezTo>
                <a:cubicBezTo>
                  <a:pt x="258" y="133"/>
                  <a:pt x="262" y="157"/>
                  <a:pt x="257" y="176"/>
                </a:cubicBezTo>
                <a:cubicBezTo>
                  <a:pt x="245" y="215"/>
                  <a:pt x="220" y="239"/>
                  <a:pt x="201" y="268"/>
                </a:cubicBezTo>
                <a:cubicBezTo>
                  <a:pt x="182" y="291"/>
                  <a:pt x="163" y="313"/>
                  <a:pt x="159" y="341"/>
                </a:cubicBezTo>
                <a:cubicBezTo>
                  <a:pt x="155" y="369"/>
                  <a:pt x="165" y="399"/>
                  <a:pt x="177" y="427"/>
                </a:cubicBezTo>
                <a:cubicBezTo>
                  <a:pt x="161" y="400"/>
                  <a:pt x="146" y="371"/>
                  <a:pt x="147" y="337"/>
                </a:cubicBezTo>
                <a:cubicBezTo>
                  <a:pt x="149" y="303"/>
                  <a:pt x="168" y="274"/>
                  <a:pt x="184" y="249"/>
                </a:cubicBezTo>
                <a:cubicBezTo>
                  <a:pt x="203" y="221"/>
                  <a:pt x="228" y="194"/>
                  <a:pt x="234" y="167"/>
                </a:cubicBezTo>
                <a:cubicBezTo>
                  <a:pt x="240" y="139"/>
                  <a:pt x="216" y="115"/>
                  <a:pt x="188" y="99"/>
                </a:cubicBezTo>
                <a:cubicBezTo>
                  <a:pt x="131" y="66"/>
                  <a:pt x="64" y="55"/>
                  <a:pt x="0" y="22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101"/>
          <p:cNvSpPr>
            <a:spLocks/>
          </p:cNvSpPr>
          <p:nvPr/>
        </p:nvSpPr>
        <p:spPr bwMode="auto">
          <a:xfrm>
            <a:off x="8386233" y="517525"/>
            <a:ext cx="1661584" cy="522288"/>
          </a:xfrm>
          <a:custGeom>
            <a:avLst/>
            <a:gdLst>
              <a:gd name="T0" fmla="*/ 0 w 558"/>
              <a:gd name="T1" fmla="*/ 2147483647 h 234"/>
              <a:gd name="T2" fmla="*/ 2147483647 w 558"/>
              <a:gd name="T3" fmla="*/ 0 h 234"/>
              <a:gd name="T4" fmla="*/ 2147483647 w 558"/>
              <a:gd name="T5" fmla="*/ 2147483647 h 234"/>
              <a:gd name="T6" fmla="*/ 2147483647 w 558"/>
              <a:gd name="T7" fmla="*/ 2147483647 h 234"/>
              <a:gd name="T8" fmla="*/ 2147483647 w 558"/>
              <a:gd name="T9" fmla="*/ 2147483647 h 234"/>
              <a:gd name="T10" fmla="*/ 2147483647 w 558"/>
              <a:gd name="T11" fmla="*/ 2147483647 h 234"/>
              <a:gd name="T12" fmla="*/ 2147483647 w 558"/>
              <a:gd name="T13" fmla="*/ 2147483647 h 234"/>
              <a:gd name="T14" fmla="*/ 2147483647 w 558"/>
              <a:gd name="T15" fmla="*/ 2147483647 h 234"/>
              <a:gd name="T16" fmla="*/ 2147483647 w 558"/>
              <a:gd name="T17" fmla="*/ 2147483647 h 234"/>
              <a:gd name="T18" fmla="*/ 2147483647 w 558"/>
              <a:gd name="T19" fmla="*/ 2147483647 h 234"/>
              <a:gd name="T20" fmla="*/ 2147483647 w 558"/>
              <a:gd name="T21" fmla="*/ 2147483647 h 234"/>
              <a:gd name="T22" fmla="*/ 0 w 558"/>
              <a:gd name="T23" fmla="*/ 2147483647 h 23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558" h="234">
                <a:moveTo>
                  <a:pt x="0" y="24"/>
                </a:moveTo>
                <a:cubicBezTo>
                  <a:pt x="5" y="0"/>
                  <a:pt x="5" y="0"/>
                  <a:pt x="5" y="0"/>
                </a:cubicBezTo>
                <a:cubicBezTo>
                  <a:pt x="46" y="9"/>
                  <a:pt x="79" y="30"/>
                  <a:pt x="113" y="44"/>
                </a:cubicBezTo>
                <a:cubicBezTo>
                  <a:pt x="148" y="58"/>
                  <a:pt x="184" y="69"/>
                  <a:pt x="220" y="75"/>
                </a:cubicBezTo>
                <a:cubicBezTo>
                  <a:pt x="295" y="89"/>
                  <a:pt x="370" y="87"/>
                  <a:pt x="448" y="90"/>
                </a:cubicBezTo>
                <a:cubicBezTo>
                  <a:pt x="480" y="95"/>
                  <a:pt x="520" y="102"/>
                  <a:pt x="540" y="135"/>
                </a:cubicBezTo>
                <a:cubicBezTo>
                  <a:pt x="558" y="167"/>
                  <a:pt x="552" y="202"/>
                  <a:pt x="546" y="234"/>
                </a:cubicBezTo>
                <a:cubicBezTo>
                  <a:pt x="548" y="201"/>
                  <a:pt x="548" y="163"/>
                  <a:pt x="528" y="140"/>
                </a:cubicBezTo>
                <a:cubicBezTo>
                  <a:pt x="508" y="116"/>
                  <a:pt x="472" y="115"/>
                  <a:pt x="440" y="114"/>
                </a:cubicBezTo>
                <a:cubicBezTo>
                  <a:pt x="366" y="113"/>
                  <a:pt x="288" y="113"/>
                  <a:pt x="213" y="99"/>
                </a:cubicBezTo>
                <a:cubicBezTo>
                  <a:pt x="175" y="92"/>
                  <a:pt x="138" y="81"/>
                  <a:pt x="102" y="66"/>
                </a:cubicBezTo>
                <a:cubicBezTo>
                  <a:pt x="67" y="51"/>
                  <a:pt x="34" y="32"/>
                  <a:pt x="0" y="24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102"/>
          <p:cNvSpPr>
            <a:spLocks/>
          </p:cNvSpPr>
          <p:nvPr/>
        </p:nvSpPr>
        <p:spPr bwMode="auto">
          <a:xfrm>
            <a:off x="8995834" y="1201739"/>
            <a:ext cx="488951" cy="1006475"/>
          </a:xfrm>
          <a:custGeom>
            <a:avLst/>
            <a:gdLst>
              <a:gd name="T0" fmla="*/ 0 w 164"/>
              <a:gd name="T1" fmla="*/ 2147483647 h 451"/>
              <a:gd name="T2" fmla="*/ 2147483647 w 164"/>
              <a:gd name="T3" fmla="*/ 0 h 451"/>
              <a:gd name="T4" fmla="*/ 2147483647 w 164"/>
              <a:gd name="T5" fmla="*/ 2147483647 h 451"/>
              <a:gd name="T6" fmla="*/ 2147483647 w 164"/>
              <a:gd name="T7" fmla="*/ 2147483647 h 451"/>
              <a:gd name="T8" fmla="*/ 2147483647 w 164"/>
              <a:gd name="T9" fmla="*/ 2147483647 h 451"/>
              <a:gd name="T10" fmla="*/ 0 w 164"/>
              <a:gd name="T11" fmla="*/ 2147483647 h 45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64" h="451">
                <a:moveTo>
                  <a:pt x="0" y="11"/>
                </a:moveTo>
                <a:cubicBezTo>
                  <a:pt x="22" y="0"/>
                  <a:pt x="22" y="0"/>
                  <a:pt x="22" y="0"/>
                </a:cubicBezTo>
                <a:cubicBezTo>
                  <a:pt x="77" y="105"/>
                  <a:pt x="60" y="226"/>
                  <a:pt x="94" y="328"/>
                </a:cubicBezTo>
                <a:cubicBezTo>
                  <a:pt x="105" y="373"/>
                  <a:pt x="130" y="416"/>
                  <a:pt x="164" y="451"/>
                </a:cubicBezTo>
                <a:cubicBezTo>
                  <a:pt x="123" y="422"/>
                  <a:pt x="89" y="380"/>
                  <a:pt x="69" y="332"/>
                </a:cubicBezTo>
                <a:cubicBezTo>
                  <a:pt x="35" y="222"/>
                  <a:pt x="51" y="107"/>
                  <a:pt x="0" y="11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103"/>
          <p:cNvSpPr>
            <a:spLocks/>
          </p:cNvSpPr>
          <p:nvPr/>
        </p:nvSpPr>
        <p:spPr bwMode="auto">
          <a:xfrm>
            <a:off x="10384367" y="1498600"/>
            <a:ext cx="306917" cy="674688"/>
          </a:xfrm>
          <a:custGeom>
            <a:avLst/>
            <a:gdLst>
              <a:gd name="T0" fmla="*/ 2147483647 w 103"/>
              <a:gd name="T1" fmla="*/ 2147483647 h 302"/>
              <a:gd name="T2" fmla="*/ 2147483647 w 103"/>
              <a:gd name="T3" fmla="*/ 0 h 302"/>
              <a:gd name="T4" fmla="*/ 2147483647 w 103"/>
              <a:gd name="T5" fmla="*/ 2147483647 h 302"/>
              <a:gd name="T6" fmla="*/ 2147483647 w 103"/>
              <a:gd name="T7" fmla="*/ 2147483647 h 302"/>
              <a:gd name="T8" fmla="*/ 2147483647 w 103"/>
              <a:gd name="T9" fmla="*/ 2147483647 h 302"/>
              <a:gd name="T10" fmla="*/ 2147483647 w 103"/>
              <a:gd name="T11" fmla="*/ 2147483647 h 302"/>
              <a:gd name="T12" fmla="*/ 2147483647 w 103"/>
              <a:gd name="T13" fmla="*/ 2147483647 h 302"/>
              <a:gd name="T14" fmla="*/ 2147483647 w 103"/>
              <a:gd name="T15" fmla="*/ 2147483647 h 302"/>
              <a:gd name="T16" fmla="*/ 2147483647 w 103"/>
              <a:gd name="T17" fmla="*/ 2147483647 h 30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03" h="302">
                <a:moveTo>
                  <a:pt x="52" y="17"/>
                </a:moveTo>
                <a:cubicBezTo>
                  <a:pt x="70" y="0"/>
                  <a:pt x="70" y="0"/>
                  <a:pt x="70" y="0"/>
                </a:cubicBezTo>
                <a:cubicBezTo>
                  <a:pt x="83" y="14"/>
                  <a:pt x="95" y="33"/>
                  <a:pt x="99" y="55"/>
                </a:cubicBezTo>
                <a:cubicBezTo>
                  <a:pt x="103" y="77"/>
                  <a:pt x="97" y="98"/>
                  <a:pt x="88" y="116"/>
                </a:cubicBezTo>
                <a:cubicBezTo>
                  <a:pt x="72" y="152"/>
                  <a:pt x="42" y="180"/>
                  <a:pt x="32" y="210"/>
                </a:cubicBezTo>
                <a:cubicBezTo>
                  <a:pt x="19" y="235"/>
                  <a:pt x="24" y="270"/>
                  <a:pt x="24" y="302"/>
                </a:cubicBezTo>
                <a:cubicBezTo>
                  <a:pt x="17" y="270"/>
                  <a:pt x="0" y="238"/>
                  <a:pt x="9" y="199"/>
                </a:cubicBezTo>
                <a:cubicBezTo>
                  <a:pt x="25" y="160"/>
                  <a:pt x="53" y="136"/>
                  <a:pt x="66" y="104"/>
                </a:cubicBezTo>
                <a:cubicBezTo>
                  <a:pt x="82" y="74"/>
                  <a:pt x="76" y="41"/>
                  <a:pt x="52" y="17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104"/>
          <p:cNvSpPr>
            <a:spLocks/>
          </p:cNvSpPr>
          <p:nvPr/>
        </p:nvSpPr>
        <p:spPr bwMode="auto">
          <a:xfrm>
            <a:off x="5657851" y="1"/>
            <a:ext cx="1051983" cy="2663825"/>
          </a:xfrm>
          <a:custGeom>
            <a:avLst/>
            <a:gdLst>
              <a:gd name="T0" fmla="*/ 2147483647 w 353"/>
              <a:gd name="T1" fmla="*/ 2147483647 h 1193"/>
              <a:gd name="T2" fmla="*/ 2147483647 w 353"/>
              <a:gd name="T3" fmla="*/ 2147483647 h 1193"/>
              <a:gd name="T4" fmla="*/ 2147483647 w 353"/>
              <a:gd name="T5" fmla="*/ 2147483647 h 1193"/>
              <a:gd name="T6" fmla="*/ 2147483647 w 353"/>
              <a:gd name="T7" fmla="*/ 2147483647 h 1193"/>
              <a:gd name="T8" fmla="*/ 2147483647 w 353"/>
              <a:gd name="T9" fmla="*/ 2147483647 h 1193"/>
              <a:gd name="T10" fmla="*/ 2147483647 w 353"/>
              <a:gd name="T11" fmla="*/ 2147483647 h 1193"/>
              <a:gd name="T12" fmla="*/ 2147483647 w 353"/>
              <a:gd name="T13" fmla="*/ 2147483647 h 1193"/>
              <a:gd name="T14" fmla="*/ 2147483647 w 353"/>
              <a:gd name="T15" fmla="*/ 2147483647 h 1193"/>
              <a:gd name="T16" fmla="*/ 2147483647 w 353"/>
              <a:gd name="T17" fmla="*/ 2147483647 h 1193"/>
              <a:gd name="T18" fmla="*/ 2147483647 w 353"/>
              <a:gd name="T19" fmla="*/ 2147483647 h 1193"/>
              <a:gd name="T20" fmla="*/ 2147483647 w 353"/>
              <a:gd name="T21" fmla="*/ 2147483647 h 1193"/>
              <a:gd name="T22" fmla="*/ 2147483647 w 353"/>
              <a:gd name="T23" fmla="*/ 2147483647 h 1193"/>
              <a:gd name="T24" fmla="*/ 2147483647 w 353"/>
              <a:gd name="T25" fmla="*/ 2147483647 h 1193"/>
              <a:gd name="T26" fmla="*/ 2147483647 w 353"/>
              <a:gd name="T27" fmla="*/ 2147483647 h 1193"/>
              <a:gd name="T28" fmla="*/ 2147483647 w 353"/>
              <a:gd name="T29" fmla="*/ 2147483647 h 1193"/>
              <a:gd name="T30" fmla="*/ 2147483647 w 353"/>
              <a:gd name="T31" fmla="*/ 2147483647 h 1193"/>
              <a:gd name="T32" fmla="*/ 2147483647 w 353"/>
              <a:gd name="T33" fmla="*/ 2147483647 h 1193"/>
              <a:gd name="T34" fmla="*/ 2147483647 w 353"/>
              <a:gd name="T35" fmla="*/ 2147483647 h 1193"/>
              <a:gd name="T36" fmla="*/ 2147483647 w 353"/>
              <a:gd name="T37" fmla="*/ 2147483647 h 1193"/>
              <a:gd name="T38" fmla="*/ 2147483647 w 353"/>
              <a:gd name="T39" fmla="*/ 2147483647 h 1193"/>
              <a:gd name="T40" fmla="*/ 2147483647 w 353"/>
              <a:gd name="T41" fmla="*/ 2147483647 h 1193"/>
              <a:gd name="T42" fmla="*/ 2147483647 w 353"/>
              <a:gd name="T43" fmla="*/ 2147483647 h 1193"/>
              <a:gd name="T44" fmla="*/ 2147483647 w 353"/>
              <a:gd name="T45" fmla="*/ 0 h 1193"/>
              <a:gd name="T46" fmla="*/ 0 w 353"/>
              <a:gd name="T47" fmla="*/ 0 h 1193"/>
              <a:gd name="T48" fmla="*/ 2147483647 w 353"/>
              <a:gd name="T49" fmla="*/ 2147483647 h 1193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353" h="1193">
                <a:moveTo>
                  <a:pt x="78" y="142"/>
                </a:moveTo>
                <a:cubicBezTo>
                  <a:pt x="133" y="232"/>
                  <a:pt x="218" y="314"/>
                  <a:pt x="217" y="414"/>
                </a:cubicBezTo>
                <a:cubicBezTo>
                  <a:pt x="219" y="441"/>
                  <a:pt x="220" y="469"/>
                  <a:pt x="231" y="500"/>
                </a:cubicBezTo>
                <a:cubicBezTo>
                  <a:pt x="242" y="531"/>
                  <a:pt x="260" y="553"/>
                  <a:pt x="272" y="574"/>
                </a:cubicBezTo>
                <a:cubicBezTo>
                  <a:pt x="297" y="611"/>
                  <a:pt x="286" y="661"/>
                  <a:pt x="259" y="701"/>
                </a:cubicBezTo>
                <a:cubicBezTo>
                  <a:pt x="248" y="720"/>
                  <a:pt x="233" y="738"/>
                  <a:pt x="218" y="757"/>
                </a:cubicBezTo>
                <a:cubicBezTo>
                  <a:pt x="205" y="771"/>
                  <a:pt x="185" y="786"/>
                  <a:pt x="166" y="801"/>
                </a:cubicBezTo>
                <a:cubicBezTo>
                  <a:pt x="146" y="816"/>
                  <a:pt x="126" y="832"/>
                  <a:pt x="108" y="850"/>
                </a:cubicBezTo>
                <a:cubicBezTo>
                  <a:pt x="90" y="868"/>
                  <a:pt x="70" y="890"/>
                  <a:pt x="68" y="922"/>
                </a:cubicBezTo>
                <a:cubicBezTo>
                  <a:pt x="66" y="981"/>
                  <a:pt x="107" y="1020"/>
                  <a:pt x="131" y="1059"/>
                </a:cubicBezTo>
                <a:cubicBezTo>
                  <a:pt x="159" y="1098"/>
                  <a:pt x="176" y="1147"/>
                  <a:pt x="157" y="1193"/>
                </a:cubicBezTo>
                <a:cubicBezTo>
                  <a:pt x="179" y="1150"/>
                  <a:pt x="168" y="1098"/>
                  <a:pt x="144" y="1057"/>
                </a:cubicBezTo>
                <a:cubicBezTo>
                  <a:pt x="123" y="1015"/>
                  <a:pt x="91" y="975"/>
                  <a:pt x="92" y="932"/>
                </a:cubicBezTo>
                <a:cubicBezTo>
                  <a:pt x="93" y="891"/>
                  <a:pt x="139" y="865"/>
                  <a:pt x="176" y="839"/>
                </a:cubicBezTo>
                <a:cubicBezTo>
                  <a:pt x="196" y="826"/>
                  <a:pt x="216" y="814"/>
                  <a:pt x="236" y="799"/>
                </a:cubicBezTo>
                <a:cubicBezTo>
                  <a:pt x="258" y="780"/>
                  <a:pt x="272" y="764"/>
                  <a:pt x="289" y="744"/>
                </a:cubicBezTo>
                <a:cubicBezTo>
                  <a:pt x="324" y="699"/>
                  <a:pt x="353" y="631"/>
                  <a:pt x="324" y="566"/>
                </a:cubicBezTo>
                <a:cubicBezTo>
                  <a:pt x="310" y="538"/>
                  <a:pt x="292" y="516"/>
                  <a:pt x="282" y="495"/>
                </a:cubicBezTo>
                <a:cubicBezTo>
                  <a:pt x="272" y="476"/>
                  <a:pt x="270" y="451"/>
                  <a:pt x="267" y="424"/>
                </a:cubicBezTo>
                <a:cubicBezTo>
                  <a:pt x="265" y="396"/>
                  <a:pt x="264" y="370"/>
                  <a:pt x="255" y="336"/>
                </a:cubicBezTo>
                <a:cubicBezTo>
                  <a:pt x="245" y="309"/>
                  <a:pt x="232" y="283"/>
                  <a:pt x="217" y="258"/>
                </a:cubicBezTo>
                <a:cubicBezTo>
                  <a:pt x="185" y="209"/>
                  <a:pt x="156" y="168"/>
                  <a:pt x="124" y="121"/>
                </a:cubicBezTo>
                <a:cubicBezTo>
                  <a:pt x="96" y="81"/>
                  <a:pt x="66" y="41"/>
                  <a:pt x="52" y="0"/>
                </a:cubicBezTo>
                <a:cubicBezTo>
                  <a:pt x="0" y="0"/>
                  <a:pt x="0" y="0"/>
                  <a:pt x="0" y="0"/>
                </a:cubicBezTo>
                <a:cubicBezTo>
                  <a:pt x="15" y="57"/>
                  <a:pt x="49" y="100"/>
                  <a:pt x="78" y="142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105"/>
          <p:cNvSpPr>
            <a:spLocks/>
          </p:cNvSpPr>
          <p:nvPr/>
        </p:nvSpPr>
        <p:spPr bwMode="auto">
          <a:xfrm>
            <a:off x="3490385" y="1"/>
            <a:ext cx="2662767" cy="2676525"/>
          </a:xfrm>
          <a:custGeom>
            <a:avLst/>
            <a:gdLst>
              <a:gd name="T0" fmla="*/ 2147483647 w 894"/>
              <a:gd name="T1" fmla="*/ 2147483647 h 1199"/>
              <a:gd name="T2" fmla="*/ 2147483647 w 894"/>
              <a:gd name="T3" fmla="*/ 2147483647 h 1199"/>
              <a:gd name="T4" fmla="*/ 2147483647 w 894"/>
              <a:gd name="T5" fmla="*/ 2147483647 h 1199"/>
              <a:gd name="T6" fmla="*/ 2147483647 w 894"/>
              <a:gd name="T7" fmla="*/ 2147483647 h 1199"/>
              <a:gd name="T8" fmla="*/ 2147483647 w 894"/>
              <a:gd name="T9" fmla="*/ 2147483647 h 1199"/>
              <a:gd name="T10" fmla="*/ 2147483647 w 894"/>
              <a:gd name="T11" fmla="*/ 2147483647 h 1199"/>
              <a:gd name="T12" fmla="*/ 2147483647 w 894"/>
              <a:gd name="T13" fmla="*/ 2147483647 h 1199"/>
              <a:gd name="T14" fmla="*/ 2147483647 w 894"/>
              <a:gd name="T15" fmla="*/ 2147483647 h 1199"/>
              <a:gd name="T16" fmla="*/ 2147483647 w 894"/>
              <a:gd name="T17" fmla="*/ 2147483647 h 1199"/>
              <a:gd name="T18" fmla="*/ 2147483647 w 894"/>
              <a:gd name="T19" fmla="*/ 2147483647 h 1199"/>
              <a:gd name="T20" fmla="*/ 2147483647 w 894"/>
              <a:gd name="T21" fmla="*/ 2147483647 h 1199"/>
              <a:gd name="T22" fmla="*/ 2147483647 w 894"/>
              <a:gd name="T23" fmla="*/ 2147483647 h 1199"/>
              <a:gd name="T24" fmla="*/ 2147483647 w 894"/>
              <a:gd name="T25" fmla="*/ 2147483647 h 1199"/>
              <a:gd name="T26" fmla="*/ 2147483647 w 894"/>
              <a:gd name="T27" fmla="*/ 2147483647 h 1199"/>
              <a:gd name="T28" fmla="*/ 2147483647 w 894"/>
              <a:gd name="T29" fmla="*/ 2147483647 h 1199"/>
              <a:gd name="T30" fmla="*/ 2147483647 w 894"/>
              <a:gd name="T31" fmla="*/ 2147483647 h 1199"/>
              <a:gd name="T32" fmla="*/ 2147483647 w 894"/>
              <a:gd name="T33" fmla="*/ 0 h 1199"/>
              <a:gd name="T34" fmla="*/ 2147483647 w 894"/>
              <a:gd name="T35" fmla="*/ 0 h 1199"/>
              <a:gd name="T36" fmla="*/ 2147483647 w 894"/>
              <a:gd name="T37" fmla="*/ 2147483647 h 1199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894" h="1199">
                <a:moveTo>
                  <a:pt x="746" y="207"/>
                </a:moveTo>
                <a:cubicBezTo>
                  <a:pt x="661" y="282"/>
                  <a:pt x="560" y="371"/>
                  <a:pt x="515" y="490"/>
                </a:cubicBezTo>
                <a:cubicBezTo>
                  <a:pt x="463" y="604"/>
                  <a:pt x="467" y="735"/>
                  <a:pt x="412" y="829"/>
                </a:cubicBezTo>
                <a:cubicBezTo>
                  <a:pt x="389" y="872"/>
                  <a:pt x="349" y="902"/>
                  <a:pt x="300" y="917"/>
                </a:cubicBezTo>
                <a:cubicBezTo>
                  <a:pt x="252" y="932"/>
                  <a:pt x="197" y="933"/>
                  <a:pt x="142" y="941"/>
                </a:cubicBezTo>
                <a:cubicBezTo>
                  <a:pt x="115" y="945"/>
                  <a:pt x="86" y="952"/>
                  <a:pt x="60" y="967"/>
                </a:cubicBezTo>
                <a:cubicBezTo>
                  <a:pt x="34" y="981"/>
                  <a:pt x="14" y="1008"/>
                  <a:pt x="9" y="1037"/>
                </a:cubicBezTo>
                <a:cubicBezTo>
                  <a:pt x="0" y="1095"/>
                  <a:pt x="20" y="1148"/>
                  <a:pt x="37" y="1199"/>
                </a:cubicBezTo>
                <a:cubicBezTo>
                  <a:pt x="24" y="1149"/>
                  <a:pt x="10" y="1095"/>
                  <a:pt x="20" y="1044"/>
                </a:cubicBezTo>
                <a:cubicBezTo>
                  <a:pt x="30" y="991"/>
                  <a:pt x="86" y="970"/>
                  <a:pt x="135" y="967"/>
                </a:cubicBezTo>
                <a:cubicBezTo>
                  <a:pt x="186" y="963"/>
                  <a:pt x="239" y="966"/>
                  <a:pt x="294" y="957"/>
                </a:cubicBezTo>
                <a:cubicBezTo>
                  <a:pt x="348" y="948"/>
                  <a:pt x="405" y="921"/>
                  <a:pt x="441" y="874"/>
                </a:cubicBezTo>
                <a:cubicBezTo>
                  <a:pt x="481" y="818"/>
                  <a:pt x="497" y="755"/>
                  <a:pt x="509" y="695"/>
                </a:cubicBezTo>
                <a:cubicBezTo>
                  <a:pt x="521" y="635"/>
                  <a:pt x="534" y="577"/>
                  <a:pt x="555" y="523"/>
                </a:cubicBezTo>
                <a:cubicBezTo>
                  <a:pt x="595" y="411"/>
                  <a:pt x="680" y="331"/>
                  <a:pt x="774" y="249"/>
                </a:cubicBezTo>
                <a:cubicBezTo>
                  <a:pt x="820" y="204"/>
                  <a:pt x="856" y="147"/>
                  <a:pt x="875" y="86"/>
                </a:cubicBezTo>
                <a:cubicBezTo>
                  <a:pt x="884" y="57"/>
                  <a:pt x="890" y="29"/>
                  <a:pt x="894" y="0"/>
                </a:cubicBezTo>
                <a:cubicBezTo>
                  <a:pt x="844" y="0"/>
                  <a:pt x="844" y="0"/>
                  <a:pt x="844" y="0"/>
                </a:cubicBezTo>
                <a:cubicBezTo>
                  <a:pt x="831" y="79"/>
                  <a:pt x="802" y="151"/>
                  <a:pt x="746" y="207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2" name="Freeform 106"/>
          <p:cNvSpPr>
            <a:spLocks/>
          </p:cNvSpPr>
          <p:nvPr/>
        </p:nvSpPr>
        <p:spPr bwMode="auto">
          <a:xfrm>
            <a:off x="6623051" y="0"/>
            <a:ext cx="1953683" cy="2649538"/>
          </a:xfrm>
          <a:custGeom>
            <a:avLst/>
            <a:gdLst>
              <a:gd name="T0" fmla="*/ 2147483647 w 656"/>
              <a:gd name="T1" fmla="*/ 2147483647 h 1187"/>
              <a:gd name="T2" fmla="*/ 2147483647 w 656"/>
              <a:gd name="T3" fmla="*/ 2147483647 h 1187"/>
              <a:gd name="T4" fmla="*/ 2147483647 w 656"/>
              <a:gd name="T5" fmla="*/ 2147483647 h 1187"/>
              <a:gd name="T6" fmla="*/ 2147483647 w 656"/>
              <a:gd name="T7" fmla="*/ 2147483647 h 1187"/>
              <a:gd name="T8" fmla="*/ 2147483647 w 656"/>
              <a:gd name="T9" fmla="*/ 2147483647 h 1187"/>
              <a:gd name="T10" fmla="*/ 2147483647 w 656"/>
              <a:gd name="T11" fmla="*/ 2147483647 h 1187"/>
              <a:gd name="T12" fmla="*/ 2147483647 w 656"/>
              <a:gd name="T13" fmla="*/ 2147483647 h 1187"/>
              <a:gd name="T14" fmla="*/ 2147483647 w 656"/>
              <a:gd name="T15" fmla="*/ 2147483647 h 1187"/>
              <a:gd name="T16" fmla="*/ 2147483647 w 656"/>
              <a:gd name="T17" fmla="*/ 2147483647 h 1187"/>
              <a:gd name="T18" fmla="*/ 2147483647 w 656"/>
              <a:gd name="T19" fmla="*/ 2147483647 h 1187"/>
              <a:gd name="T20" fmla="*/ 2147483647 w 656"/>
              <a:gd name="T21" fmla="*/ 2147483647 h 1187"/>
              <a:gd name="T22" fmla="*/ 2147483647 w 656"/>
              <a:gd name="T23" fmla="*/ 2147483647 h 1187"/>
              <a:gd name="T24" fmla="*/ 2147483647 w 656"/>
              <a:gd name="T25" fmla="*/ 2147483647 h 1187"/>
              <a:gd name="T26" fmla="*/ 2147483647 w 656"/>
              <a:gd name="T27" fmla="*/ 2147483647 h 1187"/>
              <a:gd name="T28" fmla="*/ 2147483647 w 656"/>
              <a:gd name="T29" fmla="*/ 2147483647 h 1187"/>
              <a:gd name="T30" fmla="*/ 2147483647 w 656"/>
              <a:gd name="T31" fmla="*/ 0 h 1187"/>
              <a:gd name="T32" fmla="*/ 2147483647 w 656"/>
              <a:gd name="T33" fmla="*/ 0 h 1187"/>
              <a:gd name="T34" fmla="*/ 2147483647 w 656"/>
              <a:gd name="T35" fmla="*/ 2147483647 h 118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656" h="1187">
                <a:moveTo>
                  <a:pt x="4" y="178"/>
                </a:moveTo>
                <a:cubicBezTo>
                  <a:pt x="8" y="297"/>
                  <a:pt x="12" y="428"/>
                  <a:pt x="82" y="540"/>
                </a:cubicBezTo>
                <a:cubicBezTo>
                  <a:pt x="117" y="595"/>
                  <a:pt x="171" y="638"/>
                  <a:pt x="230" y="663"/>
                </a:cubicBezTo>
                <a:cubicBezTo>
                  <a:pt x="289" y="690"/>
                  <a:pt x="351" y="700"/>
                  <a:pt x="411" y="710"/>
                </a:cubicBezTo>
                <a:cubicBezTo>
                  <a:pt x="465" y="717"/>
                  <a:pt x="519" y="722"/>
                  <a:pt x="564" y="742"/>
                </a:cubicBezTo>
                <a:cubicBezTo>
                  <a:pt x="611" y="761"/>
                  <a:pt x="632" y="808"/>
                  <a:pt x="626" y="861"/>
                </a:cubicBezTo>
                <a:cubicBezTo>
                  <a:pt x="621" y="912"/>
                  <a:pt x="607" y="968"/>
                  <a:pt x="605" y="1023"/>
                </a:cubicBezTo>
                <a:cubicBezTo>
                  <a:pt x="602" y="1078"/>
                  <a:pt x="609" y="1134"/>
                  <a:pt x="625" y="1187"/>
                </a:cubicBezTo>
                <a:cubicBezTo>
                  <a:pt x="599" y="1081"/>
                  <a:pt x="623" y="977"/>
                  <a:pt x="650" y="874"/>
                </a:cubicBezTo>
                <a:cubicBezTo>
                  <a:pt x="655" y="847"/>
                  <a:pt x="656" y="818"/>
                  <a:pt x="648" y="789"/>
                </a:cubicBezTo>
                <a:cubicBezTo>
                  <a:pt x="641" y="760"/>
                  <a:pt x="621" y="734"/>
                  <a:pt x="596" y="718"/>
                </a:cubicBezTo>
                <a:cubicBezTo>
                  <a:pt x="547" y="685"/>
                  <a:pt x="491" y="676"/>
                  <a:pt x="439" y="664"/>
                </a:cubicBezTo>
                <a:cubicBezTo>
                  <a:pt x="320" y="648"/>
                  <a:pt x="198" y="620"/>
                  <a:pt x="132" y="525"/>
                </a:cubicBezTo>
                <a:cubicBezTo>
                  <a:pt x="66" y="432"/>
                  <a:pt x="58" y="306"/>
                  <a:pt x="54" y="187"/>
                </a:cubicBezTo>
                <a:cubicBezTo>
                  <a:pt x="48" y="127"/>
                  <a:pt x="63" y="70"/>
                  <a:pt x="58" y="2"/>
                </a:cubicBezTo>
                <a:cubicBezTo>
                  <a:pt x="58" y="1"/>
                  <a:pt x="58" y="1"/>
                  <a:pt x="58" y="0"/>
                </a:cubicBezTo>
                <a:cubicBezTo>
                  <a:pt x="8" y="0"/>
                  <a:pt x="8" y="0"/>
                  <a:pt x="8" y="0"/>
                </a:cubicBezTo>
                <a:cubicBezTo>
                  <a:pt x="15" y="53"/>
                  <a:pt x="0" y="115"/>
                  <a:pt x="4" y="178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3" name="AutoShape 116"/>
          <p:cNvSpPr>
            <a:spLocks noChangeArrowheads="1"/>
          </p:cNvSpPr>
          <p:nvPr/>
        </p:nvSpPr>
        <p:spPr bwMode="auto">
          <a:xfrm>
            <a:off x="9769608" y="2708921"/>
            <a:ext cx="2087033" cy="138499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>
                  <a:alpha val="39999"/>
                </a:schemeClr>
              </a:gs>
              <a:gs pos="100000">
                <a:schemeClr val="bg1">
                  <a:gamma/>
                  <a:tint val="15294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" tIns="1054800" rIns="18000"/>
          <a:lstStyle/>
          <a:p>
            <a:pPr algn="ctr">
              <a:spcBef>
                <a:spcPct val="40000"/>
              </a:spcBef>
            </a:pPr>
            <a:endParaRPr lang="en-GB" altLang="zh-CN" sz="4000" dirty="0">
              <a:solidFill>
                <a:srgbClr val="FFFF00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24" name="AutoShape 112"/>
          <p:cNvSpPr>
            <a:spLocks noChangeArrowheads="1"/>
          </p:cNvSpPr>
          <p:nvPr/>
        </p:nvSpPr>
        <p:spPr bwMode="auto">
          <a:xfrm>
            <a:off x="260352" y="2708921"/>
            <a:ext cx="2087033" cy="1384994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>
                  <a:alpha val="39999"/>
                </a:schemeClr>
              </a:gs>
              <a:gs pos="100000">
                <a:schemeClr val="bg1">
                  <a:gamma/>
                  <a:tint val="15294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" tIns="1054800" rIns="18000"/>
          <a:lstStyle/>
          <a:p>
            <a:pPr algn="ctr">
              <a:spcBef>
                <a:spcPct val="40000"/>
              </a:spcBef>
            </a:pPr>
            <a:endParaRPr lang="en-GB" altLang="zh-CN" sz="6000" dirty="0">
              <a:solidFill>
                <a:srgbClr val="FFFF00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25" name="AutoShape 113"/>
          <p:cNvSpPr>
            <a:spLocks noChangeArrowheads="1"/>
          </p:cNvSpPr>
          <p:nvPr/>
        </p:nvSpPr>
        <p:spPr bwMode="auto">
          <a:xfrm>
            <a:off x="2625858" y="2708921"/>
            <a:ext cx="2087033" cy="129614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>
                  <a:alpha val="39999"/>
                </a:schemeClr>
              </a:gs>
              <a:gs pos="100000">
                <a:schemeClr val="bg1">
                  <a:gamma/>
                  <a:tint val="15294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" tIns="1054800" rIns="18000"/>
          <a:lstStyle/>
          <a:p>
            <a:pPr algn="ctr">
              <a:spcBef>
                <a:spcPct val="40000"/>
              </a:spcBef>
            </a:pPr>
            <a:endParaRPr lang="en-GB" altLang="zh-CN" sz="4000" dirty="0">
              <a:solidFill>
                <a:srgbClr val="FFFF00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26" name="AutoShape 114"/>
          <p:cNvSpPr>
            <a:spLocks noChangeArrowheads="1"/>
          </p:cNvSpPr>
          <p:nvPr/>
        </p:nvSpPr>
        <p:spPr bwMode="auto">
          <a:xfrm>
            <a:off x="5007108" y="2708921"/>
            <a:ext cx="2087033" cy="138499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>
                  <a:alpha val="39999"/>
                </a:schemeClr>
              </a:gs>
              <a:gs pos="100000">
                <a:schemeClr val="bg1">
                  <a:gamma/>
                  <a:tint val="15294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" tIns="1054800" rIns="18000"/>
          <a:lstStyle/>
          <a:p>
            <a:pPr algn="ctr">
              <a:spcBef>
                <a:spcPct val="40000"/>
              </a:spcBef>
            </a:pPr>
            <a:endParaRPr lang="en-GB" altLang="zh-CN" sz="4000" dirty="0">
              <a:solidFill>
                <a:srgbClr val="FFFF00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27" name="AutoShape 115"/>
          <p:cNvSpPr>
            <a:spLocks noChangeArrowheads="1"/>
          </p:cNvSpPr>
          <p:nvPr/>
        </p:nvSpPr>
        <p:spPr bwMode="auto">
          <a:xfrm>
            <a:off x="7388358" y="2708921"/>
            <a:ext cx="2087033" cy="129614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>
                  <a:alpha val="39999"/>
                </a:schemeClr>
              </a:gs>
              <a:gs pos="100000">
                <a:schemeClr val="bg1">
                  <a:gamma/>
                  <a:tint val="15294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" tIns="1054800" rIns="18000"/>
          <a:lstStyle/>
          <a:p>
            <a:pPr algn="ctr">
              <a:spcBef>
                <a:spcPct val="40000"/>
              </a:spcBef>
            </a:pPr>
            <a:endParaRPr lang="en-GB" altLang="zh-CN" sz="4000" dirty="0">
              <a:solidFill>
                <a:srgbClr val="FFFF00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428413" y="2633716"/>
            <a:ext cx="10788239" cy="1446550"/>
            <a:chOff x="321310" y="2633716"/>
            <a:chExt cx="8091179" cy="1446550"/>
          </a:xfrm>
        </p:grpSpPr>
        <p:sp>
          <p:nvSpPr>
            <p:cNvPr id="2" name="TextBox 1"/>
            <p:cNvSpPr txBox="1"/>
            <p:nvPr/>
          </p:nvSpPr>
          <p:spPr>
            <a:xfrm>
              <a:off x="321310" y="2633716"/>
              <a:ext cx="984885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 smtClean="0">
                  <a:solidFill>
                    <a:srgbClr val="FFFF00"/>
                  </a:solidFill>
                  <a:latin typeface="汉仪菱心体简" pitchFamily="49" charset="-122"/>
                  <a:ea typeface="汉仪菱心体简" pitchFamily="49" charset="-122"/>
                </a:rPr>
                <a:t>放射</a:t>
              </a:r>
              <a:endParaRPr lang="en-US" altLang="zh-CN" sz="4400" dirty="0" smtClean="0">
                <a:solidFill>
                  <a:srgbClr val="FFFF00"/>
                </a:solidFill>
                <a:latin typeface="汉仪菱心体简" pitchFamily="49" charset="-122"/>
                <a:ea typeface="汉仪菱心体简" pitchFamily="49" charset="-122"/>
              </a:endParaRPr>
            </a:p>
            <a:p>
              <a:r>
                <a:rPr lang="zh-CN" altLang="en-US" sz="4400" dirty="0" smtClean="0">
                  <a:solidFill>
                    <a:srgbClr val="FFFF00"/>
                  </a:solidFill>
                  <a:latin typeface="汉仪菱心体简" pitchFamily="49" charset="-122"/>
                  <a:ea typeface="汉仪菱心体简" pitchFamily="49" charset="-122"/>
                </a:rPr>
                <a:t>衰变</a:t>
              </a:r>
              <a:endParaRPr lang="zh-CN" altLang="en-US" sz="4400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2146736" y="2739698"/>
              <a:ext cx="907941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FFFF00"/>
                  </a:solidFill>
                  <a:latin typeface="汉仪菱心体简" pitchFamily="49" charset="-122"/>
                  <a:ea typeface="汉仪菱心体简" pitchFamily="49" charset="-122"/>
                </a:rPr>
                <a:t>基本</a:t>
              </a:r>
              <a:endParaRPr lang="en-US" altLang="zh-CN" sz="4000" dirty="0" smtClean="0">
                <a:solidFill>
                  <a:srgbClr val="FFFF00"/>
                </a:solidFill>
                <a:latin typeface="汉仪菱心体简" pitchFamily="49" charset="-122"/>
                <a:ea typeface="汉仪菱心体简" pitchFamily="49" charset="-122"/>
              </a:endParaRPr>
            </a:p>
            <a:p>
              <a:r>
                <a:rPr lang="zh-CN" altLang="en-US" sz="4000" dirty="0" smtClean="0">
                  <a:solidFill>
                    <a:srgbClr val="FFFF00"/>
                  </a:solidFill>
                  <a:latin typeface="汉仪菱心体简" pitchFamily="49" charset="-122"/>
                  <a:ea typeface="汉仪菱心体简" pitchFamily="49" charset="-122"/>
                </a:rPr>
                <a:t>公式</a:t>
              </a:r>
              <a:endParaRPr lang="en-US" altLang="zh-CN" sz="4000" dirty="0" smtClean="0">
                <a:solidFill>
                  <a:srgbClr val="FFFF00"/>
                </a:solidFill>
                <a:latin typeface="汉仪菱心体简" pitchFamily="49" charset="-122"/>
                <a:ea typeface="汉仪菱心体简" pitchFamily="49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964785" y="2739698"/>
              <a:ext cx="907941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FFFF00"/>
                  </a:solidFill>
                  <a:latin typeface="汉仪菱心体简" pitchFamily="49" charset="-122"/>
                  <a:ea typeface="汉仪菱心体简" pitchFamily="49" charset="-122"/>
                </a:rPr>
                <a:t>著名</a:t>
              </a:r>
              <a:endParaRPr lang="en-US" altLang="zh-CN" sz="4000" dirty="0" smtClean="0">
                <a:solidFill>
                  <a:srgbClr val="FFFF00"/>
                </a:solidFill>
                <a:latin typeface="汉仪菱心体简" pitchFamily="49" charset="-122"/>
                <a:ea typeface="汉仪菱心体简" pitchFamily="49" charset="-122"/>
              </a:endParaRPr>
            </a:p>
            <a:p>
              <a:r>
                <a:rPr lang="zh-CN" altLang="en-US" sz="4000" dirty="0" smtClean="0">
                  <a:solidFill>
                    <a:srgbClr val="FFFF00"/>
                  </a:solidFill>
                  <a:latin typeface="汉仪菱心体简" pitchFamily="49" charset="-122"/>
                  <a:ea typeface="汉仪菱心体简" pitchFamily="49" charset="-122"/>
                </a:rPr>
                <a:t>实验</a:t>
              </a:r>
              <a:endParaRPr lang="en-US" altLang="zh-CN" sz="4000" dirty="0" smtClean="0">
                <a:solidFill>
                  <a:srgbClr val="FFFF00"/>
                </a:solidFill>
                <a:latin typeface="汉仪菱心体简" pitchFamily="49" charset="-122"/>
                <a:ea typeface="汉仪菱心体简" pitchFamily="49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689356" y="2695272"/>
              <a:ext cx="907941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FFFF00"/>
                  </a:solidFill>
                  <a:latin typeface="汉仪菱心体简" pitchFamily="49" charset="-122"/>
                  <a:ea typeface="汉仪菱心体简" pitchFamily="49" charset="-122"/>
                </a:rPr>
                <a:t>课外</a:t>
              </a:r>
              <a:endParaRPr lang="en-US" altLang="zh-CN" sz="4000" dirty="0" smtClean="0">
                <a:solidFill>
                  <a:srgbClr val="FFFF00"/>
                </a:solidFill>
                <a:latin typeface="汉仪菱心体简" pitchFamily="49" charset="-122"/>
                <a:ea typeface="汉仪菱心体简" pitchFamily="49" charset="-122"/>
              </a:endParaRPr>
            </a:p>
            <a:p>
              <a:r>
                <a:rPr lang="zh-CN" altLang="en-US" sz="4000" dirty="0" smtClean="0">
                  <a:solidFill>
                    <a:srgbClr val="FFFF00"/>
                  </a:solidFill>
                  <a:latin typeface="汉仪菱心体简" pitchFamily="49" charset="-122"/>
                  <a:ea typeface="汉仪菱心体简" pitchFamily="49" charset="-122"/>
                </a:rPr>
                <a:t>扩展</a:t>
              </a:r>
              <a:endParaRPr lang="zh-CN" altLang="en-US" sz="4000" dirty="0"/>
            </a:p>
          </p:txBody>
        </p:sp>
        <p:sp>
          <p:nvSpPr>
            <p:cNvPr id="40" name="矩形 39"/>
            <p:cNvSpPr/>
            <p:nvPr/>
          </p:nvSpPr>
          <p:spPr>
            <a:xfrm>
              <a:off x="7504548" y="2681626"/>
              <a:ext cx="907941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rgbClr val="FFFF00"/>
                  </a:solidFill>
                  <a:latin typeface="汉仪菱心体简" pitchFamily="49" charset="-122"/>
                  <a:ea typeface="汉仪菱心体简" pitchFamily="49" charset="-122"/>
                </a:rPr>
                <a:t>其他</a:t>
              </a:r>
              <a:endParaRPr lang="en-US" altLang="zh-CN" sz="4000" dirty="0" smtClean="0">
                <a:solidFill>
                  <a:srgbClr val="FFFF00"/>
                </a:solidFill>
                <a:latin typeface="汉仪菱心体简" pitchFamily="49" charset="-122"/>
                <a:ea typeface="汉仪菱心体简" pitchFamily="49" charset="-122"/>
              </a:endParaRPr>
            </a:p>
            <a:p>
              <a:r>
                <a:rPr lang="zh-CN" altLang="en-US" sz="4000" dirty="0" smtClean="0">
                  <a:solidFill>
                    <a:srgbClr val="FFFF00"/>
                  </a:solidFill>
                  <a:latin typeface="汉仪菱心体简" pitchFamily="49" charset="-122"/>
                  <a:ea typeface="汉仪菱心体简" pitchFamily="49" charset="-122"/>
                </a:rPr>
                <a:t>延伸</a:t>
              </a:r>
              <a:endParaRPr lang="en-US" altLang="zh-CN" sz="4000" dirty="0" smtClean="0">
                <a:solidFill>
                  <a:srgbClr val="FFFF00"/>
                </a:solidFill>
                <a:latin typeface="汉仪菱心体简" pitchFamily="49" charset="-122"/>
                <a:ea typeface="汉仪菱心体简" pitchFamily="49" charset="-122"/>
              </a:endParaRPr>
            </a:p>
          </p:txBody>
        </p:sp>
      </p:grpSp>
      <p:sp>
        <p:nvSpPr>
          <p:cNvPr id="54" name="Rectangle 42"/>
          <p:cNvSpPr>
            <a:spLocks noChangeArrowheads="1"/>
          </p:cNvSpPr>
          <p:nvPr/>
        </p:nvSpPr>
        <p:spPr bwMode="auto">
          <a:xfrm>
            <a:off x="2411873" y="5226970"/>
            <a:ext cx="8027921" cy="623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40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除了看似枯燥的理论，</a:t>
            </a:r>
            <a:endParaRPr lang="en-US" altLang="zh-CN" sz="4000" b="1" dirty="0" smtClean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40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40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                 </a:t>
            </a:r>
            <a:r>
              <a:rPr lang="zh-CN" altLang="en-US" sz="40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还有精彩的实验</a:t>
            </a:r>
            <a:endParaRPr lang="en-GB" altLang="zh-CN" sz="40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Freeform 21"/>
          <p:cNvSpPr>
            <a:spLocks/>
          </p:cNvSpPr>
          <p:nvPr/>
        </p:nvSpPr>
        <p:spPr bwMode="auto">
          <a:xfrm>
            <a:off x="876302" y="7450906"/>
            <a:ext cx="1058333" cy="82550"/>
          </a:xfrm>
          <a:custGeom>
            <a:avLst/>
            <a:gdLst>
              <a:gd name="T0" fmla="*/ 279 w 279"/>
              <a:gd name="T1" fmla="*/ 0 h 29"/>
              <a:gd name="T2" fmla="*/ 189 w 279"/>
              <a:gd name="T3" fmla="*/ 28 h 29"/>
              <a:gd name="T4" fmla="*/ 27 w 279"/>
              <a:gd name="T5" fmla="*/ 17 h 29"/>
              <a:gd name="T6" fmla="*/ 0 w 279"/>
              <a:gd name="T7" fmla="*/ 6 h 29"/>
              <a:gd name="T8" fmla="*/ 5 w 279"/>
              <a:gd name="T9" fmla="*/ 1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9" h="29">
                <a:moveTo>
                  <a:pt x="279" y="0"/>
                </a:moveTo>
                <a:cubicBezTo>
                  <a:pt x="259" y="13"/>
                  <a:pt x="213" y="29"/>
                  <a:pt x="189" y="28"/>
                </a:cubicBezTo>
                <a:cubicBezTo>
                  <a:pt x="161" y="27"/>
                  <a:pt x="38" y="26"/>
                  <a:pt x="27" y="17"/>
                </a:cubicBezTo>
                <a:cubicBezTo>
                  <a:pt x="16" y="8"/>
                  <a:pt x="0" y="6"/>
                  <a:pt x="0" y="6"/>
                </a:cubicBezTo>
                <a:cubicBezTo>
                  <a:pt x="5" y="16"/>
                  <a:pt x="5" y="16"/>
                  <a:pt x="5" y="16"/>
                </a:cubicBezTo>
              </a:path>
            </a:pathLst>
          </a:custGeom>
          <a:noFill/>
          <a:ln w="33338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" name="Freeform 22"/>
          <p:cNvSpPr>
            <a:spLocks/>
          </p:cNvSpPr>
          <p:nvPr/>
        </p:nvSpPr>
        <p:spPr bwMode="auto">
          <a:xfrm>
            <a:off x="1454419" y="5910884"/>
            <a:ext cx="526600" cy="1540022"/>
          </a:xfrm>
          <a:custGeom>
            <a:avLst/>
            <a:gdLst>
              <a:gd name="T0" fmla="*/ 0 w 183"/>
              <a:gd name="T1" fmla="*/ 0 h 558"/>
              <a:gd name="T2" fmla="*/ 6 w 183"/>
              <a:gd name="T3" fmla="*/ 1 h 558"/>
              <a:gd name="T4" fmla="*/ 12 w 183"/>
              <a:gd name="T5" fmla="*/ 11 h 558"/>
              <a:gd name="T6" fmla="*/ 28 w 183"/>
              <a:gd name="T7" fmla="*/ 10 h 558"/>
              <a:gd name="T8" fmla="*/ 38 w 183"/>
              <a:gd name="T9" fmla="*/ 27 h 558"/>
              <a:gd name="T10" fmla="*/ 56 w 183"/>
              <a:gd name="T11" fmla="*/ 34 h 558"/>
              <a:gd name="T12" fmla="*/ 62 w 183"/>
              <a:gd name="T13" fmla="*/ 42 h 558"/>
              <a:gd name="T14" fmla="*/ 79 w 183"/>
              <a:gd name="T15" fmla="*/ 53 h 558"/>
              <a:gd name="T16" fmla="*/ 99 w 183"/>
              <a:gd name="T17" fmla="*/ 90 h 558"/>
              <a:gd name="T18" fmla="*/ 100 w 183"/>
              <a:gd name="T19" fmla="*/ 137 h 558"/>
              <a:gd name="T20" fmla="*/ 105 w 183"/>
              <a:gd name="T21" fmla="*/ 151 h 558"/>
              <a:gd name="T22" fmla="*/ 119 w 183"/>
              <a:gd name="T23" fmla="*/ 165 h 558"/>
              <a:gd name="T24" fmla="*/ 127 w 183"/>
              <a:gd name="T25" fmla="*/ 253 h 558"/>
              <a:gd name="T26" fmla="*/ 146 w 183"/>
              <a:gd name="T27" fmla="*/ 277 h 558"/>
              <a:gd name="T28" fmla="*/ 149 w 183"/>
              <a:gd name="T29" fmla="*/ 322 h 558"/>
              <a:gd name="T30" fmla="*/ 170 w 183"/>
              <a:gd name="T31" fmla="*/ 413 h 558"/>
              <a:gd name="T32" fmla="*/ 172 w 183"/>
              <a:gd name="T33" fmla="*/ 552 h 558"/>
              <a:gd name="T34" fmla="*/ 165 w 183"/>
              <a:gd name="T35" fmla="*/ 558 h 558"/>
              <a:gd name="connsiteX0" fmla="*/ 0 w 9662"/>
              <a:gd name="connsiteY0" fmla="*/ 302 h 10302"/>
              <a:gd name="connsiteX1" fmla="*/ 4230 w 9662"/>
              <a:gd name="connsiteY1" fmla="*/ 0 h 10302"/>
              <a:gd name="connsiteX2" fmla="*/ 656 w 9662"/>
              <a:gd name="connsiteY2" fmla="*/ 499 h 10302"/>
              <a:gd name="connsiteX3" fmla="*/ 1530 w 9662"/>
              <a:gd name="connsiteY3" fmla="*/ 481 h 10302"/>
              <a:gd name="connsiteX4" fmla="*/ 2077 w 9662"/>
              <a:gd name="connsiteY4" fmla="*/ 786 h 10302"/>
              <a:gd name="connsiteX5" fmla="*/ 3060 w 9662"/>
              <a:gd name="connsiteY5" fmla="*/ 911 h 10302"/>
              <a:gd name="connsiteX6" fmla="*/ 3388 w 9662"/>
              <a:gd name="connsiteY6" fmla="*/ 1055 h 10302"/>
              <a:gd name="connsiteX7" fmla="*/ 4317 w 9662"/>
              <a:gd name="connsiteY7" fmla="*/ 1252 h 10302"/>
              <a:gd name="connsiteX8" fmla="*/ 5410 w 9662"/>
              <a:gd name="connsiteY8" fmla="*/ 1915 h 10302"/>
              <a:gd name="connsiteX9" fmla="*/ 5464 w 9662"/>
              <a:gd name="connsiteY9" fmla="*/ 2757 h 10302"/>
              <a:gd name="connsiteX10" fmla="*/ 5738 w 9662"/>
              <a:gd name="connsiteY10" fmla="*/ 3008 h 10302"/>
              <a:gd name="connsiteX11" fmla="*/ 6503 w 9662"/>
              <a:gd name="connsiteY11" fmla="*/ 3259 h 10302"/>
              <a:gd name="connsiteX12" fmla="*/ 6940 w 9662"/>
              <a:gd name="connsiteY12" fmla="*/ 4836 h 10302"/>
              <a:gd name="connsiteX13" fmla="*/ 7978 w 9662"/>
              <a:gd name="connsiteY13" fmla="*/ 5266 h 10302"/>
              <a:gd name="connsiteX14" fmla="*/ 8142 w 9662"/>
              <a:gd name="connsiteY14" fmla="*/ 6073 h 10302"/>
              <a:gd name="connsiteX15" fmla="*/ 9290 w 9662"/>
              <a:gd name="connsiteY15" fmla="*/ 7703 h 10302"/>
              <a:gd name="connsiteX16" fmla="*/ 9399 w 9662"/>
              <a:gd name="connsiteY16" fmla="*/ 10194 h 10302"/>
              <a:gd name="connsiteX17" fmla="*/ 9016 w 9662"/>
              <a:gd name="connsiteY17" fmla="*/ 10302 h 10302"/>
              <a:gd name="connsiteX0" fmla="*/ 4214 w 9418"/>
              <a:gd name="connsiteY0" fmla="*/ 0 h 10289"/>
              <a:gd name="connsiteX1" fmla="*/ 3796 w 9418"/>
              <a:gd name="connsiteY1" fmla="*/ 289 h 10289"/>
              <a:gd name="connsiteX2" fmla="*/ 97 w 9418"/>
              <a:gd name="connsiteY2" fmla="*/ 773 h 10289"/>
              <a:gd name="connsiteX3" fmla="*/ 1002 w 9418"/>
              <a:gd name="connsiteY3" fmla="*/ 756 h 10289"/>
              <a:gd name="connsiteX4" fmla="*/ 1568 w 9418"/>
              <a:gd name="connsiteY4" fmla="*/ 1052 h 10289"/>
              <a:gd name="connsiteX5" fmla="*/ 2585 w 9418"/>
              <a:gd name="connsiteY5" fmla="*/ 1173 h 10289"/>
              <a:gd name="connsiteX6" fmla="*/ 2925 w 9418"/>
              <a:gd name="connsiteY6" fmla="*/ 1313 h 10289"/>
              <a:gd name="connsiteX7" fmla="*/ 3886 w 9418"/>
              <a:gd name="connsiteY7" fmla="*/ 1504 h 10289"/>
              <a:gd name="connsiteX8" fmla="*/ 5017 w 9418"/>
              <a:gd name="connsiteY8" fmla="*/ 2148 h 10289"/>
              <a:gd name="connsiteX9" fmla="*/ 5073 w 9418"/>
              <a:gd name="connsiteY9" fmla="*/ 2965 h 10289"/>
              <a:gd name="connsiteX10" fmla="*/ 5357 w 9418"/>
              <a:gd name="connsiteY10" fmla="*/ 3209 h 10289"/>
              <a:gd name="connsiteX11" fmla="*/ 6148 w 9418"/>
              <a:gd name="connsiteY11" fmla="*/ 3452 h 10289"/>
              <a:gd name="connsiteX12" fmla="*/ 6601 w 9418"/>
              <a:gd name="connsiteY12" fmla="*/ 4983 h 10289"/>
              <a:gd name="connsiteX13" fmla="*/ 7675 w 9418"/>
              <a:gd name="connsiteY13" fmla="*/ 5401 h 10289"/>
              <a:gd name="connsiteX14" fmla="*/ 7845 w 9418"/>
              <a:gd name="connsiteY14" fmla="*/ 6184 h 10289"/>
              <a:gd name="connsiteX15" fmla="*/ 9033 w 9418"/>
              <a:gd name="connsiteY15" fmla="*/ 7766 h 10289"/>
              <a:gd name="connsiteX16" fmla="*/ 9146 w 9418"/>
              <a:gd name="connsiteY16" fmla="*/ 10184 h 10289"/>
              <a:gd name="connsiteX17" fmla="*/ 8749 w 9418"/>
              <a:gd name="connsiteY17" fmla="*/ 10289 h 10289"/>
              <a:gd name="connsiteX0" fmla="*/ 4373 w 9899"/>
              <a:gd name="connsiteY0" fmla="*/ 0 h 10000"/>
              <a:gd name="connsiteX1" fmla="*/ 3930 w 9899"/>
              <a:gd name="connsiteY1" fmla="*/ 281 h 10000"/>
              <a:gd name="connsiteX2" fmla="*/ 2 w 9899"/>
              <a:gd name="connsiteY2" fmla="*/ 751 h 10000"/>
              <a:gd name="connsiteX3" fmla="*/ 3509 w 9899"/>
              <a:gd name="connsiteY3" fmla="*/ 848 h 10000"/>
              <a:gd name="connsiteX4" fmla="*/ 1564 w 9899"/>
              <a:gd name="connsiteY4" fmla="*/ 1022 h 10000"/>
              <a:gd name="connsiteX5" fmla="*/ 2644 w 9899"/>
              <a:gd name="connsiteY5" fmla="*/ 1140 h 10000"/>
              <a:gd name="connsiteX6" fmla="*/ 3005 w 9899"/>
              <a:gd name="connsiteY6" fmla="*/ 1276 h 10000"/>
              <a:gd name="connsiteX7" fmla="*/ 4025 w 9899"/>
              <a:gd name="connsiteY7" fmla="*/ 1462 h 10000"/>
              <a:gd name="connsiteX8" fmla="*/ 5226 w 9899"/>
              <a:gd name="connsiteY8" fmla="*/ 2088 h 10000"/>
              <a:gd name="connsiteX9" fmla="*/ 5285 w 9899"/>
              <a:gd name="connsiteY9" fmla="*/ 2882 h 10000"/>
              <a:gd name="connsiteX10" fmla="*/ 5587 w 9899"/>
              <a:gd name="connsiteY10" fmla="*/ 3119 h 10000"/>
              <a:gd name="connsiteX11" fmla="*/ 6427 w 9899"/>
              <a:gd name="connsiteY11" fmla="*/ 3355 h 10000"/>
              <a:gd name="connsiteX12" fmla="*/ 6908 w 9899"/>
              <a:gd name="connsiteY12" fmla="*/ 4843 h 10000"/>
              <a:gd name="connsiteX13" fmla="*/ 8048 w 9899"/>
              <a:gd name="connsiteY13" fmla="*/ 5249 h 10000"/>
              <a:gd name="connsiteX14" fmla="*/ 8229 w 9899"/>
              <a:gd name="connsiteY14" fmla="*/ 6010 h 10000"/>
              <a:gd name="connsiteX15" fmla="*/ 9490 w 9899"/>
              <a:gd name="connsiteY15" fmla="*/ 7548 h 10000"/>
              <a:gd name="connsiteX16" fmla="*/ 9610 w 9899"/>
              <a:gd name="connsiteY16" fmla="*/ 9898 h 10000"/>
              <a:gd name="connsiteX17" fmla="*/ 9189 w 9899"/>
              <a:gd name="connsiteY17" fmla="*/ 10000 h 10000"/>
              <a:gd name="connsiteX0" fmla="*/ 2852 w 8434"/>
              <a:gd name="connsiteY0" fmla="*/ 0 h 10000"/>
              <a:gd name="connsiteX1" fmla="*/ 2404 w 8434"/>
              <a:gd name="connsiteY1" fmla="*/ 281 h 10000"/>
              <a:gd name="connsiteX2" fmla="*/ 2362 w 8434"/>
              <a:gd name="connsiteY2" fmla="*/ 600 h 10000"/>
              <a:gd name="connsiteX3" fmla="*/ 1979 w 8434"/>
              <a:gd name="connsiteY3" fmla="*/ 848 h 10000"/>
              <a:gd name="connsiteX4" fmla="*/ 14 w 8434"/>
              <a:gd name="connsiteY4" fmla="*/ 1022 h 10000"/>
              <a:gd name="connsiteX5" fmla="*/ 1105 w 8434"/>
              <a:gd name="connsiteY5" fmla="*/ 1140 h 10000"/>
              <a:gd name="connsiteX6" fmla="*/ 1470 w 8434"/>
              <a:gd name="connsiteY6" fmla="*/ 1276 h 10000"/>
              <a:gd name="connsiteX7" fmla="*/ 2500 w 8434"/>
              <a:gd name="connsiteY7" fmla="*/ 1462 h 10000"/>
              <a:gd name="connsiteX8" fmla="*/ 3713 w 8434"/>
              <a:gd name="connsiteY8" fmla="*/ 2088 h 10000"/>
              <a:gd name="connsiteX9" fmla="*/ 3773 w 8434"/>
              <a:gd name="connsiteY9" fmla="*/ 2882 h 10000"/>
              <a:gd name="connsiteX10" fmla="*/ 4078 w 8434"/>
              <a:gd name="connsiteY10" fmla="*/ 3119 h 10000"/>
              <a:gd name="connsiteX11" fmla="*/ 4927 w 8434"/>
              <a:gd name="connsiteY11" fmla="*/ 3355 h 10000"/>
              <a:gd name="connsiteX12" fmla="*/ 5412 w 8434"/>
              <a:gd name="connsiteY12" fmla="*/ 4843 h 10000"/>
              <a:gd name="connsiteX13" fmla="*/ 6564 w 8434"/>
              <a:gd name="connsiteY13" fmla="*/ 5249 h 10000"/>
              <a:gd name="connsiteX14" fmla="*/ 6747 w 8434"/>
              <a:gd name="connsiteY14" fmla="*/ 6010 h 10000"/>
              <a:gd name="connsiteX15" fmla="*/ 8021 w 8434"/>
              <a:gd name="connsiteY15" fmla="*/ 7548 h 10000"/>
              <a:gd name="connsiteX16" fmla="*/ 8142 w 8434"/>
              <a:gd name="connsiteY16" fmla="*/ 9898 h 10000"/>
              <a:gd name="connsiteX17" fmla="*/ 7717 w 8434"/>
              <a:gd name="connsiteY17" fmla="*/ 10000 h 10000"/>
              <a:gd name="connsiteX0" fmla="*/ 3366 w 9984"/>
              <a:gd name="connsiteY0" fmla="*/ 0 h 10000"/>
              <a:gd name="connsiteX1" fmla="*/ 2834 w 9984"/>
              <a:gd name="connsiteY1" fmla="*/ 281 h 10000"/>
              <a:gd name="connsiteX2" fmla="*/ 2785 w 9984"/>
              <a:gd name="connsiteY2" fmla="*/ 600 h 10000"/>
              <a:gd name="connsiteX3" fmla="*/ 2330 w 9984"/>
              <a:gd name="connsiteY3" fmla="*/ 848 h 10000"/>
              <a:gd name="connsiteX4" fmla="*/ 1 w 9984"/>
              <a:gd name="connsiteY4" fmla="*/ 1022 h 10000"/>
              <a:gd name="connsiteX5" fmla="*/ 2228 w 9984"/>
              <a:gd name="connsiteY5" fmla="*/ 1045 h 10000"/>
              <a:gd name="connsiteX6" fmla="*/ 1294 w 9984"/>
              <a:gd name="connsiteY6" fmla="*/ 1140 h 10000"/>
              <a:gd name="connsiteX7" fmla="*/ 1727 w 9984"/>
              <a:gd name="connsiteY7" fmla="*/ 1276 h 10000"/>
              <a:gd name="connsiteX8" fmla="*/ 2948 w 9984"/>
              <a:gd name="connsiteY8" fmla="*/ 1462 h 10000"/>
              <a:gd name="connsiteX9" fmla="*/ 4386 w 9984"/>
              <a:gd name="connsiteY9" fmla="*/ 2088 h 10000"/>
              <a:gd name="connsiteX10" fmla="*/ 4458 w 9984"/>
              <a:gd name="connsiteY10" fmla="*/ 2882 h 10000"/>
              <a:gd name="connsiteX11" fmla="*/ 4819 w 9984"/>
              <a:gd name="connsiteY11" fmla="*/ 3119 h 10000"/>
              <a:gd name="connsiteX12" fmla="*/ 5826 w 9984"/>
              <a:gd name="connsiteY12" fmla="*/ 3355 h 10000"/>
              <a:gd name="connsiteX13" fmla="*/ 6401 w 9984"/>
              <a:gd name="connsiteY13" fmla="*/ 4843 h 10000"/>
              <a:gd name="connsiteX14" fmla="*/ 7767 w 9984"/>
              <a:gd name="connsiteY14" fmla="*/ 5249 h 10000"/>
              <a:gd name="connsiteX15" fmla="*/ 7984 w 9984"/>
              <a:gd name="connsiteY15" fmla="*/ 6010 h 10000"/>
              <a:gd name="connsiteX16" fmla="*/ 9494 w 9984"/>
              <a:gd name="connsiteY16" fmla="*/ 7548 h 10000"/>
              <a:gd name="connsiteX17" fmla="*/ 9638 w 9984"/>
              <a:gd name="connsiteY17" fmla="*/ 9898 h 10000"/>
              <a:gd name="connsiteX18" fmla="*/ 9134 w 9984"/>
              <a:gd name="connsiteY18" fmla="*/ 10000 h 10000"/>
              <a:gd name="connsiteX0" fmla="*/ 2839 w 10000"/>
              <a:gd name="connsiteY0" fmla="*/ 0 h 9719"/>
              <a:gd name="connsiteX1" fmla="*/ 2789 w 10000"/>
              <a:gd name="connsiteY1" fmla="*/ 319 h 9719"/>
              <a:gd name="connsiteX2" fmla="*/ 2334 w 10000"/>
              <a:gd name="connsiteY2" fmla="*/ 567 h 9719"/>
              <a:gd name="connsiteX3" fmla="*/ 1 w 10000"/>
              <a:gd name="connsiteY3" fmla="*/ 741 h 9719"/>
              <a:gd name="connsiteX4" fmla="*/ 2232 w 10000"/>
              <a:gd name="connsiteY4" fmla="*/ 764 h 9719"/>
              <a:gd name="connsiteX5" fmla="*/ 1296 w 10000"/>
              <a:gd name="connsiteY5" fmla="*/ 859 h 9719"/>
              <a:gd name="connsiteX6" fmla="*/ 1730 w 10000"/>
              <a:gd name="connsiteY6" fmla="*/ 995 h 9719"/>
              <a:gd name="connsiteX7" fmla="*/ 2953 w 10000"/>
              <a:gd name="connsiteY7" fmla="*/ 1181 h 9719"/>
              <a:gd name="connsiteX8" fmla="*/ 4393 w 10000"/>
              <a:gd name="connsiteY8" fmla="*/ 1807 h 9719"/>
              <a:gd name="connsiteX9" fmla="*/ 4465 w 10000"/>
              <a:gd name="connsiteY9" fmla="*/ 2601 h 9719"/>
              <a:gd name="connsiteX10" fmla="*/ 4827 w 10000"/>
              <a:gd name="connsiteY10" fmla="*/ 2838 h 9719"/>
              <a:gd name="connsiteX11" fmla="*/ 5835 w 10000"/>
              <a:gd name="connsiteY11" fmla="*/ 3074 h 9719"/>
              <a:gd name="connsiteX12" fmla="*/ 6411 w 10000"/>
              <a:gd name="connsiteY12" fmla="*/ 4562 h 9719"/>
              <a:gd name="connsiteX13" fmla="*/ 7779 w 10000"/>
              <a:gd name="connsiteY13" fmla="*/ 4968 h 9719"/>
              <a:gd name="connsiteX14" fmla="*/ 7997 w 10000"/>
              <a:gd name="connsiteY14" fmla="*/ 5729 h 9719"/>
              <a:gd name="connsiteX15" fmla="*/ 9509 w 10000"/>
              <a:gd name="connsiteY15" fmla="*/ 7267 h 9719"/>
              <a:gd name="connsiteX16" fmla="*/ 9653 w 10000"/>
              <a:gd name="connsiteY16" fmla="*/ 9617 h 9719"/>
              <a:gd name="connsiteX17" fmla="*/ 9149 w 10000"/>
              <a:gd name="connsiteY17" fmla="*/ 9719 h 9719"/>
              <a:gd name="connsiteX0" fmla="*/ 2789 w 10000"/>
              <a:gd name="connsiteY0" fmla="*/ 0 h 9672"/>
              <a:gd name="connsiteX1" fmla="*/ 2334 w 10000"/>
              <a:gd name="connsiteY1" fmla="*/ 255 h 9672"/>
              <a:gd name="connsiteX2" fmla="*/ 1 w 10000"/>
              <a:gd name="connsiteY2" fmla="*/ 434 h 9672"/>
              <a:gd name="connsiteX3" fmla="*/ 2232 w 10000"/>
              <a:gd name="connsiteY3" fmla="*/ 458 h 9672"/>
              <a:gd name="connsiteX4" fmla="*/ 1296 w 10000"/>
              <a:gd name="connsiteY4" fmla="*/ 556 h 9672"/>
              <a:gd name="connsiteX5" fmla="*/ 1730 w 10000"/>
              <a:gd name="connsiteY5" fmla="*/ 696 h 9672"/>
              <a:gd name="connsiteX6" fmla="*/ 2953 w 10000"/>
              <a:gd name="connsiteY6" fmla="*/ 887 h 9672"/>
              <a:gd name="connsiteX7" fmla="*/ 4393 w 10000"/>
              <a:gd name="connsiteY7" fmla="*/ 1531 h 9672"/>
              <a:gd name="connsiteX8" fmla="*/ 4465 w 10000"/>
              <a:gd name="connsiteY8" fmla="*/ 2348 h 9672"/>
              <a:gd name="connsiteX9" fmla="*/ 4827 w 10000"/>
              <a:gd name="connsiteY9" fmla="*/ 2592 h 9672"/>
              <a:gd name="connsiteX10" fmla="*/ 5835 w 10000"/>
              <a:gd name="connsiteY10" fmla="*/ 2835 h 9672"/>
              <a:gd name="connsiteX11" fmla="*/ 6411 w 10000"/>
              <a:gd name="connsiteY11" fmla="*/ 4366 h 9672"/>
              <a:gd name="connsiteX12" fmla="*/ 7779 w 10000"/>
              <a:gd name="connsiteY12" fmla="*/ 4784 h 9672"/>
              <a:gd name="connsiteX13" fmla="*/ 7997 w 10000"/>
              <a:gd name="connsiteY13" fmla="*/ 5567 h 9672"/>
              <a:gd name="connsiteX14" fmla="*/ 9509 w 10000"/>
              <a:gd name="connsiteY14" fmla="*/ 7149 h 9672"/>
              <a:gd name="connsiteX15" fmla="*/ 9653 w 10000"/>
              <a:gd name="connsiteY15" fmla="*/ 9567 h 9672"/>
              <a:gd name="connsiteX16" fmla="*/ 9149 w 10000"/>
              <a:gd name="connsiteY16" fmla="*/ 9672 h 9672"/>
              <a:gd name="connsiteX0" fmla="*/ 2334 w 10000"/>
              <a:gd name="connsiteY0" fmla="*/ 0 h 9736"/>
              <a:gd name="connsiteX1" fmla="*/ 1 w 10000"/>
              <a:gd name="connsiteY1" fmla="*/ 185 h 9736"/>
              <a:gd name="connsiteX2" fmla="*/ 2232 w 10000"/>
              <a:gd name="connsiteY2" fmla="*/ 210 h 9736"/>
              <a:gd name="connsiteX3" fmla="*/ 1296 w 10000"/>
              <a:gd name="connsiteY3" fmla="*/ 311 h 9736"/>
              <a:gd name="connsiteX4" fmla="*/ 1730 w 10000"/>
              <a:gd name="connsiteY4" fmla="*/ 456 h 9736"/>
              <a:gd name="connsiteX5" fmla="*/ 2953 w 10000"/>
              <a:gd name="connsiteY5" fmla="*/ 653 h 9736"/>
              <a:gd name="connsiteX6" fmla="*/ 4393 w 10000"/>
              <a:gd name="connsiteY6" fmla="*/ 1319 h 9736"/>
              <a:gd name="connsiteX7" fmla="*/ 4465 w 10000"/>
              <a:gd name="connsiteY7" fmla="*/ 2164 h 9736"/>
              <a:gd name="connsiteX8" fmla="*/ 4827 w 10000"/>
              <a:gd name="connsiteY8" fmla="*/ 2416 h 9736"/>
              <a:gd name="connsiteX9" fmla="*/ 5835 w 10000"/>
              <a:gd name="connsiteY9" fmla="*/ 2667 h 9736"/>
              <a:gd name="connsiteX10" fmla="*/ 6411 w 10000"/>
              <a:gd name="connsiteY10" fmla="*/ 4250 h 9736"/>
              <a:gd name="connsiteX11" fmla="*/ 7779 w 10000"/>
              <a:gd name="connsiteY11" fmla="*/ 4682 h 9736"/>
              <a:gd name="connsiteX12" fmla="*/ 7997 w 10000"/>
              <a:gd name="connsiteY12" fmla="*/ 5492 h 9736"/>
              <a:gd name="connsiteX13" fmla="*/ 9509 w 10000"/>
              <a:gd name="connsiteY13" fmla="*/ 7127 h 9736"/>
              <a:gd name="connsiteX14" fmla="*/ 9653 w 10000"/>
              <a:gd name="connsiteY14" fmla="*/ 9627 h 9736"/>
              <a:gd name="connsiteX15" fmla="*/ 9149 w 10000"/>
              <a:gd name="connsiteY15" fmla="*/ 9736 h 9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000" h="9736">
                <a:moveTo>
                  <a:pt x="2334" y="0"/>
                </a:moveTo>
                <a:cubicBezTo>
                  <a:pt x="1870" y="74"/>
                  <a:pt x="18" y="150"/>
                  <a:pt x="1" y="185"/>
                </a:cubicBezTo>
                <a:cubicBezTo>
                  <a:pt x="-16" y="220"/>
                  <a:pt x="2016" y="189"/>
                  <a:pt x="2232" y="210"/>
                </a:cubicBezTo>
                <a:cubicBezTo>
                  <a:pt x="2447" y="231"/>
                  <a:pt x="1112" y="271"/>
                  <a:pt x="1296" y="311"/>
                </a:cubicBezTo>
                <a:cubicBezTo>
                  <a:pt x="1512" y="311"/>
                  <a:pt x="1730" y="456"/>
                  <a:pt x="1730" y="456"/>
                </a:cubicBezTo>
                <a:lnTo>
                  <a:pt x="2953" y="653"/>
                </a:lnTo>
                <a:cubicBezTo>
                  <a:pt x="2953" y="653"/>
                  <a:pt x="4250" y="1103"/>
                  <a:pt x="4393" y="1319"/>
                </a:cubicBezTo>
                <a:cubicBezTo>
                  <a:pt x="4610" y="1535"/>
                  <a:pt x="4610" y="1984"/>
                  <a:pt x="4465" y="2164"/>
                </a:cubicBezTo>
                <a:cubicBezTo>
                  <a:pt x="4322" y="2325"/>
                  <a:pt x="4827" y="2416"/>
                  <a:pt x="4827" y="2416"/>
                </a:cubicBezTo>
                <a:cubicBezTo>
                  <a:pt x="4827" y="2416"/>
                  <a:pt x="5690" y="2505"/>
                  <a:pt x="5835" y="2667"/>
                </a:cubicBezTo>
                <a:cubicBezTo>
                  <a:pt x="5979" y="2847"/>
                  <a:pt x="6195" y="4341"/>
                  <a:pt x="6411" y="4250"/>
                </a:cubicBezTo>
                <a:cubicBezTo>
                  <a:pt x="6628" y="4143"/>
                  <a:pt x="7923" y="4610"/>
                  <a:pt x="7779" y="4682"/>
                </a:cubicBezTo>
                <a:cubicBezTo>
                  <a:pt x="7708" y="4755"/>
                  <a:pt x="7853" y="5366"/>
                  <a:pt x="7997" y="5492"/>
                </a:cubicBezTo>
                <a:cubicBezTo>
                  <a:pt x="8069" y="5617"/>
                  <a:pt x="9294" y="6805"/>
                  <a:pt x="9509" y="7127"/>
                </a:cubicBezTo>
                <a:cubicBezTo>
                  <a:pt x="9653" y="7452"/>
                  <a:pt x="10447" y="9376"/>
                  <a:pt x="9653" y="9627"/>
                </a:cubicBezTo>
                <a:cubicBezTo>
                  <a:pt x="9509" y="9664"/>
                  <a:pt x="9365" y="9700"/>
                  <a:pt x="9149" y="9736"/>
                </a:cubicBezTo>
              </a:path>
            </a:pathLst>
          </a:custGeom>
          <a:noFill/>
          <a:ln w="33338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7" name="Freeform 23"/>
          <p:cNvSpPr>
            <a:spLocks/>
          </p:cNvSpPr>
          <p:nvPr/>
        </p:nvSpPr>
        <p:spPr bwMode="auto">
          <a:xfrm rot="1270162">
            <a:off x="1486242" y="5755714"/>
            <a:ext cx="1030853" cy="313639"/>
          </a:xfrm>
          <a:custGeom>
            <a:avLst/>
            <a:gdLst>
              <a:gd name="T0" fmla="*/ 265 w 265"/>
              <a:gd name="T1" fmla="*/ 27 h 117"/>
              <a:gd name="T2" fmla="*/ 248 w 265"/>
              <a:gd name="T3" fmla="*/ 10 h 117"/>
              <a:gd name="T4" fmla="*/ 161 w 265"/>
              <a:gd name="T5" fmla="*/ 17 h 117"/>
              <a:gd name="T6" fmla="*/ 48 w 265"/>
              <a:gd name="T7" fmla="*/ 78 h 117"/>
              <a:gd name="T8" fmla="*/ 0 w 265"/>
              <a:gd name="T9" fmla="*/ 115 h 117"/>
              <a:gd name="T10" fmla="*/ 9 w 265"/>
              <a:gd name="T11" fmla="*/ 117 h 117"/>
              <a:gd name="connsiteX0" fmla="*/ 10253 w 10253"/>
              <a:gd name="connsiteY0" fmla="*/ 1086 h 9408"/>
              <a:gd name="connsiteX1" fmla="*/ 9358 w 10253"/>
              <a:gd name="connsiteY1" fmla="*/ 263 h 9408"/>
              <a:gd name="connsiteX2" fmla="*/ 6075 w 10253"/>
              <a:gd name="connsiteY2" fmla="*/ 861 h 9408"/>
              <a:gd name="connsiteX3" fmla="*/ 1811 w 10253"/>
              <a:gd name="connsiteY3" fmla="*/ 6075 h 9408"/>
              <a:gd name="connsiteX4" fmla="*/ 0 w 10253"/>
              <a:gd name="connsiteY4" fmla="*/ 9237 h 9408"/>
              <a:gd name="connsiteX5" fmla="*/ 340 w 10253"/>
              <a:gd name="connsiteY5" fmla="*/ 9408 h 9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53" h="9408">
                <a:moveTo>
                  <a:pt x="10253" y="1086"/>
                </a:moveTo>
                <a:cubicBezTo>
                  <a:pt x="9951" y="744"/>
                  <a:pt x="10054" y="301"/>
                  <a:pt x="9358" y="263"/>
                </a:cubicBezTo>
                <a:cubicBezTo>
                  <a:pt x="8662" y="226"/>
                  <a:pt x="7396" y="-592"/>
                  <a:pt x="6075" y="861"/>
                </a:cubicBezTo>
                <a:cubicBezTo>
                  <a:pt x="4755" y="2399"/>
                  <a:pt x="2717" y="4536"/>
                  <a:pt x="1811" y="6075"/>
                </a:cubicBezTo>
                <a:cubicBezTo>
                  <a:pt x="906" y="7528"/>
                  <a:pt x="0" y="9237"/>
                  <a:pt x="0" y="9237"/>
                </a:cubicBezTo>
                <a:lnTo>
                  <a:pt x="340" y="9408"/>
                </a:lnTo>
              </a:path>
            </a:pathLst>
          </a:custGeom>
          <a:noFill/>
          <a:ln w="33338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" name="Freeform 25"/>
          <p:cNvSpPr>
            <a:spLocks/>
          </p:cNvSpPr>
          <p:nvPr/>
        </p:nvSpPr>
        <p:spPr bwMode="auto">
          <a:xfrm rot="1672975">
            <a:off x="994381" y="4728513"/>
            <a:ext cx="1205528" cy="1075208"/>
          </a:xfrm>
          <a:custGeom>
            <a:avLst/>
            <a:gdLst>
              <a:gd name="T0" fmla="*/ 0 w 319"/>
              <a:gd name="T1" fmla="*/ 362 h 362"/>
              <a:gd name="T2" fmla="*/ 149 w 319"/>
              <a:gd name="T3" fmla="*/ 244 h 362"/>
              <a:gd name="T4" fmla="*/ 264 w 319"/>
              <a:gd name="T5" fmla="*/ 131 h 362"/>
              <a:gd name="T6" fmla="*/ 309 w 319"/>
              <a:gd name="T7" fmla="*/ 35 h 362"/>
              <a:gd name="T8" fmla="*/ 301 w 319"/>
              <a:gd name="T9" fmla="*/ 1 h 362"/>
              <a:gd name="T10" fmla="*/ 306 w 319"/>
              <a:gd name="T11" fmla="*/ 2 h 362"/>
              <a:gd name="connsiteX0" fmla="*/ 0 w 9957"/>
              <a:gd name="connsiteY0" fmla="*/ 10436 h 10436"/>
              <a:gd name="connsiteX1" fmla="*/ 4878 w 9957"/>
              <a:gd name="connsiteY1" fmla="*/ 6731 h 10436"/>
              <a:gd name="connsiteX2" fmla="*/ 8483 w 9957"/>
              <a:gd name="connsiteY2" fmla="*/ 3610 h 10436"/>
              <a:gd name="connsiteX3" fmla="*/ 9894 w 9957"/>
              <a:gd name="connsiteY3" fmla="*/ 958 h 10436"/>
              <a:gd name="connsiteX4" fmla="*/ 9643 w 9957"/>
              <a:gd name="connsiteY4" fmla="*/ 19 h 10436"/>
              <a:gd name="connsiteX5" fmla="*/ 9799 w 9957"/>
              <a:gd name="connsiteY5" fmla="*/ 46 h 10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957" h="10436">
                <a:moveTo>
                  <a:pt x="0" y="10436"/>
                </a:moveTo>
                <a:cubicBezTo>
                  <a:pt x="752" y="9884"/>
                  <a:pt x="4251" y="7146"/>
                  <a:pt x="4878" y="6731"/>
                </a:cubicBezTo>
                <a:cubicBezTo>
                  <a:pt x="5568" y="6262"/>
                  <a:pt x="7668" y="4853"/>
                  <a:pt x="8483" y="3610"/>
                </a:cubicBezTo>
                <a:cubicBezTo>
                  <a:pt x="9298" y="2367"/>
                  <a:pt x="10207" y="1427"/>
                  <a:pt x="9894" y="958"/>
                </a:cubicBezTo>
                <a:cubicBezTo>
                  <a:pt x="9611" y="461"/>
                  <a:pt x="9392" y="157"/>
                  <a:pt x="9643" y="19"/>
                </a:cubicBezTo>
                <a:cubicBezTo>
                  <a:pt x="9674" y="-9"/>
                  <a:pt x="9737" y="-9"/>
                  <a:pt x="9799" y="46"/>
                </a:cubicBezTo>
              </a:path>
            </a:pathLst>
          </a:custGeom>
          <a:noFill/>
          <a:ln w="33338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9" name="Freeform 26"/>
          <p:cNvSpPr>
            <a:spLocks/>
          </p:cNvSpPr>
          <p:nvPr/>
        </p:nvSpPr>
        <p:spPr bwMode="auto">
          <a:xfrm rot="1158416">
            <a:off x="389913" y="5525673"/>
            <a:ext cx="635091" cy="659494"/>
          </a:xfrm>
          <a:custGeom>
            <a:avLst/>
            <a:gdLst>
              <a:gd name="T0" fmla="*/ 145 w 145"/>
              <a:gd name="T1" fmla="*/ 74 h 118"/>
              <a:gd name="T2" fmla="*/ 90 w 145"/>
              <a:gd name="T3" fmla="*/ 118 h 118"/>
              <a:gd name="T4" fmla="*/ 32 w 145"/>
              <a:gd name="T5" fmla="*/ 79 h 118"/>
              <a:gd name="T6" fmla="*/ 4 w 145"/>
              <a:gd name="T7" fmla="*/ 4 h 118"/>
              <a:gd name="T8" fmla="*/ 10 w 145"/>
              <a:gd name="T9" fmla="*/ 0 h 118"/>
              <a:gd name="connsiteX0" fmla="*/ 9736 w 9736"/>
              <a:gd name="connsiteY0" fmla="*/ 15853 h 19582"/>
              <a:gd name="connsiteX1" fmla="*/ 5943 w 9736"/>
              <a:gd name="connsiteY1" fmla="*/ 19582 h 19582"/>
              <a:gd name="connsiteX2" fmla="*/ 1943 w 9736"/>
              <a:gd name="connsiteY2" fmla="*/ 16277 h 19582"/>
              <a:gd name="connsiteX3" fmla="*/ 12 w 9736"/>
              <a:gd name="connsiteY3" fmla="*/ 9921 h 19582"/>
              <a:gd name="connsiteX4" fmla="*/ 2253 w 9736"/>
              <a:gd name="connsiteY4" fmla="*/ 0 h 19582"/>
              <a:gd name="connsiteX0" fmla="*/ 10071 w 10071"/>
              <a:gd name="connsiteY0" fmla="*/ 8096 h 10000"/>
              <a:gd name="connsiteX1" fmla="*/ 6175 w 10071"/>
              <a:gd name="connsiteY1" fmla="*/ 10000 h 10000"/>
              <a:gd name="connsiteX2" fmla="*/ 2067 w 10071"/>
              <a:gd name="connsiteY2" fmla="*/ 8312 h 10000"/>
              <a:gd name="connsiteX3" fmla="*/ 0 w 10071"/>
              <a:gd name="connsiteY3" fmla="*/ 3756 h 10000"/>
              <a:gd name="connsiteX4" fmla="*/ 2385 w 10071"/>
              <a:gd name="connsiteY4" fmla="*/ 0 h 10000"/>
              <a:gd name="connsiteX0" fmla="*/ 10063 w 10063"/>
              <a:gd name="connsiteY0" fmla="*/ 8096 h 10000"/>
              <a:gd name="connsiteX1" fmla="*/ 6167 w 10063"/>
              <a:gd name="connsiteY1" fmla="*/ 10000 h 10000"/>
              <a:gd name="connsiteX2" fmla="*/ 2059 w 10063"/>
              <a:gd name="connsiteY2" fmla="*/ 8312 h 10000"/>
              <a:gd name="connsiteX3" fmla="*/ 0 w 10063"/>
              <a:gd name="connsiteY3" fmla="*/ 4061 h 10000"/>
              <a:gd name="connsiteX4" fmla="*/ 2377 w 10063"/>
              <a:gd name="connsiteY4" fmla="*/ 0 h 10000"/>
              <a:gd name="connsiteX0" fmla="*/ 11577 w 11577"/>
              <a:gd name="connsiteY0" fmla="*/ 8096 h 10000"/>
              <a:gd name="connsiteX1" fmla="*/ 7681 w 11577"/>
              <a:gd name="connsiteY1" fmla="*/ 10000 h 10000"/>
              <a:gd name="connsiteX2" fmla="*/ 3573 w 11577"/>
              <a:gd name="connsiteY2" fmla="*/ 8312 h 10000"/>
              <a:gd name="connsiteX3" fmla="*/ 0 w 11577"/>
              <a:gd name="connsiteY3" fmla="*/ 3466 h 10000"/>
              <a:gd name="connsiteX4" fmla="*/ 3891 w 11577"/>
              <a:gd name="connsiteY4" fmla="*/ 0 h 10000"/>
              <a:gd name="connsiteX0" fmla="*/ 11577 w 11577"/>
              <a:gd name="connsiteY0" fmla="*/ 8096 h 10001"/>
              <a:gd name="connsiteX1" fmla="*/ 7681 w 11577"/>
              <a:gd name="connsiteY1" fmla="*/ 10000 h 10001"/>
              <a:gd name="connsiteX2" fmla="*/ 3110 w 11577"/>
              <a:gd name="connsiteY2" fmla="*/ 7798 h 10001"/>
              <a:gd name="connsiteX3" fmla="*/ 0 w 11577"/>
              <a:gd name="connsiteY3" fmla="*/ 3466 h 10001"/>
              <a:gd name="connsiteX4" fmla="*/ 3891 w 11577"/>
              <a:gd name="connsiteY4" fmla="*/ 0 h 10001"/>
              <a:gd name="connsiteX0" fmla="*/ 11510 w 11510"/>
              <a:gd name="connsiteY0" fmla="*/ 7396 h 10002"/>
              <a:gd name="connsiteX1" fmla="*/ 7681 w 11510"/>
              <a:gd name="connsiteY1" fmla="*/ 10000 h 10002"/>
              <a:gd name="connsiteX2" fmla="*/ 3110 w 11510"/>
              <a:gd name="connsiteY2" fmla="*/ 7798 h 10002"/>
              <a:gd name="connsiteX3" fmla="*/ 0 w 11510"/>
              <a:gd name="connsiteY3" fmla="*/ 3466 h 10002"/>
              <a:gd name="connsiteX4" fmla="*/ 3891 w 11510"/>
              <a:gd name="connsiteY4" fmla="*/ 0 h 10002"/>
              <a:gd name="connsiteX0" fmla="*/ 11853 w 11853"/>
              <a:gd name="connsiteY0" fmla="*/ 7119 h 10007"/>
              <a:gd name="connsiteX1" fmla="*/ 7681 w 11853"/>
              <a:gd name="connsiteY1" fmla="*/ 10000 h 10007"/>
              <a:gd name="connsiteX2" fmla="*/ 3110 w 11853"/>
              <a:gd name="connsiteY2" fmla="*/ 7798 h 10007"/>
              <a:gd name="connsiteX3" fmla="*/ 0 w 11853"/>
              <a:gd name="connsiteY3" fmla="*/ 3466 h 10007"/>
              <a:gd name="connsiteX4" fmla="*/ 3891 w 11853"/>
              <a:gd name="connsiteY4" fmla="*/ 0 h 10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53" h="10007">
                <a:moveTo>
                  <a:pt x="11853" y="7119"/>
                </a:moveTo>
                <a:cubicBezTo>
                  <a:pt x="10554" y="7754"/>
                  <a:pt x="9138" y="9887"/>
                  <a:pt x="7681" y="10000"/>
                </a:cubicBezTo>
                <a:cubicBezTo>
                  <a:pt x="6224" y="10113"/>
                  <a:pt x="4390" y="8887"/>
                  <a:pt x="3110" y="7798"/>
                </a:cubicBezTo>
                <a:cubicBezTo>
                  <a:pt x="1830" y="6709"/>
                  <a:pt x="0" y="3466"/>
                  <a:pt x="0" y="3466"/>
                </a:cubicBezTo>
                <a:cubicBezTo>
                  <a:pt x="0" y="3466"/>
                  <a:pt x="3608" y="86"/>
                  <a:pt x="3891" y="0"/>
                </a:cubicBezTo>
              </a:path>
            </a:pathLst>
          </a:custGeom>
          <a:noFill/>
          <a:ln w="33338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0" name="Freeform 27"/>
          <p:cNvSpPr>
            <a:spLocks/>
          </p:cNvSpPr>
          <p:nvPr/>
        </p:nvSpPr>
        <p:spPr bwMode="auto">
          <a:xfrm>
            <a:off x="937684" y="6042794"/>
            <a:ext cx="516467" cy="950913"/>
          </a:xfrm>
          <a:custGeom>
            <a:avLst/>
            <a:gdLst>
              <a:gd name="T0" fmla="*/ 135 w 136"/>
              <a:gd name="T1" fmla="*/ 334 h 334"/>
              <a:gd name="T2" fmla="*/ 132 w 136"/>
              <a:gd name="T3" fmla="*/ 301 h 334"/>
              <a:gd name="T4" fmla="*/ 134 w 136"/>
              <a:gd name="T5" fmla="*/ 256 h 334"/>
              <a:gd name="T6" fmla="*/ 129 w 136"/>
              <a:gd name="T7" fmla="*/ 223 h 334"/>
              <a:gd name="T8" fmla="*/ 135 w 136"/>
              <a:gd name="T9" fmla="*/ 201 h 334"/>
              <a:gd name="T10" fmla="*/ 123 w 136"/>
              <a:gd name="T11" fmla="*/ 195 h 334"/>
              <a:gd name="T12" fmla="*/ 104 w 136"/>
              <a:gd name="T13" fmla="*/ 118 h 334"/>
              <a:gd name="T14" fmla="*/ 105 w 136"/>
              <a:gd name="T15" fmla="*/ 108 h 334"/>
              <a:gd name="T16" fmla="*/ 50 w 136"/>
              <a:gd name="T17" fmla="*/ 67 h 334"/>
              <a:gd name="T18" fmla="*/ 42 w 136"/>
              <a:gd name="T19" fmla="*/ 30 h 334"/>
              <a:gd name="T20" fmla="*/ 38 w 136"/>
              <a:gd name="T21" fmla="*/ 19 h 334"/>
              <a:gd name="T22" fmla="*/ 28 w 136"/>
              <a:gd name="T23" fmla="*/ 21 h 334"/>
              <a:gd name="T24" fmla="*/ 7 w 136"/>
              <a:gd name="T25" fmla="*/ 0 h 334"/>
              <a:gd name="T26" fmla="*/ 0 w 136"/>
              <a:gd name="T27" fmla="*/ 5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6" h="334">
                <a:moveTo>
                  <a:pt x="135" y="334"/>
                </a:moveTo>
                <a:cubicBezTo>
                  <a:pt x="134" y="324"/>
                  <a:pt x="133" y="306"/>
                  <a:pt x="132" y="301"/>
                </a:cubicBezTo>
                <a:cubicBezTo>
                  <a:pt x="130" y="293"/>
                  <a:pt x="131" y="266"/>
                  <a:pt x="134" y="256"/>
                </a:cubicBezTo>
                <a:cubicBezTo>
                  <a:pt x="136" y="245"/>
                  <a:pt x="130" y="229"/>
                  <a:pt x="129" y="223"/>
                </a:cubicBezTo>
                <a:cubicBezTo>
                  <a:pt x="128" y="217"/>
                  <a:pt x="135" y="201"/>
                  <a:pt x="135" y="201"/>
                </a:cubicBezTo>
                <a:cubicBezTo>
                  <a:pt x="123" y="195"/>
                  <a:pt x="123" y="195"/>
                  <a:pt x="123" y="195"/>
                </a:cubicBezTo>
                <a:cubicBezTo>
                  <a:pt x="104" y="118"/>
                  <a:pt x="104" y="118"/>
                  <a:pt x="104" y="118"/>
                </a:cubicBezTo>
                <a:cubicBezTo>
                  <a:pt x="105" y="108"/>
                  <a:pt x="105" y="108"/>
                  <a:pt x="105" y="108"/>
                </a:cubicBezTo>
                <a:cubicBezTo>
                  <a:pt x="105" y="108"/>
                  <a:pt x="58" y="75"/>
                  <a:pt x="50" y="67"/>
                </a:cubicBezTo>
                <a:cubicBezTo>
                  <a:pt x="42" y="58"/>
                  <a:pt x="43" y="35"/>
                  <a:pt x="42" y="30"/>
                </a:cubicBezTo>
                <a:cubicBezTo>
                  <a:pt x="41" y="25"/>
                  <a:pt x="38" y="19"/>
                  <a:pt x="38" y="19"/>
                </a:cubicBezTo>
                <a:cubicBezTo>
                  <a:pt x="28" y="21"/>
                  <a:pt x="28" y="21"/>
                  <a:pt x="28" y="21"/>
                </a:cubicBezTo>
                <a:cubicBezTo>
                  <a:pt x="7" y="0"/>
                  <a:pt x="7" y="0"/>
                  <a:pt x="7" y="0"/>
                </a:cubicBezTo>
                <a:cubicBezTo>
                  <a:pt x="0" y="5"/>
                  <a:pt x="0" y="5"/>
                  <a:pt x="0" y="5"/>
                </a:cubicBezTo>
              </a:path>
            </a:pathLst>
          </a:custGeom>
          <a:noFill/>
          <a:ln w="33338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" name="Freeform 28"/>
          <p:cNvSpPr>
            <a:spLocks/>
          </p:cNvSpPr>
          <p:nvPr/>
        </p:nvSpPr>
        <p:spPr bwMode="auto">
          <a:xfrm>
            <a:off x="-48683" y="6757168"/>
            <a:ext cx="1498600" cy="276225"/>
          </a:xfrm>
          <a:custGeom>
            <a:avLst/>
            <a:gdLst>
              <a:gd name="T0" fmla="*/ 0 w 395"/>
              <a:gd name="T1" fmla="*/ 13 h 97"/>
              <a:gd name="T2" fmla="*/ 86 w 395"/>
              <a:gd name="T3" fmla="*/ 4 h 97"/>
              <a:gd name="T4" fmla="*/ 147 w 395"/>
              <a:gd name="T5" fmla="*/ 7 h 97"/>
              <a:gd name="T6" fmla="*/ 204 w 395"/>
              <a:gd name="T7" fmla="*/ 6 h 97"/>
              <a:gd name="T8" fmla="*/ 283 w 395"/>
              <a:gd name="T9" fmla="*/ 53 h 97"/>
              <a:gd name="T10" fmla="*/ 375 w 395"/>
              <a:gd name="T11" fmla="*/ 96 h 97"/>
              <a:gd name="T12" fmla="*/ 395 w 395"/>
              <a:gd name="T13" fmla="*/ 91 h 97"/>
              <a:gd name="T14" fmla="*/ 395 w 395"/>
              <a:gd name="T15" fmla="*/ 83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5" h="97">
                <a:moveTo>
                  <a:pt x="0" y="13"/>
                </a:moveTo>
                <a:cubicBezTo>
                  <a:pt x="22" y="12"/>
                  <a:pt x="76" y="8"/>
                  <a:pt x="86" y="4"/>
                </a:cubicBezTo>
                <a:cubicBezTo>
                  <a:pt x="98" y="0"/>
                  <a:pt x="140" y="6"/>
                  <a:pt x="147" y="7"/>
                </a:cubicBezTo>
                <a:cubicBezTo>
                  <a:pt x="154" y="8"/>
                  <a:pt x="199" y="6"/>
                  <a:pt x="204" y="6"/>
                </a:cubicBezTo>
                <a:cubicBezTo>
                  <a:pt x="209" y="6"/>
                  <a:pt x="274" y="49"/>
                  <a:pt x="283" y="53"/>
                </a:cubicBezTo>
                <a:cubicBezTo>
                  <a:pt x="292" y="57"/>
                  <a:pt x="372" y="97"/>
                  <a:pt x="375" y="96"/>
                </a:cubicBezTo>
                <a:cubicBezTo>
                  <a:pt x="378" y="96"/>
                  <a:pt x="395" y="91"/>
                  <a:pt x="395" y="91"/>
                </a:cubicBezTo>
                <a:cubicBezTo>
                  <a:pt x="395" y="91"/>
                  <a:pt x="395" y="88"/>
                  <a:pt x="395" y="83"/>
                </a:cubicBezTo>
              </a:path>
            </a:pathLst>
          </a:custGeom>
          <a:noFill/>
          <a:ln w="33338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" name="Freeform 24"/>
          <p:cNvSpPr>
            <a:spLocks/>
          </p:cNvSpPr>
          <p:nvPr/>
        </p:nvSpPr>
        <p:spPr bwMode="auto">
          <a:xfrm rot="1818712">
            <a:off x="2144232" y="5076197"/>
            <a:ext cx="740833" cy="790575"/>
          </a:xfrm>
          <a:custGeom>
            <a:avLst/>
            <a:gdLst>
              <a:gd name="T0" fmla="*/ 0 w 195"/>
              <a:gd name="T1" fmla="*/ 0 h 278"/>
              <a:gd name="T2" fmla="*/ 101 w 195"/>
              <a:gd name="T3" fmla="*/ 118 h 278"/>
              <a:gd name="T4" fmla="*/ 191 w 195"/>
              <a:gd name="T5" fmla="*/ 256 h 278"/>
              <a:gd name="T6" fmla="*/ 186 w 195"/>
              <a:gd name="T7" fmla="*/ 276 h 278"/>
              <a:gd name="T8" fmla="*/ 183 w 195"/>
              <a:gd name="T9" fmla="*/ 276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" h="278">
                <a:moveTo>
                  <a:pt x="0" y="0"/>
                </a:moveTo>
                <a:cubicBezTo>
                  <a:pt x="19" y="13"/>
                  <a:pt x="91" y="102"/>
                  <a:pt x="101" y="118"/>
                </a:cubicBezTo>
                <a:cubicBezTo>
                  <a:pt x="112" y="135"/>
                  <a:pt x="187" y="242"/>
                  <a:pt x="191" y="256"/>
                </a:cubicBezTo>
                <a:cubicBezTo>
                  <a:pt x="195" y="271"/>
                  <a:pt x="195" y="278"/>
                  <a:pt x="186" y="276"/>
                </a:cubicBezTo>
                <a:cubicBezTo>
                  <a:pt x="185" y="276"/>
                  <a:pt x="184" y="276"/>
                  <a:pt x="183" y="276"/>
                </a:cubicBezTo>
              </a:path>
            </a:pathLst>
          </a:custGeom>
          <a:noFill/>
          <a:ln w="33338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63" name="直接连接符 62"/>
          <p:cNvCxnSpPr/>
          <p:nvPr/>
        </p:nvCxnSpPr>
        <p:spPr>
          <a:xfrm flipV="1">
            <a:off x="2533954" y="4221088"/>
            <a:ext cx="1353801" cy="686896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V="1">
            <a:off x="2679379" y="4856332"/>
            <a:ext cx="876991" cy="243167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2690515" y="5729155"/>
            <a:ext cx="876991" cy="243167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2659997" y="5952728"/>
            <a:ext cx="1353801" cy="686896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3558485"/>
      </p:ext>
    </p:extLst>
  </p:cSld>
  <p:clrMapOvr>
    <a:masterClrMapping/>
  </p:clrMapOvr>
  <p:transition spd="slow" advTm="6913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00"/>
                            </p:stCondLst>
                            <p:childTnLst>
                              <p:par>
                                <p:cTn id="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8" presetClass="entr" presetSubtype="9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9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2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2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450"/>
                            </p:stCondLst>
                            <p:childTnLst>
                              <p:par>
                                <p:cTn id="1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7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950"/>
                            </p:stCondLst>
                            <p:childTnLst>
                              <p:par>
                                <p:cTn id="123" presetID="0" presetClass="pat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7.40741E-7 L 0.05573 -0.0037 " pathEditMode="relative" rAng="0" ptsTypes="AA">
                                      <p:cBhvr>
                                        <p:cTn id="12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8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54" grpId="0"/>
      <p:bldP spid="54" grpId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-110885" y="2464102"/>
            <a:ext cx="12600000" cy="0"/>
          </a:xfrm>
          <a:custGeom>
            <a:avLst/>
            <a:gdLst>
              <a:gd name="connsiteX0" fmla="*/ 0 w 1844565"/>
              <a:gd name="connsiteY0" fmla="*/ 0 h 0"/>
              <a:gd name="connsiteX1" fmla="*/ 1844565 w 184456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44565">
                <a:moveTo>
                  <a:pt x="0" y="0"/>
                </a:moveTo>
                <a:lnTo>
                  <a:pt x="1844565" y="0"/>
                </a:lnTo>
              </a:path>
            </a:pathLst>
          </a:cu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-296562"/>
            <a:ext cx="2903838" cy="54369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398492" y="1691620"/>
            <a:ext cx="15696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spc="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探索</a:t>
            </a:r>
            <a:endParaRPr lang="zh-CN" altLang="en-US" sz="4800" b="1" spc="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83125" y="1688683"/>
            <a:ext cx="15696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spc="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未知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451600" y="1682493"/>
            <a:ext cx="15696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spc="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无尽</a:t>
            </a:r>
            <a:endParaRPr lang="zh-CN" altLang="en-US" sz="4800" b="1" spc="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56930" y="1662133"/>
            <a:ext cx="15696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spc="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渴望</a:t>
            </a:r>
          </a:p>
        </p:txBody>
      </p:sp>
      <p:sp>
        <p:nvSpPr>
          <p:cNvPr id="8" name="矩形 7"/>
          <p:cNvSpPr/>
          <p:nvPr/>
        </p:nvSpPr>
        <p:spPr>
          <a:xfrm>
            <a:off x="2914650" y="2519680"/>
            <a:ext cx="3536950" cy="1000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4084954" y="2549881"/>
            <a:ext cx="509947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 b="1" spc="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800" b="0" spc="300" dirty="0" smtClean="0">
                <a:solidFill>
                  <a:schemeClr val="bg1">
                    <a:lumMod val="50000"/>
                  </a:schemeClr>
                </a:solidFill>
              </a:rPr>
              <a:t>这里为你提供的不只是兴趣 </a:t>
            </a:r>
            <a:endParaRPr lang="en-US" altLang="zh-CN" sz="2800" b="0" spc="3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zh-CN" altLang="en-US" sz="2800" b="0" spc="300" dirty="0" smtClean="0">
                <a:solidFill>
                  <a:schemeClr val="bg1">
                    <a:lumMod val="50000"/>
                  </a:schemeClr>
                </a:solidFill>
              </a:rPr>
              <a:t>更是知识与梦想</a:t>
            </a:r>
            <a:r>
              <a:rPr lang="en-US" altLang="zh-CN" sz="2800" b="0" spc="300" dirty="0" smtClean="0">
                <a:solidFill>
                  <a:schemeClr val="bg1">
                    <a:lumMod val="50000"/>
                  </a:schemeClr>
                </a:solidFill>
              </a:rPr>
              <a:t>……</a:t>
            </a:r>
            <a:endParaRPr lang="zh-CN" altLang="en-US" sz="2800" b="0" spc="3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3867673" y="2835563"/>
            <a:ext cx="90000" cy="90000"/>
          </a:xfrm>
          <a:prstGeom prst="chevron">
            <a:avLst>
              <a:gd name="adj" fmla="val 4980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3769564" y="2835563"/>
            <a:ext cx="90000" cy="90000"/>
          </a:xfrm>
          <a:prstGeom prst="chevron">
            <a:avLst>
              <a:gd name="adj" fmla="val 4980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燕尾形 11"/>
          <p:cNvSpPr/>
          <p:nvPr/>
        </p:nvSpPr>
        <p:spPr>
          <a:xfrm>
            <a:off x="3671457" y="2835563"/>
            <a:ext cx="90000" cy="90000"/>
          </a:xfrm>
          <a:prstGeom prst="chevron">
            <a:avLst>
              <a:gd name="adj" fmla="val 4980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3573350" y="2835563"/>
            <a:ext cx="90000" cy="90000"/>
          </a:xfrm>
          <a:prstGeom prst="chevron">
            <a:avLst>
              <a:gd name="adj" fmla="val 4980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燕尾形 13"/>
          <p:cNvSpPr/>
          <p:nvPr/>
        </p:nvSpPr>
        <p:spPr>
          <a:xfrm>
            <a:off x="3475243" y="2835563"/>
            <a:ext cx="90000" cy="90000"/>
          </a:xfrm>
          <a:prstGeom prst="chevron">
            <a:avLst>
              <a:gd name="adj" fmla="val 4980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燕尾形 14"/>
          <p:cNvSpPr/>
          <p:nvPr/>
        </p:nvSpPr>
        <p:spPr>
          <a:xfrm>
            <a:off x="9635427" y="2835563"/>
            <a:ext cx="90000" cy="90000"/>
          </a:xfrm>
          <a:prstGeom prst="chevron">
            <a:avLst>
              <a:gd name="adj" fmla="val 4980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燕尾形 15"/>
          <p:cNvSpPr/>
          <p:nvPr/>
        </p:nvSpPr>
        <p:spPr>
          <a:xfrm>
            <a:off x="9537318" y="2835563"/>
            <a:ext cx="90000" cy="90000"/>
          </a:xfrm>
          <a:prstGeom prst="chevron">
            <a:avLst>
              <a:gd name="adj" fmla="val 4980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燕尾形 16"/>
          <p:cNvSpPr/>
          <p:nvPr/>
        </p:nvSpPr>
        <p:spPr>
          <a:xfrm>
            <a:off x="9439211" y="2835563"/>
            <a:ext cx="90000" cy="90000"/>
          </a:xfrm>
          <a:prstGeom prst="chevron">
            <a:avLst>
              <a:gd name="adj" fmla="val 4980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燕尾形 17"/>
          <p:cNvSpPr/>
          <p:nvPr/>
        </p:nvSpPr>
        <p:spPr>
          <a:xfrm>
            <a:off x="9341104" y="2835563"/>
            <a:ext cx="90000" cy="90000"/>
          </a:xfrm>
          <a:prstGeom prst="chevron">
            <a:avLst>
              <a:gd name="adj" fmla="val 4980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燕尾形 18"/>
          <p:cNvSpPr/>
          <p:nvPr/>
        </p:nvSpPr>
        <p:spPr>
          <a:xfrm>
            <a:off x="9242997" y="2835563"/>
            <a:ext cx="90000" cy="90000"/>
          </a:xfrm>
          <a:prstGeom prst="chevron">
            <a:avLst>
              <a:gd name="adj" fmla="val 4980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333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4738">
        <p14:pan/>
      </p:transition>
    </mc:Choice>
    <mc:Fallback xmlns="">
      <p:transition spd="med" advClick="0" advTm="473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5" presetClass="path" presetSubtype="0" fill="hold" grpId="1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54167E-6 4.07407E-6 L -0.02356 -0.00047 " pathEditMode="relative" rAng="0" ptsTypes="AA">
                                      <p:cBhvr>
                                        <p:cTn id="15" dur="3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5" y="-23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pat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95833E-6 4.07407E-6 L -0.02356 -0.00047 " pathEditMode="relative" rAng="0" ptsTypes="AA">
                                      <p:cBhvr>
                                        <p:cTn id="2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5" y="-2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5" presetClass="path" presetSubtype="0" fill="hold" grpId="1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58333E-6 4.07407E-6 L -0.02356 -0.00047 " pathEditMode="relative" rAng="0" ptsTypes="AA">
                                      <p:cBhvr>
                                        <p:cTn id="29" dur="2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5" y="-23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path" presetSubtype="0" fill="hold" grpId="1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4.79167E-6 4.07407E-6 L -0.02357 -0.00047 " pathEditMode="relative" rAng="0" ptsTypes="AA">
                                      <p:cBhvr>
                                        <p:cTn id="36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5" y="-23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3" presetClass="pat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91667E-6 1.48148E-6 L 0.02044 0.0004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6" y="23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3" presetClass="path" presetSubtype="0" accel="50000" decel="48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3.33333E-6 2.59259E-6 L 0.01328 2.59259E-6 " pathEditMode="relative" rAng="0" ptsTypes="AA">
                                      <p:cBhvr>
                                        <p:cTn id="4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3" presetClass="path" presetSubtype="0" accel="50000" decel="50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01328 2.59259E-6 L 0.03034 2.59259E-6 " pathEditMode="relative" rAng="0" ptsTypes="AA">
                                      <p:cBhvr>
                                        <p:cTn id="4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6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3" presetClass="path" presetSubtype="0" accel="50000" decel="48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6.25E-7 2.59259E-6 L 0.01328 2.59259E-6 " pathEditMode="relative" rAng="0" ptsTypes="AA">
                                      <p:cBhvr>
                                        <p:cTn id="5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3" presetClass="path" presetSubtype="0" accel="50000" decel="5000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0.01328 2.59259E-6 L 0.03034 2.59259E-6 " pathEditMode="relative" rAng="0" ptsTypes="AA">
                                      <p:cBhvr>
                                        <p:cTn id="58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6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3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3" presetClass="path" presetSubtype="0" accel="50000" decel="4800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2.29167E-6 2.59259E-6 L 0.01328 2.59259E-6 " pathEditMode="relative" rAng="0" ptsTypes="AA">
                                      <p:cBhvr>
                                        <p:cTn id="6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63" presetClass="path" presetSubtype="0" accel="50000" decel="50000" fill="hold" grpId="2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0.01328 2.59259E-6 L 0.03034 2.59259E-6 " pathEditMode="relative" rAng="0" ptsTypes="AA">
                                      <p:cBhvr>
                                        <p:cTn id="6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6" y="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3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3" presetClass="path" presetSubtype="0" accel="50000" decel="48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4.79167E-6 2.59259E-6 L 0.01329 2.59259E-6 " pathEditMode="relative" rAng="0" ptsTypes="AA">
                                      <p:cBhvr>
                                        <p:cTn id="7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" y="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63" presetClass="path" presetSubtype="0" accel="50000" decel="50000" fill="hold" grpId="2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0.01329 2.59259E-6 L 0.03034 2.59259E-6 " pathEditMode="relative" rAng="0" ptsTypes="AA">
                                      <p:cBhvr>
                                        <p:cTn id="7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6" y="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3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3" presetClass="path" presetSubtype="0" accel="50000" decel="4800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-1.875E-6 2.59259E-6 L 0.01328 2.59259E-6 " pathEditMode="relative" rAng="0" ptsTypes="AA">
                                      <p:cBhvr>
                                        <p:cTn id="8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" y="0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63" presetClass="path" presetSubtype="0" accel="50000" decel="50000" fill="hold" grpId="2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0.01328 2.59259E-6 L 0.03034 2.59259E-6 " pathEditMode="relative" rAng="0" ptsTypes="AA">
                                      <p:cBhvr>
                                        <p:cTn id="88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6" y="0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3" nodeType="withEffect">
                                  <p:stCondLst>
                                    <p:cond delay="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63" presetClass="path" presetSubtype="0" accel="50000" decel="48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4.16667E-7 2.59259E-6 L 0.01328 2.59259E-6 " pathEditMode="relative" rAng="0" ptsTypes="AA">
                                      <p:cBhvr>
                                        <p:cTn id="9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" y="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63" presetClass="path" presetSubtype="0" accel="50000" decel="50000" fill="hold" grpId="2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0.01328 2.59259E-6 L 0.03034 2.59259E-6 " pathEditMode="relative" rAng="0" ptsTypes="AA">
                                      <p:cBhvr>
                                        <p:cTn id="9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6" y="0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3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63" presetClass="path" presetSubtype="0" accel="50000" decel="4800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2.5E-6 2.59259E-6 L 0.01328 2.59259E-6 " pathEditMode="relative" rAng="0" ptsTypes="AA">
                                      <p:cBhvr>
                                        <p:cTn id="10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" y="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63" presetClass="path" presetSubtype="0" accel="50000" decel="50000" fill="hold" grpId="2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0.01328 2.59259E-6 L 0.03034 2.59259E-6 " pathEditMode="relative" rAng="0" ptsTypes="AA">
                                      <p:cBhvr>
                                        <p:cTn id="108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6" y="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3" nodeType="withEffect">
                                  <p:stCondLst>
                                    <p:cond delay="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63" presetClass="path" presetSubtype="0" accel="50000" decel="48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4.58333E-6 2.59259E-6 L 0.01329 2.59259E-6 " pathEditMode="relative" rAng="0" ptsTypes="AA">
                                      <p:cBhvr>
                                        <p:cTn id="11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" y="0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63" presetClass="path" presetSubtype="0" accel="50000" decel="5000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.01329 2.59259E-6 L 0.03034 2.59259E-6 " pathEditMode="relative" rAng="0" ptsTypes="AA">
                                      <p:cBhvr>
                                        <p:cTn id="11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6" y="0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63" presetClass="path" presetSubtype="0" accel="50000" decel="48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1.66667E-6 2.59259E-6 L 0.01328 2.59259E-6 " pathEditMode="relative" rAng="0" ptsTypes="AA">
                                      <p:cBhvr>
                                        <p:cTn id="12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" y="0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63" presetClass="path" presetSubtype="0" accel="50000" decel="50000" fill="hold" grpId="2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0.01328 2.59259E-6 L 0.03034 2.59259E-6 " pathEditMode="relative" rAng="0" ptsTypes="AA">
                                      <p:cBhvr>
                                        <p:cTn id="12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6" y="0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grpId="3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63" presetClass="path" presetSubtype="0" accel="50000" decel="48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1.25E-6 2.59259E-6 L 0.01328 2.59259E-6 " pathEditMode="relative" rAng="0" ptsTypes="AA">
                                      <p:cBhvr>
                                        <p:cTn id="13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" y="0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63" presetClass="path" presetSubtype="0" accel="50000" decel="50000" fill="hold" grpId="2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0.01328 2.59259E-6 L 0.03034 2.59259E-6 " pathEditMode="relative" rAng="0" ptsTypes="AA">
                                      <p:cBhvr>
                                        <p:cTn id="13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6" y="0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grpId="3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  <p:bldP spid="10" grpId="0" animBg="1"/>
      <p:bldP spid="10" grpId="1" animBg="1"/>
      <p:bldP spid="10" grpId="2" animBg="1"/>
      <p:bldP spid="10" grpId="3" animBg="1"/>
      <p:bldP spid="11" grpId="0" animBg="1"/>
      <p:bldP spid="11" grpId="1" animBg="1"/>
      <p:bldP spid="11" grpId="2" animBg="1"/>
      <p:bldP spid="11" grpId="3" animBg="1"/>
      <p:bldP spid="12" grpId="0" animBg="1"/>
      <p:bldP spid="12" grpId="1" animBg="1"/>
      <p:bldP spid="12" grpId="2" animBg="1"/>
      <p:bldP spid="12" grpId="3" animBg="1"/>
      <p:bldP spid="13" grpId="0" animBg="1"/>
      <p:bldP spid="13" grpId="1" animBg="1"/>
      <p:bldP spid="13" grpId="2" animBg="1"/>
      <p:bldP spid="13" grpId="3" animBg="1"/>
      <p:bldP spid="14" grpId="0" animBg="1"/>
      <p:bldP spid="14" grpId="1" animBg="1"/>
      <p:bldP spid="14" grpId="2" animBg="1"/>
      <p:bldP spid="14" grpId="3" animBg="1"/>
      <p:bldP spid="15" grpId="0" animBg="1"/>
      <p:bldP spid="15" grpId="1" animBg="1"/>
      <p:bldP spid="15" grpId="2" animBg="1"/>
      <p:bldP spid="15" grpId="3" animBg="1"/>
      <p:bldP spid="16" grpId="0" animBg="1"/>
      <p:bldP spid="16" grpId="1" animBg="1"/>
      <p:bldP spid="16" grpId="2" animBg="1"/>
      <p:bldP spid="16" grpId="3" animBg="1"/>
      <p:bldP spid="17" grpId="0" animBg="1"/>
      <p:bldP spid="17" grpId="1" animBg="1"/>
      <p:bldP spid="17" grpId="2" animBg="1"/>
      <p:bldP spid="17" grpId="3" animBg="1"/>
      <p:bldP spid="18" grpId="0" animBg="1"/>
      <p:bldP spid="18" grpId="1" animBg="1"/>
      <p:bldP spid="18" grpId="2" animBg="1"/>
      <p:bldP spid="18" grpId="3" animBg="1"/>
      <p:bldP spid="19" grpId="0" animBg="1"/>
      <p:bldP spid="19" grpId="1" animBg="1"/>
      <p:bldP spid="19" grpId="2" animBg="1"/>
      <p:bldP spid="19" grpId="3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418718" y="3036498"/>
            <a:ext cx="1756699" cy="1216629"/>
            <a:chOff x="7418718" y="3036498"/>
            <a:chExt cx="1756699" cy="1216629"/>
          </a:xfrm>
        </p:grpSpPr>
        <p:sp>
          <p:nvSpPr>
            <p:cNvPr id="4" name="文本框 131"/>
            <p:cNvSpPr txBox="1"/>
            <p:nvPr/>
          </p:nvSpPr>
          <p:spPr>
            <a:xfrm>
              <a:off x="7435970" y="3329797"/>
              <a:ext cx="172354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spc="6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好玩</a:t>
              </a:r>
            </a:p>
          </p:txBody>
        </p:sp>
        <p:sp>
          <p:nvSpPr>
            <p:cNvPr id="5" name="文本框 136"/>
            <p:cNvSpPr txBox="1"/>
            <p:nvPr/>
          </p:nvSpPr>
          <p:spPr>
            <a:xfrm>
              <a:off x="7418718" y="3036498"/>
              <a:ext cx="175669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 spc="6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400" spc="0" dirty="0" smtClean="0"/>
                <a:t>interesting</a:t>
              </a:r>
              <a:endParaRPr lang="zh-CN" altLang="en-US" sz="2400" spc="0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090250" y="4037162"/>
            <a:ext cx="2041585" cy="1013755"/>
            <a:chOff x="6090250" y="4037162"/>
            <a:chExt cx="2041585" cy="1013755"/>
          </a:xfrm>
        </p:grpSpPr>
        <p:sp>
          <p:nvSpPr>
            <p:cNvPr id="7" name="文本框 132"/>
            <p:cNvSpPr txBox="1"/>
            <p:nvPr/>
          </p:nvSpPr>
          <p:spPr>
            <a:xfrm>
              <a:off x="6159261" y="4037162"/>
              <a:ext cx="195438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spc="6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有追求</a:t>
              </a:r>
            </a:p>
          </p:txBody>
        </p:sp>
        <p:sp>
          <p:nvSpPr>
            <p:cNvPr id="8" name="文本框 137"/>
            <p:cNvSpPr txBox="1"/>
            <p:nvPr/>
          </p:nvSpPr>
          <p:spPr>
            <a:xfrm>
              <a:off x="6090250" y="4589252"/>
              <a:ext cx="204158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 spc="6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400" spc="0" dirty="0" smtClean="0"/>
                <a:t>and pursued</a:t>
              </a:r>
              <a:endParaRPr lang="zh-CN" altLang="en-US" sz="2400" spc="0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126748" y="2984739"/>
            <a:ext cx="2293543" cy="796925"/>
            <a:chOff x="9126748" y="2984739"/>
            <a:chExt cx="2293543" cy="796925"/>
          </a:xfrm>
        </p:grpSpPr>
        <p:sp>
          <p:nvSpPr>
            <p:cNvPr id="10" name="文本框 134"/>
            <p:cNvSpPr txBox="1"/>
            <p:nvPr/>
          </p:nvSpPr>
          <p:spPr>
            <a:xfrm>
              <a:off x="9126748" y="3381554"/>
              <a:ext cx="18517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pc="6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的兴趣组织</a:t>
              </a:r>
              <a:endParaRPr lang="zh-CN" altLang="en-US" sz="2000" spc="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38"/>
            <p:cNvSpPr txBox="1"/>
            <p:nvPr/>
          </p:nvSpPr>
          <p:spPr>
            <a:xfrm>
              <a:off x="9489057" y="2984739"/>
              <a:ext cx="19312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 spc="6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pc="0" dirty="0" smtClean="0"/>
                <a:t>interest group</a:t>
              </a:r>
              <a:endParaRPr lang="zh-CN" altLang="en-US" spc="0" dirty="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412902" y="2872596"/>
            <a:ext cx="1723549" cy="1251134"/>
            <a:chOff x="5934974" y="2536166"/>
            <a:chExt cx="1723549" cy="1251134"/>
          </a:xfrm>
        </p:grpSpPr>
        <p:sp>
          <p:nvSpPr>
            <p:cNvPr id="13" name="文本框 130"/>
            <p:cNvSpPr txBox="1"/>
            <p:nvPr/>
          </p:nvSpPr>
          <p:spPr>
            <a:xfrm>
              <a:off x="5934974" y="2863970"/>
              <a:ext cx="172354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spc="6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</a:t>
              </a:r>
              <a:endParaRPr lang="zh-CN" altLang="en-US" sz="5400" b="1" spc="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5"/>
            <p:cNvSpPr txBox="1"/>
            <p:nvPr/>
          </p:nvSpPr>
          <p:spPr>
            <a:xfrm>
              <a:off x="6038492" y="2536166"/>
              <a:ext cx="14917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000" spc="60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400" spc="0" dirty="0"/>
                <a:t>technical</a:t>
              </a:r>
              <a:endParaRPr lang="zh-CN" altLang="en-US" sz="2400" spc="0" dirty="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306115" y="3586074"/>
            <a:ext cx="886020" cy="693406"/>
            <a:chOff x="5072334" y="3088258"/>
            <a:chExt cx="886020" cy="693406"/>
          </a:xfrm>
        </p:grpSpPr>
        <p:sp>
          <p:nvSpPr>
            <p:cNvPr id="16" name="文本框 127"/>
            <p:cNvSpPr txBox="1"/>
            <p:nvPr/>
          </p:nvSpPr>
          <p:spPr>
            <a:xfrm>
              <a:off x="5106839" y="3381554"/>
              <a:ext cx="85151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pc="6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一个</a:t>
              </a: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5072334" y="3088258"/>
              <a:ext cx="764352" cy="400110"/>
              <a:chOff x="1949572" y="3864635"/>
              <a:chExt cx="764352" cy="400110"/>
            </a:xfrm>
          </p:grpSpPr>
          <p:sp>
            <p:nvSpPr>
              <p:cNvPr id="18" name="文本框 129"/>
              <p:cNvSpPr txBox="1"/>
              <p:nvPr/>
            </p:nvSpPr>
            <p:spPr>
              <a:xfrm>
                <a:off x="1949572" y="3864635"/>
                <a:ext cx="61266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000" spc="60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spc="0" dirty="0" smtClean="0"/>
                  <a:t>It</a:t>
                </a:r>
                <a:r>
                  <a:rPr lang="en-US" altLang="zh-CN" spc="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′</a:t>
                </a:r>
                <a:endParaRPr lang="zh-CN" altLang="en-US" spc="0" dirty="0"/>
              </a:p>
            </p:txBody>
          </p:sp>
          <p:sp>
            <p:nvSpPr>
              <p:cNvPr id="19" name="文本框 139"/>
              <p:cNvSpPr txBox="1"/>
              <p:nvPr/>
            </p:nvSpPr>
            <p:spPr>
              <a:xfrm>
                <a:off x="2194230" y="3864635"/>
                <a:ext cx="51969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000" spc="60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spc="0" dirty="0" smtClean="0"/>
                  <a:t>s a</a:t>
                </a:r>
                <a:endParaRPr lang="zh-CN" altLang="en-US" spc="0" dirty="0"/>
              </a:p>
            </p:txBody>
          </p:sp>
        </p:grpSp>
      </p:grpSp>
      <p:sp>
        <p:nvSpPr>
          <p:cNvPr id="20" name="任意多边形 19"/>
          <p:cNvSpPr/>
          <p:nvPr/>
        </p:nvSpPr>
        <p:spPr>
          <a:xfrm>
            <a:off x="-64168" y="5028296"/>
            <a:ext cx="12600000" cy="0"/>
          </a:xfrm>
          <a:custGeom>
            <a:avLst/>
            <a:gdLst>
              <a:gd name="connsiteX0" fmla="*/ 0 w 1844565"/>
              <a:gd name="connsiteY0" fmla="*/ 0 h 0"/>
              <a:gd name="connsiteX1" fmla="*/ 1844565 w 184456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44565">
                <a:moveTo>
                  <a:pt x="0" y="0"/>
                </a:moveTo>
                <a:lnTo>
                  <a:pt x="1844565" y="0"/>
                </a:lnTo>
              </a:path>
            </a:pathLst>
          </a:cu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7180926" y="8962728"/>
            <a:ext cx="998537" cy="1654175"/>
            <a:chOff x="-3136623" y="-1912573"/>
            <a:chExt cx="3136623" cy="5196745"/>
          </a:xfrm>
        </p:grpSpPr>
        <p:sp>
          <p:nvSpPr>
            <p:cNvPr id="45" name="任意多边形 44"/>
            <p:cNvSpPr/>
            <p:nvPr/>
          </p:nvSpPr>
          <p:spPr>
            <a:xfrm>
              <a:off x="-3136623" y="-1912573"/>
              <a:ext cx="3136623" cy="5196745"/>
            </a:xfrm>
            <a:custGeom>
              <a:avLst/>
              <a:gdLst>
                <a:gd name="connsiteX0" fmla="*/ 2096461 w 3136623"/>
                <a:gd name="connsiteY0" fmla="*/ 4602820 h 5196745"/>
                <a:gd name="connsiteX1" fmla="*/ 2203339 w 3136623"/>
                <a:gd name="connsiteY1" fmla="*/ 4970955 h 5196745"/>
                <a:gd name="connsiteX2" fmla="*/ 2369594 w 3136623"/>
                <a:gd name="connsiteY2" fmla="*/ 5172836 h 5196745"/>
                <a:gd name="connsiteX3" fmla="*/ 2132087 w 3136623"/>
                <a:gd name="connsiteY3" fmla="*/ 5125335 h 5196745"/>
                <a:gd name="connsiteX4" fmla="*/ 1942082 w 3136623"/>
                <a:gd name="connsiteY4" fmla="*/ 5196587 h 5196745"/>
                <a:gd name="connsiteX5" fmla="*/ 1740201 w 3136623"/>
                <a:gd name="connsiteY5" fmla="*/ 5101584 h 5196745"/>
                <a:gd name="connsiteX6" fmla="*/ 1906456 w 3136623"/>
                <a:gd name="connsiteY6" fmla="*/ 4899704 h 5196745"/>
                <a:gd name="connsiteX7" fmla="*/ 1906456 w 3136623"/>
                <a:gd name="connsiteY7" fmla="*/ 4602820 h 5196745"/>
                <a:gd name="connsiteX8" fmla="*/ 1490820 w 3136623"/>
                <a:gd name="connsiteY8" fmla="*/ 4412815 h 5196745"/>
                <a:gd name="connsiteX9" fmla="*/ 790175 w 3136623"/>
                <a:gd name="connsiteY9" fmla="*/ 3581543 h 5196745"/>
                <a:gd name="connsiteX10" fmla="*/ 220160 w 3136623"/>
                <a:gd name="connsiteY10" fmla="*/ 2548389 h 5196745"/>
                <a:gd name="connsiteX11" fmla="*/ 6404 w 3136623"/>
                <a:gd name="connsiteY11" fmla="*/ 1325231 h 5196745"/>
                <a:gd name="connsiteX12" fmla="*/ 433916 w 3136623"/>
                <a:gd name="connsiteY12" fmla="*/ 446457 h 5196745"/>
                <a:gd name="connsiteX13" fmla="*/ 1324565 w 3136623"/>
                <a:gd name="connsiteY13" fmla="*/ 7070 h 5196745"/>
                <a:gd name="connsiteX14" fmla="*/ 2345843 w 3136623"/>
                <a:gd name="connsiteY14" fmla="*/ 256452 h 5196745"/>
                <a:gd name="connsiteX15" fmla="*/ 3093988 w 3136623"/>
                <a:gd name="connsiteY15" fmla="*/ 1253979 h 5196745"/>
                <a:gd name="connsiteX16" fmla="*/ 2998986 w 3136623"/>
                <a:gd name="connsiteY16" fmla="*/ 2964026 h 5196745"/>
                <a:gd name="connsiteX17" fmla="*/ 2618975 w 3136623"/>
                <a:gd name="connsiteY17" fmla="*/ 4092181 h 5196745"/>
                <a:gd name="connsiteX18" fmla="*/ 2096461 w 3136623"/>
                <a:gd name="connsiteY18" fmla="*/ 4602820 h 519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136623" h="5196745">
                  <a:moveTo>
                    <a:pt x="2096461" y="4602820"/>
                  </a:moveTo>
                  <a:cubicBezTo>
                    <a:pt x="2027188" y="4749282"/>
                    <a:pt x="2157817" y="4875952"/>
                    <a:pt x="2203339" y="4970955"/>
                  </a:cubicBezTo>
                  <a:cubicBezTo>
                    <a:pt x="2248861" y="5065958"/>
                    <a:pt x="2381469" y="5147106"/>
                    <a:pt x="2369594" y="5172836"/>
                  </a:cubicBezTo>
                  <a:cubicBezTo>
                    <a:pt x="2357719" y="5198566"/>
                    <a:pt x="2203339" y="5121377"/>
                    <a:pt x="2132087" y="5125335"/>
                  </a:cubicBezTo>
                  <a:cubicBezTo>
                    <a:pt x="2060835" y="5129293"/>
                    <a:pt x="2007396" y="5200545"/>
                    <a:pt x="1942082" y="5196587"/>
                  </a:cubicBezTo>
                  <a:cubicBezTo>
                    <a:pt x="1876768" y="5192629"/>
                    <a:pt x="1746139" y="5151064"/>
                    <a:pt x="1740201" y="5101584"/>
                  </a:cubicBezTo>
                  <a:cubicBezTo>
                    <a:pt x="1734263" y="5052104"/>
                    <a:pt x="1878747" y="4982831"/>
                    <a:pt x="1906456" y="4899704"/>
                  </a:cubicBezTo>
                  <a:cubicBezTo>
                    <a:pt x="1934165" y="4816577"/>
                    <a:pt x="1975729" y="4683968"/>
                    <a:pt x="1906456" y="4602820"/>
                  </a:cubicBezTo>
                  <a:cubicBezTo>
                    <a:pt x="1837183" y="4521672"/>
                    <a:pt x="1676867" y="4583028"/>
                    <a:pt x="1490820" y="4412815"/>
                  </a:cubicBezTo>
                  <a:cubicBezTo>
                    <a:pt x="1304773" y="4242602"/>
                    <a:pt x="1001952" y="3892281"/>
                    <a:pt x="790175" y="3581543"/>
                  </a:cubicBezTo>
                  <a:cubicBezTo>
                    <a:pt x="578398" y="3270805"/>
                    <a:pt x="350789" y="2924441"/>
                    <a:pt x="220160" y="2548389"/>
                  </a:cubicBezTo>
                  <a:cubicBezTo>
                    <a:pt x="89531" y="2172337"/>
                    <a:pt x="-29222" y="1675553"/>
                    <a:pt x="6404" y="1325231"/>
                  </a:cubicBezTo>
                  <a:cubicBezTo>
                    <a:pt x="42030" y="974909"/>
                    <a:pt x="214223" y="666150"/>
                    <a:pt x="433916" y="446457"/>
                  </a:cubicBezTo>
                  <a:cubicBezTo>
                    <a:pt x="653609" y="226764"/>
                    <a:pt x="1005911" y="38737"/>
                    <a:pt x="1324565" y="7070"/>
                  </a:cubicBezTo>
                  <a:cubicBezTo>
                    <a:pt x="1643219" y="-24597"/>
                    <a:pt x="2050939" y="48634"/>
                    <a:pt x="2345843" y="256452"/>
                  </a:cubicBezTo>
                  <a:cubicBezTo>
                    <a:pt x="2640747" y="464270"/>
                    <a:pt x="2985131" y="802717"/>
                    <a:pt x="3093988" y="1253979"/>
                  </a:cubicBezTo>
                  <a:cubicBezTo>
                    <a:pt x="3202845" y="1705241"/>
                    <a:pt x="3078155" y="2490992"/>
                    <a:pt x="2998986" y="2964026"/>
                  </a:cubicBezTo>
                  <a:cubicBezTo>
                    <a:pt x="2919817" y="3437060"/>
                    <a:pt x="2771375" y="3821028"/>
                    <a:pt x="2618975" y="4092181"/>
                  </a:cubicBezTo>
                  <a:cubicBezTo>
                    <a:pt x="2466575" y="4363334"/>
                    <a:pt x="2165734" y="4456358"/>
                    <a:pt x="2096461" y="4602820"/>
                  </a:cubicBezTo>
                  <a:close/>
                </a:path>
              </a:pathLst>
            </a:custGeom>
            <a:solidFill>
              <a:srgbClr val="FF3399"/>
            </a:solidFill>
            <a:ln>
              <a:noFill/>
            </a:ln>
            <a:effectLst>
              <a:glow rad="38100">
                <a:srgbClr val="B9FF4C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-1334125" y="-1484026"/>
              <a:ext cx="749509" cy="734517"/>
            </a:xfrm>
            <a:custGeom>
              <a:avLst/>
              <a:gdLst>
                <a:gd name="connsiteX0" fmla="*/ 0 w 749509"/>
                <a:gd name="connsiteY0" fmla="*/ 239842 h 794478"/>
                <a:gd name="connsiteX1" fmla="*/ 329784 w 749509"/>
                <a:gd name="connsiteY1" fmla="*/ 509665 h 794478"/>
                <a:gd name="connsiteX2" fmla="*/ 539646 w 749509"/>
                <a:gd name="connsiteY2" fmla="*/ 794478 h 794478"/>
                <a:gd name="connsiteX3" fmla="*/ 749509 w 749509"/>
                <a:gd name="connsiteY3" fmla="*/ 404734 h 794478"/>
                <a:gd name="connsiteX4" fmla="*/ 464695 w 749509"/>
                <a:gd name="connsiteY4" fmla="*/ 149901 h 794478"/>
                <a:gd name="connsiteX5" fmla="*/ 194872 w 749509"/>
                <a:gd name="connsiteY5" fmla="*/ 0 h 794478"/>
                <a:gd name="connsiteX6" fmla="*/ 0 w 749509"/>
                <a:gd name="connsiteY6" fmla="*/ 239842 h 794478"/>
                <a:gd name="connsiteX0" fmla="*/ 0 w 749509"/>
                <a:gd name="connsiteY0" fmla="*/ 239842 h 734517"/>
                <a:gd name="connsiteX1" fmla="*/ 329784 w 749509"/>
                <a:gd name="connsiteY1" fmla="*/ 509665 h 734517"/>
                <a:gd name="connsiteX2" fmla="*/ 554636 w 749509"/>
                <a:gd name="connsiteY2" fmla="*/ 734517 h 734517"/>
                <a:gd name="connsiteX3" fmla="*/ 749509 w 749509"/>
                <a:gd name="connsiteY3" fmla="*/ 404734 h 734517"/>
                <a:gd name="connsiteX4" fmla="*/ 464695 w 749509"/>
                <a:gd name="connsiteY4" fmla="*/ 149901 h 734517"/>
                <a:gd name="connsiteX5" fmla="*/ 194872 w 749509"/>
                <a:gd name="connsiteY5" fmla="*/ 0 h 734517"/>
                <a:gd name="connsiteX6" fmla="*/ 0 w 749509"/>
                <a:gd name="connsiteY6" fmla="*/ 239842 h 73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9509" h="734517">
                  <a:moveTo>
                    <a:pt x="0" y="239842"/>
                  </a:moveTo>
                  <a:lnTo>
                    <a:pt x="329784" y="509665"/>
                  </a:lnTo>
                  <a:lnTo>
                    <a:pt x="554636" y="734517"/>
                  </a:lnTo>
                  <a:lnTo>
                    <a:pt x="749509" y="404734"/>
                  </a:lnTo>
                  <a:lnTo>
                    <a:pt x="464695" y="149901"/>
                  </a:lnTo>
                  <a:lnTo>
                    <a:pt x="194872" y="0"/>
                  </a:lnTo>
                  <a:lnTo>
                    <a:pt x="0" y="2398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 rad="508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3" name="组合 52"/>
          <p:cNvGrpSpPr>
            <a:grpSpLocks/>
          </p:cNvGrpSpPr>
          <p:nvPr/>
        </p:nvGrpSpPr>
        <p:grpSpPr bwMode="auto">
          <a:xfrm>
            <a:off x="2851763" y="8511305"/>
            <a:ext cx="998537" cy="1654175"/>
            <a:chOff x="-3136623" y="-1912573"/>
            <a:chExt cx="3136623" cy="5196745"/>
          </a:xfrm>
        </p:grpSpPr>
        <p:sp>
          <p:nvSpPr>
            <p:cNvPr id="54" name="任意多边形 53"/>
            <p:cNvSpPr/>
            <p:nvPr/>
          </p:nvSpPr>
          <p:spPr>
            <a:xfrm>
              <a:off x="-3136623" y="-1912573"/>
              <a:ext cx="3136623" cy="5196745"/>
            </a:xfrm>
            <a:custGeom>
              <a:avLst/>
              <a:gdLst>
                <a:gd name="connsiteX0" fmla="*/ 2096461 w 3136623"/>
                <a:gd name="connsiteY0" fmla="*/ 4602820 h 5196745"/>
                <a:gd name="connsiteX1" fmla="*/ 2203339 w 3136623"/>
                <a:gd name="connsiteY1" fmla="*/ 4970955 h 5196745"/>
                <a:gd name="connsiteX2" fmla="*/ 2369594 w 3136623"/>
                <a:gd name="connsiteY2" fmla="*/ 5172836 h 5196745"/>
                <a:gd name="connsiteX3" fmla="*/ 2132087 w 3136623"/>
                <a:gd name="connsiteY3" fmla="*/ 5125335 h 5196745"/>
                <a:gd name="connsiteX4" fmla="*/ 1942082 w 3136623"/>
                <a:gd name="connsiteY4" fmla="*/ 5196587 h 5196745"/>
                <a:gd name="connsiteX5" fmla="*/ 1740201 w 3136623"/>
                <a:gd name="connsiteY5" fmla="*/ 5101584 h 5196745"/>
                <a:gd name="connsiteX6" fmla="*/ 1906456 w 3136623"/>
                <a:gd name="connsiteY6" fmla="*/ 4899704 h 5196745"/>
                <a:gd name="connsiteX7" fmla="*/ 1906456 w 3136623"/>
                <a:gd name="connsiteY7" fmla="*/ 4602820 h 5196745"/>
                <a:gd name="connsiteX8" fmla="*/ 1490820 w 3136623"/>
                <a:gd name="connsiteY8" fmla="*/ 4412815 h 5196745"/>
                <a:gd name="connsiteX9" fmla="*/ 790175 w 3136623"/>
                <a:gd name="connsiteY9" fmla="*/ 3581543 h 5196745"/>
                <a:gd name="connsiteX10" fmla="*/ 220160 w 3136623"/>
                <a:gd name="connsiteY10" fmla="*/ 2548389 h 5196745"/>
                <a:gd name="connsiteX11" fmla="*/ 6404 w 3136623"/>
                <a:gd name="connsiteY11" fmla="*/ 1325231 h 5196745"/>
                <a:gd name="connsiteX12" fmla="*/ 433916 w 3136623"/>
                <a:gd name="connsiteY12" fmla="*/ 446457 h 5196745"/>
                <a:gd name="connsiteX13" fmla="*/ 1324565 w 3136623"/>
                <a:gd name="connsiteY13" fmla="*/ 7070 h 5196745"/>
                <a:gd name="connsiteX14" fmla="*/ 2345843 w 3136623"/>
                <a:gd name="connsiteY14" fmla="*/ 256452 h 5196745"/>
                <a:gd name="connsiteX15" fmla="*/ 3093988 w 3136623"/>
                <a:gd name="connsiteY15" fmla="*/ 1253979 h 5196745"/>
                <a:gd name="connsiteX16" fmla="*/ 2998986 w 3136623"/>
                <a:gd name="connsiteY16" fmla="*/ 2964026 h 5196745"/>
                <a:gd name="connsiteX17" fmla="*/ 2618975 w 3136623"/>
                <a:gd name="connsiteY17" fmla="*/ 4092181 h 5196745"/>
                <a:gd name="connsiteX18" fmla="*/ 2096461 w 3136623"/>
                <a:gd name="connsiteY18" fmla="*/ 4602820 h 519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136623" h="5196745">
                  <a:moveTo>
                    <a:pt x="2096461" y="4602820"/>
                  </a:moveTo>
                  <a:cubicBezTo>
                    <a:pt x="2027188" y="4749282"/>
                    <a:pt x="2157817" y="4875952"/>
                    <a:pt x="2203339" y="4970955"/>
                  </a:cubicBezTo>
                  <a:cubicBezTo>
                    <a:pt x="2248861" y="5065958"/>
                    <a:pt x="2381469" y="5147106"/>
                    <a:pt x="2369594" y="5172836"/>
                  </a:cubicBezTo>
                  <a:cubicBezTo>
                    <a:pt x="2357719" y="5198566"/>
                    <a:pt x="2203339" y="5121377"/>
                    <a:pt x="2132087" y="5125335"/>
                  </a:cubicBezTo>
                  <a:cubicBezTo>
                    <a:pt x="2060835" y="5129293"/>
                    <a:pt x="2007396" y="5200545"/>
                    <a:pt x="1942082" y="5196587"/>
                  </a:cubicBezTo>
                  <a:cubicBezTo>
                    <a:pt x="1876768" y="5192629"/>
                    <a:pt x="1746139" y="5151064"/>
                    <a:pt x="1740201" y="5101584"/>
                  </a:cubicBezTo>
                  <a:cubicBezTo>
                    <a:pt x="1734263" y="5052104"/>
                    <a:pt x="1878747" y="4982831"/>
                    <a:pt x="1906456" y="4899704"/>
                  </a:cubicBezTo>
                  <a:cubicBezTo>
                    <a:pt x="1934165" y="4816577"/>
                    <a:pt x="1975729" y="4683968"/>
                    <a:pt x="1906456" y="4602820"/>
                  </a:cubicBezTo>
                  <a:cubicBezTo>
                    <a:pt x="1837183" y="4521672"/>
                    <a:pt x="1676867" y="4583028"/>
                    <a:pt x="1490820" y="4412815"/>
                  </a:cubicBezTo>
                  <a:cubicBezTo>
                    <a:pt x="1304773" y="4242602"/>
                    <a:pt x="1001952" y="3892281"/>
                    <a:pt x="790175" y="3581543"/>
                  </a:cubicBezTo>
                  <a:cubicBezTo>
                    <a:pt x="578398" y="3270805"/>
                    <a:pt x="350789" y="2924441"/>
                    <a:pt x="220160" y="2548389"/>
                  </a:cubicBezTo>
                  <a:cubicBezTo>
                    <a:pt x="89531" y="2172337"/>
                    <a:pt x="-29222" y="1675553"/>
                    <a:pt x="6404" y="1325231"/>
                  </a:cubicBezTo>
                  <a:cubicBezTo>
                    <a:pt x="42030" y="974909"/>
                    <a:pt x="214223" y="666150"/>
                    <a:pt x="433916" y="446457"/>
                  </a:cubicBezTo>
                  <a:cubicBezTo>
                    <a:pt x="653609" y="226764"/>
                    <a:pt x="1005911" y="38737"/>
                    <a:pt x="1324565" y="7070"/>
                  </a:cubicBezTo>
                  <a:cubicBezTo>
                    <a:pt x="1643219" y="-24597"/>
                    <a:pt x="2050939" y="48634"/>
                    <a:pt x="2345843" y="256452"/>
                  </a:cubicBezTo>
                  <a:cubicBezTo>
                    <a:pt x="2640747" y="464270"/>
                    <a:pt x="2985131" y="802717"/>
                    <a:pt x="3093988" y="1253979"/>
                  </a:cubicBezTo>
                  <a:cubicBezTo>
                    <a:pt x="3202845" y="1705241"/>
                    <a:pt x="3078155" y="2490992"/>
                    <a:pt x="2998986" y="2964026"/>
                  </a:cubicBezTo>
                  <a:cubicBezTo>
                    <a:pt x="2919817" y="3437060"/>
                    <a:pt x="2771375" y="3821028"/>
                    <a:pt x="2618975" y="4092181"/>
                  </a:cubicBezTo>
                  <a:cubicBezTo>
                    <a:pt x="2466575" y="4363334"/>
                    <a:pt x="2165734" y="4456358"/>
                    <a:pt x="2096461" y="4602820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ffectLst>
              <a:glow rad="38100">
                <a:srgbClr val="B9FF4C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-1334125" y="-1484026"/>
              <a:ext cx="749509" cy="734517"/>
            </a:xfrm>
            <a:custGeom>
              <a:avLst/>
              <a:gdLst>
                <a:gd name="connsiteX0" fmla="*/ 0 w 749509"/>
                <a:gd name="connsiteY0" fmla="*/ 239842 h 794478"/>
                <a:gd name="connsiteX1" fmla="*/ 329784 w 749509"/>
                <a:gd name="connsiteY1" fmla="*/ 509665 h 794478"/>
                <a:gd name="connsiteX2" fmla="*/ 539646 w 749509"/>
                <a:gd name="connsiteY2" fmla="*/ 794478 h 794478"/>
                <a:gd name="connsiteX3" fmla="*/ 749509 w 749509"/>
                <a:gd name="connsiteY3" fmla="*/ 404734 h 794478"/>
                <a:gd name="connsiteX4" fmla="*/ 464695 w 749509"/>
                <a:gd name="connsiteY4" fmla="*/ 149901 h 794478"/>
                <a:gd name="connsiteX5" fmla="*/ 194872 w 749509"/>
                <a:gd name="connsiteY5" fmla="*/ 0 h 794478"/>
                <a:gd name="connsiteX6" fmla="*/ 0 w 749509"/>
                <a:gd name="connsiteY6" fmla="*/ 239842 h 794478"/>
                <a:gd name="connsiteX0" fmla="*/ 0 w 749509"/>
                <a:gd name="connsiteY0" fmla="*/ 239842 h 734517"/>
                <a:gd name="connsiteX1" fmla="*/ 329784 w 749509"/>
                <a:gd name="connsiteY1" fmla="*/ 509665 h 734517"/>
                <a:gd name="connsiteX2" fmla="*/ 554636 w 749509"/>
                <a:gd name="connsiteY2" fmla="*/ 734517 h 734517"/>
                <a:gd name="connsiteX3" fmla="*/ 749509 w 749509"/>
                <a:gd name="connsiteY3" fmla="*/ 404734 h 734517"/>
                <a:gd name="connsiteX4" fmla="*/ 464695 w 749509"/>
                <a:gd name="connsiteY4" fmla="*/ 149901 h 734517"/>
                <a:gd name="connsiteX5" fmla="*/ 194872 w 749509"/>
                <a:gd name="connsiteY5" fmla="*/ 0 h 734517"/>
                <a:gd name="connsiteX6" fmla="*/ 0 w 749509"/>
                <a:gd name="connsiteY6" fmla="*/ 239842 h 73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9509" h="734517">
                  <a:moveTo>
                    <a:pt x="0" y="239842"/>
                  </a:moveTo>
                  <a:lnTo>
                    <a:pt x="329784" y="509665"/>
                  </a:lnTo>
                  <a:lnTo>
                    <a:pt x="554636" y="734517"/>
                  </a:lnTo>
                  <a:lnTo>
                    <a:pt x="749509" y="404734"/>
                  </a:lnTo>
                  <a:lnTo>
                    <a:pt x="464695" y="149901"/>
                  </a:lnTo>
                  <a:lnTo>
                    <a:pt x="194872" y="0"/>
                  </a:lnTo>
                  <a:lnTo>
                    <a:pt x="0" y="2398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 rad="508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2" name="组合 61"/>
          <p:cNvGrpSpPr>
            <a:grpSpLocks/>
          </p:cNvGrpSpPr>
          <p:nvPr/>
        </p:nvGrpSpPr>
        <p:grpSpPr bwMode="auto">
          <a:xfrm>
            <a:off x="6234113" y="7842250"/>
            <a:ext cx="998537" cy="1654175"/>
            <a:chOff x="-3136623" y="-1912573"/>
            <a:chExt cx="3136623" cy="5196745"/>
          </a:xfrm>
        </p:grpSpPr>
        <p:sp>
          <p:nvSpPr>
            <p:cNvPr id="63" name="任意多边形 62"/>
            <p:cNvSpPr/>
            <p:nvPr/>
          </p:nvSpPr>
          <p:spPr>
            <a:xfrm>
              <a:off x="-3136623" y="-1912573"/>
              <a:ext cx="3136623" cy="5196745"/>
            </a:xfrm>
            <a:custGeom>
              <a:avLst/>
              <a:gdLst>
                <a:gd name="connsiteX0" fmla="*/ 2096461 w 3136623"/>
                <a:gd name="connsiteY0" fmla="*/ 4602820 h 5196745"/>
                <a:gd name="connsiteX1" fmla="*/ 2203339 w 3136623"/>
                <a:gd name="connsiteY1" fmla="*/ 4970955 h 5196745"/>
                <a:gd name="connsiteX2" fmla="*/ 2369594 w 3136623"/>
                <a:gd name="connsiteY2" fmla="*/ 5172836 h 5196745"/>
                <a:gd name="connsiteX3" fmla="*/ 2132087 w 3136623"/>
                <a:gd name="connsiteY3" fmla="*/ 5125335 h 5196745"/>
                <a:gd name="connsiteX4" fmla="*/ 1942082 w 3136623"/>
                <a:gd name="connsiteY4" fmla="*/ 5196587 h 5196745"/>
                <a:gd name="connsiteX5" fmla="*/ 1740201 w 3136623"/>
                <a:gd name="connsiteY5" fmla="*/ 5101584 h 5196745"/>
                <a:gd name="connsiteX6" fmla="*/ 1906456 w 3136623"/>
                <a:gd name="connsiteY6" fmla="*/ 4899704 h 5196745"/>
                <a:gd name="connsiteX7" fmla="*/ 1906456 w 3136623"/>
                <a:gd name="connsiteY7" fmla="*/ 4602820 h 5196745"/>
                <a:gd name="connsiteX8" fmla="*/ 1490820 w 3136623"/>
                <a:gd name="connsiteY8" fmla="*/ 4412815 h 5196745"/>
                <a:gd name="connsiteX9" fmla="*/ 790175 w 3136623"/>
                <a:gd name="connsiteY9" fmla="*/ 3581543 h 5196745"/>
                <a:gd name="connsiteX10" fmla="*/ 220160 w 3136623"/>
                <a:gd name="connsiteY10" fmla="*/ 2548389 h 5196745"/>
                <a:gd name="connsiteX11" fmla="*/ 6404 w 3136623"/>
                <a:gd name="connsiteY11" fmla="*/ 1325231 h 5196745"/>
                <a:gd name="connsiteX12" fmla="*/ 433916 w 3136623"/>
                <a:gd name="connsiteY12" fmla="*/ 446457 h 5196745"/>
                <a:gd name="connsiteX13" fmla="*/ 1324565 w 3136623"/>
                <a:gd name="connsiteY13" fmla="*/ 7070 h 5196745"/>
                <a:gd name="connsiteX14" fmla="*/ 2345843 w 3136623"/>
                <a:gd name="connsiteY14" fmla="*/ 256452 h 5196745"/>
                <a:gd name="connsiteX15" fmla="*/ 3093988 w 3136623"/>
                <a:gd name="connsiteY15" fmla="*/ 1253979 h 5196745"/>
                <a:gd name="connsiteX16" fmla="*/ 2998986 w 3136623"/>
                <a:gd name="connsiteY16" fmla="*/ 2964026 h 5196745"/>
                <a:gd name="connsiteX17" fmla="*/ 2618975 w 3136623"/>
                <a:gd name="connsiteY17" fmla="*/ 4092181 h 5196745"/>
                <a:gd name="connsiteX18" fmla="*/ 2096461 w 3136623"/>
                <a:gd name="connsiteY18" fmla="*/ 4602820 h 519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136623" h="5196745">
                  <a:moveTo>
                    <a:pt x="2096461" y="4602820"/>
                  </a:moveTo>
                  <a:cubicBezTo>
                    <a:pt x="2027188" y="4749282"/>
                    <a:pt x="2157817" y="4875952"/>
                    <a:pt x="2203339" y="4970955"/>
                  </a:cubicBezTo>
                  <a:cubicBezTo>
                    <a:pt x="2248861" y="5065958"/>
                    <a:pt x="2381469" y="5147106"/>
                    <a:pt x="2369594" y="5172836"/>
                  </a:cubicBezTo>
                  <a:cubicBezTo>
                    <a:pt x="2357719" y="5198566"/>
                    <a:pt x="2203339" y="5121377"/>
                    <a:pt x="2132087" y="5125335"/>
                  </a:cubicBezTo>
                  <a:cubicBezTo>
                    <a:pt x="2060835" y="5129293"/>
                    <a:pt x="2007396" y="5200545"/>
                    <a:pt x="1942082" y="5196587"/>
                  </a:cubicBezTo>
                  <a:cubicBezTo>
                    <a:pt x="1876768" y="5192629"/>
                    <a:pt x="1746139" y="5151064"/>
                    <a:pt x="1740201" y="5101584"/>
                  </a:cubicBezTo>
                  <a:cubicBezTo>
                    <a:pt x="1734263" y="5052104"/>
                    <a:pt x="1878747" y="4982831"/>
                    <a:pt x="1906456" y="4899704"/>
                  </a:cubicBezTo>
                  <a:cubicBezTo>
                    <a:pt x="1934165" y="4816577"/>
                    <a:pt x="1975729" y="4683968"/>
                    <a:pt x="1906456" y="4602820"/>
                  </a:cubicBezTo>
                  <a:cubicBezTo>
                    <a:pt x="1837183" y="4521672"/>
                    <a:pt x="1676867" y="4583028"/>
                    <a:pt x="1490820" y="4412815"/>
                  </a:cubicBezTo>
                  <a:cubicBezTo>
                    <a:pt x="1304773" y="4242602"/>
                    <a:pt x="1001952" y="3892281"/>
                    <a:pt x="790175" y="3581543"/>
                  </a:cubicBezTo>
                  <a:cubicBezTo>
                    <a:pt x="578398" y="3270805"/>
                    <a:pt x="350789" y="2924441"/>
                    <a:pt x="220160" y="2548389"/>
                  </a:cubicBezTo>
                  <a:cubicBezTo>
                    <a:pt x="89531" y="2172337"/>
                    <a:pt x="-29222" y="1675553"/>
                    <a:pt x="6404" y="1325231"/>
                  </a:cubicBezTo>
                  <a:cubicBezTo>
                    <a:pt x="42030" y="974909"/>
                    <a:pt x="214223" y="666150"/>
                    <a:pt x="433916" y="446457"/>
                  </a:cubicBezTo>
                  <a:cubicBezTo>
                    <a:pt x="653609" y="226764"/>
                    <a:pt x="1005911" y="38737"/>
                    <a:pt x="1324565" y="7070"/>
                  </a:cubicBezTo>
                  <a:cubicBezTo>
                    <a:pt x="1643219" y="-24597"/>
                    <a:pt x="2050939" y="48634"/>
                    <a:pt x="2345843" y="256452"/>
                  </a:cubicBezTo>
                  <a:cubicBezTo>
                    <a:pt x="2640747" y="464270"/>
                    <a:pt x="2985131" y="802717"/>
                    <a:pt x="3093988" y="1253979"/>
                  </a:cubicBezTo>
                  <a:cubicBezTo>
                    <a:pt x="3202845" y="1705241"/>
                    <a:pt x="3078155" y="2490992"/>
                    <a:pt x="2998986" y="2964026"/>
                  </a:cubicBezTo>
                  <a:cubicBezTo>
                    <a:pt x="2919817" y="3437060"/>
                    <a:pt x="2771375" y="3821028"/>
                    <a:pt x="2618975" y="4092181"/>
                  </a:cubicBezTo>
                  <a:cubicBezTo>
                    <a:pt x="2466575" y="4363334"/>
                    <a:pt x="2165734" y="4456358"/>
                    <a:pt x="2096461" y="460282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glow rad="38100">
                <a:srgbClr val="B9FF4C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-1334125" y="-1484026"/>
              <a:ext cx="749509" cy="734517"/>
            </a:xfrm>
            <a:custGeom>
              <a:avLst/>
              <a:gdLst>
                <a:gd name="connsiteX0" fmla="*/ 0 w 749509"/>
                <a:gd name="connsiteY0" fmla="*/ 239842 h 794478"/>
                <a:gd name="connsiteX1" fmla="*/ 329784 w 749509"/>
                <a:gd name="connsiteY1" fmla="*/ 509665 h 794478"/>
                <a:gd name="connsiteX2" fmla="*/ 539646 w 749509"/>
                <a:gd name="connsiteY2" fmla="*/ 794478 h 794478"/>
                <a:gd name="connsiteX3" fmla="*/ 749509 w 749509"/>
                <a:gd name="connsiteY3" fmla="*/ 404734 h 794478"/>
                <a:gd name="connsiteX4" fmla="*/ 464695 w 749509"/>
                <a:gd name="connsiteY4" fmla="*/ 149901 h 794478"/>
                <a:gd name="connsiteX5" fmla="*/ 194872 w 749509"/>
                <a:gd name="connsiteY5" fmla="*/ 0 h 794478"/>
                <a:gd name="connsiteX6" fmla="*/ 0 w 749509"/>
                <a:gd name="connsiteY6" fmla="*/ 239842 h 794478"/>
                <a:gd name="connsiteX0" fmla="*/ 0 w 749509"/>
                <a:gd name="connsiteY0" fmla="*/ 239842 h 734517"/>
                <a:gd name="connsiteX1" fmla="*/ 329784 w 749509"/>
                <a:gd name="connsiteY1" fmla="*/ 509665 h 734517"/>
                <a:gd name="connsiteX2" fmla="*/ 554636 w 749509"/>
                <a:gd name="connsiteY2" fmla="*/ 734517 h 734517"/>
                <a:gd name="connsiteX3" fmla="*/ 749509 w 749509"/>
                <a:gd name="connsiteY3" fmla="*/ 404734 h 734517"/>
                <a:gd name="connsiteX4" fmla="*/ 464695 w 749509"/>
                <a:gd name="connsiteY4" fmla="*/ 149901 h 734517"/>
                <a:gd name="connsiteX5" fmla="*/ 194872 w 749509"/>
                <a:gd name="connsiteY5" fmla="*/ 0 h 734517"/>
                <a:gd name="connsiteX6" fmla="*/ 0 w 749509"/>
                <a:gd name="connsiteY6" fmla="*/ 239842 h 73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9509" h="734517">
                  <a:moveTo>
                    <a:pt x="0" y="239842"/>
                  </a:moveTo>
                  <a:lnTo>
                    <a:pt x="329784" y="509665"/>
                  </a:lnTo>
                  <a:lnTo>
                    <a:pt x="554636" y="734517"/>
                  </a:lnTo>
                  <a:lnTo>
                    <a:pt x="749509" y="404734"/>
                  </a:lnTo>
                  <a:lnTo>
                    <a:pt x="464695" y="149901"/>
                  </a:lnTo>
                  <a:lnTo>
                    <a:pt x="194872" y="0"/>
                  </a:lnTo>
                  <a:lnTo>
                    <a:pt x="0" y="2398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 rad="508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5" name="组合 64"/>
          <p:cNvGrpSpPr>
            <a:grpSpLocks/>
          </p:cNvGrpSpPr>
          <p:nvPr/>
        </p:nvGrpSpPr>
        <p:grpSpPr bwMode="auto">
          <a:xfrm>
            <a:off x="1077913" y="8858250"/>
            <a:ext cx="998537" cy="1654175"/>
            <a:chOff x="-3136623" y="-1912573"/>
            <a:chExt cx="3136623" cy="5196745"/>
          </a:xfrm>
        </p:grpSpPr>
        <p:sp>
          <p:nvSpPr>
            <p:cNvPr id="66" name="任意多边形 65"/>
            <p:cNvSpPr/>
            <p:nvPr/>
          </p:nvSpPr>
          <p:spPr>
            <a:xfrm>
              <a:off x="-3136623" y="-1912573"/>
              <a:ext cx="3136623" cy="5196745"/>
            </a:xfrm>
            <a:custGeom>
              <a:avLst/>
              <a:gdLst>
                <a:gd name="connsiteX0" fmla="*/ 2096461 w 3136623"/>
                <a:gd name="connsiteY0" fmla="*/ 4602820 h 5196745"/>
                <a:gd name="connsiteX1" fmla="*/ 2203339 w 3136623"/>
                <a:gd name="connsiteY1" fmla="*/ 4970955 h 5196745"/>
                <a:gd name="connsiteX2" fmla="*/ 2369594 w 3136623"/>
                <a:gd name="connsiteY2" fmla="*/ 5172836 h 5196745"/>
                <a:gd name="connsiteX3" fmla="*/ 2132087 w 3136623"/>
                <a:gd name="connsiteY3" fmla="*/ 5125335 h 5196745"/>
                <a:gd name="connsiteX4" fmla="*/ 1942082 w 3136623"/>
                <a:gd name="connsiteY4" fmla="*/ 5196587 h 5196745"/>
                <a:gd name="connsiteX5" fmla="*/ 1740201 w 3136623"/>
                <a:gd name="connsiteY5" fmla="*/ 5101584 h 5196745"/>
                <a:gd name="connsiteX6" fmla="*/ 1906456 w 3136623"/>
                <a:gd name="connsiteY6" fmla="*/ 4899704 h 5196745"/>
                <a:gd name="connsiteX7" fmla="*/ 1906456 w 3136623"/>
                <a:gd name="connsiteY7" fmla="*/ 4602820 h 5196745"/>
                <a:gd name="connsiteX8" fmla="*/ 1490820 w 3136623"/>
                <a:gd name="connsiteY8" fmla="*/ 4412815 h 5196745"/>
                <a:gd name="connsiteX9" fmla="*/ 790175 w 3136623"/>
                <a:gd name="connsiteY9" fmla="*/ 3581543 h 5196745"/>
                <a:gd name="connsiteX10" fmla="*/ 220160 w 3136623"/>
                <a:gd name="connsiteY10" fmla="*/ 2548389 h 5196745"/>
                <a:gd name="connsiteX11" fmla="*/ 6404 w 3136623"/>
                <a:gd name="connsiteY11" fmla="*/ 1325231 h 5196745"/>
                <a:gd name="connsiteX12" fmla="*/ 433916 w 3136623"/>
                <a:gd name="connsiteY12" fmla="*/ 446457 h 5196745"/>
                <a:gd name="connsiteX13" fmla="*/ 1324565 w 3136623"/>
                <a:gd name="connsiteY13" fmla="*/ 7070 h 5196745"/>
                <a:gd name="connsiteX14" fmla="*/ 2345843 w 3136623"/>
                <a:gd name="connsiteY14" fmla="*/ 256452 h 5196745"/>
                <a:gd name="connsiteX15" fmla="*/ 3093988 w 3136623"/>
                <a:gd name="connsiteY15" fmla="*/ 1253979 h 5196745"/>
                <a:gd name="connsiteX16" fmla="*/ 2998986 w 3136623"/>
                <a:gd name="connsiteY16" fmla="*/ 2964026 h 5196745"/>
                <a:gd name="connsiteX17" fmla="*/ 2618975 w 3136623"/>
                <a:gd name="connsiteY17" fmla="*/ 4092181 h 5196745"/>
                <a:gd name="connsiteX18" fmla="*/ 2096461 w 3136623"/>
                <a:gd name="connsiteY18" fmla="*/ 4602820 h 519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136623" h="5196745">
                  <a:moveTo>
                    <a:pt x="2096461" y="4602820"/>
                  </a:moveTo>
                  <a:cubicBezTo>
                    <a:pt x="2027188" y="4749282"/>
                    <a:pt x="2157817" y="4875952"/>
                    <a:pt x="2203339" y="4970955"/>
                  </a:cubicBezTo>
                  <a:cubicBezTo>
                    <a:pt x="2248861" y="5065958"/>
                    <a:pt x="2381469" y="5147106"/>
                    <a:pt x="2369594" y="5172836"/>
                  </a:cubicBezTo>
                  <a:cubicBezTo>
                    <a:pt x="2357719" y="5198566"/>
                    <a:pt x="2203339" y="5121377"/>
                    <a:pt x="2132087" y="5125335"/>
                  </a:cubicBezTo>
                  <a:cubicBezTo>
                    <a:pt x="2060835" y="5129293"/>
                    <a:pt x="2007396" y="5200545"/>
                    <a:pt x="1942082" y="5196587"/>
                  </a:cubicBezTo>
                  <a:cubicBezTo>
                    <a:pt x="1876768" y="5192629"/>
                    <a:pt x="1746139" y="5151064"/>
                    <a:pt x="1740201" y="5101584"/>
                  </a:cubicBezTo>
                  <a:cubicBezTo>
                    <a:pt x="1734263" y="5052104"/>
                    <a:pt x="1878747" y="4982831"/>
                    <a:pt x="1906456" y="4899704"/>
                  </a:cubicBezTo>
                  <a:cubicBezTo>
                    <a:pt x="1934165" y="4816577"/>
                    <a:pt x="1975729" y="4683968"/>
                    <a:pt x="1906456" y="4602820"/>
                  </a:cubicBezTo>
                  <a:cubicBezTo>
                    <a:pt x="1837183" y="4521672"/>
                    <a:pt x="1676867" y="4583028"/>
                    <a:pt x="1490820" y="4412815"/>
                  </a:cubicBezTo>
                  <a:cubicBezTo>
                    <a:pt x="1304773" y="4242602"/>
                    <a:pt x="1001952" y="3892281"/>
                    <a:pt x="790175" y="3581543"/>
                  </a:cubicBezTo>
                  <a:cubicBezTo>
                    <a:pt x="578398" y="3270805"/>
                    <a:pt x="350789" y="2924441"/>
                    <a:pt x="220160" y="2548389"/>
                  </a:cubicBezTo>
                  <a:cubicBezTo>
                    <a:pt x="89531" y="2172337"/>
                    <a:pt x="-29222" y="1675553"/>
                    <a:pt x="6404" y="1325231"/>
                  </a:cubicBezTo>
                  <a:cubicBezTo>
                    <a:pt x="42030" y="974909"/>
                    <a:pt x="214223" y="666150"/>
                    <a:pt x="433916" y="446457"/>
                  </a:cubicBezTo>
                  <a:cubicBezTo>
                    <a:pt x="653609" y="226764"/>
                    <a:pt x="1005911" y="38737"/>
                    <a:pt x="1324565" y="7070"/>
                  </a:cubicBezTo>
                  <a:cubicBezTo>
                    <a:pt x="1643219" y="-24597"/>
                    <a:pt x="2050939" y="48634"/>
                    <a:pt x="2345843" y="256452"/>
                  </a:cubicBezTo>
                  <a:cubicBezTo>
                    <a:pt x="2640747" y="464270"/>
                    <a:pt x="2985131" y="802717"/>
                    <a:pt x="3093988" y="1253979"/>
                  </a:cubicBezTo>
                  <a:cubicBezTo>
                    <a:pt x="3202845" y="1705241"/>
                    <a:pt x="3078155" y="2490992"/>
                    <a:pt x="2998986" y="2964026"/>
                  </a:cubicBezTo>
                  <a:cubicBezTo>
                    <a:pt x="2919817" y="3437060"/>
                    <a:pt x="2771375" y="3821028"/>
                    <a:pt x="2618975" y="4092181"/>
                  </a:cubicBezTo>
                  <a:cubicBezTo>
                    <a:pt x="2466575" y="4363334"/>
                    <a:pt x="2165734" y="4456358"/>
                    <a:pt x="2096461" y="460282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glow rad="38100">
                <a:srgbClr val="B9FF4C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-1334125" y="-1484026"/>
              <a:ext cx="749509" cy="734517"/>
            </a:xfrm>
            <a:custGeom>
              <a:avLst/>
              <a:gdLst>
                <a:gd name="connsiteX0" fmla="*/ 0 w 749509"/>
                <a:gd name="connsiteY0" fmla="*/ 239842 h 794478"/>
                <a:gd name="connsiteX1" fmla="*/ 329784 w 749509"/>
                <a:gd name="connsiteY1" fmla="*/ 509665 h 794478"/>
                <a:gd name="connsiteX2" fmla="*/ 539646 w 749509"/>
                <a:gd name="connsiteY2" fmla="*/ 794478 h 794478"/>
                <a:gd name="connsiteX3" fmla="*/ 749509 w 749509"/>
                <a:gd name="connsiteY3" fmla="*/ 404734 h 794478"/>
                <a:gd name="connsiteX4" fmla="*/ 464695 w 749509"/>
                <a:gd name="connsiteY4" fmla="*/ 149901 h 794478"/>
                <a:gd name="connsiteX5" fmla="*/ 194872 w 749509"/>
                <a:gd name="connsiteY5" fmla="*/ 0 h 794478"/>
                <a:gd name="connsiteX6" fmla="*/ 0 w 749509"/>
                <a:gd name="connsiteY6" fmla="*/ 239842 h 794478"/>
                <a:gd name="connsiteX0" fmla="*/ 0 w 749509"/>
                <a:gd name="connsiteY0" fmla="*/ 239842 h 734517"/>
                <a:gd name="connsiteX1" fmla="*/ 329784 w 749509"/>
                <a:gd name="connsiteY1" fmla="*/ 509665 h 734517"/>
                <a:gd name="connsiteX2" fmla="*/ 554636 w 749509"/>
                <a:gd name="connsiteY2" fmla="*/ 734517 h 734517"/>
                <a:gd name="connsiteX3" fmla="*/ 749509 w 749509"/>
                <a:gd name="connsiteY3" fmla="*/ 404734 h 734517"/>
                <a:gd name="connsiteX4" fmla="*/ 464695 w 749509"/>
                <a:gd name="connsiteY4" fmla="*/ 149901 h 734517"/>
                <a:gd name="connsiteX5" fmla="*/ 194872 w 749509"/>
                <a:gd name="connsiteY5" fmla="*/ 0 h 734517"/>
                <a:gd name="connsiteX6" fmla="*/ 0 w 749509"/>
                <a:gd name="connsiteY6" fmla="*/ 239842 h 73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9509" h="734517">
                  <a:moveTo>
                    <a:pt x="0" y="239842"/>
                  </a:moveTo>
                  <a:lnTo>
                    <a:pt x="329784" y="509665"/>
                  </a:lnTo>
                  <a:lnTo>
                    <a:pt x="554636" y="734517"/>
                  </a:lnTo>
                  <a:lnTo>
                    <a:pt x="749509" y="404734"/>
                  </a:lnTo>
                  <a:lnTo>
                    <a:pt x="464695" y="149901"/>
                  </a:lnTo>
                  <a:lnTo>
                    <a:pt x="194872" y="0"/>
                  </a:lnTo>
                  <a:lnTo>
                    <a:pt x="0" y="2398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 rad="508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8" name="组合 67"/>
          <p:cNvGrpSpPr>
            <a:grpSpLocks/>
          </p:cNvGrpSpPr>
          <p:nvPr/>
        </p:nvGrpSpPr>
        <p:grpSpPr bwMode="auto">
          <a:xfrm>
            <a:off x="4267200" y="8356600"/>
            <a:ext cx="998538" cy="1654175"/>
            <a:chOff x="-3136623" y="-1912573"/>
            <a:chExt cx="3136623" cy="5196745"/>
          </a:xfrm>
        </p:grpSpPr>
        <p:sp>
          <p:nvSpPr>
            <p:cNvPr id="69" name="任意多边形 68"/>
            <p:cNvSpPr/>
            <p:nvPr/>
          </p:nvSpPr>
          <p:spPr>
            <a:xfrm>
              <a:off x="-3136623" y="-1912573"/>
              <a:ext cx="3136623" cy="5196745"/>
            </a:xfrm>
            <a:custGeom>
              <a:avLst/>
              <a:gdLst>
                <a:gd name="connsiteX0" fmla="*/ 2096461 w 3136623"/>
                <a:gd name="connsiteY0" fmla="*/ 4602820 h 5196745"/>
                <a:gd name="connsiteX1" fmla="*/ 2203339 w 3136623"/>
                <a:gd name="connsiteY1" fmla="*/ 4970955 h 5196745"/>
                <a:gd name="connsiteX2" fmla="*/ 2369594 w 3136623"/>
                <a:gd name="connsiteY2" fmla="*/ 5172836 h 5196745"/>
                <a:gd name="connsiteX3" fmla="*/ 2132087 w 3136623"/>
                <a:gd name="connsiteY3" fmla="*/ 5125335 h 5196745"/>
                <a:gd name="connsiteX4" fmla="*/ 1942082 w 3136623"/>
                <a:gd name="connsiteY4" fmla="*/ 5196587 h 5196745"/>
                <a:gd name="connsiteX5" fmla="*/ 1740201 w 3136623"/>
                <a:gd name="connsiteY5" fmla="*/ 5101584 h 5196745"/>
                <a:gd name="connsiteX6" fmla="*/ 1906456 w 3136623"/>
                <a:gd name="connsiteY6" fmla="*/ 4899704 h 5196745"/>
                <a:gd name="connsiteX7" fmla="*/ 1906456 w 3136623"/>
                <a:gd name="connsiteY7" fmla="*/ 4602820 h 5196745"/>
                <a:gd name="connsiteX8" fmla="*/ 1490820 w 3136623"/>
                <a:gd name="connsiteY8" fmla="*/ 4412815 h 5196745"/>
                <a:gd name="connsiteX9" fmla="*/ 790175 w 3136623"/>
                <a:gd name="connsiteY9" fmla="*/ 3581543 h 5196745"/>
                <a:gd name="connsiteX10" fmla="*/ 220160 w 3136623"/>
                <a:gd name="connsiteY10" fmla="*/ 2548389 h 5196745"/>
                <a:gd name="connsiteX11" fmla="*/ 6404 w 3136623"/>
                <a:gd name="connsiteY11" fmla="*/ 1325231 h 5196745"/>
                <a:gd name="connsiteX12" fmla="*/ 433916 w 3136623"/>
                <a:gd name="connsiteY12" fmla="*/ 446457 h 5196745"/>
                <a:gd name="connsiteX13" fmla="*/ 1324565 w 3136623"/>
                <a:gd name="connsiteY13" fmla="*/ 7070 h 5196745"/>
                <a:gd name="connsiteX14" fmla="*/ 2345843 w 3136623"/>
                <a:gd name="connsiteY14" fmla="*/ 256452 h 5196745"/>
                <a:gd name="connsiteX15" fmla="*/ 3093988 w 3136623"/>
                <a:gd name="connsiteY15" fmla="*/ 1253979 h 5196745"/>
                <a:gd name="connsiteX16" fmla="*/ 2998986 w 3136623"/>
                <a:gd name="connsiteY16" fmla="*/ 2964026 h 5196745"/>
                <a:gd name="connsiteX17" fmla="*/ 2618975 w 3136623"/>
                <a:gd name="connsiteY17" fmla="*/ 4092181 h 5196745"/>
                <a:gd name="connsiteX18" fmla="*/ 2096461 w 3136623"/>
                <a:gd name="connsiteY18" fmla="*/ 4602820 h 519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136623" h="5196745">
                  <a:moveTo>
                    <a:pt x="2096461" y="4602820"/>
                  </a:moveTo>
                  <a:cubicBezTo>
                    <a:pt x="2027188" y="4749282"/>
                    <a:pt x="2157817" y="4875952"/>
                    <a:pt x="2203339" y="4970955"/>
                  </a:cubicBezTo>
                  <a:cubicBezTo>
                    <a:pt x="2248861" y="5065958"/>
                    <a:pt x="2381469" y="5147106"/>
                    <a:pt x="2369594" y="5172836"/>
                  </a:cubicBezTo>
                  <a:cubicBezTo>
                    <a:pt x="2357719" y="5198566"/>
                    <a:pt x="2203339" y="5121377"/>
                    <a:pt x="2132087" y="5125335"/>
                  </a:cubicBezTo>
                  <a:cubicBezTo>
                    <a:pt x="2060835" y="5129293"/>
                    <a:pt x="2007396" y="5200545"/>
                    <a:pt x="1942082" y="5196587"/>
                  </a:cubicBezTo>
                  <a:cubicBezTo>
                    <a:pt x="1876768" y="5192629"/>
                    <a:pt x="1746139" y="5151064"/>
                    <a:pt x="1740201" y="5101584"/>
                  </a:cubicBezTo>
                  <a:cubicBezTo>
                    <a:pt x="1734263" y="5052104"/>
                    <a:pt x="1878747" y="4982831"/>
                    <a:pt x="1906456" y="4899704"/>
                  </a:cubicBezTo>
                  <a:cubicBezTo>
                    <a:pt x="1934165" y="4816577"/>
                    <a:pt x="1975729" y="4683968"/>
                    <a:pt x="1906456" y="4602820"/>
                  </a:cubicBezTo>
                  <a:cubicBezTo>
                    <a:pt x="1837183" y="4521672"/>
                    <a:pt x="1676867" y="4583028"/>
                    <a:pt x="1490820" y="4412815"/>
                  </a:cubicBezTo>
                  <a:cubicBezTo>
                    <a:pt x="1304773" y="4242602"/>
                    <a:pt x="1001952" y="3892281"/>
                    <a:pt x="790175" y="3581543"/>
                  </a:cubicBezTo>
                  <a:cubicBezTo>
                    <a:pt x="578398" y="3270805"/>
                    <a:pt x="350789" y="2924441"/>
                    <a:pt x="220160" y="2548389"/>
                  </a:cubicBezTo>
                  <a:cubicBezTo>
                    <a:pt x="89531" y="2172337"/>
                    <a:pt x="-29222" y="1675553"/>
                    <a:pt x="6404" y="1325231"/>
                  </a:cubicBezTo>
                  <a:cubicBezTo>
                    <a:pt x="42030" y="974909"/>
                    <a:pt x="214223" y="666150"/>
                    <a:pt x="433916" y="446457"/>
                  </a:cubicBezTo>
                  <a:cubicBezTo>
                    <a:pt x="653609" y="226764"/>
                    <a:pt x="1005911" y="38737"/>
                    <a:pt x="1324565" y="7070"/>
                  </a:cubicBezTo>
                  <a:cubicBezTo>
                    <a:pt x="1643219" y="-24597"/>
                    <a:pt x="2050939" y="48634"/>
                    <a:pt x="2345843" y="256452"/>
                  </a:cubicBezTo>
                  <a:cubicBezTo>
                    <a:pt x="2640747" y="464270"/>
                    <a:pt x="2985131" y="802717"/>
                    <a:pt x="3093988" y="1253979"/>
                  </a:cubicBezTo>
                  <a:cubicBezTo>
                    <a:pt x="3202845" y="1705241"/>
                    <a:pt x="3078155" y="2490992"/>
                    <a:pt x="2998986" y="2964026"/>
                  </a:cubicBezTo>
                  <a:cubicBezTo>
                    <a:pt x="2919817" y="3437060"/>
                    <a:pt x="2771375" y="3821028"/>
                    <a:pt x="2618975" y="4092181"/>
                  </a:cubicBezTo>
                  <a:cubicBezTo>
                    <a:pt x="2466575" y="4363334"/>
                    <a:pt x="2165734" y="4456358"/>
                    <a:pt x="2096461" y="460282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glow rad="38100">
                <a:srgbClr val="B9FF4C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>
              <a:off x="-1334125" y="-1484026"/>
              <a:ext cx="749509" cy="734517"/>
            </a:xfrm>
            <a:custGeom>
              <a:avLst/>
              <a:gdLst>
                <a:gd name="connsiteX0" fmla="*/ 0 w 749509"/>
                <a:gd name="connsiteY0" fmla="*/ 239842 h 794478"/>
                <a:gd name="connsiteX1" fmla="*/ 329784 w 749509"/>
                <a:gd name="connsiteY1" fmla="*/ 509665 h 794478"/>
                <a:gd name="connsiteX2" fmla="*/ 539646 w 749509"/>
                <a:gd name="connsiteY2" fmla="*/ 794478 h 794478"/>
                <a:gd name="connsiteX3" fmla="*/ 749509 w 749509"/>
                <a:gd name="connsiteY3" fmla="*/ 404734 h 794478"/>
                <a:gd name="connsiteX4" fmla="*/ 464695 w 749509"/>
                <a:gd name="connsiteY4" fmla="*/ 149901 h 794478"/>
                <a:gd name="connsiteX5" fmla="*/ 194872 w 749509"/>
                <a:gd name="connsiteY5" fmla="*/ 0 h 794478"/>
                <a:gd name="connsiteX6" fmla="*/ 0 w 749509"/>
                <a:gd name="connsiteY6" fmla="*/ 239842 h 794478"/>
                <a:gd name="connsiteX0" fmla="*/ 0 w 749509"/>
                <a:gd name="connsiteY0" fmla="*/ 239842 h 734517"/>
                <a:gd name="connsiteX1" fmla="*/ 329784 w 749509"/>
                <a:gd name="connsiteY1" fmla="*/ 509665 h 734517"/>
                <a:gd name="connsiteX2" fmla="*/ 554636 w 749509"/>
                <a:gd name="connsiteY2" fmla="*/ 734517 h 734517"/>
                <a:gd name="connsiteX3" fmla="*/ 749509 w 749509"/>
                <a:gd name="connsiteY3" fmla="*/ 404734 h 734517"/>
                <a:gd name="connsiteX4" fmla="*/ 464695 w 749509"/>
                <a:gd name="connsiteY4" fmla="*/ 149901 h 734517"/>
                <a:gd name="connsiteX5" fmla="*/ 194872 w 749509"/>
                <a:gd name="connsiteY5" fmla="*/ 0 h 734517"/>
                <a:gd name="connsiteX6" fmla="*/ 0 w 749509"/>
                <a:gd name="connsiteY6" fmla="*/ 239842 h 73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9509" h="734517">
                  <a:moveTo>
                    <a:pt x="0" y="239842"/>
                  </a:moveTo>
                  <a:lnTo>
                    <a:pt x="329784" y="509665"/>
                  </a:lnTo>
                  <a:lnTo>
                    <a:pt x="554636" y="734517"/>
                  </a:lnTo>
                  <a:lnTo>
                    <a:pt x="749509" y="404734"/>
                  </a:lnTo>
                  <a:lnTo>
                    <a:pt x="464695" y="149901"/>
                  </a:lnTo>
                  <a:lnTo>
                    <a:pt x="194872" y="0"/>
                  </a:lnTo>
                  <a:lnTo>
                    <a:pt x="0" y="2398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 rad="508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71" name="组合 70"/>
          <p:cNvGrpSpPr>
            <a:grpSpLocks/>
          </p:cNvGrpSpPr>
          <p:nvPr/>
        </p:nvGrpSpPr>
        <p:grpSpPr bwMode="auto">
          <a:xfrm>
            <a:off x="4571198" y="8709415"/>
            <a:ext cx="998537" cy="1654175"/>
            <a:chOff x="-3136623" y="-1912573"/>
            <a:chExt cx="3136623" cy="5196745"/>
          </a:xfrm>
        </p:grpSpPr>
        <p:sp>
          <p:nvSpPr>
            <p:cNvPr id="72" name="任意多边形 71"/>
            <p:cNvSpPr/>
            <p:nvPr/>
          </p:nvSpPr>
          <p:spPr>
            <a:xfrm>
              <a:off x="-3136623" y="-1912573"/>
              <a:ext cx="3136623" cy="5196745"/>
            </a:xfrm>
            <a:custGeom>
              <a:avLst/>
              <a:gdLst>
                <a:gd name="connsiteX0" fmla="*/ 2096461 w 3136623"/>
                <a:gd name="connsiteY0" fmla="*/ 4602820 h 5196745"/>
                <a:gd name="connsiteX1" fmla="*/ 2203339 w 3136623"/>
                <a:gd name="connsiteY1" fmla="*/ 4970955 h 5196745"/>
                <a:gd name="connsiteX2" fmla="*/ 2369594 w 3136623"/>
                <a:gd name="connsiteY2" fmla="*/ 5172836 h 5196745"/>
                <a:gd name="connsiteX3" fmla="*/ 2132087 w 3136623"/>
                <a:gd name="connsiteY3" fmla="*/ 5125335 h 5196745"/>
                <a:gd name="connsiteX4" fmla="*/ 1942082 w 3136623"/>
                <a:gd name="connsiteY4" fmla="*/ 5196587 h 5196745"/>
                <a:gd name="connsiteX5" fmla="*/ 1740201 w 3136623"/>
                <a:gd name="connsiteY5" fmla="*/ 5101584 h 5196745"/>
                <a:gd name="connsiteX6" fmla="*/ 1906456 w 3136623"/>
                <a:gd name="connsiteY6" fmla="*/ 4899704 h 5196745"/>
                <a:gd name="connsiteX7" fmla="*/ 1906456 w 3136623"/>
                <a:gd name="connsiteY7" fmla="*/ 4602820 h 5196745"/>
                <a:gd name="connsiteX8" fmla="*/ 1490820 w 3136623"/>
                <a:gd name="connsiteY8" fmla="*/ 4412815 h 5196745"/>
                <a:gd name="connsiteX9" fmla="*/ 790175 w 3136623"/>
                <a:gd name="connsiteY9" fmla="*/ 3581543 h 5196745"/>
                <a:gd name="connsiteX10" fmla="*/ 220160 w 3136623"/>
                <a:gd name="connsiteY10" fmla="*/ 2548389 h 5196745"/>
                <a:gd name="connsiteX11" fmla="*/ 6404 w 3136623"/>
                <a:gd name="connsiteY11" fmla="*/ 1325231 h 5196745"/>
                <a:gd name="connsiteX12" fmla="*/ 433916 w 3136623"/>
                <a:gd name="connsiteY12" fmla="*/ 446457 h 5196745"/>
                <a:gd name="connsiteX13" fmla="*/ 1324565 w 3136623"/>
                <a:gd name="connsiteY13" fmla="*/ 7070 h 5196745"/>
                <a:gd name="connsiteX14" fmla="*/ 2345843 w 3136623"/>
                <a:gd name="connsiteY14" fmla="*/ 256452 h 5196745"/>
                <a:gd name="connsiteX15" fmla="*/ 3093988 w 3136623"/>
                <a:gd name="connsiteY15" fmla="*/ 1253979 h 5196745"/>
                <a:gd name="connsiteX16" fmla="*/ 2998986 w 3136623"/>
                <a:gd name="connsiteY16" fmla="*/ 2964026 h 5196745"/>
                <a:gd name="connsiteX17" fmla="*/ 2618975 w 3136623"/>
                <a:gd name="connsiteY17" fmla="*/ 4092181 h 5196745"/>
                <a:gd name="connsiteX18" fmla="*/ 2096461 w 3136623"/>
                <a:gd name="connsiteY18" fmla="*/ 4602820 h 519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136623" h="5196745">
                  <a:moveTo>
                    <a:pt x="2096461" y="4602820"/>
                  </a:moveTo>
                  <a:cubicBezTo>
                    <a:pt x="2027188" y="4749282"/>
                    <a:pt x="2157817" y="4875952"/>
                    <a:pt x="2203339" y="4970955"/>
                  </a:cubicBezTo>
                  <a:cubicBezTo>
                    <a:pt x="2248861" y="5065958"/>
                    <a:pt x="2381469" y="5147106"/>
                    <a:pt x="2369594" y="5172836"/>
                  </a:cubicBezTo>
                  <a:cubicBezTo>
                    <a:pt x="2357719" y="5198566"/>
                    <a:pt x="2203339" y="5121377"/>
                    <a:pt x="2132087" y="5125335"/>
                  </a:cubicBezTo>
                  <a:cubicBezTo>
                    <a:pt x="2060835" y="5129293"/>
                    <a:pt x="2007396" y="5200545"/>
                    <a:pt x="1942082" y="5196587"/>
                  </a:cubicBezTo>
                  <a:cubicBezTo>
                    <a:pt x="1876768" y="5192629"/>
                    <a:pt x="1746139" y="5151064"/>
                    <a:pt x="1740201" y="5101584"/>
                  </a:cubicBezTo>
                  <a:cubicBezTo>
                    <a:pt x="1734263" y="5052104"/>
                    <a:pt x="1878747" y="4982831"/>
                    <a:pt x="1906456" y="4899704"/>
                  </a:cubicBezTo>
                  <a:cubicBezTo>
                    <a:pt x="1934165" y="4816577"/>
                    <a:pt x="1975729" y="4683968"/>
                    <a:pt x="1906456" y="4602820"/>
                  </a:cubicBezTo>
                  <a:cubicBezTo>
                    <a:pt x="1837183" y="4521672"/>
                    <a:pt x="1676867" y="4583028"/>
                    <a:pt x="1490820" y="4412815"/>
                  </a:cubicBezTo>
                  <a:cubicBezTo>
                    <a:pt x="1304773" y="4242602"/>
                    <a:pt x="1001952" y="3892281"/>
                    <a:pt x="790175" y="3581543"/>
                  </a:cubicBezTo>
                  <a:cubicBezTo>
                    <a:pt x="578398" y="3270805"/>
                    <a:pt x="350789" y="2924441"/>
                    <a:pt x="220160" y="2548389"/>
                  </a:cubicBezTo>
                  <a:cubicBezTo>
                    <a:pt x="89531" y="2172337"/>
                    <a:pt x="-29222" y="1675553"/>
                    <a:pt x="6404" y="1325231"/>
                  </a:cubicBezTo>
                  <a:cubicBezTo>
                    <a:pt x="42030" y="974909"/>
                    <a:pt x="214223" y="666150"/>
                    <a:pt x="433916" y="446457"/>
                  </a:cubicBezTo>
                  <a:cubicBezTo>
                    <a:pt x="653609" y="226764"/>
                    <a:pt x="1005911" y="38737"/>
                    <a:pt x="1324565" y="7070"/>
                  </a:cubicBezTo>
                  <a:cubicBezTo>
                    <a:pt x="1643219" y="-24597"/>
                    <a:pt x="2050939" y="48634"/>
                    <a:pt x="2345843" y="256452"/>
                  </a:cubicBezTo>
                  <a:cubicBezTo>
                    <a:pt x="2640747" y="464270"/>
                    <a:pt x="2985131" y="802717"/>
                    <a:pt x="3093988" y="1253979"/>
                  </a:cubicBezTo>
                  <a:cubicBezTo>
                    <a:pt x="3202845" y="1705241"/>
                    <a:pt x="3078155" y="2490992"/>
                    <a:pt x="2998986" y="2964026"/>
                  </a:cubicBezTo>
                  <a:cubicBezTo>
                    <a:pt x="2919817" y="3437060"/>
                    <a:pt x="2771375" y="3821028"/>
                    <a:pt x="2618975" y="4092181"/>
                  </a:cubicBezTo>
                  <a:cubicBezTo>
                    <a:pt x="2466575" y="4363334"/>
                    <a:pt x="2165734" y="4456358"/>
                    <a:pt x="2096461" y="4602820"/>
                  </a:cubicBezTo>
                  <a:close/>
                </a:path>
              </a:pathLst>
            </a:custGeom>
            <a:solidFill>
              <a:srgbClr val="B9FF4C"/>
            </a:solidFill>
            <a:ln>
              <a:noFill/>
            </a:ln>
            <a:effectLst>
              <a:glow rad="38100">
                <a:srgbClr val="B9FF4C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-1334125" y="-1484026"/>
              <a:ext cx="749509" cy="734517"/>
            </a:xfrm>
            <a:custGeom>
              <a:avLst/>
              <a:gdLst>
                <a:gd name="connsiteX0" fmla="*/ 0 w 749509"/>
                <a:gd name="connsiteY0" fmla="*/ 239842 h 794478"/>
                <a:gd name="connsiteX1" fmla="*/ 329784 w 749509"/>
                <a:gd name="connsiteY1" fmla="*/ 509665 h 794478"/>
                <a:gd name="connsiteX2" fmla="*/ 539646 w 749509"/>
                <a:gd name="connsiteY2" fmla="*/ 794478 h 794478"/>
                <a:gd name="connsiteX3" fmla="*/ 749509 w 749509"/>
                <a:gd name="connsiteY3" fmla="*/ 404734 h 794478"/>
                <a:gd name="connsiteX4" fmla="*/ 464695 w 749509"/>
                <a:gd name="connsiteY4" fmla="*/ 149901 h 794478"/>
                <a:gd name="connsiteX5" fmla="*/ 194872 w 749509"/>
                <a:gd name="connsiteY5" fmla="*/ 0 h 794478"/>
                <a:gd name="connsiteX6" fmla="*/ 0 w 749509"/>
                <a:gd name="connsiteY6" fmla="*/ 239842 h 794478"/>
                <a:gd name="connsiteX0" fmla="*/ 0 w 749509"/>
                <a:gd name="connsiteY0" fmla="*/ 239842 h 734517"/>
                <a:gd name="connsiteX1" fmla="*/ 329784 w 749509"/>
                <a:gd name="connsiteY1" fmla="*/ 509665 h 734517"/>
                <a:gd name="connsiteX2" fmla="*/ 554636 w 749509"/>
                <a:gd name="connsiteY2" fmla="*/ 734517 h 734517"/>
                <a:gd name="connsiteX3" fmla="*/ 749509 w 749509"/>
                <a:gd name="connsiteY3" fmla="*/ 404734 h 734517"/>
                <a:gd name="connsiteX4" fmla="*/ 464695 w 749509"/>
                <a:gd name="connsiteY4" fmla="*/ 149901 h 734517"/>
                <a:gd name="connsiteX5" fmla="*/ 194872 w 749509"/>
                <a:gd name="connsiteY5" fmla="*/ 0 h 734517"/>
                <a:gd name="connsiteX6" fmla="*/ 0 w 749509"/>
                <a:gd name="connsiteY6" fmla="*/ 239842 h 73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9509" h="734517">
                  <a:moveTo>
                    <a:pt x="0" y="239842"/>
                  </a:moveTo>
                  <a:lnTo>
                    <a:pt x="329784" y="509665"/>
                  </a:lnTo>
                  <a:lnTo>
                    <a:pt x="554636" y="734517"/>
                  </a:lnTo>
                  <a:lnTo>
                    <a:pt x="749509" y="404734"/>
                  </a:lnTo>
                  <a:lnTo>
                    <a:pt x="464695" y="149901"/>
                  </a:lnTo>
                  <a:lnTo>
                    <a:pt x="194872" y="0"/>
                  </a:lnTo>
                  <a:lnTo>
                    <a:pt x="0" y="2398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 rad="508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74" name="组合 73"/>
          <p:cNvGrpSpPr>
            <a:grpSpLocks/>
          </p:cNvGrpSpPr>
          <p:nvPr/>
        </p:nvGrpSpPr>
        <p:grpSpPr bwMode="auto">
          <a:xfrm>
            <a:off x="9126748" y="8489264"/>
            <a:ext cx="998537" cy="1654175"/>
            <a:chOff x="-3136623" y="-1912573"/>
            <a:chExt cx="3136623" cy="5196745"/>
          </a:xfrm>
        </p:grpSpPr>
        <p:sp>
          <p:nvSpPr>
            <p:cNvPr id="75" name="任意多边形 74"/>
            <p:cNvSpPr/>
            <p:nvPr/>
          </p:nvSpPr>
          <p:spPr>
            <a:xfrm>
              <a:off x="-3136623" y="-1912573"/>
              <a:ext cx="3136623" cy="5196745"/>
            </a:xfrm>
            <a:custGeom>
              <a:avLst/>
              <a:gdLst>
                <a:gd name="connsiteX0" fmla="*/ 2096461 w 3136623"/>
                <a:gd name="connsiteY0" fmla="*/ 4602820 h 5196745"/>
                <a:gd name="connsiteX1" fmla="*/ 2203339 w 3136623"/>
                <a:gd name="connsiteY1" fmla="*/ 4970955 h 5196745"/>
                <a:gd name="connsiteX2" fmla="*/ 2369594 w 3136623"/>
                <a:gd name="connsiteY2" fmla="*/ 5172836 h 5196745"/>
                <a:gd name="connsiteX3" fmla="*/ 2132087 w 3136623"/>
                <a:gd name="connsiteY3" fmla="*/ 5125335 h 5196745"/>
                <a:gd name="connsiteX4" fmla="*/ 1942082 w 3136623"/>
                <a:gd name="connsiteY4" fmla="*/ 5196587 h 5196745"/>
                <a:gd name="connsiteX5" fmla="*/ 1740201 w 3136623"/>
                <a:gd name="connsiteY5" fmla="*/ 5101584 h 5196745"/>
                <a:gd name="connsiteX6" fmla="*/ 1906456 w 3136623"/>
                <a:gd name="connsiteY6" fmla="*/ 4899704 h 5196745"/>
                <a:gd name="connsiteX7" fmla="*/ 1906456 w 3136623"/>
                <a:gd name="connsiteY7" fmla="*/ 4602820 h 5196745"/>
                <a:gd name="connsiteX8" fmla="*/ 1490820 w 3136623"/>
                <a:gd name="connsiteY8" fmla="*/ 4412815 h 5196745"/>
                <a:gd name="connsiteX9" fmla="*/ 790175 w 3136623"/>
                <a:gd name="connsiteY9" fmla="*/ 3581543 h 5196745"/>
                <a:gd name="connsiteX10" fmla="*/ 220160 w 3136623"/>
                <a:gd name="connsiteY10" fmla="*/ 2548389 h 5196745"/>
                <a:gd name="connsiteX11" fmla="*/ 6404 w 3136623"/>
                <a:gd name="connsiteY11" fmla="*/ 1325231 h 5196745"/>
                <a:gd name="connsiteX12" fmla="*/ 433916 w 3136623"/>
                <a:gd name="connsiteY12" fmla="*/ 446457 h 5196745"/>
                <a:gd name="connsiteX13" fmla="*/ 1324565 w 3136623"/>
                <a:gd name="connsiteY13" fmla="*/ 7070 h 5196745"/>
                <a:gd name="connsiteX14" fmla="*/ 2345843 w 3136623"/>
                <a:gd name="connsiteY14" fmla="*/ 256452 h 5196745"/>
                <a:gd name="connsiteX15" fmla="*/ 3093988 w 3136623"/>
                <a:gd name="connsiteY15" fmla="*/ 1253979 h 5196745"/>
                <a:gd name="connsiteX16" fmla="*/ 2998986 w 3136623"/>
                <a:gd name="connsiteY16" fmla="*/ 2964026 h 5196745"/>
                <a:gd name="connsiteX17" fmla="*/ 2618975 w 3136623"/>
                <a:gd name="connsiteY17" fmla="*/ 4092181 h 5196745"/>
                <a:gd name="connsiteX18" fmla="*/ 2096461 w 3136623"/>
                <a:gd name="connsiteY18" fmla="*/ 4602820 h 519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136623" h="5196745">
                  <a:moveTo>
                    <a:pt x="2096461" y="4602820"/>
                  </a:moveTo>
                  <a:cubicBezTo>
                    <a:pt x="2027188" y="4749282"/>
                    <a:pt x="2157817" y="4875952"/>
                    <a:pt x="2203339" y="4970955"/>
                  </a:cubicBezTo>
                  <a:cubicBezTo>
                    <a:pt x="2248861" y="5065958"/>
                    <a:pt x="2381469" y="5147106"/>
                    <a:pt x="2369594" y="5172836"/>
                  </a:cubicBezTo>
                  <a:cubicBezTo>
                    <a:pt x="2357719" y="5198566"/>
                    <a:pt x="2203339" y="5121377"/>
                    <a:pt x="2132087" y="5125335"/>
                  </a:cubicBezTo>
                  <a:cubicBezTo>
                    <a:pt x="2060835" y="5129293"/>
                    <a:pt x="2007396" y="5200545"/>
                    <a:pt x="1942082" y="5196587"/>
                  </a:cubicBezTo>
                  <a:cubicBezTo>
                    <a:pt x="1876768" y="5192629"/>
                    <a:pt x="1746139" y="5151064"/>
                    <a:pt x="1740201" y="5101584"/>
                  </a:cubicBezTo>
                  <a:cubicBezTo>
                    <a:pt x="1734263" y="5052104"/>
                    <a:pt x="1878747" y="4982831"/>
                    <a:pt x="1906456" y="4899704"/>
                  </a:cubicBezTo>
                  <a:cubicBezTo>
                    <a:pt x="1934165" y="4816577"/>
                    <a:pt x="1975729" y="4683968"/>
                    <a:pt x="1906456" y="4602820"/>
                  </a:cubicBezTo>
                  <a:cubicBezTo>
                    <a:pt x="1837183" y="4521672"/>
                    <a:pt x="1676867" y="4583028"/>
                    <a:pt x="1490820" y="4412815"/>
                  </a:cubicBezTo>
                  <a:cubicBezTo>
                    <a:pt x="1304773" y="4242602"/>
                    <a:pt x="1001952" y="3892281"/>
                    <a:pt x="790175" y="3581543"/>
                  </a:cubicBezTo>
                  <a:cubicBezTo>
                    <a:pt x="578398" y="3270805"/>
                    <a:pt x="350789" y="2924441"/>
                    <a:pt x="220160" y="2548389"/>
                  </a:cubicBezTo>
                  <a:cubicBezTo>
                    <a:pt x="89531" y="2172337"/>
                    <a:pt x="-29222" y="1675553"/>
                    <a:pt x="6404" y="1325231"/>
                  </a:cubicBezTo>
                  <a:cubicBezTo>
                    <a:pt x="42030" y="974909"/>
                    <a:pt x="214223" y="666150"/>
                    <a:pt x="433916" y="446457"/>
                  </a:cubicBezTo>
                  <a:cubicBezTo>
                    <a:pt x="653609" y="226764"/>
                    <a:pt x="1005911" y="38737"/>
                    <a:pt x="1324565" y="7070"/>
                  </a:cubicBezTo>
                  <a:cubicBezTo>
                    <a:pt x="1643219" y="-24597"/>
                    <a:pt x="2050939" y="48634"/>
                    <a:pt x="2345843" y="256452"/>
                  </a:cubicBezTo>
                  <a:cubicBezTo>
                    <a:pt x="2640747" y="464270"/>
                    <a:pt x="2985131" y="802717"/>
                    <a:pt x="3093988" y="1253979"/>
                  </a:cubicBezTo>
                  <a:cubicBezTo>
                    <a:pt x="3202845" y="1705241"/>
                    <a:pt x="3078155" y="2490992"/>
                    <a:pt x="2998986" y="2964026"/>
                  </a:cubicBezTo>
                  <a:cubicBezTo>
                    <a:pt x="2919817" y="3437060"/>
                    <a:pt x="2771375" y="3821028"/>
                    <a:pt x="2618975" y="4092181"/>
                  </a:cubicBezTo>
                  <a:cubicBezTo>
                    <a:pt x="2466575" y="4363334"/>
                    <a:pt x="2165734" y="4456358"/>
                    <a:pt x="2096461" y="4602820"/>
                  </a:cubicBezTo>
                  <a:close/>
                </a:path>
              </a:pathLst>
            </a:custGeom>
            <a:solidFill>
              <a:srgbClr val="FF3399"/>
            </a:solidFill>
            <a:ln>
              <a:noFill/>
            </a:ln>
            <a:effectLst>
              <a:glow rad="38100">
                <a:srgbClr val="B9FF4C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6" name="任意多边形 75"/>
            <p:cNvSpPr/>
            <p:nvPr/>
          </p:nvSpPr>
          <p:spPr>
            <a:xfrm>
              <a:off x="-1334125" y="-1484026"/>
              <a:ext cx="749509" cy="734517"/>
            </a:xfrm>
            <a:custGeom>
              <a:avLst/>
              <a:gdLst>
                <a:gd name="connsiteX0" fmla="*/ 0 w 749509"/>
                <a:gd name="connsiteY0" fmla="*/ 239842 h 794478"/>
                <a:gd name="connsiteX1" fmla="*/ 329784 w 749509"/>
                <a:gd name="connsiteY1" fmla="*/ 509665 h 794478"/>
                <a:gd name="connsiteX2" fmla="*/ 539646 w 749509"/>
                <a:gd name="connsiteY2" fmla="*/ 794478 h 794478"/>
                <a:gd name="connsiteX3" fmla="*/ 749509 w 749509"/>
                <a:gd name="connsiteY3" fmla="*/ 404734 h 794478"/>
                <a:gd name="connsiteX4" fmla="*/ 464695 w 749509"/>
                <a:gd name="connsiteY4" fmla="*/ 149901 h 794478"/>
                <a:gd name="connsiteX5" fmla="*/ 194872 w 749509"/>
                <a:gd name="connsiteY5" fmla="*/ 0 h 794478"/>
                <a:gd name="connsiteX6" fmla="*/ 0 w 749509"/>
                <a:gd name="connsiteY6" fmla="*/ 239842 h 794478"/>
                <a:gd name="connsiteX0" fmla="*/ 0 w 749509"/>
                <a:gd name="connsiteY0" fmla="*/ 239842 h 734517"/>
                <a:gd name="connsiteX1" fmla="*/ 329784 w 749509"/>
                <a:gd name="connsiteY1" fmla="*/ 509665 h 734517"/>
                <a:gd name="connsiteX2" fmla="*/ 554636 w 749509"/>
                <a:gd name="connsiteY2" fmla="*/ 734517 h 734517"/>
                <a:gd name="connsiteX3" fmla="*/ 749509 w 749509"/>
                <a:gd name="connsiteY3" fmla="*/ 404734 h 734517"/>
                <a:gd name="connsiteX4" fmla="*/ 464695 w 749509"/>
                <a:gd name="connsiteY4" fmla="*/ 149901 h 734517"/>
                <a:gd name="connsiteX5" fmla="*/ 194872 w 749509"/>
                <a:gd name="connsiteY5" fmla="*/ 0 h 734517"/>
                <a:gd name="connsiteX6" fmla="*/ 0 w 749509"/>
                <a:gd name="connsiteY6" fmla="*/ 239842 h 73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9509" h="734517">
                  <a:moveTo>
                    <a:pt x="0" y="239842"/>
                  </a:moveTo>
                  <a:lnTo>
                    <a:pt x="329784" y="509665"/>
                  </a:lnTo>
                  <a:lnTo>
                    <a:pt x="554636" y="734517"/>
                  </a:lnTo>
                  <a:lnTo>
                    <a:pt x="749509" y="404734"/>
                  </a:lnTo>
                  <a:lnTo>
                    <a:pt x="464695" y="149901"/>
                  </a:lnTo>
                  <a:lnTo>
                    <a:pt x="194872" y="0"/>
                  </a:lnTo>
                  <a:lnTo>
                    <a:pt x="0" y="2398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 rad="508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80" name="组合 79"/>
          <p:cNvGrpSpPr>
            <a:grpSpLocks/>
          </p:cNvGrpSpPr>
          <p:nvPr/>
        </p:nvGrpSpPr>
        <p:grpSpPr bwMode="auto">
          <a:xfrm>
            <a:off x="6927236" y="7123377"/>
            <a:ext cx="996950" cy="1654175"/>
            <a:chOff x="-3136623" y="-1912573"/>
            <a:chExt cx="3136623" cy="5196745"/>
          </a:xfrm>
        </p:grpSpPr>
        <p:sp>
          <p:nvSpPr>
            <p:cNvPr id="81" name="任意多边形 80"/>
            <p:cNvSpPr/>
            <p:nvPr/>
          </p:nvSpPr>
          <p:spPr>
            <a:xfrm>
              <a:off x="-3136623" y="-1912573"/>
              <a:ext cx="3136623" cy="5196745"/>
            </a:xfrm>
            <a:custGeom>
              <a:avLst/>
              <a:gdLst>
                <a:gd name="connsiteX0" fmla="*/ 2096461 w 3136623"/>
                <a:gd name="connsiteY0" fmla="*/ 4602820 h 5196745"/>
                <a:gd name="connsiteX1" fmla="*/ 2203339 w 3136623"/>
                <a:gd name="connsiteY1" fmla="*/ 4970955 h 5196745"/>
                <a:gd name="connsiteX2" fmla="*/ 2369594 w 3136623"/>
                <a:gd name="connsiteY2" fmla="*/ 5172836 h 5196745"/>
                <a:gd name="connsiteX3" fmla="*/ 2132087 w 3136623"/>
                <a:gd name="connsiteY3" fmla="*/ 5125335 h 5196745"/>
                <a:gd name="connsiteX4" fmla="*/ 1942082 w 3136623"/>
                <a:gd name="connsiteY4" fmla="*/ 5196587 h 5196745"/>
                <a:gd name="connsiteX5" fmla="*/ 1740201 w 3136623"/>
                <a:gd name="connsiteY5" fmla="*/ 5101584 h 5196745"/>
                <a:gd name="connsiteX6" fmla="*/ 1906456 w 3136623"/>
                <a:gd name="connsiteY6" fmla="*/ 4899704 h 5196745"/>
                <a:gd name="connsiteX7" fmla="*/ 1906456 w 3136623"/>
                <a:gd name="connsiteY7" fmla="*/ 4602820 h 5196745"/>
                <a:gd name="connsiteX8" fmla="*/ 1490820 w 3136623"/>
                <a:gd name="connsiteY8" fmla="*/ 4412815 h 5196745"/>
                <a:gd name="connsiteX9" fmla="*/ 790175 w 3136623"/>
                <a:gd name="connsiteY9" fmla="*/ 3581543 h 5196745"/>
                <a:gd name="connsiteX10" fmla="*/ 220160 w 3136623"/>
                <a:gd name="connsiteY10" fmla="*/ 2548389 h 5196745"/>
                <a:gd name="connsiteX11" fmla="*/ 6404 w 3136623"/>
                <a:gd name="connsiteY11" fmla="*/ 1325231 h 5196745"/>
                <a:gd name="connsiteX12" fmla="*/ 433916 w 3136623"/>
                <a:gd name="connsiteY12" fmla="*/ 446457 h 5196745"/>
                <a:gd name="connsiteX13" fmla="*/ 1324565 w 3136623"/>
                <a:gd name="connsiteY13" fmla="*/ 7070 h 5196745"/>
                <a:gd name="connsiteX14" fmla="*/ 2345843 w 3136623"/>
                <a:gd name="connsiteY14" fmla="*/ 256452 h 5196745"/>
                <a:gd name="connsiteX15" fmla="*/ 3093988 w 3136623"/>
                <a:gd name="connsiteY15" fmla="*/ 1253979 h 5196745"/>
                <a:gd name="connsiteX16" fmla="*/ 2998986 w 3136623"/>
                <a:gd name="connsiteY16" fmla="*/ 2964026 h 5196745"/>
                <a:gd name="connsiteX17" fmla="*/ 2618975 w 3136623"/>
                <a:gd name="connsiteY17" fmla="*/ 4092181 h 5196745"/>
                <a:gd name="connsiteX18" fmla="*/ 2096461 w 3136623"/>
                <a:gd name="connsiteY18" fmla="*/ 4602820 h 519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136623" h="5196745">
                  <a:moveTo>
                    <a:pt x="2096461" y="4602820"/>
                  </a:moveTo>
                  <a:cubicBezTo>
                    <a:pt x="2027188" y="4749282"/>
                    <a:pt x="2157817" y="4875952"/>
                    <a:pt x="2203339" y="4970955"/>
                  </a:cubicBezTo>
                  <a:cubicBezTo>
                    <a:pt x="2248861" y="5065958"/>
                    <a:pt x="2381469" y="5147106"/>
                    <a:pt x="2369594" y="5172836"/>
                  </a:cubicBezTo>
                  <a:cubicBezTo>
                    <a:pt x="2357719" y="5198566"/>
                    <a:pt x="2203339" y="5121377"/>
                    <a:pt x="2132087" y="5125335"/>
                  </a:cubicBezTo>
                  <a:cubicBezTo>
                    <a:pt x="2060835" y="5129293"/>
                    <a:pt x="2007396" y="5200545"/>
                    <a:pt x="1942082" y="5196587"/>
                  </a:cubicBezTo>
                  <a:cubicBezTo>
                    <a:pt x="1876768" y="5192629"/>
                    <a:pt x="1746139" y="5151064"/>
                    <a:pt x="1740201" y="5101584"/>
                  </a:cubicBezTo>
                  <a:cubicBezTo>
                    <a:pt x="1734263" y="5052104"/>
                    <a:pt x="1878747" y="4982831"/>
                    <a:pt x="1906456" y="4899704"/>
                  </a:cubicBezTo>
                  <a:cubicBezTo>
                    <a:pt x="1934165" y="4816577"/>
                    <a:pt x="1975729" y="4683968"/>
                    <a:pt x="1906456" y="4602820"/>
                  </a:cubicBezTo>
                  <a:cubicBezTo>
                    <a:pt x="1837183" y="4521672"/>
                    <a:pt x="1676867" y="4583028"/>
                    <a:pt x="1490820" y="4412815"/>
                  </a:cubicBezTo>
                  <a:cubicBezTo>
                    <a:pt x="1304773" y="4242602"/>
                    <a:pt x="1001952" y="3892281"/>
                    <a:pt x="790175" y="3581543"/>
                  </a:cubicBezTo>
                  <a:cubicBezTo>
                    <a:pt x="578398" y="3270805"/>
                    <a:pt x="350789" y="2924441"/>
                    <a:pt x="220160" y="2548389"/>
                  </a:cubicBezTo>
                  <a:cubicBezTo>
                    <a:pt x="89531" y="2172337"/>
                    <a:pt x="-29222" y="1675553"/>
                    <a:pt x="6404" y="1325231"/>
                  </a:cubicBezTo>
                  <a:cubicBezTo>
                    <a:pt x="42030" y="974909"/>
                    <a:pt x="214223" y="666150"/>
                    <a:pt x="433916" y="446457"/>
                  </a:cubicBezTo>
                  <a:cubicBezTo>
                    <a:pt x="653609" y="226764"/>
                    <a:pt x="1005911" y="38737"/>
                    <a:pt x="1324565" y="7070"/>
                  </a:cubicBezTo>
                  <a:cubicBezTo>
                    <a:pt x="1643219" y="-24597"/>
                    <a:pt x="2050939" y="48634"/>
                    <a:pt x="2345843" y="256452"/>
                  </a:cubicBezTo>
                  <a:cubicBezTo>
                    <a:pt x="2640747" y="464270"/>
                    <a:pt x="2985131" y="802717"/>
                    <a:pt x="3093988" y="1253979"/>
                  </a:cubicBezTo>
                  <a:cubicBezTo>
                    <a:pt x="3202845" y="1705241"/>
                    <a:pt x="3078155" y="2490992"/>
                    <a:pt x="2998986" y="2964026"/>
                  </a:cubicBezTo>
                  <a:cubicBezTo>
                    <a:pt x="2919817" y="3437060"/>
                    <a:pt x="2771375" y="3821028"/>
                    <a:pt x="2618975" y="4092181"/>
                  </a:cubicBezTo>
                  <a:cubicBezTo>
                    <a:pt x="2466575" y="4363334"/>
                    <a:pt x="2165734" y="4456358"/>
                    <a:pt x="2096461" y="460282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glow rad="38100">
                <a:srgbClr val="B9FF4C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>
              <a:off x="-1334125" y="-1484026"/>
              <a:ext cx="749509" cy="734517"/>
            </a:xfrm>
            <a:custGeom>
              <a:avLst/>
              <a:gdLst>
                <a:gd name="connsiteX0" fmla="*/ 0 w 749509"/>
                <a:gd name="connsiteY0" fmla="*/ 239842 h 794478"/>
                <a:gd name="connsiteX1" fmla="*/ 329784 w 749509"/>
                <a:gd name="connsiteY1" fmla="*/ 509665 h 794478"/>
                <a:gd name="connsiteX2" fmla="*/ 539646 w 749509"/>
                <a:gd name="connsiteY2" fmla="*/ 794478 h 794478"/>
                <a:gd name="connsiteX3" fmla="*/ 749509 w 749509"/>
                <a:gd name="connsiteY3" fmla="*/ 404734 h 794478"/>
                <a:gd name="connsiteX4" fmla="*/ 464695 w 749509"/>
                <a:gd name="connsiteY4" fmla="*/ 149901 h 794478"/>
                <a:gd name="connsiteX5" fmla="*/ 194872 w 749509"/>
                <a:gd name="connsiteY5" fmla="*/ 0 h 794478"/>
                <a:gd name="connsiteX6" fmla="*/ 0 w 749509"/>
                <a:gd name="connsiteY6" fmla="*/ 239842 h 794478"/>
                <a:gd name="connsiteX0" fmla="*/ 0 w 749509"/>
                <a:gd name="connsiteY0" fmla="*/ 239842 h 734517"/>
                <a:gd name="connsiteX1" fmla="*/ 329784 w 749509"/>
                <a:gd name="connsiteY1" fmla="*/ 509665 h 734517"/>
                <a:gd name="connsiteX2" fmla="*/ 554636 w 749509"/>
                <a:gd name="connsiteY2" fmla="*/ 734517 h 734517"/>
                <a:gd name="connsiteX3" fmla="*/ 749509 w 749509"/>
                <a:gd name="connsiteY3" fmla="*/ 404734 h 734517"/>
                <a:gd name="connsiteX4" fmla="*/ 464695 w 749509"/>
                <a:gd name="connsiteY4" fmla="*/ 149901 h 734517"/>
                <a:gd name="connsiteX5" fmla="*/ 194872 w 749509"/>
                <a:gd name="connsiteY5" fmla="*/ 0 h 734517"/>
                <a:gd name="connsiteX6" fmla="*/ 0 w 749509"/>
                <a:gd name="connsiteY6" fmla="*/ 239842 h 73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9509" h="734517">
                  <a:moveTo>
                    <a:pt x="0" y="239842"/>
                  </a:moveTo>
                  <a:lnTo>
                    <a:pt x="329784" y="509665"/>
                  </a:lnTo>
                  <a:lnTo>
                    <a:pt x="554636" y="734517"/>
                  </a:lnTo>
                  <a:lnTo>
                    <a:pt x="749509" y="404734"/>
                  </a:lnTo>
                  <a:lnTo>
                    <a:pt x="464695" y="149901"/>
                  </a:lnTo>
                  <a:lnTo>
                    <a:pt x="194872" y="0"/>
                  </a:lnTo>
                  <a:lnTo>
                    <a:pt x="0" y="2398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 rad="508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83" name="组合 82"/>
          <p:cNvGrpSpPr>
            <a:grpSpLocks/>
          </p:cNvGrpSpPr>
          <p:nvPr/>
        </p:nvGrpSpPr>
        <p:grpSpPr bwMode="auto">
          <a:xfrm>
            <a:off x="9054105" y="7034661"/>
            <a:ext cx="998537" cy="1654175"/>
            <a:chOff x="-3136623" y="-1912573"/>
            <a:chExt cx="3136623" cy="5196745"/>
          </a:xfrm>
        </p:grpSpPr>
        <p:sp>
          <p:nvSpPr>
            <p:cNvPr id="84" name="任意多边形 83"/>
            <p:cNvSpPr/>
            <p:nvPr/>
          </p:nvSpPr>
          <p:spPr>
            <a:xfrm>
              <a:off x="-3136623" y="-1912573"/>
              <a:ext cx="3136623" cy="5196745"/>
            </a:xfrm>
            <a:custGeom>
              <a:avLst/>
              <a:gdLst>
                <a:gd name="connsiteX0" fmla="*/ 2096461 w 3136623"/>
                <a:gd name="connsiteY0" fmla="*/ 4602820 h 5196745"/>
                <a:gd name="connsiteX1" fmla="*/ 2203339 w 3136623"/>
                <a:gd name="connsiteY1" fmla="*/ 4970955 h 5196745"/>
                <a:gd name="connsiteX2" fmla="*/ 2369594 w 3136623"/>
                <a:gd name="connsiteY2" fmla="*/ 5172836 h 5196745"/>
                <a:gd name="connsiteX3" fmla="*/ 2132087 w 3136623"/>
                <a:gd name="connsiteY3" fmla="*/ 5125335 h 5196745"/>
                <a:gd name="connsiteX4" fmla="*/ 1942082 w 3136623"/>
                <a:gd name="connsiteY4" fmla="*/ 5196587 h 5196745"/>
                <a:gd name="connsiteX5" fmla="*/ 1740201 w 3136623"/>
                <a:gd name="connsiteY5" fmla="*/ 5101584 h 5196745"/>
                <a:gd name="connsiteX6" fmla="*/ 1906456 w 3136623"/>
                <a:gd name="connsiteY6" fmla="*/ 4899704 h 5196745"/>
                <a:gd name="connsiteX7" fmla="*/ 1906456 w 3136623"/>
                <a:gd name="connsiteY7" fmla="*/ 4602820 h 5196745"/>
                <a:gd name="connsiteX8" fmla="*/ 1490820 w 3136623"/>
                <a:gd name="connsiteY8" fmla="*/ 4412815 h 5196745"/>
                <a:gd name="connsiteX9" fmla="*/ 790175 w 3136623"/>
                <a:gd name="connsiteY9" fmla="*/ 3581543 h 5196745"/>
                <a:gd name="connsiteX10" fmla="*/ 220160 w 3136623"/>
                <a:gd name="connsiteY10" fmla="*/ 2548389 h 5196745"/>
                <a:gd name="connsiteX11" fmla="*/ 6404 w 3136623"/>
                <a:gd name="connsiteY11" fmla="*/ 1325231 h 5196745"/>
                <a:gd name="connsiteX12" fmla="*/ 433916 w 3136623"/>
                <a:gd name="connsiteY12" fmla="*/ 446457 h 5196745"/>
                <a:gd name="connsiteX13" fmla="*/ 1324565 w 3136623"/>
                <a:gd name="connsiteY13" fmla="*/ 7070 h 5196745"/>
                <a:gd name="connsiteX14" fmla="*/ 2345843 w 3136623"/>
                <a:gd name="connsiteY14" fmla="*/ 256452 h 5196745"/>
                <a:gd name="connsiteX15" fmla="*/ 3093988 w 3136623"/>
                <a:gd name="connsiteY15" fmla="*/ 1253979 h 5196745"/>
                <a:gd name="connsiteX16" fmla="*/ 2998986 w 3136623"/>
                <a:gd name="connsiteY16" fmla="*/ 2964026 h 5196745"/>
                <a:gd name="connsiteX17" fmla="*/ 2618975 w 3136623"/>
                <a:gd name="connsiteY17" fmla="*/ 4092181 h 5196745"/>
                <a:gd name="connsiteX18" fmla="*/ 2096461 w 3136623"/>
                <a:gd name="connsiteY18" fmla="*/ 4602820 h 519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136623" h="5196745">
                  <a:moveTo>
                    <a:pt x="2096461" y="4602820"/>
                  </a:moveTo>
                  <a:cubicBezTo>
                    <a:pt x="2027188" y="4749282"/>
                    <a:pt x="2157817" y="4875952"/>
                    <a:pt x="2203339" y="4970955"/>
                  </a:cubicBezTo>
                  <a:cubicBezTo>
                    <a:pt x="2248861" y="5065958"/>
                    <a:pt x="2381469" y="5147106"/>
                    <a:pt x="2369594" y="5172836"/>
                  </a:cubicBezTo>
                  <a:cubicBezTo>
                    <a:pt x="2357719" y="5198566"/>
                    <a:pt x="2203339" y="5121377"/>
                    <a:pt x="2132087" y="5125335"/>
                  </a:cubicBezTo>
                  <a:cubicBezTo>
                    <a:pt x="2060835" y="5129293"/>
                    <a:pt x="2007396" y="5200545"/>
                    <a:pt x="1942082" y="5196587"/>
                  </a:cubicBezTo>
                  <a:cubicBezTo>
                    <a:pt x="1876768" y="5192629"/>
                    <a:pt x="1746139" y="5151064"/>
                    <a:pt x="1740201" y="5101584"/>
                  </a:cubicBezTo>
                  <a:cubicBezTo>
                    <a:pt x="1734263" y="5052104"/>
                    <a:pt x="1878747" y="4982831"/>
                    <a:pt x="1906456" y="4899704"/>
                  </a:cubicBezTo>
                  <a:cubicBezTo>
                    <a:pt x="1934165" y="4816577"/>
                    <a:pt x="1975729" y="4683968"/>
                    <a:pt x="1906456" y="4602820"/>
                  </a:cubicBezTo>
                  <a:cubicBezTo>
                    <a:pt x="1837183" y="4521672"/>
                    <a:pt x="1676867" y="4583028"/>
                    <a:pt x="1490820" y="4412815"/>
                  </a:cubicBezTo>
                  <a:cubicBezTo>
                    <a:pt x="1304773" y="4242602"/>
                    <a:pt x="1001952" y="3892281"/>
                    <a:pt x="790175" y="3581543"/>
                  </a:cubicBezTo>
                  <a:cubicBezTo>
                    <a:pt x="578398" y="3270805"/>
                    <a:pt x="350789" y="2924441"/>
                    <a:pt x="220160" y="2548389"/>
                  </a:cubicBezTo>
                  <a:cubicBezTo>
                    <a:pt x="89531" y="2172337"/>
                    <a:pt x="-29222" y="1675553"/>
                    <a:pt x="6404" y="1325231"/>
                  </a:cubicBezTo>
                  <a:cubicBezTo>
                    <a:pt x="42030" y="974909"/>
                    <a:pt x="214223" y="666150"/>
                    <a:pt x="433916" y="446457"/>
                  </a:cubicBezTo>
                  <a:cubicBezTo>
                    <a:pt x="653609" y="226764"/>
                    <a:pt x="1005911" y="38737"/>
                    <a:pt x="1324565" y="7070"/>
                  </a:cubicBezTo>
                  <a:cubicBezTo>
                    <a:pt x="1643219" y="-24597"/>
                    <a:pt x="2050939" y="48634"/>
                    <a:pt x="2345843" y="256452"/>
                  </a:cubicBezTo>
                  <a:cubicBezTo>
                    <a:pt x="2640747" y="464270"/>
                    <a:pt x="2985131" y="802717"/>
                    <a:pt x="3093988" y="1253979"/>
                  </a:cubicBezTo>
                  <a:cubicBezTo>
                    <a:pt x="3202845" y="1705241"/>
                    <a:pt x="3078155" y="2490992"/>
                    <a:pt x="2998986" y="2964026"/>
                  </a:cubicBezTo>
                  <a:cubicBezTo>
                    <a:pt x="2919817" y="3437060"/>
                    <a:pt x="2771375" y="3821028"/>
                    <a:pt x="2618975" y="4092181"/>
                  </a:cubicBezTo>
                  <a:cubicBezTo>
                    <a:pt x="2466575" y="4363334"/>
                    <a:pt x="2165734" y="4456358"/>
                    <a:pt x="2096461" y="4602820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ffectLst>
              <a:glow rad="38100">
                <a:srgbClr val="B9FF4C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5" name="任意多边形 84"/>
            <p:cNvSpPr/>
            <p:nvPr/>
          </p:nvSpPr>
          <p:spPr>
            <a:xfrm>
              <a:off x="-1334125" y="-1484026"/>
              <a:ext cx="749509" cy="734517"/>
            </a:xfrm>
            <a:custGeom>
              <a:avLst/>
              <a:gdLst>
                <a:gd name="connsiteX0" fmla="*/ 0 w 749509"/>
                <a:gd name="connsiteY0" fmla="*/ 239842 h 794478"/>
                <a:gd name="connsiteX1" fmla="*/ 329784 w 749509"/>
                <a:gd name="connsiteY1" fmla="*/ 509665 h 794478"/>
                <a:gd name="connsiteX2" fmla="*/ 539646 w 749509"/>
                <a:gd name="connsiteY2" fmla="*/ 794478 h 794478"/>
                <a:gd name="connsiteX3" fmla="*/ 749509 w 749509"/>
                <a:gd name="connsiteY3" fmla="*/ 404734 h 794478"/>
                <a:gd name="connsiteX4" fmla="*/ 464695 w 749509"/>
                <a:gd name="connsiteY4" fmla="*/ 149901 h 794478"/>
                <a:gd name="connsiteX5" fmla="*/ 194872 w 749509"/>
                <a:gd name="connsiteY5" fmla="*/ 0 h 794478"/>
                <a:gd name="connsiteX6" fmla="*/ 0 w 749509"/>
                <a:gd name="connsiteY6" fmla="*/ 239842 h 794478"/>
                <a:gd name="connsiteX0" fmla="*/ 0 w 749509"/>
                <a:gd name="connsiteY0" fmla="*/ 239842 h 734517"/>
                <a:gd name="connsiteX1" fmla="*/ 329784 w 749509"/>
                <a:gd name="connsiteY1" fmla="*/ 509665 h 734517"/>
                <a:gd name="connsiteX2" fmla="*/ 554636 w 749509"/>
                <a:gd name="connsiteY2" fmla="*/ 734517 h 734517"/>
                <a:gd name="connsiteX3" fmla="*/ 749509 w 749509"/>
                <a:gd name="connsiteY3" fmla="*/ 404734 h 734517"/>
                <a:gd name="connsiteX4" fmla="*/ 464695 w 749509"/>
                <a:gd name="connsiteY4" fmla="*/ 149901 h 734517"/>
                <a:gd name="connsiteX5" fmla="*/ 194872 w 749509"/>
                <a:gd name="connsiteY5" fmla="*/ 0 h 734517"/>
                <a:gd name="connsiteX6" fmla="*/ 0 w 749509"/>
                <a:gd name="connsiteY6" fmla="*/ 239842 h 73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9509" h="734517">
                  <a:moveTo>
                    <a:pt x="0" y="239842"/>
                  </a:moveTo>
                  <a:lnTo>
                    <a:pt x="329784" y="509665"/>
                  </a:lnTo>
                  <a:lnTo>
                    <a:pt x="554636" y="734517"/>
                  </a:lnTo>
                  <a:lnTo>
                    <a:pt x="749509" y="404734"/>
                  </a:lnTo>
                  <a:lnTo>
                    <a:pt x="464695" y="149901"/>
                  </a:lnTo>
                  <a:lnTo>
                    <a:pt x="194872" y="0"/>
                  </a:lnTo>
                  <a:lnTo>
                    <a:pt x="0" y="2398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 rad="508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86" name="组合 85"/>
          <p:cNvGrpSpPr>
            <a:grpSpLocks/>
          </p:cNvGrpSpPr>
          <p:nvPr/>
        </p:nvGrpSpPr>
        <p:grpSpPr bwMode="auto">
          <a:xfrm>
            <a:off x="3425584" y="8516692"/>
            <a:ext cx="998538" cy="1654175"/>
            <a:chOff x="-3136623" y="-1912573"/>
            <a:chExt cx="3136623" cy="5196745"/>
          </a:xfrm>
        </p:grpSpPr>
        <p:sp>
          <p:nvSpPr>
            <p:cNvPr id="87" name="任意多边形 86"/>
            <p:cNvSpPr/>
            <p:nvPr/>
          </p:nvSpPr>
          <p:spPr>
            <a:xfrm>
              <a:off x="-3136623" y="-1912573"/>
              <a:ext cx="3136623" cy="5196745"/>
            </a:xfrm>
            <a:custGeom>
              <a:avLst/>
              <a:gdLst>
                <a:gd name="connsiteX0" fmla="*/ 2096461 w 3136623"/>
                <a:gd name="connsiteY0" fmla="*/ 4602820 h 5196745"/>
                <a:gd name="connsiteX1" fmla="*/ 2203339 w 3136623"/>
                <a:gd name="connsiteY1" fmla="*/ 4970955 h 5196745"/>
                <a:gd name="connsiteX2" fmla="*/ 2369594 w 3136623"/>
                <a:gd name="connsiteY2" fmla="*/ 5172836 h 5196745"/>
                <a:gd name="connsiteX3" fmla="*/ 2132087 w 3136623"/>
                <a:gd name="connsiteY3" fmla="*/ 5125335 h 5196745"/>
                <a:gd name="connsiteX4" fmla="*/ 1942082 w 3136623"/>
                <a:gd name="connsiteY4" fmla="*/ 5196587 h 5196745"/>
                <a:gd name="connsiteX5" fmla="*/ 1740201 w 3136623"/>
                <a:gd name="connsiteY5" fmla="*/ 5101584 h 5196745"/>
                <a:gd name="connsiteX6" fmla="*/ 1906456 w 3136623"/>
                <a:gd name="connsiteY6" fmla="*/ 4899704 h 5196745"/>
                <a:gd name="connsiteX7" fmla="*/ 1906456 w 3136623"/>
                <a:gd name="connsiteY7" fmla="*/ 4602820 h 5196745"/>
                <a:gd name="connsiteX8" fmla="*/ 1490820 w 3136623"/>
                <a:gd name="connsiteY8" fmla="*/ 4412815 h 5196745"/>
                <a:gd name="connsiteX9" fmla="*/ 790175 w 3136623"/>
                <a:gd name="connsiteY9" fmla="*/ 3581543 h 5196745"/>
                <a:gd name="connsiteX10" fmla="*/ 220160 w 3136623"/>
                <a:gd name="connsiteY10" fmla="*/ 2548389 h 5196745"/>
                <a:gd name="connsiteX11" fmla="*/ 6404 w 3136623"/>
                <a:gd name="connsiteY11" fmla="*/ 1325231 h 5196745"/>
                <a:gd name="connsiteX12" fmla="*/ 433916 w 3136623"/>
                <a:gd name="connsiteY12" fmla="*/ 446457 h 5196745"/>
                <a:gd name="connsiteX13" fmla="*/ 1324565 w 3136623"/>
                <a:gd name="connsiteY13" fmla="*/ 7070 h 5196745"/>
                <a:gd name="connsiteX14" fmla="*/ 2345843 w 3136623"/>
                <a:gd name="connsiteY14" fmla="*/ 256452 h 5196745"/>
                <a:gd name="connsiteX15" fmla="*/ 3093988 w 3136623"/>
                <a:gd name="connsiteY15" fmla="*/ 1253979 h 5196745"/>
                <a:gd name="connsiteX16" fmla="*/ 2998986 w 3136623"/>
                <a:gd name="connsiteY16" fmla="*/ 2964026 h 5196745"/>
                <a:gd name="connsiteX17" fmla="*/ 2618975 w 3136623"/>
                <a:gd name="connsiteY17" fmla="*/ 4092181 h 5196745"/>
                <a:gd name="connsiteX18" fmla="*/ 2096461 w 3136623"/>
                <a:gd name="connsiteY18" fmla="*/ 4602820 h 519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136623" h="5196745">
                  <a:moveTo>
                    <a:pt x="2096461" y="4602820"/>
                  </a:moveTo>
                  <a:cubicBezTo>
                    <a:pt x="2027188" y="4749282"/>
                    <a:pt x="2157817" y="4875952"/>
                    <a:pt x="2203339" y="4970955"/>
                  </a:cubicBezTo>
                  <a:cubicBezTo>
                    <a:pt x="2248861" y="5065958"/>
                    <a:pt x="2381469" y="5147106"/>
                    <a:pt x="2369594" y="5172836"/>
                  </a:cubicBezTo>
                  <a:cubicBezTo>
                    <a:pt x="2357719" y="5198566"/>
                    <a:pt x="2203339" y="5121377"/>
                    <a:pt x="2132087" y="5125335"/>
                  </a:cubicBezTo>
                  <a:cubicBezTo>
                    <a:pt x="2060835" y="5129293"/>
                    <a:pt x="2007396" y="5200545"/>
                    <a:pt x="1942082" y="5196587"/>
                  </a:cubicBezTo>
                  <a:cubicBezTo>
                    <a:pt x="1876768" y="5192629"/>
                    <a:pt x="1746139" y="5151064"/>
                    <a:pt x="1740201" y="5101584"/>
                  </a:cubicBezTo>
                  <a:cubicBezTo>
                    <a:pt x="1734263" y="5052104"/>
                    <a:pt x="1878747" y="4982831"/>
                    <a:pt x="1906456" y="4899704"/>
                  </a:cubicBezTo>
                  <a:cubicBezTo>
                    <a:pt x="1934165" y="4816577"/>
                    <a:pt x="1975729" y="4683968"/>
                    <a:pt x="1906456" y="4602820"/>
                  </a:cubicBezTo>
                  <a:cubicBezTo>
                    <a:pt x="1837183" y="4521672"/>
                    <a:pt x="1676867" y="4583028"/>
                    <a:pt x="1490820" y="4412815"/>
                  </a:cubicBezTo>
                  <a:cubicBezTo>
                    <a:pt x="1304773" y="4242602"/>
                    <a:pt x="1001952" y="3892281"/>
                    <a:pt x="790175" y="3581543"/>
                  </a:cubicBezTo>
                  <a:cubicBezTo>
                    <a:pt x="578398" y="3270805"/>
                    <a:pt x="350789" y="2924441"/>
                    <a:pt x="220160" y="2548389"/>
                  </a:cubicBezTo>
                  <a:cubicBezTo>
                    <a:pt x="89531" y="2172337"/>
                    <a:pt x="-29222" y="1675553"/>
                    <a:pt x="6404" y="1325231"/>
                  </a:cubicBezTo>
                  <a:cubicBezTo>
                    <a:pt x="42030" y="974909"/>
                    <a:pt x="214223" y="666150"/>
                    <a:pt x="433916" y="446457"/>
                  </a:cubicBezTo>
                  <a:cubicBezTo>
                    <a:pt x="653609" y="226764"/>
                    <a:pt x="1005911" y="38737"/>
                    <a:pt x="1324565" y="7070"/>
                  </a:cubicBezTo>
                  <a:cubicBezTo>
                    <a:pt x="1643219" y="-24597"/>
                    <a:pt x="2050939" y="48634"/>
                    <a:pt x="2345843" y="256452"/>
                  </a:cubicBezTo>
                  <a:cubicBezTo>
                    <a:pt x="2640747" y="464270"/>
                    <a:pt x="2985131" y="802717"/>
                    <a:pt x="3093988" y="1253979"/>
                  </a:cubicBezTo>
                  <a:cubicBezTo>
                    <a:pt x="3202845" y="1705241"/>
                    <a:pt x="3078155" y="2490992"/>
                    <a:pt x="2998986" y="2964026"/>
                  </a:cubicBezTo>
                  <a:cubicBezTo>
                    <a:pt x="2919817" y="3437060"/>
                    <a:pt x="2771375" y="3821028"/>
                    <a:pt x="2618975" y="4092181"/>
                  </a:cubicBezTo>
                  <a:cubicBezTo>
                    <a:pt x="2466575" y="4363334"/>
                    <a:pt x="2165734" y="4456358"/>
                    <a:pt x="2096461" y="460282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glow rad="38100">
                <a:srgbClr val="B9FF4C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-1334125" y="-1484026"/>
              <a:ext cx="749509" cy="734517"/>
            </a:xfrm>
            <a:custGeom>
              <a:avLst/>
              <a:gdLst>
                <a:gd name="connsiteX0" fmla="*/ 0 w 749509"/>
                <a:gd name="connsiteY0" fmla="*/ 239842 h 794478"/>
                <a:gd name="connsiteX1" fmla="*/ 329784 w 749509"/>
                <a:gd name="connsiteY1" fmla="*/ 509665 h 794478"/>
                <a:gd name="connsiteX2" fmla="*/ 539646 w 749509"/>
                <a:gd name="connsiteY2" fmla="*/ 794478 h 794478"/>
                <a:gd name="connsiteX3" fmla="*/ 749509 w 749509"/>
                <a:gd name="connsiteY3" fmla="*/ 404734 h 794478"/>
                <a:gd name="connsiteX4" fmla="*/ 464695 w 749509"/>
                <a:gd name="connsiteY4" fmla="*/ 149901 h 794478"/>
                <a:gd name="connsiteX5" fmla="*/ 194872 w 749509"/>
                <a:gd name="connsiteY5" fmla="*/ 0 h 794478"/>
                <a:gd name="connsiteX6" fmla="*/ 0 w 749509"/>
                <a:gd name="connsiteY6" fmla="*/ 239842 h 794478"/>
                <a:gd name="connsiteX0" fmla="*/ 0 w 749509"/>
                <a:gd name="connsiteY0" fmla="*/ 239842 h 734517"/>
                <a:gd name="connsiteX1" fmla="*/ 329784 w 749509"/>
                <a:gd name="connsiteY1" fmla="*/ 509665 h 734517"/>
                <a:gd name="connsiteX2" fmla="*/ 554636 w 749509"/>
                <a:gd name="connsiteY2" fmla="*/ 734517 h 734517"/>
                <a:gd name="connsiteX3" fmla="*/ 749509 w 749509"/>
                <a:gd name="connsiteY3" fmla="*/ 404734 h 734517"/>
                <a:gd name="connsiteX4" fmla="*/ 464695 w 749509"/>
                <a:gd name="connsiteY4" fmla="*/ 149901 h 734517"/>
                <a:gd name="connsiteX5" fmla="*/ 194872 w 749509"/>
                <a:gd name="connsiteY5" fmla="*/ 0 h 734517"/>
                <a:gd name="connsiteX6" fmla="*/ 0 w 749509"/>
                <a:gd name="connsiteY6" fmla="*/ 239842 h 73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9509" h="734517">
                  <a:moveTo>
                    <a:pt x="0" y="239842"/>
                  </a:moveTo>
                  <a:lnTo>
                    <a:pt x="329784" y="509665"/>
                  </a:lnTo>
                  <a:lnTo>
                    <a:pt x="554636" y="734517"/>
                  </a:lnTo>
                  <a:lnTo>
                    <a:pt x="749509" y="404734"/>
                  </a:lnTo>
                  <a:lnTo>
                    <a:pt x="464695" y="149901"/>
                  </a:lnTo>
                  <a:lnTo>
                    <a:pt x="194872" y="0"/>
                  </a:lnTo>
                  <a:lnTo>
                    <a:pt x="0" y="2398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 rad="508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89" name="组合 88"/>
          <p:cNvGrpSpPr>
            <a:grpSpLocks/>
          </p:cNvGrpSpPr>
          <p:nvPr/>
        </p:nvGrpSpPr>
        <p:grpSpPr bwMode="auto">
          <a:xfrm>
            <a:off x="5591775" y="9357626"/>
            <a:ext cx="996950" cy="1654175"/>
            <a:chOff x="-3136623" y="-1912573"/>
            <a:chExt cx="3136623" cy="5196745"/>
          </a:xfrm>
        </p:grpSpPr>
        <p:sp>
          <p:nvSpPr>
            <p:cNvPr id="90" name="任意多边形 89"/>
            <p:cNvSpPr/>
            <p:nvPr/>
          </p:nvSpPr>
          <p:spPr>
            <a:xfrm>
              <a:off x="-3136623" y="-1912573"/>
              <a:ext cx="3136623" cy="5196745"/>
            </a:xfrm>
            <a:custGeom>
              <a:avLst/>
              <a:gdLst>
                <a:gd name="connsiteX0" fmla="*/ 2096461 w 3136623"/>
                <a:gd name="connsiteY0" fmla="*/ 4602820 h 5196745"/>
                <a:gd name="connsiteX1" fmla="*/ 2203339 w 3136623"/>
                <a:gd name="connsiteY1" fmla="*/ 4970955 h 5196745"/>
                <a:gd name="connsiteX2" fmla="*/ 2369594 w 3136623"/>
                <a:gd name="connsiteY2" fmla="*/ 5172836 h 5196745"/>
                <a:gd name="connsiteX3" fmla="*/ 2132087 w 3136623"/>
                <a:gd name="connsiteY3" fmla="*/ 5125335 h 5196745"/>
                <a:gd name="connsiteX4" fmla="*/ 1942082 w 3136623"/>
                <a:gd name="connsiteY4" fmla="*/ 5196587 h 5196745"/>
                <a:gd name="connsiteX5" fmla="*/ 1740201 w 3136623"/>
                <a:gd name="connsiteY5" fmla="*/ 5101584 h 5196745"/>
                <a:gd name="connsiteX6" fmla="*/ 1906456 w 3136623"/>
                <a:gd name="connsiteY6" fmla="*/ 4899704 h 5196745"/>
                <a:gd name="connsiteX7" fmla="*/ 1906456 w 3136623"/>
                <a:gd name="connsiteY7" fmla="*/ 4602820 h 5196745"/>
                <a:gd name="connsiteX8" fmla="*/ 1490820 w 3136623"/>
                <a:gd name="connsiteY8" fmla="*/ 4412815 h 5196745"/>
                <a:gd name="connsiteX9" fmla="*/ 790175 w 3136623"/>
                <a:gd name="connsiteY9" fmla="*/ 3581543 h 5196745"/>
                <a:gd name="connsiteX10" fmla="*/ 220160 w 3136623"/>
                <a:gd name="connsiteY10" fmla="*/ 2548389 h 5196745"/>
                <a:gd name="connsiteX11" fmla="*/ 6404 w 3136623"/>
                <a:gd name="connsiteY11" fmla="*/ 1325231 h 5196745"/>
                <a:gd name="connsiteX12" fmla="*/ 433916 w 3136623"/>
                <a:gd name="connsiteY12" fmla="*/ 446457 h 5196745"/>
                <a:gd name="connsiteX13" fmla="*/ 1324565 w 3136623"/>
                <a:gd name="connsiteY13" fmla="*/ 7070 h 5196745"/>
                <a:gd name="connsiteX14" fmla="*/ 2345843 w 3136623"/>
                <a:gd name="connsiteY14" fmla="*/ 256452 h 5196745"/>
                <a:gd name="connsiteX15" fmla="*/ 3093988 w 3136623"/>
                <a:gd name="connsiteY15" fmla="*/ 1253979 h 5196745"/>
                <a:gd name="connsiteX16" fmla="*/ 2998986 w 3136623"/>
                <a:gd name="connsiteY16" fmla="*/ 2964026 h 5196745"/>
                <a:gd name="connsiteX17" fmla="*/ 2618975 w 3136623"/>
                <a:gd name="connsiteY17" fmla="*/ 4092181 h 5196745"/>
                <a:gd name="connsiteX18" fmla="*/ 2096461 w 3136623"/>
                <a:gd name="connsiteY18" fmla="*/ 4602820 h 519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136623" h="5196745">
                  <a:moveTo>
                    <a:pt x="2096461" y="4602820"/>
                  </a:moveTo>
                  <a:cubicBezTo>
                    <a:pt x="2027188" y="4749282"/>
                    <a:pt x="2157817" y="4875952"/>
                    <a:pt x="2203339" y="4970955"/>
                  </a:cubicBezTo>
                  <a:cubicBezTo>
                    <a:pt x="2248861" y="5065958"/>
                    <a:pt x="2381469" y="5147106"/>
                    <a:pt x="2369594" y="5172836"/>
                  </a:cubicBezTo>
                  <a:cubicBezTo>
                    <a:pt x="2357719" y="5198566"/>
                    <a:pt x="2203339" y="5121377"/>
                    <a:pt x="2132087" y="5125335"/>
                  </a:cubicBezTo>
                  <a:cubicBezTo>
                    <a:pt x="2060835" y="5129293"/>
                    <a:pt x="2007396" y="5200545"/>
                    <a:pt x="1942082" y="5196587"/>
                  </a:cubicBezTo>
                  <a:cubicBezTo>
                    <a:pt x="1876768" y="5192629"/>
                    <a:pt x="1746139" y="5151064"/>
                    <a:pt x="1740201" y="5101584"/>
                  </a:cubicBezTo>
                  <a:cubicBezTo>
                    <a:pt x="1734263" y="5052104"/>
                    <a:pt x="1878747" y="4982831"/>
                    <a:pt x="1906456" y="4899704"/>
                  </a:cubicBezTo>
                  <a:cubicBezTo>
                    <a:pt x="1934165" y="4816577"/>
                    <a:pt x="1975729" y="4683968"/>
                    <a:pt x="1906456" y="4602820"/>
                  </a:cubicBezTo>
                  <a:cubicBezTo>
                    <a:pt x="1837183" y="4521672"/>
                    <a:pt x="1676867" y="4583028"/>
                    <a:pt x="1490820" y="4412815"/>
                  </a:cubicBezTo>
                  <a:cubicBezTo>
                    <a:pt x="1304773" y="4242602"/>
                    <a:pt x="1001952" y="3892281"/>
                    <a:pt x="790175" y="3581543"/>
                  </a:cubicBezTo>
                  <a:cubicBezTo>
                    <a:pt x="578398" y="3270805"/>
                    <a:pt x="350789" y="2924441"/>
                    <a:pt x="220160" y="2548389"/>
                  </a:cubicBezTo>
                  <a:cubicBezTo>
                    <a:pt x="89531" y="2172337"/>
                    <a:pt x="-29222" y="1675553"/>
                    <a:pt x="6404" y="1325231"/>
                  </a:cubicBezTo>
                  <a:cubicBezTo>
                    <a:pt x="42030" y="974909"/>
                    <a:pt x="214223" y="666150"/>
                    <a:pt x="433916" y="446457"/>
                  </a:cubicBezTo>
                  <a:cubicBezTo>
                    <a:pt x="653609" y="226764"/>
                    <a:pt x="1005911" y="38737"/>
                    <a:pt x="1324565" y="7070"/>
                  </a:cubicBezTo>
                  <a:cubicBezTo>
                    <a:pt x="1643219" y="-24597"/>
                    <a:pt x="2050939" y="48634"/>
                    <a:pt x="2345843" y="256452"/>
                  </a:cubicBezTo>
                  <a:cubicBezTo>
                    <a:pt x="2640747" y="464270"/>
                    <a:pt x="2985131" y="802717"/>
                    <a:pt x="3093988" y="1253979"/>
                  </a:cubicBezTo>
                  <a:cubicBezTo>
                    <a:pt x="3202845" y="1705241"/>
                    <a:pt x="3078155" y="2490992"/>
                    <a:pt x="2998986" y="2964026"/>
                  </a:cubicBezTo>
                  <a:cubicBezTo>
                    <a:pt x="2919817" y="3437060"/>
                    <a:pt x="2771375" y="3821028"/>
                    <a:pt x="2618975" y="4092181"/>
                  </a:cubicBezTo>
                  <a:cubicBezTo>
                    <a:pt x="2466575" y="4363334"/>
                    <a:pt x="2165734" y="4456358"/>
                    <a:pt x="2096461" y="460282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glow rad="38100">
                <a:srgbClr val="B9FF4C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1" name="任意多边形 90"/>
            <p:cNvSpPr/>
            <p:nvPr/>
          </p:nvSpPr>
          <p:spPr>
            <a:xfrm>
              <a:off x="-1334125" y="-1484026"/>
              <a:ext cx="749509" cy="734517"/>
            </a:xfrm>
            <a:custGeom>
              <a:avLst/>
              <a:gdLst>
                <a:gd name="connsiteX0" fmla="*/ 0 w 749509"/>
                <a:gd name="connsiteY0" fmla="*/ 239842 h 794478"/>
                <a:gd name="connsiteX1" fmla="*/ 329784 w 749509"/>
                <a:gd name="connsiteY1" fmla="*/ 509665 h 794478"/>
                <a:gd name="connsiteX2" fmla="*/ 539646 w 749509"/>
                <a:gd name="connsiteY2" fmla="*/ 794478 h 794478"/>
                <a:gd name="connsiteX3" fmla="*/ 749509 w 749509"/>
                <a:gd name="connsiteY3" fmla="*/ 404734 h 794478"/>
                <a:gd name="connsiteX4" fmla="*/ 464695 w 749509"/>
                <a:gd name="connsiteY4" fmla="*/ 149901 h 794478"/>
                <a:gd name="connsiteX5" fmla="*/ 194872 w 749509"/>
                <a:gd name="connsiteY5" fmla="*/ 0 h 794478"/>
                <a:gd name="connsiteX6" fmla="*/ 0 w 749509"/>
                <a:gd name="connsiteY6" fmla="*/ 239842 h 794478"/>
                <a:gd name="connsiteX0" fmla="*/ 0 w 749509"/>
                <a:gd name="connsiteY0" fmla="*/ 239842 h 734517"/>
                <a:gd name="connsiteX1" fmla="*/ 329784 w 749509"/>
                <a:gd name="connsiteY1" fmla="*/ 509665 h 734517"/>
                <a:gd name="connsiteX2" fmla="*/ 554636 w 749509"/>
                <a:gd name="connsiteY2" fmla="*/ 734517 h 734517"/>
                <a:gd name="connsiteX3" fmla="*/ 749509 w 749509"/>
                <a:gd name="connsiteY3" fmla="*/ 404734 h 734517"/>
                <a:gd name="connsiteX4" fmla="*/ 464695 w 749509"/>
                <a:gd name="connsiteY4" fmla="*/ 149901 h 734517"/>
                <a:gd name="connsiteX5" fmla="*/ 194872 w 749509"/>
                <a:gd name="connsiteY5" fmla="*/ 0 h 734517"/>
                <a:gd name="connsiteX6" fmla="*/ 0 w 749509"/>
                <a:gd name="connsiteY6" fmla="*/ 239842 h 73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9509" h="734517">
                  <a:moveTo>
                    <a:pt x="0" y="239842"/>
                  </a:moveTo>
                  <a:lnTo>
                    <a:pt x="329784" y="509665"/>
                  </a:lnTo>
                  <a:lnTo>
                    <a:pt x="554636" y="734517"/>
                  </a:lnTo>
                  <a:lnTo>
                    <a:pt x="749509" y="404734"/>
                  </a:lnTo>
                  <a:lnTo>
                    <a:pt x="464695" y="149901"/>
                  </a:lnTo>
                  <a:lnTo>
                    <a:pt x="194872" y="0"/>
                  </a:lnTo>
                  <a:lnTo>
                    <a:pt x="0" y="2398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 rad="508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5" name="组合 94"/>
          <p:cNvGrpSpPr>
            <a:grpSpLocks/>
          </p:cNvGrpSpPr>
          <p:nvPr/>
        </p:nvGrpSpPr>
        <p:grpSpPr bwMode="auto">
          <a:xfrm>
            <a:off x="10109942" y="6983086"/>
            <a:ext cx="998537" cy="1654175"/>
            <a:chOff x="-3136623" y="-1912573"/>
            <a:chExt cx="3136623" cy="5196745"/>
          </a:xfrm>
        </p:grpSpPr>
        <p:sp>
          <p:nvSpPr>
            <p:cNvPr id="96" name="任意多边形 95"/>
            <p:cNvSpPr/>
            <p:nvPr/>
          </p:nvSpPr>
          <p:spPr>
            <a:xfrm>
              <a:off x="-3136623" y="-1912573"/>
              <a:ext cx="3136623" cy="5196745"/>
            </a:xfrm>
            <a:custGeom>
              <a:avLst/>
              <a:gdLst>
                <a:gd name="connsiteX0" fmla="*/ 2096461 w 3136623"/>
                <a:gd name="connsiteY0" fmla="*/ 4602820 h 5196745"/>
                <a:gd name="connsiteX1" fmla="*/ 2203339 w 3136623"/>
                <a:gd name="connsiteY1" fmla="*/ 4970955 h 5196745"/>
                <a:gd name="connsiteX2" fmla="*/ 2369594 w 3136623"/>
                <a:gd name="connsiteY2" fmla="*/ 5172836 h 5196745"/>
                <a:gd name="connsiteX3" fmla="*/ 2132087 w 3136623"/>
                <a:gd name="connsiteY3" fmla="*/ 5125335 h 5196745"/>
                <a:gd name="connsiteX4" fmla="*/ 1942082 w 3136623"/>
                <a:gd name="connsiteY4" fmla="*/ 5196587 h 5196745"/>
                <a:gd name="connsiteX5" fmla="*/ 1740201 w 3136623"/>
                <a:gd name="connsiteY5" fmla="*/ 5101584 h 5196745"/>
                <a:gd name="connsiteX6" fmla="*/ 1906456 w 3136623"/>
                <a:gd name="connsiteY6" fmla="*/ 4899704 h 5196745"/>
                <a:gd name="connsiteX7" fmla="*/ 1906456 w 3136623"/>
                <a:gd name="connsiteY7" fmla="*/ 4602820 h 5196745"/>
                <a:gd name="connsiteX8" fmla="*/ 1490820 w 3136623"/>
                <a:gd name="connsiteY8" fmla="*/ 4412815 h 5196745"/>
                <a:gd name="connsiteX9" fmla="*/ 790175 w 3136623"/>
                <a:gd name="connsiteY9" fmla="*/ 3581543 h 5196745"/>
                <a:gd name="connsiteX10" fmla="*/ 220160 w 3136623"/>
                <a:gd name="connsiteY10" fmla="*/ 2548389 h 5196745"/>
                <a:gd name="connsiteX11" fmla="*/ 6404 w 3136623"/>
                <a:gd name="connsiteY11" fmla="*/ 1325231 h 5196745"/>
                <a:gd name="connsiteX12" fmla="*/ 433916 w 3136623"/>
                <a:gd name="connsiteY12" fmla="*/ 446457 h 5196745"/>
                <a:gd name="connsiteX13" fmla="*/ 1324565 w 3136623"/>
                <a:gd name="connsiteY13" fmla="*/ 7070 h 5196745"/>
                <a:gd name="connsiteX14" fmla="*/ 2345843 w 3136623"/>
                <a:gd name="connsiteY14" fmla="*/ 256452 h 5196745"/>
                <a:gd name="connsiteX15" fmla="*/ 3093988 w 3136623"/>
                <a:gd name="connsiteY15" fmla="*/ 1253979 h 5196745"/>
                <a:gd name="connsiteX16" fmla="*/ 2998986 w 3136623"/>
                <a:gd name="connsiteY16" fmla="*/ 2964026 h 5196745"/>
                <a:gd name="connsiteX17" fmla="*/ 2618975 w 3136623"/>
                <a:gd name="connsiteY17" fmla="*/ 4092181 h 5196745"/>
                <a:gd name="connsiteX18" fmla="*/ 2096461 w 3136623"/>
                <a:gd name="connsiteY18" fmla="*/ 4602820 h 519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136623" h="5196745">
                  <a:moveTo>
                    <a:pt x="2096461" y="4602820"/>
                  </a:moveTo>
                  <a:cubicBezTo>
                    <a:pt x="2027188" y="4749282"/>
                    <a:pt x="2157817" y="4875952"/>
                    <a:pt x="2203339" y="4970955"/>
                  </a:cubicBezTo>
                  <a:cubicBezTo>
                    <a:pt x="2248861" y="5065958"/>
                    <a:pt x="2381469" y="5147106"/>
                    <a:pt x="2369594" y="5172836"/>
                  </a:cubicBezTo>
                  <a:cubicBezTo>
                    <a:pt x="2357719" y="5198566"/>
                    <a:pt x="2203339" y="5121377"/>
                    <a:pt x="2132087" y="5125335"/>
                  </a:cubicBezTo>
                  <a:cubicBezTo>
                    <a:pt x="2060835" y="5129293"/>
                    <a:pt x="2007396" y="5200545"/>
                    <a:pt x="1942082" y="5196587"/>
                  </a:cubicBezTo>
                  <a:cubicBezTo>
                    <a:pt x="1876768" y="5192629"/>
                    <a:pt x="1746139" y="5151064"/>
                    <a:pt x="1740201" y="5101584"/>
                  </a:cubicBezTo>
                  <a:cubicBezTo>
                    <a:pt x="1734263" y="5052104"/>
                    <a:pt x="1878747" y="4982831"/>
                    <a:pt x="1906456" y="4899704"/>
                  </a:cubicBezTo>
                  <a:cubicBezTo>
                    <a:pt x="1934165" y="4816577"/>
                    <a:pt x="1975729" y="4683968"/>
                    <a:pt x="1906456" y="4602820"/>
                  </a:cubicBezTo>
                  <a:cubicBezTo>
                    <a:pt x="1837183" y="4521672"/>
                    <a:pt x="1676867" y="4583028"/>
                    <a:pt x="1490820" y="4412815"/>
                  </a:cubicBezTo>
                  <a:cubicBezTo>
                    <a:pt x="1304773" y="4242602"/>
                    <a:pt x="1001952" y="3892281"/>
                    <a:pt x="790175" y="3581543"/>
                  </a:cubicBezTo>
                  <a:cubicBezTo>
                    <a:pt x="578398" y="3270805"/>
                    <a:pt x="350789" y="2924441"/>
                    <a:pt x="220160" y="2548389"/>
                  </a:cubicBezTo>
                  <a:cubicBezTo>
                    <a:pt x="89531" y="2172337"/>
                    <a:pt x="-29222" y="1675553"/>
                    <a:pt x="6404" y="1325231"/>
                  </a:cubicBezTo>
                  <a:cubicBezTo>
                    <a:pt x="42030" y="974909"/>
                    <a:pt x="214223" y="666150"/>
                    <a:pt x="433916" y="446457"/>
                  </a:cubicBezTo>
                  <a:cubicBezTo>
                    <a:pt x="653609" y="226764"/>
                    <a:pt x="1005911" y="38737"/>
                    <a:pt x="1324565" y="7070"/>
                  </a:cubicBezTo>
                  <a:cubicBezTo>
                    <a:pt x="1643219" y="-24597"/>
                    <a:pt x="2050939" y="48634"/>
                    <a:pt x="2345843" y="256452"/>
                  </a:cubicBezTo>
                  <a:cubicBezTo>
                    <a:pt x="2640747" y="464270"/>
                    <a:pt x="2985131" y="802717"/>
                    <a:pt x="3093988" y="1253979"/>
                  </a:cubicBezTo>
                  <a:cubicBezTo>
                    <a:pt x="3202845" y="1705241"/>
                    <a:pt x="3078155" y="2490992"/>
                    <a:pt x="2998986" y="2964026"/>
                  </a:cubicBezTo>
                  <a:cubicBezTo>
                    <a:pt x="2919817" y="3437060"/>
                    <a:pt x="2771375" y="3821028"/>
                    <a:pt x="2618975" y="4092181"/>
                  </a:cubicBezTo>
                  <a:cubicBezTo>
                    <a:pt x="2466575" y="4363334"/>
                    <a:pt x="2165734" y="4456358"/>
                    <a:pt x="2096461" y="460282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glow rad="38100">
                <a:srgbClr val="B9FF4C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7" name="任意多边形 96"/>
            <p:cNvSpPr/>
            <p:nvPr/>
          </p:nvSpPr>
          <p:spPr>
            <a:xfrm>
              <a:off x="-1334125" y="-1484026"/>
              <a:ext cx="749509" cy="734517"/>
            </a:xfrm>
            <a:custGeom>
              <a:avLst/>
              <a:gdLst>
                <a:gd name="connsiteX0" fmla="*/ 0 w 749509"/>
                <a:gd name="connsiteY0" fmla="*/ 239842 h 794478"/>
                <a:gd name="connsiteX1" fmla="*/ 329784 w 749509"/>
                <a:gd name="connsiteY1" fmla="*/ 509665 h 794478"/>
                <a:gd name="connsiteX2" fmla="*/ 539646 w 749509"/>
                <a:gd name="connsiteY2" fmla="*/ 794478 h 794478"/>
                <a:gd name="connsiteX3" fmla="*/ 749509 w 749509"/>
                <a:gd name="connsiteY3" fmla="*/ 404734 h 794478"/>
                <a:gd name="connsiteX4" fmla="*/ 464695 w 749509"/>
                <a:gd name="connsiteY4" fmla="*/ 149901 h 794478"/>
                <a:gd name="connsiteX5" fmla="*/ 194872 w 749509"/>
                <a:gd name="connsiteY5" fmla="*/ 0 h 794478"/>
                <a:gd name="connsiteX6" fmla="*/ 0 w 749509"/>
                <a:gd name="connsiteY6" fmla="*/ 239842 h 794478"/>
                <a:gd name="connsiteX0" fmla="*/ 0 w 749509"/>
                <a:gd name="connsiteY0" fmla="*/ 239842 h 734517"/>
                <a:gd name="connsiteX1" fmla="*/ 329784 w 749509"/>
                <a:gd name="connsiteY1" fmla="*/ 509665 h 734517"/>
                <a:gd name="connsiteX2" fmla="*/ 554636 w 749509"/>
                <a:gd name="connsiteY2" fmla="*/ 734517 h 734517"/>
                <a:gd name="connsiteX3" fmla="*/ 749509 w 749509"/>
                <a:gd name="connsiteY3" fmla="*/ 404734 h 734517"/>
                <a:gd name="connsiteX4" fmla="*/ 464695 w 749509"/>
                <a:gd name="connsiteY4" fmla="*/ 149901 h 734517"/>
                <a:gd name="connsiteX5" fmla="*/ 194872 w 749509"/>
                <a:gd name="connsiteY5" fmla="*/ 0 h 734517"/>
                <a:gd name="connsiteX6" fmla="*/ 0 w 749509"/>
                <a:gd name="connsiteY6" fmla="*/ 239842 h 73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9509" h="734517">
                  <a:moveTo>
                    <a:pt x="0" y="239842"/>
                  </a:moveTo>
                  <a:lnTo>
                    <a:pt x="329784" y="509665"/>
                  </a:lnTo>
                  <a:lnTo>
                    <a:pt x="554636" y="734517"/>
                  </a:lnTo>
                  <a:lnTo>
                    <a:pt x="749509" y="404734"/>
                  </a:lnTo>
                  <a:lnTo>
                    <a:pt x="464695" y="149901"/>
                  </a:lnTo>
                  <a:lnTo>
                    <a:pt x="194872" y="0"/>
                  </a:lnTo>
                  <a:lnTo>
                    <a:pt x="0" y="2398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 rad="508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8" name="组合 97"/>
          <p:cNvGrpSpPr>
            <a:grpSpLocks/>
          </p:cNvGrpSpPr>
          <p:nvPr/>
        </p:nvGrpSpPr>
        <p:grpSpPr bwMode="auto">
          <a:xfrm>
            <a:off x="3717066" y="9181032"/>
            <a:ext cx="998538" cy="1654175"/>
            <a:chOff x="-3136623" y="-1912573"/>
            <a:chExt cx="3136623" cy="5196745"/>
          </a:xfrm>
        </p:grpSpPr>
        <p:sp>
          <p:nvSpPr>
            <p:cNvPr id="99" name="任意多边形 98"/>
            <p:cNvSpPr/>
            <p:nvPr/>
          </p:nvSpPr>
          <p:spPr>
            <a:xfrm>
              <a:off x="-3136623" y="-1912573"/>
              <a:ext cx="3136623" cy="5196745"/>
            </a:xfrm>
            <a:custGeom>
              <a:avLst/>
              <a:gdLst>
                <a:gd name="connsiteX0" fmla="*/ 2096461 w 3136623"/>
                <a:gd name="connsiteY0" fmla="*/ 4602820 h 5196745"/>
                <a:gd name="connsiteX1" fmla="*/ 2203339 w 3136623"/>
                <a:gd name="connsiteY1" fmla="*/ 4970955 h 5196745"/>
                <a:gd name="connsiteX2" fmla="*/ 2369594 w 3136623"/>
                <a:gd name="connsiteY2" fmla="*/ 5172836 h 5196745"/>
                <a:gd name="connsiteX3" fmla="*/ 2132087 w 3136623"/>
                <a:gd name="connsiteY3" fmla="*/ 5125335 h 5196745"/>
                <a:gd name="connsiteX4" fmla="*/ 1942082 w 3136623"/>
                <a:gd name="connsiteY4" fmla="*/ 5196587 h 5196745"/>
                <a:gd name="connsiteX5" fmla="*/ 1740201 w 3136623"/>
                <a:gd name="connsiteY5" fmla="*/ 5101584 h 5196745"/>
                <a:gd name="connsiteX6" fmla="*/ 1906456 w 3136623"/>
                <a:gd name="connsiteY6" fmla="*/ 4899704 h 5196745"/>
                <a:gd name="connsiteX7" fmla="*/ 1906456 w 3136623"/>
                <a:gd name="connsiteY7" fmla="*/ 4602820 h 5196745"/>
                <a:gd name="connsiteX8" fmla="*/ 1490820 w 3136623"/>
                <a:gd name="connsiteY8" fmla="*/ 4412815 h 5196745"/>
                <a:gd name="connsiteX9" fmla="*/ 790175 w 3136623"/>
                <a:gd name="connsiteY9" fmla="*/ 3581543 h 5196745"/>
                <a:gd name="connsiteX10" fmla="*/ 220160 w 3136623"/>
                <a:gd name="connsiteY10" fmla="*/ 2548389 h 5196745"/>
                <a:gd name="connsiteX11" fmla="*/ 6404 w 3136623"/>
                <a:gd name="connsiteY11" fmla="*/ 1325231 h 5196745"/>
                <a:gd name="connsiteX12" fmla="*/ 433916 w 3136623"/>
                <a:gd name="connsiteY12" fmla="*/ 446457 h 5196745"/>
                <a:gd name="connsiteX13" fmla="*/ 1324565 w 3136623"/>
                <a:gd name="connsiteY13" fmla="*/ 7070 h 5196745"/>
                <a:gd name="connsiteX14" fmla="*/ 2345843 w 3136623"/>
                <a:gd name="connsiteY14" fmla="*/ 256452 h 5196745"/>
                <a:gd name="connsiteX15" fmla="*/ 3093988 w 3136623"/>
                <a:gd name="connsiteY15" fmla="*/ 1253979 h 5196745"/>
                <a:gd name="connsiteX16" fmla="*/ 2998986 w 3136623"/>
                <a:gd name="connsiteY16" fmla="*/ 2964026 h 5196745"/>
                <a:gd name="connsiteX17" fmla="*/ 2618975 w 3136623"/>
                <a:gd name="connsiteY17" fmla="*/ 4092181 h 5196745"/>
                <a:gd name="connsiteX18" fmla="*/ 2096461 w 3136623"/>
                <a:gd name="connsiteY18" fmla="*/ 4602820 h 519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136623" h="5196745">
                  <a:moveTo>
                    <a:pt x="2096461" y="4602820"/>
                  </a:moveTo>
                  <a:cubicBezTo>
                    <a:pt x="2027188" y="4749282"/>
                    <a:pt x="2157817" y="4875952"/>
                    <a:pt x="2203339" y="4970955"/>
                  </a:cubicBezTo>
                  <a:cubicBezTo>
                    <a:pt x="2248861" y="5065958"/>
                    <a:pt x="2381469" y="5147106"/>
                    <a:pt x="2369594" y="5172836"/>
                  </a:cubicBezTo>
                  <a:cubicBezTo>
                    <a:pt x="2357719" y="5198566"/>
                    <a:pt x="2203339" y="5121377"/>
                    <a:pt x="2132087" y="5125335"/>
                  </a:cubicBezTo>
                  <a:cubicBezTo>
                    <a:pt x="2060835" y="5129293"/>
                    <a:pt x="2007396" y="5200545"/>
                    <a:pt x="1942082" y="5196587"/>
                  </a:cubicBezTo>
                  <a:cubicBezTo>
                    <a:pt x="1876768" y="5192629"/>
                    <a:pt x="1746139" y="5151064"/>
                    <a:pt x="1740201" y="5101584"/>
                  </a:cubicBezTo>
                  <a:cubicBezTo>
                    <a:pt x="1734263" y="5052104"/>
                    <a:pt x="1878747" y="4982831"/>
                    <a:pt x="1906456" y="4899704"/>
                  </a:cubicBezTo>
                  <a:cubicBezTo>
                    <a:pt x="1934165" y="4816577"/>
                    <a:pt x="1975729" y="4683968"/>
                    <a:pt x="1906456" y="4602820"/>
                  </a:cubicBezTo>
                  <a:cubicBezTo>
                    <a:pt x="1837183" y="4521672"/>
                    <a:pt x="1676867" y="4583028"/>
                    <a:pt x="1490820" y="4412815"/>
                  </a:cubicBezTo>
                  <a:cubicBezTo>
                    <a:pt x="1304773" y="4242602"/>
                    <a:pt x="1001952" y="3892281"/>
                    <a:pt x="790175" y="3581543"/>
                  </a:cubicBezTo>
                  <a:cubicBezTo>
                    <a:pt x="578398" y="3270805"/>
                    <a:pt x="350789" y="2924441"/>
                    <a:pt x="220160" y="2548389"/>
                  </a:cubicBezTo>
                  <a:cubicBezTo>
                    <a:pt x="89531" y="2172337"/>
                    <a:pt x="-29222" y="1675553"/>
                    <a:pt x="6404" y="1325231"/>
                  </a:cubicBezTo>
                  <a:cubicBezTo>
                    <a:pt x="42030" y="974909"/>
                    <a:pt x="214223" y="666150"/>
                    <a:pt x="433916" y="446457"/>
                  </a:cubicBezTo>
                  <a:cubicBezTo>
                    <a:pt x="653609" y="226764"/>
                    <a:pt x="1005911" y="38737"/>
                    <a:pt x="1324565" y="7070"/>
                  </a:cubicBezTo>
                  <a:cubicBezTo>
                    <a:pt x="1643219" y="-24597"/>
                    <a:pt x="2050939" y="48634"/>
                    <a:pt x="2345843" y="256452"/>
                  </a:cubicBezTo>
                  <a:cubicBezTo>
                    <a:pt x="2640747" y="464270"/>
                    <a:pt x="2985131" y="802717"/>
                    <a:pt x="3093988" y="1253979"/>
                  </a:cubicBezTo>
                  <a:cubicBezTo>
                    <a:pt x="3202845" y="1705241"/>
                    <a:pt x="3078155" y="2490992"/>
                    <a:pt x="2998986" y="2964026"/>
                  </a:cubicBezTo>
                  <a:cubicBezTo>
                    <a:pt x="2919817" y="3437060"/>
                    <a:pt x="2771375" y="3821028"/>
                    <a:pt x="2618975" y="4092181"/>
                  </a:cubicBezTo>
                  <a:cubicBezTo>
                    <a:pt x="2466575" y="4363334"/>
                    <a:pt x="2165734" y="4456358"/>
                    <a:pt x="2096461" y="460282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glow rad="38100">
                <a:srgbClr val="B9FF4C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-1334125" y="-1484026"/>
              <a:ext cx="749509" cy="734517"/>
            </a:xfrm>
            <a:custGeom>
              <a:avLst/>
              <a:gdLst>
                <a:gd name="connsiteX0" fmla="*/ 0 w 749509"/>
                <a:gd name="connsiteY0" fmla="*/ 239842 h 794478"/>
                <a:gd name="connsiteX1" fmla="*/ 329784 w 749509"/>
                <a:gd name="connsiteY1" fmla="*/ 509665 h 794478"/>
                <a:gd name="connsiteX2" fmla="*/ 539646 w 749509"/>
                <a:gd name="connsiteY2" fmla="*/ 794478 h 794478"/>
                <a:gd name="connsiteX3" fmla="*/ 749509 w 749509"/>
                <a:gd name="connsiteY3" fmla="*/ 404734 h 794478"/>
                <a:gd name="connsiteX4" fmla="*/ 464695 w 749509"/>
                <a:gd name="connsiteY4" fmla="*/ 149901 h 794478"/>
                <a:gd name="connsiteX5" fmla="*/ 194872 w 749509"/>
                <a:gd name="connsiteY5" fmla="*/ 0 h 794478"/>
                <a:gd name="connsiteX6" fmla="*/ 0 w 749509"/>
                <a:gd name="connsiteY6" fmla="*/ 239842 h 794478"/>
                <a:gd name="connsiteX0" fmla="*/ 0 w 749509"/>
                <a:gd name="connsiteY0" fmla="*/ 239842 h 734517"/>
                <a:gd name="connsiteX1" fmla="*/ 329784 w 749509"/>
                <a:gd name="connsiteY1" fmla="*/ 509665 h 734517"/>
                <a:gd name="connsiteX2" fmla="*/ 554636 w 749509"/>
                <a:gd name="connsiteY2" fmla="*/ 734517 h 734517"/>
                <a:gd name="connsiteX3" fmla="*/ 749509 w 749509"/>
                <a:gd name="connsiteY3" fmla="*/ 404734 h 734517"/>
                <a:gd name="connsiteX4" fmla="*/ 464695 w 749509"/>
                <a:gd name="connsiteY4" fmla="*/ 149901 h 734517"/>
                <a:gd name="connsiteX5" fmla="*/ 194872 w 749509"/>
                <a:gd name="connsiteY5" fmla="*/ 0 h 734517"/>
                <a:gd name="connsiteX6" fmla="*/ 0 w 749509"/>
                <a:gd name="connsiteY6" fmla="*/ 239842 h 73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9509" h="734517">
                  <a:moveTo>
                    <a:pt x="0" y="239842"/>
                  </a:moveTo>
                  <a:lnTo>
                    <a:pt x="329784" y="509665"/>
                  </a:lnTo>
                  <a:lnTo>
                    <a:pt x="554636" y="734517"/>
                  </a:lnTo>
                  <a:lnTo>
                    <a:pt x="749509" y="404734"/>
                  </a:lnTo>
                  <a:lnTo>
                    <a:pt x="464695" y="149901"/>
                  </a:lnTo>
                  <a:lnTo>
                    <a:pt x="194872" y="0"/>
                  </a:lnTo>
                  <a:lnTo>
                    <a:pt x="0" y="2398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 rad="508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01" name="组合 100"/>
          <p:cNvGrpSpPr>
            <a:grpSpLocks/>
          </p:cNvGrpSpPr>
          <p:nvPr/>
        </p:nvGrpSpPr>
        <p:grpSpPr bwMode="auto">
          <a:xfrm>
            <a:off x="3523212" y="6979425"/>
            <a:ext cx="998537" cy="1654175"/>
            <a:chOff x="-3136623" y="-1912573"/>
            <a:chExt cx="3136623" cy="5196745"/>
          </a:xfrm>
        </p:grpSpPr>
        <p:sp>
          <p:nvSpPr>
            <p:cNvPr id="102" name="任意多边形 101"/>
            <p:cNvSpPr/>
            <p:nvPr/>
          </p:nvSpPr>
          <p:spPr>
            <a:xfrm>
              <a:off x="-3136623" y="-1912573"/>
              <a:ext cx="3136623" cy="5196745"/>
            </a:xfrm>
            <a:custGeom>
              <a:avLst/>
              <a:gdLst>
                <a:gd name="connsiteX0" fmla="*/ 2096461 w 3136623"/>
                <a:gd name="connsiteY0" fmla="*/ 4602820 h 5196745"/>
                <a:gd name="connsiteX1" fmla="*/ 2203339 w 3136623"/>
                <a:gd name="connsiteY1" fmla="*/ 4970955 h 5196745"/>
                <a:gd name="connsiteX2" fmla="*/ 2369594 w 3136623"/>
                <a:gd name="connsiteY2" fmla="*/ 5172836 h 5196745"/>
                <a:gd name="connsiteX3" fmla="*/ 2132087 w 3136623"/>
                <a:gd name="connsiteY3" fmla="*/ 5125335 h 5196745"/>
                <a:gd name="connsiteX4" fmla="*/ 1942082 w 3136623"/>
                <a:gd name="connsiteY4" fmla="*/ 5196587 h 5196745"/>
                <a:gd name="connsiteX5" fmla="*/ 1740201 w 3136623"/>
                <a:gd name="connsiteY5" fmla="*/ 5101584 h 5196745"/>
                <a:gd name="connsiteX6" fmla="*/ 1906456 w 3136623"/>
                <a:gd name="connsiteY6" fmla="*/ 4899704 h 5196745"/>
                <a:gd name="connsiteX7" fmla="*/ 1906456 w 3136623"/>
                <a:gd name="connsiteY7" fmla="*/ 4602820 h 5196745"/>
                <a:gd name="connsiteX8" fmla="*/ 1490820 w 3136623"/>
                <a:gd name="connsiteY8" fmla="*/ 4412815 h 5196745"/>
                <a:gd name="connsiteX9" fmla="*/ 790175 w 3136623"/>
                <a:gd name="connsiteY9" fmla="*/ 3581543 h 5196745"/>
                <a:gd name="connsiteX10" fmla="*/ 220160 w 3136623"/>
                <a:gd name="connsiteY10" fmla="*/ 2548389 h 5196745"/>
                <a:gd name="connsiteX11" fmla="*/ 6404 w 3136623"/>
                <a:gd name="connsiteY11" fmla="*/ 1325231 h 5196745"/>
                <a:gd name="connsiteX12" fmla="*/ 433916 w 3136623"/>
                <a:gd name="connsiteY12" fmla="*/ 446457 h 5196745"/>
                <a:gd name="connsiteX13" fmla="*/ 1324565 w 3136623"/>
                <a:gd name="connsiteY13" fmla="*/ 7070 h 5196745"/>
                <a:gd name="connsiteX14" fmla="*/ 2345843 w 3136623"/>
                <a:gd name="connsiteY14" fmla="*/ 256452 h 5196745"/>
                <a:gd name="connsiteX15" fmla="*/ 3093988 w 3136623"/>
                <a:gd name="connsiteY15" fmla="*/ 1253979 h 5196745"/>
                <a:gd name="connsiteX16" fmla="*/ 2998986 w 3136623"/>
                <a:gd name="connsiteY16" fmla="*/ 2964026 h 5196745"/>
                <a:gd name="connsiteX17" fmla="*/ 2618975 w 3136623"/>
                <a:gd name="connsiteY17" fmla="*/ 4092181 h 5196745"/>
                <a:gd name="connsiteX18" fmla="*/ 2096461 w 3136623"/>
                <a:gd name="connsiteY18" fmla="*/ 4602820 h 519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136623" h="5196745">
                  <a:moveTo>
                    <a:pt x="2096461" y="4602820"/>
                  </a:moveTo>
                  <a:cubicBezTo>
                    <a:pt x="2027188" y="4749282"/>
                    <a:pt x="2157817" y="4875952"/>
                    <a:pt x="2203339" y="4970955"/>
                  </a:cubicBezTo>
                  <a:cubicBezTo>
                    <a:pt x="2248861" y="5065958"/>
                    <a:pt x="2381469" y="5147106"/>
                    <a:pt x="2369594" y="5172836"/>
                  </a:cubicBezTo>
                  <a:cubicBezTo>
                    <a:pt x="2357719" y="5198566"/>
                    <a:pt x="2203339" y="5121377"/>
                    <a:pt x="2132087" y="5125335"/>
                  </a:cubicBezTo>
                  <a:cubicBezTo>
                    <a:pt x="2060835" y="5129293"/>
                    <a:pt x="2007396" y="5200545"/>
                    <a:pt x="1942082" y="5196587"/>
                  </a:cubicBezTo>
                  <a:cubicBezTo>
                    <a:pt x="1876768" y="5192629"/>
                    <a:pt x="1746139" y="5151064"/>
                    <a:pt x="1740201" y="5101584"/>
                  </a:cubicBezTo>
                  <a:cubicBezTo>
                    <a:pt x="1734263" y="5052104"/>
                    <a:pt x="1878747" y="4982831"/>
                    <a:pt x="1906456" y="4899704"/>
                  </a:cubicBezTo>
                  <a:cubicBezTo>
                    <a:pt x="1934165" y="4816577"/>
                    <a:pt x="1975729" y="4683968"/>
                    <a:pt x="1906456" y="4602820"/>
                  </a:cubicBezTo>
                  <a:cubicBezTo>
                    <a:pt x="1837183" y="4521672"/>
                    <a:pt x="1676867" y="4583028"/>
                    <a:pt x="1490820" y="4412815"/>
                  </a:cubicBezTo>
                  <a:cubicBezTo>
                    <a:pt x="1304773" y="4242602"/>
                    <a:pt x="1001952" y="3892281"/>
                    <a:pt x="790175" y="3581543"/>
                  </a:cubicBezTo>
                  <a:cubicBezTo>
                    <a:pt x="578398" y="3270805"/>
                    <a:pt x="350789" y="2924441"/>
                    <a:pt x="220160" y="2548389"/>
                  </a:cubicBezTo>
                  <a:cubicBezTo>
                    <a:pt x="89531" y="2172337"/>
                    <a:pt x="-29222" y="1675553"/>
                    <a:pt x="6404" y="1325231"/>
                  </a:cubicBezTo>
                  <a:cubicBezTo>
                    <a:pt x="42030" y="974909"/>
                    <a:pt x="214223" y="666150"/>
                    <a:pt x="433916" y="446457"/>
                  </a:cubicBezTo>
                  <a:cubicBezTo>
                    <a:pt x="653609" y="226764"/>
                    <a:pt x="1005911" y="38737"/>
                    <a:pt x="1324565" y="7070"/>
                  </a:cubicBezTo>
                  <a:cubicBezTo>
                    <a:pt x="1643219" y="-24597"/>
                    <a:pt x="2050939" y="48634"/>
                    <a:pt x="2345843" y="256452"/>
                  </a:cubicBezTo>
                  <a:cubicBezTo>
                    <a:pt x="2640747" y="464270"/>
                    <a:pt x="2985131" y="802717"/>
                    <a:pt x="3093988" y="1253979"/>
                  </a:cubicBezTo>
                  <a:cubicBezTo>
                    <a:pt x="3202845" y="1705241"/>
                    <a:pt x="3078155" y="2490992"/>
                    <a:pt x="2998986" y="2964026"/>
                  </a:cubicBezTo>
                  <a:cubicBezTo>
                    <a:pt x="2919817" y="3437060"/>
                    <a:pt x="2771375" y="3821028"/>
                    <a:pt x="2618975" y="4092181"/>
                  </a:cubicBezTo>
                  <a:cubicBezTo>
                    <a:pt x="2466575" y="4363334"/>
                    <a:pt x="2165734" y="4456358"/>
                    <a:pt x="2096461" y="4602820"/>
                  </a:cubicBezTo>
                  <a:close/>
                </a:path>
              </a:pathLst>
            </a:custGeom>
            <a:solidFill>
              <a:srgbClr val="B9FF4C"/>
            </a:solidFill>
            <a:ln>
              <a:noFill/>
            </a:ln>
            <a:effectLst>
              <a:glow rad="38100">
                <a:srgbClr val="B9FF4C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3" name="任意多边形 102"/>
            <p:cNvSpPr/>
            <p:nvPr/>
          </p:nvSpPr>
          <p:spPr>
            <a:xfrm>
              <a:off x="-1334125" y="-1484026"/>
              <a:ext cx="749509" cy="734517"/>
            </a:xfrm>
            <a:custGeom>
              <a:avLst/>
              <a:gdLst>
                <a:gd name="connsiteX0" fmla="*/ 0 w 749509"/>
                <a:gd name="connsiteY0" fmla="*/ 239842 h 794478"/>
                <a:gd name="connsiteX1" fmla="*/ 329784 w 749509"/>
                <a:gd name="connsiteY1" fmla="*/ 509665 h 794478"/>
                <a:gd name="connsiteX2" fmla="*/ 539646 w 749509"/>
                <a:gd name="connsiteY2" fmla="*/ 794478 h 794478"/>
                <a:gd name="connsiteX3" fmla="*/ 749509 w 749509"/>
                <a:gd name="connsiteY3" fmla="*/ 404734 h 794478"/>
                <a:gd name="connsiteX4" fmla="*/ 464695 w 749509"/>
                <a:gd name="connsiteY4" fmla="*/ 149901 h 794478"/>
                <a:gd name="connsiteX5" fmla="*/ 194872 w 749509"/>
                <a:gd name="connsiteY5" fmla="*/ 0 h 794478"/>
                <a:gd name="connsiteX6" fmla="*/ 0 w 749509"/>
                <a:gd name="connsiteY6" fmla="*/ 239842 h 794478"/>
                <a:gd name="connsiteX0" fmla="*/ 0 w 749509"/>
                <a:gd name="connsiteY0" fmla="*/ 239842 h 734517"/>
                <a:gd name="connsiteX1" fmla="*/ 329784 w 749509"/>
                <a:gd name="connsiteY1" fmla="*/ 509665 h 734517"/>
                <a:gd name="connsiteX2" fmla="*/ 554636 w 749509"/>
                <a:gd name="connsiteY2" fmla="*/ 734517 h 734517"/>
                <a:gd name="connsiteX3" fmla="*/ 749509 w 749509"/>
                <a:gd name="connsiteY3" fmla="*/ 404734 h 734517"/>
                <a:gd name="connsiteX4" fmla="*/ 464695 w 749509"/>
                <a:gd name="connsiteY4" fmla="*/ 149901 h 734517"/>
                <a:gd name="connsiteX5" fmla="*/ 194872 w 749509"/>
                <a:gd name="connsiteY5" fmla="*/ 0 h 734517"/>
                <a:gd name="connsiteX6" fmla="*/ 0 w 749509"/>
                <a:gd name="connsiteY6" fmla="*/ 239842 h 73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9509" h="734517">
                  <a:moveTo>
                    <a:pt x="0" y="239842"/>
                  </a:moveTo>
                  <a:lnTo>
                    <a:pt x="329784" y="509665"/>
                  </a:lnTo>
                  <a:lnTo>
                    <a:pt x="554636" y="734517"/>
                  </a:lnTo>
                  <a:lnTo>
                    <a:pt x="749509" y="404734"/>
                  </a:lnTo>
                  <a:lnTo>
                    <a:pt x="464695" y="149901"/>
                  </a:lnTo>
                  <a:lnTo>
                    <a:pt x="194872" y="0"/>
                  </a:lnTo>
                  <a:lnTo>
                    <a:pt x="0" y="2398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 rad="508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04" name="组合 103"/>
          <p:cNvGrpSpPr>
            <a:grpSpLocks/>
          </p:cNvGrpSpPr>
          <p:nvPr/>
        </p:nvGrpSpPr>
        <p:grpSpPr bwMode="auto">
          <a:xfrm>
            <a:off x="645740" y="6835089"/>
            <a:ext cx="998537" cy="1654175"/>
            <a:chOff x="-3136623" y="-1912573"/>
            <a:chExt cx="3136623" cy="5196745"/>
          </a:xfrm>
        </p:grpSpPr>
        <p:sp>
          <p:nvSpPr>
            <p:cNvPr id="105" name="任意多边形 104"/>
            <p:cNvSpPr/>
            <p:nvPr/>
          </p:nvSpPr>
          <p:spPr>
            <a:xfrm>
              <a:off x="-3136623" y="-1912573"/>
              <a:ext cx="3136623" cy="5196745"/>
            </a:xfrm>
            <a:custGeom>
              <a:avLst/>
              <a:gdLst>
                <a:gd name="connsiteX0" fmla="*/ 2096461 w 3136623"/>
                <a:gd name="connsiteY0" fmla="*/ 4602820 h 5196745"/>
                <a:gd name="connsiteX1" fmla="*/ 2203339 w 3136623"/>
                <a:gd name="connsiteY1" fmla="*/ 4970955 h 5196745"/>
                <a:gd name="connsiteX2" fmla="*/ 2369594 w 3136623"/>
                <a:gd name="connsiteY2" fmla="*/ 5172836 h 5196745"/>
                <a:gd name="connsiteX3" fmla="*/ 2132087 w 3136623"/>
                <a:gd name="connsiteY3" fmla="*/ 5125335 h 5196745"/>
                <a:gd name="connsiteX4" fmla="*/ 1942082 w 3136623"/>
                <a:gd name="connsiteY4" fmla="*/ 5196587 h 5196745"/>
                <a:gd name="connsiteX5" fmla="*/ 1740201 w 3136623"/>
                <a:gd name="connsiteY5" fmla="*/ 5101584 h 5196745"/>
                <a:gd name="connsiteX6" fmla="*/ 1906456 w 3136623"/>
                <a:gd name="connsiteY6" fmla="*/ 4899704 h 5196745"/>
                <a:gd name="connsiteX7" fmla="*/ 1906456 w 3136623"/>
                <a:gd name="connsiteY7" fmla="*/ 4602820 h 5196745"/>
                <a:gd name="connsiteX8" fmla="*/ 1490820 w 3136623"/>
                <a:gd name="connsiteY8" fmla="*/ 4412815 h 5196745"/>
                <a:gd name="connsiteX9" fmla="*/ 790175 w 3136623"/>
                <a:gd name="connsiteY9" fmla="*/ 3581543 h 5196745"/>
                <a:gd name="connsiteX10" fmla="*/ 220160 w 3136623"/>
                <a:gd name="connsiteY10" fmla="*/ 2548389 h 5196745"/>
                <a:gd name="connsiteX11" fmla="*/ 6404 w 3136623"/>
                <a:gd name="connsiteY11" fmla="*/ 1325231 h 5196745"/>
                <a:gd name="connsiteX12" fmla="*/ 433916 w 3136623"/>
                <a:gd name="connsiteY12" fmla="*/ 446457 h 5196745"/>
                <a:gd name="connsiteX13" fmla="*/ 1324565 w 3136623"/>
                <a:gd name="connsiteY13" fmla="*/ 7070 h 5196745"/>
                <a:gd name="connsiteX14" fmla="*/ 2345843 w 3136623"/>
                <a:gd name="connsiteY14" fmla="*/ 256452 h 5196745"/>
                <a:gd name="connsiteX15" fmla="*/ 3093988 w 3136623"/>
                <a:gd name="connsiteY15" fmla="*/ 1253979 h 5196745"/>
                <a:gd name="connsiteX16" fmla="*/ 2998986 w 3136623"/>
                <a:gd name="connsiteY16" fmla="*/ 2964026 h 5196745"/>
                <a:gd name="connsiteX17" fmla="*/ 2618975 w 3136623"/>
                <a:gd name="connsiteY17" fmla="*/ 4092181 h 5196745"/>
                <a:gd name="connsiteX18" fmla="*/ 2096461 w 3136623"/>
                <a:gd name="connsiteY18" fmla="*/ 4602820 h 519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136623" h="5196745">
                  <a:moveTo>
                    <a:pt x="2096461" y="4602820"/>
                  </a:moveTo>
                  <a:cubicBezTo>
                    <a:pt x="2027188" y="4749282"/>
                    <a:pt x="2157817" y="4875952"/>
                    <a:pt x="2203339" y="4970955"/>
                  </a:cubicBezTo>
                  <a:cubicBezTo>
                    <a:pt x="2248861" y="5065958"/>
                    <a:pt x="2381469" y="5147106"/>
                    <a:pt x="2369594" y="5172836"/>
                  </a:cubicBezTo>
                  <a:cubicBezTo>
                    <a:pt x="2357719" y="5198566"/>
                    <a:pt x="2203339" y="5121377"/>
                    <a:pt x="2132087" y="5125335"/>
                  </a:cubicBezTo>
                  <a:cubicBezTo>
                    <a:pt x="2060835" y="5129293"/>
                    <a:pt x="2007396" y="5200545"/>
                    <a:pt x="1942082" y="5196587"/>
                  </a:cubicBezTo>
                  <a:cubicBezTo>
                    <a:pt x="1876768" y="5192629"/>
                    <a:pt x="1746139" y="5151064"/>
                    <a:pt x="1740201" y="5101584"/>
                  </a:cubicBezTo>
                  <a:cubicBezTo>
                    <a:pt x="1734263" y="5052104"/>
                    <a:pt x="1878747" y="4982831"/>
                    <a:pt x="1906456" y="4899704"/>
                  </a:cubicBezTo>
                  <a:cubicBezTo>
                    <a:pt x="1934165" y="4816577"/>
                    <a:pt x="1975729" y="4683968"/>
                    <a:pt x="1906456" y="4602820"/>
                  </a:cubicBezTo>
                  <a:cubicBezTo>
                    <a:pt x="1837183" y="4521672"/>
                    <a:pt x="1676867" y="4583028"/>
                    <a:pt x="1490820" y="4412815"/>
                  </a:cubicBezTo>
                  <a:cubicBezTo>
                    <a:pt x="1304773" y="4242602"/>
                    <a:pt x="1001952" y="3892281"/>
                    <a:pt x="790175" y="3581543"/>
                  </a:cubicBezTo>
                  <a:cubicBezTo>
                    <a:pt x="578398" y="3270805"/>
                    <a:pt x="350789" y="2924441"/>
                    <a:pt x="220160" y="2548389"/>
                  </a:cubicBezTo>
                  <a:cubicBezTo>
                    <a:pt x="89531" y="2172337"/>
                    <a:pt x="-29222" y="1675553"/>
                    <a:pt x="6404" y="1325231"/>
                  </a:cubicBezTo>
                  <a:cubicBezTo>
                    <a:pt x="42030" y="974909"/>
                    <a:pt x="214223" y="666150"/>
                    <a:pt x="433916" y="446457"/>
                  </a:cubicBezTo>
                  <a:cubicBezTo>
                    <a:pt x="653609" y="226764"/>
                    <a:pt x="1005911" y="38737"/>
                    <a:pt x="1324565" y="7070"/>
                  </a:cubicBezTo>
                  <a:cubicBezTo>
                    <a:pt x="1643219" y="-24597"/>
                    <a:pt x="2050939" y="48634"/>
                    <a:pt x="2345843" y="256452"/>
                  </a:cubicBezTo>
                  <a:cubicBezTo>
                    <a:pt x="2640747" y="464270"/>
                    <a:pt x="2985131" y="802717"/>
                    <a:pt x="3093988" y="1253979"/>
                  </a:cubicBezTo>
                  <a:cubicBezTo>
                    <a:pt x="3202845" y="1705241"/>
                    <a:pt x="3078155" y="2490992"/>
                    <a:pt x="2998986" y="2964026"/>
                  </a:cubicBezTo>
                  <a:cubicBezTo>
                    <a:pt x="2919817" y="3437060"/>
                    <a:pt x="2771375" y="3821028"/>
                    <a:pt x="2618975" y="4092181"/>
                  </a:cubicBezTo>
                  <a:cubicBezTo>
                    <a:pt x="2466575" y="4363334"/>
                    <a:pt x="2165734" y="4456358"/>
                    <a:pt x="2096461" y="4602820"/>
                  </a:cubicBezTo>
                  <a:close/>
                </a:path>
              </a:pathLst>
            </a:custGeom>
            <a:solidFill>
              <a:srgbClr val="FF3399"/>
            </a:solidFill>
            <a:ln>
              <a:noFill/>
            </a:ln>
            <a:effectLst>
              <a:glow rad="38100">
                <a:srgbClr val="B9FF4C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6" name="任意多边形 105"/>
            <p:cNvSpPr/>
            <p:nvPr/>
          </p:nvSpPr>
          <p:spPr>
            <a:xfrm>
              <a:off x="-1334125" y="-1484026"/>
              <a:ext cx="749509" cy="734517"/>
            </a:xfrm>
            <a:custGeom>
              <a:avLst/>
              <a:gdLst>
                <a:gd name="connsiteX0" fmla="*/ 0 w 749509"/>
                <a:gd name="connsiteY0" fmla="*/ 239842 h 794478"/>
                <a:gd name="connsiteX1" fmla="*/ 329784 w 749509"/>
                <a:gd name="connsiteY1" fmla="*/ 509665 h 794478"/>
                <a:gd name="connsiteX2" fmla="*/ 539646 w 749509"/>
                <a:gd name="connsiteY2" fmla="*/ 794478 h 794478"/>
                <a:gd name="connsiteX3" fmla="*/ 749509 w 749509"/>
                <a:gd name="connsiteY3" fmla="*/ 404734 h 794478"/>
                <a:gd name="connsiteX4" fmla="*/ 464695 w 749509"/>
                <a:gd name="connsiteY4" fmla="*/ 149901 h 794478"/>
                <a:gd name="connsiteX5" fmla="*/ 194872 w 749509"/>
                <a:gd name="connsiteY5" fmla="*/ 0 h 794478"/>
                <a:gd name="connsiteX6" fmla="*/ 0 w 749509"/>
                <a:gd name="connsiteY6" fmla="*/ 239842 h 794478"/>
                <a:gd name="connsiteX0" fmla="*/ 0 w 749509"/>
                <a:gd name="connsiteY0" fmla="*/ 239842 h 734517"/>
                <a:gd name="connsiteX1" fmla="*/ 329784 w 749509"/>
                <a:gd name="connsiteY1" fmla="*/ 509665 h 734517"/>
                <a:gd name="connsiteX2" fmla="*/ 554636 w 749509"/>
                <a:gd name="connsiteY2" fmla="*/ 734517 h 734517"/>
                <a:gd name="connsiteX3" fmla="*/ 749509 w 749509"/>
                <a:gd name="connsiteY3" fmla="*/ 404734 h 734517"/>
                <a:gd name="connsiteX4" fmla="*/ 464695 w 749509"/>
                <a:gd name="connsiteY4" fmla="*/ 149901 h 734517"/>
                <a:gd name="connsiteX5" fmla="*/ 194872 w 749509"/>
                <a:gd name="connsiteY5" fmla="*/ 0 h 734517"/>
                <a:gd name="connsiteX6" fmla="*/ 0 w 749509"/>
                <a:gd name="connsiteY6" fmla="*/ 239842 h 73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9509" h="734517">
                  <a:moveTo>
                    <a:pt x="0" y="239842"/>
                  </a:moveTo>
                  <a:lnTo>
                    <a:pt x="329784" y="509665"/>
                  </a:lnTo>
                  <a:lnTo>
                    <a:pt x="554636" y="734517"/>
                  </a:lnTo>
                  <a:lnTo>
                    <a:pt x="749509" y="404734"/>
                  </a:lnTo>
                  <a:lnTo>
                    <a:pt x="464695" y="149901"/>
                  </a:lnTo>
                  <a:lnTo>
                    <a:pt x="194872" y="0"/>
                  </a:lnTo>
                  <a:lnTo>
                    <a:pt x="0" y="2398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 rad="508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07" name="组合 106"/>
          <p:cNvGrpSpPr>
            <a:grpSpLocks/>
          </p:cNvGrpSpPr>
          <p:nvPr/>
        </p:nvGrpSpPr>
        <p:grpSpPr bwMode="auto">
          <a:xfrm>
            <a:off x="2115765" y="6814451"/>
            <a:ext cx="998537" cy="1654175"/>
            <a:chOff x="-3136623" y="-1912573"/>
            <a:chExt cx="3136623" cy="5196745"/>
          </a:xfrm>
        </p:grpSpPr>
        <p:sp>
          <p:nvSpPr>
            <p:cNvPr id="108" name="任意多边形 107"/>
            <p:cNvSpPr/>
            <p:nvPr/>
          </p:nvSpPr>
          <p:spPr>
            <a:xfrm>
              <a:off x="-3136623" y="-1912573"/>
              <a:ext cx="3136623" cy="5196745"/>
            </a:xfrm>
            <a:custGeom>
              <a:avLst/>
              <a:gdLst>
                <a:gd name="connsiteX0" fmla="*/ 2096461 w 3136623"/>
                <a:gd name="connsiteY0" fmla="*/ 4602820 h 5196745"/>
                <a:gd name="connsiteX1" fmla="*/ 2203339 w 3136623"/>
                <a:gd name="connsiteY1" fmla="*/ 4970955 h 5196745"/>
                <a:gd name="connsiteX2" fmla="*/ 2369594 w 3136623"/>
                <a:gd name="connsiteY2" fmla="*/ 5172836 h 5196745"/>
                <a:gd name="connsiteX3" fmla="*/ 2132087 w 3136623"/>
                <a:gd name="connsiteY3" fmla="*/ 5125335 h 5196745"/>
                <a:gd name="connsiteX4" fmla="*/ 1942082 w 3136623"/>
                <a:gd name="connsiteY4" fmla="*/ 5196587 h 5196745"/>
                <a:gd name="connsiteX5" fmla="*/ 1740201 w 3136623"/>
                <a:gd name="connsiteY5" fmla="*/ 5101584 h 5196745"/>
                <a:gd name="connsiteX6" fmla="*/ 1906456 w 3136623"/>
                <a:gd name="connsiteY6" fmla="*/ 4899704 h 5196745"/>
                <a:gd name="connsiteX7" fmla="*/ 1906456 w 3136623"/>
                <a:gd name="connsiteY7" fmla="*/ 4602820 h 5196745"/>
                <a:gd name="connsiteX8" fmla="*/ 1490820 w 3136623"/>
                <a:gd name="connsiteY8" fmla="*/ 4412815 h 5196745"/>
                <a:gd name="connsiteX9" fmla="*/ 790175 w 3136623"/>
                <a:gd name="connsiteY9" fmla="*/ 3581543 h 5196745"/>
                <a:gd name="connsiteX10" fmla="*/ 220160 w 3136623"/>
                <a:gd name="connsiteY10" fmla="*/ 2548389 h 5196745"/>
                <a:gd name="connsiteX11" fmla="*/ 6404 w 3136623"/>
                <a:gd name="connsiteY11" fmla="*/ 1325231 h 5196745"/>
                <a:gd name="connsiteX12" fmla="*/ 433916 w 3136623"/>
                <a:gd name="connsiteY12" fmla="*/ 446457 h 5196745"/>
                <a:gd name="connsiteX13" fmla="*/ 1324565 w 3136623"/>
                <a:gd name="connsiteY13" fmla="*/ 7070 h 5196745"/>
                <a:gd name="connsiteX14" fmla="*/ 2345843 w 3136623"/>
                <a:gd name="connsiteY14" fmla="*/ 256452 h 5196745"/>
                <a:gd name="connsiteX15" fmla="*/ 3093988 w 3136623"/>
                <a:gd name="connsiteY15" fmla="*/ 1253979 h 5196745"/>
                <a:gd name="connsiteX16" fmla="*/ 2998986 w 3136623"/>
                <a:gd name="connsiteY16" fmla="*/ 2964026 h 5196745"/>
                <a:gd name="connsiteX17" fmla="*/ 2618975 w 3136623"/>
                <a:gd name="connsiteY17" fmla="*/ 4092181 h 5196745"/>
                <a:gd name="connsiteX18" fmla="*/ 2096461 w 3136623"/>
                <a:gd name="connsiteY18" fmla="*/ 4602820 h 519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136623" h="5196745">
                  <a:moveTo>
                    <a:pt x="2096461" y="4602820"/>
                  </a:moveTo>
                  <a:cubicBezTo>
                    <a:pt x="2027188" y="4749282"/>
                    <a:pt x="2157817" y="4875952"/>
                    <a:pt x="2203339" y="4970955"/>
                  </a:cubicBezTo>
                  <a:cubicBezTo>
                    <a:pt x="2248861" y="5065958"/>
                    <a:pt x="2381469" y="5147106"/>
                    <a:pt x="2369594" y="5172836"/>
                  </a:cubicBezTo>
                  <a:cubicBezTo>
                    <a:pt x="2357719" y="5198566"/>
                    <a:pt x="2203339" y="5121377"/>
                    <a:pt x="2132087" y="5125335"/>
                  </a:cubicBezTo>
                  <a:cubicBezTo>
                    <a:pt x="2060835" y="5129293"/>
                    <a:pt x="2007396" y="5200545"/>
                    <a:pt x="1942082" y="5196587"/>
                  </a:cubicBezTo>
                  <a:cubicBezTo>
                    <a:pt x="1876768" y="5192629"/>
                    <a:pt x="1746139" y="5151064"/>
                    <a:pt x="1740201" y="5101584"/>
                  </a:cubicBezTo>
                  <a:cubicBezTo>
                    <a:pt x="1734263" y="5052104"/>
                    <a:pt x="1878747" y="4982831"/>
                    <a:pt x="1906456" y="4899704"/>
                  </a:cubicBezTo>
                  <a:cubicBezTo>
                    <a:pt x="1934165" y="4816577"/>
                    <a:pt x="1975729" y="4683968"/>
                    <a:pt x="1906456" y="4602820"/>
                  </a:cubicBezTo>
                  <a:cubicBezTo>
                    <a:pt x="1837183" y="4521672"/>
                    <a:pt x="1676867" y="4583028"/>
                    <a:pt x="1490820" y="4412815"/>
                  </a:cubicBezTo>
                  <a:cubicBezTo>
                    <a:pt x="1304773" y="4242602"/>
                    <a:pt x="1001952" y="3892281"/>
                    <a:pt x="790175" y="3581543"/>
                  </a:cubicBezTo>
                  <a:cubicBezTo>
                    <a:pt x="578398" y="3270805"/>
                    <a:pt x="350789" y="2924441"/>
                    <a:pt x="220160" y="2548389"/>
                  </a:cubicBezTo>
                  <a:cubicBezTo>
                    <a:pt x="89531" y="2172337"/>
                    <a:pt x="-29222" y="1675553"/>
                    <a:pt x="6404" y="1325231"/>
                  </a:cubicBezTo>
                  <a:cubicBezTo>
                    <a:pt x="42030" y="974909"/>
                    <a:pt x="214223" y="666150"/>
                    <a:pt x="433916" y="446457"/>
                  </a:cubicBezTo>
                  <a:cubicBezTo>
                    <a:pt x="653609" y="226764"/>
                    <a:pt x="1005911" y="38737"/>
                    <a:pt x="1324565" y="7070"/>
                  </a:cubicBezTo>
                  <a:cubicBezTo>
                    <a:pt x="1643219" y="-24597"/>
                    <a:pt x="2050939" y="48634"/>
                    <a:pt x="2345843" y="256452"/>
                  </a:cubicBezTo>
                  <a:cubicBezTo>
                    <a:pt x="2640747" y="464270"/>
                    <a:pt x="2985131" y="802717"/>
                    <a:pt x="3093988" y="1253979"/>
                  </a:cubicBezTo>
                  <a:cubicBezTo>
                    <a:pt x="3202845" y="1705241"/>
                    <a:pt x="3078155" y="2490992"/>
                    <a:pt x="2998986" y="2964026"/>
                  </a:cubicBezTo>
                  <a:cubicBezTo>
                    <a:pt x="2919817" y="3437060"/>
                    <a:pt x="2771375" y="3821028"/>
                    <a:pt x="2618975" y="4092181"/>
                  </a:cubicBezTo>
                  <a:cubicBezTo>
                    <a:pt x="2466575" y="4363334"/>
                    <a:pt x="2165734" y="4456358"/>
                    <a:pt x="2096461" y="4602820"/>
                  </a:cubicBez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ffectLst>
              <a:glow rad="38100">
                <a:srgbClr val="B9FF4C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9" name="任意多边形 108"/>
            <p:cNvSpPr/>
            <p:nvPr/>
          </p:nvSpPr>
          <p:spPr>
            <a:xfrm>
              <a:off x="-1334125" y="-1484026"/>
              <a:ext cx="749509" cy="734517"/>
            </a:xfrm>
            <a:custGeom>
              <a:avLst/>
              <a:gdLst>
                <a:gd name="connsiteX0" fmla="*/ 0 w 749509"/>
                <a:gd name="connsiteY0" fmla="*/ 239842 h 794478"/>
                <a:gd name="connsiteX1" fmla="*/ 329784 w 749509"/>
                <a:gd name="connsiteY1" fmla="*/ 509665 h 794478"/>
                <a:gd name="connsiteX2" fmla="*/ 539646 w 749509"/>
                <a:gd name="connsiteY2" fmla="*/ 794478 h 794478"/>
                <a:gd name="connsiteX3" fmla="*/ 749509 w 749509"/>
                <a:gd name="connsiteY3" fmla="*/ 404734 h 794478"/>
                <a:gd name="connsiteX4" fmla="*/ 464695 w 749509"/>
                <a:gd name="connsiteY4" fmla="*/ 149901 h 794478"/>
                <a:gd name="connsiteX5" fmla="*/ 194872 w 749509"/>
                <a:gd name="connsiteY5" fmla="*/ 0 h 794478"/>
                <a:gd name="connsiteX6" fmla="*/ 0 w 749509"/>
                <a:gd name="connsiteY6" fmla="*/ 239842 h 794478"/>
                <a:gd name="connsiteX0" fmla="*/ 0 w 749509"/>
                <a:gd name="connsiteY0" fmla="*/ 239842 h 734517"/>
                <a:gd name="connsiteX1" fmla="*/ 329784 w 749509"/>
                <a:gd name="connsiteY1" fmla="*/ 509665 h 734517"/>
                <a:gd name="connsiteX2" fmla="*/ 554636 w 749509"/>
                <a:gd name="connsiteY2" fmla="*/ 734517 h 734517"/>
                <a:gd name="connsiteX3" fmla="*/ 749509 w 749509"/>
                <a:gd name="connsiteY3" fmla="*/ 404734 h 734517"/>
                <a:gd name="connsiteX4" fmla="*/ 464695 w 749509"/>
                <a:gd name="connsiteY4" fmla="*/ 149901 h 734517"/>
                <a:gd name="connsiteX5" fmla="*/ 194872 w 749509"/>
                <a:gd name="connsiteY5" fmla="*/ 0 h 734517"/>
                <a:gd name="connsiteX6" fmla="*/ 0 w 749509"/>
                <a:gd name="connsiteY6" fmla="*/ 239842 h 73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9509" h="734517">
                  <a:moveTo>
                    <a:pt x="0" y="239842"/>
                  </a:moveTo>
                  <a:lnTo>
                    <a:pt x="329784" y="509665"/>
                  </a:lnTo>
                  <a:lnTo>
                    <a:pt x="554636" y="734517"/>
                  </a:lnTo>
                  <a:lnTo>
                    <a:pt x="749509" y="404734"/>
                  </a:lnTo>
                  <a:lnTo>
                    <a:pt x="464695" y="149901"/>
                  </a:lnTo>
                  <a:lnTo>
                    <a:pt x="194872" y="0"/>
                  </a:lnTo>
                  <a:lnTo>
                    <a:pt x="0" y="2398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 rad="508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13" name="组合 112"/>
          <p:cNvGrpSpPr>
            <a:grpSpLocks/>
          </p:cNvGrpSpPr>
          <p:nvPr/>
        </p:nvGrpSpPr>
        <p:grpSpPr bwMode="auto">
          <a:xfrm>
            <a:off x="5070466" y="7151573"/>
            <a:ext cx="998537" cy="1654175"/>
            <a:chOff x="-3136623" y="-1912573"/>
            <a:chExt cx="3136623" cy="5196745"/>
          </a:xfrm>
        </p:grpSpPr>
        <p:sp>
          <p:nvSpPr>
            <p:cNvPr id="114" name="任意多边形 113"/>
            <p:cNvSpPr/>
            <p:nvPr/>
          </p:nvSpPr>
          <p:spPr>
            <a:xfrm>
              <a:off x="-3136623" y="-1912573"/>
              <a:ext cx="3136623" cy="5196745"/>
            </a:xfrm>
            <a:custGeom>
              <a:avLst/>
              <a:gdLst>
                <a:gd name="connsiteX0" fmla="*/ 2096461 w 3136623"/>
                <a:gd name="connsiteY0" fmla="*/ 4602820 h 5196745"/>
                <a:gd name="connsiteX1" fmla="*/ 2203339 w 3136623"/>
                <a:gd name="connsiteY1" fmla="*/ 4970955 h 5196745"/>
                <a:gd name="connsiteX2" fmla="*/ 2369594 w 3136623"/>
                <a:gd name="connsiteY2" fmla="*/ 5172836 h 5196745"/>
                <a:gd name="connsiteX3" fmla="*/ 2132087 w 3136623"/>
                <a:gd name="connsiteY3" fmla="*/ 5125335 h 5196745"/>
                <a:gd name="connsiteX4" fmla="*/ 1942082 w 3136623"/>
                <a:gd name="connsiteY4" fmla="*/ 5196587 h 5196745"/>
                <a:gd name="connsiteX5" fmla="*/ 1740201 w 3136623"/>
                <a:gd name="connsiteY5" fmla="*/ 5101584 h 5196745"/>
                <a:gd name="connsiteX6" fmla="*/ 1906456 w 3136623"/>
                <a:gd name="connsiteY6" fmla="*/ 4899704 h 5196745"/>
                <a:gd name="connsiteX7" fmla="*/ 1906456 w 3136623"/>
                <a:gd name="connsiteY7" fmla="*/ 4602820 h 5196745"/>
                <a:gd name="connsiteX8" fmla="*/ 1490820 w 3136623"/>
                <a:gd name="connsiteY8" fmla="*/ 4412815 h 5196745"/>
                <a:gd name="connsiteX9" fmla="*/ 790175 w 3136623"/>
                <a:gd name="connsiteY9" fmla="*/ 3581543 h 5196745"/>
                <a:gd name="connsiteX10" fmla="*/ 220160 w 3136623"/>
                <a:gd name="connsiteY10" fmla="*/ 2548389 h 5196745"/>
                <a:gd name="connsiteX11" fmla="*/ 6404 w 3136623"/>
                <a:gd name="connsiteY11" fmla="*/ 1325231 h 5196745"/>
                <a:gd name="connsiteX12" fmla="*/ 433916 w 3136623"/>
                <a:gd name="connsiteY12" fmla="*/ 446457 h 5196745"/>
                <a:gd name="connsiteX13" fmla="*/ 1324565 w 3136623"/>
                <a:gd name="connsiteY13" fmla="*/ 7070 h 5196745"/>
                <a:gd name="connsiteX14" fmla="*/ 2345843 w 3136623"/>
                <a:gd name="connsiteY14" fmla="*/ 256452 h 5196745"/>
                <a:gd name="connsiteX15" fmla="*/ 3093988 w 3136623"/>
                <a:gd name="connsiteY15" fmla="*/ 1253979 h 5196745"/>
                <a:gd name="connsiteX16" fmla="*/ 2998986 w 3136623"/>
                <a:gd name="connsiteY16" fmla="*/ 2964026 h 5196745"/>
                <a:gd name="connsiteX17" fmla="*/ 2618975 w 3136623"/>
                <a:gd name="connsiteY17" fmla="*/ 4092181 h 5196745"/>
                <a:gd name="connsiteX18" fmla="*/ 2096461 w 3136623"/>
                <a:gd name="connsiteY18" fmla="*/ 4602820 h 519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136623" h="5196745">
                  <a:moveTo>
                    <a:pt x="2096461" y="4602820"/>
                  </a:moveTo>
                  <a:cubicBezTo>
                    <a:pt x="2027188" y="4749282"/>
                    <a:pt x="2157817" y="4875952"/>
                    <a:pt x="2203339" y="4970955"/>
                  </a:cubicBezTo>
                  <a:cubicBezTo>
                    <a:pt x="2248861" y="5065958"/>
                    <a:pt x="2381469" y="5147106"/>
                    <a:pt x="2369594" y="5172836"/>
                  </a:cubicBezTo>
                  <a:cubicBezTo>
                    <a:pt x="2357719" y="5198566"/>
                    <a:pt x="2203339" y="5121377"/>
                    <a:pt x="2132087" y="5125335"/>
                  </a:cubicBezTo>
                  <a:cubicBezTo>
                    <a:pt x="2060835" y="5129293"/>
                    <a:pt x="2007396" y="5200545"/>
                    <a:pt x="1942082" y="5196587"/>
                  </a:cubicBezTo>
                  <a:cubicBezTo>
                    <a:pt x="1876768" y="5192629"/>
                    <a:pt x="1746139" y="5151064"/>
                    <a:pt x="1740201" y="5101584"/>
                  </a:cubicBezTo>
                  <a:cubicBezTo>
                    <a:pt x="1734263" y="5052104"/>
                    <a:pt x="1878747" y="4982831"/>
                    <a:pt x="1906456" y="4899704"/>
                  </a:cubicBezTo>
                  <a:cubicBezTo>
                    <a:pt x="1934165" y="4816577"/>
                    <a:pt x="1975729" y="4683968"/>
                    <a:pt x="1906456" y="4602820"/>
                  </a:cubicBezTo>
                  <a:cubicBezTo>
                    <a:pt x="1837183" y="4521672"/>
                    <a:pt x="1676867" y="4583028"/>
                    <a:pt x="1490820" y="4412815"/>
                  </a:cubicBezTo>
                  <a:cubicBezTo>
                    <a:pt x="1304773" y="4242602"/>
                    <a:pt x="1001952" y="3892281"/>
                    <a:pt x="790175" y="3581543"/>
                  </a:cubicBezTo>
                  <a:cubicBezTo>
                    <a:pt x="578398" y="3270805"/>
                    <a:pt x="350789" y="2924441"/>
                    <a:pt x="220160" y="2548389"/>
                  </a:cubicBezTo>
                  <a:cubicBezTo>
                    <a:pt x="89531" y="2172337"/>
                    <a:pt x="-29222" y="1675553"/>
                    <a:pt x="6404" y="1325231"/>
                  </a:cubicBezTo>
                  <a:cubicBezTo>
                    <a:pt x="42030" y="974909"/>
                    <a:pt x="214223" y="666150"/>
                    <a:pt x="433916" y="446457"/>
                  </a:cubicBezTo>
                  <a:cubicBezTo>
                    <a:pt x="653609" y="226764"/>
                    <a:pt x="1005911" y="38737"/>
                    <a:pt x="1324565" y="7070"/>
                  </a:cubicBezTo>
                  <a:cubicBezTo>
                    <a:pt x="1643219" y="-24597"/>
                    <a:pt x="2050939" y="48634"/>
                    <a:pt x="2345843" y="256452"/>
                  </a:cubicBezTo>
                  <a:cubicBezTo>
                    <a:pt x="2640747" y="464270"/>
                    <a:pt x="2985131" y="802717"/>
                    <a:pt x="3093988" y="1253979"/>
                  </a:cubicBezTo>
                  <a:cubicBezTo>
                    <a:pt x="3202845" y="1705241"/>
                    <a:pt x="3078155" y="2490992"/>
                    <a:pt x="2998986" y="2964026"/>
                  </a:cubicBezTo>
                  <a:cubicBezTo>
                    <a:pt x="2919817" y="3437060"/>
                    <a:pt x="2771375" y="3821028"/>
                    <a:pt x="2618975" y="4092181"/>
                  </a:cubicBezTo>
                  <a:cubicBezTo>
                    <a:pt x="2466575" y="4363334"/>
                    <a:pt x="2165734" y="4456358"/>
                    <a:pt x="2096461" y="4602820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ffectLst>
              <a:glow rad="38100">
                <a:srgbClr val="B9FF4C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5" name="任意多边形 114"/>
            <p:cNvSpPr/>
            <p:nvPr/>
          </p:nvSpPr>
          <p:spPr>
            <a:xfrm>
              <a:off x="-1334125" y="-1484026"/>
              <a:ext cx="749509" cy="734517"/>
            </a:xfrm>
            <a:custGeom>
              <a:avLst/>
              <a:gdLst>
                <a:gd name="connsiteX0" fmla="*/ 0 w 749509"/>
                <a:gd name="connsiteY0" fmla="*/ 239842 h 794478"/>
                <a:gd name="connsiteX1" fmla="*/ 329784 w 749509"/>
                <a:gd name="connsiteY1" fmla="*/ 509665 h 794478"/>
                <a:gd name="connsiteX2" fmla="*/ 539646 w 749509"/>
                <a:gd name="connsiteY2" fmla="*/ 794478 h 794478"/>
                <a:gd name="connsiteX3" fmla="*/ 749509 w 749509"/>
                <a:gd name="connsiteY3" fmla="*/ 404734 h 794478"/>
                <a:gd name="connsiteX4" fmla="*/ 464695 w 749509"/>
                <a:gd name="connsiteY4" fmla="*/ 149901 h 794478"/>
                <a:gd name="connsiteX5" fmla="*/ 194872 w 749509"/>
                <a:gd name="connsiteY5" fmla="*/ 0 h 794478"/>
                <a:gd name="connsiteX6" fmla="*/ 0 w 749509"/>
                <a:gd name="connsiteY6" fmla="*/ 239842 h 794478"/>
                <a:gd name="connsiteX0" fmla="*/ 0 w 749509"/>
                <a:gd name="connsiteY0" fmla="*/ 239842 h 734517"/>
                <a:gd name="connsiteX1" fmla="*/ 329784 w 749509"/>
                <a:gd name="connsiteY1" fmla="*/ 509665 h 734517"/>
                <a:gd name="connsiteX2" fmla="*/ 554636 w 749509"/>
                <a:gd name="connsiteY2" fmla="*/ 734517 h 734517"/>
                <a:gd name="connsiteX3" fmla="*/ 749509 w 749509"/>
                <a:gd name="connsiteY3" fmla="*/ 404734 h 734517"/>
                <a:gd name="connsiteX4" fmla="*/ 464695 w 749509"/>
                <a:gd name="connsiteY4" fmla="*/ 149901 h 734517"/>
                <a:gd name="connsiteX5" fmla="*/ 194872 w 749509"/>
                <a:gd name="connsiteY5" fmla="*/ 0 h 734517"/>
                <a:gd name="connsiteX6" fmla="*/ 0 w 749509"/>
                <a:gd name="connsiteY6" fmla="*/ 239842 h 73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9509" h="734517">
                  <a:moveTo>
                    <a:pt x="0" y="239842"/>
                  </a:moveTo>
                  <a:lnTo>
                    <a:pt x="329784" y="509665"/>
                  </a:lnTo>
                  <a:lnTo>
                    <a:pt x="554636" y="734517"/>
                  </a:lnTo>
                  <a:lnTo>
                    <a:pt x="749509" y="404734"/>
                  </a:lnTo>
                  <a:lnTo>
                    <a:pt x="464695" y="149901"/>
                  </a:lnTo>
                  <a:lnTo>
                    <a:pt x="194872" y="0"/>
                  </a:lnTo>
                  <a:lnTo>
                    <a:pt x="0" y="2398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 rad="508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16" name="组合 115"/>
          <p:cNvGrpSpPr>
            <a:grpSpLocks/>
          </p:cNvGrpSpPr>
          <p:nvPr/>
        </p:nvGrpSpPr>
        <p:grpSpPr bwMode="auto">
          <a:xfrm>
            <a:off x="-3873873" y="8530539"/>
            <a:ext cx="998538" cy="1654175"/>
            <a:chOff x="-3136623" y="-1912573"/>
            <a:chExt cx="3136623" cy="5196745"/>
          </a:xfrm>
        </p:grpSpPr>
        <p:sp>
          <p:nvSpPr>
            <p:cNvPr id="117" name="任意多边形 116"/>
            <p:cNvSpPr/>
            <p:nvPr/>
          </p:nvSpPr>
          <p:spPr>
            <a:xfrm>
              <a:off x="-3136623" y="-1912573"/>
              <a:ext cx="3136623" cy="5196745"/>
            </a:xfrm>
            <a:custGeom>
              <a:avLst/>
              <a:gdLst>
                <a:gd name="connsiteX0" fmla="*/ 2096461 w 3136623"/>
                <a:gd name="connsiteY0" fmla="*/ 4602820 h 5196745"/>
                <a:gd name="connsiteX1" fmla="*/ 2203339 w 3136623"/>
                <a:gd name="connsiteY1" fmla="*/ 4970955 h 5196745"/>
                <a:gd name="connsiteX2" fmla="*/ 2369594 w 3136623"/>
                <a:gd name="connsiteY2" fmla="*/ 5172836 h 5196745"/>
                <a:gd name="connsiteX3" fmla="*/ 2132087 w 3136623"/>
                <a:gd name="connsiteY3" fmla="*/ 5125335 h 5196745"/>
                <a:gd name="connsiteX4" fmla="*/ 1942082 w 3136623"/>
                <a:gd name="connsiteY4" fmla="*/ 5196587 h 5196745"/>
                <a:gd name="connsiteX5" fmla="*/ 1740201 w 3136623"/>
                <a:gd name="connsiteY5" fmla="*/ 5101584 h 5196745"/>
                <a:gd name="connsiteX6" fmla="*/ 1906456 w 3136623"/>
                <a:gd name="connsiteY6" fmla="*/ 4899704 h 5196745"/>
                <a:gd name="connsiteX7" fmla="*/ 1906456 w 3136623"/>
                <a:gd name="connsiteY7" fmla="*/ 4602820 h 5196745"/>
                <a:gd name="connsiteX8" fmla="*/ 1490820 w 3136623"/>
                <a:gd name="connsiteY8" fmla="*/ 4412815 h 5196745"/>
                <a:gd name="connsiteX9" fmla="*/ 790175 w 3136623"/>
                <a:gd name="connsiteY9" fmla="*/ 3581543 h 5196745"/>
                <a:gd name="connsiteX10" fmla="*/ 220160 w 3136623"/>
                <a:gd name="connsiteY10" fmla="*/ 2548389 h 5196745"/>
                <a:gd name="connsiteX11" fmla="*/ 6404 w 3136623"/>
                <a:gd name="connsiteY11" fmla="*/ 1325231 h 5196745"/>
                <a:gd name="connsiteX12" fmla="*/ 433916 w 3136623"/>
                <a:gd name="connsiteY12" fmla="*/ 446457 h 5196745"/>
                <a:gd name="connsiteX13" fmla="*/ 1324565 w 3136623"/>
                <a:gd name="connsiteY13" fmla="*/ 7070 h 5196745"/>
                <a:gd name="connsiteX14" fmla="*/ 2345843 w 3136623"/>
                <a:gd name="connsiteY14" fmla="*/ 256452 h 5196745"/>
                <a:gd name="connsiteX15" fmla="*/ 3093988 w 3136623"/>
                <a:gd name="connsiteY15" fmla="*/ 1253979 h 5196745"/>
                <a:gd name="connsiteX16" fmla="*/ 2998986 w 3136623"/>
                <a:gd name="connsiteY16" fmla="*/ 2964026 h 5196745"/>
                <a:gd name="connsiteX17" fmla="*/ 2618975 w 3136623"/>
                <a:gd name="connsiteY17" fmla="*/ 4092181 h 5196745"/>
                <a:gd name="connsiteX18" fmla="*/ 2096461 w 3136623"/>
                <a:gd name="connsiteY18" fmla="*/ 4602820 h 519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136623" h="5196745">
                  <a:moveTo>
                    <a:pt x="2096461" y="4602820"/>
                  </a:moveTo>
                  <a:cubicBezTo>
                    <a:pt x="2027188" y="4749282"/>
                    <a:pt x="2157817" y="4875952"/>
                    <a:pt x="2203339" y="4970955"/>
                  </a:cubicBezTo>
                  <a:cubicBezTo>
                    <a:pt x="2248861" y="5065958"/>
                    <a:pt x="2381469" y="5147106"/>
                    <a:pt x="2369594" y="5172836"/>
                  </a:cubicBezTo>
                  <a:cubicBezTo>
                    <a:pt x="2357719" y="5198566"/>
                    <a:pt x="2203339" y="5121377"/>
                    <a:pt x="2132087" y="5125335"/>
                  </a:cubicBezTo>
                  <a:cubicBezTo>
                    <a:pt x="2060835" y="5129293"/>
                    <a:pt x="2007396" y="5200545"/>
                    <a:pt x="1942082" y="5196587"/>
                  </a:cubicBezTo>
                  <a:cubicBezTo>
                    <a:pt x="1876768" y="5192629"/>
                    <a:pt x="1746139" y="5151064"/>
                    <a:pt x="1740201" y="5101584"/>
                  </a:cubicBezTo>
                  <a:cubicBezTo>
                    <a:pt x="1734263" y="5052104"/>
                    <a:pt x="1878747" y="4982831"/>
                    <a:pt x="1906456" y="4899704"/>
                  </a:cubicBezTo>
                  <a:cubicBezTo>
                    <a:pt x="1934165" y="4816577"/>
                    <a:pt x="1975729" y="4683968"/>
                    <a:pt x="1906456" y="4602820"/>
                  </a:cubicBezTo>
                  <a:cubicBezTo>
                    <a:pt x="1837183" y="4521672"/>
                    <a:pt x="1676867" y="4583028"/>
                    <a:pt x="1490820" y="4412815"/>
                  </a:cubicBezTo>
                  <a:cubicBezTo>
                    <a:pt x="1304773" y="4242602"/>
                    <a:pt x="1001952" y="3892281"/>
                    <a:pt x="790175" y="3581543"/>
                  </a:cubicBezTo>
                  <a:cubicBezTo>
                    <a:pt x="578398" y="3270805"/>
                    <a:pt x="350789" y="2924441"/>
                    <a:pt x="220160" y="2548389"/>
                  </a:cubicBezTo>
                  <a:cubicBezTo>
                    <a:pt x="89531" y="2172337"/>
                    <a:pt x="-29222" y="1675553"/>
                    <a:pt x="6404" y="1325231"/>
                  </a:cubicBezTo>
                  <a:cubicBezTo>
                    <a:pt x="42030" y="974909"/>
                    <a:pt x="214223" y="666150"/>
                    <a:pt x="433916" y="446457"/>
                  </a:cubicBezTo>
                  <a:cubicBezTo>
                    <a:pt x="653609" y="226764"/>
                    <a:pt x="1005911" y="38737"/>
                    <a:pt x="1324565" y="7070"/>
                  </a:cubicBezTo>
                  <a:cubicBezTo>
                    <a:pt x="1643219" y="-24597"/>
                    <a:pt x="2050939" y="48634"/>
                    <a:pt x="2345843" y="256452"/>
                  </a:cubicBezTo>
                  <a:cubicBezTo>
                    <a:pt x="2640747" y="464270"/>
                    <a:pt x="2985131" y="802717"/>
                    <a:pt x="3093988" y="1253979"/>
                  </a:cubicBezTo>
                  <a:cubicBezTo>
                    <a:pt x="3202845" y="1705241"/>
                    <a:pt x="3078155" y="2490992"/>
                    <a:pt x="2998986" y="2964026"/>
                  </a:cubicBezTo>
                  <a:cubicBezTo>
                    <a:pt x="2919817" y="3437060"/>
                    <a:pt x="2771375" y="3821028"/>
                    <a:pt x="2618975" y="4092181"/>
                  </a:cubicBezTo>
                  <a:cubicBezTo>
                    <a:pt x="2466575" y="4363334"/>
                    <a:pt x="2165734" y="4456358"/>
                    <a:pt x="2096461" y="460282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glow rad="38100">
                <a:srgbClr val="B9FF4C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8" name="任意多边形 117"/>
            <p:cNvSpPr/>
            <p:nvPr/>
          </p:nvSpPr>
          <p:spPr>
            <a:xfrm>
              <a:off x="-1334125" y="-1484026"/>
              <a:ext cx="749509" cy="734517"/>
            </a:xfrm>
            <a:custGeom>
              <a:avLst/>
              <a:gdLst>
                <a:gd name="connsiteX0" fmla="*/ 0 w 749509"/>
                <a:gd name="connsiteY0" fmla="*/ 239842 h 794478"/>
                <a:gd name="connsiteX1" fmla="*/ 329784 w 749509"/>
                <a:gd name="connsiteY1" fmla="*/ 509665 h 794478"/>
                <a:gd name="connsiteX2" fmla="*/ 539646 w 749509"/>
                <a:gd name="connsiteY2" fmla="*/ 794478 h 794478"/>
                <a:gd name="connsiteX3" fmla="*/ 749509 w 749509"/>
                <a:gd name="connsiteY3" fmla="*/ 404734 h 794478"/>
                <a:gd name="connsiteX4" fmla="*/ 464695 w 749509"/>
                <a:gd name="connsiteY4" fmla="*/ 149901 h 794478"/>
                <a:gd name="connsiteX5" fmla="*/ 194872 w 749509"/>
                <a:gd name="connsiteY5" fmla="*/ 0 h 794478"/>
                <a:gd name="connsiteX6" fmla="*/ 0 w 749509"/>
                <a:gd name="connsiteY6" fmla="*/ 239842 h 794478"/>
                <a:gd name="connsiteX0" fmla="*/ 0 w 749509"/>
                <a:gd name="connsiteY0" fmla="*/ 239842 h 734517"/>
                <a:gd name="connsiteX1" fmla="*/ 329784 w 749509"/>
                <a:gd name="connsiteY1" fmla="*/ 509665 h 734517"/>
                <a:gd name="connsiteX2" fmla="*/ 554636 w 749509"/>
                <a:gd name="connsiteY2" fmla="*/ 734517 h 734517"/>
                <a:gd name="connsiteX3" fmla="*/ 749509 w 749509"/>
                <a:gd name="connsiteY3" fmla="*/ 404734 h 734517"/>
                <a:gd name="connsiteX4" fmla="*/ 464695 w 749509"/>
                <a:gd name="connsiteY4" fmla="*/ 149901 h 734517"/>
                <a:gd name="connsiteX5" fmla="*/ 194872 w 749509"/>
                <a:gd name="connsiteY5" fmla="*/ 0 h 734517"/>
                <a:gd name="connsiteX6" fmla="*/ 0 w 749509"/>
                <a:gd name="connsiteY6" fmla="*/ 239842 h 73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9509" h="734517">
                  <a:moveTo>
                    <a:pt x="0" y="239842"/>
                  </a:moveTo>
                  <a:lnTo>
                    <a:pt x="329784" y="509665"/>
                  </a:lnTo>
                  <a:lnTo>
                    <a:pt x="554636" y="734517"/>
                  </a:lnTo>
                  <a:lnTo>
                    <a:pt x="749509" y="404734"/>
                  </a:lnTo>
                  <a:lnTo>
                    <a:pt x="464695" y="149901"/>
                  </a:lnTo>
                  <a:lnTo>
                    <a:pt x="194872" y="0"/>
                  </a:lnTo>
                  <a:lnTo>
                    <a:pt x="0" y="2398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 rad="508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25" name="组合 124"/>
          <p:cNvGrpSpPr>
            <a:grpSpLocks/>
          </p:cNvGrpSpPr>
          <p:nvPr/>
        </p:nvGrpSpPr>
        <p:grpSpPr bwMode="auto">
          <a:xfrm>
            <a:off x="-2068885" y="8576576"/>
            <a:ext cx="998537" cy="1654175"/>
            <a:chOff x="-3136623" y="-1912573"/>
            <a:chExt cx="3136623" cy="5196745"/>
          </a:xfrm>
        </p:grpSpPr>
        <p:sp>
          <p:nvSpPr>
            <p:cNvPr id="126" name="任意多边形 125"/>
            <p:cNvSpPr/>
            <p:nvPr/>
          </p:nvSpPr>
          <p:spPr>
            <a:xfrm>
              <a:off x="-3136623" y="-1912573"/>
              <a:ext cx="3136623" cy="5196745"/>
            </a:xfrm>
            <a:custGeom>
              <a:avLst/>
              <a:gdLst>
                <a:gd name="connsiteX0" fmla="*/ 2096461 w 3136623"/>
                <a:gd name="connsiteY0" fmla="*/ 4602820 h 5196745"/>
                <a:gd name="connsiteX1" fmla="*/ 2203339 w 3136623"/>
                <a:gd name="connsiteY1" fmla="*/ 4970955 h 5196745"/>
                <a:gd name="connsiteX2" fmla="*/ 2369594 w 3136623"/>
                <a:gd name="connsiteY2" fmla="*/ 5172836 h 5196745"/>
                <a:gd name="connsiteX3" fmla="*/ 2132087 w 3136623"/>
                <a:gd name="connsiteY3" fmla="*/ 5125335 h 5196745"/>
                <a:gd name="connsiteX4" fmla="*/ 1942082 w 3136623"/>
                <a:gd name="connsiteY4" fmla="*/ 5196587 h 5196745"/>
                <a:gd name="connsiteX5" fmla="*/ 1740201 w 3136623"/>
                <a:gd name="connsiteY5" fmla="*/ 5101584 h 5196745"/>
                <a:gd name="connsiteX6" fmla="*/ 1906456 w 3136623"/>
                <a:gd name="connsiteY6" fmla="*/ 4899704 h 5196745"/>
                <a:gd name="connsiteX7" fmla="*/ 1906456 w 3136623"/>
                <a:gd name="connsiteY7" fmla="*/ 4602820 h 5196745"/>
                <a:gd name="connsiteX8" fmla="*/ 1490820 w 3136623"/>
                <a:gd name="connsiteY8" fmla="*/ 4412815 h 5196745"/>
                <a:gd name="connsiteX9" fmla="*/ 790175 w 3136623"/>
                <a:gd name="connsiteY9" fmla="*/ 3581543 h 5196745"/>
                <a:gd name="connsiteX10" fmla="*/ 220160 w 3136623"/>
                <a:gd name="connsiteY10" fmla="*/ 2548389 h 5196745"/>
                <a:gd name="connsiteX11" fmla="*/ 6404 w 3136623"/>
                <a:gd name="connsiteY11" fmla="*/ 1325231 h 5196745"/>
                <a:gd name="connsiteX12" fmla="*/ 433916 w 3136623"/>
                <a:gd name="connsiteY12" fmla="*/ 446457 h 5196745"/>
                <a:gd name="connsiteX13" fmla="*/ 1324565 w 3136623"/>
                <a:gd name="connsiteY13" fmla="*/ 7070 h 5196745"/>
                <a:gd name="connsiteX14" fmla="*/ 2345843 w 3136623"/>
                <a:gd name="connsiteY14" fmla="*/ 256452 h 5196745"/>
                <a:gd name="connsiteX15" fmla="*/ 3093988 w 3136623"/>
                <a:gd name="connsiteY15" fmla="*/ 1253979 h 5196745"/>
                <a:gd name="connsiteX16" fmla="*/ 2998986 w 3136623"/>
                <a:gd name="connsiteY16" fmla="*/ 2964026 h 5196745"/>
                <a:gd name="connsiteX17" fmla="*/ 2618975 w 3136623"/>
                <a:gd name="connsiteY17" fmla="*/ 4092181 h 5196745"/>
                <a:gd name="connsiteX18" fmla="*/ 2096461 w 3136623"/>
                <a:gd name="connsiteY18" fmla="*/ 4602820 h 519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136623" h="5196745">
                  <a:moveTo>
                    <a:pt x="2096461" y="4602820"/>
                  </a:moveTo>
                  <a:cubicBezTo>
                    <a:pt x="2027188" y="4749282"/>
                    <a:pt x="2157817" y="4875952"/>
                    <a:pt x="2203339" y="4970955"/>
                  </a:cubicBezTo>
                  <a:cubicBezTo>
                    <a:pt x="2248861" y="5065958"/>
                    <a:pt x="2381469" y="5147106"/>
                    <a:pt x="2369594" y="5172836"/>
                  </a:cubicBezTo>
                  <a:cubicBezTo>
                    <a:pt x="2357719" y="5198566"/>
                    <a:pt x="2203339" y="5121377"/>
                    <a:pt x="2132087" y="5125335"/>
                  </a:cubicBezTo>
                  <a:cubicBezTo>
                    <a:pt x="2060835" y="5129293"/>
                    <a:pt x="2007396" y="5200545"/>
                    <a:pt x="1942082" y="5196587"/>
                  </a:cubicBezTo>
                  <a:cubicBezTo>
                    <a:pt x="1876768" y="5192629"/>
                    <a:pt x="1746139" y="5151064"/>
                    <a:pt x="1740201" y="5101584"/>
                  </a:cubicBezTo>
                  <a:cubicBezTo>
                    <a:pt x="1734263" y="5052104"/>
                    <a:pt x="1878747" y="4982831"/>
                    <a:pt x="1906456" y="4899704"/>
                  </a:cubicBezTo>
                  <a:cubicBezTo>
                    <a:pt x="1934165" y="4816577"/>
                    <a:pt x="1975729" y="4683968"/>
                    <a:pt x="1906456" y="4602820"/>
                  </a:cubicBezTo>
                  <a:cubicBezTo>
                    <a:pt x="1837183" y="4521672"/>
                    <a:pt x="1676867" y="4583028"/>
                    <a:pt x="1490820" y="4412815"/>
                  </a:cubicBezTo>
                  <a:cubicBezTo>
                    <a:pt x="1304773" y="4242602"/>
                    <a:pt x="1001952" y="3892281"/>
                    <a:pt x="790175" y="3581543"/>
                  </a:cubicBezTo>
                  <a:cubicBezTo>
                    <a:pt x="578398" y="3270805"/>
                    <a:pt x="350789" y="2924441"/>
                    <a:pt x="220160" y="2548389"/>
                  </a:cubicBezTo>
                  <a:cubicBezTo>
                    <a:pt x="89531" y="2172337"/>
                    <a:pt x="-29222" y="1675553"/>
                    <a:pt x="6404" y="1325231"/>
                  </a:cubicBezTo>
                  <a:cubicBezTo>
                    <a:pt x="42030" y="974909"/>
                    <a:pt x="214223" y="666150"/>
                    <a:pt x="433916" y="446457"/>
                  </a:cubicBezTo>
                  <a:cubicBezTo>
                    <a:pt x="653609" y="226764"/>
                    <a:pt x="1005911" y="38737"/>
                    <a:pt x="1324565" y="7070"/>
                  </a:cubicBezTo>
                  <a:cubicBezTo>
                    <a:pt x="1643219" y="-24597"/>
                    <a:pt x="2050939" y="48634"/>
                    <a:pt x="2345843" y="256452"/>
                  </a:cubicBezTo>
                  <a:cubicBezTo>
                    <a:pt x="2640747" y="464270"/>
                    <a:pt x="2985131" y="802717"/>
                    <a:pt x="3093988" y="1253979"/>
                  </a:cubicBezTo>
                  <a:cubicBezTo>
                    <a:pt x="3202845" y="1705241"/>
                    <a:pt x="3078155" y="2490992"/>
                    <a:pt x="2998986" y="2964026"/>
                  </a:cubicBezTo>
                  <a:cubicBezTo>
                    <a:pt x="2919817" y="3437060"/>
                    <a:pt x="2771375" y="3821028"/>
                    <a:pt x="2618975" y="4092181"/>
                  </a:cubicBezTo>
                  <a:cubicBezTo>
                    <a:pt x="2466575" y="4363334"/>
                    <a:pt x="2165734" y="4456358"/>
                    <a:pt x="2096461" y="460282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glow rad="38100">
                <a:srgbClr val="B9FF4C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7" name="任意多边形 126"/>
            <p:cNvSpPr/>
            <p:nvPr/>
          </p:nvSpPr>
          <p:spPr>
            <a:xfrm>
              <a:off x="-1334125" y="-1484026"/>
              <a:ext cx="749509" cy="734517"/>
            </a:xfrm>
            <a:custGeom>
              <a:avLst/>
              <a:gdLst>
                <a:gd name="connsiteX0" fmla="*/ 0 w 749509"/>
                <a:gd name="connsiteY0" fmla="*/ 239842 h 794478"/>
                <a:gd name="connsiteX1" fmla="*/ 329784 w 749509"/>
                <a:gd name="connsiteY1" fmla="*/ 509665 h 794478"/>
                <a:gd name="connsiteX2" fmla="*/ 539646 w 749509"/>
                <a:gd name="connsiteY2" fmla="*/ 794478 h 794478"/>
                <a:gd name="connsiteX3" fmla="*/ 749509 w 749509"/>
                <a:gd name="connsiteY3" fmla="*/ 404734 h 794478"/>
                <a:gd name="connsiteX4" fmla="*/ 464695 w 749509"/>
                <a:gd name="connsiteY4" fmla="*/ 149901 h 794478"/>
                <a:gd name="connsiteX5" fmla="*/ 194872 w 749509"/>
                <a:gd name="connsiteY5" fmla="*/ 0 h 794478"/>
                <a:gd name="connsiteX6" fmla="*/ 0 w 749509"/>
                <a:gd name="connsiteY6" fmla="*/ 239842 h 794478"/>
                <a:gd name="connsiteX0" fmla="*/ 0 w 749509"/>
                <a:gd name="connsiteY0" fmla="*/ 239842 h 734517"/>
                <a:gd name="connsiteX1" fmla="*/ 329784 w 749509"/>
                <a:gd name="connsiteY1" fmla="*/ 509665 h 734517"/>
                <a:gd name="connsiteX2" fmla="*/ 554636 w 749509"/>
                <a:gd name="connsiteY2" fmla="*/ 734517 h 734517"/>
                <a:gd name="connsiteX3" fmla="*/ 749509 w 749509"/>
                <a:gd name="connsiteY3" fmla="*/ 404734 h 734517"/>
                <a:gd name="connsiteX4" fmla="*/ 464695 w 749509"/>
                <a:gd name="connsiteY4" fmla="*/ 149901 h 734517"/>
                <a:gd name="connsiteX5" fmla="*/ 194872 w 749509"/>
                <a:gd name="connsiteY5" fmla="*/ 0 h 734517"/>
                <a:gd name="connsiteX6" fmla="*/ 0 w 749509"/>
                <a:gd name="connsiteY6" fmla="*/ 239842 h 73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9509" h="734517">
                  <a:moveTo>
                    <a:pt x="0" y="239842"/>
                  </a:moveTo>
                  <a:lnTo>
                    <a:pt x="329784" y="509665"/>
                  </a:lnTo>
                  <a:lnTo>
                    <a:pt x="554636" y="734517"/>
                  </a:lnTo>
                  <a:lnTo>
                    <a:pt x="749509" y="404734"/>
                  </a:lnTo>
                  <a:lnTo>
                    <a:pt x="464695" y="149901"/>
                  </a:lnTo>
                  <a:lnTo>
                    <a:pt x="194872" y="0"/>
                  </a:lnTo>
                  <a:lnTo>
                    <a:pt x="0" y="2398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 rad="508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28" name="组合 127"/>
          <p:cNvGrpSpPr>
            <a:grpSpLocks/>
          </p:cNvGrpSpPr>
          <p:nvPr/>
        </p:nvGrpSpPr>
        <p:grpSpPr bwMode="auto">
          <a:xfrm>
            <a:off x="1120402" y="8074926"/>
            <a:ext cx="998538" cy="1654175"/>
            <a:chOff x="-3136623" y="-1912573"/>
            <a:chExt cx="3136623" cy="5196745"/>
          </a:xfrm>
        </p:grpSpPr>
        <p:sp>
          <p:nvSpPr>
            <p:cNvPr id="129" name="任意多边形 128"/>
            <p:cNvSpPr/>
            <p:nvPr/>
          </p:nvSpPr>
          <p:spPr>
            <a:xfrm>
              <a:off x="-3136623" y="-1912573"/>
              <a:ext cx="3136623" cy="5196745"/>
            </a:xfrm>
            <a:custGeom>
              <a:avLst/>
              <a:gdLst>
                <a:gd name="connsiteX0" fmla="*/ 2096461 w 3136623"/>
                <a:gd name="connsiteY0" fmla="*/ 4602820 h 5196745"/>
                <a:gd name="connsiteX1" fmla="*/ 2203339 w 3136623"/>
                <a:gd name="connsiteY1" fmla="*/ 4970955 h 5196745"/>
                <a:gd name="connsiteX2" fmla="*/ 2369594 w 3136623"/>
                <a:gd name="connsiteY2" fmla="*/ 5172836 h 5196745"/>
                <a:gd name="connsiteX3" fmla="*/ 2132087 w 3136623"/>
                <a:gd name="connsiteY3" fmla="*/ 5125335 h 5196745"/>
                <a:gd name="connsiteX4" fmla="*/ 1942082 w 3136623"/>
                <a:gd name="connsiteY4" fmla="*/ 5196587 h 5196745"/>
                <a:gd name="connsiteX5" fmla="*/ 1740201 w 3136623"/>
                <a:gd name="connsiteY5" fmla="*/ 5101584 h 5196745"/>
                <a:gd name="connsiteX6" fmla="*/ 1906456 w 3136623"/>
                <a:gd name="connsiteY6" fmla="*/ 4899704 h 5196745"/>
                <a:gd name="connsiteX7" fmla="*/ 1906456 w 3136623"/>
                <a:gd name="connsiteY7" fmla="*/ 4602820 h 5196745"/>
                <a:gd name="connsiteX8" fmla="*/ 1490820 w 3136623"/>
                <a:gd name="connsiteY8" fmla="*/ 4412815 h 5196745"/>
                <a:gd name="connsiteX9" fmla="*/ 790175 w 3136623"/>
                <a:gd name="connsiteY9" fmla="*/ 3581543 h 5196745"/>
                <a:gd name="connsiteX10" fmla="*/ 220160 w 3136623"/>
                <a:gd name="connsiteY10" fmla="*/ 2548389 h 5196745"/>
                <a:gd name="connsiteX11" fmla="*/ 6404 w 3136623"/>
                <a:gd name="connsiteY11" fmla="*/ 1325231 h 5196745"/>
                <a:gd name="connsiteX12" fmla="*/ 433916 w 3136623"/>
                <a:gd name="connsiteY12" fmla="*/ 446457 h 5196745"/>
                <a:gd name="connsiteX13" fmla="*/ 1324565 w 3136623"/>
                <a:gd name="connsiteY13" fmla="*/ 7070 h 5196745"/>
                <a:gd name="connsiteX14" fmla="*/ 2345843 w 3136623"/>
                <a:gd name="connsiteY14" fmla="*/ 256452 h 5196745"/>
                <a:gd name="connsiteX15" fmla="*/ 3093988 w 3136623"/>
                <a:gd name="connsiteY15" fmla="*/ 1253979 h 5196745"/>
                <a:gd name="connsiteX16" fmla="*/ 2998986 w 3136623"/>
                <a:gd name="connsiteY16" fmla="*/ 2964026 h 5196745"/>
                <a:gd name="connsiteX17" fmla="*/ 2618975 w 3136623"/>
                <a:gd name="connsiteY17" fmla="*/ 4092181 h 5196745"/>
                <a:gd name="connsiteX18" fmla="*/ 2096461 w 3136623"/>
                <a:gd name="connsiteY18" fmla="*/ 4602820 h 519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136623" h="5196745">
                  <a:moveTo>
                    <a:pt x="2096461" y="4602820"/>
                  </a:moveTo>
                  <a:cubicBezTo>
                    <a:pt x="2027188" y="4749282"/>
                    <a:pt x="2157817" y="4875952"/>
                    <a:pt x="2203339" y="4970955"/>
                  </a:cubicBezTo>
                  <a:cubicBezTo>
                    <a:pt x="2248861" y="5065958"/>
                    <a:pt x="2381469" y="5147106"/>
                    <a:pt x="2369594" y="5172836"/>
                  </a:cubicBezTo>
                  <a:cubicBezTo>
                    <a:pt x="2357719" y="5198566"/>
                    <a:pt x="2203339" y="5121377"/>
                    <a:pt x="2132087" y="5125335"/>
                  </a:cubicBezTo>
                  <a:cubicBezTo>
                    <a:pt x="2060835" y="5129293"/>
                    <a:pt x="2007396" y="5200545"/>
                    <a:pt x="1942082" y="5196587"/>
                  </a:cubicBezTo>
                  <a:cubicBezTo>
                    <a:pt x="1876768" y="5192629"/>
                    <a:pt x="1746139" y="5151064"/>
                    <a:pt x="1740201" y="5101584"/>
                  </a:cubicBezTo>
                  <a:cubicBezTo>
                    <a:pt x="1734263" y="5052104"/>
                    <a:pt x="1878747" y="4982831"/>
                    <a:pt x="1906456" y="4899704"/>
                  </a:cubicBezTo>
                  <a:cubicBezTo>
                    <a:pt x="1934165" y="4816577"/>
                    <a:pt x="1975729" y="4683968"/>
                    <a:pt x="1906456" y="4602820"/>
                  </a:cubicBezTo>
                  <a:cubicBezTo>
                    <a:pt x="1837183" y="4521672"/>
                    <a:pt x="1676867" y="4583028"/>
                    <a:pt x="1490820" y="4412815"/>
                  </a:cubicBezTo>
                  <a:cubicBezTo>
                    <a:pt x="1304773" y="4242602"/>
                    <a:pt x="1001952" y="3892281"/>
                    <a:pt x="790175" y="3581543"/>
                  </a:cubicBezTo>
                  <a:cubicBezTo>
                    <a:pt x="578398" y="3270805"/>
                    <a:pt x="350789" y="2924441"/>
                    <a:pt x="220160" y="2548389"/>
                  </a:cubicBezTo>
                  <a:cubicBezTo>
                    <a:pt x="89531" y="2172337"/>
                    <a:pt x="-29222" y="1675553"/>
                    <a:pt x="6404" y="1325231"/>
                  </a:cubicBezTo>
                  <a:cubicBezTo>
                    <a:pt x="42030" y="974909"/>
                    <a:pt x="214223" y="666150"/>
                    <a:pt x="433916" y="446457"/>
                  </a:cubicBezTo>
                  <a:cubicBezTo>
                    <a:pt x="653609" y="226764"/>
                    <a:pt x="1005911" y="38737"/>
                    <a:pt x="1324565" y="7070"/>
                  </a:cubicBezTo>
                  <a:cubicBezTo>
                    <a:pt x="1643219" y="-24597"/>
                    <a:pt x="2050939" y="48634"/>
                    <a:pt x="2345843" y="256452"/>
                  </a:cubicBezTo>
                  <a:cubicBezTo>
                    <a:pt x="2640747" y="464270"/>
                    <a:pt x="2985131" y="802717"/>
                    <a:pt x="3093988" y="1253979"/>
                  </a:cubicBezTo>
                  <a:cubicBezTo>
                    <a:pt x="3202845" y="1705241"/>
                    <a:pt x="3078155" y="2490992"/>
                    <a:pt x="2998986" y="2964026"/>
                  </a:cubicBezTo>
                  <a:cubicBezTo>
                    <a:pt x="2919817" y="3437060"/>
                    <a:pt x="2771375" y="3821028"/>
                    <a:pt x="2618975" y="4092181"/>
                  </a:cubicBezTo>
                  <a:cubicBezTo>
                    <a:pt x="2466575" y="4363334"/>
                    <a:pt x="2165734" y="4456358"/>
                    <a:pt x="2096461" y="460282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glow rad="38100">
                <a:srgbClr val="B9FF4C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0" name="任意多边形 129"/>
            <p:cNvSpPr/>
            <p:nvPr/>
          </p:nvSpPr>
          <p:spPr>
            <a:xfrm>
              <a:off x="-1334125" y="-1484026"/>
              <a:ext cx="749509" cy="734517"/>
            </a:xfrm>
            <a:custGeom>
              <a:avLst/>
              <a:gdLst>
                <a:gd name="connsiteX0" fmla="*/ 0 w 749509"/>
                <a:gd name="connsiteY0" fmla="*/ 239842 h 794478"/>
                <a:gd name="connsiteX1" fmla="*/ 329784 w 749509"/>
                <a:gd name="connsiteY1" fmla="*/ 509665 h 794478"/>
                <a:gd name="connsiteX2" fmla="*/ 539646 w 749509"/>
                <a:gd name="connsiteY2" fmla="*/ 794478 h 794478"/>
                <a:gd name="connsiteX3" fmla="*/ 749509 w 749509"/>
                <a:gd name="connsiteY3" fmla="*/ 404734 h 794478"/>
                <a:gd name="connsiteX4" fmla="*/ 464695 w 749509"/>
                <a:gd name="connsiteY4" fmla="*/ 149901 h 794478"/>
                <a:gd name="connsiteX5" fmla="*/ 194872 w 749509"/>
                <a:gd name="connsiteY5" fmla="*/ 0 h 794478"/>
                <a:gd name="connsiteX6" fmla="*/ 0 w 749509"/>
                <a:gd name="connsiteY6" fmla="*/ 239842 h 794478"/>
                <a:gd name="connsiteX0" fmla="*/ 0 w 749509"/>
                <a:gd name="connsiteY0" fmla="*/ 239842 h 734517"/>
                <a:gd name="connsiteX1" fmla="*/ 329784 w 749509"/>
                <a:gd name="connsiteY1" fmla="*/ 509665 h 734517"/>
                <a:gd name="connsiteX2" fmla="*/ 554636 w 749509"/>
                <a:gd name="connsiteY2" fmla="*/ 734517 h 734517"/>
                <a:gd name="connsiteX3" fmla="*/ 749509 w 749509"/>
                <a:gd name="connsiteY3" fmla="*/ 404734 h 734517"/>
                <a:gd name="connsiteX4" fmla="*/ 464695 w 749509"/>
                <a:gd name="connsiteY4" fmla="*/ 149901 h 734517"/>
                <a:gd name="connsiteX5" fmla="*/ 194872 w 749509"/>
                <a:gd name="connsiteY5" fmla="*/ 0 h 734517"/>
                <a:gd name="connsiteX6" fmla="*/ 0 w 749509"/>
                <a:gd name="connsiteY6" fmla="*/ 239842 h 73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9509" h="734517">
                  <a:moveTo>
                    <a:pt x="0" y="239842"/>
                  </a:moveTo>
                  <a:lnTo>
                    <a:pt x="329784" y="509665"/>
                  </a:lnTo>
                  <a:lnTo>
                    <a:pt x="554636" y="734517"/>
                  </a:lnTo>
                  <a:lnTo>
                    <a:pt x="749509" y="404734"/>
                  </a:lnTo>
                  <a:lnTo>
                    <a:pt x="464695" y="149901"/>
                  </a:lnTo>
                  <a:lnTo>
                    <a:pt x="194872" y="0"/>
                  </a:lnTo>
                  <a:lnTo>
                    <a:pt x="0" y="2398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 rad="508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3677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55"/>
    </mc:Choice>
    <mc:Fallback xmlns="">
      <p:transition spd="slow" advTm="44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75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7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xit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" presetClass="exit" presetSubtype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75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75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75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" presetClass="exit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xit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1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" presetClass="exit" presetSubtype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75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75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1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" presetClass="exit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1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7" dur="75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75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" presetClass="exit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5" dur="10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10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" presetClass="exit" presetSubtype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9" dur="75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75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17282" y="967931"/>
            <a:ext cx="1332034" cy="1332034"/>
            <a:chOff x="6016043" y="3566198"/>
            <a:chExt cx="1613540" cy="1613540"/>
          </a:xfrm>
          <a:noFill/>
        </p:grpSpPr>
        <p:sp>
          <p:nvSpPr>
            <p:cNvPr id="3" name="空心弧 2"/>
            <p:cNvSpPr/>
            <p:nvPr/>
          </p:nvSpPr>
          <p:spPr>
            <a:xfrm>
              <a:off x="6016043" y="3566198"/>
              <a:ext cx="1613540" cy="1613540"/>
            </a:xfrm>
            <a:prstGeom prst="blockArc">
              <a:avLst>
                <a:gd name="adj1" fmla="val 11235078"/>
                <a:gd name="adj2" fmla="val 15615578"/>
                <a:gd name="adj3" fmla="val 9777"/>
              </a:avLst>
            </a:prstGeom>
            <a:grp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空心弧 3"/>
            <p:cNvSpPr/>
            <p:nvPr/>
          </p:nvSpPr>
          <p:spPr>
            <a:xfrm flipH="1">
              <a:off x="6016043" y="3566198"/>
              <a:ext cx="1613540" cy="1613540"/>
            </a:xfrm>
            <a:prstGeom prst="blockArc">
              <a:avLst>
                <a:gd name="adj1" fmla="val 11235078"/>
                <a:gd name="adj2" fmla="val 15487690"/>
                <a:gd name="adj3" fmla="val 9976"/>
              </a:avLst>
            </a:prstGeom>
            <a:grp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空心弧 4"/>
            <p:cNvSpPr/>
            <p:nvPr/>
          </p:nvSpPr>
          <p:spPr>
            <a:xfrm flipV="1">
              <a:off x="6016043" y="3566198"/>
              <a:ext cx="1613540" cy="1613540"/>
            </a:xfrm>
            <a:prstGeom prst="blockArc">
              <a:avLst>
                <a:gd name="adj1" fmla="val 11235078"/>
                <a:gd name="adj2" fmla="val 15535685"/>
                <a:gd name="adj3" fmla="val 9604"/>
              </a:avLst>
            </a:prstGeom>
            <a:grp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空心弧 5"/>
            <p:cNvSpPr/>
            <p:nvPr/>
          </p:nvSpPr>
          <p:spPr>
            <a:xfrm flipH="1" flipV="1">
              <a:off x="6016043" y="3566198"/>
              <a:ext cx="1613540" cy="1613540"/>
            </a:xfrm>
            <a:prstGeom prst="blockArc">
              <a:avLst>
                <a:gd name="adj1" fmla="val 11235078"/>
                <a:gd name="adj2" fmla="val 15527811"/>
                <a:gd name="adj3" fmla="val 10072"/>
              </a:avLst>
            </a:prstGeom>
            <a:grp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 rot="2958305">
            <a:off x="2643263" y="1193912"/>
            <a:ext cx="880072" cy="880072"/>
            <a:chOff x="6016043" y="3566198"/>
            <a:chExt cx="1613540" cy="1613540"/>
          </a:xfrm>
          <a:solidFill>
            <a:schemeClr val="bg1">
              <a:alpha val="69020"/>
            </a:schemeClr>
          </a:solidFill>
        </p:grpSpPr>
        <p:sp>
          <p:nvSpPr>
            <p:cNvPr id="8" name="空心弧 7"/>
            <p:cNvSpPr/>
            <p:nvPr/>
          </p:nvSpPr>
          <p:spPr>
            <a:xfrm>
              <a:off x="6016043" y="3566198"/>
              <a:ext cx="1613540" cy="1613540"/>
            </a:xfrm>
            <a:prstGeom prst="blockArc">
              <a:avLst>
                <a:gd name="adj1" fmla="val 11235078"/>
                <a:gd name="adj2" fmla="val 15615578"/>
                <a:gd name="adj3" fmla="val 9777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空心弧 8"/>
            <p:cNvSpPr/>
            <p:nvPr/>
          </p:nvSpPr>
          <p:spPr>
            <a:xfrm flipH="1">
              <a:off x="6016043" y="3566198"/>
              <a:ext cx="1613540" cy="1613540"/>
            </a:xfrm>
            <a:prstGeom prst="blockArc">
              <a:avLst>
                <a:gd name="adj1" fmla="val 11235078"/>
                <a:gd name="adj2" fmla="val 15487690"/>
                <a:gd name="adj3" fmla="val 9976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空心弧 9"/>
            <p:cNvSpPr/>
            <p:nvPr/>
          </p:nvSpPr>
          <p:spPr>
            <a:xfrm flipV="1">
              <a:off x="6016043" y="3566198"/>
              <a:ext cx="1613540" cy="1613540"/>
            </a:xfrm>
            <a:prstGeom prst="blockArc">
              <a:avLst>
                <a:gd name="adj1" fmla="val 11235078"/>
                <a:gd name="adj2" fmla="val 15535685"/>
                <a:gd name="adj3" fmla="val 9604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空心弧 10"/>
            <p:cNvSpPr/>
            <p:nvPr/>
          </p:nvSpPr>
          <p:spPr>
            <a:xfrm flipH="1" flipV="1">
              <a:off x="6016043" y="3566198"/>
              <a:ext cx="1613540" cy="1613540"/>
            </a:xfrm>
            <a:prstGeom prst="blockArc">
              <a:avLst>
                <a:gd name="adj1" fmla="val 11235078"/>
                <a:gd name="adj2" fmla="val 15527811"/>
                <a:gd name="adj3" fmla="val 10072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3083299" y="2356819"/>
            <a:ext cx="9705" cy="285333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703849" y="3212843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FFFF00"/>
                </a:solidFill>
                <a:latin typeface="汉仪菱心体简" pitchFamily="49" charset="-122"/>
                <a:ea typeface="汉仪菱心体简" pitchFamily="49" charset="-122"/>
              </a:rPr>
              <a:t>我们的口号是</a:t>
            </a:r>
            <a:endParaRPr lang="zh-CN" altLang="en-US" sz="4000" dirty="0">
              <a:solidFill>
                <a:srgbClr val="FFFF00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2212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36"/>
    </mc:Choice>
    <mc:Fallback xmlns="">
      <p:transition spd="slow" advTm="16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50" fill="hold"/>
                                        <p:tgtEl>
                                          <p:spTgt spid="2"/>
                                        </p:tgtEl>
                                      </p:cBhvr>
                                      <p:by x="65000" y="6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50" fill="hold"/>
                                        <p:tgtEl>
                                          <p:spTgt spid="7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377435" y="2018292"/>
            <a:ext cx="1001627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探索，揭开宇宙神秘面纱</a:t>
            </a:r>
            <a:endParaRPr lang="en-US" altLang="zh-CN" sz="6600" dirty="0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66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寻</a:t>
            </a:r>
            <a:r>
              <a:rPr lang="zh-CN" altLang="en-US" sz="6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梦，寻找终极理论梦想</a:t>
            </a:r>
            <a:endParaRPr lang="zh-CN" altLang="en-US" sz="66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3" name="同心圆 22"/>
          <p:cNvSpPr/>
          <p:nvPr/>
        </p:nvSpPr>
        <p:spPr>
          <a:xfrm>
            <a:off x="3541329" y="970317"/>
            <a:ext cx="5330430" cy="5330430"/>
          </a:xfrm>
          <a:prstGeom prst="donut">
            <a:avLst>
              <a:gd name="adj" fmla="val 11017"/>
            </a:avLst>
          </a:prstGeom>
          <a:solidFill>
            <a:srgbClr val="FA6D2E"/>
          </a:solidFill>
          <a:ln>
            <a:noFill/>
          </a:ln>
          <a:effectLst>
            <a:innerShdw blurRad="152400" dist="1143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同心圆 24"/>
          <p:cNvSpPr/>
          <p:nvPr/>
        </p:nvSpPr>
        <p:spPr>
          <a:xfrm>
            <a:off x="4649836" y="2074255"/>
            <a:ext cx="3058640" cy="3058640"/>
          </a:xfrm>
          <a:prstGeom prst="donut">
            <a:avLst>
              <a:gd name="adj" fmla="val 17361"/>
            </a:avLst>
          </a:prstGeom>
          <a:solidFill>
            <a:schemeClr val="bg1"/>
          </a:solidFill>
          <a:ln>
            <a:noFill/>
          </a:ln>
          <a:effectLst>
            <a:innerShdw blurRad="152400" dist="1143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同心圆 25"/>
          <p:cNvSpPr/>
          <p:nvPr/>
        </p:nvSpPr>
        <p:spPr>
          <a:xfrm>
            <a:off x="5091134" y="2478635"/>
            <a:ext cx="2156317" cy="2156317"/>
          </a:xfrm>
          <a:prstGeom prst="donut">
            <a:avLst>
              <a:gd name="adj" fmla="val 33259"/>
            </a:avLst>
          </a:prstGeom>
          <a:solidFill>
            <a:srgbClr val="D6307F"/>
          </a:solidFill>
          <a:ln>
            <a:noFill/>
          </a:ln>
          <a:effectLst>
            <a:innerShdw blurRad="152400" dist="1143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同心圆 27"/>
          <p:cNvSpPr/>
          <p:nvPr/>
        </p:nvSpPr>
        <p:spPr>
          <a:xfrm>
            <a:off x="1885301" y="-703296"/>
            <a:ext cx="8567982" cy="8574204"/>
          </a:xfrm>
          <a:prstGeom prst="donut">
            <a:avLst>
              <a:gd name="adj" fmla="val 11017"/>
            </a:avLst>
          </a:prstGeom>
          <a:solidFill>
            <a:srgbClr val="FFFF00"/>
          </a:solidFill>
          <a:ln>
            <a:noFill/>
          </a:ln>
          <a:effectLst>
            <a:innerShdw blurRad="152400" dist="1143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同心圆 30"/>
          <p:cNvSpPr>
            <a:spLocks noChangeAspect="1"/>
          </p:cNvSpPr>
          <p:nvPr/>
        </p:nvSpPr>
        <p:spPr>
          <a:xfrm>
            <a:off x="730148" y="-1848462"/>
            <a:ext cx="10810510" cy="10810510"/>
          </a:xfrm>
          <a:prstGeom prst="donut">
            <a:avLst>
              <a:gd name="adj" fmla="val 11017"/>
            </a:avLst>
          </a:prstGeom>
          <a:solidFill>
            <a:srgbClr val="734694"/>
          </a:solidFill>
          <a:ln>
            <a:noFill/>
          </a:ln>
          <a:effectLst>
            <a:innerShdw blurRad="152400" dist="1143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同心圆 31"/>
          <p:cNvSpPr/>
          <p:nvPr/>
        </p:nvSpPr>
        <p:spPr>
          <a:xfrm>
            <a:off x="2811932" y="199431"/>
            <a:ext cx="6768751" cy="6768751"/>
          </a:xfrm>
          <a:prstGeom prst="donut">
            <a:avLst>
              <a:gd name="adj" fmla="val 11521"/>
            </a:avLst>
          </a:prstGeom>
          <a:solidFill>
            <a:srgbClr val="33CAFF"/>
          </a:solidFill>
          <a:ln>
            <a:noFill/>
          </a:ln>
          <a:effectLst>
            <a:innerShdw blurRad="152400" dist="1143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同心圆 32"/>
          <p:cNvSpPr/>
          <p:nvPr/>
        </p:nvSpPr>
        <p:spPr>
          <a:xfrm>
            <a:off x="4029838" y="1454104"/>
            <a:ext cx="4298636" cy="4298636"/>
          </a:xfrm>
          <a:prstGeom prst="donut">
            <a:avLst>
              <a:gd name="adj" fmla="val 15176"/>
            </a:avLst>
          </a:prstGeom>
          <a:solidFill>
            <a:srgbClr val="EE2647"/>
          </a:solidFill>
          <a:ln>
            <a:noFill/>
          </a:ln>
          <a:effectLst>
            <a:innerShdw blurRad="152400" dist="1143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3343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37"/>
    </mc:Choice>
    <mc:Fallback xmlns="">
      <p:transition spd="slow" advTm="42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repeatCount="400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repeatCount="4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repeatCount="5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5" dur="35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repeatCount="5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7" dur="35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repeatCount="5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9" dur="350" fill="hold"/>
                                        <p:tgtEl>
                                          <p:spTgt spid="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20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2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ntr" presetSubtype="32" repeatCount="4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mph" presetSubtype="0" repeatCount="5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3" dur="350" fill="hold"/>
                                        <p:tgtEl>
                                          <p:spTgt spid="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6" presetClass="entr" presetSubtype="32" repeatCount="4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32" repeatCount="4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32" repeatCount="4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mph" presetSubtype="0" repeatCount="5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47" dur="35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6" presetClass="emph" presetSubtype="0" repeatCount="5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49" dur="350" fill="hold"/>
                                        <p:tgtEl>
                                          <p:spTgt spid="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repeatCount="5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1" dur="350" fill="hold"/>
                                        <p:tgtEl>
                                          <p:spTgt spid="3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2"/>
          <p:cNvSpPr txBox="1">
            <a:spLocks noChangeArrowheads="1"/>
          </p:cNvSpPr>
          <p:nvPr/>
        </p:nvSpPr>
        <p:spPr bwMode="auto">
          <a:xfrm>
            <a:off x="5485882" y="2757749"/>
            <a:ext cx="1182375" cy="93487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none" lIns="102870" tIns="51435" rIns="102870" bIns="51435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5400" dirty="0" smtClean="0">
                <a:solidFill>
                  <a:srgbClr val="008FFA"/>
                </a:solidFill>
                <a:latin typeface="Impact" pitchFamily="34" charset="0"/>
              </a:rPr>
              <a:t>        </a:t>
            </a:r>
            <a:endParaRPr lang="zh-CN" altLang="en-US" sz="5400" dirty="0">
              <a:solidFill>
                <a:srgbClr val="008FFA"/>
              </a:solidFill>
              <a:latin typeface="Impact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03446" y="2757748"/>
            <a:ext cx="10032239" cy="929100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2808271"/>
            <a:ext cx="336037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周三周四</a:t>
            </a:r>
            <a:endParaRPr lang="en-US" altLang="zh-CN" sz="4400" b="1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31682" y="3765861"/>
            <a:ext cx="57246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3200" dirty="0" smtClean="0">
                <a:solidFill>
                  <a:schemeClr val="bg1"/>
                </a:solidFill>
                <a:latin typeface="汉仪丫丫体简" pitchFamily="2" charset="-122"/>
                <a:ea typeface="汉仪丫丫体简" pitchFamily="2" charset="-122"/>
              </a:rPr>
              <a:t>我们相约 探讨未知的物理世界</a:t>
            </a:r>
            <a:endParaRPr lang="zh-CN" altLang="en-US" sz="3200" dirty="0">
              <a:solidFill>
                <a:schemeClr val="bg1"/>
              </a:solidFill>
              <a:latin typeface="汉仪丫丫体简" pitchFamily="2" charset="-122"/>
              <a:ea typeface="汉仪丫丫体简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19728" y="2840463"/>
            <a:ext cx="555623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下午自习课</a:t>
            </a:r>
            <a:endParaRPr lang="en-US" altLang="zh-CN" sz="4400" b="1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1957767" y="-850919"/>
            <a:ext cx="696036" cy="286603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3821504" y="-2360513"/>
            <a:ext cx="512595" cy="462016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3772534" y="-895369"/>
            <a:ext cx="452383" cy="596487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2398596" y="-2289169"/>
            <a:ext cx="696036" cy="286603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7294353" y="-1087135"/>
            <a:ext cx="485701" cy="381334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9395744" y="-2158222"/>
            <a:ext cx="452382" cy="542698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rot="5868747">
            <a:off x="5817066" y="-1043286"/>
            <a:ext cx="368923" cy="665225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7157544" y="-2188625"/>
            <a:ext cx="458807" cy="193076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rot="9005917">
            <a:off x="6140757" y="-3077296"/>
            <a:ext cx="357822" cy="598390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10584932" y="-1766503"/>
            <a:ext cx="452382" cy="542698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4819551" y="-1663645"/>
            <a:ext cx="452382" cy="542698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9005917">
            <a:off x="8641292" y="-1466911"/>
            <a:ext cx="357822" cy="598390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10313492" y="-913979"/>
            <a:ext cx="696036" cy="286603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9819040" y="-3434225"/>
            <a:ext cx="512595" cy="462016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5053690" y="-2787229"/>
            <a:ext cx="452383" cy="596487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10754321" y="-2352229"/>
            <a:ext cx="696036" cy="286603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1019678" y="-3123374"/>
            <a:ext cx="485701" cy="381334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rot="5868747">
            <a:off x="6384624" y="-1705435"/>
            <a:ext cx="368923" cy="665225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4079402" y="-3459253"/>
            <a:ext cx="452382" cy="542698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9005917">
            <a:off x="2125984" y="-3503150"/>
            <a:ext cx="357822" cy="598390"/>
          </a:xfrm>
          <a:custGeom>
            <a:avLst/>
            <a:gdLst>
              <a:gd name="connsiteX0" fmla="*/ 27296 w 532263"/>
              <a:gd name="connsiteY0" fmla="*/ 0 h 409433"/>
              <a:gd name="connsiteX1" fmla="*/ 0 w 532263"/>
              <a:gd name="connsiteY1" fmla="*/ 409433 h 409433"/>
              <a:gd name="connsiteX2" fmla="*/ 532263 w 532263"/>
              <a:gd name="connsiteY2" fmla="*/ 300251 h 409433"/>
              <a:gd name="connsiteX3" fmla="*/ 464024 w 532263"/>
              <a:gd name="connsiteY3" fmla="*/ 0 h 409433"/>
              <a:gd name="connsiteX4" fmla="*/ 27296 w 532263"/>
              <a:gd name="connsiteY4" fmla="*/ 0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263" h="409433">
                <a:moveTo>
                  <a:pt x="27296" y="0"/>
                </a:moveTo>
                <a:lnTo>
                  <a:pt x="0" y="409433"/>
                </a:lnTo>
                <a:lnTo>
                  <a:pt x="532263" y="300251"/>
                </a:lnTo>
                <a:lnTo>
                  <a:pt x="464024" y="0"/>
                </a:lnTo>
                <a:lnTo>
                  <a:pt x="27296" y="0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4658544" y="503986"/>
            <a:ext cx="2713754" cy="1767129"/>
            <a:chOff x="973444" y="1055756"/>
            <a:chExt cx="4045522" cy="3979472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3444" y="1055756"/>
              <a:ext cx="4045522" cy="3979472"/>
            </a:xfrm>
            <a:prstGeom prst="rect">
              <a:avLst/>
            </a:prstGeom>
          </p:spPr>
        </p:pic>
        <p:sp>
          <p:nvSpPr>
            <p:cNvPr id="33" name="WordArt 62"/>
            <p:cNvSpPr>
              <a:spLocks noChangeArrowheads="1" noChangeShapeType="1"/>
            </p:cNvSpPr>
            <p:nvPr/>
          </p:nvSpPr>
          <p:spPr bwMode="auto">
            <a:xfrm>
              <a:off x="1538513" y="1581471"/>
              <a:ext cx="2815771" cy="2482829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2749232"/>
                </a:avLst>
              </a:prstTxWarp>
            </a:bodyPr>
            <a:lstStyle/>
            <a:p>
              <a:pPr algn="ctr"/>
              <a:r>
                <a:rPr lang="zh-CN" altLang="en-US" sz="2400" kern="10" dirty="0">
                  <a:solidFill>
                    <a:srgbClr val="FFFF00"/>
                  </a:solidFill>
                  <a:latin typeface="黑体"/>
                  <a:ea typeface="黑体"/>
                </a:rPr>
                <a:t>终极</a:t>
              </a:r>
              <a:r>
                <a:rPr lang="zh-CN" altLang="en-US" sz="2400" kern="10" dirty="0" smtClean="0">
                  <a:solidFill>
                    <a:srgbClr val="FFFF00"/>
                  </a:solidFill>
                  <a:latin typeface="黑体"/>
                  <a:ea typeface="黑体"/>
                </a:rPr>
                <a:t>理论梦之社</a:t>
              </a:r>
              <a:endParaRPr lang="zh-CN" altLang="en-US" sz="2400" kern="10" dirty="0">
                <a:solidFill>
                  <a:srgbClr val="FFFF00"/>
                </a:solidFill>
                <a:latin typeface="黑体"/>
                <a:ea typeface="黑体"/>
              </a:endParaRPr>
            </a:p>
          </p:txBody>
        </p:sp>
        <p:sp>
          <p:nvSpPr>
            <p:cNvPr id="34" name="WordArt 64"/>
            <p:cNvSpPr>
              <a:spLocks noChangeArrowheads="1" noChangeShapeType="1"/>
            </p:cNvSpPr>
            <p:nvPr/>
          </p:nvSpPr>
          <p:spPr bwMode="auto">
            <a:xfrm rot="10560526" flipH="1" flipV="1">
              <a:off x="1474636" y="1966108"/>
              <a:ext cx="3060527" cy="2390669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Down">
                <a:avLst>
                  <a:gd name="adj" fmla="val 1047909"/>
                </a:avLst>
              </a:prstTxWarp>
            </a:bodyPr>
            <a:lstStyle/>
            <a:p>
              <a:pPr algn="ctr"/>
              <a:r>
                <a:rPr lang="en-US" altLang="zh-CN" sz="28700" b="1" dirty="0" smtClean="0"/>
                <a:t>The Dream of M-</a:t>
              </a:r>
              <a:r>
                <a:rPr lang="en-US" altLang="zh-CN" sz="28700" dirty="0" err="1"/>
                <a:t>theory</a:t>
              </a:r>
              <a:r>
                <a:rPr lang="en-US" altLang="zh-CN" sz="28700" b="1" dirty="0" err="1" smtClean="0"/>
                <a:t>Association</a:t>
              </a:r>
              <a:r>
                <a:rPr lang="en-US" altLang="zh-CN" sz="28700" b="1" dirty="0" smtClean="0"/>
                <a:t> </a:t>
              </a:r>
              <a:endParaRPr lang="zh-CN" altLang="en-US" sz="28700" kern="10" dirty="0">
                <a:solidFill>
                  <a:srgbClr val="FFFF00"/>
                </a:solidFill>
                <a:latin typeface="黑体"/>
                <a:ea typeface="黑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7158457"/>
      </p:ext>
    </p:extLst>
  </p:cSld>
  <p:clrMapOvr>
    <a:masterClrMapping/>
  </p:clrMapOvr>
  <p:transition spd="slow" advTm="5684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6" presetClass="entr" presetSubtype="2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6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6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xit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" presetClass="exit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xit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xit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xit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" presetClass="exit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" presetClass="exit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7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" presetClass="exit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" presetClass="exit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8" dur="6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6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" presetClass="exit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7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7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" presetClass="exit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" dur="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" presetClass="exit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0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5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1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7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0"/>
      <p:bldP spid="7" grpId="0"/>
      <p:bldP spid="8" grpId="0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无限符号版副本.jpg"/>
          <p:cNvPicPr>
            <a:picLocks noChangeAspect="1"/>
          </p:cNvPicPr>
          <p:nvPr/>
        </p:nvPicPr>
        <p:blipFill>
          <a:blip r:embed="rId2" cstate="print"/>
          <a:srcRect r="37901" b="43056"/>
          <a:stretch>
            <a:fillRect/>
          </a:stretch>
        </p:blipFill>
        <p:spPr bwMode="auto">
          <a:xfrm>
            <a:off x="0" y="0"/>
            <a:ext cx="7824192" cy="3557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无限符号版副本.jpg"/>
          <p:cNvPicPr>
            <a:picLocks noChangeAspect="1"/>
          </p:cNvPicPr>
          <p:nvPr/>
        </p:nvPicPr>
        <p:blipFill>
          <a:blip r:embed="rId3" cstate="print"/>
          <a:srcRect l="7083" r="37901" b="43056"/>
          <a:stretch>
            <a:fillRect/>
          </a:stretch>
        </p:blipFill>
        <p:spPr bwMode="auto">
          <a:xfrm rot="10800000">
            <a:off x="7194499" y="4293096"/>
            <a:ext cx="4997501" cy="2564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699974" y="2405829"/>
            <a:ext cx="9256509" cy="2303584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ctr"/>
            <a:r>
              <a:rPr lang="zh-CN" altLang="en-US" sz="8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微软雅黑" pitchFamily="34" charset="-122"/>
                <a:ea typeface="微软雅黑" pitchFamily="34" charset="-122"/>
              </a:rPr>
              <a:t>终极理论梦之社</a:t>
            </a:r>
            <a:endParaRPr lang="en-US" altLang="zh-CN" sz="8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助你成长 燃烧渴望</a:t>
            </a:r>
            <a:endParaRPr lang="zh-CN" altLang="en-US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33664"/>
            <a:ext cx="3024336" cy="3024336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6636" y="4844495"/>
            <a:ext cx="483727" cy="480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906821" y="4931579"/>
            <a:ext cx="3236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156 7009 </a:t>
            </a:r>
            <a:r>
              <a:rPr lang="en-US" altLang="zh-CN" dirty="0" smtClean="0"/>
              <a:t>3XXX </a:t>
            </a:r>
            <a:r>
              <a:rPr lang="zh-CN" altLang="en-US" dirty="0" smtClean="0"/>
              <a:t>邵磊（社长）</a:t>
            </a:r>
            <a:endParaRPr lang="zh-CN" altLang="en-US" dirty="0"/>
          </a:p>
        </p:txBody>
      </p:sp>
      <p:sp>
        <p:nvSpPr>
          <p:cNvPr id="15" name="Oval 63"/>
          <p:cNvSpPr>
            <a:spLocks noChangeArrowheads="1"/>
          </p:cNvSpPr>
          <p:nvPr/>
        </p:nvSpPr>
        <p:spPr bwMode="auto">
          <a:xfrm>
            <a:off x="-2111362" y="4484895"/>
            <a:ext cx="828675" cy="827087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lIns="90938" tIns="45478" rIns="90938" bIns="45478" anchor="ctr"/>
          <a:lstStyle/>
          <a:p>
            <a:pPr defTabSz="90941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16" name="Oval 64"/>
          <p:cNvSpPr>
            <a:spLocks noChangeArrowheads="1"/>
          </p:cNvSpPr>
          <p:nvPr/>
        </p:nvSpPr>
        <p:spPr bwMode="auto">
          <a:xfrm>
            <a:off x="-1698544" y="930277"/>
            <a:ext cx="830263" cy="828675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lIns="90938" tIns="45478" rIns="90938" bIns="45478" anchor="ctr"/>
          <a:lstStyle/>
          <a:p>
            <a:pPr defTabSz="90941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17" name="Oval 66"/>
          <p:cNvSpPr>
            <a:spLocks noChangeArrowheads="1"/>
          </p:cNvSpPr>
          <p:nvPr/>
        </p:nvSpPr>
        <p:spPr bwMode="auto">
          <a:xfrm>
            <a:off x="-1789280" y="5408621"/>
            <a:ext cx="833437" cy="828675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lIns="90938" tIns="45478" rIns="90938" bIns="45478" anchor="ctr"/>
          <a:lstStyle/>
          <a:p>
            <a:pPr defTabSz="90941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18" name="Oval 69"/>
          <p:cNvSpPr>
            <a:spLocks noChangeAspect="1" noChangeArrowheads="1"/>
          </p:cNvSpPr>
          <p:nvPr/>
        </p:nvSpPr>
        <p:spPr bwMode="auto">
          <a:xfrm>
            <a:off x="-3768665" y="3552843"/>
            <a:ext cx="744537" cy="744540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lIns="90938" tIns="45478" rIns="90938" bIns="45478" anchor="ctr"/>
          <a:lstStyle/>
          <a:p>
            <a:pPr defTabSz="90941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19" name="Oval 70"/>
          <p:cNvSpPr>
            <a:spLocks noChangeArrowheads="1"/>
          </p:cNvSpPr>
          <p:nvPr/>
        </p:nvSpPr>
        <p:spPr bwMode="auto">
          <a:xfrm>
            <a:off x="-3355920" y="1"/>
            <a:ext cx="827087" cy="828675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lIns="90938" tIns="45478" rIns="90938" bIns="45478" anchor="ctr"/>
          <a:lstStyle/>
          <a:p>
            <a:pPr defTabSz="90941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20" name="Oval 71"/>
          <p:cNvSpPr>
            <a:spLocks noChangeArrowheads="1"/>
          </p:cNvSpPr>
          <p:nvPr/>
        </p:nvSpPr>
        <p:spPr bwMode="auto">
          <a:xfrm>
            <a:off x="-2941548" y="2162308"/>
            <a:ext cx="830263" cy="823913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lIns="90938" tIns="45478" rIns="90938" bIns="45478" anchor="ctr"/>
          <a:lstStyle/>
          <a:p>
            <a:pPr defTabSz="90941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21" name="Oval 72"/>
          <p:cNvSpPr>
            <a:spLocks noChangeAspect="1" noChangeArrowheads="1"/>
          </p:cNvSpPr>
          <p:nvPr/>
        </p:nvSpPr>
        <p:spPr bwMode="auto">
          <a:xfrm>
            <a:off x="-4716972" y="1960053"/>
            <a:ext cx="666751" cy="660400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lIns="90938" tIns="45478" rIns="90938" bIns="45478" anchor="ctr"/>
          <a:lstStyle/>
          <a:p>
            <a:pPr defTabSz="90941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22" name="Oval 73"/>
          <p:cNvSpPr>
            <a:spLocks noChangeArrowheads="1"/>
          </p:cNvSpPr>
          <p:nvPr/>
        </p:nvSpPr>
        <p:spPr bwMode="auto">
          <a:xfrm>
            <a:off x="-3502732" y="4579945"/>
            <a:ext cx="830263" cy="828675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lIns="90938" tIns="45478" rIns="90938" bIns="45478" anchor="ctr"/>
          <a:lstStyle/>
          <a:p>
            <a:pPr defTabSz="90941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23" name="Oval 74"/>
          <p:cNvSpPr>
            <a:spLocks noChangeArrowheads="1"/>
          </p:cNvSpPr>
          <p:nvPr/>
        </p:nvSpPr>
        <p:spPr bwMode="auto">
          <a:xfrm>
            <a:off x="-2111316" y="3659272"/>
            <a:ext cx="827087" cy="825501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lIns="90938" tIns="45478" rIns="90938" bIns="45478" anchor="ctr"/>
          <a:lstStyle/>
          <a:p>
            <a:pPr defTabSz="90941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24" name="Oval 76"/>
          <p:cNvSpPr>
            <a:spLocks noChangeAspect="1" noChangeArrowheads="1"/>
          </p:cNvSpPr>
          <p:nvPr/>
        </p:nvSpPr>
        <p:spPr bwMode="auto">
          <a:xfrm>
            <a:off x="-3771896" y="2728965"/>
            <a:ext cx="704851" cy="700088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lIns="90938" tIns="45478" rIns="90938" bIns="45478" anchor="ctr"/>
          <a:lstStyle/>
          <a:p>
            <a:pPr defTabSz="90941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25" name="Oval 77"/>
          <p:cNvSpPr>
            <a:spLocks noChangeArrowheads="1"/>
          </p:cNvSpPr>
          <p:nvPr/>
        </p:nvSpPr>
        <p:spPr bwMode="auto">
          <a:xfrm>
            <a:off x="-2944772" y="1333500"/>
            <a:ext cx="833439" cy="828675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lIns="90938" tIns="45478" rIns="90938" bIns="45478" anchor="ctr"/>
          <a:lstStyle/>
          <a:p>
            <a:pPr defTabSz="90941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26" name="Oval 78"/>
          <p:cNvSpPr>
            <a:spLocks noChangeArrowheads="1"/>
          </p:cNvSpPr>
          <p:nvPr/>
        </p:nvSpPr>
        <p:spPr bwMode="auto">
          <a:xfrm>
            <a:off x="-4050229" y="979186"/>
            <a:ext cx="414337" cy="414337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lIns="90938" tIns="45478" rIns="90938" bIns="45478" anchor="ctr"/>
          <a:lstStyle/>
          <a:p>
            <a:pPr defTabSz="90941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27" name="Oval 128"/>
          <p:cNvSpPr>
            <a:spLocks noChangeArrowheads="1"/>
          </p:cNvSpPr>
          <p:nvPr/>
        </p:nvSpPr>
        <p:spPr bwMode="auto">
          <a:xfrm>
            <a:off x="-2111365" y="4484767"/>
            <a:ext cx="785812" cy="785812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lIns="90938" tIns="45478" rIns="90938" bIns="45478" anchor="ctr"/>
          <a:lstStyle/>
          <a:p>
            <a:pPr defTabSz="90941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28" name="Oval 129"/>
          <p:cNvSpPr>
            <a:spLocks noChangeArrowheads="1"/>
          </p:cNvSpPr>
          <p:nvPr/>
        </p:nvSpPr>
        <p:spPr bwMode="auto">
          <a:xfrm>
            <a:off x="-1698544" y="517525"/>
            <a:ext cx="830263" cy="827088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lIns="90938" tIns="45478" rIns="90938" bIns="45478" anchor="ctr"/>
          <a:lstStyle/>
          <a:p>
            <a:pPr defTabSz="90941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29" name="Oval 133"/>
          <p:cNvSpPr>
            <a:spLocks noChangeArrowheads="1"/>
          </p:cNvSpPr>
          <p:nvPr/>
        </p:nvSpPr>
        <p:spPr bwMode="auto">
          <a:xfrm>
            <a:off x="-1282636" y="3503735"/>
            <a:ext cx="417511" cy="414337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lIns="90938" tIns="45478" rIns="90938" bIns="45478" anchor="ctr"/>
          <a:lstStyle/>
          <a:p>
            <a:pPr defTabSz="90941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30" name="Oval 137"/>
          <p:cNvSpPr>
            <a:spLocks noChangeArrowheads="1"/>
          </p:cNvSpPr>
          <p:nvPr/>
        </p:nvSpPr>
        <p:spPr bwMode="auto">
          <a:xfrm>
            <a:off x="-2250783" y="2317009"/>
            <a:ext cx="833437" cy="823912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lIns="90938" tIns="45478" rIns="90938" bIns="45478" anchor="ctr"/>
          <a:lstStyle/>
          <a:p>
            <a:pPr defTabSz="90941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31" name="Oval 63"/>
          <p:cNvSpPr>
            <a:spLocks noChangeArrowheads="1"/>
          </p:cNvSpPr>
          <p:nvPr/>
        </p:nvSpPr>
        <p:spPr bwMode="auto">
          <a:xfrm>
            <a:off x="-2096372" y="4484895"/>
            <a:ext cx="828675" cy="827087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lIns="90938" tIns="45478" rIns="90938" bIns="45478" anchor="ctr"/>
          <a:lstStyle/>
          <a:p>
            <a:pPr defTabSz="90941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32" name="Oval 64"/>
          <p:cNvSpPr>
            <a:spLocks noChangeArrowheads="1"/>
          </p:cNvSpPr>
          <p:nvPr/>
        </p:nvSpPr>
        <p:spPr bwMode="auto">
          <a:xfrm>
            <a:off x="-1683554" y="930277"/>
            <a:ext cx="830263" cy="828675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lIns="90938" tIns="45478" rIns="90938" bIns="45478" anchor="ctr"/>
          <a:lstStyle/>
          <a:p>
            <a:pPr defTabSz="90941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33" name="Oval 66"/>
          <p:cNvSpPr>
            <a:spLocks noChangeArrowheads="1"/>
          </p:cNvSpPr>
          <p:nvPr/>
        </p:nvSpPr>
        <p:spPr bwMode="auto">
          <a:xfrm>
            <a:off x="-1774290" y="5408621"/>
            <a:ext cx="833437" cy="828675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lIns="90938" tIns="45478" rIns="90938" bIns="45478" anchor="ctr"/>
          <a:lstStyle/>
          <a:p>
            <a:pPr defTabSz="90941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34" name="Oval 69"/>
          <p:cNvSpPr>
            <a:spLocks noChangeAspect="1" noChangeArrowheads="1"/>
          </p:cNvSpPr>
          <p:nvPr/>
        </p:nvSpPr>
        <p:spPr bwMode="auto">
          <a:xfrm>
            <a:off x="-3753675" y="3552843"/>
            <a:ext cx="744537" cy="744540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lIns="90938" tIns="45478" rIns="90938" bIns="45478" anchor="ctr"/>
          <a:lstStyle/>
          <a:p>
            <a:pPr defTabSz="90941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35" name="Oval 70"/>
          <p:cNvSpPr>
            <a:spLocks noChangeArrowheads="1"/>
          </p:cNvSpPr>
          <p:nvPr/>
        </p:nvSpPr>
        <p:spPr bwMode="auto">
          <a:xfrm>
            <a:off x="-3340930" y="1"/>
            <a:ext cx="827087" cy="828675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lIns="90938" tIns="45478" rIns="90938" bIns="45478" anchor="ctr"/>
          <a:lstStyle/>
          <a:p>
            <a:pPr defTabSz="90941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36" name="Oval 71"/>
          <p:cNvSpPr>
            <a:spLocks noChangeArrowheads="1"/>
          </p:cNvSpPr>
          <p:nvPr/>
        </p:nvSpPr>
        <p:spPr bwMode="auto">
          <a:xfrm>
            <a:off x="-2926558" y="2162308"/>
            <a:ext cx="830263" cy="823913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lIns="90938" tIns="45478" rIns="90938" bIns="45478" anchor="ctr"/>
          <a:lstStyle/>
          <a:p>
            <a:pPr defTabSz="90941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37" name="Oval 72"/>
          <p:cNvSpPr>
            <a:spLocks noChangeAspect="1" noChangeArrowheads="1"/>
          </p:cNvSpPr>
          <p:nvPr/>
        </p:nvSpPr>
        <p:spPr bwMode="auto">
          <a:xfrm>
            <a:off x="-4701982" y="1960053"/>
            <a:ext cx="666751" cy="660400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lIns="90938" tIns="45478" rIns="90938" bIns="45478" anchor="ctr"/>
          <a:lstStyle/>
          <a:p>
            <a:pPr defTabSz="90941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38" name="Oval 73"/>
          <p:cNvSpPr>
            <a:spLocks noChangeArrowheads="1"/>
          </p:cNvSpPr>
          <p:nvPr/>
        </p:nvSpPr>
        <p:spPr bwMode="auto">
          <a:xfrm>
            <a:off x="-3487742" y="4579945"/>
            <a:ext cx="830263" cy="828675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lIns="90938" tIns="45478" rIns="90938" bIns="45478" anchor="ctr"/>
          <a:lstStyle/>
          <a:p>
            <a:pPr defTabSz="90941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39" name="Oval 74"/>
          <p:cNvSpPr>
            <a:spLocks noChangeArrowheads="1"/>
          </p:cNvSpPr>
          <p:nvPr/>
        </p:nvSpPr>
        <p:spPr bwMode="auto">
          <a:xfrm>
            <a:off x="-2096326" y="3659272"/>
            <a:ext cx="827087" cy="825501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lIns="90938" tIns="45478" rIns="90938" bIns="45478" anchor="ctr"/>
          <a:lstStyle/>
          <a:p>
            <a:pPr defTabSz="90941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40" name="Oval 76"/>
          <p:cNvSpPr>
            <a:spLocks noChangeAspect="1" noChangeArrowheads="1"/>
          </p:cNvSpPr>
          <p:nvPr/>
        </p:nvSpPr>
        <p:spPr bwMode="auto">
          <a:xfrm>
            <a:off x="-3756906" y="2728965"/>
            <a:ext cx="704851" cy="700088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lIns="90938" tIns="45478" rIns="90938" bIns="45478" anchor="ctr"/>
          <a:lstStyle/>
          <a:p>
            <a:pPr defTabSz="90941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41" name="Oval 77"/>
          <p:cNvSpPr>
            <a:spLocks noChangeArrowheads="1"/>
          </p:cNvSpPr>
          <p:nvPr/>
        </p:nvSpPr>
        <p:spPr bwMode="auto">
          <a:xfrm>
            <a:off x="-2929782" y="1333500"/>
            <a:ext cx="833439" cy="828675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lIns="90938" tIns="45478" rIns="90938" bIns="45478" anchor="ctr"/>
          <a:lstStyle/>
          <a:p>
            <a:pPr defTabSz="90941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42" name="Oval 78"/>
          <p:cNvSpPr>
            <a:spLocks noChangeArrowheads="1"/>
          </p:cNvSpPr>
          <p:nvPr/>
        </p:nvSpPr>
        <p:spPr bwMode="auto">
          <a:xfrm>
            <a:off x="-4035239" y="979186"/>
            <a:ext cx="414337" cy="414337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lIns="90938" tIns="45478" rIns="90938" bIns="45478" anchor="ctr"/>
          <a:lstStyle/>
          <a:p>
            <a:pPr defTabSz="90941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43" name="Oval 128"/>
          <p:cNvSpPr>
            <a:spLocks noChangeArrowheads="1"/>
          </p:cNvSpPr>
          <p:nvPr/>
        </p:nvSpPr>
        <p:spPr bwMode="auto">
          <a:xfrm>
            <a:off x="-2096375" y="4484767"/>
            <a:ext cx="785812" cy="785812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lIns="90938" tIns="45478" rIns="90938" bIns="45478" anchor="ctr"/>
          <a:lstStyle/>
          <a:p>
            <a:pPr defTabSz="90941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44" name="Oval 129"/>
          <p:cNvSpPr>
            <a:spLocks noChangeArrowheads="1"/>
          </p:cNvSpPr>
          <p:nvPr/>
        </p:nvSpPr>
        <p:spPr bwMode="auto">
          <a:xfrm>
            <a:off x="-1683554" y="517525"/>
            <a:ext cx="830263" cy="827088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lIns="90938" tIns="45478" rIns="90938" bIns="45478" anchor="ctr"/>
          <a:lstStyle/>
          <a:p>
            <a:pPr defTabSz="90941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45" name="Oval 133"/>
          <p:cNvSpPr>
            <a:spLocks noChangeArrowheads="1"/>
          </p:cNvSpPr>
          <p:nvPr/>
        </p:nvSpPr>
        <p:spPr bwMode="auto">
          <a:xfrm>
            <a:off x="-1267646" y="3503735"/>
            <a:ext cx="417511" cy="414337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lIns="90938" tIns="45478" rIns="90938" bIns="45478" anchor="ctr"/>
          <a:lstStyle/>
          <a:p>
            <a:pPr defTabSz="90941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46" name="Oval 137"/>
          <p:cNvSpPr>
            <a:spLocks noChangeArrowheads="1"/>
          </p:cNvSpPr>
          <p:nvPr/>
        </p:nvSpPr>
        <p:spPr bwMode="auto">
          <a:xfrm>
            <a:off x="-4718709" y="16"/>
            <a:ext cx="833437" cy="823912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lIns="90938" tIns="45478" rIns="90938" bIns="45478" anchor="ctr"/>
          <a:lstStyle/>
          <a:p>
            <a:pPr defTabSz="90941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5633" y="192924"/>
            <a:ext cx="2713754" cy="1767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193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946"/>
    </mc:Choice>
    <mc:Fallback xmlns="">
      <p:transition spd="slow" advTm="49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0" presetClass="path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.34313 -0.0808 C 0.42082 -0.11731 0.70526 -0.28521 0.811 -0.29985 C 0.91674 -0.31449 0.91093 -0.20937 0.97766 -0.16846 C 1.04439 -0.12754 1.14078 -0.07304 1.21128 -0.05452 C 1.28177 -0.03601 1.36139 -0.05699 1.40083 -0.0577 " pathEditMode="fixed" rAng="0" ptsTypes="aaaaa">
                                      <p:cBhvr>
                                        <p:cTn id="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80" y="-9453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"/>
                                            </p:cond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6" dur="5000" fill="hold"/>
                                        <p:tgtEl>
                                          <p:spTgt spid="1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33411 0.30335 C 0.39505 0.29934 0.61588 0.26323 0.70182 0.2799 C 0.78793 0.29656 0.79835 0.40644 0.85078 0.40274 C 0.90338 0.39872 0.95112 0.27712 1.0171 0.25644 C 1.08307 0.23607 1.19904 0.27434 1.24696 0.27866 " pathEditMode="fixed" rAng="0" ptsTypes="aaaaa">
                                      <p:cBhvr>
                                        <p:cTn id="1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42" y="179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"/>
                                            </p:cond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3" dur="5900" fill="hold"/>
                                        <p:tgtEl>
                                          <p:spTgt spid="16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32272 -0.06357 C 0.38687 -0.09655 0.59222 -0.21701 0.70516 -0.26128 C 0.8181 -0.30555 0.92061 -0.30978 0.99991 -0.32901 C 1.07911 -0.34823 1.14294 -0.36692 1.18055 -0.3768 " pathEditMode="fixed" rAng="0" ptsTypes="aaaa">
                                      <p:cBhvr>
                                        <p:cTn id="25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86" y="-15661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"/>
                                            </p:cond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8789 0.10995 C 0.41325 0.09672 0.48976 0.04804 0.54188 0.03093 C 0.59399 0.01347 0.63826 0.06903 0.70038 0.00589 C 0.76249 -0.05725 0.80773 -0.30328 0.91475 -0.34737 C 1.02178 -0.39146 1.25314 -0.27718 1.34222 -0.25884 " pathEditMode="fixed" rAng="0" ptsTypes="aaaaa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711" y="-25079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"/>
                                            </p:cond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3000" fill="hold"/>
                                        <p:tgtEl>
                                          <p:spTgt spid="2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0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60368 0.10056 C 0.66235 0.09914 0.88415 0.13618 0.95786 0.09262 C 1.03158 0.0487 1.01213 -0.10597 1.04576 -0.1617 C 1.07929 -0.21743 1.11679 -0.22308 1.15945 -0.2423 C 1.20211 -0.26117 1.24499 -0.22396 1.30151 -0.27616 C 1.35803 -0.32837 1.45775 -0.4975 1.49891 -0.55588 " pathEditMode="fixed" rAng="0" ptsTypes="aaaaaa">
                                      <p:cBhvr>
                                        <p:cTn id="39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56" y="-31041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8"/>
                                            </p:cond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4" dur="5500" fill="hold"/>
                                        <p:tgtEl>
                                          <p:spTgt spid="2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0" presetClass="path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.56199 0.00334 C 0.63968 -0.03317 0.92412 -0.20107 1.02986 -0.21571 C 1.1356 -0.23034 1.1602 -0.04022 1.19652 -0.08431 C 1.23295 -0.1284 1.21436 -0.40865 1.24843 -0.48043 C 1.28271 -0.55204 1.35954 -0.54357 1.40123 -0.5143 C 1.44314 -0.48502 1.47892 -0.34833 1.49934 -0.30459 " pathEditMode="fixed" rAng="0" ptsTypes="aaaaaa">
                                      <p:cBhvr>
                                        <p:cTn id="4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62" y="-27778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5"/>
                                            </p:cond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51" dur="5000" fill="hold"/>
                                        <p:tgtEl>
                                          <p:spTgt spid="1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52813 0.4149 C 0.58906 0.41102 0.81988 0.43783 0.89585 0.39145 C 0.97193 0.34506 0.94334 0.13695 0.98407 0.13695 C 1.0248 0.13695 1.09744 0.41067 1.13999 0.39145 C 1.18276 0.3724 1.19007 0.02284 1.24025 0.02266 C 1.29043 0.02249 1.39907 0.31385 1.44087 0.39039 " pathEditMode="fixed" rAng="0" ptsTypes="aaaaaa">
                                      <p:cBhvr>
                                        <p:cTn id="53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37" y="-18483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2"/>
                                            </p:cond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8" dur="5900" fill="hold"/>
                                        <p:tgtEl>
                                          <p:spTgt spid="1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69228 0.61443 C 0.75643 0.58145 0.96178 0.46099 1.07472 0.41672 C 1.18766 0.37245 1.29017 0.36822 1.36948 0.349 C 1.44867 0.32977 1.5125 0.31108 1.55011 0.3012 " pathEditMode="fixed" rAng="0" ptsTypes="aaaa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86" y="-15661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5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4"/>
                                            </p:cond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6" presetID="0" presetClass="path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.57401 -0.07303 C 0.64933 -0.0912 0.92002 -0.16739 1.02576 -0.18203 C 1.1315 -0.19667 1.13912 -0.18326 1.20854 -0.16069 C 1.27796 -0.13811 1.37166 -0.06527 1.44216 -0.04675 C 1.51265 -0.02824 1.59227 -0.04922 1.63171 -0.04993 " pathEditMode="fixed" rAng="0" ptsTypes="aaaaa">
                                      <p:cBhvr>
                                        <p:cTn id="6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80" y="-3951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6"/>
                                            </p:cond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2" dur="5000" fill="hold"/>
                                        <p:tgtEl>
                                          <p:spTgt spid="2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2171 0.25819 C 0.64707 0.24497 0.72358 0.19629 0.77569 0.17918 C 0.82781 0.16172 0.85403 0.15043 0.93419 0.15414 C 1.01436 0.15784 1.14932 0.2455 1.25635 0.2014 C 1.36338 0.15731 1.50941 -0.04551 1.57604 -0.11059 " pathEditMode="fixed" rAng="0" ptsTypes="aaaaa">
                                      <p:cBhvr>
                                        <p:cTn id="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711" y="-18448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3"/>
                                            </p:cond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" dur="3000" fill="hold"/>
                                        <p:tgtEl>
                                          <p:spTgt spid="2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0" presetClass="path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.73442 0.13585 C 0.81458 0.15067 1.10966 0.23903 1.2154 0.22439 C 1.32114 0.20975 1.33468 0.14344 1.36896 0.0482 C 1.40324 -0.04721 1.3868 -0.27614 1.42086 -0.3481 C 1.45514 -0.41953 1.53197 -0.41106 1.57366 -0.38178 C 1.61557 -0.35251 1.65136 -0.21582 1.67177 -0.17208 " pathEditMode="fixed" rAng="0" ptsTypes="aaaaaa">
                                      <p:cBhvr>
                                        <p:cTn id="8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62" y="-2261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0"/>
                                            </p:cond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6" dur="5000" fill="hold"/>
                                        <p:tgtEl>
                                          <p:spTgt spid="24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74846 0.77182 C 0.81476 0.77428 1.03343 0.8309 1.14626 0.78663 C 1.25909 0.74236 1.34904 0.56106 1.42565 0.50638 C 1.50227 0.45171 1.56868 0.46846 1.60629 0.45859 " pathEditMode="fixed" rAng="0" ptsTypes="aaaa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86" y="-13051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3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2"/>
                                            </p:cond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4" presetID="2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98" dur="3000" fill="hold"/>
                                        <p:tgtEl>
                                          <p:spTgt spid="2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0" presetClass="pat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49371 0.75446 C 0.50467 0.79361 0.53701 0.93365 0.55947 0.98938 C 0.58193 1.04511 0.59783 1.08585 0.62824 1.08903 C 0.65865 1.0922 0.69927 1.02765 0.74193 1.00843 C 0.78459 0.98938 0.84402 1.01054 0.88399 0.97456 C 0.92407 0.93858 0.95319 0.86557 0.98221 0.79238 " pathEditMode="fixed" rAng="0" ptsTypes="aaaaaa">
                                      <p:cBhvr>
                                        <p:cTn id="100" dur="5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25" y="16878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9"/>
                                            </p:cond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01" presetID="2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6" presetClass="emp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05" dur="5500" fill="hold"/>
                                        <p:tgtEl>
                                          <p:spTgt spid="30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0" presetClass="path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3251 -0.1631 C 0.35057 -0.17157 0.42611 -0.2273 0.47963 -0.2139 C 0.53314 -0.20049 0.60997 -0.03841 0.64629 -0.08251 C 0.68272 -0.1266 0.66413 -0.40684 0.69819 -0.47863 C 0.73247 -0.55023 0.80931 -0.54176 0.851 -0.51249 C 0.8928 -0.48321 0.92869 -0.34653 0.94911 -0.30279 " pathEditMode="fixed" rAng="0" ptsTypes="aaaaaa">
                                      <p:cBhvr>
                                        <p:cTn id="10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195" y="-13122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6"/>
                                            </p:cond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08" presetID="2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6" presetClass="emph" presetSubtype="0" repeatCount="indefinite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112" dur="5000" fill="hold"/>
                                        <p:tgtEl>
                                          <p:spTgt spid="2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32748 0.33933 C 0.33844 0.29047 0.35896 0.10952 0.39152 0.04603 C 0.42408 -0.01746 0.48211 -0.04162 0.52284 -0.04162 C 0.56356 -0.04162 0.60021 0.09294 0.63577 0.04603 C 0.67134 -0.00088 0.70336 -0.32416 0.73592 -0.32275 C 0.76859 -0.32134 0.81157 -0.02416 0.83135 0.05467 " pathEditMode="fixed" rAng="0" ptsTypes="aaaaaa">
                                      <p:cBhvr>
                                        <p:cTn id="114" dur="59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88" y="-33175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3"/>
                                            </p:cond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5" presetID="2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6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19" dur="5900" fill="hold"/>
                                        <p:tgtEl>
                                          <p:spTgt spid="2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2965 0.08872 C 0.30284 0.08872 0.30005 0.09295 0.3325 0.0889 C 0.36495 0.08484 0.43663 0.11412 0.491 0.06403 C 0.54527 0.01394 0.62339 -0.15431 0.65831 -0.21198 " pathEditMode="fixed" rAng="0" ptsTypes="aaaa">
                                      <p:cBhvr>
                                        <p:cTn id="121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85" y="-13774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20"/>
                                            </p:cond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22" presetID="0" presetClass="path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.34196 -0.0808 C 0.41965 -0.11731 0.70409 -0.28521 0.80983 -0.29985 C 0.91557 -0.31449 0.90976 -0.20937 0.97649 -0.16846 C 1.04322 -0.12754 1.13961 -0.07304 1.21011 -0.05452 C 1.2806 -0.03601 1.36022 -0.05699 1.39966 -0.0577 " pathEditMode="fixed" rAng="0" ptsTypes="aaaaa">
                                      <p:cBhvr>
                                        <p:cTn id="12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80" y="-9453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22"/>
                                            </p:cond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2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6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28" dur="5000" fill="hold"/>
                                        <p:tgtEl>
                                          <p:spTgt spid="31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33294 0.30335 C 0.39388 0.29934 0.61471 0.26323 0.70065 0.2799 C 0.78676 0.29656 0.79718 0.40644 0.84961 0.40274 C 0.90221 0.39872 0.94995 0.27712 1.01593 0.25644 C 1.0819 0.23607 1.19787 0.27434 1.24579 0.27866 " pathEditMode="fixed" rAng="0" ptsTypes="aaaaa">
                                      <p:cBhvr>
                                        <p:cTn id="130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42" y="179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29"/>
                                            </p:cond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35" dur="5900" fill="hold"/>
                                        <p:tgtEl>
                                          <p:spTgt spid="3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32155 -0.06357 C 0.3857 -0.09655 0.59105 -0.21701 0.70399 -0.26128 C 0.81693 -0.30555 0.91944 -0.30978 0.99874 -0.32901 C 1.07794 -0.34823 1.14177 -0.36692 1.17938 -0.3768 " pathEditMode="fixed" rAng="0" ptsTypes="aaaa">
                                      <p:cBhvr>
                                        <p:cTn id="137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86" y="-15661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0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42" dur="2000" fill="hold"/>
                                        <p:tgtEl>
                                          <p:spTgt spid="3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1"/>
                                            </p:cond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4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8672 0.10995 C 0.41208 0.09672 0.48859 0.04804 0.54071 0.03093 C 0.59282 0.01347 0.63709 0.06903 0.69921 0.00589 C 0.76132 -0.05725 0.80656 -0.30328 0.91358 -0.34737 C 1.02061 -0.39146 1.25197 -0.27718 1.34105 -0.25884 " pathEditMode="fixed" rAng="0" ptsTypes="aaaaa">
                                      <p:cBhvr>
                                        <p:cTn id="1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711" y="-25079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3"/>
                                            </p:cond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4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7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9" dur="3000" fill="hold"/>
                                        <p:tgtEl>
                                          <p:spTgt spid="3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0" presetID="0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60251 0.10056 C 0.66118 0.09914 0.88298 0.13618 0.95669 0.09262 C 1.03041 0.0487 1.01096 -0.10597 1.04459 -0.1617 C 1.07812 -0.21743 1.11562 -0.22308 1.15828 -0.2423 C 1.20094 -0.26117 1.24382 -0.22396 1.30034 -0.27616 C 1.35686 -0.32837 1.45658 -0.4975 1.49774 -0.55588 " pathEditMode="fixed" rAng="0" ptsTypes="aaaaaa">
                                      <p:cBhvr>
                                        <p:cTn id="151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56" y="-31041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0"/>
                                            </p:cond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4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6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56" dur="5500" fill="hold"/>
                                        <p:tgtEl>
                                          <p:spTgt spid="3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0" presetClass="path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.56082 0.00334 C 0.63851 -0.03317 0.92295 -0.20107 1.02869 -0.21571 C 1.13443 -0.23034 1.15903 -0.04022 1.19535 -0.08431 C 1.23178 -0.1284 1.21319 -0.40865 1.24726 -0.48043 C 1.28154 -0.55204 1.35837 -0.54357 1.40006 -0.5143 C 1.44197 -0.48502 1.47775 -0.34833 1.49817 -0.30459 " pathEditMode="fixed" rAng="0" ptsTypes="aaaaaa">
                                      <p:cBhvr>
                                        <p:cTn id="15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62" y="-27778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7"/>
                                            </p:cond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1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2" presetID="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63" dur="5000" fill="hold"/>
                                        <p:tgtEl>
                                          <p:spTgt spid="34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64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52696 0.4149 C 0.58789 0.41102 0.81871 0.43783 0.89468 0.39145 C 0.97076 0.34506 0.94217 0.13695 0.9829 0.13695 C 1.02363 0.13695 1.09627 0.41067 1.13882 0.39145 C 1.18159 0.3724 1.1889 0.02284 1.23908 0.02266 C 1.28926 0.02249 1.3979 0.31385 1.4397 0.39039 " pathEditMode="fixed" rAng="0" ptsTypes="aaaaaa">
                                      <p:cBhvr>
                                        <p:cTn id="165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37" y="-18483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4"/>
                                            </p:cond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8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9" presetID="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70" dur="5900" fill="hold"/>
                                        <p:tgtEl>
                                          <p:spTgt spid="3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71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69111 0.61443 C 0.75526 0.58145 0.96061 0.46099 1.07355 0.41672 C 1.18649 0.37245 1.289 0.36822 1.36831 0.349 C 1.4475 0.32977 1.51133 0.31108 1.54894 0.3012 " pathEditMode="fixed" rAng="0" ptsTypes="aaaa">
                                      <p:cBhvr>
                                        <p:cTn id="17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86" y="-15661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6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77" dur="2000" fill="hold"/>
                                        <p:tgtEl>
                                          <p:spTgt spid="3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6"/>
                                            </p:cond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8" presetID="0" presetClass="path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.57284 -0.07303 C 0.64816 -0.0912 0.91885 -0.16739 1.02459 -0.18203 C 1.13033 -0.19667 1.13795 -0.18326 1.20737 -0.16069 C 1.27679 -0.13811 1.37049 -0.06527 1.44099 -0.04675 C 1.51148 -0.02824 1.5911 -0.04922 1.63054 -0.04993 " pathEditMode="fixed" rAng="0" ptsTypes="aaaaa">
                                      <p:cBhvr>
                                        <p:cTn id="17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80" y="-3951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8"/>
                                            </p:cond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8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2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3" presetID="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84" dur="5000" fill="hold"/>
                                        <p:tgtEl>
                                          <p:spTgt spid="3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2054 0.25819 C 0.6459 0.24497 0.72241 0.19629 0.77452 0.17918 C 0.82664 0.16172 0.85286 0.15043 0.93302 0.15414 C 1.01319 0.15784 1.14815 0.2455 1.25518 0.2014 C 1.36221 0.15731 1.50824 -0.04551 1.57487 -0.11059 " pathEditMode="fixed" rAng="0" ptsTypes="aaaaa">
                                      <p:cBhvr>
                                        <p:cTn id="18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711" y="-18448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85"/>
                                            </p:cond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8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9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1" dur="3000" fill="hold"/>
                                        <p:tgtEl>
                                          <p:spTgt spid="4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92" presetID="0" presetClass="path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.73325 0.13585 C 0.81341 0.15067 1.10849 0.23903 1.21423 0.22439 C 1.31997 0.20975 1.33351 0.14344 1.36779 0.0482 C 1.40207 -0.04721 1.38563 -0.27614 1.41969 -0.3481 C 1.45397 -0.41953 1.5308 -0.41106 1.57249 -0.38178 C 1.6144 -0.35251 1.65019 -0.21582 1.6706 -0.17208 " pathEditMode="fixed" rAng="0" ptsTypes="aaaaaa">
                                      <p:cBhvr>
                                        <p:cTn id="19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62" y="-2261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2"/>
                                            </p:cond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9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6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98" dur="5000" fill="hold"/>
                                        <p:tgtEl>
                                          <p:spTgt spid="40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99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74729 0.77182 C 0.81359 0.77428 1.03226 0.8309 1.14509 0.78663 C 1.25792 0.74236 1.34787 0.56106 1.42448 0.50638 C 1.5011 0.45171 1.56751 0.46846 1.60512 0.45859 " pathEditMode="fixed" rAng="0" ptsTypes="aaaa">
                                      <p:cBhvr>
                                        <p:cTn id="20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86" y="-13051"/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3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4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05" dur="2000" fill="hold"/>
                                        <p:tgtEl>
                                          <p:spTgt spid="4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4"/>
                                            </p:cond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06" presetID="2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8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9" presetID="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10" dur="3000" fill="hold"/>
                                        <p:tgtEl>
                                          <p:spTgt spid="4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11" presetID="0" presetClass="pat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69614 1.09203 C 0.7071 1.13118 0.73944 1.27122 0.7619 1.32695 C 0.78436 1.38268 0.80026 1.42342 0.83067 1.4266 C 0.86108 1.42977 0.9017 1.36522 0.94436 1.346 C 0.98702 1.32695 1.04645 1.34811 1.08642 1.31213 C 1.1265 1.27615 1.15562 1.20314 1.18464 1.12995 " pathEditMode="fixed" rAng="0" ptsTypes="aaaaaa">
                                      <p:cBhvr>
                                        <p:cTn id="212" dur="5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25" y="16878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1"/>
                                            </p:cond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13" presetID="2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5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6" presetID="6" presetClass="emp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217" dur="5500" fill="hold"/>
                                        <p:tgtEl>
                                          <p:spTgt spid="46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18" presetID="0" presetClass="path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32393 -0.1631 C 0.3494 -0.17157 0.42494 -0.2273 0.47846 -0.2139 C 0.53197 -0.20049 0.6088 -0.03841 0.64512 -0.08251 C 0.68155 -0.1266 0.66296 -0.40684 0.69702 -0.47863 C 0.7313 -0.55023 0.80814 -0.54176 0.84983 -0.51249 C 0.89163 -0.48321 0.92752 -0.34653 0.94794 -0.30279 " pathEditMode="fixed" rAng="0" ptsTypes="aaaaaa">
                                      <p:cBhvr>
                                        <p:cTn id="219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195" y="-13122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8"/>
                                            </p:cond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20" presetID="2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2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3" presetID="6" presetClass="emph" presetSubtype="0" repeatCount="indefinite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224" dur="5000" fill="hold"/>
                                        <p:tgtEl>
                                          <p:spTgt spid="4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25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32631 0.33933 C 0.33727 0.29047 0.35779 0.10952 0.39035 0.04603 C 0.42291 -0.01746 0.48094 -0.04162 0.52167 -0.04162 C 0.56239 -0.04162 0.59904 0.09294 0.6346 0.04603 C 0.67017 -0.00088 0.70219 -0.32416 0.73475 -0.32275 C 0.76742 -0.32134 0.8104 -0.02416 0.83018 0.05467 " pathEditMode="fixed" rAng="0" ptsTypes="aaaaaa">
                                      <p:cBhvr>
                                        <p:cTn id="226" dur="59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88" y="-33175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25"/>
                                            </p:cond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27" presetID="2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9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0" presetID="6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231" dur="5900" fill="hold"/>
                                        <p:tgtEl>
                                          <p:spTgt spid="44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32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29533 0.08872 C 0.30167 0.08872 0.29888 0.09295 0.33133 0.0889 C 0.36378 0.08484 0.43546 0.11412 0.48983 0.06403 C 0.5441 0.01394 0.62222 -0.15431 0.65714 -0.21198 " pathEditMode="fixed" rAng="0" ptsTypes="aaaa">
                                      <p:cBhvr>
                                        <p:cTn id="233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85" y="-13774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2"/>
                                            </p:cond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平行四边形 4"/>
          <p:cNvSpPr/>
          <p:nvPr/>
        </p:nvSpPr>
        <p:spPr>
          <a:xfrm>
            <a:off x="3757841" y="3018855"/>
            <a:ext cx="538276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707" h="159086">
                <a:moveTo>
                  <a:pt x="0" y="159086"/>
                </a:moveTo>
                <a:lnTo>
                  <a:pt x="100797" y="4498"/>
                </a:lnTo>
                <a:lnTo>
                  <a:pt x="403707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平行四边形 4"/>
          <p:cNvSpPr/>
          <p:nvPr/>
        </p:nvSpPr>
        <p:spPr>
          <a:xfrm>
            <a:off x="4308985" y="3020221"/>
            <a:ext cx="509048" cy="15772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786" h="157720">
                <a:moveTo>
                  <a:pt x="0" y="157720"/>
                </a:moveTo>
                <a:lnTo>
                  <a:pt x="75745" y="0"/>
                </a:lnTo>
                <a:lnTo>
                  <a:pt x="381786" y="1766"/>
                </a:lnTo>
                <a:lnTo>
                  <a:pt x="313076" y="157037"/>
                </a:lnTo>
                <a:lnTo>
                  <a:pt x="0" y="15772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平行四边形 4"/>
          <p:cNvSpPr/>
          <p:nvPr/>
        </p:nvSpPr>
        <p:spPr>
          <a:xfrm>
            <a:off x="4855954" y="3018855"/>
            <a:ext cx="467295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平行四边形 4"/>
          <p:cNvSpPr/>
          <p:nvPr/>
        </p:nvSpPr>
        <p:spPr>
          <a:xfrm>
            <a:off x="5398747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平行四边形 4"/>
          <p:cNvSpPr/>
          <p:nvPr/>
        </p:nvSpPr>
        <p:spPr>
          <a:xfrm>
            <a:off x="3949905" y="2821573"/>
            <a:ext cx="492348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261" h="133351">
                <a:moveTo>
                  <a:pt x="0" y="130902"/>
                </a:moveTo>
                <a:lnTo>
                  <a:pt x="91402" y="4498"/>
                </a:lnTo>
                <a:lnTo>
                  <a:pt x="36926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平行四边形 4"/>
          <p:cNvSpPr/>
          <p:nvPr/>
        </p:nvSpPr>
        <p:spPr>
          <a:xfrm>
            <a:off x="4450946" y="2821573"/>
            <a:ext cx="463121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341" h="133351">
                <a:moveTo>
                  <a:pt x="0" y="130902"/>
                </a:moveTo>
                <a:lnTo>
                  <a:pt x="72613" y="1367"/>
                </a:lnTo>
                <a:lnTo>
                  <a:pt x="34734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平行四边形 4"/>
          <p:cNvSpPr/>
          <p:nvPr/>
        </p:nvSpPr>
        <p:spPr>
          <a:xfrm>
            <a:off x="4968689" y="2821573"/>
            <a:ext cx="413017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平行四边形 4"/>
          <p:cNvSpPr/>
          <p:nvPr/>
        </p:nvSpPr>
        <p:spPr>
          <a:xfrm>
            <a:off x="5461379" y="2821573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平行四边形 4"/>
          <p:cNvSpPr/>
          <p:nvPr/>
        </p:nvSpPr>
        <p:spPr>
          <a:xfrm>
            <a:off x="4121092" y="2655605"/>
            <a:ext cx="442243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682" h="117693">
                <a:moveTo>
                  <a:pt x="0" y="108981"/>
                </a:moveTo>
                <a:lnTo>
                  <a:pt x="75745" y="4497"/>
                </a:lnTo>
                <a:lnTo>
                  <a:pt x="331682" y="0"/>
                </a:lnTo>
                <a:lnTo>
                  <a:pt x="259842" y="117693"/>
                </a:lnTo>
                <a:lnTo>
                  <a:pt x="0" y="10898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平行四边形 4"/>
          <p:cNvSpPr/>
          <p:nvPr/>
        </p:nvSpPr>
        <p:spPr>
          <a:xfrm>
            <a:off x="4584555" y="2655604"/>
            <a:ext cx="413016" cy="11456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2" h="114562">
                <a:moveTo>
                  <a:pt x="0" y="108981"/>
                </a:moveTo>
                <a:lnTo>
                  <a:pt x="56956" y="1366"/>
                </a:lnTo>
                <a:lnTo>
                  <a:pt x="309762" y="0"/>
                </a:lnTo>
                <a:lnTo>
                  <a:pt x="266105" y="114562"/>
                </a:lnTo>
                <a:lnTo>
                  <a:pt x="0" y="10898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平行四边形 4"/>
          <p:cNvSpPr/>
          <p:nvPr/>
        </p:nvSpPr>
        <p:spPr>
          <a:xfrm>
            <a:off x="4248356" y="2508582"/>
            <a:ext cx="431848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平行四边形 4"/>
          <p:cNvSpPr/>
          <p:nvPr/>
        </p:nvSpPr>
        <p:spPr>
          <a:xfrm>
            <a:off x="4686505" y="2506201"/>
            <a:ext cx="403272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454" h="100409">
                <a:moveTo>
                  <a:pt x="0" y="98840"/>
                </a:moveTo>
                <a:lnTo>
                  <a:pt x="60054" y="0"/>
                </a:lnTo>
                <a:lnTo>
                  <a:pt x="302454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平行四边形 4"/>
          <p:cNvSpPr/>
          <p:nvPr/>
        </p:nvSpPr>
        <p:spPr>
          <a:xfrm>
            <a:off x="4378529" y="2375234"/>
            <a:ext cx="387396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648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23885"/>
              <a:gd name="connsiteY0" fmla="*/ 86933 h 90883"/>
              <a:gd name="connsiteX1" fmla="*/ 57672 w 323885"/>
              <a:gd name="connsiteY1" fmla="*/ 0 h 90883"/>
              <a:gd name="connsiteX2" fmla="*/ 323885 w 323885"/>
              <a:gd name="connsiteY2" fmla="*/ 3266 h 90883"/>
              <a:gd name="connsiteX3" fmla="*/ 236648 w 323885"/>
              <a:gd name="connsiteY3" fmla="*/ 90883 h 90883"/>
              <a:gd name="connsiteX4" fmla="*/ 0 w 323885"/>
              <a:gd name="connsiteY4" fmla="*/ 86933 h 90883"/>
              <a:gd name="connsiteX0" fmla="*/ 0 w 290547"/>
              <a:gd name="connsiteY0" fmla="*/ 86933 h 90883"/>
              <a:gd name="connsiteX1" fmla="*/ 57672 w 290547"/>
              <a:gd name="connsiteY1" fmla="*/ 0 h 90883"/>
              <a:gd name="connsiteX2" fmla="*/ 290547 w 290547"/>
              <a:gd name="connsiteY2" fmla="*/ 3266 h 90883"/>
              <a:gd name="connsiteX3" fmla="*/ 236648 w 290547"/>
              <a:gd name="connsiteY3" fmla="*/ 90883 h 90883"/>
              <a:gd name="connsiteX4" fmla="*/ 0 w 290547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547" h="90883">
                <a:moveTo>
                  <a:pt x="0" y="86933"/>
                </a:moveTo>
                <a:lnTo>
                  <a:pt x="57672" y="0"/>
                </a:lnTo>
                <a:lnTo>
                  <a:pt x="290547" y="3266"/>
                </a:lnTo>
                <a:lnTo>
                  <a:pt x="236648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平行四边形 4"/>
          <p:cNvSpPr/>
          <p:nvPr/>
        </p:nvSpPr>
        <p:spPr>
          <a:xfrm>
            <a:off x="4775403" y="2372852"/>
            <a:ext cx="377872" cy="9326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9314 h 93264"/>
              <a:gd name="connsiteX1" fmla="*/ 55291 w 331029"/>
              <a:gd name="connsiteY1" fmla="*/ 0 h 93264"/>
              <a:gd name="connsiteX2" fmla="*/ 331029 w 331029"/>
              <a:gd name="connsiteY2" fmla="*/ 5647 h 93264"/>
              <a:gd name="connsiteX3" fmla="*/ 243792 w 331029"/>
              <a:gd name="connsiteY3" fmla="*/ 93264 h 93264"/>
              <a:gd name="connsiteX4" fmla="*/ 0 w 331029"/>
              <a:gd name="connsiteY4" fmla="*/ 89314 h 93264"/>
              <a:gd name="connsiteX0" fmla="*/ 0 w 283404"/>
              <a:gd name="connsiteY0" fmla="*/ 89314 h 93264"/>
              <a:gd name="connsiteX1" fmla="*/ 55291 w 283404"/>
              <a:gd name="connsiteY1" fmla="*/ 0 h 93264"/>
              <a:gd name="connsiteX2" fmla="*/ 283404 w 283404"/>
              <a:gd name="connsiteY2" fmla="*/ 5647 h 93264"/>
              <a:gd name="connsiteX3" fmla="*/ 243792 w 283404"/>
              <a:gd name="connsiteY3" fmla="*/ 93264 h 93264"/>
              <a:gd name="connsiteX4" fmla="*/ 0 w 283404"/>
              <a:gd name="connsiteY4" fmla="*/ 89314 h 9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93264">
                <a:moveTo>
                  <a:pt x="0" y="89314"/>
                </a:moveTo>
                <a:lnTo>
                  <a:pt x="55291" y="0"/>
                </a:lnTo>
                <a:lnTo>
                  <a:pt x="283404" y="5647"/>
                </a:lnTo>
                <a:lnTo>
                  <a:pt x="243792" y="93264"/>
                </a:lnTo>
                <a:lnTo>
                  <a:pt x="0" y="89314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平行四边形 4"/>
          <p:cNvSpPr/>
          <p:nvPr/>
        </p:nvSpPr>
        <p:spPr>
          <a:xfrm>
            <a:off x="4480126" y="2268076"/>
            <a:ext cx="365172" cy="742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879" h="74214">
                <a:moveTo>
                  <a:pt x="0" y="72645"/>
                </a:moveTo>
                <a:lnTo>
                  <a:pt x="52908" y="0"/>
                </a:lnTo>
                <a:lnTo>
                  <a:pt x="273879" y="884"/>
                </a:lnTo>
                <a:lnTo>
                  <a:pt x="229505" y="74214"/>
                </a:lnTo>
                <a:lnTo>
                  <a:pt x="0" y="72645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平行四边形 4"/>
          <p:cNvSpPr/>
          <p:nvPr/>
        </p:nvSpPr>
        <p:spPr>
          <a:xfrm>
            <a:off x="4864301" y="2265695"/>
            <a:ext cx="349297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973" h="76595">
                <a:moveTo>
                  <a:pt x="0" y="75026"/>
                </a:moveTo>
                <a:lnTo>
                  <a:pt x="33858" y="0"/>
                </a:lnTo>
                <a:lnTo>
                  <a:pt x="261973" y="884"/>
                </a:lnTo>
                <a:lnTo>
                  <a:pt x="229505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平行四边形 4"/>
          <p:cNvSpPr/>
          <p:nvPr/>
        </p:nvSpPr>
        <p:spPr>
          <a:xfrm flipH="1">
            <a:off x="6642777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平行四边形 4"/>
          <p:cNvSpPr/>
          <p:nvPr/>
        </p:nvSpPr>
        <p:spPr>
          <a:xfrm flipH="1">
            <a:off x="6572139" y="3871626"/>
            <a:ext cx="610883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平行四边形 4"/>
          <p:cNvSpPr/>
          <p:nvPr/>
        </p:nvSpPr>
        <p:spPr>
          <a:xfrm flipH="1">
            <a:off x="6544578" y="3524396"/>
            <a:ext cx="534097" cy="23600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573" h="236008">
                <a:moveTo>
                  <a:pt x="0" y="236008"/>
                </a:moveTo>
                <a:lnTo>
                  <a:pt x="53824" y="0"/>
                </a:lnTo>
                <a:lnTo>
                  <a:pt x="400573" y="4898"/>
                </a:lnTo>
                <a:lnTo>
                  <a:pt x="375706" y="235325"/>
                </a:lnTo>
                <a:lnTo>
                  <a:pt x="0" y="23600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平行四边形 4"/>
          <p:cNvSpPr/>
          <p:nvPr/>
        </p:nvSpPr>
        <p:spPr>
          <a:xfrm flipH="1">
            <a:off x="6490291" y="3250588"/>
            <a:ext cx="479824" cy="1928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868" h="192851">
                <a:moveTo>
                  <a:pt x="0" y="190402"/>
                </a:moveTo>
                <a:lnTo>
                  <a:pt x="28773" y="1369"/>
                </a:lnTo>
                <a:lnTo>
                  <a:pt x="359868" y="0"/>
                </a:lnTo>
                <a:lnTo>
                  <a:pt x="341259" y="192851"/>
                </a:lnTo>
                <a:lnTo>
                  <a:pt x="0" y="19040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平行四边形 4"/>
          <p:cNvSpPr/>
          <p:nvPr/>
        </p:nvSpPr>
        <p:spPr>
          <a:xfrm flipH="1">
            <a:off x="8014294" y="3018855"/>
            <a:ext cx="538276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707" h="159086">
                <a:moveTo>
                  <a:pt x="0" y="159086"/>
                </a:moveTo>
                <a:lnTo>
                  <a:pt x="100797" y="4498"/>
                </a:lnTo>
                <a:lnTo>
                  <a:pt x="403707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平行四边形 4"/>
          <p:cNvSpPr/>
          <p:nvPr/>
        </p:nvSpPr>
        <p:spPr>
          <a:xfrm flipH="1">
            <a:off x="7492376" y="3020221"/>
            <a:ext cx="509048" cy="15772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786" h="157720">
                <a:moveTo>
                  <a:pt x="0" y="157720"/>
                </a:moveTo>
                <a:lnTo>
                  <a:pt x="75745" y="0"/>
                </a:lnTo>
                <a:lnTo>
                  <a:pt x="381786" y="1766"/>
                </a:lnTo>
                <a:lnTo>
                  <a:pt x="313076" y="157037"/>
                </a:lnTo>
                <a:lnTo>
                  <a:pt x="0" y="15772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平行四边形 4"/>
          <p:cNvSpPr/>
          <p:nvPr/>
        </p:nvSpPr>
        <p:spPr>
          <a:xfrm flipH="1">
            <a:off x="6987162" y="3018855"/>
            <a:ext cx="467295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平行四边形 4"/>
          <p:cNvSpPr/>
          <p:nvPr/>
        </p:nvSpPr>
        <p:spPr>
          <a:xfrm flipH="1">
            <a:off x="6465244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平行四边形 4"/>
          <p:cNvSpPr/>
          <p:nvPr/>
        </p:nvSpPr>
        <p:spPr>
          <a:xfrm flipH="1">
            <a:off x="7868158" y="2821573"/>
            <a:ext cx="492348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261" h="133351">
                <a:moveTo>
                  <a:pt x="0" y="130902"/>
                </a:moveTo>
                <a:lnTo>
                  <a:pt x="91402" y="4498"/>
                </a:lnTo>
                <a:lnTo>
                  <a:pt x="36926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平行四边形 4"/>
          <p:cNvSpPr/>
          <p:nvPr/>
        </p:nvSpPr>
        <p:spPr>
          <a:xfrm flipH="1">
            <a:off x="7396344" y="2821573"/>
            <a:ext cx="463121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341" h="133351">
                <a:moveTo>
                  <a:pt x="0" y="130902"/>
                </a:moveTo>
                <a:lnTo>
                  <a:pt x="72613" y="1367"/>
                </a:lnTo>
                <a:lnTo>
                  <a:pt x="34734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平行四边形 4"/>
          <p:cNvSpPr/>
          <p:nvPr/>
        </p:nvSpPr>
        <p:spPr>
          <a:xfrm flipH="1">
            <a:off x="6928705" y="2821573"/>
            <a:ext cx="413017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平行四边形 4"/>
          <p:cNvSpPr/>
          <p:nvPr/>
        </p:nvSpPr>
        <p:spPr>
          <a:xfrm flipH="1">
            <a:off x="6452715" y="2821573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平行四边形 4"/>
          <p:cNvSpPr/>
          <p:nvPr/>
        </p:nvSpPr>
        <p:spPr>
          <a:xfrm flipH="1">
            <a:off x="6425930" y="2654588"/>
            <a:ext cx="368565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424" h="115578">
                <a:moveTo>
                  <a:pt x="0" y="109997"/>
                </a:moveTo>
                <a:lnTo>
                  <a:pt x="21237" y="0"/>
                </a:lnTo>
                <a:lnTo>
                  <a:pt x="276424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1" name="平行四边形 4"/>
          <p:cNvSpPr/>
          <p:nvPr/>
        </p:nvSpPr>
        <p:spPr>
          <a:xfrm flipH="1">
            <a:off x="6398310" y="2506201"/>
            <a:ext cx="361996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7" h="100409">
                <a:moveTo>
                  <a:pt x="0" y="98840"/>
                </a:moveTo>
                <a:lnTo>
                  <a:pt x="24336" y="0"/>
                </a:lnTo>
                <a:lnTo>
                  <a:pt x="271497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2" name="平行四边形 4"/>
          <p:cNvSpPr/>
          <p:nvPr/>
        </p:nvSpPr>
        <p:spPr>
          <a:xfrm flipH="1">
            <a:off x="6388784" y="2375234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3" name="平行四边形 4"/>
          <p:cNvSpPr/>
          <p:nvPr/>
        </p:nvSpPr>
        <p:spPr>
          <a:xfrm flipH="1">
            <a:off x="6376086" y="2265695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4" name="平行四边形 4"/>
          <p:cNvSpPr/>
          <p:nvPr/>
        </p:nvSpPr>
        <p:spPr>
          <a:xfrm>
            <a:off x="5825866" y="4281616"/>
            <a:ext cx="654309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500450"/>
              <a:gd name="connsiteY0" fmla="*/ 352168 h 352168"/>
              <a:gd name="connsiteX1" fmla="*/ 20532 w 500450"/>
              <a:gd name="connsiteY1" fmla="*/ 2383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478826"/>
              <a:gd name="connsiteY0" fmla="*/ 352168 h 352168"/>
              <a:gd name="connsiteX1" fmla="*/ 20532 w 478826"/>
              <a:gd name="connsiteY1" fmla="*/ 2383 h 352168"/>
              <a:gd name="connsiteX2" fmla="*/ 469494 w 478826"/>
              <a:gd name="connsiteY2" fmla="*/ 0 h 352168"/>
              <a:gd name="connsiteX3" fmla="*/ 478826 w 478826"/>
              <a:gd name="connsiteY3" fmla="*/ 352168 h 352168"/>
              <a:gd name="connsiteX4" fmla="*/ 0 w 478826"/>
              <a:gd name="connsiteY4" fmla="*/ 352168 h 352168"/>
              <a:gd name="connsiteX0" fmla="*/ 0 w 490732"/>
              <a:gd name="connsiteY0" fmla="*/ 352168 h 352168"/>
              <a:gd name="connsiteX1" fmla="*/ 20532 w 490732"/>
              <a:gd name="connsiteY1" fmla="*/ 2383 h 352168"/>
              <a:gd name="connsiteX2" fmla="*/ 469494 w 490732"/>
              <a:gd name="connsiteY2" fmla="*/ 0 h 352168"/>
              <a:gd name="connsiteX3" fmla="*/ 490732 w 490732"/>
              <a:gd name="connsiteY3" fmla="*/ 352168 h 352168"/>
              <a:gd name="connsiteX4" fmla="*/ 0 w 490732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0732" h="352168">
                <a:moveTo>
                  <a:pt x="0" y="352168"/>
                </a:moveTo>
                <a:lnTo>
                  <a:pt x="20532" y="2383"/>
                </a:lnTo>
                <a:lnTo>
                  <a:pt x="469494" y="0"/>
                </a:lnTo>
                <a:lnTo>
                  <a:pt x="490732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5" name="平行四边形 4"/>
          <p:cNvSpPr/>
          <p:nvPr/>
        </p:nvSpPr>
        <p:spPr>
          <a:xfrm>
            <a:off x="5863989" y="3862100"/>
            <a:ext cx="584796" cy="28905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  <a:gd name="connsiteX0" fmla="*/ 0 w 458162"/>
              <a:gd name="connsiteY0" fmla="*/ 273967 h 282679"/>
              <a:gd name="connsiteX1" fmla="*/ 21813 w 458162"/>
              <a:gd name="connsiteY1" fmla="*/ 0 h 282679"/>
              <a:gd name="connsiteX2" fmla="*/ 458162 w 458162"/>
              <a:gd name="connsiteY2" fmla="*/ 3146 h 282679"/>
              <a:gd name="connsiteX3" fmla="*/ 419547 w 458162"/>
              <a:gd name="connsiteY3" fmla="*/ 282679 h 282679"/>
              <a:gd name="connsiteX4" fmla="*/ 0 w 458162"/>
              <a:gd name="connsiteY4" fmla="*/ 273967 h 282679"/>
              <a:gd name="connsiteX0" fmla="*/ 0 w 424824"/>
              <a:gd name="connsiteY0" fmla="*/ 280346 h 289058"/>
              <a:gd name="connsiteX1" fmla="*/ 21813 w 424824"/>
              <a:gd name="connsiteY1" fmla="*/ 6379 h 289058"/>
              <a:gd name="connsiteX2" fmla="*/ 424824 w 424824"/>
              <a:gd name="connsiteY2" fmla="*/ 0 h 289058"/>
              <a:gd name="connsiteX3" fmla="*/ 419547 w 424824"/>
              <a:gd name="connsiteY3" fmla="*/ 289058 h 289058"/>
              <a:gd name="connsiteX4" fmla="*/ 0 w 424824"/>
              <a:gd name="connsiteY4" fmla="*/ 280346 h 289058"/>
              <a:gd name="connsiteX0" fmla="*/ 0 w 438597"/>
              <a:gd name="connsiteY0" fmla="*/ 280346 h 289058"/>
              <a:gd name="connsiteX1" fmla="*/ 21813 w 438597"/>
              <a:gd name="connsiteY1" fmla="*/ 6379 h 289058"/>
              <a:gd name="connsiteX2" fmla="*/ 424824 w 438597"/>
              <a:gd name="connsiteY2" fmla="*/ 0 h 289058"/>
              <a:gd name="connsiteX3" fmla="*/ 438597 w 438597"/>
              <a:gd name="connsiteY3" fmla="*/ 289058 h 289058"/>
              <a:gd name="connsiteX4" fmla="*/ 0 w 438597"/>
              <a:gd name="connsiteY4" fmla="*/ 280346 h 289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597" h="289058">
                <a:moveTo>
                  <a:pt x="0" y="280346"/>
                </a:moveTo>
                <a:lnTo>
                  <a:pt x="21813" y="6379"/>
                </a:lnTo>
                <a:lnTo>
                  <a:pt x="424824" y="0"/>
                </a:lnTo>
                <a:lnTo>
                  <a:pt x="438597" y="289058"/>
                </a:lnTo>
                <a:lnTo>
                  <a:pt x="0" y="28034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6" name="平行四边形 4"/>
          <p:cNvSpPr/>
          <p:nvPr/>
        </p:nvSpPr>
        <p:spPr>
          <a:xfrm>
            <a:off x="5888960" y="3529160"/>
            <a:ext cx="526341" cy="23294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  <a:gd name="connsiteX0" fmla="*/ 0 w 400573"/>
              <a:gd name="connsiteY0" fmla="*/ 231245 h 231245"/>
              <a:gd name="connsiteX1" fmla="*/ 22868 w 400573"/>
              <a:gd name="connsiteY1" fmla="*/ 0 h 231245"/>
              <a:gd name="connsiteX2" fmla="*/ 400573 w 400573"/>
              <a:gd name="connsiteY2" fmla="*/ 135 h 231245"/>
              <a:gd name="connsiteX3" fmla="*/ 375706 w 400573"/>
              <a:gd name="connsiteY3" fmla="*/ 230562 h 231245"/>
              <a:gd name="connsiteX4" fmla="*/ 0 w 400573"/>
              <a:gd name="connsiteY4" fmla="*/ 231245 h 231245"/>
              <a:gd name="connsiteX0" fmla="*/ 0 w 383904"/>
              <a:gd name="connsiteY0" fmla="*/ 231245 h 231245"/>
              <a:gd name="connsiteX1" fmla="*/ 22868 w 383904"/>
              <a:gd name="connsiteY1" fmla="*/ 0 h 231245"/>
              <a:gd name="connsiteX2" fmla="*/ 383904 w 383904"/>
              <a:gd name="connsiteY2" fmla="*/ 135 h 231245"/>
              <a:gd name="connsiteX3" fmla="*/ 375706 w 383904"/>
              <a:gd name="connsiteY3" fmla="*/ 230562 h 231245"/>
              <a:gd name="connsiteX4" fmla="*/ 0 w 383904"/>
              <a:gd name="connsiteY4" fmla="*/ 231245 h 231245"/>
              <a:gd name="connsiteX0" fmla="*/ 0 w 394756"/>
              <a:gd name="connsiteY0" fmla="*/ 231245 h 232943"/>
              <a:gd name="connsiteX1" fmla="*/ 22868 w 394756"/>
              <a:gd name="connsiteY1" fmla="*/ 0 h 232943"/>
              <a:gd name="connsiteX2" fmla="*/ 383904 w 394756"/>
              <a:gd name="connsiteY2" fmla="*/ 135 h 232943"/>
              <a:gd name="connsiteX3" fmla="*/ 394756 w 394756"/>
              <a:gd name="connsiteY3" fmla="*/ 232943 h 232943"/>
              <a:gd name="connsiteX4" fmla="*/ 0 w 394756"/>
              <a:gd name="connsiteY4" fmla="*/ 231245 h 232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756" h="232943">
                <a:moveTo>
                  <a:pt x="0" y="231245"/>
                </a:moveTo>
                <a:lnTo>
                  <a:pt x="22868" y="0"/>
                </a:lnTo>
                <a:lnTo>
                  <a:pt x="383904" y="135"/>
                </a:lnTo>
                <a:lnTo>
                  <a:pt x="394756" y="232943"/>
                </a:lnTo>
                <a:lnTo>
                  <a:pt x="0" y="231245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7" name="平行四边形 4"/>
          <p:cNvSpPr/>
          <p:nvPr/>
        </p:nvSpPr>
        <p:spPr>
          <a:xfrm>
            <a:off x="5914970" y="3244813"/>
            <a:ext cx="480412" cy="20100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  <a:gd name="connsiteX0" fmla="*/ 0 w 359868"/>
              <a:gd name="connsiteY0" fmla="*/ 196177 h 198626"/>
              <a:gd name="connsiteX1" fmla="*/ 14485 w 359868"/>
              <a:gd name="connsiteY1" fmla="*/ 0 h 198626"/>
              <a:gd name="connsiteX2" fmla="*/ 359868 w 359868"/>
              <a:gd name="connsiteY2" fmla="*/ 5775 h 198626"/>
              <a:gd name="connsiteX3" fmla="*/ 341259 w 359868"/>
              <a:gd name="connsiteY3" fmla="*/ 198626 h 198626"/>
              <a:gd name="connsiteX4" fmla="*/ 0 w 359868"/>
              <a:gd name="connsiteY4" fmla="*/ 196177 h 198626"/>
              <a:gd name="connsiteX0" fmla="*/ 0 w 360309"/>
              <a:gd name="connsiteY0" fmla="*/ 196177 h 201007"/>
              <a:gd name="connsiteX1" fmla="*/ 14485 w 360309"/>
              <a:gd name="connsiteY1" fmla="*/ 0 h 201007"/>
              <a:gd name="connsiteX2" fmla="*/ 359868 w 360309"/>
              <a:gd name="connsiteY2" fmla="*/ 5775 h 201007"/>
              <a:gd name="connsiteX3" fmla="*/ 360309 w 360309"/>
              <a:gd name="connsiteY3" fmla="*/ 201007 h 201007"/>
              <a:gd name="connsiteX4" fmla="*/ 0 w 360309"/>
              <a:gd name="connsiteY4" fmla="*/ 196177 h 201007"/>
              <a:gd name="connsiteX0" fmla="*/ 0 w 360309"/>
              <a:gd name="connsiteY0" fmla="*/ 196177 h 201007"/>
              <a:gd name="connsiteX1" fmla="*/ 14485 w 360309"/>
              <a:gd name="connsiteY1" fmla="*/ 0 h 201007"/>
              <a:gd name="connsiteX2" fmla="*/ 343199 w 360309"/>
              <a:gd name="connsiteY2" fmla="*/ 3394 h 201007"/>
              <a:gd name="connsiteX3" fmla="*/ 360309 w 360309"/>
              <a:gd name="connsiteY3" fmla="*/ 201007 h 201007"/>
              <a:gd name="connsiteX4" fmla="*/ 0 w 360309"/>
              <a:gd name="connsiteY4" fmla="*/ 196177 h 20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309" h="201007">
                <a:moveTo>
                  <a:pt x="0" y="196177"/>
                </a:moveTo>
                <a:lnTo>
                  <a:pt x="14485" y="0"/>
                </a:lnTo>
                <a:lnTo>
                  <a:pt x="343199" y="3394"/>
                </a:lnTo>
                <a:lnTo>
                  <a:pt x="360309" y="201007"/>
                </a:lnTo>
                <a:lnTo>
                  <a:pt x="0" y="19617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8" name="平行四边形 4"/>
          <p:cNvSpPr/>
          <p:nvPr/>
        </p:nvSpPr>
        <p:spPr>
          <a:xfrm>
            <a:off x="5935321" y="3020221"/>
            <a:ext cx="439659" cy="16180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34814"/>
              <a:gd name="connsiteY0" fmla="*/ 159086 h 159086"/>
              <a:gd name="connsiteX1" fmla="*/ 15234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15764"/>
              <a:gd name="connsiteY0" fmla="*/ 157720 h 157720"/>
              <a:gd name="connsiteX1" fmla="*/ 15234 w 315764"/>
              <a:gd name="connsiteY1" fmla="*/ 0 h 157720"/>
              <a:gd name="connsiteX2" fmla="*/ 315764 w 315764"/>
              <a:gd name="connsiteY2" fmla="*/ 1015 h 157720"/>
              <a:gd name="connsiteX3" fmla="*/ 313076 w 315764"/>
              <a:gd name="connsiteY3" fmla="*/ 157037 h 157720"/>
              <a:gd name="connsiteX4" fmla="*/ 0 w 315764"/>
              <a:gd name="connsiteY4" fmla="*/ 157720 h 157720"/>
              <a:gd name="connsiteX0" fmla="*/ 0 w 329744"/>
              <a:gd name="connsiteY0" fmla="*/ 157720 h 161800"/>
              <a:gd name="connsiteX1" fmla="*/ 15234 w 329744"/>
              <a:gd name="connsiteY1" fmla="*/ 0 h 161800"/>
              <a:gd name="connsiteX2" fmla="*/ 315764 w 329744"/>
              <a:gd name="connsiteY2" fmla="*/ 1015 h 161800"/>
              <a:gd name="connsiteX3" fmla="*/ 329744 w 329744"/>
              <a:gd name="connsiteY3" fmla="*/ 161800 h 161800"/>
              <a:gd name="connsiteX4" fmla="*/ 0 w 329744"/>
              <a:gd name="connsiteY4" fmla="*/ 157720 h 16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744" h="161800">
                <a:moveTo>
                  <a:pt x="0" y="157720"/>
                </a:moveTo>
                <a:lnTo>
                  <a:pt x="15234" y="0"/>
                </a:lnTo>
                <a:lnTo>
                  <a:pt x="315764" y="1015"/>
                </a:lnTo>
                <a:lnTo>
                  <a:pt x="329744" y="161800"/>
                </a:lnTo>
                <a:lnTo>
                  <a:pt x="0" y="15772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9" name="平行四边形 4"/>
          <p:cNvSpPr/>
          <p:nvPr/>
        </p:nvSpPr>
        <p:spPr>
          <a:xfrm>
            <a:off x="5959854" y="2822940"/>
            <a:ext cx="397908" cy="13266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97237"/>
              <a:gd name="connsiteY0" fmla="*/ 134033 h 134033"/>
              <a:gd name="connsiteX1" fmla="*/ 1828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81762"/>
              <a:gd name="connsiteY0" fmla="*/ 132666 h 132666"/>
              <a:gd name="connsiteX1" fmla="*/ 1828 w 281762"/>
              <a:gd name="connsiteY1" fmla="*/ 0 h 132666"/>
              <a:gd name="connsiteX2" fmla="*/ 280568 w 281762"/>
              <a:gd name="connsiteY2" fmla="*/ 1014 h 132666"/>
              <a:gd name="connsiteX3" fmla="*/ 281762 w 281762"/>
              <a:gd name="connsiteY3" fmla="*/ 131984 h 132666"/>
              <a:gd name="connsiteX4" fmla="*/ 0 w 281762"/>
              <a:gd name="connsiteY4" fmla="*/ 132666 h 132666"/>
              <a:gd name="connsiteX0" fmla="*/ 0 w 291287"/>
              <a:gd name="connsiteY0" fmla="*/ 132666 h 132666"/>
              <a:gd name="connsiteX1" fmla="*/ 1828 w 291287"/>
              <a:gd name="connsiteY1" fmla="*/ 0 h 132666"/>
              <a:gd name="connsiteX2" fmla="*/ 280568 w 291287"/>
              <a:gd name="connsiteY2" fmla="*/ 1014 h 132666"/>
              <a:gd name="connsiteX3" fmla="*/ 291287 w 291287"/>
              <a:gd name="connsiteY3" fmla="*/ 131984 h 132666"/>
              <a:gd name="connsiteX4" fmla="*/ 0 w 291287"/>
              <a:gd name="connsiteY4" fmla="*/ 132666 h 132666"/>
              <a:gd name="connsiteX0" fmla="*/ 0 w 298431"/>
              <a:gd name="connsiteY0" fmla="*/ 132666 h 132666"/>
              <a:gd name="connsiteX1" fmla="*/ 8972 w 298431"/>
              <a:gd name="connsiteY1" fmla="*/ 0 h 132666"/>
              <a:gd name="connsiteX2" fmla="*/ 287712 w 298431"/>
              <a:gd name="connsiteY2" fmla="*/ 1014 h 132666"/>
              <a:gd name="connsiteX3" fmla="*/ 298431 w 298431"/>
              <a:gd name="connsiteY3" fmla="*/ 131984 h 132666"/>
              <a:gd name="connsiteX4" fmla="*/ 0 w 298431"/>
              <a:gd name="connsiteY4" fmla="*/ 132666 h 132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431" h="132666">
                <a:moveTo>
                  <a:pt x="0" y="132666"/>
                </a:moveTo>
                <a:cubicBezTo>
                  <a:pt x="609" y="88444"/>
                  <a:pt x="8363" y="44222"/>
                  <a:pt x="8972" y="0"/>
                </a:cubicBezTo>
                <a:lnTo>
                  <a:pt x="287712" y="1014"/>
                </a:lnTo>
                <a:lnTo>
                  <a:pt x="298431" y="131984"/>
                </a:lnTo>
                <a:lnTo>
                  <a:pt x="0" y="13266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0" name="平行四边形 4"/>
          <p:cNvSpPr/>
          <p:nvPr/>
        </p:nvSpPr>
        <p:spPr>
          <a:xfrm>
            <a:off x="5969940" y="2654588"/>
            <a:ext cx="373857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  <a:gd name="connsiteX0" fmla="*/ 0 w 276424"/>
              <a:gd name="connsiteY0" fmla="*/ 109997 h 115578"/>
              <a:gd name="connsiteX1" fmla="*/ 11712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  <a:gd name="connsiteX0" fmla="*/ 0 w 280393"/>
              <a:gd name="connsiteY0" fmla="*/ 109997 h 115578"/>
              <a:gd name="connsiteX1" fmla="*/ 11712 w 280393"/>
              <a:gd name="connsiteY1" fmla="*/ 0 h 115578"/>
              <a:gd name="connsiteX2" fmla="*/ 276424 w 280393"/>
              <a:gd name="connsiteY2" fmla="*/ 3397 h 115578"/>
              <a:gd name="connsiteX3" fmla="*/ 280393 w 280393"/>
              <a:gd name="connsiteY3" fmla="*/ 115578 h 115578"/>
              <a:gd name="connsiteX4" fmla="*/ 0 w 280393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393" h="115578">
                <a:moveTo>
                  <a:pt x="0" y="109997"/>
                </a:moveTo>
                <a:lnTo>
                  <a:pt x="11712" y="0"/>
                </a:lnTo>
                <a:lnTo>
                  <a:pt x="276424" y="3397"/>
                </a:lnTo>
                <a:lnTo>
                  <a:pt x="280393" y="115578"/>
                </a:lnTo>
                <a:lnTo>
                  <a:pt x="0" y="10999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1" name="平行四边形 4"/>
          <p:cNvSpPr/>
          <p:nvPr/>
        </p:nvSpPr>
        <p:spPr>
          <a:xfrm>
            <a:off x="5981904" y="2508582"/>
            <a:ext cx="344107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  <a:gd name="connsiteX0" fmla="*/ 0 w 271497"/>
              <a:gd name="connsiteY0" fmla="*/ 97955 h 99524"/>
              <a:gd name="connsiteX1" fmla="*/ 7667 w 271497"/>
              <a:gd name="connsiteY1" fmla="*/ 1496 h 99524"/>
              <a:gd name="connsiteX2" fmla="*/ 271497 w 271497"/>
              <a:gd name="connsiteY2" fmla="*/ 0 h 99524"/>
              <a:gd name="connsiteX3" fmla="*/ 258080 w 271497"/>
              <a:gd name="connsiteY3" fmla="*/ 99524 h 99524"/>
              <a:gd name="connsiteX4" fmla="*/ 0 w 271497"/>
              <a:gd name="connsiteY4" fmla="*/ 97955 h 99524"/>
              <a:gd name="connsiteX0" fmla="*/ 0 w 258080"/>
              <a:gd name="connsiteY0" fmla="*/ 96459 h 98028"/>
              <a:gd name="connsiteX1" fmla="*/ 7667 w 258080"/>
              <a:gd name="connsiteY1" fmla="*/ 0 h 98028"/>
              <a:gd name="connsiteX2" fmla="*/ 257209 w 258080"/>
              <a:gd name="connsiteY2" fmla="*/ 885 h 98028"/>
              <a:gd name="connsiteX3" fmla="*/ 258080 w 258080"/>
              <a:gd name="connsiteY3" fmla="*/ 98028 h 98028"/>
              <a:gd name="connsiteX4" fmla="*/ 0 w 258080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080" h="98028">
                <a:moveTo>
                  <a:pt x="0" y="96459"/>
                </a:moveTo>
                <a:lnTo>
                  <a:pt x="7667" y="0"/>
                </a:lnTo>
                <a:lnTo>
                  <a:pt x="257209" y="885"/>
                </a:lnTo>
                <a:cubicBezTo>
                  <a:pt x="257499" y="33266"/>
                  <a:pt x="257790" y="65647"/>
                  <a:pt x="258080" y="98028"/>
                </a:cubicBezTo>
                <a:lnTo>
                  <a:pt x="0" y="96459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2" name="平行四边形 4"/>
          <p:cNvSpPr/>
          <p:nvPr/>
        </p:nvSpPr>
        <p:spPr>
          <a:xfrm>
            <a:off x="5994603" y="2376118"/>
            <a:ext cx="325056" cy="8999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  <a:gd name="connsiteX0" fmla="*/ 0 w 252448"/>
              <a:gd name="connsiteY0" fmla="*/ 84552 h 88502"/>
              <a:gd name="connsiteX1" fmla="*/ 7666 w 252448"/>
              <a:gd name="connsiteY1" fmla="*/ 0 h 88502"/>
              <a:gd name="connsiteX2" fmla="*/ 252448 w 252448"/>
              <a:gd name="connsiteY2" fmla="*/ 885 h 88502"/>
              <a:gd name="connsiteX3" fmla="*/ 243792 w 252448"/>
              <a:gd name="connsiteY3" fmla="*/ 88502 h 88502"/>
              <a:gd name="connsiteX4" fmla="*/ 0 w 252448"/>
              <a:gd name="connsiteY4" fmla="*/ 84552 h 88502"/>
              <a:gd name="connsiteX0" fmla="*/ 0 w 243792"/>
              <a:gd name="connsiteY0" fmla="*/ 86049 h 89999"/>
              <a:gd name="connsiteX1" fmla="*/ 7666 w 243792"/>
              <a:gd name="connsiteY1" fmla="*/ 1497 h 89999"/>
              <a:gd name="connsiteX2" fmla="*/ 240541 w 243792"/>
              <a:gd name="connsiteY2" fmla="*/ 0 h 89999"/>
              <a:gd name="connsiteX3" fmla="*/ 243792 w 243792"/>
              <a:gd name="connsiteY3" fmla="*/ 89999 h 89999"/>
              <a:gd name="connsiteX4" fmla="*/ 0 w 243792"/>
              <a:gd name="connsiteY4" fmla="*/ 86049 h 8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92" h="89999">
                <a:moveTo>
                  <a:pt x="0" y="86049"/>
                </a:moveTo>
                <a:lnTo>
                  <a:pt x="7666" y="1497"/>
                </a:lnTo>
                <a:lnTo>
                  <a:pt x="240541" y="0"/>
                </a:lnTo>
                <a:lnTo>
                  <a:pt x="243792" y="89999"/>
                </a:lnTo>
                <a:lnTo>
                  <a:pt x="0" y="86049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3" name="平行四边形 4"/>
          <p:cNvSpPr/>
          <p:nvPr/>
        </p:nvSpPr>
        <p:spPr>
          <a:xfrm>
            <a:off x="6004125" y="2268959"/>
            <a:ext cx="296483" cy="7333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  <a:gd name="connsiteX0" fmla="*/ 0 w 233399"/>
              <a:gd name="connsiteY0" fmla="*/ 77407 h 78976"/>
              <a:gd name="connsiteX1" fmla="*/ 12428 w 233399"/>
              <a:gd name="connsiteY1" fmla="*/ 0 h 78976"/>
              <a:gd name="connsiteX2" fmla="*/ 233399 w 233399"/>
              <a:gd name="connsiteY2" fmla="*/ 3265 h 78976"/>
              <a:gd name="connsiteX3" fmla="*/ 222362 w 233399"/>
              <a:gd name="connsiteY3" fmla="*/ 78976 h 78976"/>
              <a:gd name="connsiteX4" fmla="*/ 0 w 233399"/>
              <a:gd name="connsiteY4" fmla="*/ 77407 h 78976"/>
              <a:gd name="connsiteX0" fmla="*/ 0 w 222362"/>
              <a:gd name="connsiteY0" fmla="*/ 77407 h 78976"/>
              <a:gd name="connsiteX1" fmla="*/ 12428 w 222362"/>
              <a:gd name="connsiteY1" fmla="*/ 0 h 78976"/>
              <a:gd name="connsiteX2" fmla="*/ 214349 w 222362"/>
              <a:gd name="connsiteY2" fmla="*/ 5646 h 78976"/>
              <a:gd name="connsiteX3" fmla="*/ 222362 w 222362"/>
              <a:gd name="connsiteY3" fmla="*/ 78976 h 78976"/>
              <a:gd name="connsiteX4" fmla="*/ 0 w 222362"/>
              <a:gd name="connsiteY4" fmla="*/ 77407 h 78976"/>
              <a:gd name="connsiteX0" fmla="*/ 0 w 222362"/>
              <a:gd name="connsiteY0" fmla="*/ 71761 h 73330"/>
              <a:gd name="connsiteX1" fmla="*/ 12428 w 222362"/>
              <a:gd name="connsiteY1" fmla="*/ 1498 h 73330"/>
              <a:gd name="connsiteX2" fmla="*/ 214349 w 222362"/>
              <a:gd name="connsiteY2" fmla="*/ 0 h 73330"/>
              <a:gd name="connsiteX3" fmla="*/ 222362 w 222362"/>
              <a:gd name="connsiteY3" fmla="*/ 73330 h 73330"/>
              <a:gd name="connsiteX4" fmla="*/ 0 w 222362"/>
              <a:gd name="connsiteY4" fmla="*/ 71761 h 7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362" h="73330">
                <a:moveTo>
                  <a:pt x="0" y="71761"/>
                </a:moveTo>
                <a:lnTo>
                  <a:pt x="12428" y="1498"/>
                </a:lnTo>
                <a:lnTo>
                  <a:pt x="214349" y="0"/>
                </a:lnTo>
                <a:lnTo>
                  <a:pt x="222362" y="73330"/>
                </a:lnTo>
                <a:lnTo>
                  <a:pt x="0" y="7176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420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119"/>
    </mc:Choice>
    <mc:Fallback xmlns="">
      <p:transition advTm="21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5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5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5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5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5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5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5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5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5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5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5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5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5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5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5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5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5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1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1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1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1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1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1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1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1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1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grpId="1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1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grpId="1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1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grpId="1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1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xit" presetSubtype="0" fill="hold" grpId="1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1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grpId="1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1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grpId="1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1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grpId="1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1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grpId="1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1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1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1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1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1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1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15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1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15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1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15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1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15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15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0" presetClass="exit" presetSubtype="0" fill="hold" grpId="1" nodeType="withEffect">
                                  <p:stCondLst>
                                    <p:cond delay="8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15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grpId="1" nodeType="withEffect">
                                  <p:stCondLst>
                                    <p:cond delay="8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15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0" presetClass="exit" presetSubtype="0" fill="hold" grpId="1" nodeType="withEffect">
                                  <p:stCondLst>
                                    <p:cond delay="8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15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xit" presetSubtype="0" fill="hold" grpId="1" nodeType="withEffect">
                                  <p:stCondLst>
                                    <p:cond delay="8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15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15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15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15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15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0" presetClass="exit" presetSubtype="0" fill="hold" grpId="1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15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0" presetClass="exit" presetSubtype="0" fill="hold" grpId="1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15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xit" presetSubtype="0" fill="hold" grpId="1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15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xit" presetSubtype="0" fill="hold" grpId="1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15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55" grpId="1" animBg="1"/>
      <p:bldP spid="156" grpId="0" animBg="1"/>
      <p:bldP spid="156" grpId="1" animBg="1"/>
      <p:bldP spid="157" grpId="0" animBg="1"/>
      <p:bldP spid="157" grpId="1" animBg="1"/>
      <p:bldP spid="158" grpId="0" animBg="1"/>
      <p:bldP spid="158" grpId="1" animBg="1"/>
      <p:bldP spid="159" grpId="0" animBg="1"/>
      <p:bldP spid="159" grpId="1" animBg="1"/>
      <p:bldP spid="160" grpId="0" animBg="1"/>
      <p:bldP spid="160" grpId="1" animBg="1"/>
      <p:bldP spid="161" grpId="0" animBg="1"/>
      <p:bldP spid="161" grpId="1" animBg="1"/>
      <p:bldP spid="162" grpId="0" animBg="1"/>
      <p:bldP spid="162" grpId="1" animBg="1"/>
      <p:bldP spid="163" grpId="0" animBg="1"/>
      <p:bldP spid="163" grpId="1" animBg="1"/>
      <p:bldP spid="164" grpId="0" animBg="1"/>
      <p:bldP spid="164" grpId="1" animBg="1"/>
      <p:bldP spid="165" grpId="0" animBg="1"/>
      <p:bldP spid="165" grpId="1" animBg="1"/>
      <p:bldP spid="166" grpId="0" animBg="1"/>
      <p:bldP spid="166" grpId="1" animBg="1"/>
      <p:bldP spid="167" grpId="0" animBg="1"/>
      <p:bldP spid="167" grpId="1" animBg="1"/>
      <p:bldP spid="168" grpId="0" animBg="1"/>
      <p:bldP spid="168" grpId="1" animBg="1"/>
      <p:bldP spid="169" grpId="0" animBg="1"/>
      <p:bldP spid="169" grpId="1" animBg="1"/>
      <p:bldP spid="170" grpId="0" animBg="1"/>
      <p:bldP spid="170" grpId="1" animBg="1"/>
      <p:bldP spid="171" grpId="0" animBg="1"/>
      <p:bldP spid="171" grpId="1" animBg="1"/>
      <p:bldP spid="172" grpId="0" animBg="1"/>
      <p:bldP spid="172" grpId="1" animBg="1"/>
      <p:bldP spid="173" grpId="0" animBg="1"/>
      <p:bldP spid="173" grpId="1" animBg="1"/>
      <p:bldP spid="174" grpId="0" animBg="1"/>
      <p:bldP spid="174" grpId="1" animBg="1"/>
      <p:bldP spid="175" grpId="0" animBg="1"/>
      <p:bldP spid="175" grpId="1" animBg="1"/>
      <p:bldP spid="176" grpId="0" animBg="1"/>
      <p:bldP spid="176" grpId="1" animBg="1"/>
      <p:bldP spid="177" grpId="0" animBg="1"/>
      <p:bldP spid="177" grpId="1" animBg="1"/>
      <p:bldP spid="178" grpId="0" animBg="1"/>
      <p:bldP spid="178" grpId="1" animBg="1"/>
      <p:bldP spid="179" grpId="0" animBg="1"/>
      <p:bldP spid="179" grpId="1" animBg="1"/>
      <p:bldP spid="180" grpId="0" animBg="1"/>
      <p:bldP spid="180" grpId="1" animBg="1"/>
      <p:bldP spid="331" grpId="0" animBg="1"/>
      <p:bldP spid="331" grpId="1" animBg="1"/>
      <p:bldP spid="332" grpId="0" animBg="1"/>
      <p:bldP spid="332" grpId="1" animBg="1"/>
      <p:bldP spid="333" grpId="0" animBg="1"/>
      <p:bldP spid="333" grpId="1" animBg="1"/>
      <p:bldP spid="334" grpId="0" animBg="1"/>
      <p:bldP spid="334" grpId="1" animBg="1"/>
      <p:bldP spid="335" grpId="0" animBg="1"/>
      <p:bldP spid="335" grpId="1" animBg="1"/>
      <p:bldP spid="336" grpId="0" animBg="1"/>
      <p:bldP spid="336" grpId="1" animBg="1"/>
      <p:bldP spid="337" grpId="0" animBg="1"/>
      <p:bldP spid="337" grpId="1" animBg="1"/>
      <p:bldP spid="338" grpId="0" animBg="1"/>
      <p:bldP spid="338" grpId="1" animBg="1"/>
      <p:bldP spid="339" grpId="0" animBg="1"/>
      <p:bldP spid="339" grpId="1" animBg="1"/>
      <p:bldP spid="340" grpId="0" animBg="1"/>
      <p:bldP spid="340" grpId="1" animBg="1"/>
      <p:bldP spid="341" grpId="0" animBg="1"/>
      <p:bldP spid="341" grpId="1" animBg="1"/>
      <p:bldP spid="342" grpId="0" animBg="1"/>
      <p:bldP spid="342" grpId="1" animBg="1"/>
      <p:bldP spid="343" grpId="0" animBg="1"/>
      <p:bldP spid="34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4"/>
          <p:cNvSpPr/>
          <p:nvPr/>
        </p:nvSpPr>
        <p:spPr>
          <a:xfrm>
            <a:off x="2512541" y="4269261"/>
            <a:ext cx="864975" cy="37070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31" h="370701">
                <a:moveTo>
                  <a:pt x="0" y="364523"/>
                </a:moveTo>
                <a:lnTo>
                  <a:pt x="237868" y="0"/>
                </a:lnTo>
                <a:lnTo>
                  <a:pt x="648731" y="18534"/>
                </a:lnTo>
                <a:lnTo>
                  <a:pt x="454112" y="370701"/>
                </a:lnTo>
                <a:lnTo>
                  <a:pt x="0" y="36452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4"/>
          <p:cNvSpPr/>
          <p:nvPr/>
        </p:nvSpPr>
        <p:spPr>
          <a:xfrm>
            <a:off x="3344562" y="4281616"/>
            <a:ext cx="807311" cy="3583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483" h="358346">
                <a:moveTo>
                  <a:pt x="0" y="352168"/>
                </a:moveTo>
                <a:lnTo>
                  <a:pt x="188441" y="2"/>
                </a:lnTo>
                <a:lnTo>
                  <a:pt x="605483" y="0"/>
                </a:lnTo>
                <a:lnTo>
                  <a:pt x="454112" y="358346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4"/>
          <p:cNvSpPr/>
          <p:nvPr/>
        </p:nvSpPr>
        <p:spPr>
          <a:xfrm>
            <a:off x="4160107" y="4281616"/>
            <a:ext cx="749645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2234" h="352168">
                <a:moveTo>
                  <a:pt x="0" y="352168"/>
                </a:moveTo>
                <a:lnTo>
                  <a:pt x="132836" y="12359"/>
                </a:lnTo>
                <a:lnTo>
                  <a:pt x="562234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5000365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4"/>
          <p:cNvSpPr/>
          <p:nvPr/>
        </p:nvSpPr>
        <p:spPr>
          <a:xfrm>
            <a:off x="2902605" y="3866412"/>
            <a:ext cx="762667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000" h="284746">
                <a:moveTo>
                  <a:pt x="0" y="276034"/>
                </a:moveTo>
                <a:lnTo>
                  <a:pt x="207774" y="284"/>
                </a:lnTo>
                <a:lnTo>
                  <a:pt x="572000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4"/>
          <p:cNvSpPr/>
          <p:nvPr/>
        </p:nvSpPr>
        <p:spPr>
          <a:xfrm>
            <a:off x="3644237" y="3862199"/>
            <a:ext cx="717720" cy="2889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290" h="288959">
                <a:moveTo>
                  <a:pt x="0" y="280247"/>
                </a:moveTo>
                <a:lnTo>
                  <a:pt x="161423" y="8711"/>
                </a:lnTo>
                <a:lnTo>
                  <a:pt x="538290" y="0"/>
                </a:lnTo>
                <a:lnTo>
                  <a:pt x="419547" y="288959"/>
                </a:lnTo>
                <a:lnTo>
                  <a:pt x="0" y="28024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4"/>
          <p:cNvSpPr/>
          <p:nvPr/>
        </p:nvSpPr>
        <p:spPr>
          <a:xfrm>
            <a:off x="4385812" y="3870910"/>
            <a:ext cx="654875" cy="28024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1156" h="280248">
                <a:moveTo>
                  <a:pt x="0" y="271536"/>
                </a:moveTo>
                <a:lnTo>
                  <a:pt x="109576" y="0"/>
                </a:lnTo>
                <a:lnTo>
                  <a:pt x="491156" y="715"/>
                </a:lnTo>
                <a:lnTo>
                  <a:pt x="419547" y="280248"/>
                </a:lnTo>
                <a:lnTo>
                  <a:pt x="0" y="27153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4"/>
          <p:cNvSpPr/>
          <p:nvPr/>
        </p:nvSpPr>
        <p:spPr>
          <a:xfrm>
            <a:off x="5127388" y="3871626"/>
            <a:ext cx="610883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4"/>
          <p:cNvSpPr/>
          <p:nvPr/>
        </p:nvSpPr>
        <p:spPr>
          <a:xfrm>
            <a:off x="4855954" y="3018855"/>
            <a:ext cx="467295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4"/>
          <p:cNvSpPr/>
          <p:nvPr/>
        </p:nvSpPr>
        <p:spPr>
          <a:xfrm>
            <a:off x="5398747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4"/>
          <p:cNvSpPr/>
          <p:nvPr/>
        </p:nvSpPr>
        <p:spPr>
          <a:xfrm>
            <a:off x="4968689" y="2821573"/>
            <a:ext cx="413017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4"/>
          <p:cNvSpPr/>
          <p:nvPr/>
        </p:nvSpPr>
        <p:spPr>
          <a:xfrm>
            <a:off x="5461379" y="2821573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4"/>
          <p:cNvSpPr/>
          <p:nvPr/>
        </p:nvSpPr>
        <p:spPr>
          <a:xfrm>
            <a:off x="4378529" y="2375234"/>
            <a:ext cx="387396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648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23885"/>
              <a:gd name="connsiteY0" fmla="*/ 86933 h 90883"/>
              <a:gd name="connsiteX1" fmla="*/ 57672 w 323885"/>
              <a:gd name="connsiteY1" fmla="*/ 0 h 90883"/>
              <a:gd name="connsiteX2" fmla="*/ 323885 w 323885"/>
              <a:gd name="connsiteY2" fmla="*/ 3266 h 90883"/>
              <a:gd name="connsiteX3" fmla="*/ 236648 w 323885"/>
              <a:gd name="connsiteY3" fmla="*/ 90883 h 90883"/>
              <a:gd name="connsiteX4" fmla="*/ 0 w 323885"/>
              <a:gd name="connsiteY4" fmla="*/ 86933 h 90883"/>
              <a:gd name="connsiteX0" fmla="*/ 0 w 290547"/>
              <a:gd name="connsiteY0" fmla="*/ 86933 h 90883"/>
              <a:gd name="connsiteX1" fmla="*/ 57672 w 290547"/>
              <a:gd name="connsiteY1" fmla="*/ 0 h 90883"/>
              <a:gd name="connsiteX2" fmla="*/ 290547 w 290547"/>
              <a:gd name="connsiteY2" fmla="*/ 3266 h 90883"/>
              <a:gd name="connsiteX3" fmla="*/ 236648 w 290547"/>
              <a:gd name="connsiteY3" fmla="*/ 90883 h 90883"/>
              <a:gd name="connsiteX4" fmla="*/ 0 w 290547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547" h="90883">
                <a:moveTo>
                  <a:pt x="0" y="86933"/>
                </a:moveTo>
                <a:lnTo>
                  <a:pt x="57672" y="0"/>
                </a:lnTo>
                <a:lnTo>
                  <a:pt x="290547" y="3266"/>
                </a:lnTo>
                <a:lnTo>
                  <a:pt x="236648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4"/>
          <p:cNvSpPr/>
          <p:nvPr/>
        </p:nvSpPr>
        <p:spPr>
          <a:xfrm>
            <a:off x="4775403" y="2372852"/>
            <a:ext cx="377872" cy="9326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9314 h 93264"/>
              <a:gd name="connsiteX1" fmla="*/ 55291 w 331029"/>
              <a:gd name="connsiteY1" fmla="*/ 0 h 93264"/>
              <a:gd name="connsiteX2" fmla="*/ 331029 w 331029"/>
              <a:gd name="connsiteY2" fmla="*/ 5647 h 93264"/>
              <a:gd name="connsiteX3" fmla="*/ 243792 w 331029"/>
              <a:gd name="connsiteY3" fmla="*/ 93264 h 93264"/>
              <a:gd name="connsiteX4" fmla="*/ 0 w 331029"/>
              <a:gd name="connsiteY4" fmla="*/ 89314 h 93264"/>
              <a:gd name="connsiteX0" fmla="*/ 0 w 283404"/>
              <a:gd name="connsiteY0" fmla="*/ 89314 h 93264"/>
              <a:gd name="connsiteX1" fmla="*/ 55291 w 283404"/>
              <a:gd name="connsiteY1" fmla="*/ 0 h 93264"/>
              <a:gd name="connsiteX2" fmla="*/ 283404 w 283404"/>
              <a:gd name="connsiteY2" fmla="*/ 5647 h 93264"/>
              <a:gd name="connsiteX3" fmla="*/ 243792 w 283404"/>
              <a:gd name="connsiteY3" fmla="*/ 93264 h 93264"/>
              <a:gd name="connsiteX4" fmla="*/ 0 w 283404"/>
              <a:gd name="connsiteY4" fmla="*/ 89314 h 9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93264">
                <a:moveTo>
                  <a:pt x="0" y="89314"/>
                </a:moveTo>
                <a:lnTo>
                  <a:pt x="55291" y="0"/>
                </a:lnTo>
                <a:lnTo>
                  <a:pt x="283404" y="5647"/>
                </a:lnTo>
                <a:lnTo>
                  <a:pt x="243792" y="93264"/>
                </a:lnTo>
                <a:lnTo>
                  <a:pt x="0" y="89314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4"/>
          <p:cNvSpPr/>
          <p:nvPr/>
        </p:nvSpPr>
        <p:spPr>
          <a:xfrm>
            <a:off x="5181803" y="2378500"/>
            <a:ext cx="361997" cy="8761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3667 h 87617"/>
              <a:gd name="connsiteX1" fmla="*/ 31478 w 331029"/>
              <a:gd name="connsiteY1" fmla="*/ 1497 h 87617"/>
              <a:gd name="connsiteX2" fmla="*/ 331029 w 331029"/>
              <a:gd name="connsiteY2" fmla="*/ 0 h 87617"/>
              <a:gd name="connsiteX3" fmla="*/ 243792 w 331029"/>
              <a:gd name="connsiteY3" fmla="*/ 87617 h 87617"/>
              <a:gd name="connsiteX4" fmla="*/ 0 w 331029"/>
              <a:gd name="connsiteY4" fmla="*/ 83667 h 87617"/>
              <a:gd name="connsiteX0" fmla="*/ 0 w 271498"/>
              <a:gd name="connsiteY0" fmla="*/ 83667 h 87617"/>
              <a:gd name="connsiteX1" fmla="*/ 31478 w 271498"/>
              <a:gd name="connsiteY1" fmla="*/ 1497 h 87617"/>
              <a:gd name="connsiteX2" fmla="*/ 271498 w 271498"/>
              <a:gd name="connsiteY2" fmla="*/ 0 h 87617"/>
              <a:gd name="connsiteX3" fmla="*/ 243792 w 271498"/>
              <a:gd name="connsiteY3" fmla="*/ 87617 h 87617"/>
              <a:gd name="connsiteX4" fmla="*/ 0 w 271498"/>
              <a:gd name="connsiteY4" fmla="*/ 83667 h 8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8" h="87617">
                <a:moveTo>
                  <a:pt x="0" y="83667"/>
                </a:moveTo>
                <a:lnTo>
                  <a:pt x="31478" y="1497"/>
                </a:lnTo>
                <a:lnTo>
                  <a:pt x="271498" y="0"/>
                </a:lnTo>
                <a:lnTo>
                  <a:pt x="243792" y="87617"/>
                </a:lnTo>
                <a:lnTo>
                  <a:pt x="0" y="8366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4"/>
          <p:cNvSpPr/>
          <p:nvPr/>
        </p:nvSpPr>
        <p:spPr>
          <a:xfrm>
            <a:off x="5585028" y="2375234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4"/>
          <p:cNvSpPr/>
          <p:nvPr/>
        </p:nvSpPr>
        <p:spPr>
          <a:xfrm>
            <a:off x="4480126" y="2268076"/>
            <a:ext cx="365172" cy="742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879" h="74214">
                <a:moveTo>
                  <a:pt x="0" y="72645"/>
                </a:moveTo>
                <a:lnTo>
                  <a:pt x="52908" y="0"/>
                </a:lnTo>
                <a:lnTo>
                  <a:pt x="273879" y="884"/>
                </a:lnTo>
                <a:lnTo>
                  <a:pt x="229505" y="74214"/>
                </a:lnTo>
                <a:lnTo>
                  <a:pt x="0" y="72645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平行四边形 4"/>
          <p:cNvSpPr/>
          <p:nvPr/>
        </p:nvSpPr>
        <p:spPr>
          <a:xfrm>
            <a:off x="4864301" y="2265695"/>
            <a:ext cx="349297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973" h="76595">
                <a:moveTo>
                  <a:pt x="0" y="75026"/>
                </a:moveTo>
                <a:lnTo>
                  <a:pt x="33858" y="0"/>
                </a:lnTo>
                <a:lnTo>
                  <a:pt x="261973" y="884"/>
                </a:lnTo>
                <a:lnTo>
                  <a:pt x="229505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平行四边形 4"/>
          <p:cNvSpPr/>
          <p:nvPr/>
        </p:nvSpPr>
        <p:spPr>
          <a:xfrm>
            <a:off x="5248475" y="2265695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平行四边形 4"/>
          <p:cNvSpPr/>
          <p:nvPr/>
        </p:nvSpPr>
        <p:spPr>
          <a:xfrm>
            <a:off x="5623126" y="2265695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平行四边形 4"/>
          <p:cNvSpPr/>
          <p:nvPr/>
        </p:nvSpPr>
        <p:spPr>
          <a:xfrm flipH="1">
            <a:off x="8932895" y="4269261"/>
            <a:ext cx="864975" cy="37070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31" h="370701">
                <a:moveTo>
                  <a:pt x="0" y="364523"/>
                </a:moveTo>
                <a:lnTo>
                  <a:pt x="237868" y="0"/>
                </a:lnTo>
                <a:lnTo>
                  <a:pt x="648731" y="18534"/>
                </a:lnTo>
                <a:lnTo>
                  <a:pt x="454112" y="370701"/>
                </a:lnTo>
                <a:lnTo>
                  <a:pt x="0" y="36452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平行四边形 4"/>
          <p:cNvSpPr/>
          <p:nvPr/>
        </p:nvSpPr>
        <p:spPr>
          <a:xfrm flipH="1">
            <a:off x="8158538" y="4281616"/>
            <a:ext cx="807311" cy="3583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483" h="358346">
                <a:moveTo>
                  <a:pt x="0" y="352168"/>
                </a:moveTo>
                <a:lnTo>
                  <a:pt x="188441" y="2"/>
                </a:lnTo>
                <a:lnTo>
                  <a:pt x="605483" y="0"/>
                </a:lnTo>
                <a:lnTo>
                  <a:pt x="454112" y="358346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平行四边形 4"/>
          <p:cNvSpPr/>
          <p:nvPr/>
        </p:nvSpPr>
        <p:spPr>
          <a:xfrm flipH="1">
            <a:off x="7400657" y="4281616"/>
            <a:ext cx="749645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2234" h="352168">
                <a:moveTo>
                  <a:pt x="0" y="352168"/>
                </a:moveTo>
                <a:lnTo>
                  <a:pt x="132836" y="12359"/>
                </a:lnTo>
                <a:lnTo>
                  <a:pt x="562234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4"/>
          <p:cNvSpPr/>
          <p:nvPr/>
        </p:nvSpPr>
        <p:spPr>
          <a:xfrm flipH="1">
            <a:off x="6642777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平行四边形 4"/>
          <p:cNvSpPr/>
          <p:nvPr/>
        </p:nvSpPr>
        <p:spPr>
          <a:xfrm flipH="1">
            <a:off x="8645137" y="3866412"/>
            <a:ext cx="762667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000" h="284746">
                <a:moveTo>
                  <a:pt x="0" y="276034"/>
                </a:moveTo>
                <a:lnTo>
                  <a:pt x="207774" y="284"/>
                </a:lnTo>
                <a:lnTo>
                  <a:pt x="572000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4"/>
          <p:cNvSpPr/>
          <p:nvPr/>
        </p:nvSpPr>
        <p:spPr>
          <a:xfrm flipH="1">
            <a:off x="7948452" y="3862199"/>
            <a:ext cx="717720" cy="2889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290" h="288959">
                <a:moveTo>
                  <a:pt x="0" y="280247"/>
                </a:moveTo>
                <a:lnTo>
                  <a:pt x="161423" y="8711"/>
                </a:lnTo>
                <a:lnTo>
                  <a:pt x="538290" y="0"/>
                </a:lnTo>
                <a:lnTo>
                  <a:pt x="419547" y="288959"/>
                </a:lnTo>
                <a:lnTo>
                  <a:pt x="0" y="28024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平行四边形 4"/>
          <p:cNvSpPr/>
          <p:nvPr/>
        </p:nvSpPr>
        <p:spPr>
          <a:xfrm flipH="1">
            <a:off x="7269723" y="3870910"/>
            <a:ext cx="654875" cy="28024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1156" h="280248">
                <a:moveTo>
                  <a:pt x="0" y="271536"/>
                </a:moveTo>
                <a:lnTo>
                  <a:pt x="109576" y="0"/>
                </a:lnTo>
                <a:lnTo>
                  <a:pt x="491156" y="715"/>
                </a:lnTo>
                <a:lnTo>
                  <a:pt x="419547" y="280248"/>
                </a:lnTo>
                <a:lnTo>
                  <a:pt x="0" y="27153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平行四边形 4"/>
          <p:cNvSpPr/>
          <p:nvPr/>
        </p:nvSpPr>
        <p:spPr>
          <a:xfrm flipH="1">
            <a:off x="6572139" y="3871626"/>
            <a:ext cx="610883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平行四边形 4"/>
          <p:cNvSpPr/>
          <p:nvPr/>
        </p:nvSpPr>
        <p:spPr>
          <a:xfrm flipH="1">
            <a:off x="8369200" y="3526161"/>
            <a:ext cx="688587" cy="2335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440" h="233559">
                <a:moveTo>
                  <a:pt x="0" y="224847"/>
                </a:moveTo>
                <a:lnTo>
                  <a:pt x="147769" y="4497"/>
                </a:lnTo>
                <a:lnTo>
                  <a:pt x="516440" y="0"/>
                </a:lnTo>
                <a:lnTo>
                  <a:pt x="381969" y="233559"/>
                </a:lnTo>
                <a:lnTo>
                  <a:pt x="0" y="22484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平行四边形 4"/>
          <p:cNvSpPr/>
          <p:nvPr/>
        </p:nvSpPr>
        <p:spPr>
          <a:xfrm flipH="1">
            <a:off x="7759600" y="3532425"/>
            <a:ext cx="634307" cy="22797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730" h="227979">
                <a:moveTo>
                  <a:pt x="0" y="227979"/>
                </a:moveTo>
                <a:lnTo>
                  <a:pt x="119586" y="1365"/>
                </a:lnTo>
                <a:lnTo>
                  <a:pt x="475730" y="0"/>
                </a:lnTo>
                <a:lnTo>
                  <a:pt x="375706" y="227296"/>
                </a:lnTo>
                <a:lnTo>
                  <a:pt x="0" y="227979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平行四边形 4"/>
          <p:cNvSpPr/>
          <p:nvPr/>
        </p:nvSpPr>
        <p:spPr>
          <a:xfrm flipH="1">
            <a:off x="8168781" y="3247456"/>
            <a:ext cx="617609" cy="19598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207" h="195982">
                <a:moveTo>
                  <a:pt x="0" y="187270"/>
                </a:moveTo>
                <a:lnTo>
                  <a:pt x="132112" y="7630"/>
                </a:lnTo>
                <a:lnTo>
                  <a:pt x="463207" y="0"/>
                </a:lnTo>
                <a:lnTo>
                  <a:pt x="353785" y="195982"/>
                </a:lnTo>
                <a:lnTo>
                  <a:pt x="0" y="18727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平行四边形 4"/>
          <p:cNvSpPr/>
          <p:nvPr/>
        </p:nvSpPr>
        <p:spPr>
          <a:xfrm flipH="1">
            <a:off x="7613459" y="3244324"/>
            <a:ext cx="580032" cy="1991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024" h="199114">
                <a:moveTo>
                  <a:pt x="0" y="190402"/>
                </a:moveTo>
                <a:lnTo>
                  <a:pt x="107060" y="4499"/>
                </a:lnTo>
                <a:lnTo>
                  <a:pt x="435024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平行四边形 4"/>
          <p:cNvSpPr/>
          <p:nvPr/>
        </p:nvSpPr>
        <p:spPr>
          <a:xfrm flipH="1">
            <a:off x="8014294" y="3018855"/>
            <a:ext cx="538276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707" h="159086">
                <a:moveTo>
                  <a:pt x="0" y="159086"/>
                </a:moveTo>
                <a:lnTo>
                  <a:pt x="100797" y="4498"/>
                </a:lnTo>
                <a:lnTo>
                  <a:pt x="403707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4"/>
          <p:cNvSpPr/>
          <p:nvPr/>
        </p:nvSpPr>
        <p:spPr>
          <a:xfrm flipH="1">
            <a:off x="7492376" y="3020221"/>
            <a:ext cx="509048" cy="15772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786" h="157720">
                <a:moveTo>
                  <a:pt x="0" y="157720"/>
                </a:moveTo>
                <a:lnTo>
                  <a:pt x="75745" y="0"/>
                </a:lnTo>
                <a:lnTo>
                  <a:pt x="381786" y="1766"/>
                </a:lnTo>
                <a:lnTo>
                  <a:pt x="313076" y="157037"/>
                </a:lnTo>
                <a:lnTo>
                  <a:pt x="0" y="15772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平行四边形 4"/>
          <p:cNvSpPr/>
          <p:nvPr/>
        </p:nvSpPr>
        <p:spPr>
          <a:xfrm flipH="1">
            <a:off x="6987162" y="3018855"/>
            <a:ext cx="467295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平行四边形 4"/>
          <p:cNvSpPr/>
          <p:nvPr/>
        </p:nvSpPr>
        <p:spPr>
          <a:xfrm flipH="1">
            <a:off x="6465244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平行四边形 4"/>
          <p:cNvSpPr/>
          <p:nvPr/>
        </p:nvSpPr>
        <p:spPr>
          <a:xfrm flipH="1">
            <a:off x="7868158" y="2821573"/>
            <a:ext cx="492348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261" h="133351">
                <a:moveTo>
                  <a:pt x="0" y="130902"/>
                </a:moveTo>
                <a:lnTo>
                  <a:pt x="91402" y="4498"/>
                </a:lnTo>
                <a:lnTo>
                  <a:pt x="36926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平行四边形 4"/>
          <p:cNvSpPr/>
          <p:nvPr/>
        </p:nvSpPr>
        <p:spPr>
          <a:xfrm flipH="1">
            <a:off x="7396344" y="2821573"/>
            <a:ext cx="463121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341" h="133351">
                <a:moveTo>
                  <a:pt x="0" y="130902"/>
                </a:moveTo>
                <a:lnTo>
                  <a:pt x="72613" y="1367"/>
                </a:lnTo>
                <a:lnTo>
                  <a:pt x="34734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平行四边形 4"/>
          <p:cNvSpPr/>
          <p:nvPr/>
        </p:nvSpPr>
        <p:spPr>
          <a:xfrm flipH="1">
            <a:off x="6928705" y="2821573"/>
            <a:ext cx="413017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平行四边形 4"/>
          <p:cNvSpPr/>
          <p:nvPr/>
        </p:nvSpPr>
        <p:spPr>
          <a:xfrm flipH="1">
            <a:off x="6452715" y="2821573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平行四边形 4"/>
          <p:cNvSpPr/>
          <p:nvPr/>
        </p:nvSpPr>
        <p:spPr>
          <a:xfrm flipH="1">
            <a:off x="7747075" y="2655605"/>
            <a:ext cx="442243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682" h="117693">
                <a:moveTo>
                  <a:pt x="0" y="108981"/>
                </a:moveTo>
                <a:lnTo>
                  <a:pt x="75745" y="4497"/>
                </a:lnTo>
                <a:lnTo>
                  <a:pt x="331682" y="0"/>
                </a:lnTo>
                <a:lnTo>
                  <a:pt x="259842" y="117693"/>
                </a:lnTo>
                <a:lnTo>
                  <a:pt x="0" y="10898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平行四边形 4"/>
          <p:cNvSpPr/>
          <p:nvPr/>
        </p:nvSpPr>
        <p:spPr>
          <a:xfrm flipH="1">
            <a:off x="7312839" y="2655604"/>
            <a:ext cx="413016" cy="11456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2" h="114562">
                <a:moveTo>
                  <a:pt x="0" y="108981"/>
                </a:moveTo>
                <a:lnTo>
                  <a:pt x="56956" y="1366"/>
                </a:lnTo>
                <a:lnTo>
                  <a:pt x="309762" y="0"/>
                </a:lnTo>
                <a:lnTo>
                  <a:pt x="266105" y="114562"/>
                </a:lnTo>
                <a:lnTo>
                  <a:pt x="0" y="10898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平行四边形 4"/>
          <p:cNvSpPr/>
          <p:nvPr/>
        </p:nvSpPr>
        <p:spPr>
          <a:xfrm flipH="1">
            <a:off x="7630205" y="2508582"/>
            <a:ext cx="431848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平行四边形 4"/>
          <p:cNvSpPr/>
          <p:nvPr/>
        </p:nvSpPr>
        <p:spPr>
          <a:xfrm flipH="1">
            <a:off x="7220632" y="2506201"/>
            <a:ext cx="403272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454" h="100409">
                <a:moveTo>
                  <a:pt x="0" y="98840"/>
                </a:moveTo>
                <a:lnTo>
                  <a:pt x="60054" y="0"/>
                </a:lnTo>
                <a:lnTo>
                  <a:pt x="302454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平行四边形 4"/>
          <p:cNvSpPr/>
          <p:nvPr/>
        </p:nvSpPr>
        <p:spPr>
          <a:xfrm flipH="1">
            <a:off x="7544486" y="2375234"/>
            <a:ext cx="387396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648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23885"/>
              <a:gd name="connsiteY0" fmla="*/ 86933 h 90883"/>
              <a:gd name="connsiteX1" fmla="*/ 57672 w 323885"/>
              <a:gd name="connsiteY1" fmla="*/ 0 h 90883"/>
              <a:gd name="connsiteX2" fmla="*/ 323885 w 323885"/>
              <a:gd name="connsiteY2" fmla="*/ 3266 h 90883"/>
              <a:gd name="connsiteX3" fmla="*/ 236648 w 323885"/>
              <a:gd name="connsiteY3" fmla="*/ 90883 h 90883"/>
              <a:gd name="connsiteX4" fmla="*/ 0 w 323885"/>
              <a:gd name="connsiteY4" fmla="*/ 86933 h 90883"/>
              <a:gd name="connsiteX0" fmla="*/ 0 w 290547"/>
              <a:gd name="connsiteY0" fmla="*/ 86933 h 90883"/>
              <a:gd name="connsiteX1" fmla="*/ 57672 w 290547"/>
              <a:gd name="connsiteY1" fmla="*/ 0 h 90883"/>
              <a:gd name="connsiteX2" fmla="*/ 290547 w 290547"/>
              <a:gd name="connsiteY2" fmla="*/ 3266 h 90883"/>
              <a:gd name="connsiteX3" fmla="*/ 236648 w 290547"/>
              <a:gd name="connsiteY3" fmla="*/ 90883 h 90883"/>
              <a:gd name="connsiteX4" fmla="*/ 0 w 290547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547" h="90883">
                <a:moveTo>
                  <a:pt x="0" y="86933"/>
                </a:moveTo>
                <a:lnTo>
                  <a:pt x="57672" y="0"/>
                </a:lnTo>
                <a:lnTo>
                  <a:pt x="290547" y="3266"/>
                </a:lnTo>
                <a:lnTo>
                  <a:pt x="236648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平行四边形 4"/>
          <p:cNvSpPr/>
          <p:nvPr/>
        </p:nvSpPr>
        <p:spPr>
          <a:xfrm flipH="1">
            <a:off x="7157135" y="2372852"/>
            <a:ext cx="377872" cy="9326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9314 h 93264"/>
              <a:gd name="connsiteX1" fmla="*/ 55291 w 331029"/>
              <a:gd name="connsiteY1" fmla="*/ 0 h 93264"/>
              <a:gd name="connsiteX2" fmla="*/ 331029 w 331029"/>
              <a:gd name="connsiteY2" fmla="*/ 5647 h 93264"/>
              <a:gd name="connsiteX3" fmla="*/ 243792 w 331029"/>
              <a:gd name="connsiteY3" fmla="*/ 93264 h 93264"/>
              <a:gd name="connsiteX4" fmla="*/ 0 w 331029"/>
              <a:gd name="connsiteY4" fmla="*/ 89314 h 93264"/>
              <a:gd name="connsiteX0" fmla="*/ 0 w 283404"/>
              <a:gd name="connsiteY0" fmla="*/ 89314 h 93264"/>
              <a:gd name="connsiteX1" fmla="*/ 55291 w 283404"/>
              <a:gd name="connsiteY1" fmla="*/ 0 h 93264"/>
              <a:gd name="connsiteX2" fmla="*/ 283404 w 283404"/>
              <a:gd name="connsiteY2" fmla="*/ 5647 h 93264"/>
              <a:gd name="connsiteX3" fmla="*/ 243792 w 283404"/>
              <a:gd name="connsiteY3" fmla="*/ 93264 h 93264"/>
              <a:gd name="connsiteX4" fmla="*/ 0 w 283404"/>
              <a:gd name="connsiteY4" fmla="*/ 89314 h 9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93264">
                <a:moveTo>
                  <a:pt x="0" y="89314"/>
                </a:moveTo>
                <a:lnTo>
                  <a:pt x="55291" y="0"/>
                </a:lnTo>
                <a:lnTo>
                  <a:pt x="283404" y="5647"/>
                </a:lnTo>
                <a:lnTo>
                  <a:pt x="243792" y="93264"/>
                </a:lnTo>
                <a:lnTo>
                  <a:pt x="0" y="89314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平行四边形 4"/>
          <p:cNvSpPr/>
          <p:nvPr/>
        </p:nvSpPr>
        <p:spPr>
          <a:xfrm flipH="1">
            <a:off x="6766610" y="2378500"/>
            <a:ext cx="361997" cy="8761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3667 h 87617"/>
              <a:gd name="connsiteX1" fmla="*/ 31478 w 331029"/>
              <a:gd name="connsiteY1" fmla="*/ 1497 h 87617"/>
              <a:gd name="connsiteX2" fmla="*/ 331029 w 331029"/>
              <a:gd name="connsiteY2" fmla="*/ 0 h 87617"/>
              <a:gd name="connsiteX3" fmla="*/ 243792 w 331029"/>
              <a:gd name="connsiteY3" fmla="*/ 87617 h 87617"/>
              <a:gd name="connsiteX4" fmla="*/ 0 w 331029"/>
              <a:gd name="connsiteY4" fmla="*/ 83667 h 87617"/>
              <a:gd name="connsiteX0" fmla="*/ 0 w 271498"/>
              <a:gd name="connsiteY0" fmla="*/ 83667 h 87617"/>
              <a:gd name="connsiteX1" fmla="*/ 31478 w 271498"/>
              <a:gd name="connsiteY1" fmla="*/ 1497 h 87617"/>
              <a:gd name="connsiteX2" fmla="*/ 271498 w 271498"/>
              <a:gd name="connsiteY2" fmla="*/ 0 h 87617"/>
              <a:gd name="connsiteX3" fmla="*/ 243792 w 271498"/>
              <a:gd name="connsiteY3" fmla="*/ 87617 h 87617"/>
              <a:gd name="connsiteX4" fmla="*/ 0 w 271498"/>
              <a:gd name="connsiteY4" fmla="*/ 83667 h 8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8" h="87617">
                <a:moveTo>
                  <a:pt x="0" y="83667"/>
                </a:moveTo>
                <a:lnTo>
                  <a:pt x="31478" y="1497"/>
                </a:lnTo>
                <a:lnTo>
                  <a:pt x="271498" y="0"/>
                </a:lnTo>
                <a:lnTo>
                  <a:pt x="243792" y="87617"/>
                </a:lnTo>
                <a:lnTo>
                  <a:pt x="0" y="8366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平行四边形 4"/>
          <p:cNvSpPr/>
          <p:nvPr/>
        </p:nvSpPr>
        <p:spPr>
          <a:xfrm flipH="1">
            <a:off x="6388784" y="2375234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平行四边形 4"/>
          <p:cNvSpPr/>
          <p:nvPr/>
        </p:nvSpPr>
        <p:spPr>
          <a:xfrm flipH="1">
            <a:off x="7465113" y="2268076"/>
            <a:ext cx="365172" cy="742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879" h="74214">
                <a:moveTo>
                  <a:pt x="0" y="72645"/>
                </a:moveTo>
                <a:lnTo>
                  <a:pt x="52908" y="0"/>
                </a:lnTo>
                <a:lnTo>
                  <a:pt x="273879" y="884"/>
                </a:lnTo>
                <a:lnTo>
                  <a:pt x="229505" y="74214"/>
                </a:lnTo>
                <a:lnTo>
                  <a:pt x="0" y="72645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平行四边形 4"/>
          <p:cNvSpPr/>
          <p:nvPr/>
        </p:nvSpPr>
        <p:spPr>
          <a:xfrm flipH="1">
            <a:off x="7096813" y="2265695"/>
            <a:ext cx="349297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973" h="76595">
                <a:moveTo>
                  <a:pt x="0" y="75026"/>
                </a:moveTo>
                <a:lnTo>
                  <a:pt x="33858" y="0"/>
                </a:lnTo>
                <a:lnTo>
                  <a:pt x="261973" y="884"/>
                </a:lnTo>
                <a:lnTo>
                  <a:pt x="229505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平行四边形 4"/>
          <p:cNvSpPr/>
          <p:nvPr/>
        </p:nvSpPr>
        <p:spPr>
          <a:xfrm flipH="1">
            <a:off x="6750737" y="2265695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平行四边形 4"/>
          <p:cNvSpPr/>
          <p:nvPr/>
        </p:nvSpPr>
        <p:spPr>
          <a:xfrm flipH="1">
            <a:off x="6376086" y="2265695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平行四边形 4"/>
          <p:cNvSpPr/>
          <p:nvPr/>
        </p:nvSpPr>
        <p:spPr>
          <a:xfrm>
            <a:off x="5825866" y="4281616"/>
            <a:ext cx="654309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500450"/>
              <a:gd name="connsiteY0" fmla="*/ 352168 h 352168"/>
              <a:gd name="connsiteX1" fmla="*/ 20532 w 500450"/>
              <a:gd name="connsiteY1" fmla="*/ 2383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478826"/>
              <a:gd name="connsiteY0" fmla="*/ 352168 h 352168"/>
              <a:gd name="connsiteX1" fmla="*/ 20532 w 478826"/>
              <a:gd name="connsiteY1" fmla="*/ 2383 h 352168"/>
              <a:gd name="connsiteX2" fmla="*/ 469494 w 478826"/>
              <a:gd name="connsiteY2" fmla="*/ 0 h 352168"/>
              <a:gd name="connsiteX3" fmla="*/ 478826 w 478826"/>
              <a:gd name="connsiteY3" fmla="*/ 352168 h 352168"/>
              <a:gd name="connsiteX4" fmla="*/ 0 w 478826"/>
              <a:gd name="connsiteY4" fmla="*/ 352168 h 352168"/>
              <a:gd name="connsiteX0" fmla="*/ 0 w 490732"/>
              <a:gd name="connsiteY0" fmla="*/ 352168 h 352168"/>
              <a:gd name="connsiteX1" fmla="*/ 20532 w 490732"/>
              <a:gd name="connsiteY1" fmla="*/ 2383 h 352168"/>
              <a:gd name="connsiteX2" fmla="*/ 469494 w 490732"/>
              <a:gd name="connsiteY2" fmla="*/ 0 h 352168"/>
              <a:gd name="connsiteX3" fmla="*/ 490732 w 490732"/>
              <a:gd name="connsiteY3" fmla="*/ 352168 h 352168"/>
              <a:gd name="connsiteX4" fmla="*/ 0 w 490732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0732" h="352168">
                <a:moveTo>
                  <a:pt x="0" y="352168"/>
                </a:moveTo>
                <a:lnTo>
                  <a:pt x="20532" y="2383"/>
                </a:lnTo>
                <a:lnTo>
                  <a:pt x="469494" y="0"/>
                </a:lnTo>
                <a:lnTo>
                  <a:pt x="490732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平行四边形 4"/>
          <p:cNvSpPr/>
          <p:nvPr/>
        </p:nvSpPr>
        <p:spPr>
          <a:xfrm>
            <a:off x="5863989" y="3862100"/>
            <a:ext cx="584796" cy="28905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  <a:gd name="connsiteX0" fmla="*/ 0 w 458162"/>
              <a:gd name="connsiteY0" fmla="*/ 273967 h 282679"/>
              <a:gd name="connsiteX1" fmla="*/ 21813 w 458162"/>
              <a:gd name="connsiteY1" fmla="*/ 0 h 282679"/>
              <a:gd name="connsiteX2" fmla="*/ 458162 w 458162"/>
              <a:gd name="connsiteY2" fmla="*/ 3146 h 282679"/>
              <a:gd name="connsiteX3" fmla="*/ 419547 w 458162"/>
              <a:gd name="connsiteY3" fmla="*/ 282679 h 282679"/>
              <a:gd name="connsiteX4" fmla="*/ 0 w 458162"/>
              <a:gd name="connsiteY4" fmla="*/ 273967 h 282679"/>
              <a:gd name="connsiteX0" fmla="*/ 0 w 424824"/>
              <a:gd name="connsiteY0" fmla="*/ 280346 h 289058"/>
              <a:gd name="connsiteX1" fmla="*/ 21813 w 424824"/>
              <a:gd name="connsiteY1" fmla="*/ 6379 h 289058"/>
              <a:gd name="connsiteX2" fmla="*/ 424824 w 424824"/>
              <a:gd name="connsiteY2" fmla="*/ 0 h 289058"/>
              <a:gd name="connsiteX3" fmla="*/ 419547 w 424824"/>
              <a:gd name="connsiteY3" fmla="*/ 289058 h 289058"/>
              <a:gd name="connsiteX4" fmla="*/ 0 w 424824"/>
              <a:gd name="connsiteY4" fmla="*/ 280346 h 289058"/>
              <a:gd name="connsiteX0" fmla="*/ 0 w 438597"/>
              <a:gd name="connsiteY0" fmla="*/ 280346 h 289058"/>
              <a:gd name="connsiteX1" fmla="*/ 21813 w 438597"/>
              <a:gd name="connsiteY1" fmla="*/ 6379 h 289058"/>
              <a:gd name="connsiteX2" fmla="*/ 424824 w 438597"/>
              <a:gd name="connsiteY2" fmla="*/ 0 h 289058"/>
              <a:gd name="connsiteX3" fmla="*/ 438597 w 438597"/>
              <a:gd name="connsiteY3" fmla="*/ 289058 h 289058"/>
              <a:gd name="connsiteX4" fmla="*/ 0 w 438597"/>
              <a:gd name="connsiteY4" fmla="*/ 280346 h 289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597" h="289058">
                <a:moveTo>
                  <a:pt x="0" y="280346"/>
                </a:moveTo>
                <a:lnTo>
                  <a:pt x="21813" y="6379"/>
                </a:lnTo>
                <a:lnTo>
                  <a:pt x="424824" y="0"/>
                </a:lnTo>
                <a:lnTo>
                  <a:pt x="438597" y="289058"/>
                </a:lnTo>
                <a:lnTo>
                  <a:pt x="0" y="28034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平行四边形 4"/>
          <p:cNvSpPr/>
          <p:nvPr/>
        </p:nvSpPr>
        <p:spPr>
          <a:xfrm>
            <a:off x="5935321" y="3020221"/>
            <a:ext cx="439659" cy="16180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34814"/>
              <a:gd name="connsiteY0" fmla="*/ 159086 h 159086"/>
              <a:gd name="connsiteX1" fmla="*/ 15234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15764"/>
              <a:gd name="connsiteY0" fmla="*/ 157720 h 157720"/>
              <a:gd name="connsiteX1" fmla="*/ 15234 w 315764"/>
              <a:gd name="connsiteY1" fmla="*/ 0 h 157720"/>
              <a:gd name="connsiteX2" fmla="*/ 315764 w 315764"/>
              <a:gd name="connsiteY2" fmla="*/ 1015 h 157720"/>
              <a:gd name="connsiteX3" fmla="*/ 313076 w 315764"/>
              <a:gd name="connsiteY3" fmla="*/ 157037 h 157720"/>
              <a:gd name="connsiteX4" fmla="*/ 0 w 315764"/>
              <a:gd name="connsiteY4" fmla="*/ 157720 h 157720"/>
              <a:gd name="connsiteX0" fmla="*/ 0 w 329744"/>
              <a:gd name="connsiteY0" fmla="*/ 157720 h 161800"/>
              <a:gd name="connsiteX1" fmla="*/ 15234 w 329744"/>
              <a:gd name="connsiteY1" fmla="*/ 0 h 161800"/>
              <a:gd name="connsiteX2" fmla="*/ 315764 w 329744"/>
              <a:gd name="connsiteY2" fmla="*/ 1015 h 161800"/>
              <a:gd name="connsiteX3" fmla="*/ 329744 w 329744"/>
              <a:gd name="connsiteY3" fmla="*/ 161800 h 161800"/>
              <a:gd name="connsiteX4" fmla="*/ 0 w 329744"/>
              <a:gd name="connsiteY4" fmla="*/ 157720 h 16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744" h="161800">
                <a:moveTo>
                  <a:pt x="0" y="157720"/>
                </a:moveTo>
                <a:lnTo>
                  <a:pt x="15234" y="0"/>
                </a:lnTo>
                <a:lnTo>
                  <a:pt x="315764" y="1015"/>
                </a:lnTo>
                <a:lnTo>
                  <a:pt x="329744" y="161800"/>
                </a:lnTo>
                <a:lnTo>
                  <a:pt x="0" y="15772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平行四边形 4"/>
          <p:cNvSpPr/>
          <p:nvPr/>
        </p:nvSpPr>
        <p:spPr>
          <a:xfrm>
            <a:off x="5959854" y="2822940"/>
            <a:ext cx="397908" cy="13266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97237"/>
              <a:gd name="connsiteY0" fmla="*/ 134033 h 134033"/>
              <a:gd name="connsiteX1" fmla="*/ 1828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81762"/>
              <a:gd name="connsiteY0" fmla="*/ 132666 h 132666"/>
              <a:gd name="connsiteX1" fmla="*/ 1828 w 281762"/>
              <a:gd name="connsiteY1" fmla="*/ 0 h 132666"/>
              <a:gd name="connsiteX2" fmla="*/ 280568 w 281762"/>
              <a:gd name="connsiteY2" fmla="*/ 1014 h 132666"/>
              <a:gd name="connsiteX3" fmla="*/ 281762 w 281762"/>
              <a:gd name="connsiteY3" fmla="*/ 131984 h 132666"/>
              <a:gd name="connsiteX4" fmla="*/ 0 w 281762"/>
              <a:gd name="connsiteY4" fmla="*/ 132666 h 132666"/>
              <a:gd name="connsiteX0" fmla="*/ 0 w 291287"/>
              <a:gd name="connsiteY0" fmla="*/ 132666 h 132666"/>
              <a:gd name="connsiteX1" fmla="*/ 1828 w 291287"/>
              <a:gd name="connsiteY1" fmla="*/ 0 h 132666"/>
              <a:gd name="connsiteX2" fmla="*/ 280568 w 291287"/>
              <a:gd name="connsiteY2" fmla="*/ 1014 h 132666"/>
              <a:gd name="connsiteX3" fmla="*/ 291287 w 291287"/>
              <a:gd name="connsiteY3" fmla="*/ 131984 h 132666"/>
              <a:gd name="connsiteX4" fmla="*/ 0 w 291287"/>
              <a:gd name="connsiteY4" fmla="*/ 132666 h 132666"/>
              <a:gd name="connsiteX0" fmla="*/ 0 w 298431"/>
              <a:gd name="connsiteY0" fmla="*/ 132666 h 132666"/>
              <a:gd name="connsiteX1" fmla="*/ 8972 w 298431"/>
              <a:gd name="connsiteY1" fmla="*/ 0 h 132666"/>
              <a:gd name="connsiteX2" fmla="*/ 287712 w 298431"/>
              <a:gd name="connsiteY2" fmla="*/ 1014 h 132666"/>
              <a:gd name="connsiteX3" fmla="*/ 298431 w 298431"/>
              <a:gd name="connsiteY3" fmla="*/ 131984 h 132666"/>
              <a:gd name="connsiteX4" fmla="*/ 0 w 298431"/>
              <a:gd name="connsiteY4" fmla="*/ 132666 h 132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431" h="132666">
                <a:moveTo>
                  <a:pt x="0" y="132666"/>
                </a:moveTo>
                <a:cubicBezTo>
                  <a:pt x="609" y="88444"/>
                  <a:pt x="8363" y="44222"/>
                  <a:pt x="8972" y="0"/>
                </a:cubicBezTo>
                <a:lnTo>
                  <a:pt x="287712" y="1014"/>
                </a:lnTo>
                <a:lnTo>
                  <a:pt x="298431" y="131984"/>
                </a:lnTo>
                <a:lnTo>
                  <a:pt x="0" y="13266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平行四边形 4"/>
          <p:cNvSpPr/>
          <p:nvPr/>
        </p:nvSpPr>
        <p:spPr>
          <a:xfrm>
            <a:off x="5994603" y="2376118"/>
            <a:ext cx="325056" cy="8999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  <a:gd name="connsiteX0" fmla="*/ 0 w 252448"/>
              <a:gd name="connsiteY0" fmla="*/ 84552 h 88502"/>
              <a:gd name="connsiteX1" fmla="*/ 7666 w 252448"/>
              <a:gd name="connsiteY1" fmla="*/ 0 h 88502"/>
              <a:gd name="connsiteX2" fmla="*/ 252448 w 252448"/>
              <a:gd name="connsiteY2" fmla="*/ 885 h 88502"/>
              <a:gd name="connsiteX3" fmla="*/ 243792 w 252448"/>
              <a:gd name="connsiteY3" fmla="*/ 88502 h 88502"/>
              <a:gd name="connsiteX4" fmla="*/ 0 w 252448"/>
              <a:gd name="connsiteY4" fmla="*/ 84552 h 88502"/>
              <a:gd name="connsiteX0" fmla="*/ 0 w 243792"/>
              <a:gd name="connsiteY0" fmla="*/ 86049 h 89999"/>
              <a:gd name="connsiteX1" fmla="*/ 7666 w 243792"/>
              <a:gd name="connsiteY1" fmla="*/ 1497 h 89999"/>
              <a:gd name="connsiteX2" fmla="*/ 240541 w 243792"/>
              <a:gd name="connsiteY2" fmla="*/ 0 h 89999"/>
              <a:gd name="connsiteX3" fmla="*/ 243792 w 243792"/>
              <a:gd name="connsiteY3" fmla="*/ 89999 h 89999"/>
              <a:gd name="connsiteX4" fmla="*/ 0 w 243792"/>
              <a:gd name="connsiteY4" fmla="*/ 86049 h 8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92" h="89999">
                <a:moveTo>
                  <a:pt x="0" y="86049"/>
                </a:moveTo>
                <a:lnTo>
                  <a:pt x="7666" y="1497"/>
                </a:lnTo>
                <a:lnTo>
                  <a:pt x="240541" y="0"/>
                </a:lnTo>
                <a:lnTo>
                  <a:pt x="243792" y="89999"/>
                </a:lnTo>
                <a:lnTo>
                  <a:pt x="0" y="86049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平行四边形 4"/>
          <p:cNvSpPr/>
          <p:nvPr/>
        </p:nvSpPr>
        <p:spPr>
          <a:xfrm>
            <a:off x="6004125" y="2268959"/>
            <a:ext cx="296483" cy="7333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  <a:gd name="connsiteX0" fmla="*/ 0 w 233399"/>
              <a:gd name="connsiteY0" fmla="*/ 77407 h 78976"/>
              <a:gd name="connsiteX1" fmla="*/ 12428 w 233399"/>
              <a:gd name="connsiteY1" fmla="*/ 0 h 78976"/>
              <a:gd name="connsiteX2" fmla="*/ 233399 w 233399"/>
              <a:gd name="connsiteY2" fmla="*/ 3265 h 78976"/>
              <a:gd name="connsiteX3" fmla="*/ 222362 w 233399"/>
              <a:gd name="connsiteY3" fmla="*/ 78976 h 78976"/>
              <a:gd name="connsiteX4" fmla="*/ 0 w 233399"/>
              <a:gd name="connsiteY4" fmla="*/ 77407 h 78976"/>
              <a:gd name="connsiteX0" fmla="*/ 0 w 222362"/>
              <a:gd name="connsiteY0" fmla="*/ 77407 h 78976"/>
              <a:gd name="connsiteX1" fmla="*/ 12428 w 222362"/>
              <a:gd name="connsiteY1" fmla="*/ 0 h 78976"/>
              <a:gd name="connsiteX2" fmla="*/ 214349 w 222362"/>
              <a:gd name="connsiteY2" fmla="*/ 5646 h 78976"/>
              <a:gd name="connsiteX3" fmla="*/ 222362 w 222362"/>
              <a:gd name="connsiteY3" fmla="*/ 78976 h 78976"/>
              <a:gd name="connsiteX4" fmla="*/ 0 w 222362"/>
              <a:gd name="connsiteY4" fmla="*/ 77407 h 78976"/>
              <a:gd name="connsiteX0" fmla="*/ 0 w 222362"/>
              <a:gd name="connsiteY0" fmla="*/ 71761 h 73330"/>
              <a:gd name="connsiteX1" fmla="*/ 12428 w 222362"/>
              <a:gd name="connsiteY1" fmla="*/ 1498 h 73330"/>
              <a:gd name="connsiteX2" fmla="*/ 214349 w 222362"/>
              <a:gd name="connsiteY2" fmla="*/ 0 h 73330"/>
              <a:gd name="connsiteX3" fmla="*/ 222362 w 222362"/>
              <a:gd name="connsiteY3" fmla="*/ 73330 h 73330"/>
              <a:gd name="connsiteX4" fmla="*/ 0 w 222362"/>
              <a:gd name="connsiteY4" fmla="*/ 71761 h 7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362" h="73330">
                <a:moveTo>
                  <a:pt x="0" y="71761"/>
                </a:moveTo>
                <a:lnTo>
                  <a:pt x="12428" y="1498"/>
                </a:lnTo>
                <a:lnTo>
                  <a:pt x="214349" y="0"/>
                </a:lnTo>
                <a:lnTo>
                  <a:pt x="222362" y="73330"/>
                </a:lnTo>
                <a:lnTo>
                  <a:pt x="0" y="7176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906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747"/>
    </mc:Choice>
    <mc:Fallback xmlns="">
      <p:transition advTm="27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1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1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1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1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1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1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grpId="1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1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grpId="1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xit" presetSubtype="0" fill="hold" grpId="1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1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1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1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1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1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1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0" presetClass="exit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1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0" presetClass="exit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0" presetClass="exit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1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1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1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1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1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1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1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1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1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1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1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1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1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1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1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1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1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1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1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1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1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1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1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1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1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1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1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1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1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" dur="1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1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1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xit" presetSubtype="0" fill="hold" grpId="1" nodeType="withEffect">
                                  <p:stCondLst>
                                    <p:cond delay="8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1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0" presetClass="exit" presetSubtype="0" fill="hold" grpId="1" nodeType="withEffect">
                                  <p:stCondLst>
                                    <p:cond delay="8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1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0" presetClass="exit" presetSubtype="0" fill="hold" grpId="1" nodeType="withEffect">
                                  <p:stCondLst>
                                    <p:cond delay="8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" dur="1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0" presetClass="exit" presetSubtype="0" fill="hold" grpId="0" nodeType="withEffect">
                                  <p:stCondLst>
                                    <p:cond delay="8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8" dur="1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4"/>
          <p:cNvSpPr/>
          <p:nvPr/>
        </p:nvSpPr>
        <p:spPr>
          <a:xfrm>
            <a:off x="2512541" y="4269261"/>
            <a:ext cx="864975" cy="37070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31" h="370701">
                <a:moveTo>
                  <a:pt x="0" y="364523"/>
                </a:moveTo>
                <a:lnTo>
                  <a:pt x="237868" y="0"/>
                </a:lnTo>
                <a:lnTo>
                  <a:pt x="648731" y="18534"/>
                </a:lnTo>
                <a:lnTo>
                  <a:pt x="454112" y="370701"/>
                </a:lnTo>
                <a:lnTo>
                  <a:pt x="0" y="36452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4"/>
          <p:cNvSpPr/>
          <p:nvPr/>
        </p:nvSpPr>
        <p:spPr>
          <a:xfrm>
            <a:off x="3344562" y="4281616"/>
            <a:ext cx="807311" cy="3583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483" h="358346">
                <a:moveTo>
                  <a:pt x="0" y="352168"/>
                </a:moveTo>
                <a:lnTo>
                  <a:pt x="188441" y="2"/>
                </a:lnTo>
                <a:lnTo>
                  <a:pt x="605483" y="0"/>
                </a:lnTo>
                <a:lnTo>
                  <a:pt x="454112" y="358346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4"/>
          <p:cNvSpPr/>
          <p:nvPr/>
        </p:nvSpPr>
        <p:spPr>
          <a:xfrm>
            <a:off x="4160107" y="4281616"/>
            <a:ext cx="749645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2234" h="352168">
                <a:moveTo>
                  <a:pt x="0" y="352168"/>
                </a:moveTo>
                <a:lnTo>
                  <a:pt x="132836" y="12359"/>
                </a:lnTo>
                <a:lnTo>
                  <a:pt x="562234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5000365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4"/>
          <p:cNvSpPr/>
          <p:nvPr/>
        </p:nvSpPr>
        <p:spPr>
          <a:xfrm>
            <a:off x="2902605" y="3866412"/>
            <a:ext cx="762667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000" h="284746">
                <a:moveTo>
                  <a:pt x="0" y="276034"/>
                </a:moveTo>
                <a:lnTo>
                  <a:pt x="207774" y="284"/>
                </a:lnTo>
                <a:lnTo>
                  <a:pt x="572000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4"/>
          <p:cNvSpPr/>
          <p:nvPr/>
        </p:nvSpPr>
        <p:spPr>
          <a:xfrm>
            <a:off x="3644237" y="3862199"/>
            <a:ext cx="717720" cy="2889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290" h="288959">
                <a:moveTo>
                  <a:pt x="0" y="280247"/>
                </a:moveTo>
                <a:lnTo>
                  <a:pt x="161423" y="8711"/>
                </a:lnTo>
                <a:lnTo>
                  <a:pt x="538290" y="0"/>
                </a:lnTo>
                <a:lnTo>
                  <a:pt x="419547" y="288959"/>
                </a:lnTo>
                <a:lnTo>
                  <a:pt x="0" y="28024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4"/>
          <p:cNvSpPr/>
          <p:nvPr/>
        </p:nvSpPr>
        <p:spPr>
          <a:xfrm>
            <a:off x="4385812" y="3870910"/>
            <a:ext cx="654875" cy="28024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1156" h="280248">
                <a:moveTo>
                  <a:pt x="0" y="271536"/>
                </a:moveTo>
                <a:lnTo>
                  <a:pt x="109576" y="0"/>
                </a:lnTo>
                <a:lnTo>
                  <a:pt x="491156" y="715"/>
                </a:lnTo>
                <a:lnTo>
                  <a:pt x="419547" y="280248"/>
                </a:lnTo>
                <a:lnTo>
                  <a:pt x="0" y="27153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4"/>
          <p:cNvSpPr/>
          <p:nvPr/>
        </p:nvSpPr>
        <p:spPr>
          <a:xfrm>
            <a:off x="5127388" y="3871626"/>
            <a:ext cx="610883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4"/>
          <p:cNvSpPr/>
          <p:nvPr/>
        </p:nvSpPr>
        <p:spPr>
          <a:xfrm>
            <a:off x="3252623" y="3526161"/>
            <a:ext cx="688587" cy="2335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440" h="233559">
                <a:moveTo>
                  <a:pt x="0" y="224847"/>
                </a:moveTo>
                <a:lnTo>
                  <a:pt x="147769" y="4497"/>
                </a:lnTo>
                <a:lnTo>
                  <a:pt x="516440" y="0"/>
                </a:lnTo>
                <a:lnTo>
                  <a:pt x="381969" y="233559"/>
                </a:lnTo>
                <a:lnTo>
                  <a:pt x="0" y="22484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4"/>
          <p:cNvSpPr/>
          <p:nvPr/>
        </p:nvSpPr>
        <p:spPr>
          <a:xfrm>
            <a:off x="3916503" y="3532425"/>
            <a:ext cx="634307" cy="22797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730" h="227979">
                <a:moveTo>
                  <a:pt x="0" y="227979"/>
                </a:moveTo>
                <a:lnTo>
                  <a:pt x="119586" y="1365"/>
                </a:lnTo>
                <a:lnTo>
                  <a:pt x="475730" y="0"/>
                </a:lnTo>
                <a:lnTo>
                  <a:pt x="375706" y="227296"/>
                </a:lnTo>
                <a:lnTo>
                  <a:pt x="0" y="227979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4"/>
          <p:cNvSpPr/>
          <p:nvPr/>
        </p:nvSpPr>
        <p:spPr>
          <a:xfrm>
            <a:off x="3524021" y="3247456"/>
            <a:ext cx="617609" cy="19598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207" h="195982">
                <a:moveTo>
                  <a:pt x="0" y="187270"/>
                </a:moveTo>
                <a:lnTo>
                  <a:pt x="132112" y="7630"/>
                </a:lnTo>
                <a:lnTo>
                  <a:pt x="463207" y="0"/>
                </a:lnTo>
                <a:lnTo>
                  <a:pt x="353785" y="195982"/>
                </a:lnTo>
                <a:lnTo>
                  <a:pt x="0" y="18727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4"/>
          <p:cNvSpPr/>
          <p:nvPr/>
        </p:nvSpPr>
        <p:spPr>
          <a:xfrm>
            <a:off x="4116919" y="3244324"/>
            <a:ext cx="580032" cy="1991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024" h="199114">
                <a:moveTo>
                  <a:pt x="0" y="190402"/>
                </a:moveTo>
                <a:lnTo>
                  <a:pt x="107060" y="4499"/>
                </a:lnTo>
                <a:lnTo>
                  <a:pt x="435024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4"/>
          <p:cNvSpPr/>
          <p:nvPr/>
        </p:nvSpPr>
        <p:spPr>
          <a:xfrm>
            <a:off x="3757841" y="3018855"/>
            <a:ext cx="538276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707" h="159086">
                <a:moveTo>
                  <a:pt x="0" y="159086"/>
                </a:moveTo>
                <a:lnTo>
                  <a:pt x="100797" y="4498"/>
                </a:lnTo>
                <a:lnTo>
                  <a:pt x="403707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4"/>
          <p:cNvSpPr/>
          <p:nvPr/>
        </p:nvSpPr>
        <p:spPr>
          <a:xfrm>
            <a:off x="4308985" y="3020221"/>
            <a:ext cx="509048" cy="15772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786" h="157720">
                <a:moveTo>
                  <a:pt x="0" y="157720"/>
                </a:moveTo>
                <a:lnTo>
                  <a:pt x="75745" y="0"/>
                </a:lnTo>
                <a:lnTo>
                  <a:pt x="381786" y="1766"/>
                </a:lnTo>
                <a:lnTo>
                  <a:pt x="313076" y="157037"/>
                </a:lnTo>
                <a:lnTo>
                  <a:pt x="0" y="15772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4"/>
          <p:cNvSpPr/>
          <p:nvPr/>
        </p:nvSpPr>
        <p:spPr>
          <a:xfrm>
            <a:off x="4855954" y="3018855"/>
            <a:ext cx="467295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4"/>
          <p:cNvSpPr/>
          <p:nvPr/>
        </p:nvSpPr>
        <p:spPr>
          <a:xfrm>
            <a:off x="5398747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4"/>
          <p:cNvSpPr/>
          <p:nvPr/>
        </p:nvSpPr>
        <p:spPr>
          <a:xfrm>
            <a:off x="3949905" y="2821573"/>
            <a:ext cx="492348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261" h="133351">
                <a:moveTo>
                  <a:pt x="0" y="130902"/>
                </a:moveTo>
                <a:lnTo>
                  <a:pt x="91402" y="4498"/>
                </a:lnTo>
                <a:lnTo>
                  <a:pt x="36926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平行四边形 4"/>
          <p:cNvSpPr/>
          <p:nvPr/>
        </p:nvSpPr>
        <p:spPr>
          <a:xfrm>
            <a:off x="4450946" y="2821573"/>
            <a:ext cx="463121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341" h="133351">
                <a:moveTo>
                  <a:pt x="0" y="130902"/>
                </a:moveTo>
                <a:lnTo>
                  <a:pt x="72613" y="1367"/>
                </a:lnTo>
                <a:lnTo>
                  <a:pt x="34734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平行四边形 4"/>
          <p:cNvSpPr/>
          <p:nvPr/>
        </p:nvSpPr>
        <p:spPr>
          <a:xfrm>
            <a:off x="4968689" y="2821573"/>
            <a:ext cx="413017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平行四边形 4"/>
          <p:cNvSpPr/>
          <p:nvPr/>
        </p:nvSpPr>
        <p:spPr>
          <a:xfrm>
            <a:off x="5461379" y="2821573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平行四边形 4"/>
          <p:cNvSpPr/>
          <p:nvPr/>
        </p:nvSpPr>
        <p:spPr>
          <a:xfrm>
            <a:off x="4378529" y="2375234"/>
            <a:ext cx="387396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648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23885"/>
              <a:gd name="connsiteY0" fmla="*/ 86933 h 90883"/>
              <a:gd name="connsiteX1" fmla="*/ 57672 w 323885"/>
              <a:gd name="connsiteY1" fmla="*/ 0 h 90883"/>
              <a:gd name="connsiteX2" fmla="*/ 323885 w 323885"/>
              <a:gd name="connsiteY2" fmla="*/ 3266 h 90883"/>
              <a:gd name="connsiteX3" fmla="*/ 236648 w 323885"/>
              <a:gd name="connsiteY3" fmla="*/ 90883 h 90883"/>
              <a:gd name="connsiteX4" fmla="*/ 0 w 323885"/>
              <a:gd name="connsiteY4" fmla="*/ 86933 h 90883"/>
              <a:gd name="connsiteX0" fmla="*/ 0 w 290547"/>
              <a:gd name="connsiteY0" fmla="*/ 86933 h 90883"/>
              <a:gd name="connsiteX1" fmla="*/ 57672 w 290547"/>
              <a:gd name="connsiteY1" fmla="*/ 0 h 90883"/>
              <a:gd name="connsiteX2" fmla="*/ 290547 w 290547"/>
              <a:gd name="connsiteY2" fmla="*/ 3266 h 90883"/>
              <a:gd name="connsiteX3" fmla="*/ 236648 w 290547"/>
              <a:gd name="connsiteY3" fmla="*/ 90883 h 90883"/>
              <a:gd name="connsiteX4" fmla="*/ 0 w 290547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547" h="90883">
                <a:moveTo>
                  <a:pt x="0" y="86933"/>
                </a:moveTo>
                <a:lnTo>
                  <a:pt x="57672" y="0"/>
                </a:lnTo>
                <a:lnTo>
                  <a:pt x="290547" y="3266"/>
                </a:lnTo>
                <a:lnTo>
                  <a:pt x="236648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平行四边形 4"/>
          <p:cNvSpPr/>
          <p:nvPr/>
        </p:nvSpPr>
        <p:spPr>
          <a:xfrm>
            <a:off x="4775403" y="2372852"/>
            <a:ext cx="377872" cy="9326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9314 h 93264"/>
              <a:gd name="connsiteX1" fmla="*/ 55291 w 331029"/>
              <a:gd name="connsiteY1" fmla="*/ 0 h 93264"/>
              <a:gd name="connsiteX2" fmla="*/ 331029 w 331029"/>
              <a:gd name="connsiteY2" fmla="*/ 5647 h 93264"/>
              <a:gd name="connsiteX3" fmla="*/ 243792 w 331029"/>
              <a:gd name="connsiteY3" fmla="*/ 93264 h 93264"/>
              <a:gd name="connsiteX4" fmla="*/ 0 w 331029"/>
              <a:gd name="connsiteY4" fmla="*/ 89314 h 93264"/>
              <a:gd name="connsiteX0" fmla="*/ 0 w 283404"/>
              <a:gd name="connsiteY0" fmla="*/ 89314 h 93264"/>
              <a:gd name="connsiteX1" fmla="*/ 55291 w 283404"/>
              <a:gd name="connsiteY1" fmla="*/ 0 h 93264"/>
              <a:gd name="connsiteX2" fmla="*/ 283404 w 283404"/>
              <a:gd name="connsiteY2" fmla="*/ 5647 h 93264"/>
              <a:gd name="connsiteX3" fmla="*/ 243792 w 283404"/>
              <a:gd name="connsiteY3" fmla="*/ 93264 h 93264"/>
              <a:gd name="connsiteX4" fmla="*/ 0 w 283404"/>
              <a:gd name="connsiteY4" fmla="*/ 89314 h 9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93264">
                <a:moveTo>
                  <a:pt x="0" y="89314"/>
                </a:moveTo>
                <a:lnTo>
                  <a:pt x="55291" y="0"/>
                </a:lnTo>
                <a:lnTo>
                  <a:pt x="283404" y="5647"/>
                </a:lnTo>
                <a:lnTo>
                  <a:pt x="243792" y="93264"/>
                </a:lnTo>
                <a:lnTo>
                  <a:pt x="0" y="89314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平行四边形 4"/>
          <p:cNvSpPr/>
          <p:nvPr/>
        </p:nvSpPr>
        <p:spPr>
          <a:xfrm>
            <a:off x="5181803" y="2378500"/>
            <a:ext cx="361997" cy="8761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3667 h 87617"/>
              <a:gd name="connsiteX1" fmla="*/ 31478 w 331029"/>
              <a:gd name="connsiteY1" fmla="*/ 1497 h 87617"/>
              <a:gd name="connsiteX2" fmla="*/ 331029 w 331029"/>
              <a:gd name="connsiteY2" fmla="*/ 0 h 87617"/>
              <a:gd name="connsiteX3" fmla="*/ 243792 w 331029"/>
              <a:gd name="connsiteY3" fmla="*/ 87617 h 87617"/>
              <a:gd name="connsiteX4" fmla="*/ 0 w 331029"/>
              <a:gd name="connsiteY4" fmla="*/ 83667 h 87617"/>
              <a:gd name="connsiteX0" fmla="*/ 0 w 271498"/>
              <a:gd name="connsiteY0" fmla="*/ 83667 h 87617"/>
              <a:gd name="connsiteX1" fmla="*/ 31478 w 271498"/>
              <a:gd name="connsiteY1" fmla="*/ 1497 h 87617"/>
              <a:gd name="connsiteX2" fmla="*/ 271498 w 271498"/>
              <a:gd name="connsiteY2" fmla="*/ 0 h 87617"/>
              <a:gd name="connsiteX3" fmla="*/ 243792 w 271498"/>
              <a:gd name="connsiteY3" fmla="*/ 87617 h 87617"/>
              <a:gd name="connsiteX4" fmla="*/ 0 w 271498"/>
              <a:gd name="connsiteY4" fmla="*/ 83667 h 8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8" h="87617">
                <a:moveTo>
                  <a:pt x="0" y="83667"/>
                </a:moveTo>
                <a:lnTo>
                  <a:pt x="31478" y="1497"/>
                </a:lnTo>
                <a:lnTo>
                  <a:pt x="271498" y="0"/>
                </a:lnTo>
                <a:lnTo>
                  <a:pt x="243792" y="87617"/>
                </a:lnTo>
                <a:lnTo>
                  <a:pt x="0" y="8366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4"/>
          <p:cNvSpPr/>
          <p:nvPr/>
        </p:nvSpPr>
        <p:spPr>
          <a:xfrm>
            <a:off x="5585028" y="2375234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平行四边形 4"/>
          <p:cNvSpPr/>
          <p:nvPr/>
        </p:nvSpPr>
        <p:spPr>
          <a:xfrm>
            <a:off x="4480126" y="2268076"/>
            <a:ext cx="365172" cy="742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879" h="74214">
                <a:moveTo>
                  <a:pt x="0" y="72645"/>
                </a:moveTo>
                <a:lnTo>
                  <a:pt x="52908" y="0"/>
                </a:lnTo>
                <a:lnTo>
                  <a:pt x="273879" y="884"/>
                </a:lnTo>
                <a:lnTo>
                  <a:pt x="229505" y="74214"/>
                </a:lnTo>
                <a:lnTo>
                  <a:pt x="0" y="72645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4"/>
          <p:cNvSpPr/>
          <p:nvPr/>
        </p:nvSpPr>
        <p:spPr>
          <a:xfrm>
            <a:off x="4864301" y="2265695"/>
            <a:ext cx="349297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973" h="76595">
                <a:moveTo>
                  <a:pt x="0" y="75026"/>
                </a:moveTo>
                <a:lnTo>
                  <a:pt x="33858" y="0"/>
                </a:lnTo>
                <a:lnTo>
                  <a:pt x="261973" y="884"/>
                </a:lnTo>
                <a:lnTo>
                  <a:pt x="229505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平行四边形 4"/>
          <p:cNvSpPr/>
          <p:nvPr/>
        </p:nvSpPr>
        <p:spPr>
          <a:xfrm>
            <a:off x="5248475" y="2265695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平行四边形 4"/>
          <p:cNvSpPr/>
          <p:nvPr/>
        </p:nvSpPr>
        <p:spPr>
          <a:xfrm>
            <a:off x="5623126" y="2265695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平行四边形 4"/>
          <p:cNvSpPr/>
          <p:nvPr/>
        </p:nvSpPr>
        <p:spPr>
          <a:xfrm flipH="1">
            <a:off x="8932895" y="4269261"/>
            <a:ext cx="864975" cy="37070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31" h="370701">
                <a:moveTo>
                  <a:pt x="0" y="364523"/>
                </a:moveTo>
                <a:lnTo>
                  <a:pt x="237868" y="0"/>
                </a:lnTo>
                <a:lnTo>
                  <a:pt x="648731" y="18534"/>
                </a:lnTo>
                <a:lnTo>
                  <a:pt x="454112" y="370701"/>
                </a:lnTo>
                <a:lnTo>
                  <a:pt x="0" y="36452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平行四边形 4"/>
          <p:cNvSpPr/>
          <p:nvPr/>
        </p:nvSpPr>
        <p:spPr>
          <a:xfrm flipH="1">
            <a:off x="8158538" y="4281616"/>
            <a:ext cx="807311" cy="3583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483" h="358346">
                <a:moveTo>
                  <a:pt x="0" y="352168"/>
                </a:moveTo>
                <a:lnTo>
                  <a:pt x="188441" y="2"/>
                </a:lnTo>
                <a:lnTo>
                  <a:pt x="605483" y="0"/>
                </a:lnTo>
                <a:lnTo>
                  <a:pt x="454112" y="358346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平行四边形 4"/>
          <p:cNvSpPr/>
          <p:nvPr/>
        </p:nvSpPr>
        <p:spPr>
          <a:xfrm flipH="1">
            <a:off x="7400657" y="4281616"/>
            <a:ext cx="749645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2234" h="352168">
                <a:moveTo>
                  <a:pt x="0" y="352168"/>
                </a:moveTo>
                <a:lnTo>
                  <a:pt x="132836" y="12359"/>
                </a:lnTo>
                <a:lnTo>
                  <a:pt x="562234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平行四边形 4"/>
          <p:cNvSpPr/>
          <p:nvPr/>
        </p:nvSpPr>
        <p:spPr>
          <a:xfrm flipH="1">
            <a:off x="6642777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平行四边形 4"/>
          <p:cNvSpPr/>
          <p:nvPr/>
        </p:nvSpPr>
        <p:spPr>
          <a:xfrm flipH="1">
            <a:off x="8645137" y="3866412"/>
            <a:ext cx="762667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000" h="284746">
                <a:moveTo>
                  <a:pt x="0" y="276034"/>
                </a:moveTo>
                <a:lnTo>
                  <a:pt x="207774" y="284"/>
                </a:lnTo>
                <a:lnTo>
                  <a:pt x="572000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4"/>
          <p:cNvSpPr/>
          <p:nvPr/>
        </p:nvSpPr>
        <p:spPr>
          <a:xfrm flipH="1">
            <a:off x="7948452" y="3862199"/>
            <a:ext cx="717720" cy="2889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290" h="288959">
                <a:moveTo>
                  <a:pt x="0" y="280247"/>
                </a:moveTo>
                <a:lnTo>
                  <a:pt x="161423" y="8711"/>
                </a:lnTo>
                <a:lnTo>
                  <a:pt x="538290" y="0"/>
                </a:lnTo>
                <a:lnTo>
                  <a:pt x="419547" y="288959"/>
                </a:lnTo>
                <a:lnTo>
                  <a:pt x="0" y="28024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平行四边形 4"/>
          <p:cNvSpPr/>
          <p:nvPr/>
        </p:nvSpPr>
        <p:spPr>
          <a:xfrm flipH="1">
            <a:off x="7269723" y="3870910"/>
            <a:ext cx="654875" cy="28024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1156" h="280248">
                <a:moveTo>
                  <a:pt x="0" y="271536"/>
                </a:moveTo>
                <a:lnTo>
                  <a:pt x="109576" y="0"/>
                </a:lnTo>
                <a:lnTo>
                  <a:pt x="491156" y="715"/>
                </a:lnTo>
                <a:lnTo>
                  <a:pt x="419547" y="280248"/>
                </a:lnTo>
                <a:lnTo>
                  <a:pt x="0" y="27153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平行四边形 4"/>
          <p:cNvSpPr/>
          <p:nvPr/>
        </p:nvSpPr>
        <p:spPr>
          <a:xfrm flipH="1">
            <a:off x="6572139" y="3871626"/>
            <a:ext cx="610883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平行四边形 4"/>
          <p:cNvSpPr/>
          <p:nvPr/>
        </p:nvSpPr>
        <p:spPr>
          <a:xfrm flipH="1">
            <a:off x="8014294" y="3018855"/>
            <a:ext cx="538276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707" h="159086">
                <a:moveTo>
                  <a:pt x="0" y="159086"/>
                </a:moveTo>
                <a:lnTo>
                  <a:pt x="100797" y="4498"/>
                </a:lnTo>
                <a:lnTo>
                  <a:pt x="403707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平行四边形 4"/>
          <p:cNvSpPr/>
          <p:nvPr/>
        </p:nvSpPr>
        <p:spPr>
          <a:xfrm flipH="1">
            <a:off x="7492376" y="3020221"/>
            <a:ext cx="509048" cy="15772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786" h="157720">
                <a:moveTo>
                  <a:pt x="0" y="157720"/>
                </a:moveTo>
                <a:lnTo>
                  <a:pt x="75745" y="0"/>
                </a:lnTo>
                <a:lnTo>
                  <a:pt x="381786" y="1766"/>
                </a:lnTo>
                <a:lnTo>
                  <a:pt x="313076" y="157037"/>
                </a:lnTo>
                <a:lnTo>
                  <a:pt x="0" y="15772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平行四边形 4"/>
          <p:cNvSpPr/>
          <p:nvPr/>
        </p:nvSpPr>
        <p:spPr>
          <a:xfrm flipH="1">
            <a:off x="6987162" y="3018855"/>
            <a:ext cx="467295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平行四边形 4"/>
          <p:cNvSpPr/>
          <p:nvPr/>
        </p:nvSpPr>
        <p:spPr>
          <a:xfrm flipH="1">
            <a:off x="6465244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平行四边形 4"/>
          <p:cNvSpPr/>
          <p:nvPr/>
        </p:nvSpPr>
        <p:spPr>
          <a:xfrm flipH="1">
            <a:off x="7868158" y="2821573"/>
            <a:ext cx="492348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261" h="133351">
                <a:moveTo>
                  <a:pt x="0" y="130902"/>
                </a:moveTo>
                <a:lnTo>
                  <a:pt x="91402" y="4498"/>
                </a:lnTo>
                <a:lnTo>
                  <a:pt x="36926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平行四边形 4"/>
          <p:cNvSpPr/>
          <p:nvPr/>
        </p:nvSpPr>
        <p:spPr>
          <a:xfrm flipH="1">
            <a:off x="7396344" y="2821573"/>
            <a:ext cx="463121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341" h="133351">
                <a:moveTo>
                  <a:pt x="0" y="130902"/>
                </a:moveTo>
                <a:lnTo>
                  <a:pt x="72613" y="1367"/>
                </a:lnTo>
                <a:lnTo>
                  <a:pt x="34734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平行四边形 4"/>
          <p:cNvSpPr/>
          <p:nvPr/>
        </p:nvSpPr>
        <p:spPr>
          <a:xfrm flipH="1">
            <a:off x="6928705" y="2821573"/>
            <a:ext cx="413017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平行四边形 4"/>
          <p:cNvSpPr/>
          <p:nvPr/>
        </p:nvSpPr>
        <p:spPr>
          <a:xfrm flipH="1">
            <a:off x="6452715" y="2821573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平行四边形 4"/>
          <p:cNvSpPr/>
          <p:nvPr/>
        </p:nvSpPr>
        <p:spPr>
          <a:xfrm flipH="1">
            <a:off x="7747075" y="2655605"/>
            <a:ext cx="442243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682" h="117693">
                <a:moveTo>
                  <a:pt x="0" y="108981"/>
                </a:moveTo>
                <a:lnTo>
                  <a:pt x="75745" y="4497"/>
                </a:lnTo>
                <a:lnTo>
                  <a:pt x="331682" y="0"/>
                </a:lnTo>
                <a:lnTo>
                  <a:pt x="259842" y="117693"/>
                </a:lnTo>
                <a:lnTo>
                  <a:pt x="0" y="10898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平行四边形 4"/>
          <p:cNvSpPr/>
          <p:nvPr/>
        </p:nvSpPr>
        <p:spPr>
          <a:xfrm flipH="1">
            <a:off x="7312839" y="2655604"/>
            <a:ext cx="413016" cy="11456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2" h="114562">
                <a:moveTo>
                  <a:pt x="0" y="108981"/>
                </a:moveTo>
                <a:lnTo>
                  <a:pt x="56956" y="1366"/>
                </a:lnTo>
                <a:lnTo>
                  <a:pt x="309762" y="0"/>
                </a:lnTo>
                <a:lnTo>
                  <a:pt x="266105" y="114562"/>
                </a:lnTo>
                <a:lnTo>
                  <a:pt x="0" y="10898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平行四边形 4"/>
          <p:cNvSpPr/>
          <p:nvPr/>
        </p:nvSpPr>
        <p:spPr>
          <a:xfrm flipH="1">
            <a:off x="7630205" y="2508582"/>
            <a:ext cx="431848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平行四边形 4"/>
          <p:cNvSpPr/>
          <p:nvPr/>
        </p:nvSpPr>
        <p:spPr>
          <a:xfrm flipH="1">
            <a:off x="7220632" y="2506201"/>
            <a:ext cx="403272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454" h="100409">
                <a:moveTo>
                  <a:pt x="0" y="98840"/>
                </a:moveTo>
                <a:lnTo>
                  <a:pt x="60054" y="0"/>
                </a:lnTo>
                <a:lnTo>
                  <a:pt x="302454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平行四边形 4"/>
          <p:cNvSpPr/>
          <p:nvPr/>
        </p:nvSpPr>
        <p:spPr>
          <a:xfrm flipH="1">
            <a:off x="7544486" y="2375234"/>
            <a:ext cx="387396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648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23885"/>
              <a:gd name="connsiteY0" fmla="*/ 86933 h 90883"/>
              <a:gd name="connsiteX1" fmla="*/ 57672 w 323885"/>
              <a:gd name="connsiteY1" fmla="*/ 0 h 90883"/>
              <a:gd name="connsiteX2" fmla="*/ 323885 w 323885"/>
              <a:gd name="connsiteY2" fmla="*/ 3266 h 90883"/>
              <a:gd name="connsiteX3" fmla="*/ 236648 w 323885"/>
              <a:gd name="connsiteY3" fmla="*/ 90883 h 90883"/>
              <a:gd name="connsiteX4" fmla="*/ 0 w 323885"/>
              <a:gd name="connsiteY4" fmla="*/ 86933 h 90883"/>
              <a:gd name="connsiteX0" fmla="*/ 0 w 290547"/>
              <a:gd name="connsiteY0" fmla="*/ 86933 h 90883"/>
              <a:gd name="connsiteX1" fmla="*/ 57672 w 290547"/>
              <a:gd name="connsiteY1" fmla="*/ 0 h 90883"/>
              <a:gd name="connsiteX2" fmla="*/ 290547 w 290547"/>
              <a:gd name="connsiteY2" fmla="*/ 3266 h 90883"/>
              <a:gd name="connsiteX3" fmla="*/ 236648 w 290547"/>
              <a:gd name="connsiteY3" fmla="*/ 90883 h 90883"/>
              <a:gd name="connsiteX4" fmla="*/ 0 w 290547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547" h="90883">
                <a:moveTo>
                  <a:pt x="0" y="86933"/>
                </a:moveTo>
                <a:lnTo>
                  <a:pt x="57672" y="0"/>
                </a:lnTo>
                <a:lnTo>
                  <a:pt x="290547" y="3266"/>
                </a:lnTo>
                <a:lnTo>
                  <a:pt x="236648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平行四边形 4"/>
          <p:cNvSpPr/>
          <p:nvPr/>
        </p:nvSpPr>
        <p:spPr>
          <a:xfrm flipH="1">
            <a:off x="7157135" y="2372852"/>
            <a:ext cx="377872" cy="9326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9314 h 93264"/>
              <a:gd name="connsiteX1" fmla="*/ 55291 w 331029"/>
              <a:gd name="connsiteY1" fmla="*/ 0 h 93264"/>
              <a:gd name="connsiteX2" fmla="*/ 331029 w 331029"/>
              <a:gd name="connsiteY2" fmla="*/ 5647 h 93264"/>
              <a:gd name="connsiteX3" fmla="*/ 243792 w 331029"/>
              <a:gd name="connsiteY3" fmla="*/ 93264 h 93264"/>
              <a:gd name="connsiteX4" fmla="*/ 0 w 331029"/>
              <a:gd name="connsiteY4" fmla="*/ 89314 h 93264"/>
              <a:gd name="connsiteX0" fmla="*/ 0 w 283404"/>
              <a:gd name="connsiteY0" fmla="*/ 89314 h 93264"/>
              <a:gd name="connsiteX1" fmla="*/ 55291 w 283404"/>
              <a:gd name="connsiteY1" fmla="*/ 0 h 93264"/>
              <a:gd name="connsiteX2" fmla="*/ 283404 w 283404"/>
              <a:gd name="connsiteY2" fmla="*/ 5647 h 93264"/>
              <a:gd name="connsiteX3" fmla="*/ 243792 w 283404"/>
              <a:gd name="connsiteY3" fmla="*/ 93264 h 93264"/>
              <a:gd name="connsiteX4" fmla="*/ 0 w 283404"/>
              <a:gd name="connsiteY4" fmla="*/ 89314 h 9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93264">
                <a:moveTo>
                  <a:pt x="0" y="89314"/>
                </a:moveTo>
                <a:lnTo>
                  <a:pt x="55291" y="0"/>
                </a:lnTo>
                <a:lnTo>
                  <a:pt x="283404" y="5647"/>
                </a:lnTo>
                <a:lnTo>
                  <a:pt x="243792" y="93264"/>
                </a:lnTo>
                <a:lnTo>
                  <a:pt x="0" y="89314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平行四边形 4"/>
          <p:cNvSpPr/>
          <p:nvPr/>
        </p:nvSpPr>
        <p:spPr>
          <a:xfrm flipH="1">
            <a:off x="6766610" y="2378500"/>
            <a:ext cx="361997" cy="8761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3667 h 87617"/>
              <a:gd name="connsiteX1" fmla="*/ 31478 w 331029"/>
              <a:gd name="connsiteY1" fmla="*/ 1497 h 87617"/>
              <a:gd name="connsiteX2" fmla="*/ 331029 w 331029"/>
              <a:gd name="connsiteY2" fmla="*/ 0 h 87617"/>
              <a:gd name="connsiteX3" fmla="*/ 243792 w 331029"/>
              <a:gd name="connsiteY3" fmla="*/ 87617 h 87617"/>
              <a:gd name="connsiteX4" fmla="*/ 0 w 331029"/>
              <a:gd name="connsiteY4" fmla="*/ 83667 h 87617"/>
              <a:gd name="connsiteX0" fmla="*/ 0 w 271498"/>
              <a:gd name="connsiteY0" fmla="*/ 83667 h 87617"/>
              <a:gd name="connsiteX1" fmla="*/ 31478 w 271498"/>
              <a:gd name="connsiteY1" fmla="*/ 1497 h 87617"/>
              <a:gd name="connsiteX2" fmla="*/ 271498 w 271498"/>
              <a:gd name="connsiteY2" fmla="*/ 0 h 87617"/>
              <a:gd name="connsiteX3" fmla="*/ 243792 w 271498"/>
              <a:gd name="connsiteY3" fmla="*/ 87617 h 87617"/>
              <a:gd name="connsiteX4" fmla="*/ 0 w 271498"/>
              <a:gd name="connsiteY4" fmla="*/ 83667 h 8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8" h="87617">
                <a:moveTo>
                  <a:pt x="0" y="83667"/>
                </a:moveTo>
                <a:lnTo>
                  <a:pt x="31478" y="1497"/>
                </a:lnTo>
                <a:lnTo>
                  <a:pt x="271498" y="0"/>
                </a:lnTo>
                <a:lnTo>
                  <a:pt x="243792" y="87617"/>
                </a:lnTo>
                <a:lnTo>
                  <a:pt x="0" y="8366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平行四边形 4"/>
          <p:cNvSpPr/>
          <p:nvPr/>
        </p:nvSpPr>
        <p:spPr>
          <a:xfrm flipH="1">
            <a:off x="6388784" y="2375234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平行四边形 4"/>
          <p:cNvSpPr/>
          <p:nvPr/>
        </p:nvSpPr>
        <p:spPr>
          <a:xfrm flipH="1">
            <a:off x="7465113" y="2268076"/>
            <a:ext cx="365172" cy="742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879" h="74214">
                <a:moveTo>
                  <a:pt x="0" y="72645"/>
                </a:moveTo>
                <a:lnTo>
                  <a:pt x="52908" y="0"/>
                </a:lnTo>
                <a:lnTo>
                  <a:pt x="273879" y="884"/>
                </a:lnTo>
                <a:lnTo>
                  <a:pt x="229505" y="74214"/>
                </a:lnTo>
                <a:lnTo>
                  <a:pt x="0" y="72645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平行四边形 4"/>
          <p:cNvSpPr/>
          <p:nvPr/>
        </p:nvSpPr>
        <p:spPr>
          <a:xfrm flipH="1">
            <a:off x="7096813" y="2265695"/>
            <a:ext cx="349297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973" h="76595">
                <a:moveTo>
                  <a:pt x="0" y="75026"/>
                </a:moveTo>
                <a:lnTo>
                  <a:pt x="33858" y="0"/>
                </a:lnTo>
                <a:lnTo>
                  <a:pt x="261973" y="884"/>
                </a:lnTo>
                <a:lnTo>
                  <a:pt x="229505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平行四边形 4"/>
          <p:cNvSpPr/>
          <p:nvPr/>
        </p:nvSpPr>
        <p:spPr>
          <a:xfrm flipH="1">
            <a:off x="6750737" y="2265695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平行四边形 4"/>
          <p:cNvSpPr/>
          <p:nvPr/>
        </p:nvSpPr>
        <p:spPr>
          <a:xfrm flipH="1">
            <a:off x="6376086" y="2265695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平行四边形 4"/>
          <p:cNvSpPr/>
          <p:nvPr/>
        </p:nvSpPr>
        <p:spPr>
          <a:xfrm>
            <a:off x="5825866" y="4281616"/>
            <a:ext cx="654309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500450"/>
              <a:gd name="connsiteY0" fmla="*/ 352168 h 352168"/>
              <a:gd name="connsiteX1" fmla="*/ 20532 w 500450"/>
              <a:gd name="connsiteY1" fmla="*/ 2383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478826"/>
              <a:gd name="connsiteY0" fmla="*/ 352168 h 352168"/>
              <a:gd name="connsiteX1" fmla="*/ 20532 w 478826"/>
              <a:gd name="connsiteY1" fmla="*/ 2383 h 352168"/>
              <a:gd name="connsiteX2" fmla="*/ 469494 w 478826"/>
              <a:gd name="connsiteY2" fmla="*/ 0 h 352168"/>
              <a:gd name="connsiteX3" fmla="*/ 478826 w 478826"/>
              <a:gd name="connsiteY3" fmla="*/ 352168 h 352168"/>
              <a:gd name="connsiteX4" fmla="*/ 0 w 478826"/>
              <a:gd name="connsiteY4" fmla="*/ 352168 h 352168"/>
              <a:gd name="connsiteX0" fmla="*/ 0 w 490732"/>
              <a:gd name="connsiteY0" fmla="*/ 352168 h 352168"/>
              <a:gd name="connsiteX1" fmla="*/ 20532 w 490732"/>
              <a:gd name="connsiteY1" fmla="*/ 2383 h 352168"/>
              <a:gd name="connsiteX2" fmla="*/ 469494 w 490732"/>
              <a:gd name="connsiteY2" fmla="*/ 0 h 352168"/>
              <a:gd name="connsiteX3" fmla="*/ 490732 w 490732"/>
              <a:gd name="connsiteY3" fmla="*/ 352168 h 352168"/>
              <a:gd name="connsiteX4" fmla="*/ 0 w 490732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0732" h="352168">
                <a:moveTo>
                  <a:pt x="0" y="352168"/>
                </a:moveTo>
                <a:lnTo>
                  <a:pt x="20532" y="2383"/>
                </a:lnTo>
                <a:lnTo>
                  <a:pt x="469494" y="0"/>
                </a:lnTo>
                <a:lnTo>
                  <a:pt x="490732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平行四边形 4"/>
          <p:cNvSpPr/>
          <p:nvPr/>
        </p:nvSpPr>
        <p:spPr>
          <a:xfrm>
            <a:off x="5863989" y="3862100"/>
            <a:ext cx="584796" cy="28905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  <a:gd name="connsiteX0" fmla="*/ 0 w 458162"/>
              <a:gd name="connsiteY0" fmla="*/ 273967 h 282679"/>
              <a:gd name="connsiteX1" fmla="*/ 21813 w 458162"/>
              <a:gd name="connsiteY1" fmla="*/ 0 h 282679"/>
              <a:gd name="connsiteX2" fmla="*/ 458162 w 458162"/>
              <a:gd name="connsiteY2" fmla="*/ 3146 h 282679"/>
              <a:gd name="connsiteX3" fmla="*/ 419547 w 458162"/>
              <a:gd name="connsiteY3" fmla="*/ 282679 h 282679"/>
              <a:gd name="connsiteX4" fmla="*/ 0 w 458162"/>
              <a:gd name="connsiteY4" fmla="*/ 273967 h 282679"/>
              <a:gd name="connsiteX0" fmla="*/ 0 w 424824"/>
              <a:gd name="connsiteY0" fmla="*/ 280346 h 289058"/>
              <a:gd name="connsiteX1" fmla="*/ 21813 w 424824"/>
              <a:gd name="connsiteY1" fmla="*/ 6379 h 289058"/>
              <a:gd name="connsiteX2" fmla="*/ 424824 w 424824"/>
              <a:gd name="connsiteY2" fmla="*/ 0 h 289058"/>
              <a:gd name="connsiteX3" fmla="*/ 419547 w 424824"/>
              <a:gd name="connsiteY3" fmla="*/ 289058 h 289058"/>
              <a:gd name="connsiteX4" fmla="*/ 0 w 424824"/>
              <a:gd name="connsiteY4" fmla="*/ 280346 h 289058"/>
              <a:gd name="connsiteX0" fmla="*/ 0 w 438597"/>
              <a:gd name="connsiteY0" fmla="*/ 280346 h 289058"/>
              <a:gd name="connsiteX1" fmla="*/ 21813 w 438597"/>
              <a:gd name="connsiteY1" fmla="*/ 6379 h 289058"/>
              <a:gd name="connsiteX2" fmla="*/ 424824 w 438597"/>
              <a:gd name="connsiteY2" fmla="*/ 0 h 289058"/>
              <a:gd name="connsiteX3" fmla="*/ 438597 w 438597"/>
              <a:gd name="connsiteY3" fmla="*/ 289058 h 289058"/>
              <a:gd name="connsiteX4" fmla="*/ 0 w 438597"/>
              <a:gd name="connsiteY4" fmla="*/ 280346 h 289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597" h="289058">
                <a:moveTo>
                  <a:pt x="0" y="280346"/>
                </a:moveTo>
                <a:lnTo>
                  <a:pt x="21813" y="6379"/>
                </a:lnTo>
                <a:lnTo>
                  <a:pt x="424824" y="0"/>
                </a:lnTo>
                <a:lnTo>
                  <a:pt x="438597" y="289058"/>
                </a:lnTo>
                <a:lnTo>
                  <a:pt x="0" y="28034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平行四边形 4"/>
          <p:cNvSpPr/>
          <p:nvPr/>
        </p:nvSpPr>
        <p:spPr>
          <a:xfrm>
            <a:off x="5935321" y="3020221"/>
            <a:ext cx="439659" cy="16180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34814"/>
              <a:gd name="connsiteY0" fmla="*/ 159086 h 159086"/>
              <a:gd name="connsiteX1" fmla="*/ 15234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15764"/>
              <a:gd name="connsiteY0" fmla="*/ 157720 h 157720"/>
              <a:gd name="connsiteX1" fmla="*/ 15234 w 315764"/>
              <a:gd name="connsiteY1" fmla="*/ 0 h 157720"/>
              <a:gd name="connsiteX2" fmla="*/ 315764 w 315764"/>
              <a:gd name="connsiteY2" fmla="*/ 1015 h 157720"/>
              <a:gd name="connsiteX3" fmla="*/ 313076 w 315764"/>
              <a:gd name="connsiteY3" fmla="*/ 157037 h 157720"/>
              <a:gd name="connsiteX4" fmla="*/ 0 w 315764"/>
              <a:gd name="connsiteY4" fmla="*/ 157720 h 157720"/>
              <a:gd name="connsiteX0" fmla="*/ 0 w 329744"/>
              <a:gd name="connsiteY0" fmla="*/ 157720 h 161800"/>
              <a:gd name="connsiteX1" fmla="*/ 15234 w 329744"/>
              <a:gd name="connsiteY1" fmla="*/ 0 h 161800"/>
              <a:gd name="connsiteX2" fmla="*/ 315764 w 329744"/>
              <a:gd name="connsiteY2" fmla="*/ 1015 h 161800"/>
              <a:gd name="connsiteX3" fmla="*/ 329744 w 329744"/>
              <a:gd name="connsiteY3" fmla="*/ 161800 h 161800"/>
              <a:gd name="connsiteX4" fmla="*/ 0 w 329744"/>
              <a:gd name="connsiteY4" fmla="*/ 157720 h 16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744" h="161800">
                <a:moveTo>
                  <a:pt x="0" y="157720"/>
                </a:moveTo>
                <a:lnTo>
                  <a:pt x="15234" y="0"/>
                </a:lnTo>
                <a:lnTo>
                  <a:pt x="315764" y="1015"/>
                </a:lnTo>
                <a:lnTo>
                  <a:pt x="329744" y="161800"/>
                </a:lnTo>
                <a:lnTo>
                  <a:pt x="0" y="15772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平行四边形 4"/>
          <p:cNvSpPr/>
          <p:nvPr/>
        </p:nvSpPr>
        <p:spPr>
          <a:xfrm>
            <a:off x="5959854" y="2822940"/>
            <a:ext cx="397908" cy="13266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97237"/>
              <a:gd name="connsiteY0" fmla="*/ 134033 h 134033"/>
              <a:gd name="connsiteX1" fmla="*/ 1828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81762"/>
              <a:gd name="connsiteY0" fmla="*/ 132666 h 132666"/>
              <a:gd name="connsiteX1" fmla="*/ 1828 w 281762"/>
              <a:gd name="connsiteY1" fmla="*/ 0 h 132666"/>
              <a:gd name="connsiteX2" fmla="*/ 280568 w 281762"/>
              <a:gd name="connsiteY2" fmla="*/ 1014 h 132666"/>
              <a:gd name="connsiteX3" fmla="*/ 281762 w 281762"/>
              <a:gd name="connsiteY3" fmla="*/ 131984 h 132666"/>
              <a:gd name="connsiteX4" fmla="*/ 0 w 281762"/>
              <a:gd name="connsiteY4" fmla="*/ 132666 h 132666"/>
              <a:gd name="connsiteX0" fmla="*/ 0 w 291287"/>
              <a:gd name="connsiteY0" fmla="*/ 132666 h 132666"/>
              <a:gd name="connsiteX1" fmla="*/ 1828 w 291287"/>
              <a:gd name="connsiteY1" fmla="*/ 0 h 132666"/>
              <a:gd name="connsiteX2" fmla="*/ 280568 w 291287"/>
              <a:gd name="connsiteY2" fmla="*/ 1014 h 132666"/>
              <a:gd name="connsiteX3" fmla="*/ 291287 w 291287"/>
              <a:gd name="connsiteY3" fmla="*/ 131984 h 132666"/>
              <a:gd name="connsiteX4" fmla="*/ 0 w 291287"/>
              <a:gd name="connsiteY4" fmla="*/ 132666 h 132666"/>
              <a:gd name="connsiteX0" fmla="*/ 0 w 298431"/>
              <a:gd name="connsiteY0" fmla="*/ 132666 h 132666"/>
              <a:gd name="connsiteX1" fmla="*/ 8972 w 298431"/>
              <a:gd name="connsiteY1" fmla="*/ 0 h 132666"/>
              <a:gd name="connsiteX2" fmla="*/ 287712 w 298431"/>
              <a:gd name="connsiteY2" fmla="*/ 1014 h 132666"/>
              <a:gd name="connsiteX3" fmla="*/ 298431 w 298431"/>
              <a:gd name="connsiteY3" fmla="*/ 131984 h 132666"/>
              <a:gd name="connsiteX4" fmla="*/ 0 w 298431"/>
              <a:gd name="connsiteY4" fmla="*/ 132666 h 132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431" h="132666">
                <a:moveTo>
                  <a:pt x="0" y="132666"/>
                </a:moveTo>
                <a:cubicBezTo>
                  <a:pt x="609" y="88444"/>
                  <a:pt x="8363" y="44222"/>
                  <a:pt x="8972" y="0"/>
                </a:cubicBezTo>
                <a:lnTo>
                  <a:pt x="287712" y="1014"/>
                </a:lnTo>
                <a:lnTo>
                  <a:pt x="298431" y="131984"/>
                </a:lnTo>
                <a:lnTo>
                  <a:pt x="0" y="13266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平行四边形 4"/>
          <p:cNvSpPr/>
          <p:nvPr/>
        </p:nvSpPr>
        <p:spPr>
          <a:xfrm>
            <a:off x="5994603" y="2376118"/>
            <a:ext cx="325056" cy="8999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  <a:gd name="connsiteX0" fmla="*/ 0 w 252448"/>
              <a:gd name="connsiteY0" fmla="*/ 84552 h 88502"/>
              <a:gd name="connsiteX1" fmla="*/ 7666 w 252448"/>
              <a:gd name="connsiteY1" fmla="*/ 0 h 88502"/>
              <a:gd name="connsiteX2" fmla="*/ 252448 w 252448"/>
              <a:gd name="connsiteY2" fmla="*/ 885 h 88502"/>
              <a:gd name="connsiteX3" fmla="*/ 243792 w 252448"/>
              <a:gd name="connsiteY3" fmla="*/ 88502 h 88502"/>
              <a:gd name="connsiteX4" fmla="*/ 0 w 252448"/>
              <a:gd name="connsiteY4" fmla="*/ 84552 h 88502"/>
              <a:gd name="connsiteX0" fmla="*/ 0 w 243792"/>
              <a:gd name="connsiteY0" fmla="*/ 86049 h 89999"/>
              <a:gd name="connsiteX1" fmla="*/ 7666 w 243792"/>
              <a:gd name="connsiteY1" fmla="*/ 1497 h 89999"/>
              <a:gd name="connsiteX2" fmla="*/ 240541 w 243792"/>
              <a:gd name="connsiteY2" fmla="*/ 0 h 89999"/>
              <a:gd name="connsiteX3" fmla="*/ 243792 w 243792"/>
              <a:gd name="connsiteY3" fmla="*/ 89999 h 89999"/>
              <a:gd name="connsiteX4" fmla="*/ 0 w 243792"/>
              <a:gd name="connsiteY4" fmla="*/ 86049 h 8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92" h="89999">
                <a:moveTo>
                  <a:pt x="0" y="86049"/>
                </a:moveTo>
                <a:lnTo>
                  <a:pt x="7666" y="1497"/>
                </a:lnTo>
                <a:lnTo>
                  <a:pt x="240541" y="0"/>
                </a:lnTo>
                <a:lnTo>
                  <a:pt x="243792" y="89999"/>
                </a:lnTo>
                <a:lnTo>
                  <a:pt x="0" y="86049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平行四边形 4"/>
          <p:cNvSpPr/>
          <p:nvPr/>
        </p:nvSpPr>
        <p:spPr>
          <a:xfrm>
            <a:off x="6004125" y="2268959"/>
            <a:ext cx="296483" cy="7333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  <a:gd name="connsiteX0" fmla="*/ 0 w 233399"/>
              <a:gd name="connsiteY0" fmla="*/ 77407 h 78976"/>
              <a:gd name="connsiteX1" fmla="*/ 12428 w 233399"/>
              <a:gd name="connsiteY1" fmla="*/ 0 h 78976"/>
              <a:gd name="connsiteX2" fmla="*/ 233399 w 233399"/>
              <a:gd name="connsiteY2" fmla="*/ 3265 h 78976"/>
              <a:gd name="connsiteX3" fmla="*/ 222362 w 233399"/>
              <a:gd name="connsiteY3" fmla="*/ 78976 h 78976"/>
              <a:gd name="connsiteX4" fmla="*/ 0 w 233399"/>
              <a:gd name="connsiteY4" fmla="*/ 77407 h 78976"/>
              <a:gd name="connsiteX0" fmla="*/ 0 w 222362"/>
              <a:gd name="connsiteY0" fmla="*/ 77407 h 78976"/>
              <a:gd name="connsiteX1" fmla="*/ 12428 w 222362"/>
              <a:gd name="connsiteY1" fmla="*/ 0 h 78976"/>
              <a:gd name="connsiteX2" fmla="*/ 214349 w 222362"/>
              <a:gd name="connsiteY2" fmla="*/ 5646 h 78976"/>
              <a:gd name="connsiteX3" fmla="*/ 222362 w 222362"/>
              <a:gd name="connsiteY3" fmla="*/ 78976 h 78976"/>
              <a:gd name="connsiteX4" fmla="*/ 0 w 222362"/>
              <a:gd name="connsiteY4" fmla="*/ 77407 h 78976"/>
              <a:gd name="connsiteX0" fmla="*/ 0 w 222362"/>
              <a:gd name="connsiteY0" fmla="*/ 71761 h 73330"/>
              <a:gd name="connsiteX1" fmla="*/ 12428 w 222362"/>
              <a:gd name="connsiteY1" fmla="*/ 1498 h 73330"/>
              <a:gd name="connsiteX2" fmla="*/ 214349 w 222362"/>
              <a:gd name="connsiteY2" fmla="*/ 0 h 73330"/>
              <a:gd name="connsiteX3" fmla="*/ 222362 w 222362"/>
              <a:gd name="connsiteY3" fmla="*/ 73330 h 73330"/>
              <a:gd name="connsiteX4" fmla="*/ 0 w 222362"/>
              <a:gd name="connsiteY4" fmla="*/ 71761 h 7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362" h="73330">
                <a:moveTo>
                  <a:pt x="0" y="71761"/>
                </a:moveTo>
                <a:lnTo>
                  <a:pt x="12428" y="1498"/>
                </a:lnTo>
                <a:lnTo>
                  <a:pt x="214349" y="0"/>
                </a:lnTo>
                <a:lnTo>
                  <a:pt x="222362" y="73330"/>
                </a:lnTo>
                <a:lnTo>
                  <a:pt x="0" y="7176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723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106"/>
    </mc:Choice>
    <mc:Fallback xmlns="">
      <p:transition advTm="11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1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1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1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xit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1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1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1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1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1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0" presetClass="exit" presetSubtype="0" fill="hold" grpId="1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1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0" presetClass="exit" presetSubtype="0" fill="hold" grpId="1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1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grpId="1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0" presetClass="exit" presetSubtype="0" fill="hold" grpId="1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1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xit" presetSubtype="0" fill="hold" grpId="1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1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xit" presetSubtype="0" fill="hold" grpId="1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1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0" presetClass="exit" presetSubtype="0" fill="hold" grpId="1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1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0" presetClass="exit" presetSubtype="0" fill="hold" grpId="1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0" presetClass="exit" presetSubtype="0" fill="hold" grpId="1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1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1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1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1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1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1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1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0" presetClass="exit" presetSubtype="0" fill="hold" grpId="1" nodeType="withEffect">
                                  <p:stCondLst>
                                    <p:cond delay="7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1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xit" presetSubtype="0" fill="hold" grpId="1" nodeType="withEffect">
                                  <p:stCondLst>
                                    <p:cond delay="7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1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xit" presetSubtype="0" fill="hold" grpId="1" nodeType="withEffect">
                                  <p:stCondLst>
                                    <p:cond delay="7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1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0" presetClass="exit" presetSubtype="0" fill="hold" grpId="1" nodeType="withEffect">
                                  <p:stCondLst>
                                    <p:cond delay="7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1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1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1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1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1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1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1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0" presetClass="exit" presetSubtype="0" fill="hold" grpId="1" nodeType="withEffect">
                                  <p:stCondLst>
                                    <p:cond delay="8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1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0" presetClass="exit" presetSubtype="0" fill="hold" grpId="1" nodeType="withEffect">
                                  <p:stCondLst>
                                    <p:cond delay="8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1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xit" presetSubtype="0" fill="hold" grpId="1" nodeType="withEffect">
                                  <p:stCondLst>
                                    <p:cond delay="8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1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xit" presetSubtype="0" fill="hold" grpId="1" nodeType="withEffect">
                                  <p:stCondLst>
                                    <p:cond delay="8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1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1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1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1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" dur="1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0" presetClass="exit" presetSubtype="0" fill="hold" grpId="1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1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xit" presetSubtype="0" fill="hold" grpId="1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1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xit" presetSubtype="0" fill="hold" grpId="1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1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0" presetClass="exit" presetSubtype="0" fill="hold" grpId="1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1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0" presetClass="exit" presetSubtype="0" fill="hold" grpId="1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" dur="1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8" dur="1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" dur="1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1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1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xit" presetSubtype="0" fill="hold" grpId="1" nodeType="withEffect">
                                  <p:stCondLst>
                                    <p:cond delay="8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1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0" presetClass="exit" presetSubtype="0" fill="hold" grpId="1" nodeType="withEffect">
                                  <p:stCondLst>
                                    <p:cond delay="8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3" dur="1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0" presetClass="exit" presetSubtype="0" fill="hold" grpId="1" nodeType="withEffect">
                                  <p:stCondLst>
                                    <p:cond delay="8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" dur="1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0" presetClass="exit" presetSubtype="0" fill="hold" grpId="1" nodeType="withEffect">
                                  <p:stCondLst>
                                    <p:cond delay="8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9" dur="1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2" dur="1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1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4"/>
          <p:cNvSpPr/>
          <p:nvPr/>
        </p:nvSpPr>
        <p:spPr>
          <a:xfrm>
            <a:off x="5000365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4"/>
          <p:cNvSpPr/>
          <p:nvPr/>
        </p:nvSpPr>
        <p:spPr>
          <a:xfrm>
            <a:off x="5127388" y="3871626"/>
            <a:ext cx="610883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4"/>
          <p:cNvSpPr/>
          <p:nvPr/>
        </p:nvSpPr>
        <p:spPr>
          <a:xfrm>
            <a:off x="5231736" y="3524396"/>
            <a:ext cx="534097" cy="23600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573" h="236008">
                <a:moveTo>
                  <a:pt x="0" y="236008"/>
                </a:moveTo>
                <a:lnTo>
                  <a:pt x="53824" y="0"/>
                </a:lnTo>
                <a:lnTo>
                  <a:pt x="400573" y="4898"/>
                </a:lnTo>
                <a:lnTo>
                  <a:pt x="375706" y="235325"/>
                </a:lnTo>
                <a:lnTo>
                  <a:pt x="0" y="23600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5340295" y="3250588"/>
            <a:ext cx="479824" cy="1928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868" h="192851">
                <a:moveTo>
                  <a:pt x="0" y="190402"/>
                </a:moveTo>
                <a:lnTo>
                  <a:pt x="28773" y="1369"/>
                </a:lnTo>
                <a:lnTo>
                  <a:pt x="359868" y="0"/>
                </a:lnTo>
                <a:lnTo>
                  <a:pt x="341259" y="192851"/>
                </a:lnTo>
                <a:lnTo>
                  <a:pt x="0" y="19040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4"/>
          <p:cNvSpPr/>
          <p:nvPr/>
        </p:nvSpPr>
        <p:spPr>
          <a:xfrm>
            <a:off x="5398747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4"/>
          <p:cNvSpPr/>
          <p:nvPr/>
        </p:nvSpPr>
        <p:spPr>
          <a:xfrm>
            <a:off x="5461379" y="2821573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4"/>
          <p:cNvSpPr/>
          <p:nvPr/>
        </p:nvSpPr>
        <p:spPr>
          <a:xfrm>
            <a:off x="5515915" y="2654588"/>
            <a:ext cx="368565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424" h="115578">
                <a:moveTo>
                  <a:pt x="0" y="109997"/>
                </a:moveTo>
                <a:lnTo>
                  <a:pt x="21237" y="0"/>
                </a:lnTo>
                <a:lnTo>
                  <a:pt x="276424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4"/>
          <p:cNvSpPr/>
          <p:nvPr/>
        </p:nvSpPr>
        <p:spPr>
          <a:xfrm>
            <a:off x="5550105" y="2506201"/>
            <a:ext cx="361996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7" h="100409">
                <a:moveTo>
                  <a:pt x="0" y="98840"/>
                </a:moveTo>
                <a:lnTo>
                  <a:pt x="24336" y="0"/>
                </a:lnTo>
                <a:lnTo>
                  <a:pt x="271497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4"/>
          <p:cNvSpPr/>
          <p:nvPr/>
        </p:nvSpPr>
        <p:spPr>
          <a:xfrm>
            <a:off x="5585028" y="2375234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4"/>
          <p:cNvSpPr/>
          <p:nvPr/>
        </p:nvSpPr>
        <p:spPr>
          <a:xfrm>
            <a:off x="5623126" y="2265695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4"/>
          <p:cNvSpPr/>
          <p:nvPr/>
        </p:nvSpPr>
        <p:spPr>
          <a:xfrm flipH="1">
            <a:off x="6642777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4"/>
          <p:cNvSpPr/>
          <p:nvPr/>
        </p:nvSpPr>
        <p:spPr>
          <a:xfrm flipH="1">
            <a:off x="6572139" y="3871626"/>
            <a:ext cx="610883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4"/>
          <p:cNvSpPr/>
          <p:nvPr/>
        </p:nvSpPr>
        <p:spPr>
          <a:xfrm flipH="1">
            <a:off x="6544578" y="3524396"/>
            <a:ext cx="534097" cy="23600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573" h="236008">
                <a:moveTo>
                  <a:pt x="0" y="236008"/>
                </a:moveTo>
                <a:lnTo>
                  <a:pt x="53824" y="0"/>
                </a:lnTo>
                <a:lnTo>
                  <a:pt x="400573" y="4898"/>
                </a:lnTo>
                <a:lnTo>
                  <a:pt x="375706" y="235325"/>
                </a:lnTo>
                <a:lnTo>
                  <a:pt x="0" y="23600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4"/>
          <p:cNvSpPr/>
          <p:nvPr/>
        </p:nvSpPr>
        <p:spPr>
          <a:xfrm flipH="1">
            <a:off x="6490291" y="3250588"/>
            <a:ext cx="479824" cy="1928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868" h="192851">
                <a:moveTo>
                  <a:pt x="0" y="190402"/>
                </a:moveTo>
                <a:lnTo>
                  <a:pt x="28773" y="1369"/>
                </a:lnTo>
                <a:lnTo>
                  <a:pt x="359868" y="0"/>
                </a:lnTo>
                <a:lnTo>
                  <a:pt x="341259" y="192851"/>
                </a:lnTo>
                <a:lnTo>
                  <a:pt x="0" y="19040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4"/>
          <p:cNvSpPr/>
          <p:nvPr/>
        </p:nvSpPr>
        <p:spPr>
          <a:xfrm flipH="1">
            <a:off x="6465244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4"/>
          <p:cNvSpPr/>
          <p:nvPr/>
        </p:nvSpPr>
        <p:spPr>
          <a:xfrm flipH="1">
            <a:off x="6452715" y="2821573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4"/>
          <p:cNvSpPr/>
          <p:nvPr/>
        </p:nvSpPr>
        <p:spPr>
          <a:xfrm flipH="1">
            <a:off x="6425930" y="2654588"/>
            <a:ext cx="368565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424" h="115578">
                <a:moveTo>
                  <a:pt x="0" y="109997"/>
                </a:moveTo>
                <a:lnTo>
                  <a:pt x="21237" y="0"/>
                </a:lnTo>
                <a:lnTo>
                  <a:pt x="276424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平行四边形 4"/>
          <p:cNvSpPr/>
          <p:nvPr/>
        </p:nvSpPr>
        <p:spPr>
          <a:xfrm flipH="1">
            <a:off x="6398310" y="2506201"/>
            <a:ext cx="361996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7" h="100409">
                <a:moveTo>
                  <a:pt x="0" y="98840"/>
                </a:moveTo>
                <a:lnTo>
                  <a:pt x="24336" y="0"/>
                </a:lnTo>
                <a:lnTo>
                  <a:pt x="271497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平行四边形 4"/>
          <p:cNvSpPr/>
          <p:nvPr/>
        </p:nvSpPr>
        <p:spPr>
          <a:xfrm flipH="1">
            <a:off x="6388784" y="2375234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平行四边形 4"/>
          <p:cNvSpPr/>
          <p:nvPr/>
        </p:nvSpPr>
        <p:spPr>
          <a:xfrm flipH="1">
            <a:off x="6376086" y="2265695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平行四边形 4"/>
          <p:cNvSpPr/>
          <p:nvPr/>
        </p:nvSpPr>
        <p:spPr>
          <a:xfrm>
            <a:off x="5825866" y="4281616"/>
            <a:ext cx="654309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500450"/>
              <a:gd name="connsiteY0" fmla="*/ 352168 h 352168"/>
              <a:gd name="connsiteX1" fmla="*/ 20532 w 500450"/>
              <a:gd name="connsiteY1" fmla="*/ 2383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478826"/>
              <a:gd name="connsiteY0" fmla="*/ 352168 h 352168"/>
              <a:gd name="connsiteX1" fmla="*/ 20532 w 478826"/>
              <a:gd name="connsiteY1" fmla="*/ 2383 h 352168"/>
              <a:gd name="connsiteX2" fmla="*/ 469494 w 478826"/>
              <a:gd name="connsiteY2" fmla="*/ 0 h 352168"/>
              <a:gd name="connsiteX3" fmla="*/ 478826 w 478826"/>
              <a:gd name="connsiteY3" fmla="*/ 352168 h 352168"/>
              <a:gd name="connsiteX4" fmla="*/ 0 w 478826"/>
              <a:gd name="connsiteY4" fmla="*/ 352168 h 352168"/>
              <a:gd name="connsiteX0" fmla="*/ 0 w 490732"/>
              <a:gd name="connsiteY0" fmla="*/ 352168 h 352168"/>
              <a:gd name="connsiteX1" fmla="*/ 20532 w 490732"/>
              <a:gd name="connsiteY1" fmla="*/ 2383 h 352168"/>
              <a:gd name="connsiteX2" fmla="*/ 469494 w 490732"/>
              <a:gd name="connsiteY2" fmla="*/ 0 h 352168"/>
              <a:gd name="connsiteX3" fmla="*/ 490732 w 490732"/>
              <a:gd name="connsiteY3" fmla="*/ 352168 h 352168"/>
              <a:gd name="connsiteX4" fmla="*/ 0 w 490732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0732" h="352168">
                <a:moveTo>
                  <a:pt x="0" y="352168"/>
                </a:moveTo>
                <a:lnTo>
                  <a:pt x="20532" y="2383"/>
                </a:lnTo>
                <a:lnTo>
                  <a:pt x="469494" y="0"/>
                </a:lnTo>
                <a:lnTo>
                  <a:pt x="490732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平行四边形 4"/>
          <p:cNvSpPr/>
          <p:nvPr/>
        </p:nvSpPr>
        <p:spPr>
          <a:xfrm>
            <a:off x="5863989" y="3862100"/>
            <a:ext cx="584796" cy="28905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  <a:gd name="connsiteX0" fmla="*/ 0 w 458162"/>
              <a:gd name="connsiteY0" fmla="*/ 273967 h 282679"/>
              <a:gd name="connsiteX1" fmla="*/ 21813 w 458162"/>
              <a:gd name="connsiteY1" fmla="*/ 0 h 282679"/>
              <a:gd name="connsiteX2" fmla="*/ 458162 w 458162"/>
              <a:gd name="connsiteY2" fmla="*/ 3146 h 282679"/>
              <a:gd name="connsiteX3" fmla="*/ 419547 w 458162"/>
              <a:gd name="connsiteY3" fmla="*/ 282679 h 282679"/>
              <a:gd name="connsiteX4" fmla="*/ 0 w 458162"/>
              <a:gd name="connsiteY4" fmla="*/ 273967 h 282679"/>
              <a:gd name="connsiteX0" fmla="*/ 0 w 424824"/>
              <a:gd name="connsiteY0" fmla="*/ 280346 h 289058"/>
              <a:gd name="connsiteX1" fmla="*/ 21813 w 424824"/>
              <a:gd name="connsiteY1" fmla="*/ 6379 h 289058"/>
              <a:gd name="connsiteX2" fmla="*/ 424824 w 424824"/>
              <a:gd name="connsiteY2" fmla="*/ 0 h 289058"/>
              <a:gd name="connsiteX3" fmla="*/ 419547 w 424824"/>
              <a:gd name="connsiteY3" fmla="*/ 289058 h 289058"/>
              <a:gd name="connsiteX4" fmla="*/ 0 w 424824"/>
              <a:gd name="connsiteY4" fmla="*/ 280346 h 289058"/>
              <a:gd name="connsiteX0" fmla="*/ 0 w 438597"/>
              <a:gd name="connsiteY0" fmla="*/ 280346 h 289058"/>
              <a:gd name="connsiteX1" fmla="*/ 21813 w 438597"/>
              <a:gd name="connsiteY1" fmla="*/ 6379 h 289058"/>
              <a:gd name="connsiteX2" fmla="*/ 424824 w 438597"/>
              <a:gd name="connsiteY2" fmla="*/ 0 h 289058"/>
              <a:gd name="connsiteX3" fmla="*/ 438597 w 438597"/>
              <a:gd name="connsiteY3" fmla="*/ 289058 h 289058"/>
              <a:gd name="connsiteX4" fmla="*/ 0 w 438597"/>
              <a:gd name="connsiteY4" fmla="*/ 280346 h 289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597" h="289058">
                <a:moveTo>
                  <a:pt x="0" y="280346"/>
                </a:moveTo>
                <a:lnTo>
                  <a:pt x="21813" y="6379"/>
                </a:lnTo>
                <a:lnTo>
                  <a:pt x="424824" y="0"/>
                </a:lnTo>
                <a:lnTo>
                  <a:pt x="438597" y="289058"/>
                </a:lnTo>
                <a:lnTo>
                  <a:pt x="0" y="28034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平行四边形 4"/>
          <p:cNvSpPr/>
          <p:nvPr/>
        </p:nvSpPr>
        <p:spPr>
          <a:xfrm>
            <a:off x="5888960" y="3529160"/>
            <a:ext cx="526341" cy="23294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  <a:gd name="connsiteX0" fmla="*/ 0 w 400573"/>
              <a:gd name="connsiteY0" fmla="*/ 231245 h 231245"/>
              <a:gd name="connsiteX1" fmla="*/ 22868 w 400573"/>
              <a:gd name="connsiteY1" fmla="*/ 0 h 231245"/>
              <a:gd name="connsiteX2" fmla="*/ 400573 w 400573"/>
              <a:gd name="connsiteY2" fmla="*/ 135 h 231245"/>
              <a:gd name="connsiteX3" fmla="*/ 375706 w 400573"/>
              <a:gd name="connsiteY3" fmla="*/ 230562 h 231245"/>
              <a:gd name="connsiteX4" fmla="*/ 0 w 400573"/>
              <a:gd name="connsiteY4" fmla="*/ 231245 h 231245"/>
              <a:gd name="connsiteX0" fmla="*/ 0 w 383904"/>
              <a:gd name="connsiteY0" fmla="*/ 231245 h 231245"/>
              <a:gd name="connsiteX1" fmla="*/ 22868 w 383904"/>
              <a:gd name="connsiteY1" fmla="*/ 0 h 231245"/>
              <a:gd name="connsiteX2" fmla="*/ 383904 w 383904"/>
              <a:gd name="connsiteY2" fmla="*/ 135 h 231245"/>
              <a:gd name="connsiteX3" fmla="*/ 375706 w 383904"/>
              <a:gd name="connsiteY3" fmla="*/ 230562 h 231245"/>
              <a:gd name="connsiteX4" fmla="*/ 0 w 383904"/>
              <a:gd name="connsiteY4" fmla="*/ 231245 h 231245"/>
              <a:gd name="connsiteX0" fmla="*/ 0 w 394756"/>
              <a:gd name="connsiteY0" fmla="*/ 231245 h 232943"/>
              <a:gd name="connsiteX1" fmla="*/ 22868 w 394756"/>
              <a:gd name="connsiteY1" fmla="*/ 0 h 232943"/>
              <a:gd name="connsiteX2" fmla="*/ 383904 w 394756"/>
              <a:gd name="connsiteY2" fmla="*/ 135 h 232943"/>
              <a:gd name="connsiteX3" fmla="*/ 394756 w 394756"/>
              <a:gd name="connsiteY3" fmla="*/ 232943 h 232943"/>
              <a:gd name="connsiteX4" fmla="*/ 0 w 394756"/>
              <a:gd name="connsiteY4" fmla="*/ 231245 h 232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756" h="232943">
                <a:moveTo>
                  <a:pt x="0" y="231245"/>
                </a:moveTo>
                <a:lnTo>
                  <a:pt x="22868" y="0"/>
                </a:lnTo>
                <a:lnTo>
                  <a:pt x="383904" y="135"/>
                </a:lnTo>
                <a:lnTo>
                  <a:pt x="394756" y="232943"/>
                </a:lnTo>
                <a:lnTo>
                  <a:pt x="0" y="231245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4"/>
          <p:cNvSpPr/>
          <p:nvPr/>
        </p:nvSpPr>
        <p:spPr>
          <a:xfrm>
            <a:off x="5914970" y="3244813"/>
            <a:ext cx="480412" cy="20100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  <a:gd name="connsiteX0" fmla="*/ 0 w 359868"/>
              <a:gd name="connsiteY0" fmla="*/ 196177 h 198626"/>
              <a:gd name="connsiteX1" fmla="*/ 14485 w 359868"/>
              <a:gd name="connsiteY1" fmla="*/ 0 h 198626"/>
              <a:gd name="connsiteX2" fmla="*/ 359868 w 359868"/>
              <a:gd name="connsiteY2" fmla="*/ 5775 h 198626"/>
              <a:gd name="connsiteX3" fmla="*/ 341259 w 359868"/>
              <a:gd name="connsiteY3" fmla="*/ 198626 h 198626"/>
              <a:gd name="connsiteX4" fmla="*/ 0 w 359868"/>
              <a:gd name="connsiteY4" fmla="*/ 196177 h 198626"/>
              <a:gd name="connsiteX0" fmla="*/ 0 w 360309"/>
              <a:gd name="connsiteY0" fmla="*/ 196177 h 201007"/>
              <a:gd name="connsiteX1" fmla="*/ 14485 w 360309"/>
              <a:gd name="connsiteY1" fmla="*/ 0 h 201007"/>
              <a:gd name="connsiteX2" fmla="*/ 359868 w 360309"/>
              <a:gd name="connsiteY2" fmla="*/ 5775 h 201007"/>
              <a:gd name="connsiteX3" fmla="*/ 360309 w 360309"/>
              <a:gd name="connsiteY3" fmla="*/ 201007 h 201007"/>
              <a:gd name="connsiteX4" fmla="*/ 0 w 360309"/>
              <a:gd name="connsiteY4" fmla="*/ 196177 h 201007"/>
              <a:gd name="connsiteX0" fmla="*/ 0 w 360309"/>
              <a:gd name="connsiteY0" fmla="*/ 196177 h 201007"/>
              <a:gd name="connsiteX1" fmla="*/ 14485 w 360309"/>
              <a:gd name="connsiteY1" fmla="*/ 0 h 201007"/>
              <a:gd name="connsiteX2" fmla="*/ 343199 w 360309"/>
              <a:gd name="connsiteY2" fmla="*/ 3394 h 201007"/>
              <a:gd name="connsiteX3" fmla="*/ 360309 w 360309"/>
              <a:gd name="connsiteY3" fmla="*/ 201007 h 201007"/>
              <a:gd name="connsiteX4" fmla="*/ 0 w 360309"/>
              <a:gd name="connsiteY4" fmla="*/ 196177 h 20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309" h="201007">
                <a:moveTo>
                  <a:pt x="0" y="196177"/>
                </a:moveTo>
                <a:lnTo>
                  <a:pt x="14485" y="0"/>
                </a:lnTo>
                <a:lnTo>
                  <a:pt x="343199" y="3394"/>
                </a:lnTo>
                <a:lnTo>
                  <a:pt x="360309" y="201007"/>
                </a:lnTo>
                <a:lnTo>
                  <a:pt x="0" y="19617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平行四边形 4"/>
          <p:cNvSpPr/>
          <p:nvPr/>
        </p:nvSpPr>
        <p:spPr>
          <a:xfrm>
            <a:off x="5935321" y="3020221"/>
            <a:ext cx="439659" cy="16180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34814"/>
              <a:gd name="connsiteY0" fmla="*/ 159086 h 159086"/>
              <a:gd name="connsiteX1" fmla="*/ 15234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15764"/>
              <a:gd name="connsiteY0" fmla="*/ 157720 h 157720"/>
              <a:gd name="connsiteX1" fmla="*/ 15234 w 315764"/>
              <a:gd name="connsiteY1" fmla="*/ 0 h 157720"/>
              <a:gd name="connsiteX2" fmla="*/ 315764 w 315764"/>
              <a:gd name="connsiteY2" fmla="*/ 1015 h 157720"/>
              <a:gd name="connsiteX3" fmla="*/ 313076 w 315764"/>
              <a:gd name="connsiteY3" fmla="*/ 157037 h 157720"/>
              <a:gd name="connsiteX4" fmla="*/ 0 w 315764"/>
              <a:gd name="connsiteY4" fmla="*/ 157720 h 157720"/>
              <a:gd name="connsiteX0" fmla="*/ 0 w 329744"/>
              <a:gd name="connsiteY0" fmla="*/ 157720 h 161800"/>
              <a:gd name="connsiteX1" fmla="*/ 15234 w 329744"/>
              <a:gd name="connsiteY1" fmla="*/ 0 h 161800"/>
              <a:gd name="connsiteX2" fmla="*/ 315764 w 329744"/>
              <a:gd name="connsiteY2" fmla="*/ 1015 h 161800"/>
              <a:gd name="connsiteX3" fmla="*/ 329744 w 329744"/>
              <a:gd name="connsiteY3" fmla="*/ 161800 h 161800"/>
              <a:gd name="connsiteX4" fmla="*/ 0 w 329744"/>
              <a:gd name="connsiteY4" fmla="*/ 157720 h 16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744" h="161800">
                <a:moveTo>
                  <a:pt x="0" y="157720"/>
                </a:moveTo>
                <a:lnTo>
                  <a:pt x="15234" y="0"/>
                </a:lnTo>
                <a:lnTo>
                  <a:pt x="315764" y="1015"/>
                </a:lnTo>
                <a:lnTo>
                  <a:pt x="329744" y="161800"/>
                </a:lnTo>
                <a:lnTo>
                  <a:pt x="0" y="15772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4"/>
          <p:cNvSpPr/>
          <p:nvPr/>
        </p:nvSpPr>
        <p:spPr>
          <a:xfrm>
            <a:off x="5959854" y="2822940"/>
            <a:ext cx="397908" cy="13266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97237"/>
              <a:gd name="connsiteY0" fmla="*/ 134033 h 134033"/>
              <a:gd name="connsiteX1" fmla="*/ 1828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81762"/>
              <a:gd name="connsiteY0" fmla="*/ 132666 h 132666"/>
              <a:gd name="connsiteX1" fmla="*/ 1828 w 281762"/>
              <a:gd name="connsiteY1" fmla="*/ 0 h 132666"/>
              <a:gd name="connsiteX2" fmla="*/ 280568 w 281762"/>
              <a:gd name="connsiteY2" fmla="*/ 1014 h 132666"/>
              <a:gd name="connsiteX3" fmla="*/ 281762 w 281762"/>
              <a:gd name="connsiteY3" fmla="*/ 131984 h 132666"/>
              <a:gd name="connsiteX4" fmla="*/ 0 w 281762"/>
              <a:gd name="connsiteY4" fmla="*/ 132666 h 132666"/>
              <a:gd name="connsiteX0" fmla="*/ 0 w 291287"/>
              <a:gd name="connsiteY0" fmla="*/ 132666 h 132666"/>
              <a:gd name="connsiteX1" fmla="*/ 1828 w 291287"/>
              <a:gd name="connsiteY1" fmla="*/ 0 h 132666"/>
              <a:gd name="connsiteX2" fmla="*/ 280568 w 291287"/>
              <a:gd name="connsiteY2" fmla="*/ 1014 h 132666"/>
              <a:gd name="connsiteX3" fmla="*/ 291287 w 291287"/>
              <a:gd name="connsiteY3" fmla="*/ 131984 h 132666"/>
              <a:gd name="connsiteX4" fmla="*/ 0 w 291287"/>
              <a:gd name="connsiteY4" fmla="*/ 132666 h 132666"/>
              <a:gd name="connsiteX0" fmla="*/ 0 w 298431"/>
              <a:gd name="connsiteY0" fmla="*/ 132666 h 132666"/>
              <a:gd name="connsiteX1" fmla="*/ 8972 w 298431"/>
              <a:gd name="connsiteY1" fmla="*/ 0 h 132666"/>
              <a:gd name="connsiteX2" fmla="*/ 287712 w 298431"/>
              <a:gd name="connsiteY2" fmla="*/ 1014 h 132666"/>
              <a:gd name="connsiteX3" fmla="*/ 298431 w 298431"/>
              <a:gd name="connsiteY3" fmla="*/ 131984 h 132666"/>
              <a:gd name="connsiteX4" fmla="*/ 0 w 298431"/>
              <a:gd name="connsiteY4" fmla="*/ 132666 h 132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431" h="132666">
                <a:moveTo>
                  <a:pt x="0" y="132666"/>
                </a:moveTo>
                <a:cubicBezTo>
                  <a:pt x="609" y="88444"/>
                  <a:pt x="8363" y="44222"/>
                  <a:pt x="8972" y="0"/>
                </a:cubicBezTo>
                <a:lnTo>
                  <a:pt x="287712" y="1014"/>
                </a:lnTo>
                <a:lnTo>
                  <a:pt x="298431" y="131984"/>
                </a:lnTo>
                <a:lnTo>
                  <a:pt x="0" y="13266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平行四边形 4"/>
          <p:cNvSpPr/>
          <p:nvPr/>
        </p:nvSpPr>
        <p:spPr>
          <a:xfrm>
            <a:off x="5969940" y="2654588"/>
            <a:ext cx="373857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  <a:gd name="connsiteX0" fmla="*/ 0 w 276424"/>
              <a:gd name="connsiteY0" fmla="*/ 109997 h 115578"/>
              <a:gd name="connsiteX1" fmla="*/ 11712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  <a:gd name="connsiteX0" fmla="*/ 0 w 280393"/>
              <a:gd name="connsiteY0" fmla="*/ 109997 h 115578"/>
              <a:gd name="connsiteX1" fmla="*/ 11712 w 280393"/>
              <a:gd name="connsiteY1" fmla="*/ 0 h 115578"/>
              <a:gd name="connsiteX2" fmla="*/ 276424 w 280393"/>
              <a:gd name="connsiteY2" fmla="*/ 3397 h 115578"/>
              <a:gd name="connsiteX3" fmla="*/ 280393 w 280393"/>
              <a:gd name="connsiteY3" fmla="*/ 115578 h 115578"/>
              <a:gd name="connsiteX4" fmla="*/ 0 w 280393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393" h="115578">
                <a:moveTo>
                  <a:pt x="0" y="109997"/>
                </a:moveTo>
                <a:lnTo>
                  <a:pt x="11712" y="0"/>
                </a:lnTo>
                <a:lnTo>
                  <a:pt x="276424" y="3397"/>
                </a:lnTo>
                <a:lnTo>
                  <a:pt x="280393" y="115578"/>
                </a:lnTo>
                <a:lnTo>
                  <a:pt x="0" y="10999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平行四边形 4"/>
          <p:cNvSpPr/>
          <p:nvPr/>
        </p:nvSpPr>
        <p:spPr>
          <a:xfrm>
            <a:off x="5981904" y="2508582"/>
            <a:ext cx="344107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  <a:gd name="connsiteX0" fmla="*/ 0 w 271497"/>
              <a:gd name="connsiteY0" fmla="*/ 97955 h 99524"/>
              <a:gd name="connsiteX1" fmla="*/ 7667 w 271497"/>
              <a:gd name="connsiteY1" fmla="*/ 1496 h 99524"/>
              <a:gd name="connsiteX2" fmla="*/ 271497 w 271497"/>
              <a:gd name="connsiteY2" fmla="*/ 0 h 99524"/>
              <a:gd name="connsiteX3" fmla="*/ 258080 w 271497"/>
              <a:gd name="connsiteY3" fmla="*/ 99524 h 99524"/>
              <a:gd name="connsiteX4" fmla="*/ 0 w 271497"/>
              <a:gd name="connsiteY4" fmla="*/ 97955 h 99524"/>
              <a:gd name="connsiteX0" fmla="*/ 0 w 258080"/>
              <a:gd name="connsiteY0" fmla="*/ 96459 h 98028"/>
              <a:gd name="connsiteX1" fmla="*/ 7667 w 258080"/>
              <a:gd name="connsiteY1" fmla="*/ 0 h 98028"/>
              <a:gd name="connsiteX2" fmla="*/ 257209 w 258080"/>
              <a:gd name="connsiteY2" fmla="*/ 885 h 98028"/>
              <a:gd name="connsiteX3" fmla="*/ 258080 w 258080"/>
              <a:gd name="connsiteY3" fmla="*/ 98028 h 98028"/>
              <a:gd name="connsiteX4" fmla="*/ 0 w 258080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080" h="98028">
                <a:moveTo>
                  <a:pt x="0" y="96459"/>
                </a:moveTo>
                <a:lnTo>
                  <a:pt x="7667" y="0"/>
                </a:lnTo>
                <a:lnTo>
                  <a:pt x="257209" y="885"/>
                </a:lnTo>
                <a:cubicBezTo>
                  <a:pt x="257499" y="33266"/>
                  <a:pt x="257790" y="65647"/>
                  <a:pt x="258080" y="98028"/>
                </a:cubicBezTo>
                <a:lnTo>
                  <a:pt x="0" y="96459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平行四边形 4"/>
          <p:cNvSpPr/>
          <p:nvPr/>
        </p:nvSpPr>
        <p:spPr>
          <a:xfrm>
            <a:off x="5994603" y="2376118"/>
            <a:ext cx="325056" cy="8999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  <a:gd name="connsiteX0" fmla="*/ 0 w 252448"/>
              <a:gd name="connsiteY0" fmla="*/ 84552 h 88502"/>
              <a:gd name="connsiteX1" fmla="*/ 7666 w 252448"/>
              <a:gd name="connsiteY1" fmla="*/ 0 h 88502"/>
              <a:gd name="connsiteX2" fmla="*/ 252448 w 252448"/>
              <a:gd name="connsiteY2" fmla="*/ 885 h 88502"/>
              <a:gd name="connsiteX3" fmla="*/ 243792 w 252448"/>
              <a:gd name="connsiteY3" fmla="*/ 88502 h 88502"/>
              <a:gd name="connsiteX4" fmla="*/ 0 w 252448"/>
              <a:gd name="connsiteY4" fmla="*/ 84552 h 88502"/>
              <a:gd name="connsiteX0" fmla="*/ 0 w 243792"/>
              <a:gd name="connsiteY0" fmla="*/ 86049 h 89999"/>
              <a:gd name="connsiteX1" fmla="*/ 7666 w 243792"/>
              <a:gd name="connsiteY1" fmla="*/ 1497 h 89999"/>
              <a:gd name="connsiteX2" fmla="*/ 240541 w 243792"/>
              <a:gd name="connsiteY2" fmla="*/ 0 h 89999"/>
              <a:gd name="connsiteX3" fmla="*/ 243792 w 243792"/>
              <a:gd name="connsiteY3" fmla="*/ 89999 h 89999"/>
              <a:gd name="connsiteX4" fmla="*/ 0 w 243792"/>
              <a:gd name="connsiteY4" fmla="*/ 86049 h 8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92" h="89999">
                <a:moveTo>
                  <a:pt x="0" y="86049"/>
                </a:moveTo>
                <a:lnTo>
                  <a:pt x="7666" y="1497"/>
                </a:lnTo>
                <a:lnTo>
                  <a:pt x="240541" y="0"/>
                </a:lnTo>
                <a:lnTo>
                  <a:pt x="243792" y="89999"/>
                </a:lnTo>
                <a:lnTo>
                  <a:pt x="0" y="86049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平行四边形 4"/>
          <p:cNvSpPr/>
          <p:nvPr/>
        </p:nvSpPr>
        <p:spPr>
          <a:xfrm>
            <a:off x="6004125" y="2268959"/>
            <a:ext cx="296483" cy="7333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  <a:gd name="connsiteX0" fmla="*/ 0 w 233399"/>
              <a:gd name="connsiteY0" fmla="*/ 77407 h 78976"/>
              <a:gd name="connsiteX1" fmla="*/ 12428 w 233399"/>
              <a:gd name="connsiteY1" fmla="*/ 0 h 78976"/>
              <a:gd name="connsiteX2" fmla="*/ 233399 w 233399"/>
              <a:gd name="connsiteY2" fmla="*/ 3265 h 78976"/>
              <a:gd name="connsiteX3" fmla="*/ 222362 w 233399"/>
              <a:gd name="connsiteY3" fmla="*/ 78976 h 78976"/>
              <a:gd name="connsiteX4" fmla="*/ 0 w 233399"/>
              <a:gd name="connsiteY4" fmla="*/ 77407 h 78976"/>
              <a:gd name="connsiteX0" fmla="*/ 0 w 222362"/>
              <a:gd name="connsiteY0" fmla="*/ 77407 h 78976"/>
              <a:gd name="connsiteX1" fmla="*/ 12428 w 222362"/>
              <a:gd name="connsiteY1" fmla="*/ 0 h 78976"/>
              <a:gd name="connsiteX2" fmla="*/ 214349 w 222362"/>
              <a:gd name="connsiteY2" fmla="*/ 5646 h 78976"/>
              <a:gd name="connsiteX3" fmla="*/ 222362 w 222362"/>
              <a:gd name="connsiteY3" fmla="*/ 78976 h 78976"/>
              <a:gd name="connsiteX4" fmla="*/ 0 w 222362"/>
              <a:gd name="connsiteY4" fmla="*/ 77407 h 78976"/>
              <a:gd name="connsiteX0" fmla="*/ 0 w 222362"/>
              <a:gd name="connsiteY0" fmla="*/ 71761 h 73330"/>
              <a:gd name="connsiteX1" fmla="*/ 12428 w 222362"/>
              <a:gd name="connsiteY1" fmla="*/ 1498 h 73330"/>
              <a:gd name="connsiteX2" fmla="*/ 214349 w 222362"/>
              <a:gd name="connsiteY2" fmla="*/ 0 h 73330"/>
              <a:gd name="connsiteX3" fmla="*/ 222362 w 222362"/>
              <a:gd name="connsiteY3" fmla="*/ 73330 h 73330"/>
              <a:gd name="connsiteX4" fmla="*/ 0 w 222362"/>
              <a:gd name="connsiteY4" fmla="*/ 71761 h 7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362" h="73330">
                <a:moveTo>
                  <a:pt x="0" y="71761"/>
                </a:moveTo>
                <a:lnTo>
                  <a:pt x="12428" y="1498"/>
                </a:lnTo>
                <a:lnTo>
                  <a:pt x="214349" y="0"/>
                </a:lnTo>
                <a:lnTo>
                  <a:pt x="222362" y="73330"/>
                </a:lnTo>
                <a:lnTo>
                  <a:pt x="0" y="7176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624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431"/>
    </mc:Choice>
    <mc:Fallback xmlns="">
      <p:transition advTm="14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平行四边形 4"/>
          <p:cNvSpPr/>
          <p:nvPr/>
        </p:nvSpPr>
        <p:spPr>
          <a:xfrm>
            <a:off x="5000365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平行四边形 4"/>
          <p:cNvSpPr/>
          <p:nvPr/>
        </p:nvSpPr>
        <p:spPr>
          <a:xfrm>
            <a:off x="5127388" y="3871626"/>
            <a:ext cx="610883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平行四边形 4"/>
          <p:cNvSpPr/>
          <p:nvPr/>
        </p:nvSpPr>
        <p:spPr>
          <a:xfrm>
            <a:off x="5231736" y="3524396"/>
            <a:ext cx="534097" cy="23600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573" h="236008">
                <a:moveTo>
                  <a:pt x="0" y="236008"/>
                </a:moveTo>
                <a:lnTo>
                  <a:pt x="53824" y="0"/>
                </a:lnTo>
                <a:lnTo>
                  <a:pt x="400573" y="4898"/>
                </a:lnTo>
                <a:lnTo>
                  <a:pt x="375706" y="235325"/>
                </a:lnTo>
                <a:lnTo>
                  <a:pt x="0" y="23600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4"/>
          <p:cNvSpPr/>
          <p:nvPr/>
        </p:nvSpPr>
        <p:spPr>
          <a:xfrm>
            <a:off x="5340295" y="3250588"/>
            <a:ext cx="479824" cy="1928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868" h="192851">
                <a:moveTo>
                  <a:pt x="0" y="190402"/>
                </a:moveTo>
                <a:lnTo>
                  <a:pt x="28773" y="1369"/>
                </a:lnTo>
                <a:lnTo>
                  <a:pt x="359868" y="0"/>
                </a:lnTo>
                <a:lnTo>
                  <a:pt x="341259" y="192851"/>
                </a:lnTo>
                <a:lnTo>
                  <a:pt x="0" y="19040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平行四边形 4"/>
          <p:cNvSpPr/>
          <p:nvPr/>
        </p:nvSpPr>
        <p:spPr>
          <a:xfrm>
            <a:off x="5398747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平行四边形 4"/>
          <p:cNvSpPr/>
          <p:nvPr/>
        </p:nvSpPr>
        <p:spPr>
          <a:xfrm>
            <a:off x="5461379" y="2821573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平行四边形 4"/>
          <p:cNvSpPr/>
          <p:nvPr/>
        </p:nvSpPr>
        <p:spPr>
          <a:xfrm>
            <a:off x="5515915" y="2654588"/>
            <a:ext cx="368565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424" h="115578">
                <a:moveTo>
                  <a:pt x="0" y="109997"/>
                </a:moveTo>
                <a:lnTo>
                  <a:pt x="21237" y="0"/>
                </a:lnTo>
                <a:lnTo>
                  <a:pt x="276424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平行四边形 4"/>
          <p:cNvSpPr/>
          <p:nvPr/>
        </p:nvSpPr>
        <p:spPr>
          <a:xfrm>
            <a:off x="5550105" y="2506201"/>
            <a:ext cx="361996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7" h="100409">
                <a:moveTo>
                  <a:pt x="0" y="98840"/>
                </a:moveTo>
                <a:lnTo>
                  <a:pt x="24336" y="0"/>
                </a:lnTo>
                <a:lnTo>
                  <a:pt x="271497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平行四边形 4"/>
          <p:cNvSpPr/>
          <p:nvPr/>
        </p:nvSpPr>
        <p:spPr>
          <a:xfrm>
            <a:off x="5585028" y="2375234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平行四边形 4"/>
          <p:cNvSpPr/>
          <p:nvPr/>
        </p:nvSpPr>
        <p:spPr>
          <a:xfrm>
            <a:off x="5623126" y="2265695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平行四边形 4"/>
          <p:cNvSpPr/>
          <p:nvPr/>
        </p:nvSpPr>
        <p:spPr>
          <a:xfrm flipH="1">
            <a:off x="6642777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平行四边形 4"/>
          <p:cNvSpPr/>
          <p:nvPr/>
        </p:nvSpPr>
        <p:spPr>
          <a:xfrm flipH="1">
            <a:off x="6572139" y="3871626"/>
            <a:ext cx="610883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平行四边形 4"/>
          <p:cNvSpPr/>
          <p:nvPr/>
        </p:nvSpPr>
        <p:spPr>
          <a:xfrm flipH="1">
            <a:off x="6544578" y="3524396"/>
            <a:ext cx="534097" cy="23600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573" h="236008">
                <a:moveTo>
                  <a:pt x="0" y="236008"/>
                </a:moveTo>
                <a:lnTo>
                  <a:pt x="53824" y="0"/>
                </a:lnTo>
                <a:lnTo>
                  <a:pt x="400573" y="4898"/>
                </a:lnTo>
                <a:lnTo>
                  <a:pt x="375706" y="235325"/>
                </a:lnTo>
                <a:lnTo>
                  <a:pt x="0" y="23600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平行四边形 4"/>
          <p:cNvSpPr/>
          <p:nvPr/>
        </p:nvSpPr>
        <p:spPr>
          <a:xfrm flipH="1">
            <a:off x="6490291" y="3250588"/>
            <a:ext cx="479824" cy="1928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868" h="192851">
                <a:moveTo>
                  <a:pt x="0" y="190402"/>
                </a:moveTo>
                <a:lnTo>
                  <a:pt x="28773" y="1369"/>
                </a:lnTo>
                <a:lnTo>
                  <a:pt x="359868" y="0"/>
                </a:lnTo>
                <a:lnTo>
                  <a:pt x="341259" y="192851"/>
                </a:lnTo>
                <a:lnTo>
                  <a:pt x="0" y="190402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平行四边形 4"/>
          <p:cNvSpPr/>
          <p:nvPr/>
        </p:nvSpPr>
        <p:spPr>
          <a:xfrm flipH="1">
            <a:off x="6465244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平行四边形 4"/>
          <p:cNvSpPr/>
          <p:nvPr/>
        </p:nvSpPr>
        <p:spPr>
          <a:xfrm flipH="1">
            <a:off x="6452715" y="2821573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平行四边形 4"/>
          <p:cNvSpPr/>
          <p:nvPr/>
        </p:nvSpPr>
        <p:spPr>
          <a:xfrm flipH="1">
            <a:off x="6425930" y="2654588"/>
            <a:ext cx="368565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424" h="115578">
                <a:moveTo>
                  <a:pt x="0" y="109997"/>
                </a:moveTo>
                <a:lnTo>
                  <a:pt x="21237" y="0"/>
                </a:lnTo>
                <a:lnTo>
                  <a:pt x="276424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平行四边形 4"/>
          <p:cNvSpPr/>
          <p:nvPr/>
        </p:nvSpPr>
        <p:spPr>
          <a:xfrm flipH="1">
            <a:off x="6398310" y="2506201"/>
            <a:ext cx="361996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7" h="100409">
                <a:moveTo>
                  <a:pt x="0" y="98840"/>
                </a:moveTo>
                <a:lnTo>
                  <a:pt x="24336" y="0"/>
                </a:lnTo>
                <a:lnTo>
                  <a:pt x="271497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平行四边形 4"/>
          <p:cNvSpPr/>
          <p:nvPr/>
        </p:nvSpPr>
        <p:spPr>
          <a:xfrm flipH="1">
            <a:off x="6388784" y="2375234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平行四边形 4"/>
          <p:cNvSpPr/>
          <p:nvPr/>
        </p:nvSpPr>
        <p:spPr>
          <a:xfrm flipH="1">
            <a:off x="6376086" y="2265695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平行四边形 4"/>
          <p:cNvSpPr/>
          <p:nvPr/>
        </p:nvSpPr>
        <p:spPr>
          <a:xfrm>
            <a:off x="5825866" y="4281616"/>
            <a:ext cx="654309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500450"/>
              <a:gd name="connsiteY0" fmla="*/ 352168 h 352168"/>
              <a:gd name="connsiteX1" fmla="*/ 20532 w 500450"/>
              <a:gd name="connsiteY1" fmla="*/ 2383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478826"/>
              <a:gd name="connsiteY0" fmla="*/ 352168 h 352168"/>
              <a:gd name="connsiteX1" fmla="*/ 20532 w 478826"/>
              <a:gd name="connsiteY1" fmla="*/ 2383 h 352168"/>
              <a:gd name="connsiteX2" fmla="*/ 469494 w 478826"/>
              <a:gd name="connsiteY2" fmla="*/ 0 h 352168"/>
              <a:gd name="connsiteX3" fmla="*/ 478826 w 478826"/>
              <a:gd name="connsiteY3" fmla="*/ 352168 h 352168"/>
              <a:gd name="connsiteX4" fmla="*/ 0 w 478826"/>
              <a:gd name="connsiteY4" fmla="*/ 352168 h 352168"/>
              <a:gd name="connsiteX0" fmla="*/ 0 w 490732"/>
              <a:gd name="connsiteY0" fmla="*/ 352168 h 352168"/>
              <a:gd name="connsiteX1" fmla="*/ 20532 w 490732"/>
              <a:gd name="connsiteY1" fmla="*/ 2383 h 352168"/>
              <a:gd name="connsiteX2" fmla="*/ 469494 w 490732"/>
              <a:gd name="connsiteY2" fmla="*/ 0 h 352168"/>
              <a:gd name="connsiteX3" fmla="*/ 490732 w 490732"/>
              <a:gd name="connsiteY3" fmla="*/ 352168 h 352168"/>
              <a:gd name="connsiteX4" fmla="*/ 0 w 490732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0732" h="352168">
                <a:moveTo>
                  <a:pt x="0" y="352168"/>
                </a:moveTo>
                <a:lnTo>
                  <a:pt x="20532" y="2383"/>
                </a:lnTo>
                <a:lnTo>
                  <a:pt x="469494" y="0"/>
                </a:lnTo>
                <a:lnTo>
                  <a:pt x="490732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平行四边形 4"/>
          <p:cNvSpPr/>
          <p:nvPr/>
        </p:nvSpPr>
        <p:spPr>
          <a:xfrm>
            <a:off x="5863989" y="3862100"/>
            <a:ext cx="584796" cy="28905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  <a:gd name="connsiteX0" fmla="*/ 0 w 458162"/>
              <a:gd name="connsiteY0" fmla="*/ 273967 h 282679"/>
              <a:gd name="connsiteX1" fmla="*/ 21813 w 458162"/>
              <a:gd name="connsiteY1" fmla="*/ 0 h 282679"/>
              <a:gd name="connsiteX2" fmla="*/ 458162 w 458162"/>
              <a:gd name="connsiteY2" fmla="*/ 3146 h 282679"/>
              <a:gd name="connsiteX3" fmla="*/ 419547 w 458162"/>
              <a:gd name="connsiteY3" fmla="*/ 282679 h 282679"/>
              <a:gd name="connsiteX4" fmla="*/ 0 w 458162"/>
              <a:gd name="connsiteY4" fmla="*/ 273967 h 282679"/>
              <a:gd name="connsiteX0" fmla="*/ 0 w 424824"/>
              <a:gd name="connsiteY0" fmla="*/ 280346 h 289058"/>
              <a:gd name="connsiteX1" fmla="*/ 21813 w 424824"/>
              <a:gd name="connsiteY1" fmla="*/ 6379 h 289058"/>
              <a:gd name="connsiteX2" fmla="*/ 424824 w 424824"/>
              <a:gd name="connsiteY2" fmla="*/ 0 h 289058"/>
              <a:gd name="connsiteX3" fmla="*/ 419547 w 424824"/>
              <a:gd name="connsiteY3" fmla="*/ 289058 h 289058"/>
              <a:gd name="connsiteX4" fmla="*/ 0 w 424824"/>
              <a:gd name="connsiteY4" fmla="*/ 280346 h 289058"/>
              <a:gd name="connsiteX0" fmla="*/ 0 w 438597"/>
              <a:gd name="connsiteY0" fmla="*/ 280346 h 289058"/>
              <a:gd name="connsiteX1" fmla="*/ 21813 w 438597"/>
              <a:gd name="connsiteY1" fmla="*/ 6379 h 289058"/>
              <a:gd name="connsiteX2" fmla="*/ 424824 w 438597"/>
              <a:gd name="connsiteY2" fmla="*/ 0 h 289058"/>
              <a:gd name="connsiteX3" fmla="*/ 438597 w 438597"/>
              <a:gd name="connsiteY3" fmla="*/ 289058 h 289058"/>
              <a:gd name="connsiteX4" fmla="*/ 0 w 438597"/>
              <a:gd name="connsiteY4" fmla="*/ 280346 h 289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597" h="289058">
                <a:moveTo>
                  <a:pt x="0" y="280346"/>
                </a:moveTo>
                <a:lnTo>
                  <a:pt x="21813" y="6379"/>
                </a:lnTo>
                <a:lnTo>
                  <a:pt x="424824" y="0"/>
                </a:lnTo>
                <a:lnTo>
                  <a:pt x="438597" y="289058"/>
                </a:lnTo>
                <a:lnTo>
                  <a:pt x="0" y="28034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平行四边形 4"/>
          <p:cNvSpPr/>
          <p:nvPr/>
        </p:nvSpPr>
        <p:spPr>
          <a:xfrm>
            <a:off x="5888960" y="3529160"/>
            <a:ext cx="526341" cy="23294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  <a:gd name="connsiteX0" fmla="*/ 0 w 400573"/>
              <a:gd name="connsiteY0" fmla="*/ 231245 h 231245"/>
              <a:gd name="connsiteX1" fmla="*/ 22868 w 400573"/>
              <a:gd name="connsiteY1" fmla="*/ 0 h 231245"/>
              <a:gd name="connsiteX2" fmla="*/ 400573 w 400573"/>
              <a:gd name="connsiteY2" fmla="*/ 135 h 231245"/>
              <a:gd name="connsiteX3" fmla="*/ 375706 w 400573"/>
              <a:gd name="connsiteY3" fmla="*/ 230562 h 231245"/>
              <a:gd name="connsiteX4" fmla="*/ 0 w 400573"/>
              <a:gd name="connsiteY4" fmla="*/ 231245 h 231245"/>
              <a:gd name="connsiteX0" fmla="*/ 0 w 383904"/>
              <a:gd name="connsiteY0" fmla="*/ 231245 h 231245"/>
              <a:gd name="connsiteX1" fmla="*/ 22868 w 383904"/>
              <a:gd name="connsiteY1" fmla="*/ 0 h 231245"/>
              <a:gd name="connsiteX2" fmla="*/ 383904 w 383904"/>
              <a:gd name="connsiteY2" fmla="*/ 135 h 231245"/>
              <a:gd name="connsiteX3" fmla="*/ 375706 w 383904"/>
              <a:gd name="connsiteY3" fmla="*/ 230562 h 231245"/>
              <a:gd name="connsiteX4" fmla="*/ 0 w 383904"/>
              <a:gd name="connsiteY4" fmla="*/ 231245 h 231245"/>
              <a:gd name="connsiteX0" fmla="*/ 0 w 394756"/>
              <a:gd name="connsiteY0" fmla="*/ 231245 h 232943"/>
              <a:gd name="connsiteX1" fmla="*/ 22868 w 394756"/>
              <a:gd name="connsiteY1" fmla="*/ 0 h 232943"/>
              <a:gd name="connsiteX2" fmla="*/ 383904 w 394756"/>
              <a:gd name="connsiteY2" fmla="*/ 135 h 232943"/>
              <a:gd name="connsiteX3" fmla="*/ 394756 w 394756"/>
              <a:gd name="connsiteY3" fmla="*/ 232943 h 232943"/>
              <a:gd name="connsiteX4" fmla="*/ 0 w 394756"/>
              <a:gd name="connsiteY4" fmla="*/ 231245 h 232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756" h="232943">
                <a:moveTo>
                  <a:pt x="0" y="231245"/>
                </a:moveTo>
                <a:lnTo>
                  <a:pt x="22868" y="0"/>
                </a:lnTo>
                <a:lnTo>
                  <a:pt x="383904" y="135"/>
                </a:lnTo>
                <a:lnTo>
                  <a:pt x="394756" y="232943"/>
                </a:lnTo>
                <a:lnTo>
                  <a:pt x="0" y="231245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平行四边形 4"/>
          <p:cNvSpPr/>
          <p:nvPr/>
        </p:nvSpPr>
        <p:spPr>
          <a:xfrm>
            <a:off x="5914970" y="3244813"/>
            <a:ext cx="480412" cy="20100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  <a:gd name="connsiteX0" fmla="*/ 0 w 359868"/>
              <a:gd name="connsiteY0" fmla="*/ 196177 h 198626"/>
              <a:gd name="connsiteX1" fmla="*/ 14485 w 359868"/>
              <a:gd name="connsiteY1" fmla="*/ 0 h 198626"/>
              <a:gd name="connsiteX2" fmla="*/ 359868 w 359868"/>
              <a:gd name="connsiteY2" fmla="*/ 5775 h 198626"/>
              <a:gd name="connsiteX3" fmla="*/ 341259 w 359868"/>
              <a:gd name="connsiteY3" fmla="*/ 198626 h 198626"/>
              <a:gd name="connsiteX4" fmla="*/ 0 w 359868"/>
              <a:gd name="connsiteY4" fmla="*/ 196177 h 198626"/>
              <a:gd name="connsiteX0" fmla="*/ 0 w 360309"/>
              <a:gd name="connsiteY0" fmla="*/ 196177 h 201007"/>
              <a:gd name="connsiteX1" fmla="*/ 14485 w 360309"/>
              <a:gd name="connsiteY1" fmla="*/ 0 h 201007"/>
              <a:gd name="connsiteX2" fmla="*/ 359868 w 360309"/>
              <a:gd name="connsiteY2" fmla="*/ 5775 h 201007"/>
              <a:gd name="connsiteX3" fmla="*/ 360309 w 360309"/>
              <a:gd name="connsiteY3" fmla="*/ 201007 h 201007"/>
              <a:gd name="connsiteX4" fmla="*/ 0 w 360309"/>
              <a:gd name="connsiteY4" fmla="*/ 196177 h 201007"/>
              <a:gd name="connsiteX0" fmla="*/ 0 w 360309"/>
              <a:gd name="connsiteY0" fmla="*/ 196177 h 201007"/>
              <a:gd name="connsiteX1" fmla="*/ 14485 w 360309"/>
              <a:gd name="connsiteY1" fmla="*/ 0 h 201007"/>
              <a:gd name="connsiteX2" fmla="*/ 343199 w 360309"/>
              <a:gd name="connsiteY2" fmla="*/ 3394 h 201007"/>
              <a:gd name="connsiteX3" fmla="*/ 360309 w 360309"/>
              <a:gd name="connsiteY3" fmla="*/ 201007 h 201007"/>
              <a:gd name="connsiteX4" fmla="*/ 0 w 360309"/>
              <a:gd name="connsiteY4" fmla="*/ 196177 h 20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309" h="201007">
                <a:moveTo>
                  <a:pt x="0" y="196177"/>
                </a:moveTo>
                <a:lnTo>
                  <a:pt x="14485" y="0"/>
                </a:lnTo>
                <a:lnTo>
                  <a:pt x="343199" y="3394"/>
                </a:lnTo>
                <a:lnTo>
                  <a:pt x="360309" y="201007"/>
                </a:lnTo>
                <a:lnTo>
                  <a:pt x="0" y="19617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平行四边形 4"/>
          <p:cNvSpPr/>
          <p:nvPr/>
        </p:nvSpPr>
        <p:spPr>
          <a:xfrm>
            <a:off x="5935321" y="3020221"/>
            <a:ext cx="439659" cy="16180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34814"/>
              <a:gd name="connsiteY0" fmla="*/ 159086 h 159086"/>
              <a:gd name="connsiteX1" fmla="*/ 15234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15764"/>
              <a:gd name="connsiteY0" fmla="*/ 157720 h 157720"/>
              <a:gd name="connsiteX1" fmla="*/ 15234 w 315764"/>
              <a:gd name="connsiteY1" fmla="*/ 0 h 157720"/>
              <a:gd name="connsiteX2" fmla="*/ 315764 w 315764"/>
              <a:gd name="connsiteY2" fmla="*/ 1015 h 157720"/>
              <a:gd name="connsiteX3" fmla="*/ 313076 w 315764"/>
              <a:gd name="connsiteY3" fmla="*/ 157037 h 157720"/>
              <a:gd name="connsiteX4" fmla="*/ 0 w 315764"/>
              <a:gd name="connsiteY4" fmla="*/ 157720 h 157720"/>
              <a:gd name="connsiteX0" fmla="*/ 0 w 329744"/>
              <a:gd name="connsiteY0" fmla="*/ 157720 h 161800"/>
              <a:gd name="connsiteX1" fmla="*/ 15234 w 329744"/>
              <a:gd name="connsiteY1" fmla="*/ 0 h 161800"/>
              <a:gd name="connsiteX2" fmla="*/ 315764 w 329744"/>
              <a:gd name="connsiteY2" fmla="*/ 1015 h 161800"/>
              <a:gd name="connsiteX3" fmla="*/ 329744 w 329744"/>
              <a:gd name="connsiteY3" fmla="*/ 161800 h 161800"/>
              <a:gd name="connsiteX4" fmla="*/ 0 w 329744"/>
              <a:gd name="connsiteY4" fmla="*/ 157720 h 16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744" h="161800">
                <a:moveTo>
                  <a:pt x="0" y="157720"/>
                </a:moveTo>
                <a:lnTo>
                  <a:pt x="15234" y="0"/>
                </a:lnTo>
                <a:lnTo>
                  <a:pt x="315764" y="1015"/>
                </a:lnTo>
                <a:lnTo>
                  <a:pt x="329744" y="161800"/>
                </a:lnTo>
                <a:lnTo>
                  <a:pt x="0" y="157720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平行四边形 4"/>
          <p:cNvSpPr/>
          <p:nvPr/>
        </p:nvSpPr>
        <p:spPr>
          <a:xfrm>
            <a:off x="5959854" y="2822940"/>
            <a:ext cx="397908" cy="13266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97237"/>
              <a:gd name="connsiteY0" fmla="*/ 134033 h 134033"/>
              <a:gd name="connsiteX1" fmla="*/ 1828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81762"/>
              <a:gd name="connsiteY0" fmla="*/ 132666 h 132666"/>
              <a:gd name="connsiteX1" fmla="*/ 1828 w 281762"/>
              <a:gd name="connsiteY1" fmla="*/ 0 h 132666"/>
              <a:gd name="connsiteX2" fmla="*/ 280568 w 281762"/>
              <a:gd name="connsiteY2" fmla="*/ 1014 h 132666"/>
              <a:gd name="connsiteX3" fmla="*/ 281762 w 281762"/>
              <a:gd name="connsiteY3" fmla="*/ 131984 h 132666"/>
              <a:gd name="connsiteX4" fmla="*/ 0 w 281762"/>
              <a:gd name="connsiteY4" fmla="*/ 132666 h 132666"/>
              <a:gd name="connsiteX0" fmla="*/ 0 w 291287"/>
              <a:gd name="connsiteY0" fmla="*/ 132666 h 132666"/>
              <a:gd name="connsiteX1" fmla="*/ 1828 w 291287"/>
              <a:gd name="connsiteY1" fmla="*/ 0 h 132666"/>
              <a:gd name="connsiteX2" fmla="*/ 280568 w 291287"/>
              <a:gd name="connsiteY2" fmla="*/ 1014 h 132666"/>
              <a:gd name="connsiteX3" fmla="*/ 291287 w 291287"/>
              <a:gd name="connsiteY3" fmla="*/ 131984 h 132666"/>
              <a:gd name="connsiteX4" fmla="*/ 0 w 291287"/>
              <a:gd name="connsiteY4" fmla="*/ 132666 h 132666"/>
              <a:gd name="connsiteX0" fmla="*/ 0 w 298431"/>
              <a:gd name="connsiteY0" fmla="*/ 132666 h 132666"/>
              <a:gd name="connsiteX1" fmla="*/ 8972 w 298431"/>
              <a:gd name="connsiteY1" fmla="*/ 0 h 132666"/>
              <a:gd name="connsiteX2" fmla="*/ 287712 w 298431"/>
              <a:gd name="connsiteY2" fmla="*/ 1014 h 132666"/>
              <a:gd name="connsiteX3" fmla="*/ 298431 w 298431"/>
              <a:gd name="connsiteY3" fmla="*/ 131984 h 132666"/>
              <a:gd name="connsiteX4" fmla="*/ 0 w 298431"/>
              <a:gd name="connsiteY4" fmla="*/ 132666 h 132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431" h="132666">
                <a:moveTo>
                  <a:pt x="0" y="132666"/>
                </a:moveTo>
                <a:cubicBezTo>
                  <a:pt x="609" y="88444"/>
                  <a:pt x="8363" y="44222"/>
                  <a:pt x="8972" y="0"/>
                </a:cubicBezTo>
                <a:lnTo>
                  <a:pt x="287712" y="1014"/>
                </a:lnTo>
                <a:lnTo>
                  <a:pt x="298431" y="131984"/>
                </a:lnTo>
                <a:lnTo>
                  <a:pt x="0" y="132666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平行四边形 4"/>
          <p:cNvSpPr/>
          <p:nvPr/>
        </p:nvSpPr>
        <p:spPr>
          <a:xfrm>
            <a:off x="5969940" y="2654588"/>
            <a:ext cx="373857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  <a:gd name="connsiteX0" fmla="*/ 0 w 276424"/>
              <a:gd name="connsiteY0" fmla="*/ 109997 h 115578"/>
              <a:gd name="connsiteX1" fmla="*/ 11712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  <a:gd name="connsiteX0" fmla="*/ 0 w 280393"/>
              <a:gd name="connsiteY0" fmla="*/ 109997 h 115578"/>
              <a:gd name="connsiteX1" fmla="*/ 11712 w 280393"/>
              <a:gd name="connsiteY1" fmla="*/ 0 h 115578"/>
              <a:gd name="connsiteX2" fmla="*/ 276424 w 280393"/>
              <a:gd name="connsiteY2" fmla="*/ 3397 h 115578"/>
              <a:gd name="connsiteX3" fmla="*/ 280393 w 280393"/>
              <a:gd name="connsiteY3" fmla="*/ 115578 h 115578"/>
              <a:gd name="connsiteX4" fmla="*/ 0 w 280393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393" h="115578">
                <a:moveTo>
                  <a:pt x="0" y="109997"/>
                </a:moveTo>
                <a:lnTo>
                  <a:pt x="11712" y="0"/>
                </a:lnTo>
                <a:lnTo>
                  <a:pt x="276424" y="3397"/>
                </a:lnTo>
                <a:lnTo>
                  <a:pt x="280393" y="115578"/>
                </a:lnTo>
                <a:lnTo>
                  <a:pt x="0" y="109997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平行四边形 4"/>
          <p:cNvSpPr/>
          <p:nvPr/>
        </p:nvSpPr>
        <p:spPr>
          <a:xfrm>
            <a:off x="5981904" y="2508582"/>
            <a:ext cx="344107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  <a:gd name="connsiteX0" fmla="*/ 0 w 271497"/>
              <a:gd name="connsiteY0" fmla="*/ 97955 h 99524"/>
              <a:gd name="connsiteX1" fmla="*/ 7667 w 271497"/>
              <a:gd name="connsiteY1" fmla="*/ 1496 h 99524"/>
              <a:gd name="connsiteX2" fmla="*/ 271497 w 271497"/>
              <a:gd name="connsiteY2" fmla="*/ 0 h 99524"/>
              <a:gd name="connsiteX3" fmla="*/ 258080 w 271497"/>
              <a:gd name="connsiteY3" fmla="*/ 99524 h 99524"/>
              <a:gd name="connsiteX4" fmla="*/ 0 w 271497"/>
              <a:gd name="connsiteY4" fmla="*/ 97955 h 99524"/>
              <a:gd name="connsiteX0" fmla="*/ 0 w 258080"/>
              <a:gd name="connsiteY0" fmla="*/ 96459 h 98028"/>
              <a:gd name="connsiteX1" fmla="*/ 7667 w 258080"/>
              <a:gd name="connsiteY1" fmla="*/ 0 h 98028"/>
              <a:gd name="connsiteX2" fmla="*/ 257209 w 258080"/>
              <a:gd name="connsiteY2" fmla="*/ 885 h 98028"/>
              <a:gd name="connsiteX3" fmla="*/ 258080 w 258080"/>
              <a:gd name="connsiteY3" fmla="*/ 98028 h 98028"/>
              <a:gd name="connsiteX4" fmla="*/ 0 w 258080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080" h="98028">
                <a:moveTo>
                  <a:pt x="0" y="96459"/>
                </a:moveTo>
                <a:lnTo>
                  <a:pt x="7667" y="0"/>
                </a:lnTo>
                <a:lnTo>
                  <a:pt x="257209" y="885"/>
                </a:lnTo>
                <a:cubicBezTo>
                  <a:pt x="257499" y="33266"/>
                  <a:pt x="257790" y="65647"/>
                  <a:pt x="258080" y="98028"/>
                </a:cubicBezTo>
                <a:lnTo>
                  <a:pt x="0" y="96459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平行四边形 4"/>
          <p:cNvSpPr/>
          <p:nvPr/>
        </p:nvSpPr>
        <p:spPr>
          <a:xfrm>
            <a:off x="5994603" y="2376118"/>
            <a:ext cx="325056" cy="8999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  <a:gd name="connsiteX0" fmla="*/ 0 w 252448"/>
              <a:gd name="connsiteY0" fmla="*/ 84552 h 88502"/>
              <a:gd name="connsiteX1" fmla="*/ 7666 w 252448"/>
              <a:gd name="connsiteY1" fmla="*/ 0 h 88502"/>
              <a:gd name="connsiteX2" fmla="*/ 252448 w 252448"/>
              <a:gd name="connsiteY2" fmla="*/ 885 h 88502"/>
              <a:gd name="connsiteX3" fmla="*/ 243792 w 252448"/>
              <a:gd name="connsiteY3" fmla="*/ 88502 h 88502"/>
              <a:gd name="connsiteX4" fmla="*/ 0 w 252448"/>
              <a:gd name="connsiteY4" fmla="*/ 84552 h 88502"/>
              <a:gd name="connsiteX0" fmla="*/ 0 w 243792"/>
              <a:gd name="connsiteY0" fmla="*/ 86049 h 89999"/>
              <a:gd name="connsiteX1" fmla="*/ 7666 w 243792"/>
              <a:gd name="connsiteY1" fmla="*/ 1497 h 89999"/>
              <a:gd name="connsiteX2" fmla="*/ 240541 w 243792"/>
              <a:gd name="connsiteY2" fmla="*/ 0 h 89999"/>
              <a:gd name="connsiteX3" fmla="*/ 243792 w 243792"/>
              <a:gd name="connsiteY3" fmla="*/ 89999 h 89999"/>
              <a:gd name="connsiteX4" fmla="*/ 0 w 243792"/>
              <a:gd name="connsiteY4" fmla="*/ 86049 h 8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92" h="89999">
                <a:moveTo>
                  <a:pt x="0" y="86049"/>
                </a:moveTo>
                <a:lnTo>
                  <a:pt x="7666" y="1497"/>
                </a:lnTo>
                <a:lnTo>
                  <a:pt x="240541" y="0"/>
                </a:lnTo>
                <a:lnTo>
                  <a:pt x="243792" y="89999"/>
                </a:lnTo>
                <a:lnTo>
                  <a:pt x="0" y="86049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平行四边形 4"/>
          <p:cNvSpPr/>
          <p:nvPr/>
        </p:nvSpPr>
        <p:spPr>
          <a:xfrm>
            <a:off x="6004125" y="2268959"/>
            <a:ext cx="296483" cy="7333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  <a:gd name="connsiteX0" fmla="*/ 0 w 233399"/>
              <a:gd name="connsiteY0" fmla="*/ 77407 h 78976"/>
              <a:gd name="connsiteX1" fmla="*/ 12428 w 233399"/>
              <a:gd name="connsiteY1" fmla="*/ 0 h 78976"/>
              <a:gd name="connsiteX2" fmla="*/ 233399 w 233399"/>
              <a:gd name="connsiteY2" fmla="*/ 3265 h 78976"/>
              <a:gd name="connsiteX3" fmla="*/ 222362 w 233399"/>
              <a:gd name="connsiteY3" fmla="*/ 78976 h 78976"/>
              <a:gd name="connsiteX4" fmla="*/ 0 w 233399"/>
              <a:gd name="connsiteY4" fmla="*/ 77407 h 78976"/>
              <a:gd name="connsiteX0" fmla="*/ 0 w 222362"/>
              <a:gd name="connsiteY0" fmla="*/ 77407 h 78976"/>
              <a:gd name="connsiteX1" fmla="*/ 12428 w 222362"/>
              <a:gd name="connsiteY1" fmla="*/ 0 h 78976"/>
              <a:gd name="connsiteX2" fmla="*/ 214349 w 222362"/>
              <a:gd name="connsiteY2" fmla="*/ 5646 h 78976"/>
              <a:gd name="connsiteX3" fmla="*/ 222362 w 222362"/>
              <a:gd name="connsiteY3" fmla="*/ 78976 h 78976"/>
              <a:gd name="connsiteX4" fmla="*/ 0 w 222362"/>
              <a:gd name="connsiteY4" fmla="*/ 77407 h 78976"/>
              <a:gd name="connsiteX0" fmla="*/ 0 w 222362"/>
              <a:gd name="connsiteY0" fmla="*/ 71761 h 73330"/>
              <a:gd name="connsiteX1" fmla="*/ 12428 w 222362"/>
              <a:gd name="connsiteY1" fmla="*/ 1498 h 73330"/>
              <a:gd name="connsiteX2" fmla="*/ 214349 w 222362"/>
              <a:gd name="connsiteY2" fmla="*/ 0 h 73330"/>
              <a:gd name="connsiteX3" fmla="*/ 222362 w 222362"/>
              <a:gd name="connsiteY3" fmla="*/ 73330 h 73330"/>
              <a:gd name="connsiteX4" fmla="*/ 0 w 222362"/>
              <a:gd name="connsiteY4" fmla="*/ 71761 h 7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362" h="73330">
                <a:moveTo>
                  <a:pt x="0" y="71761"/>
                </a:moveTo>
                <a:lnTo>
                  <a:pt x="12428" y="1498"/>
                </a:lnTo>
                <a:lnTo>
                  <a:pt x="214349" y="0"/>
                </a:lnTo>
                <a:lnTo>
                  <a:pt x="222362" y="73330"/>
                </a:lnTo>
                <a:lnTo>
                  <a:pt x="0" y="71761"/>
                </a:ln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851"/>
    </mc:Choice>
    <mc:Fallback xmlns="">
      <p:transition advTm="28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8.64198E-7 C 0.0099 -0.01296 0.01702 -0.04475 0.05938 -0.07778 C 0.10174 -0.1108 0.16806 -0.16049 0.25417 -0.19815 C 0.34028 -0.2358 0.50903 -0.28179 0.57604 -0.3037 " pathEditMode="relative" rAng="0" ptsTypes="assa">
                                      <p:cBhvr>
                                        <p:cTn id="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02" y="-1518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45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0" presetClass="path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5E-6 -3.08429E-6 C 0.02344 -0.01605 0.09097 -0.07132 0.14011 -0.09663 C 0.18247 -0.12967 0.20816 -0.11454 0.29427 -0.1522 C 0.38038 -0.18987 0.52466 -0.16733 0.58525 -0.17135 " pathEditMode="relative" rAng="0" ptsTypes="assa">
                                      <p:cBhvr>
                                        <p:cTn id="1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53" y="-950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Rot by="21600000">
                                      <p:cBhvr>
                                        <p:cTn id="1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45" presetClass="exit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0" presetClass="path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11111E-6 2.71605E-6 C 0.02274 -0.02902 0.09305 -0.12963 0.13611 -0.17469 C 0.17847 -0.20772 0.17187 -0.23334 0.25799 -0.27099 C 0.3441 -0.30864 0.50972 -0.29692 0.57604 -0.30371 " pathEditMode="relative" rAng="0" ptsTypes="assa">
                                      <p:cBhvr>
                                        <p:cTn id="24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02" y="-15432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2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45" presetClass="exit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0" presetClass="pat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11111E-6 2.71605E-6 C 0.02274 -0.02902 0.09305 -0.12963 0.13611 -0.17469 C 0.17847 -0.20772 0.17187 -0.23334 0.25799 -0.27099 C 0.3441 -0.30864 0.50972 -0.29692 0.57604 -0.30371 " pathEditMode="relative" rAng="0" ptsTypes="assa">
                                      <p:cBhvr>
                                        <p:cTn id="33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02" y="-15432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8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35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45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0" presetClass="pat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382 0.10837 C 0.02656 0.07935 0.09688 -0.0213 0.13993 -0.06637 C 0.18229 -0.09941 0.1757 -0.12503 0.26181 -0.1627 C 0.34792 -0.20037 0.51354 -0.18863 0.57986 -0.19543 " pathEditMode="relative" rAng="0" ptsTypes="assa">
                                      <p:cBhvr>
                                        <p:cTn id="42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02" y="-1543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8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44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45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0" presetClass="pat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66667E-6 -1.82155E-6 C 0.02274 -0.02902 0.08594 -0.14819 0.13611 -0.17474 C 0.17847 -0.20778 0.21493 -0.12226 0.30104 -0.15992 C 0.38715 -0.19759 0.5151 -0.17814 0.57135 -0.18308 " pathEditMode="relative" rAng="0" ptsTypes="assa">
                                      <p:cBhvr>
                                        <p:cTn id="51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59" y="-10404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8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53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45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0" presetClass="path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1.11111E-6 2.71605E-6 C 0.02274 -0.02902 0.09305 -0.12963 0.13611 -0.17469 C 0.17847 -0.20772 0.17187 -0.23334 0.25799 -0.27099 C 0.3441 -0.30864 0.50972 -0.29692 0.57604 -0.30371 " pathEditMode="relative" rAng="0" ptsTypes="assa">
                                      <p:cBhvr>
                                        <p:cTn id="6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02" y="-15432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8" presetClass="emp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Rot by="21600000">
                                      <p:cBhvr>
                                        <p:cTn id="6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45" presetClass="exit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0" presetClass="path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3.88889E-6 -1.97531E-6 C 0.02848 -0.04969 0.11493 -0.25247 0.17049 -0.29753 C 0.21285 -0.33055 0.24688 -0.2321 0.33299 -0.26975 C 0.4191 -0.30741 0.52535 -0.2966 0.57605 -0.3037 " pathEditMode="relative" rAng="0" ptsTypes="assa">
                                      <p:cBhvr>
                                        <p:cTn id="69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02" y="-16543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8" presetClass="emp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Rot by="21600000">
                                      <p:cBhvr>
                                        <p:cTn id="71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45" presetClass="exit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0" presetClass="path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4.72222E-6 -3.24792E-6 C 0.03108 -0.02223 0.13056 -0.0954 0.18664 -0.13275 C 0.229 -0.16579 0.25053 -0.18586 0.33664 -0.22352 C 0.4 -0.25162 0.54636 -0.18802 0.58837 -0.18092 " pathEditMode="relative" rAng="0" ptsTypes="assa">
                                      <p:cBhvr>
                                        <p:cTn id="7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10" y="-12596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8" presetClass="emp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Rot by="21600000">
                                      <p:cBhvr>
                                        <p:cTn id="80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45" presetClass="exit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0" presetClass="path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1.11111E-6 -3.24792E-6 C 0.02587 -0.01976 0.09497 -0.09231 0.15556 -0.11793 C 0.19792 -0.15097 0.27778 -0.11546 0.36389 -0.15313 C 0.45 -0.1908 0.52952 -0.14757 0.57309 -0.14634 " pathEditMode="relative" rAng="0" ptsTypes="assa">
                                      <p:cBhvr>
                                        <p:cTn id="87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46" y="-954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8" presetClass="emp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Rot by="21600000">
                                      <p:cBhvr>
                                        <p:cTn id="89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45" presetClass="exit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0" presetClass="pat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3.88889E-6 9.32387E-7 C 0.0125 -0.02964 0.01579 -0.13029 0.07534 -0.17752 C 0.1177 -0.21056 0.271 -0.24606 0.35711 -0.28373 C 0.44323 -0.3214 0.53038 -0.29948 0.57604 -0.3038 " pathEditMode="relative" rAng="0" ptsTypes="assa">
                                      <p:cBhvr>
                                        <p:cTn id="9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02" y="-16085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9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45" presetClass="exit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0" presetClass="pat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1.11111E-6 -4.93827E-7 C 0.02587 -0.01975 0.09497 -0.09228 0.15556 -0.1179 C 0.19792 -0.15093 0.27778 -0.11543 0.36389 -0.15309 C 0.45 -0.19074 0.53177 -0.27222 0.57604 -0.3037 " pathEditMode="relative" rAng="0" ptsTypes="assa">
                                      <p:cBhvr>
                                        <p:cTn id="105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02" y="-15185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107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45" presetClass="exit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0" presetClass="pat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5.55112E-17 -4.23896E-6 C 0.02587 -0.01975 0.09514 -0.06637 0.15556 -0.11793 C 0.19792 -0.15097 0.27639 -0.27261 0.3625 -0.31028 C 0.44861 -0.34794 0.57431 -0.35967 0.63003 -0.37264 " pathEditMode="relative" rAng="0" ptsTypes="assa">
                                      <p:cBhvr>
                                        <p:cTn id="11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93" y="-18648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11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45" presetClass="exit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0" presetClass="path" presetSubtype="0" fill="hold" grpId="0" nodeType="withEffect">
                                  <p:stCondLst>
                                    <p:cond delay="420"/>
                                  </p:stCondLst>
                                  <p:childTnLst>
                                    <p:animMotion origin="layout" path="M -3.88889E-6 -4.23896E-6 C 0.01997 -0.03859 0.07066 -0.16085 0.12014 -0.23186 C 0.1625 -0.26489 0.21059 -0.38808 0.29671 -0.42574 C 0.38282 -0.46341 0.51684 -0.40197 0.57466 -0.3958 " pathEditMode="relative" rAng="0" ptsTypes="assa">
                                      <p:cBhvr>
                                        <p:cTn id="123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33" y="-23186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8" presetClass="emph" presetSubtype="0" fill="hold" grpId="1" nodeType="withEffect">
                                  <p:stCondLst>
                                    <p:cond delay="420"/>
                                  </p:stCondLst>
                                  <p:childTnLst>
                                    <p:animRot by="21600000">
                                      <p:cBhvr>
                                        <p:cTn id="125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6" presetID="45" presetClass="exit" presetSubtype="0" fill="hold" grpId="2" nodeType="withEffect">
                                  <p:stCondLst>
                                    <p:cond delay="4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0" presetClass="path" presetSubtype="0" fill="hold" grpId="0" nodeType="withEffect">
                                  <p:stCondLst>
                                    <p:cond delay="420"/>
                                  </p:stCondLst>
                                  <p:childTnLst>
                                    <p:animMotion origin="layout" path="M -2.22222E-6 -4.23896E-6 C 0.02674 -0.04353 0.10747 -0.205 0.16025 -0.2618 C 0.20261 -0.29484 0.23004 -0.30256 0.31615 -0.34022 C 0.40226 -0.37789 0.47552 -0.34022 0.51736 -0.34022 " pathEditMode="relative" rAng="0" ptsTypes="assa">
                                      <p:cBhvr>
                                        <p:cTn id="13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868" y="-18895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8" presetClass="emph" presetSubtype="0" fill="hold" grpId="1" nodeType="withEffect">
                                  <p:stCondLst>
                                    <p:cond delay="420"/>
                                  </p:stCondLst>
                                  <p:childTnLst>
                                    <p:animRot by="21600000">
                                      <p:cBhvr>
                                        <p:cTn id="13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45" presetClass="exit" presetSubtype="0" fill="hold" grpId="2" nodeType="withEffect">
                                  <p:stCondLst>
                                    <p:cond delay="4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0" presetClass="path" presetSubtype="0" fill="hold" grpId="0" nodeType="withEffect">
                                  <p:stCondLst>
                                    <p:cond delay="420"/>
                                  </p:stCondLst>
                                  <p:childTnLst>
                                    <p:animMotion origin="layout" path="M 4.72222E-6 3.00401E-6 C 0.02569 0.01235 0.09062 0.06946 0.15468 0.07348 C 0.19704 0.04044 0.29843 0.06267 0.38454 0.025 C 0.47066 -0.01266 0.53055 -0.06268 0.56892 -0.08583 " pathEditMode="relative" rAng="0" ptsTypes="assa">
                                      <p:cBhvr>
                                        <p:cTn id="14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38" y="-617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8" presetClass="emph" presetSubtype="0" fill="hold" grpId="1" nodeType="withEffect">
                                  <p:stCondLst>
                                    <p:cond delay="420"/>
                                  </p:stCondLst>
                                  <p:childTnLst>
                                    <p:animRot by="21600000">
                                      <p:cBhvr>
                                        <p:cTn id="14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4" presetID="45" presetClass="exit" presetSubtype="0" fill="hold" grpId="2" nodeType="withEffect">
                                  <p:stCondLst>
                                    <p:cond delay="4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0" presetClass="path" presetSubtype="0" fill="hold" grpId="0" nodeType="withEffect">
                                  <p:stCondLst>
                                    <p:cond delay="470"/>
                                  </p:stCondLst>
                                  <p:childTnLst>
                                    <p:animMotion origin="layout" path="M 2.5E-6 4.26675E-6 C 0.01979 0.01512 0.0592 0.08613 0.11875 0.09169 C 0.1783 0.09694 0.28142 0.09694 0.35764 0.03149 C 0.42934 0.00648 0.50885 -0.03983 0.54861 -0.05866 " pathEditMode="relative" rAng="0" ptsTypes="asaa">
                                      <p:cBhvr>
                                        <p:cTn id="150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1" y="1914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8" presetClass="emph" presetSubtype="0" fill="hold" grpId="1" nodeType="withEffect">
                                  <p:stCondLst>
                                    <p:cond delay="470"/>
                                  </p:stCondLst>
                                  <p:childTnLst>
                                    <p:animRot by="21600000">
                                      <p:cBhvr>
                                        <p:cTn id="152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45" presetClass="exit" presetSubtype="0" fill="hold" grpId="2" nodeType="withEffect">
                                  <p:stCondLst>
                                    <p:cond delay="4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0" presetClass="path" presetSubtype="0" fill="hold" grpId="0" nodeType="withEffect">
                                  <p:stCondLst>
                                    <p:cond delay="470"/>
                                  </p:stCondLst>
                                  <p:childTnLst>
                                    <p:animMotion origin="layout" path="M -2.77778E-7 2.22908E-6 C 0.01858 0.01667 0.04931 0.0849 0.11111 0.09941 C 0.15347 0.06638 0.28472 0.12535 0.37083 0.08768 C 0.45694 0.05001 0.51163 -0.00741 0.54879 -0.03242 " pathEditMode="relative" rAng="0" ptsTypes="assa">
                                      <p:cBhvr>
                                        <p:cTn id="15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1" y="4631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8" presetClass="emph" presetSubtype="0" fill="hold" grpId="1" nodeType="withEffect">
                                  <p:stCondLst>
                                    <p:cond delay="470"/>
                                  </p:stCondLst>
                                  <p:childTnLst>
                                    <p:animRot by="21600000">
                                      <p:cBhvr>
                                        <p:cTn id="161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2" presetID="45" presetClass="exit" presetSubtype="0" fill="hold" grpId="2" nodeType="withEffect">
                                  <p:stCondLst>
                                    <p:cond delay="4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0" presetClass="path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3.61111E-6 4.40877E-6 C 0.02032 0.01049 0.06771 0.06915 0.12205 0.06298 C 0.16441 0.02994 0.23993 0.00123 0.32605 -0.03644 C 0.41216 -0.0741 0.49254 -0.07842 0.53629 -0.08954 " pathEditMode="relative" rAng="0" ptsTypes="assa">
                                      <p:cBhvr>
                                        <p:cTn id="168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06" y="-1019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8" presetClass="emp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Rot by="21600000">
                                      <p:cBhvr>
                                        <p:cTn id="17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1" presetID="45" presetClass="exit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0" presetClass="path" presetSubtype="0" fill="hold" grpId="0" nodeType="withEffect">
                                  <p:stCondLst>
                                    <p:cond delay="390"/>
                                  </p:stCondLst>
                                  <p:childTnLst>
                                    <p:animMotion origin="layout" path="M -3.33333E-6 3.00401E-6 C 0.0257 -0.00155 0.09584 -0.0071 0.154 -0.00988 C 0.19636 -0.04292 0.26268 0.02099 0.34879 -0.01667 C 0.4349 -0.05434 0.46806 -0.0917 0.49931 -0.11146 " pathEditMode="relative" rAng="0" ptsTypes="assa">
                                      <p:cBhvr>
                                        <p:cTn id="177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965" y="-4538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8" presetClass="emph" presetSubtype="0" fill="hold" grpId="1" nodeType="withEffect">
                                  <p:stCondLst>
                                    <p:cond delay="390"/>
                                  </p:stCondLst>
                                  <p:childTnLst>
                                    <p:animRot by="21600000">
                                      <p:cBhvr>
                                        <p:cTn id="179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0" presetID="45" presetClass="exit" presetSubtype="0" fill="hold" grpId="2" nodeType="withEffect">
                                  <p:stCondLst>
                                    <p:cond delay="3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0" presetClass="path" presetSubtype="0" fill="hold" grpId="0" nodeType="withEffect">
                                  <p:stCondLst>
                                    <p:cond delay="390"/>
                                  </p:stCondLst>
                                  <p:childTnLst>
                                    <p:animMotion origin="layout" path="M 5E-6 4.40877E-6 C 0.03195 0.01852 0.13091 0.11454 0.19185 0.11145 C 0.23421 0.07841 0.27969 0.01975 0.3658 -0.01791 C 0.45191 -0.05558 0.54271 -0.11485 0.58924 -0.14017 " pathEditMode="relative" rAng="0" ptsTypes="assa">
                                      <p:cBhvr>
                                        <p:cTn id="186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62" y="-1297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8" presetClass="emph" presetSubtype="0" fill="hold" grpId="1" nodeType="withEffect">
                                  <p:stCondLst>
                                    <p:cond delay="390"/>
                                  </p:stCondLst>
                                  <p:childTnLst>
                                    <p:animRot by="21600000">
                                      <p:cBhvr>
                                        <p:cTn id="18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9" presetID="45" presetClass="exit" presetSubtype="0" fill="hold" grpId="2" nodeType="withEffect">
                                  <p:stCondLst>
                                    <p:cond delay="3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0" presetClass="path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1.66667E-6 2.22908E-6 C 0.02778 0.02192 0.10555 0.13708 0.16632 0.13152 C 0.20868 0.09879 0.27882 0.00525 0.36493 -0.03242 C 0.45104 -0.07009 0.55729 0.01543 0.60781 0.02778 " pathEditMode="relative" rAng="0" ptsTypes="assa">
                                      <p:cBhvr>
                                        <p:cTn id="19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82" y="3334"/>
                                    </p:animMotion>
                                  </p:childTnLst>
                                </p:cTn>
                              </p:par>
                              <p:par>
                                <p:cTn id="196" presetID="8" presetClass="emp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Rot by="21600000">
                                      <p:cBhvr>
                                        <p:cTn id="197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8" presetID="45" presetClass="exit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0" presetClass="path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4.72222E-6 -4.3285E-6 C 0.02518 0.01235 0.08941 0.07287 0.15087 0.0741 C 0.19323 0.04107 0.28282 0.04477 0.36893 0.00711 C 0.45504 -0.03056 0.53351 -0.03303 0.57674 -0.04353 " pathEditMode="relative" rAng="0" ptsTypes="assa">
                                      <p:cBhvr>
                                        <p:cTn id="204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37" y="1513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8" presetClass="emp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Rot by="21600000">
                                      <p:cBhvr>
                                        <p:cTn id="206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7" presetID="45" presetClass="exit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0" presetClass="path" presetSubtype="0" fill="hold" grpId="0" nodeType="withEffect">
                                  <p:stCondLst>
                                    <p:cond delay="370"/>
                                  </p:stCondLst>
                                  <p:childTnLst>
                                    <p:animMotion origin="layout" path="M 2.5E-6 3.49182E-6 C 0.02656 0.02871 0.10139 0.17783 0.15903 0.17289 C 0.20139 0.13985 0.25989 0.00741 0.346 -0.03026 C 0.43212 -0.06793 0.52274 -0.00463 0.56927 0.00216 " pathEditMode="relative" rAng="0" ptsTypes="assa">
                                      <p:cBhvr>
                                        <p:cTn id="213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55" y="5496"/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8" presetClass="emph" presetSubtype="0" fill="hold" grpId="1" nodeType="withEffect">
                                  <p:stCondLst>
                                    <p:cond delay="370"/>
                                  </p:stCondLst>
                                  <p:childTnLst>
                                    <p:animRot by="21600000">
                                      <p:cBhvr>
                                        <p:cTn id="215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6" presetID="45" presetClass="exit" presetSubtype="0" fill="hold" grpId="2" nodeType="withEffect">
                                  <p:stCondLst>
                                    <p:cond delay="3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0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5E-6 9.32387E-7 C 0.02639 -0.02038 0.1092 -0.07533 0.15799 -0.12195 C 0.20035 -0.15499 0.20695 -0.24143 0.29306 -0.2791 C 0.37917 -0.31677 0.45452 -0.2791 0.49705 -0.2791 " pathEditMode="relative" rAng="0" ptsTypes="assa">
                                      <p:cBhvr>
                                        <p:cTn id="222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44" y="-15838"/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24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5" presetID="45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0" presetClass="path" presetSubtype="0" fill="hold" grpId="0" nodeType="withEffect">
                                  <p:stCondLst>
                                    <p:cond delay="470"/>
                                  </p:stCondLst>
                                  <p:childTnLst>
                                    <p:animMotion origin="layout" path="M -5.55556E-7 -3.28496E-6 C 0.02292 -0.02439 0.08056 -0.13152 0.1375 -0.14696 C 0.17986 -0.17999 0.25521 -0.05403 0.34132 -0.09169 C 0.42743 -0.12936 0.46163 -0.20839 0.49323 -0.23927 " pathEditMode="relative" rAng="0" ptsTypes="assa">
                                      <p:cBhvr>
                                        <p:cTn id="231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53" y="-11979"/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8" presetClass="emph" presetSubtype="0" fill="hold" grpId="1" nodeType="withEffect">
                                  <p:stCondLst>
                                    <p:cond delay="470"/>
                                  </p:stCondLst>
                                  <p:childTnLst>
                                    <p:animRot by="21600000">
                                      <p:cBhvr>
                                        <p:cTn id="233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4" presetID="45" presetClass="exit" presetSubtype="0" fill="hold" grpId="2" nodeType="withEffect">
                                  <p:stCondLst>
                                    <p:cond delay="4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6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0" presetClass="path" presetSubtype="0" fill="hold" grpId="0" nodeType="withEffect">
                                  <p:stCondLst>
                                    <p:cond delay="480"/>
                                  </p:stCondLst>
                                  <p:childTnLst>
                                    <p:animMotion origin="layout" path="M 2.77778E-7 1.84625E-6 C 0.02448 -0.00741 0.08993 -0.03674 0.14687 -0.04353 C 0.18924 -0.07657 0.25556 -0.0034 0.34167 -0.04106 C 0.42778 -0.07873 0.46649 -0.09695 0.49931 -0.11146 " pathEditMode="relative" rAng="0" ptsTypes="assa">
                                      <p:cBhvr>
                                        <p:cTn id="240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965" y="-5588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8" presetClass="emph" presetSubtype="0" fill="hold" grpId="1" nodeType="withEffect">
                                  <p:stCondLst>
                                    <p:cond delay="480"/>
                                  </p:stCondLst>
                                  <p:childTnLst>
                                    <p:animRot by="21600000">
                                      <p:cBhvr>
                                        <p:cTn id="24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3" presetID="45" presetClass="exit" presetSubtype="0" fill="hold" grpId="2" nodeType="withEffect">
                                  <p:stCondLst>
                                    <p:cond delay="4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5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0" presetClass="path" presetSubtype="0" fill="hold" grpId="0" nodeType="withEffect">
                                  <p:stCondLst>
                                    <p:cond delay="480"/>
                                  </p:stCondLst>
                                  <p:childTnLst>
                                    <p:animMotion origin="layout" path="M -3.33333E-6 3.00401E-6 C 0.0257 -0.00155 0.09584 -0.0071 0.154 -0.00988 C 0.19636 -0.04292 0.26268 0.02099 0.34879 -0.01667 C 0.4349 -0.05434 0.46806 -0.0917 0.49931 -0.11146 " pathEditMode="relative" rAng="0" ptsTypes="assa">
                                      <p:cBhvr>
                                        <p:cTn id="249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965" y="-4538"/>
                                    </p:animMotion>
                                  </p:childTnLst>
                                </p:cTn>
                              </p:par>
                              <p:par>
                                <p:cTn id="250" presetID="8" presetClass="emph" presetSubtype="0" fill="hold" grpId="1" nodeType="withEffect">
                                  <p:stCondLst>
                                    <p:cond delay="480"/>
                                  </p:stCondLst>
                                  <p:childTnLst>
                                    <p:animRot by="21600000">
                                      <p:cBhvr>
                                        <p:cTn id="251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2" presetID="45" presetClass="exit" presetSubtype="0" fill="hold" grpId="2" nodeType="withEffect">
                                  <p:stCondLst>
                                    <p:cond delay="4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4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0" presetClass="path" presetSubtype="0" fill="hold" grpId="0" nodeType="withEffect">
                                  <p:stCondLst>
                                    <p:cond delay="470"/>
                                  </p:stCondLst>
                                  <p:childTnLst>
                                    <p:animMotion origin="layout" path="M 3.88889E-6 -3.08429E-6 C 0.02552 0.00402 0.09514 0.02779 0.15329 0.02501 C 0.19566 -0.00802 0.26267 0.021 0.34878 -0.01667 C 0.43489 -0.05433 0.46944 -0.05866 0.50121 -0.06977 " pathEditMode="relative" rAng="0" ptsTypes="assa">
                                      <p:cBhvr>
                                        <p:cTn id="258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52" y="-2099"/>
                                    </p:animMotion>
                                  </p:childTnLst>
                                </p:cTn>
                              </p:par>
                              <p:par>
                                <p:cTn id="259" presetID="8" presetClass="emph" presetSubtype="0" fill="hold" grpId="1" nodeType="withEffect">
                                  <p:stCondLst>
                                    <p:cond delay="470"/>
                                  </p:stCondLst>
                                  <p:childTnLst>
                                    <p:animRot by="21600000">
                                      <p:cBhvr>
                                        <p:cTn id="260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1" presetID="45" presetClass="exit" presetSubtype="0" fill="hold" grpId="2" nodeType="withEffect">
                                  <p:stCondLst>
                                    <p:cond delay="4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0" presetClass="path" presetSubtype="0" fill="hold" grpId="0" nodeType="withEffect">
                                  <p:stCondLst>
                                    <p:cond delay="490"/>
                                  </p:stCondLst>
                                  <p:childTnLst>
                                    <p:animMotion origin="layout" path="M 2.5E-6 -3.24792E-6 C 0.02534 0.01637 0.09444 0.10127 0.1526 0.09849 C 0.19496 0.06546 0.26267 0.021 0.34878 -0.01667 C 0.43489 -0.05433 0.49271 -0.02068 0.53055 -0.02161 " pathEditMode="relative" rAng="0" ptsTypes="assa">
                                      <p:cBhvr>
                                        <p:cTn id="267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28" y="2346"/>
                                    </p:animMotion>
                                  </p:childTnLst>
                                </p:cTn>
                              </p:par>
                              <p:par>
                                <p:cTn id="268" presetID="8" presetClass="emph" presetSubtype="0" fill="hold" grpId="1" nodeType="withEffect">
                                  <p:stCondLst>
                                    <p:cond delay="490"/>
                                  </p:stCondLst>
                                  <p:childTnLst>
                                    <p:animRot by="21600000">
                                      <p:cBhvr>
                                        <p:cTn id="269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0" presetID="45" presetClass="exit" presetSubtype="0" fill="hold" grpId="2" nodeType="withEffect">
                                  <p:stCondLst>
                                    <p:cond delay="4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  <p:bldP spid="45" grpId="0" animBg="1"/>
      <p:bldP spid="45" grpId="1" animBg="1"/>
      <p:bldP spid="45" grpId="2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49" grpId="0" animBg="1"/>
      <p:bldP spid="49" grpId="1" animBg="1"/>
      <p:bldP spid="49" grpId="2" animBg="1"/>
      <p:bldP spid="50" grpId="0" animBg="1"/>
      <p:bldP spid="50" grpId="1" animBg="1"/>
      <p:bldP spid="50" grpId="2" animBg="1"/>
      <p:bldP spid="51" grpId="0" animBg="1"/>
      <p:bldP spid="51" grpId="1" animBg="1"/>
      <p:bldP spid="51" grpId="2" animBg="1"/>
      <p:bldP spid="52" grpId="0" animBg="1"/>
      <p:bldP spid="52" grpId="1" animBg="1"/>
      <p:bldP spid="52" grpId="2" animBg="1"/>
      <p:bldP spid="53" grpId="0" animBg="1"/>
      <p:bldP spid="53" grpId="1" animBg="1"/>
      <p:bldP spid="53" grpId="2" animBg="1"/>
      <p:bldP spid="54" grpId="0" animBg="1"/>
      <p:bldP spid="54" grpId="1" animBg="1"/>
      <p:bldP spid="54" grpId="2" animBg="1"/>
      <p:bldP spid="55" grpId="0" animBg="1"/>
      <p:bldP spid="55" grpId="1" animBg="1"/>
      <p:bldP spid="55" grpId="2" animBg="1"/>
      <p:bldP spid="56" grpId="0" animBg="1"/>
      <p:bldP spid="56" grpId="1" animBg="1"/>
      <p:bldP spid="56" grpId="2" animBg="1"/>
      <p:bldP spid="57" grpId="0" animBg="1"/>
      <p:bldP spid="57" grpId="1" animBg="1"/>
      <p:bldP spid="57" grpId="2" animBg="1"/>
      <p:bldP spid="58" grpId="0" animBg="1"/>
      <p:bldP spid="58" grpId="1" animBg="1"/>
      <p:bldP spid="58" grpId="2" animBg="1"/>
      <p:bldP spid="59" grpId="0" animBg="1"/>
      <p:bldP spid="59" grpId="1" animBg="1"/>
      <p:bldP spid="59" grpId="2" animBg="1"/>
      <p:bldP spid="60" grpId="0" animBg="1"/>
      <p:bldP spid="60" grpId="1" animBg="1"/>
      <p:bldP spid="60" grpId="2" animBg="1"/>
      <p:bldP spid="61" grpId="0" animBg="1"/>
      <p:bldP spid="61" grpId="1" animBg="1"/>
      <p:bldP spid="61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187371" y="1678433"/>
            <a:ext cx="49493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终极理论梦之社</a:t>
            </a:r>
            <a:endParaRPr lang="zh-CN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23738" y="2616683"/>
            <a:ext cx="20024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宣传</a:t>
            </a:r>
            <a:r>
              <a:rPr lang="en-US" altLang="zh-CN" sz="3600" b="1" dirty="0" smtClean="0"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zh-CN" sz="36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208866" y="2416002"/>
            <a:ext cx="5655733" cy="134953"/>
            <a:chOff x="2406649" y="2416001"/>
            <a:chExt cx="4241800" cy="134953"/>
          </a:xfrm>
        </p:grpSpPr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6649" y="2416001"/>
              <a:ext cx="4241800" cy="33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6649" y="2468564"/>
              <a:ext cx="4241800" cy="823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2" name="组合 21"/>
          <p:cNvGrpSpPr/>
          <p:nvPr/>
        </p:nvGrpSpPr>
        <p:grpSpPr>
          <a:xfrm>
            <a:off x="3208866" y="1583691"/>
            <a:ext cx="5655733" cy="135937"/>
            <a:chOff x="2406649" y="1583690"/>
            <a:chExt cx="4241800" cy="135937"/>
          </a:xfrm>
        </p:grpSpPr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6649" y="1583690"/>
              <a:ext cx="4241800" cy="33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6649" y="1637237"/>
              <a:ext cx="4241800" cy="823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5" name="组合 24"/>
          <p:cNvGrpSpPr/>
          <p:nvPr/>
        </p:nvGrpSpPr>
        <p:grpSpPr>
          <a:xfrm>
            <a:off x="3208866" y="3276601"/>
            <a:ext cx="5655733" cy="146207"/>
            <a:chOff x="2406649" y="3276600"/>
            <a:chExt cx="4241800" cy="146207"/>
          </a:xfrm>
        </p:grpSpPr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6649" y="3276600"/>
              <a:ext cx="4241800" cy="33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6649" y="3340417"/>
              <a:ext cx="4241800" cy="823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6" name="组合 45"/>
          <p:cNvGrpSpPr/>
          <p:nvPr/>
        </p:nvGrpSpPr>
        <p:grpSpPr>
          <a:xfrm>
            <a:off x="2327330" y="0"/>
            <a:ext cx="7747661" cy="4341701"/>
            <a:chOff x="1797596" y="-362857"/>
            <a:chExt cx="5810746" cy="4341701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5982779" y="-362857"/>
              <a:ext cx="0" cy="244407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3008086" y="-362857"/>
              <a:ext cx="0" cy="22773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9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797596" y="-312356"/>
              <a:ext cx="5810746" cy="4291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93368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395">
        <p14:shred/>
      </p:transition>
    </mc:Choice>
    <mc:Fallback xmlns="">
      <p:transition spd="slow" advTm="339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34568E-6 L -0.05695 0.00061 " pathEditMode="relative" rAng="0" ptsTypes="AA">
                                      <p:cBhvr>
                                        <p:cTn id="6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47" y="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xit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" dur="1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34568E-6 L -0.05695 0.00061 " pathEditMode="relative" rAng="0" ptsTypes="AA">
                                      <p:cBhvr>
                                        <p:cTn id="1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47" y="3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" presetClass="exit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1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34568E-6 L -0.05695 0.00061 " pathEditMode="relative" rAng="0" ptsTypes="AA">
                                      <p:cBhvr>
                                        <p:cTn id="1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47" y="3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" presetClass="exit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1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4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24" dur="3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28" dur="3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3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2" presetClass="pat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.00139 -0.92339 L 0.00139 -0.05375 " pathEditMode="relative" rAng="0" ptsTypes="AA">
                                      <p:cBhvr>
                                        <p:cTn id="34" dur="1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349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repeatCount="200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0139 -0.0537 L 0.00139 -0.00988 " pathEditMode="relative" rAng="0" ptsTypes="AA">
                                      <p:cBhvr>
                                        <p:cTn id="36" dur="1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4699421" y="1877319"/>
            <a:ext cx="3891784" cy="1776375"/>
            <a:chOff x="5697528" y="2289194"/>
            <a:chExt cx="3891784" cy="1776375"/>
          </a:xfrm>
        </p:grpSpPr>
        <p:sp>
          <p:nvSpPr>
            <p:cNvPr id="4" name="直角三角形 3"/>
            <p:cNvSpPr/>
            <p:nvPr/>
          </p:nvSpPr>
          <p:spPr>
            <a:xfrm rot="18360000">
              <a:off x="5830552" y="3202238"/>
              <a:ext cx="488619" cy="488619"/>
            </a:xfrm>
            <a:prstGeom prst="rtTriangle">
              <a:avLst/>
            </a:prstGeom>
            <a:solidFill>
              <a:srgbClr val="00B0F0"/>
            </a:solidFill>
            <a:ln w="3175">
              <a:noFill/>
            </a:ln>
            <a:scene3d>
              <a:camera prst="orthographicFront"/>
              <a:lightRig rig="threePt" dir="t"/>
            </a:scene3d>
            <a:sp3d extrusionH="127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直角三角形 4"/>
            <p:cNvSpPr/>
            <p:nvPr/>
          </p:nvSpPr>
          <p:spPr>
            <a:xfrm rot="21120000">
              <a:off x="5697528" y="2957227"/>
              <a:ext cx="688951" cy="488618"/>
            </a:xfrm>
            <a:prstGeom prst="rtTriangle">
              <a:avLst/>
            </a:prstGeom>
            <a:solidFill>
              <a:srgbClr val="00B0F0"/>
            </a:solidFill>
            <a:ln w="3175">
              <a:noFill/>
            </a:ln>
            <a:scene3d>
              <a:camera prst="orthographicFront"/>
              <a:lightRig rig="threePt" dir="t"/>
            </a:scene3d>
            <a:sp3d extrusionH="127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/>
            <p:cNvSpPr/>
            <p:nvPr/>
          </p:nvSpPr>
          <p:spPr>
            <a:xfrm rot="1680000">
              <a:off x="5740720" y="2740787"/>
              <a:ext cx="845310" cy="488619"/>
            </a:xfrm>
            <a:prstGeom prst="rtTriangle">
              <a:avLst/>
            </a:prstGeom>
            <a:solidFill>
              <a:srgbClr val="00B0F0"/>
            </a:solidFill>
            <a:ln w="3175">
              <a:noFill/>
            </a:ln>
            <a:scene3d>
              <a:camera prst="orthographicFront"/>
              <a:lightRig rig="threePt" dir="t"/>
            </a:scene3d>
            <a:sp3d extrusionH="127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直角三角形 6"/>
            <p:cNvSpPr/>
            <p:nvPr/>
          </p:nvSpPr>
          <p:spPr>
            <a:xfrm rot="3540000">
              <a:off x="5885075" y="2608835"/>
              <a:ext cx="977237" cy="488619"/>
            </a:xfrm>
            <a:prstGeom prst="rtTriangle">
              <a:avLst/>
            </a:prstGeom>
            <a:solidFill>
              <a:srgbClr val="00B0F0"/>
            </a:solidFill>
            <a:ln w="3175">
              <a:noFill/>
            </a:ln>
            <a:scene3d>
              <a:camera prst="orthographicFront"/>
              <a:lightRig rig="threePt" dir="t"/>
            </a:scene3d>
            <a:sp3d extrusionH="127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7"/>
            <p:cNvSpPr/>
            <p:nvPr/>
          </p:nvSpPr>
          <p:spPr>
            <a:xfrm rot="5204971">
              <a:off x="6078199" y="2592137"/>
              <a:ext cx="1094505" cy="488619"/>
            </a:xfrm>
            <a:prstGeom prst="rtTriangle">
              <a:avLst/>
            </a:prstGeom>
            <a:solidFill>
              <a:srgbClr val="00B0F0"/>
            </a:solidFill>
            <a:ln w="3175">
              <a:noFill/>
            </a:ln>
            <a:scene3d>
              <a:camera prst="orthographicFront"/>
              <a:lightRig rig="threePt" dir="t"/>
            </a:scene3d>
            <a:sp3d extrusionH="127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直角三角形 8"/>
            <p:cNvSpPr/>
            <p:nvPr/>
          </p:nvSpPr>
          <p:spPr>
            <a:xfrm rot="6693934">
              <a:off x="6258056" y="2687370"/>
              <a:ext cx="1197116" cy="488619"/>
            </a:xfrm>
            <a:prstGeom prst="rtTriangle">
              <a:avLst/>
            </a:prstGeom>
            <a:solidFill>
              <a:srgbClr val="00B0F0"/>
            </a:solidFill>
            <a:ln w="3175">
              <a:noFill/>
            </a:ln>
            <a:scene3d>
              <a:camera prst="orthographicFront"/>
              <a:lightRig rig="threePt" dir="t"/>
            </a:scene3d>
            <a:sp3d extrusionH="127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直角三角形 9"/>
            <p:cNvSpPr/>
            <p:nvPr/>
          </p:nvSpPr>
          <p:spPr>
            <a:xfrm rot="8095664">
              <a:off x="6398957" y="2857538"/>
              <a:ext cx="1294840" cy="488619"/>
            </a:xfrm>
            <a:prstGeom prst="rtTriangle">
              <a:avLst/>
            </a:prstGeom>
            <a:solidFill>
              <a:srgbClr val="00B0F0"/>
            </a:solidFill>
            <a:ln w="3175">
              <a:noFill/>
            </a:ln>
            <a:scene3d>
              <a:camera prst="orthographicFront"/>
              <a:lightRig rig="threePt" dir="t"/>
            </a:scene3d>
            <a:sp3d extrusionH="127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直角三角形 10"/>
            <p:cNvSpPr/>
            <p:nvPr/>
          </p:nvSpPr>
          <p:spPr>
            <a:xfrm rot="9398666">
              <a:off x="6463161" y="3088382"/>
              <a:ext cx="1382791" cy="488619"/>
            </a:xfrm>
            <a:prstGeom prst="rtTriangle">
              <a:avLst/>
            </a:prstGeom>
            <a:solidFill>
              <a:srgbClr val="00B0F0"/>
            </a:solidFill>
            <a:ln w="3175">
              <a:noFill/>
            </a:ln>
            <a:scene3d>
              <a:camera prst="orthographicFront"/>
              <a:lightRig rig="threePt" dir="t"/>
            </a:scene3d>
            <a:sp3d extrusionH="127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6372215" y="3340863"/>
              <a:ext cx="72000" cy="72000"/>
            </a:xfrm>
            <a:prstGeom prst="ellipse">
              <a:avLst/>
            </a:prstGeom>
            <a:solidFill>
              <a:srgbClr val="FF0000"/>
            </a:solidFill>
            <a:ln w="3175">
              <a:solidFill>
                <a:srgbClr val="FF0000"/>
              </a:solidFill>
            </a:ln>
            <a:scene3d>
              <a:camera prst="orthographicFront"/>
              <a:lightRig rig="threePt" dir="t"/>
            </a:scene3d>
            <a:sp3d extrusionH="127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6385356" y="3444730"/>
              <a:ext cx="45719" cy="257175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 extrusionH="127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776175" y="3696237"/>
              <a:ext cx="184731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extrusionH="127000"/>
          </p:spPr>
          <p:txBody>
            <a:bodyPr wrap="none" rtlCol="0">
              <a:spAutoFit/>
              <a:sp3d extrusionH="127000"/>
            </a:bodyPr>
            <a:lstStyle/>
            <a:p>
              <a:endParaRPr lang="zh-CN" altLang="en-US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431075" y="3299397"/>
              <a:ext cx="3158237" cy="646331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extrusionH="127000"/>
          </p:spPr>
          <p:txBody>
            <a:bodyPr wrap="none" rtlCol="0">
              <a:spAutoFit/>
            </a:bodyPr>
            <a:lstStyle/>
            <a:p>
              <a:r>
                <a:rPr lang="zh-CN" altLang="en-US" sz="3600" b="1" spc="-300" dirty="0" smtClean="0">
                  <a:solidFill>
                    <a:srgbClr val="FF0000"/>
                  </a:solidFill>
                </a:rPr>
                <a:t>终极理论梦之社</a:t>
              </a:r>
              <a:endParaRPr lang="zh-CN" altLang="en-US" sz="3600" b="1" spc="-3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6" name="任意多边形 25"/>
          <p:cNvSpPr/>
          <p:nvPr/>
        </p:nvSpPr>
        <p:spPr>
          <a:xfrm rot="20402388">
            <a:off x="6041259" y="926055"/>
            <a:ext cx="2822048" cy="1399818"/>
          </a:xfrm>
          <a:custGeom>
            <a:avLst/>
            <a:gdLst>
              <a:gd name="connsiteX0" fmla="*/ 777027 w 2822048"/>
              <a:gd name="connsiteY0" fmla="*/ 559211 h 1399818"/>
              <a:gd name="connsiteX1" fmla="*/ 673332 w 2822048"/>
              <a:gd name="connsiteY1" fmla="*/ 606345 h 1399818"/>
              <a:gd name="connsiteX2" fmla="*/ 612058 w 2822048"/>
              <a:gd name="connsiteY2" fmla="*/ 620486 h 1399818"/>
              <a:gd name="connsiteX3" fmla="*/ 513077 w 2822048"/>
              <a:gd name="connsiteY3" fmla="*/ 728894 h 1399818"/>
              <a:gd name="connsiteX4" fmla="*/ 451803 w 2822048"/>
              <a:gd name="connsiteY4" fmla="*/ 860869 h 1399818"/>
              <a:gd name="connsiteX5" fmla="*/ 423522 w 2822048"/>
              <a:gd name="connsiteY5" fmla="*/ 950424 h 1399818"/>
              <a:gd name="connsiteX6" fmla="*/ 566790 w 2822048"/>
              <a:gd name="connsiteY6" fmla="*/ 949981 h 1399818"/>
              <a:gd name="connsiteX7" fmla="*/ 725180 w 2822048"/>
              <a:gd name="connsiteY7" fmla="*/ 969277 h 1399818"/>
              <a:gd name="connsiteX8" fmla="*/ 876009 w 2822048"/>
              <a:gd name="connsiteY8" fmla="*/ 903290 h 1399818"/>
              <a:gd name="connsiteX9" fmla="*/ 909003 w 2822048"/>
              <a:gd name="connsiteY9" fmla="*/ 785455 h 1399818"/>
              <a:gd name="connsiteX10" fmla="*/ 894862 w 2822048"/>
              <a:gd name="connsiteY10" fmla="*/ 629912 h 1399818"/>
              <a:gd name="connsiteX11" fmla="*/ 777027 w 2822048"/>
              <a:gd name="connsiteY11" fmla="*/ 559211 h 1399818"/>
              <a:gd name="connsiteX12" fmla="*/ 589845 w 2822048"/>
              <a:gd name="connsiteY12" fmla="*/ 89 h 1399818"/>
              <a:gd name="connsiteX13" fmla="*/ 711040 w 2822048"/>
              <a:gd name="connsiteY13" fmla="*/ 7743 h 1399818"/>
              <a:gd name="connsiteX14" fmla="*/ 1050405 w 2822048"/>
              <a:gd name="connsiteY14" fmla="*/ 78444 h 1399818"/>
              <a:gd name="connsiteX15" fmla="*/ 1220087 w 2822048"/>
              <a:gd name="connsiteY15" fmla="*/ 210420 h 1399818"/>
              <a:gd name="connsiteX16" fmla="*/ 1535885 w 2822048"/>
              <a:gd name="connsiteY16" fmla="*/ 460230 h 1399818"/>
              <a:gd name="connsiteX17" fmla="*/ 1823403 w 2822048"/>
              <a:gd name="connsiteY17" fmla="*/ 639339 h 1399818"/>
              <a:gd name="connsiteX18" fmla="*/ 1927097 w 2822048"/>
              <a:gd name="connsiteY18" fmla="*/ 620486 h 1399818"/>
              <a:gd name="connsiteX19" fmla="*/ 1933013 w 2822048"/>
              <a:gd name="connsiteY19" fmla="*/ 570283 h 1399818"/>
              <a:gd name="connsiteX20" fmla="*/ 2016652 w 2822048"/>
              <a:gd name="connsiteY20" fmla="*/ 540358 h 1399818"/>
              <a:gd name="connsiteX21" fmla="*/ 2330806 w 2822048"/>
              <a:gd name="connsiteY21" fmla="*/ 438087 h 1399818"/>
              <a:gd name="connsiteX22" fmla="*/ 2445572 w 2822048"/>
              <a:gd name="connsiteY22" fmla="*/ 403669 h 1399818"/>
              <a:gd name="connsiteX23" fmla="*/ 2531393 w 2822048"/>
              <a:gd name="connsiteY23" fmla="*/ 447070 h 1399818"/>
              <a:gd name="connsiteX24" fmla="*/ 2657675 w 2822048"/>
              <a:gd name="connsiteY24" fmla="*/ 794881 h 1399818"/>
              <a:gd name="connsiteX25" fmla="*/ 2799077 w 2822048"/>
              <a:gd name="connsiteY25" fmla="*/ 1091826 h 1399818"/>
              <a:gd name="connsiteX26" fmla="*/ 2817930 w 2822048"/>
              <a:gd name="connsiteY26" fmla="*/ 1181380 h 1399818"/>
              <a:gd name="connsiteX27" fmla="*/ 2521556 w 2822048"/>
              <a:gd name="connsiteY27" fmla="*/ 1257775 h 1399818"/>
              <a:gd name="connsiteX28" fmla="*/ 2242895 w 2822048"/>
              <a:gd name="connsiteY28" fmla="*/ 1360490 h 1399818"/>
              <a:gd name="connsiteX29" fmla="*/ 2143914 w 2822048"/>
              <a:gd name="connsiteY29" fmla="*/ 1219088 h 1399818"/>
              <a:gd name="connsiteX30" fmla="*/ 1974231 w 2822048"/>
              <a:gd name="connsiteY30" fmla="*/ 1261508 h 1399818"/>
              <a:gd name="connsiteX31" fmla="*/ 1649007 w 2822048"/>
              <a:gd name="connsiteY31" fmla="*/ 1379343 h 1399818"/>
              <a:gd name="connsiteX32" fmla="*/ 1427477 w 2822048"/>
              <a:gd name="connsiteY32" fmla="*/ 1398197 h 1399818"/>
              <a:gd name="connsiteX33" fmla="*/ 1210660 w 2822048"/>
              <a:gd name="connsiteY33" fmla="*/ 1360490 h 1399818"/>
              <a:gd name="connsiteX34" fmla="*/ 956137 w 2822048"/>
              <a:gd name="connsiteY34" fmla="*/ 1261508 h 1399818"/>
              <a:gd name="connsiteX35" fmla="*/ 762887 w 2822048"/>
              <a:gd name="connsiteY35" fmla="*/ 1219088 h 1399818"/>
              <a:gd name="connsiteX36" fmla="*/ 465943 w 2822048"/>
              <a:gd name="connsiteY36" fmla="*/ 1209661 h 1399818"/>
              <a:gd name="connsiteX37" fmla="*/ 314449 w 2822048"/>
              <a:gd name="connsiteY37" fmla="*/ 1198367 h 1399818"/>
              <a:gd name="connsiteX38" fmla="*/ 220846 w 2822048"/>
              <a:gd name="connsiteY38" fmla="*/ 1157813 h 1399818"/>
              <a:gd name="connsiteX39" fmla="*/ 225559 w 2822048"/>
              <a:gd name="connsiteY39" fmla="*/ 1039978 h 1399818"/>
              <a:gd name="connsiteX40" fmla="*/ 262824 w 2822048"/>
              <a:gd name="connsiteY40" fmla="*/ 916671 h 1399818"/>
              <a:gd name="connsiteX41" fmla="*/ 283544 w 2822048"/>
              <a:gd name="connsiteY41" fmla="*/ 813735 h 1399818"/>
              <a:gd name="connsiteX42" fmla="*/ 197279 w 2822048"/>
              <a:gd name="connsiteY42" fmla="*/ 884436 h 1399818"/>
              <a:gd name="connsiteX43" fmla="*/ 64860 w 2822048"/>
              <a:gd name="connsiteY43" fmla="*/ 966209 h 1399818"/>
              <a:gd name="connsiteX44" fmla="*/ 297 w 2822048"/>
              <a:gd name="connsiteY44" fmla="*/ 878521 h 1399818"/>
              <a:gd name="connsiteX45" fmla="*/ 88428 w 2822048"/>
              <a:gd name="connsiteY45" fmla="*/ 773181 h 1399818"/>
              <a:gd name="connsiteX46" fmla="*/ 277407 w 2822048"/>
              <a:gd name="connsiteY46" fmla="*/ 588695 h 1399818"/>
              <a:gd name="connsiteX47" fmla="*/ 362248 w 2822048"/>
              <a:gd name="connsiteY47" fmla="*/ 497937 h 1399818"/>
              <a:gd name="connsiteX48" fmla="*/ 225559 w 2822048"/>
              <a:gd name="connsiteY48" fmla="*/ 521504 h 1399818"/>
              <a:gd name="connsiteX49" fmla="*/ 72200 w 2822048"/>
              <a:gd name="connsiteY49" fmla="*/ 546495 h 1399818"/>
              <a:gd name="connsiteX50" fmla="*/ 52144 w 2822048"/>
              <a:gd name="connsiteY50" fmla="*/ 436884 h 1399818"/>
              <a:gd name="connsiteX51" fmla="*/ 292843 w 2822048"/>
              <a:gd name="connsiteY51" fmla="*/ 338124 h 1399818"/>
              <a:gd name="connsiteX52" fmla="*/ 465405 w 2822048"/>
              <a:gd name="connsiteY52" fmla="*/ 259958 h 1399818"/>
              <a:gd name="connsiteX53" fmla="*/ 591559 w 2822048"/>
              <a:gd name="connsiteY53" fmla="*/ 213267 h 1399818"/>
              <a:gd name="connsiteX54" fmla="*/ 753460 w 2822048"/>
              <a:gd name="connsiteY54" fmla="*/ 191345 h 1399818"/>
              <a:gd name="connsiteX55" fmla="*/ 645052 w 2822048"/>
              <a:gd name="connsiteY55" fmla="*/ 149145 h 1399818"/>
              <a:gd name="connsiteX56" fmla="*/ 525129 w 2822048"/>
              <a:gd name="connsiteY56" fmla="*/ 114728 h 1399818"/>
              <a:gd name="connsiteX57" fmla="*/ 512633 w 2822048"/>
              <a:gd name="connsiteY57" fmla="*/ 13880 h 1399818"/>
              <a:gd name="connsiteX58" fmla="*/ 589845 w 2822048"/>
              <a:gd name="connsiteY58" fmla="*/ 89 h 1399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2822048" h="1399818">
                <a:moveTo>
                  <a:pt x="777027" y="559211"/>
                </a:moveTo>
                <a:cubicBezTo>
                  <a:pt x="740105" y="555283"/>
                  <a:pt x="700827" y="596133"/>
                  <a:pt x="673332" y="606345"/>
                </a:cubicBezTo>
                <a:cubicBezTo>
                  <a:pt x="645837" y="616557"/>
                  <a:pt x="638767" y="600061"/>
                  <a:pt x="612058" y="620486"/>
                </a:cubicBezTo>
                <a:cubicBezTo>
                  <a:pt x="585349" y="640911"/>
                  <a:pt x="539786" y="688830"/>
                  <a:pt x="513077" y="728894"/>
                </a:cubicBezTo>
                <a:cubicBezTo>
                  <a:pt x="486368" y="768958"/>
                  <a:pt x="465943" y="825519"/>
                  <a:pt x="451803" y="860869"/>
                </a:cubicBezTo>
                <a:cubicBezTo>
                  <a:pt x="437663" y="896219"/>
                  <a:pt x="404358" y="935572"/>
                  <a:pt x="423522" y="950424"/>
                </a:cubicBezTo>
                <a:cubicBezTo>
                  <a:pt x="442686" y="965276"/>
                  <a:pt x="516514" y="946839"/>
                  <a:pt x="566790" y="949981"/>
                </a:cubicBezTo>
                <a:cubicBezTo>
                  <a:pt x="617066" y="953123"/>
                  <a:pt x="673644" y="977059"/>
                  <a:pt x="725180" y="969277"/>
                </a:cubicBezTo>
                <a:cubicBezTo>
                  <a:pt x="776716" y="961495"/>
                  <a:pt x="845372" y="933927"/>
                  <a:pt x="876009" y="903290"/>
                </a:cubicBezTo>
                <a:cubicBezTo>
                  <a:pt x="906646" y="872653"/>
                  <a:pt x="905861" y="831018"/>
                  <a:pt x="909003" y="785455"/>
                </a:cubicBezTo>
                <a:cubicBezTo>
                  <a:pt x="912145" y="739892"/>
                  <a:pt x="916858" y="667619"/>
                  <a:pt x="894862" y="629912"/>
                </a:cubicBezTo>
                <a:cubicBezTo>
                  <a:pt x="872866" y="592205"/>
                  <a:pt x="813949" y="563139"/>
                  <a:pt x="777027" y="559211"/>
                </a:cubicBezTo>
                <a:close/>
                <a:moveTo>
                  <a:pt x="589845" y="89"/>
                </a:moveTo>
                <a:cubicBezTo>
                  <a:pt x="624370" y="-561"/>
                  <a:pt x="666226" y="2362"/>
                  <a:pt x="711040" y="7743"/>
                </a:cubicBezTo>
                <a:cubicBezTo>
                  <a:pt x="800669" y="18504"/>
                  <a:pt x="965564" y="44664"/>
                  <a:pt x="1050405" y="78444"/>
                </a:cubicBezTo>
                <a:cubicBezTo>
                  <a:pt x="1135246" y="112223"/>
                  <a:pt x="1220087" y="210420"/>
                  <a:pt x="1220087" y="210420"/>
                </a:cubicBezTo>
                <a:cubicBezTo>
                  <a:pt x="1301000" y="274051"/>
                  <a:pt x="1435332" y="388744"/>
                  <a:pt x="1535885" y="460230"/>
                </a:cubicBezTo>
                <a:cubicBezTo>
                  <a:pt x="1636438" y="531716"/>
                  <a:pt x="1758201" y="612630"/>
                  <a:pt x="1823403" y="639339"/>
                </a:cubicBezTo>
                <a:cubicBezTo>
                  <a:pt x="1888605" y="666048"/>
                  <a:pt x="1908829" y="631995"/>
                  <a:pt x="1927097" y="620486"/>
                </a:cubicBezTo>
                <a:cubicBezTo>
                  <a:pt x="1945365" y="608977"/>
                  <a:pt x="1918087" y="583638"/>
                  <a:pt x="1933013" y="570283"/>
                </a:cubicBezTo>
                <a:cubicBezTo>
                  <a:pt x="1947939" y="556928"/>
                  <a:pt x="1950353" y="562391"/>
                  <a:pt x="2016652" y="540358"/>
                </a:cubicBezTo>
                <a:lnTo>
                  <a:pt x="2330806" y="438087"/>
                </a:lnTo>
                <a:cubicBezTo>
                  <a:pt x="2402293" y="415306"/>
                  <a:pt x="2412141" y="402172"/>
                  <a:pt x="2445572" y="403669"/>
                </a:cubicBezTo>
                <a:cubicBezTo>
                  <a:pt x="2479003" y="405166"/>
                  <a:pt x="2492973" y="406416"/>
                  <a:pt x="2531393" y="447070"/>
                </a:cubicBezTo>
                <a:cubicBezTo>
                  <a:pt x="2566744" y="512272"/>
                  <a:pt x="2613061" y="687422"/>
                  <a:pt x="2657675" y="794881"/>
                </a:cubicBezTo>
                <a:cubicBezTo>
                  <a:pt x="2702289" y="902340"/>
                  <a:pt x="2772368" y="1027410"/>
                  <a:pt x="2799077" y="1091826"/>
                </a:cubicBezTo>
                <a:cubicBezTo>
                  <a:pt x="2825786" y="1156242"/>
                  <a:pt x="2824805" y="1151676"/>
                  <a:pt x="2817930" y="1181380"/>
                </a:cubicBezTo>
                <a:cubicBezTo>
                  <a:pt x="2786507" y="1204947"/>
                  <a:pt x="2617395" y="1227923"/>
                  <a:pt x="2521556" y="1257775"/>
                </a:cubicBezTo>
                <a:cubicBezTo>
                  <a:pt x="2425717" y="1287627"/>
                  <a:pt x="2345724" y="1320911"/>
                  <a:pt x="2242895" y="1360490"/>
                </a:cubicBezTo>
                <a:cubicBezTo>
                  <a:pt x="2179955" y="1354042"/>
                  <a:pt x="2188691" y="1235585"/>
                  <a:pt x="2143914" y="1219088"/>
                </a:cubicBezTo>
                <a:cubicBezTo>
                  <a:pt x="2099137" y="1202591"/>
                  <a:pt x="2056715" y="1234799"/>
                  <a:pt x="1974231" y="1261508"/>
                </a:cubicBezTo>
                <a:cubicBezTo>
                  <a:pt x="1891747" y="1288217"/>
                  <a:pt x="1740133" y="1356562"/>
                  <a:pt x="1649007" y="1379343"/>
                </a:cubicBezTo>
                <a:cubicBezTo>
                  <a:pt x="1557881" y="1402124"/>
                  <a:pt x="1500535" y="1401339"/>
                  <a:pt x="1427477" y="1398197"/>
                </a:cubicBezTo>
                <a:cubicBezTo>
                  <a:pt x="1354419" y="1395055"/>
                  <a:pt x="1289217" y="1383272"/>
                  <a:pt x="1210660" y="1360490"/>
                </a:cubicBezTo>
                <a:cubicBezTo>
                  <a:pt x="1132103" y="1337709"/>
                  <a:pt x="1030766" y="1285075"/>
                  <a:pt x="956137" y="1261508"/>
                </a:cubicBezTo>
                <a:cubicBezTo>
                  <a:pt x="881508" y="1237941"/>
                  <a:pt x="844586" y="1227729"/>
                  <a:pt x="762887" y="1219088"/>
                </a:cubicBezTo>
                <a:cubicBezTo>
                  <a:pt x="681188" y="1210447"/>
                  <a:pt x="540683" y="1213115"/>
                  <a:pt x="465943" y="1209661"/>
                </a:cubicBezTo>
                <a:cubicBezTo>
                  <a:pt x="391203" y="1206208"/>
                  <a:pt x="355298" y="1207008"/>
                  <a:pt x="314449" y="1198367"/>
                </a:cubicBezTo>
                <a:cubicBezTo>
                  <a:pt x="273599" y="1189726"/>
                  <a:pt x="235661" y="1184211"/>
                  <a:pt x="220846" y="1157813"/>
                </a:cubicBezTo>
                <a:cubicBezTo>
                  <a:pt x="206031" y="1131415"/>
                  <a:pt x="218563" y="1080168"/>
                  <a:pt x="225559" y="1039978"/>
                </a:cubicBezTo>
                <a:cubicBezTo>
                  <a:pt x="232555" y="999788"/>
                  <a:pt x="253160" y="954378"/>
                  <a:pt x="262824" y="916671"/>
                </a:cubicBezTo>
                <a:cubicBezTo>
                  <a:pt x="272488" y="878964"/>
                  <a:pt x="294468" y="819107"/>
                  <a:pt x="283544" y="813735"/>
                </a:cubicBezTo>
                <a:cubicBezTo>
                  <a:pt x="272620" y="808363"/>
                  <a:pt x="233726" y="859024"/>
                  <a:pt x="197279" y="884436"/>
                </a:cubicBezTo>
                <a:cubicBezTo>
                  <a:pt x="160832" y="909848"/>
                  <a:pt x="97690" y="967195"/>
                  <a:pt x="64860" y="966209"/>
                </a:cubicBezTo>
                <a:cubicBezTo>
                  <a:pt x="32030" y="965223"/>
                  <a:pt x="-3631" y="910692"/>
                  <a:pt x="297" y="878521"/>
                </a:cubicBezTo>
                <a:cubicBezTo>
                  <a:pt x="4225" y="846350"/>
                  <a:pt x="42243" y="821485"/>
                  <a:pt x="88428" y="773181"/>
                </a:cubicBezTo>
                <a:cubicBezTo>
                  <a:pt x="134613" y="724877"/>
                  <a:pt x="231770" y="634569"/>
                  <a:pt x="277407" y="588695"/>
                </a:cubicBezTo>
                <a:cubicBezTo>
                  <a:pt x="323044" y="542821"/>
                  <a:pt x="370889" y="509135"/>
                  <a:pt x="362248" y="497937"/>
                </a:cubicBezTo>
                <a:cubicBezTo>
                  <a:pt x="353607" y="486739"/>
                  <a:pt x="273900" y="513411"/>
                  <a:pt x="225559" y="521504"/>
                </a:cubicBezTo>
                <a:cubicBezTo>
                  <a:pt x="177218" y="529597"/>
                  <a:pt x="101102" y="560598"/>
                  <a:pt x="72200" y="546495"/>
                </a:cubicBezTo>
                <a:cubicBezTo>
                  <a:pt x="43298" y="532392"/>
                  <a:pt x="15370" y="471612"/>
                  <a:pt x="52144" y="436884"/>
                </a:cubicBezTo>
                <a:cubicBezTo>
                  <a:pt x="88918" y="402156"/>
                  <a:pt x="223966" y="367612"/>
                  <a:pt x="292843" y="338124"/>
                </a:cubicBezTo>
                <a:cubicBezTo>
                  <a:pt x="361720" y="308636"/>
                  <a:pt x="415619" y="280768"/>
                  <a:pt x="465405" y="259958"/>
                </a:cubicBezTo>
                <a:cubicBezTo>
                  <a:pt x="515191" y="239149"/>
                  <a:pt x="543550" y="224702"/>
                  <a:pt x="591559" y="213267"/>
                </a:cubicBezTo>
                <a:cubicBezTo>
                  <a:pt x="639568" y="201832"/>
                  <a:pt x="744545" y="202032"/>
                  <a:pt x="753460" y="191345"/>
                </a:cubicBezTo>
                <a:cubicBezTo>
                  <a:pt x="762375" y="180658"/>
                  <a:pt x="683107" y="161914"/>
                  <a:pt x="645052" y="149145"/>
                </a:cubicBezTo>
                <a:cubicBezTo>
                  <a:pt x="606997" y="136376"/>
                  <a:pt x="547199" y="137272"/>
                  <a:pt x="525129" y="114728"/>
                </a:cubicBezTo>
                <a:cubicBezTo>
                  <a:pt x="503059" y="92184"/>
                  <a:pt x="481648" y="31711"/>
                  <a:pt x="512633" y="13880"/>
                </a:cubicBezTo>
                <a:cubicBezTo>
                  <a:pt x="528126" y="4964"/>
                  <a:pt x="555320" y="740"/>
                  <a:pt x="589845" y="8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4698195" y="1910544"/>
            <a:ext cx="3904924" cy="1776375"/>
            <a:chOff x="5306930" y="4956888"/>
            <a:chExt cx="3904924" cy="1776375"/>
          </a:xfrm>
        </p:grpSpPr>
        <p:sp>
          <p:nvSpPr>
            <p:cNvPr id="29" name="直角三角形 28"/>
            <p:cNvSpPr/>
            <p:nvPr/>
          </p:nvSpPr>
          <p:spPr>
            <a:xfrm rot="18360000">
              <a:off x="5439954" y="5869932"/>
              <a:ext cx="488619" cy="488619"/>
            </a:xfrm>
            <a:prstGeom prst="rtTriangle">
              <a:avLst/>
            </a:prstGeom>
            <a:solidFill>
              <a:srgbClr val="00B0F0"/>
            </a:solidFill>
            <a:ln w="3175">
              <a:noFill/>
            </a:ln>
            <a:scene3d>
              <a:camera prst="orthographicFront"/>
              <a:lightRig rig="threePt" dir="t"/>
            </a:scene3d>
            <a:sp3d extrusionH="127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直角三角形 29"/>
            <p:cNvSpPr/>
            <p:nvPr/>
          </p:nvSpPr>
          <p:spPr>
            <a:xfrm rot="21120000">
              <a:off x="5306930" y="5624921"/>
              <a:ext cx="688951" cy="488618"/>
            </a:xfrm>
            <a:prstGeom prst="rtTriangle">
              <a:avLst/>
            </a:prstGeom>
            <a:solidFill>
              <a:srgbClr val="00B0F0"/>
            </a:solidFill>
            <a:ln w="3175">
              <a:noFill/>
            </a:ln>
            <a:scene3d>
              <a:camera prst="orthographicFront"/>
              <a:lightRig rig="threePt" dir="t"/>
            </a:scene3d>
            <a:sp3d extrusionH="127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直角三角形 30"/>
            <p:cNvSpPr/>
            <p:nvPr/>
          </p:nvSpPr>
          <p:spPr>
            <a:xfrm rot="1680000">
              <a:off x="5350122" y="5408481"/>
              <a:ext cx="845310" cy="488619"/>
            </a:xfrm>
            <a:prstGeom prst="rtTriangle">
              <a:avLst/>
            </a:prstGeom>
            <a:solidFill>
              <a:srgbClr val="00B0F0"/>
            </a:solidFill>
            <a:ln w="3175">
              <a:noFill/>
            </a:ln>
            <a:scene3d>
              <a:camera prst="orthographicFront"/>
              <a:lightRig rig="threePt" dir="t"/>
            </a:scene3d>
            <a:sp3d extrusionH="127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直角三角形 31"/>
            <p:cNvSpPr/>
            <p:nvPr/>
          </p:nvSpPr>
          <p:spPr>
            <a:xfrm rot="3540000">
              <a:off x="5494477" y="5276529"/>
              <a:ext cx="977237" cy="488619"/>
            </a:xfrm>
            <a:prstGeom prst="rtTriangle">
              <a:avLst/>
            </a:prstGeom>
            <a:solidFill>
              <a:srgbClr val="00B0F0"/>
            </a:solidFill>
            <a:ln w="3175">
              <a:noFill/>
            </a:ln>
            <a:scene3d>
              <a:camera prst="orthographicFront"/>
              <a:lightRig rig="threePt" dir="t"/>
            </a:scene3d>
            <a:sp3d extrusionH="127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直角三角形 32"/>
            <p:cNvSpPr/>
            <p:nvPr/>
          </p:nvSpPr>
          <p:spPr>
            <a:xfrm rot="5204971">
              <a:off x="5687601" y="5259831"/>
              <a:ext cx="1094505" cy="488619"/>
            </a:xfrm>
            <a:prstGeom prst="rtTriangle">
              <a:avLst/>
            </a:prstGeom>
            <a:solidFill>
              <a:srgbClr val="00B0F0"/>
            </a:solidFill>
            <a:ln w="3175">
              <a:noFill/>
            </a:ln>
            <a:scene3d>
              <a:camera prst="orthographicFront"/>
              <a:lightRig rig="threePt" dir="t"/>
            </a:scene3d>
            <a:sp3d extrusionH="127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直角三角形 33"/>
            <p:cNvSpPr/>
            <p:nvPr/>
          </p:nvSpPr>
          <p:spPr>
            <a:xfrm rot="6693934">
              <a:off x="5867458" y="5355064"/>
              <a:ext cx="1197116" cy="488619"/>
            </a:xfrm>
            <a:prstGeom prst="rtTriangle">
              <a:avLst/>
            </a:prstGeom>
            <a:solidFill>
              <a:srgbClr val="00B0F0"/>
            </a:solidFill>
            <a:ln w="3175">
              <a:noFill/>
            </a:ln>
            <a:scene3d>
              <a:camera prst="orthographicFront"/>
              <a:lightRig rig="threePt" dir="t"/>
            </a:scene3d>
            <a:sp3d extrusionH="127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直角三角形 34"/>
            <p:cNvSpPr/>
            <p:nvPr/>
          </p:nvSpPr>
          <p:spPr>
            <a:xfrm rot="8095664">
              <a:off x="6008359" y="5525232"/>
              <a:ext cx="1294840" cy="488619"/>
            </a:xfrm>
            <a:prstGeom prst="rtTriangle">
              <a:avLst/>
            </a:prstGeom>
            <a:solidFill>
              <a:srgbClr val="00B0F0"/>
            </a:solidFill>
            <a:ln w="3175">
              <a:noFill/>
            </a:ln>
            <a:scene3d>
              <a:camera prst="orthographicFront"/>
              <a:lightRig rig="threePt" dir="t"/>
            </a:scene3d>
            <a:sp3d extrusionH="127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直角三角形 35"/>
            <p:cNvSpPr/>
            <p:nvPr/>
          </p:nvSpPr>
          <p:spPr>
            <a:xfrm rot="9398666">
              <a:off x="6072563" y="5756076"/>
              <a:ext cx="1382791" cy="488619"/>
            </a:xfrm>
            <a:prstGeom prst="rtTriangle">
              <a:avLst/>
            </a:prstGeom>
            <a:solidFill>
              <a:srgbClr val="00B0F0"/>
            </a:solidFill>
            <a:ln w="3175">
              <a:noFill/>
            </a:ln>
            <a:scene3d>
              <a:camera prst="orthographicFront"/>
              <a:lightRig rig="threePt" dir="t"/>
            </a:scene3d>
            <a:sp3d extrusionH="127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5994758" y="6112424"/>
              <a:ext cx="45719" cy="257175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 extrusionH="127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385577" y="6363931"/>
              <a:ext cx="184731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extrusionH="127000"/>
          </p:spPr>
          <p:txBody>
            <a:bodyPr wrap="none" rtlCol="0">
              <a:spAutoFit/>
              <a:sp3d extrusionH="127000"/>
            </a:bodyPr>
            <a:lstStyle/>
            <a:p>
              <a:endParaRPr lang="zh-CN" altLang="en-US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053617" y="5934541"/>
              <a:ext cx="3158237" cy="646331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extrusionH="127000"/>
          </p:spPr>
          <p:txBody>
            <a:bodyPr wrap="none" rtlCol="0">
              <a:spAutoFit/>
            </a:bodyPr>
            <a:lstStyle/>
            <a:p>
              <a:r>
                <a:rPr lang="zh-CN" altLang="en-US" sz="3600" b="1" spc="-300" dirty="0">
                  <a:solidFill>
                    <a:srgbClr val="FF0000"/>
                  </a:solidFill>
                </a:rPr>
                <a:t>终极理论梦之社</a:t>
              </a:r>
            </a:p>
          </p:txBody>
        </p:sp>
      </p:grpSp>
      <p:sp>
        <p:nvSpPr>
          <p:cNvPr id="27" name="任意多边形 26"/>
          <p:cNvSpPr/>
          <p:nvPr/>
        </p:nvSpPr>
        <p:spPr>
          <a:xfrm rot="20834130">
            <a:off x="5911237" y="942023"/>
            <a:ext cx="3078151" cy="1410795"/>
          </a:xfrm>
          <a:custGeom>
            <a:avLst/>
            <a:gdLst>
              <a:gd name="connsiteX0" fmla="*/ 2769321 w 3073981"/>
              <a:gd name="connsiteY0" fmla="*/ 301656 h 1408655"/>
              <a:gd name="connsiteX1" fmla="*/ 3061150 w 3073981"/>
              <a:gd name="connsiteY1" fmla="*/ 515665 h 1408655"/>
              <a:gd name="connsiteX2" fmla="*/ 3002784 w 3073981"/>
              <a:gd name="connsiteY2" fmla="*/ 685899 h 1408655"/>
              <a:gd name="connsiteX3" fmla="*/ 2827687 w 3073981"/>
              <a:gd name="connsiteY3" fmla="*/ 885316 h 1408655"/>
              <a:gd name="connsiteX4" fmla="*/ 2740138 w 3073981"/>
              <a:gd name="connsiteY4" fmla="*/ 1016639 h 1408655"/>
              <a:gd name="connsiteX5" fmla="*/ 2584495 w 3073981"/>
              <a:gd name="connsiteY5" fmla="*/ 948546 h 1408655"/>
              <a:gd name="connsiteX6" fmla="*/ 2492082 w 3073981"/>
              <a:gd name="connsiteY6" fmla="*/ 1021503 h 1408655"/>
              <a:gd name="connsiteX7" fmla="*/ 2278074 w 3073981"/>
              <a:gd name="connsiteY7" fmla="*/ 1186873 h 1408655"/>
              <a:gd name="connsiteX8" fmla="*/ 1923014 w 3073981"/>
              <a:gd name="connsiteY8" fmla="*/ 1366835 h 1408655"/>
              <a:gd name="connsiteX9" fmla="*/ 1781963 w 3073981"/>
              <a:gd name="connsiteY9" fmla="*/ 1405746 h 1408655"/>
              <a:gd name="connsiteX10" fmla="*/ 1509589 w 3073981"/>
              <a:gd name="connsiteY10" fmla="*/ 1396018 h 1408655"/>
              <a:gd name="connsiteX11" fmla="*/ 1178848 w 3073981"/>
              <a:gd name="connsiteY11" fmla="*/ 1318197 h 1408655"/>
              <a:gd name="connsiteX12" fmla="*/ 945384 w 3073981"/>
              <a:gd name="connsiteY12" fmla="*/ 1293878 h 1408655"/>
              <a:gd name="connsiteX13" fmla="*/ 745967 w 3073981"/>
              <a:gd name="connsiteY13" fmla="*/ 1327925 h 1408655"/>
              <a:gd name="connsiteX14" fmla="*/ 570870 w 3073981"/>
              <a:gd name="connsiteY14" fmla="*/ 1327925 h 1408655"/>
              <a:gd name="connsiteX15" fmla="*/ 449274 w 3073981"/>
              <a:gd name="connsiteY15" fmla="*/ 1298742 h 1408655"/>
              <a:gd name="connsiteX16" fmla="*/ 439546 w 3073981"/>
              <a:gd name="connsiteY16" fmla="*/ 1191737 h 1408655"/>
              <a:gd name="connsiteX17" fmla="*/ 570870 w 3073981"/>
              <a:gd name="connsiteY17" fmla="*/ 1084733 h 1408655"/>
              <a:gd name="connsiteX18" fmla="*/ 648691 w 3073981"/>
              <a:gd name="connsiteY18" fmla="*/ 1055550 h 1408655"/>
              <a:gd name="connsiteX19" fmla="*/ 887019 w 3073981"/>
              <a:gd name="connsiteY19" fmla="*/ 1031231 h 1408655"/>
              <a:gd name="connsiteX20" fmla="*/ 994023 w 3073981"/>
              <a:gd name="connsiteY20" fmla="*/ 1036095 h 1408655"/>
              <a:gd name="connsiteX21" fmla="*/ 1081572 w 3073981"/>
              <a:gd name="connsiteY21" fmla="*/ 977729 h 1408655"/>
              <a:gd name="connsiteX22" fmla="*/ 1115619 w 3073981"/>
              <a:gd name="connsiteY22" fmla="*/ 817222 h 1408655"/>
              <a:gd name="connsiteX23" fmla="*/ 1037797 w 3073981"/>
              <a:gd name="connsiteY23" fmla="*/ 666444 h 1408655"/>
              <a:gd name="connsiteX24" fmla="*/ 882155 w 3073981"/>
              <a:gd name="connsiteY24" fmla="*/ 544848 h 1408655"/>
              <a:gd name="connsiteX25" fmla="*/ 682738 w 3073981"/>
              <a:gd name="connsiteY25" fmla="*/ 437844 h 1408655"/>
              <a:gd name="connsiteX26" fmla="*/ 507640 w 3073981"/>
              <a:gd name="connsiteY26" fmla="*/ 428116 h 1408655"/>
              <a:gd name="connsiteX27" fmla="*/ 337406 w 3073981"/>
              <a:gd name="connsiteY27" fmla="*/ 476754 h 1408655"/>
              <a:gd name="connsiteX28" fmla="*/ 123397 w 3073981"/>
              <a:gd name="connsiteY28" fmla="*/ 539984 h 1408655"/>
              <a:gd name="connsiteX29" fmla="*/ 21257 w 3073981"/>
              <a:gd name="connsiteY29" fmla="*/ 491346 h 1408655"/>
              <a:gd name="connsiteX30" fmla="*/ 6665 w 3073981"/>
              <a:gd name="connsiteY30" fmla="*/ 398933 h 1408655"/>
              <a:gd name="connsiteX31" fmla="*/ 103942 w 3073981"/>
              <a:gd name="connsiteY31" fmla="*/ 345431 h 1408655"/>
              <a:gd name="connsiteX32" fmla="*/ 283904 w 3073981"/>
              <a:gd name="connsiteY32" fmla="*/ 272473 h 1408655"/>
              <a:gd name="connsiteX33" fmla="*/ 410363 w 3073981"/>
              <a:gd name="connsiteY33" fmla="*/ 228699 h 1408655"/>
              <a:gd name="connsiteX34" fmla="*/ 376316 w 3073981"/>
              <a:gd name="connsiteY34" fmla="*/ 209244 h 1408655"/>
              <a:gd name="connsiteX35" fmla="*/ 361725 w 3073981"/>
              <a:gd name="connsiteY35" fmla="*/ 155742 h 1408655"/>
              <a:gd name="connsiteX36" fmla="*/ 420091 w 3073981"/>
              <a:gd name="connsiteY36" fmla="*/ 116831 h 1408655"/>
              <a:gd name="connsiteX37" fmla="*/ 541687 w 3073981"/>
              <a:gd name="connsiteY37" fmla="*/ 111967 h 1408655"/>
              <a:gd name="connsiteX38" fmla="*/ 629236 w 3073981"/>
              <a:gd name="connsiteY38" fmla="*/ 116831 h 1408655"/>
              <a:gd name="connsiteX39" fmla="*/ 580597 w 3073981"/>
              <a:gd name="connsiteY39" fmla="*/ 111967 h 1408655"/>
              <a:gd name="connsiteX40" fmla="*/ 609780 w 3073981"/>
              <a:gd name="connsiteY40" fmla="*/ 73056 h 1408655"/>
              <a:gd name="connsiteX41" fmla="*/ 741104 w 3073981"/>
              <a:gd name="connsiteY41" fmla="*/ 73056 h 1408655"/>
              <a:gd name="connsiteX42" fmla="*/ 857836 w 3073981"/>
              <a:gd name="connsiteY42" fmla="*/ 97376 h 1408655"/>
              <a:gd name="connsiteX43" fmla="*/ 848108 w 3073981"/>
              <a:gd name="connsiteY43" fmla="*/ 73056 h 1408655"/>
              <a:gd name="connsiteX44" fmla="*/ 818925 w 3073981"/>
              <a:gd name="connsiteY44" fmla="*/ 29282 h 1408655"/>
              <a:gd name="connsiteX45" fmla="*/ 877291 w 3073981"/>
              <a:gd name="connsiteY45" fmla="*/ 99 h 1408655"/>
              <a:gd name="connsiteX46" fmla="*/ 1013478 w 3073981"/>
              <a:gd name="connsiteY46" fmla="*/ 39010 h 1408655"/>
              <a:gd name="connsiteX47" fmla="*/ 1159393 w 3073981"/>
              <a:gd name="connsiteY47" fmla="*/ 116831 h 1408655"/>
              <a:gd name="connsiteX48" fmla="*/ 1470678 w 3073981"/>
              <a:gd name="connsiteY48" fmla="*/ 316248 h 1408655"/>
              <a:gd name="connsiteX49" fmla="*/ 1791691 w 3073981"/>
              <a:gd name="connsiteY49" fmla="*/ 501073 h 1408655"/>
              <a:gd name="connsiteX50" fmla="*/ 1952197 w 3073981"/>
              <a:gd name="connsiteY50" fmla="*/ 588622 h 1408655"/>
              <a:gd name="connsiteX51" fmla="*/ 2034882 w 3073981"/>
              <a:gd name="connsiteY51" fmla="*/ 544848 h 1408655"/>
              <a:gd name="connsiteX52" fmla="*/ 2044610 w 3073981"/>
              <a:gd name="connsiteY52" fmla="*/ 501073 h 1408655"/>
              <a:gd name="connsiteX53" fmla="*/ 2088384 w 3073981"/>
              <a:gd name="connsiteY53" fmla="*/ 491346 h 1408655"/>
              <a:gd name="connsiteX54" fmla="*/ 2190525 w 3073981"/>
              <a:gd name="connsiteY54" fmla="*/ 364886 h 1408655"/>
              <a:gd name="connsiteX55" fmla="*/ 2389942 w 3073981"/>
              <a:gd name="connsiteY55" fmla="*/ 116831 h 1408655"/>
              <a:gd name="connsiteX56" fmla="*/ 2428853 w 3073981"/>
              <a:gd name="connsiteY56" fmla="*/ 82784 h 1408655"/>
              <a:gd name="connsiteX57" fmla="*/ 2769321 w 3073981"/>
              <a:gd name="connsiteY57" fmla="*/ 301656 h 1408655"/>
              <a:gd name="connsiteX0" fmla="*/ 2769321 w 3073981"/>
              <a:gd name="connsiteY0" fmla="*/ 301656 h 1408655"/>
              <a:gd name="connsiteX1" fmla="*/ 3061150 w 3073981"/>
              <a:gd name="connsiteY1" fmla="*/ 515665 h 1408655"/>
              <a:gd name="connsiteX2" fmla="*/ 3002784 w 3073981"/>
              <a:gd name="connsiteY2" fmla="*/ 685899 h 1408655"/>
              <a:gd name="connsiteX3" fmla="*/ 2827687 w 3073981"/>
              <a:gd name="connsiteY3" fmla="*/ 885316 h 1408655"/>
              <a:gd name="connsiteX4" fmla="*/ 2740138 w 3073981"/>
              <a:gd name="connsiteY4" fmla="*/ 1016639 h 1408655"/>
              <a:gd name="connsiteX5" fmla="*/ 2584495 w 3073981"/>
              <a:gd name="connsiteY5" fmla="*/ 948546 h 1408655"/>
              <a:gd name="connsiteX6" fmla="*/ 2492082 w 3073981"/>
              <a:gd name="connsiteY6" fmla="*/ 1021503 h 1408655"/>
              <a:gd name="connsiteX7" fmla="*/ 2278074 w 3073981"/>
              <a:gd name="connsiteY7" fmla="*/ 1186873 h 1408655"/>
              <a:gd name="connsiteX8" fmla="*/ 1923014 w 3073981"/>
              <a:gd name="connsiteY8" fmla="*/ 1366835 h 1408655"/>
              <a:gd name="connsiteX9" fmla="*/ 1781963 w 3073981"/>
              <a:gd name="connsiteY9" fmla="*/ 1405746 h 1408655"/>
              <a:gd name="connsiteX10" fmla="*/ 1509589 w 3073981"/>
              <a:gd name="connsiteY10" fmla="*/ 1396018 h 1408655"/>
              <a:gd name="connsiteX11" fmla="*/ 1178848 w 3073981"/>
              <a:gd name="connsiteY11" fmla="*/ 1318197 h 1408655"/>
              <a:gd name="connsiteX12" fmla="*/ 945384 w 3073981"/>
              <a:gd name="connsiteY12" fmla="*/ 1293878 h 1408655"/>
              <a:gd name="connsiteX13" fmla="*/ 745967 w 3073981"/>
              <a:gd name="connsiteY13" fmla="*/ 1327925 h 1408655"/>
              <a:gd name="connsiteX14" fmla="*/ 570870 w 3073981"/>
              <a:gd name="connsiteY14" fmla="*/ 1327925 h 1408655"/>
              <a:gd name="connsiteX15" fmla="*/ 449274 w 3073981"/>
              <a:gd name="connsiteY15" fmla="*/ 1298742 h 1408655"/>
              <a:gd name="connsiteX16" fmla="*/ 439546 w 3073981"/>
              <a:gd name="connsiteY16" fmla="*/ 1191737 h 1408655"/>
              <a:gd name="connsiteX17" fmla="*/ 570870 w 3073981"/>
              <a:gd name="connsiteY17" fmla="*/ 1084733 h 1408655"/>
              <a:gd name="connsiteX18" fmla="*/ 648691 w 3073981"/>
              <a:gd name="connsiteY18" fmla="*/ 1055550 h 1408655"/>
              <a:gd name="connsiteX19" fmla="*/ 887019 w 3073981"/>
              <a:gd name="connsiteY19" fmla="*/ 1031231 h 1408655"/>
              <a:gd name="connsiteX20" fmla="*/ 994023 w 3073981"/>
              <a:gd name="connsiteY20" fmla="*/ 1036095 h 1408655"/>
              <a:gd name="connsiteX21" fmla="*/ 1081572 w 3073981"/>
              <a:gd name="connsiteY21" fmla="*/ 977729 h 1408655"/>
              <a:gd name="connsiteX22" fmla="*/ 1115619 w 3073981"/>
              <a:gd name="connsiteY22" fmla="*/ 817222 h 1408655"/>
              <a:gd name="connsiteX23" fmla="*/ 1037797 w 3073981"/>
              <a:gd name="connsiteY23" fmla="*/ 666444 h 1408655"/>
              <a:gd name="connsiteX24" fmla="*/ 882155 w 3073981"/>
              <a:gd name="connsiteY24" fmla="*/ 544848 h 1408655"/>
              <a:gd name="connsiteX25" fmla="*/ 682738 w 3073981"/>
              <a:gd name="connsiteY25" fmla="*/ 437844 h 1408655"/>
              <a:gd name="connsiteX26" fmla="*/ 507640 w 3073981"/>
              <a:gd name="connsiteY26" fmla="*/ 428116 h 1408655"/>
              <a:gd name="connsiteX27" fmla="*/ 337406 w 3073981"/>
              <a:gd name="connsiteY27" fmla="*/ 476754 h 1408655"/>
              <a:gd name="connsiteX28" fmla="*/ 123397 w 3073981"/>
              <a:gd name="connsiteY28" fmla="*/ 539984 h 1408655"/>
              <a:gd name="connsiteX29" fmla="*/ 21257 w 3073981"/>
              <a:gd name="connsiteY29" fmla="*/ 491346 h 1408655"/>
              <a:gd name="connsiteX30" fmla="*/ 6665 w 3073981"/>
              <a:gd name="connsiteY30" fmla="*/ 398933 h 1408655"/>
              <a:gd name="connsiteX31" fmla="*/ 103942 w 3073981"/>
              <a:gd name="connsiteY31" fmla="*/ 345431 h 1408655"/>
              <a:gd name="connsiteX32" fmla="*/ 283904 w 3073981"/>
              <a:gd name="connsiteY32" fmla="*/ 272473 h 1408655"/>
              <a:gd name="connsiteX33" fmla="*/ 410363 w 3073981"/>
              <a:gd name="connsiteY33" fmla="*/ 228699 h 1408655"/>
              <a:gd name="connsiteX34" fmla="*/ 376316 w 3073981"/>
              <a:gd name="connsiteY34" fmla="*/ 209244 h 1408655"/>
              <a:gd name="connsiteX35" fmla="*/ 361725 w 3073981"/>
              <a:gd name="connsiteY35" fmla="*/ 155742 h 1408655"/>
              <a:gd name="connsiteX36" fmla="*/ 420091 w 3073981"/>
              <a:gd name="connsiteY36" fmla="*/ 116831 h 1408655"/>
              <a:gd name="connsiteX37" fmla="*/ 541687 w 3073981"/>
              <a:gd name="connsiteY37" fmla="*/ 111967 h 1408655"/>
              <a:gd name="connsiteX38" fmla="*/ 629236 w 3073981"/>
              <a:gd name="connsiteY38" fmla="*/ 116831 h 1408655"/>
              <a:gd name="connsiteX39" fmla="*/ 580597 w 3073981"/>
              <a:gd name="connsiteY39" fmla="*/ 111967 h 1408655"/>
              <a:gd name="connsiteX40" fmla="*/ 609780 w 3073981"/>
              <a:gd name="connsiteY40" fmla="*/ 73056 h 1408655"/>
              <a:gd name="connsiteX41" fmla="*/ 741104 w 3073981"/>
              <a:gd name="connsiteY41" fmla="*/ 73056 h 1408655"/>
              <a:gd name="connsiteX42" fmla="*/ 857836 w 3073981"/>
              <a:gd name="connsiteY42" fmla="*/ 97376 h 1408655"/>
              <a:gd name="connsiteX43" fmla="*/ 848108 w 3073981"/>
              <a:gd name="connsiteY43" fmla="*/ 73056 h 1408655"/>
              <a:gd name="connsiteX44" fmla="*/ 818925 w 3073981"/>
              <a:gd name="connsiteY44" fmla="*/ 29282 h 1408655"/>
              <a:gd name="connsiteX45" fmla="*/ 877291 w 3073981"/>
              <a:gd name="connsiteY45" fmla="*/ 99 h 1408655"/>
              <a:gd name="connsiteX46" fmla="*/ 1013478 w 3073981"/>
              <a:gd name="connsiteY46" fmla="*/ 39010 h 1408655"/>
              <a:gd name="connsiteX47" fmla="*/ 1159393 w 3073981"/>
              <a:gd name="connsiteY47" fmla="*/ 116831 h 1408655"/>
              <a:gd name="connsiteX48" fmla="*/ 1470678 w 3073981"/>
              <a:gd name="connsiteY48" fmla="*/ 316248 h 1408655"/>
              <a:gd name="connsiteX49" fmla="*/ 1791691 w 3073981"/>
              <a:gd name="connsiteY49" fmla="*/ 501073 h 1408655"/>
              <a:gd name="connsiteX50" fmla="*/ 1952197 w 3073981"/>
              <a:gd name="connsiteY50" fmla="*/ 588622 h 1408655"/>
              <a:gd name="connsiteX51" fmla="*/ 2034882 w 3073981"/>
              <a:gd name="connsiteY51" fmla="*/ 544848 h 1408655"/>
              <a:gd name="connsiteX52" fmla="*/ 2044610 w 3073981"/>
              <a:gd name="connsiteY52" fmla="*/ 501073 h 1408655"/>
              <a:gd name="connsiteX53" fmla="*/ 2088384 w 3073981"/>
              <a:gd name="connsiteY53" fmla="*/ 491346 h 1408655"/>
              <a:gd name="connsiteX54" fmla="*/ 2190525 w 3073981"/>
              <a:gd name="connsiteY54" fmla="*/ 364886 h 1408655"/>
              <a:gd name="connsiteX55" fmla="*/ 2389942 w 3073981"/>
              <a:gd name="connsiteY55" fmla="*/ 116831 h 1408655"/>
              <a:gd name="connsiteX56" fmla="*/ 2492716 w 3073981"/>
              <a:gd name="connsiteY56" fmla="*/ 111813 h 1408655"/>
              <a:gd name="connsiteX57" fmla="*/ 2769321 w 3073981"/>
              <a:gd name="connsiteY57" fmla="*/ 301656 h 1408655"/>
              <a:gd name="connsiteX0" fmla="*/ 2769321 w 3073981"/>
              <a:gd name="connsiteY0" fmla="*/ 301656 h 1408655"/>
              <a:gd name="connsiteX1" fmla="*/ 3061150 w 3073981"/>
              <a:gd name="connsiteY1" fmla="*/ 515665 h 1408655"/>
              <a:gd name="connsiteX2" fmla="*/ 3002784 w 3073981"/>
              <a:gd name="connsiteY2" fmla="*/ 685899 h 1408655"/>
              <a:gd name="connsiteX3" fmla="*/ 2827687 w 3073981"/>
              <a:gd name="connsiteY3" fmla="*/ 885316 h 1408655"/>
              <a:gd name="connsiteX4" fmla="*/ 2740138 w 3073981"/>
              <a:gd name="connsiteY4" fmla="*/ 1016639 h 1408655"/>
              <a:gd name="connsiteX5" fmla="*/ 2584495 w 3073981"/>
              <a:gd name="connsiteY5" fmla="*/ 948546 h 1408655"/>
              <a:gd name="connsiteX6" fmla="*/ 2492082 w 3073981"/>
              <a:gd name="connsiteY6" fmla="*/ 1021503 h 1408655"/>
              <a:gd name="connsiteX7" fmla="*/ 2278074 w 3073981"/>
              <a:gd name="connsiteY7" fmla="*/ 1186873 h 1408655"/>
              <a:gd name="connsiteX8" fmla="*/ 1923014 w 3073981"/>
              <a:gd name="connsiteY8" fmla="*/ 1366835 h 1408655"/>
              <a:gd name="connsiteX9" fmla="*/ 1781963 w 3073981"/>
              <a:gd name="connsiteY9" fmla="*/ 1405746 h 1408655"/>
              <a:gd name="connsiteX10" fmla="*/ 1509589 w 3073981"/>
              <a:gd name="connsiteY10" fmla="*/ 1396018 h 1408655"/>
              <a:gd name="connsiteX11" fmla="*/ 1178848 w 3073981"/>
              <a:gd name="connsiteY11" fmla="*/ 1318197 h 1408655"/>
              <a:gd name="connsiteX12" fmla="*/ 945384 w 3073981"/>
              <a:gd name="connsiteY12" fmla="*/ 1293878 h 1408655"/>
              <a:gd name="connsiteX13" fmla="*/ 745967 w 3073981"/>
              <a:gd name="connsiteY13" fmla="*/ 1327925 h 1408655"/>
              <a:gd name="connsiteX14" fmla="*/ 570870 w 3073981"/>
              <a:gd name="connsiteY14" fmla="*/ 1327925 h 1408655"/>
              <a:gd name="connsiteX15" fmla="*/ 449274 w 3073981"/>
              <a:gd name="connsiteY15" fmla="*/ 1298742 h 1408655"/>
              <a:gd name="connsiteX16" fmla="*/ 439546 w 3073981"/>
              <a:gd name="connsiteY16" fmla="*/ 1191737 h 1408655"/>
              <a:gd name="connsiteX17" fmla="*/ 570870 w 3073981"/>
              <a:gd name="connsiteY17" fmla="*/ 1084733 h 1408655"/>
              <a:gd name="connsiteX18" fmla="*/ 648691 w 3073981"/>
              <a:gd name="connsiteY18" fmla="*/ 1055550 h 1408655"/>
              <a:gd name="connsiteX19" fmla="*/ 887019 w 3073981"/>
              <a:gd name="connsiteY19" fmla="*/ 1031231 h 1408655"/>
              <a:gd name="connsiteX20" fmla="*/ 994023 w 3073981"/>
              <a:gd name="connsiteY20" fmla="*/ 1036095 h 1408655"/>
              <a:gd name="connsiteX21" fmla="*/ 1081572 w 3073981"/>
              <a:gd name="connsiteY21" fmla="*/ 977729 h 1408655"/>
              <a:gd name="connsiteX22" fmla="*/ 1115619 w 3073981"/>
              <a:gd name="connsiteY22" fmla="*/ 817222 h 1408655"/>
              <a:gd name="connsiteX23" fmla="*/ 1037797 w 3073981"/>
              <a:gd name="connsiteY23" fmla="*/ 666444 h 1408655"/>
              <a:gd name="connsiteX24" fmla="*/ 882155 w 3073981"/>
              <a:gd name="connsiteY24" fmla="*/ 544848 h 1408655"/>
              <a:gd name="connsiteX25" fmla="*/ 682738 w 3073981"/>
              <a:gd name="connsiteY25" fmla="*/ 437844 h 1408655"/>
              <a:gd name="connsiteX26" fmla="*/ 507640 w 3073981"/>
              <a:gd name="connsiteY26" fmla="*/ 428116 h 1408655"/>
              <a:gd name="connsiteX27" fmla="*/ 337406 w 3073981"/>
              <a:gd name="connsiteY27" fmla="*/ 476754 h 1408655"/>
              <a:gd name="connsiteX28" fmla="*/ 123397 w 3073981"/>
              <a:gd name="connsiteY28" fmla="*/ 539984 h 1408655"/>
              <a:gd name="connsiteX29" fmla="*/ 21257 w 3073981"/>
              <a:gd name="connsiteY29" fmla="*/ 491346 h 1408655"/>
              <a:gd name="connsiteX30" fmla="*/ 6665 w 3073981"/>
              <a:gd name="connsiteY30" fmla="*/ 398933 h 1408655"/>
              <a:gd name="connsiteX31" fmla="*/ 103942 w 3073981"/>
              <a:gd name="connsiteY31" fmla="*/ 345431 h 1408655"/>
              <a:gd name="connsiteX32" fmla="*/ 283904 w 3073981"/>
              <a:gd name="connsiteY32" fmla="*/ 272473 h 1408655"/>
              <a:gd name="connsiteX33" fmla="*/ 410363 w 3073981"/>
              <a:gd name="connsiteY33" fmla="*/ 228699 h 1408655"/>
              <a:gd name="connsiteX34" fmla="*/ 376316 w 3073981"/>
              <a:gd name="connsiteY34" fmla="*/ 209244 h 1408655"/>
              <a:gd name="connsiteX35" fmla="*/ 361725 w 3073981"/>
              <a:gd name="connsiteY35" fmla="*/ 155742 h 1408655"/>
              <a:gd name="connsiteX36" fmla="*/ 420091 w 3073981"/>
              <a:gd name="connsiteY36" fmla="*/ 116831 h 1408655"/>
              <a:gd name="connsiteX37" fmla="*/ 541687 w 3073981"/>
              <a:gd name="connsiteY37" fmla="*/ 111967 h 1408655"/>
              <a:gd name="connsiteX38" fmla="*/ 629236 w 3073981"/>
              <a:gd name="connsiteY38" fmla="*/ 116831 h 1408655"/>
              <a:gd name="connsiteX39" fmla="*/ 580597 w 3073981"/>
              <a:gd name="connsiteY39" fmla="*/ 111967 h 1408655"/>
              <a:gd name="connsiteX40" fmla="*/ 609780 w 3073981"/>
              <a:gd name="connsiteY40" fmla="*/ 73056 h 1408655"/>
              <a:gd name="connsiteX41" fmla="*/ 741104 w 3073981"/>
              <a:gd name="connsiteY41" fmla="*/ 73056 h 1408655"/>
              <a:gd name="connsiteX42" fmla="*/ 857836 w 3073981"/>
              <a:gd name="connsiteY42" fmla="*/ 97376 h 1408655"/>
              <a:gd name="connsiteX43" fmla="*/ 848108 w 3073981"/>
              <a:gd name="connsiteY43" fmla="*/ 73056 h 1408655"/>
              <a:gd name="connsiteX44" fmla="*/ 818925 w 3073981"/>
              <a:gd name="connsiteY44" fmla="*/ 29282 h 1408655"/>
              <a:gd name="connsiteX45" fmla="*/ 877291 w 3073981"/>
              <a:gd name="connsiteY45" fmla="*/ 99 h 1408655"/>
              <a:gd name="connsiteX46" fmla="*/ 1013478 w 3073981"/>
              <a:gd name="connsiteY46" fmla="*/ 39010 h 1408655"/>
              <a:gd name="connsiteX47" fmla="*/ 1159393 w 3073981"/>
              <a:gd name="connsiteY47" fmla="*/ 116831 h 1408655"/>
              <a:gd name="connsiteX48" fmla="*/ 1470678 w 3073981"/>
              <a:gd name="connsiteY48" fmla="*/ 316248 h 1408655"/>
              <a:gd name="connsiteX49" fmla="*/ 1791691 w 3073981"/>
              <a:gd name="connsiteY49" fmla="*/ 501073 h 1408655"/>
              <a:gd name="connsiteX50" fmla="*/ 1952197 w 3073981"/>
              <a:gd name="connsiteY50" fmla="*/ 588622 h 1408655"/>
              <a:gd name="connsiteX51" fmla="*/ 2034882 w 3073981"/>
              <a:gd name="connsiteY51" fmla="*/ 544848 h 1408655"/>
              <a:gd name="connsiteX52" fmla="*/ 2044610 w 3073981"/>
              <a:gd name="connsiteY52" fmla="*/ 501073 h 1408655"/>
              <a:gd name="connsiteX53" fmla="*/ 2088384 w 3073981"/>
              <a:gd name="connsiteY53" fmla="*/ 491346 h 1408655"/>
              <a:gd name="connsiteX54" fmla="*/ 2190525 w 3073981"/>
              <a:gd name="connsiteY54" fmla="*/ 364886 h 1408655"/>
              <a:gd name="connsiteX55" fmla="*/ 2389942 w 3073981"/>
              <a:gd name="connsiteY55" fmla="*/ 116831 h 1408655"/>
              <a:gd name="connsiteX56" fmla="*/ 2492716 w 3073981"/>
              <a:gd name="connsiteY56" fmla="*/ 111813 h 1408655"/>
              <a:gd name="connsiteX57" fmla="*/ 2769321 w 3073981"/>
              <a:gd name="connsiteY57" fmla="*/ 301656 h 1408655"/>
              <a:gd name="connsiteX0" fmla="*/ 2769321 w 3073981"/>
              <a:gd name="connsiteY0" fmla="*/ 301656 h 1408655"/>
              <a:gd name="connsiteX1" fmla="*/ 3061150 w 3073981"/>
              <a:gd name="connsiteY1" fmla="*/ 515665 h 1408655"/>
              <a:gd name="connsiteX2" fmla="*/ 3002784 w 3073981"/>
              <a:gd name="connsiteY2" fmla="*/ 685899 h 1408655"/>
              <a:gd name="connsiteX3" fmla="*/ 2827687 w 3073981"/>
              <a:gd name="connsiteY3" fmla="*/ 885316 h 1408655"/>
              <a:gd name="connsiteX4" fmla="*/ 2740138 w 3073981"/>
              <a:gd name="connsiteY4" fmla="*/ 1016639 h 1408655"/>
              <a:gd name="connsiteX5" fmla="*/ 2584495 w 3073981"/>
              <a:gd name="connsiteY5" fmla="*/ 948546 h 1408655"/>
              <a:gd name="connsiteX6" fmla="*/ 2492082 w 3073981"/>
              <a:gd name="connsiteY6" fmla="*/ 1021503 h 1408655"/>
              <a:gd name="connsiteX7" fmla="*/ 2278074 w 3073981"/>
              <a:gd name="connsiteY7" fmla="*/ 1186873 h 1408655"/>
              <a:gd name="connsiteX8" fmla="*/ 1923014 w 3073981"/>
              <a:gd name="connsiteY8" fmla="*/ 1366835 h 1408655"/>
              <a:gd name="connsiteX9" fmla="*/ 1781963 w 3073981"/>
              <a:gd name="connsiteY9" fmla="*/ 1405746 h 1408655"/>
              <a:gd name="connsiteX10" fmla="*/ 1509589 w 3073981"/>
              <a:gd name="connsiteY10" fmla="*/ 1396018 h 1408655"/>
              <a:gd name="connsiteX11" fmla="*/ 1178848 w 3073981"/>
              <a:gd name="connsiteY11" fmla="*/ 1318197 h 1408655"/>
              <a:gd name="connsiteX12" fmla="*/ 945384 w 3073981"/>
              <a:gd name="connsiteY12" fmla="*/ 1293878 h 1408655"/>
              <a:gd name="connsiteX13" fmla="*/ 745967 w 3073981"/>
              <a:gd name="connsiteY13" fmla="*/ 1327925 h 1408655"/>
              <a:gd name="connsiteX14" fmla="*/ 570870 w 3073981"/>
              <a:gd name="connsiteY14" fmla="*/ 1327925 h 1408655"/>
              <a:gd name="connsiteX15" fmla="*/ 449274 w 3073981"/>
              <a:gd name="connsiteY15" fmla="*/ 1298742 h 1408655"/>
              <a:gd name="connsiteX16" fmla="*/ 439546 w 3073981"/>
              <a:gd name="connsiteY16" fmla="*/ 1191737 h 1408655"/>
              <a:gd name="connsiteX17" fmla="*/ 570870 w 3073981"/>
              <a:gd name="connsiteY17" fmla="*/ 1084733 h 1408655"/>
              <a:gd name="connsiteX18" fmla="*/ 648691 w 3073981"/>
              <a:gd name="connsiteY18" fmla="*/ 1055550 h 1408655"/>
              <a:gd name="connsiteX19" fmla="*/ 887019 w 3073981"/>
              <a:gd name="connsiteY19" fmla="*/ 1031231 h 1408655"/>
              <a:gd name="connsiteX20" fmla="*/ 994023 w 3073981"/>
              <a:gd name="connsiteY20" fmla="*/ 1036095 h 1408655"/>
              <a:gd name="connsiteX21" fmla="*/ 1081572 w 3073981"/>
              <a:gd name="connsiteY21" fmla="*/ 977729 h 1408655"/>
              <a:gd name="connsiteX22" fmla="*/ 1115619 w 3073981"/>
              <a:gd name="connsiteY22" fmla="*/ 817222 h 1408655"/>
              <a:gd name="connsiteX23" fmla="*/ 1037797 w 3073981"/>
              <a:gd name="connsiteY23" fmla="*/ 666444 h 1408655"/>
              <a:gd name="connsiteX24" fmla="*/ 882155 w 3073981"/>
              <a:gd name="connsiteY24" fmla="*/ 544848 h 1408655"/>
              <a:gd name="connsiteX25" fmla="*/ 682738 w 3073981"/>
              <a:gd name="connsiteY25" fmla="*/ 437844 h 1408655"/>
              <a:gd name="connsiteX26" fmla="*/ 507640 w 3073981"/>
              <a:gd name="connsiteY26" fmla="*/ 428116 h 1408655"/>
              <a:gd name="connsiteX27" fmla="*/ 337406 w 3073981"/>
              <a:gd name="connsiteY27" fmla="*/ 476754 h 1408655"/>
              <a:gd name="connsiteX28" fmla="*/ 123397 w 3073981"/>
              <a:gd name="connsiteY28" fmla="*/ 539984 h 1408655"/>
              <a:gd name="connsiteX29" fmla="*/ 21257 w 3073981"/>
              <a:gd name="connsiteY29" fmla="*/ 491346 h 1408655"/>
              <a:gd name="connsiteX30" fmla="*/ 6665 w 3073981"/>
              <a:gd name="connsiteY30" fmla="*/ 398933 h 1408655"/>
              <a:gd name="connsiteX31" fmla="*/ 103942 w 3073981"/>
              <a:gd name="connsiteY31" fmla="*/ 345431 h 1408655"/>
              <a:gd name="connsiteX32" fmla="*/ 283904 w 3073981"/>
              <a:gd name="connsiteY32" fmla="*/ 272473 h 1408655"/>
              <a:gd name="connsiteX33" fmla="*/ 410363 w 3073981"/>
              <a:gd name="connsiteY33" fmla="*/ 228699 h 1408655"/>
              <a:gd name="connsiteX34" fmla="*/ 376316 w 3073981"/>
              <a:gd name="connsiteY34" fmla="*/ 209244 h 1408655"/>
              <a:gd name="connsiteX35" fmla="*/ 361725 w 3073981"/>
              <a:gd name="connsiteY35" fmla="*/ 155742 h 1408655"/>
              <a:gd name="connsiteX36" fmla="*/ 420091 w 3073981"/>
              <a:gd name="connsiteY36" fmla="*/ 116831 h 1408655"/>
              <a:gd name="connsiteX37" fmla="*/ 541687 w 3073981"/>
              <a:gd name="connsiteY37" fmla="*/ 111967 h 1408655"/>
              <a:gd name="connsiteX38" fmla="*/ 629236 w 3073981"/>
              <a:gd name="connsiteY38" fmla="*/ 116831 h 1408655"/>
              <a:gd name="connsiteX39" fmla="*/ 580597 w 3073981"/>
              <a:gd name="connsiteY39" fmla="*/ 111967 h 1408655"/>
              <a:gd name="connsiteX40" fmla="*/ 609780 w 3073981"/>
              <a:gd name="connsiteY40" fmla="*/ 73056 h 1408655"/>
              <a:gd name="connsiteX41" fmla="*/ 741104 w 3073981"/>
              <a:gd name="connsiteY41" fmla="*/ 73056 h 1408655"/>
              <a:gd name="connsiteX42" fmla="*/ 857836 w 3073981"/>
              <a:gd name="connsiteY42" fmla="*/ 97376 h 1408655"/>
              <a:gd name="connsiteX43" fmla="*/ 848108 w 3073981"/>
              <a:gd name="connsiteY43" fmla="*/ 73056 h 1408655"/>
              <a:gd name="connsiteX44" fmla="*/ 818925 w 3073981"/>
              <a:gd name="connsiteY44" fmla="*/ 29282 h 1408655"/>
              <a:gd name="connsiteX45" fmla="*/ 877291 w 3073981"/>
              <a:gd name="connsiteY45" fmla="*/ 99 h 1408655"/>
              <a:gd name="connsiteX46" fmla="*/ 1013478 w 3073981"/>
              <a:gd name="connsiteY46" fmla="*/ 39010 h 1408655"/>
              <a:gd name="connsiteX47" fmla="*/ 1159393 w 3073981"/>
              <a:gd name="connsiteY47" fmla="*/ 116831 h 1408655"/>
              <a:gd name="connsiteX48" fmla="*/ 1470678 w 3073981"/>
              <a:gd name="connsiteY48" fmla="*/ 316248 h 1408655"/>
              <a:gd name="connsiteX49" fmla="*/ 1791691 w 3073981"/>
              <a:gd name="connsiteY49" fmla="*/ 501073 h 1408655"/>
              <a:gd name="connsiteX50" fmla="*/ 1952197 w 3073981"/>
              <a:gd name="connsiteY50" fmla="*/ 588622 h 1408655"/>
              <a:gd name="connsiteX51" fmla="*/ 2034882 w 3073981"/>
              <a:gd name="connsiteY51" fmla="*/ 544848 h 1408655"/>
              <a:gd name="connsiteX52" fmla="*/ 2044610 w 3073981"/>
              <a:gd name="connsiteY52" fmla="*/ 501073 h 1408655"/>
              <a:gd name="connsiteX53" fmla="*/ 2088384 w 3073981"/>
              <a:gd name="connsiteY53" fmla="*/ 491346 h 1408655"/>
              <a:gd name="connsiteX54" fmla="*/ 2190525 w 3073981"/>
              <a:gd name="connsiteY54" fmla="*/ 364886 h 1408655"/>
              <a:gd name="connsiteX55" fmla="*/ 2389942 w 3073981"/>
              <a:gd name="connsiteY55" fmla="*/ 116831 h 1408655"/>
              <a:gd name="connsiteX56" fmla="*/ 2492716 w 3073981"/>
              <a:gd name="connsiteY56" fmla="*/ 111813 h 1408655"/>
              <a:gd name="connsiteX57" fmla="*/ 2769321 w 3073981"/>
              <a:gd name="connsiteY57" fmla="*/ 301656 h 1408655"/>
              <a:gd name="connsiteX0" fmla="*/ 2769321 w 3081748"/>
              <a:gd name="connsiteY0" fmla="*/ 301656 h 1408655"/>
              <a:gd name="connsiteX1" fmla="*/ 3069858 w 3081748"/>
              <a:gd name="connsiteY1" fmla="*/ 530179 h 1408655"/>
              <a:gd name="connsiteX2" fmla="*/ 3002784 w 3081748"/>
              <a:gd name="connsiteY2" fmla="*/ 685899 h 1408655"/>
              <a:gd name="connsiteX3" fmla="*/ 2827687 w 3081748"/>
              <a:gd name="connsiteY3" fmla="*/ 885316 h 1408655"/>
              <a:gd name="connsiteX4" fmla="*/ 2740138 w 3081748"/>
              <a:gd name="connsiteY4" fmla="*/ 1016639 h 1408655"/>
              <a:gd name="connsiteX5" fmla="*/ 2584495 w 3081748"/>
              <a:gd name="connsiteY5" fmla="*/ 948546 h 1408655"/>
              <a:gd name="connsiteX6" fmla="*/ 2492082 w 3081748"/>
              <a:gd name="connsiteY6" fmla="*/ 1021503 h 1408655"/>
              <a:gd name="connsiteX7" fmla="*/ 2278074 w 3081748"/>
              <a:gd name="connsiteY7" fmla="*/ 1186873 h 1408655"/>
              <a:gd name="connsiteX8" fmla="*/ 1923014 w 3081748"/>
              <a:gd name="connsiteY8" fmla="*/ 1366835 h 1408655"/>
              <a:gd name="connsiteX9" fmla="*/ 1781963 w 3081748"/>
              <a:gd name="connsiteY9" fmla="*/ 1405746 h 1408655"/>
              <a:gd name="connsiteX10" fmla="*/ 1509589 w 3081748"/>
              <a:gd name="connsiteY10" fmla="*/ 1396018 h 1408655"/>
              <a:gd name="connsiteX11" fmla="*/ 1178848 w 3081748"/>
              <a:gd name="connsiteY11" fmla="*/ 1318197 h 1408655"/>
              <a:gd name="connsiteX12" fmla="*/ 945384 w 3081748"/>
              <a:gd name="connsiteY12" fmla="*/ 1293878 h 1408655"/>
              <a:gd name="connsiteX13" fmla="*/ 745967 w 3081748"/>
              <a:gd name="connsiteY13" fmla="*/ 1327925 h 1408655"/>
              <a:gd name="connsiteX14" fmla="*/ 570870 w 3081748"/>
              <a:gd name="connsiteY14" fmla="*/ 1327925 h 1408655"/>
              <a:gd name="connsiteX15" fmla="*/ 449274 w 3081748"/>
              <a:gd name="connsiteY15" fmla="*/ 1298742 h 1408655"/>
              <a:gd name="connsiteX16" fmla="*/ 439546 w 3081748"/>
              <a:gd name="connsiteY16" fmla="*/ 1191737 h 1408655"/>
              <a:gd name="connsiteX17" fmla="*/ 570870 w 3081748"/>
              <a:gd name="connsiteY17" fmla="*/ 1084733 h 1408655"/>
              <a:gd name="connsiteX18" fmla="*/ 648691 w 3081748"/>
              <a:gd name="connsiteY18" fmla="*/ 1055550 h 1408655"/>
              <a:gd name="connsiteX19" fmla="*/ 887019 w 3081748"/>
              <a:gd name="connsiteY19" fmla="*/ 1031231 h 1408655"/>
              <a:gd name="connsiteX20" fmla="*/ 994023 w 3081748"/>
              <a:gd name="connsiteY20" fmla="*/ 1036095 h 1408655"/>
              <a:gd name="connsiteX21" fmla="*/ 1081572 w 3081748"/>
              <a:gd name="connsiteY21" fmla="*/ 977729 h 1408655"/>
              <a:gd name="connsiteX22" fmla="*/ 1115619 w 3081748"/>
              <a:gd name="connsiteY22" fmla="*/ 817222 h 1408655"/>
              <a:gd name="connsiteX23" fmla="*/ 1037797 w 3081748"/>
              <a:gd name="connsiteY23" fmla="*/ 666444 h 1408655"/>
              <a:gd name="connsiteX24" fmla="*/ 882155 w 3081748"/>
              <a:gd name="connsiteY24" fmla="*/ 544848 h 1408655"/>
              <a:gd name="connsiteX25" fmla="*/ 682738 w 3081748"/>
              <a:gd name="connsiteY25" fmla="*/ 437844 h 1408655"/>
              <a:gd name="connsiteX26" fmla="*/ 507640 w 3081748"/>
              <a:gd name="connsiteY26" fmla="*/ 428116 h 1408655"/>
              <a:gd name="connsiteX27" fmla="*/ 337406 w 3081748"/>
              <a:gd name="connsiteY27" fmla="*/ 476754 h 1408655"/>
              <a:gd name="connsiteX28" fmla="*/ 123397 w 3081748"/>
              <a:gd name="connsiteY28" fmla="*/ 539984 h 1408655"/>
              <a:gd name="connsiteX29" fmla="*/ 21257 w 3081748"/>
              <a:gd name="connsiteY29" fmla="*/ 491346 h 1408655"/>
              <a:gd name="connsiteX30" fmla="*/ 6665 w 3081748"/>
              <a:gd name="connsiteY30" fmla="*/ 398933 h 1408655"/>
              <a:gd name="connsiteX31" fmla="*/ 103942 w 3081748"/>
              <a:gd name="connsiteY31" fmla="*/ 345431 h 1408655"/>
              <a:gd name="connsiteX32" fmla="*/ 283904 w 3081748"/>
              <a:gd name="connsiteY32" fmla="*/ 272473 h 1408655"/>
              <a:gd name="connsiteX33" fmla="*/ 410363 w 3081748"/>
              <a:gd name="connsiteY33" fmla="*/ 228699 h 1408655"/>
              <a:gd name="connsiteX34" fmla="*/ 376316 w 3081748"/>
              <a:gd name="connsiteY34" fmla="*/ 209244 h 1408655"/>
              <a:gd name="connsiteX35" fmla="*/ 361725 w 3081748"/>
              <a:gd name="connsiteY35" fmla="*/ 155742 h 1408655"/>
              <a:gd name="connsiteX36" fmla="*/ 420091 w 3081748"/>
              <a:gd name="connsiteY36" fmla="*/ 116831 h 1408655"/>
              <a:gd name="connsiteX37" fmla="*/ 541687 w 3081748"/>
              <a:gd name="connsiteY37" fmla="*/ 111967 h 1408655"/>
              <a:gd name="connsiteX38" fmla="*/ 629236 w 3081748"/>
              <a:gd name="connsiteY38" fmla="*/ 116831 h 1408655"/>
              <a:gd name="connsiteX39" fmla="*/ 580597 w 3081748"/>
              <a:gd name="connsiteY39" fmla="*/ 111967 h 1408655"/>
              <a:gd name="connsiteX40" fmla="*/ 609780 w 3081748"/>
              <a:gd name="connsiteY40" fmla="*/ 73056 h 1408655"/>
              <a:gd name="connsiteX41" fmla="*/ 741104 w 3081748"/>
              <a:gd name="connsiteY41" fmla="*/ 73056 h 1408655"/>
              <a:gd name="connsiteX42" fmla="*/ 857836 w 3081748"/>
              <a:gd name="connsiteY42" fmla="*/ 97376 h 1408655"/>
              <a:gd name="connsiteX43" fmla="*/ 848108 w 3081748"/>
              <a:gd name="connsiteY43" fmla="*/ 73056 h 1408655"/>
              <a:gd name="connsiteX44" fmla="*/ 818925 w 3081748"/>
              <a:gd name="connsiteY44" fmla="*/ 29282 h 1408655"/>
              <a:gd name="connsiteX45" fmla="*/ 877291 w 3081748"/>
              <a:gd name="connsiteY45" fmla="*/ 99 h 1408655"/>
              <a:gd name="connsiteX46" fmla="*/ 1013478 w 3081748"/>
              <a:gd name="connsiteY46" fmla="*/ 39010 h 1408655"/>
              <a:gd name="connsiteX47" fmla="*/ 1159393 w 3081748"/>
              <a:gd name="connsiteY47" fmla="*/ 116831 h 1408655"/>
              <a:gd name="connsiteX48" fmla="*/ 1470678 w 3081748"/>
              <a:gd name="connsiteY48" fmla="*/ 316248 h 1408655"/>
              <a:gd name="connsiteX49" fmla="*/ 1791691 w 3081748"/>
              <a:gd name="connsiteY49" fmla="*/ 501073 h 1408655"/>
              <a:gd name="connsiteX50" fmla="*/ 1952197 w 3081748"/>
              <a:gd name="connsiteY50" fmla="*/ 588622 h 1408655"/>
              <a:gd name="connsiteX51" fmla="*/ 2034882 w 3081748"/>
              <a:gd name="connsiteY51" fmla="*/ 544848 h 1408655"/>
              <a:gd name="connsiteX52" fmla="*/ 2044610 w 3081748"/>
              <a:gd name="connsiteY52" fmla="*/ 501073 h 1408655"/>
              <a:gd name="connsiteX53" fmla="*/ 2088384 w 3081748"/>
              <a:gd name="connsiteY53" fmla="*/ 491346 h 1408655"/>
              <a:gd name="connsiteX54" fmla="*/ 2190525 w 3081748"/>
              <a:gd name="connsiteY54" fmla="*/ 364886 h 1408655"/>
              <a:gd name="connsiteX55" fmla="*/ 2389942 w 3081748"/>
              <a:gd name="connsiteY55" fmla="*/ 116831 h 1408655"/>
              <a:gd name="connsiteX56" fmla="*/ 2492716 w 3081748"/>
              <a:gd name="connsiteY56" fmla="*/ 111813 h 1408655"/>
              <a:gd name="connsiteX57" fmla="*/ 2769321 w 3081748"/>
              <a:gd name="connsiteY57" fmla="*/ 301656 h 1408655"/>
              <a:gd name="connsiteX0" fmla="*/ 2769321 w 3070220"/>
              <a:gd name="connsiteY0" fmla="*/ 301656 h 1408655"/>
              <a:gd name="connsiteX1" fmla="*/ 3069858 w 3070220"/>
              <a:gd name="connsiteY1" fmla="*/ 530179 h 1408655"/>
              <a:gd name="connsiteX2" fmla="*/ 3002784 w 3070220"/>
              <a:gd name="connsiteY2" fmla="*/ 685899 h 1408655"/>
              <a:gd name="connsiteX3" fmla="*/ 2827687 w 3070220"/>
              <a:gd name="connsiteY3" fmla="*/ 885316 h 1408655"/>
              <a:gd name="connsiteX4" fmla="*/ 2740138 w 3070220"/>
              <a:gd name="connsiteY4" fmla="*/ 1016639 h 1408655"/>
              <a:gd name="connsiteX5" fmla="*/ 2584495 w 3070220"/>
              <a:gd name="connsiteY5" fmla="*/ 948546 h 1408655"/>
              <a:gd name="connsiteX6" fmla="*/ 2492082 w 3070220"/>
              <a:gd name="connsiteY6" fmla="*/ 1021503 h 1408655"/>
              <a:gd name="connsiteX7" fmla="*/ 2278074 w 3070220"/>
              <a:gd name="connsiteY7" fmla="*/ 1186873 h 1408655"/>
              <a:gd name="connsiteX8" fmla="*/ 1923014 w 3070220"/>
              <a:gd name="connsiteY8" fmla="*/ 1366835 h 1408655"/>
              <a:gd name="connsiteX9" fmla="*/ 1781963 w 3070220"/>
              <a:gd name="connsiteY9" fmla="*/ 1405746 h 1408655"/>
              <a:gd name="connsiteX10" fmla="*/ 1509589 w 3070220"/>
              <a:gd name="connsiteY10" fmla="*/ 1396018 h 1408655"/>
              <a:gd name="connsiteX11" fmla="*/ 1178848 w 3070220"/>
              <a:gd name="connsiteY11" fmla="*/ 1318197 h 1408655"/>
              <a:gd name="connsiteX12" fmla="*/ 945384 w 3070220"/>
              <a:gd name="connsiteY12" fmla="*/ 1293878 h 1408655"/>
              <a:gd name="connsiteX13" fmla="*/ 745967 w 3070220"/>
              <a:gd name="connsiteY13" fmla="*/ 1327925 h 1408655"/>
              <a:gd name="connsiteX14" fmla="*/ 570870 w 3070220"/>
              <a:gd name="connsiteY14" fmla="*/ 1327925 h 1408655"/>
              <a:gd name="connsiteX15" fmla="*/ 449274 w 3070220"/>
              <a:gd name="connsiteY15" fmla="*/ 1298742 h 1408655"/>
              <a:gd name="connsiteX16" fmla="*/ 439546 w 3070220"/>
              <a:gd name="connsiteY16" fmla="*/ 1191737 h 1408655"/>
              <a:gd name="connsiteX17" fmla="*/ 570870 w 3070220"/>
              <a:gd name="connsiteY17" fmla="*/ 1084733 h 1408655"/>
              <a:gd name="connsiteX18" fmla="*/ 648691 w 3070220"/>
              <a:gd name="connsiteY18" fmla="*/ 1055550 h 1408655"/>
              <a:gd name="connsiteX19" fmla="*/ 887019 w 3070220"/>
              <a:gd name="connsiteY19" fmla="*/ 1031231 h 1408655"/>
              <a:gd name="connsiteX20" fmla="*/ 994023 w 3070220"/>
              <a:gd name="connsiteY20" fmla="*/ 1036095 h 1408655"/>
              <a:gd name="connsiteX21" fmla="*/ 1081572 w 3070220"/>
              <a:gd name="connsiteY21" fmla="*/ 977729 h 1408655"/>
              <a:gd name="connsiteX22" fmla="*/ 1115619 w 3070220"/>
              <a:gd name="connsiteY22" fmla="*/ 817222 h 1408655"/>
              <a:gd name="connsiteX23" fmla="*/ 1037797 w 3070220"/>
              <a:gd name="connsiteY23" fmla="*/ 666444 h 1408655"/>
              <a:gd name="connsiteX24" fmla="*/ 882155 w 3070220"/>
              <a:gd name="connsiteY24" fmla="*/ 544848 h 1408655"/>
              <a:gd name="connsiteX25" fmla="*/ 682738 w 3070220"/>
              <a:gd name="connsiteY25" fmla="*/ 437844 h 1408655"/>
              <a:gd name="connsiteX26" fmla="*/ 507640 w 3070220"/>
              <a:gd name="connsiteY26" fmla="*/ 428116 h 1408655"/>
              <a:gd name="connsiteX27" fmla="*/ 337406 w 3070220"/>
              <a:gd name="connsiteY27" fmla="*/ 476754 h 1408655"/>
              <a:gd name="connsiteX28" fmla="*/ 123397 w 3070220"/>
              <a:gd name="connsiteY28" fmla="*/ 539984 h 1408655"/>
              <a:gd name="connsiteX29" fmla="*/ 21257 w 3070220"/>
              <a:gd name="connsiteY29" fmla="*/ 491346 h 1408655"/>
              <a:gd name="connsiteX30" fmla="*/ 6665 w 3070220"/>
              <a:gd name="connsiteY30" fmla="*/ 398933 h 1408655"/>
              <a:gd name="connsiteX31" fmla="*/ 103942 w 3070220"/>
              <a:gd name="connsiteY31" fmla="*/ 345431 h 1408655"/>
              <a:gd name="connsiteX32" fmla="*/ 283904 w 3070220"/>
              <a:gd name="connsiteY32" fmla="*/ 272473 h 1408655"/>
              <a:gd name="connsiteX33" fmla="*/ 410363 w 3070220"/>
              <a:gd name="connsiteY33" fmla="*/ 228699 h 1408655"/>
              <a:gd name="connsiteX34" fmla="*/ 376316 w 3070220"/>
              <a:gd name="connsiteY34" fmla="*/ 209244 h 1408655"/>
              <a:gd name="connsiteX35" fmla="*/ 361725 w 3070220"/>
              <a:gd name="connsiteY35" fmla="*/ 155742 h 1408655"/>
              <a:gd name="connsiteX36" fmla="*/ 420091 w 3070220"/>
              <a:gd name="connsiteY36" fmla="*/ 116831 h 1408655"/>
              <a:gd name="connsiteX37" fmla="*/ 541687 w 3070220"/>
              <a:gd name="connsiteY37" fmla="*/ 111967 h 1408655"/>
              <a:gd name="connsiteX38" fmla="*/ 629236 w 3070220"/>
              <a:gd name="connsiteY38" fmla="*/ 116831 h 1408655"/>
              <a:gd name="connsiteX39" fmla="*/ 580597 w 3070220"/>
              <a:gd name="connsiteY39" fmla="*/ 111967 h 1408655"/>
              <a:gd name="connsiteX40" fmla="*/ 609780 w 3070220"/>
              <a:gd name="connsiteY40" fmla="*/ 73056 h 1408655"/>
              <a:gd name="connsiteX41" fmla="*/ 741104 w 3070220"/>
              <a:gd name="connsiteY41" fmla="*/ 73056 h 1408655"/>
              <a:gd name="connsiteX42" fmla="*/ 857836 w 3070220"/>
              <a:gd name="connsiteY42" fmla="*/ 97376 h 1408655"/>
              <a:gd name="connsiteX43" fmla="*/ 848108 w 3070220"/>
              <a:gd name="connsiteY43" fmla="*/ 73056 h 1408655"/>
              <a:gd name="connsiteX44" fmla="*/ 818925 w 3070220"/>
              <a:gd name="connsiteY44" fmla="*/ 29282 h 1408655"/>
              <a:gd name="connsiteX45" fmla="*/ 877291 w 3070220"/>
              <a:gd name="connsiteY45" fmla="*/ 99 h 1408655"/>
              <a:gd name="connsiteX46" fmla="*/ 1013478 w 3070220"/>
              <a:gd name="connsiteY46" fmla="*/ 39010 h 1408655"/>
              <a:gd name="connsiteX47" fmla="*/ 1159393 w 3070220"/>
              <a:gd name="connsiteY47" fmla="*/ 116831 h 1408655"/>
              <a:gd name="connsiteX48" fmla="*/ 1470678 w 3070220"/>
              <a:gd name="connsiteY48" fmla="*/ 316248 h 1408655"/>
              <a:gd name="connsiteX49" fmla="*/ 1791691 w 3070220"/>
              <a:gd name="connsiteY49" fmla="*/ 501073 h 1408655"/>
              <a:gd name="connsiteX50" fmla="*/ 1952197 w 3070220"/>
              <a:gd name="connsiteY50" fmla="*/ 588622 h 1408655"/>
              <a:gd name="connsiteX51" fmla="*/ 2034882 w 3070220"/>
              <a:gd name="connsiteY51" fmla="*/ 544848 h 1408655"/>
              <a:gd name="connsiteX52" fmla="*/ 2044610 w 3070220"/>
              <a:gd name="connsiteY52" fmla="*/ 501073 h 1408655"/>
              <a:gd name="connsiteX53" fmla="*/ 2088384 w 3070220"/>
              <a:gd name="connsiteY53" fmla="*/ 491346 h 1408655"/>
              <a:gd name="connsiteX54" fmla="*/ 2190525 w 3070220"/>
              <a:gd name="connsiteY54" fmla="*/ 364886 h 1408655"/>
              <a:gd name="connsiteX55" fmla="*/ 2389942 w 3070220"/>
              <a:gd name="connsiteY55" fmla="*/ 116831 h 1408655"/>
              <a:gd name="connsiteX56" fmla="*/ 2492716 w 3070220"/>
              <a:gd name="connsiteY56" fmla="*/ 111813 h 1408655"/>
              <a:gd name="connsiteX57" fmla="*/ 2769321 w 3070220"/>
              <a:gd name="connsiteY57" fmla="*/ 301656 h 1408655"/>
              <a:gd name="connsiteX0" fmla="*/ 2769321 w 3090422"/>
              <a:gd name="connsiteY0" fmla="*/ 301656 h 1408655"/>
              <a:gd name="connsiteX1" fmla="*/ 3090178 w 3090422"/>
              <a:gd name="connsiteY1" fmla="*/ 541791 h 1408655"/>
              <a:gd name="connsiteX2" fmla="*/ 3002784 w 3090422"/>
              <a:gd name="connsiteY2" fmla="*/ 685899 h 1408655"/>
              <a:gd name="connsiteX3" fmla="*/ 2827687 w 3090422"/>
              <a:gd name="connsiteY3" fmla="*/ 885316 h 1408655"/>
              <a:gd name="connsiteX4" fmla="*/ 2740138 w 3090422"/>
              <a:gd name="connsiteY4" fmla="*/ 1016639 h 1408655"/>
              <a:gd name="connsiteX5" fmla="*/ 2584495 w 3090422"/>
              <a:gd name="connsiteY5" fmla="*/ 948546 h 1408655"/>
              <a:gd name="connsiteX6" fmla="*/ 2492082 w 3090422"/>
              <a:gd name="connsiteY6" fmla="*/ 1021503 h 1408655"/>
              <a:gd name="connsiteX7" fmla="*/ 2278074 w 3090422"/>
              <a:gd name="connsiteY7" fmla="*/ 1186873 h 1408655"/>
              <a:gd name="connsiteX8" fmla="*/ 1923014 w 3090422"/>
              <a:gd name="connsiteY8" fmla="*/ 1366835 h 1408655"/>
              <a:gd name="connsiteX9" fmla="*/ 1781963 w 3090422"/>
              <a:gd name="connsiteY9" fmla="*/ 1405746 h 1408655"/>
              <a:gd name="connsiteX10" fmla="*/ 1509589 w 3090422"/>
              <a:gd name="connsiteY10" fmla="*/ 1396018 h 1408655"/>
              <a:gd name="connsiteX11" fmla="*/ 1178848 w 3090422"/>
              <a:gd name="connsiteY11" fmla="*/ 1318197 h 1408655"/>
              <a:gd name="connsiteX12" fmla="*/ 945384 w 3090422"/>
              <a:gd name="connsiteY12" fmla="*/ 1293878 h 1408655"/>
              <a:gd name="connsiteX13" fmla="*/ 745967 w 3090422"/>
              <a:gd name="connsiteY13" fmla="*/ 1327925 h 1408655"/>
              <a:gd name="connsiteX14" fmla="*/ 570870 w 3090422"/>
              <a:gd name="connsiteY14" fmla="*/ 1327925 h 1408655"/>
              <a:gd name="connsiteX15" fmla="*/ 449274 w 3090422"/>
              <a:gd name="connsiteY15" fmla="*/ 1298742 h 1408655"/>
              <a:gd name="connsiteX16" fmla="*/ 439546 w 3090422"/>
              <a:gd name="connsiteY16" fmla="*/ 1191737 h 1408655"/>
              <a:gd name="connsiteX17" fmla="*/ 570870 w 3090422"/>
              <a:gd name="connsiteY17" fmla="*/ 1084733 h 1408655"/>
              <a:gd name="connsiteX18" fmla="*/ 648691 w 3090422"/>
              <a:gd name="connsiteY18" fmla="*/ 1055550 h 1408655"/>
              <a:gd name="connsiteX19" fmla="*/ 887019 w 3090422"/>
              <a:gd name="connsiteY19" fmla="*/ 1031231 h 1408655"/>
              <a:gd name="connsiteX20" fmla="*/ 994023 w 3090422"/>
              <a:gd name="connsiteY20" fmla="*/ 1036095 h 1408655"/>
              <a:gd name="connsiteX21" fmla="*/ 1081572 w 3090422"/>
              <a:gd name="connsiteY21" fmla="*/ 977729 h 1408655"/>
              <a:gd name="connsiteX22" fmla="*/ 1115619 w 3090422"/>
              <a:gd name="connsiteY22" fmla="*/ 817222 h 1408655"/>
              <a:gd name="connsiteX23" fmla="*/ 1037797 w 3090422"/>
              <a:gd name="connsiteY23" fmla="*/ 666444 h 1408655"/>
              <a:gd name="connsiteX24" fmla="*/ 882155 w 3090422"/>
              <a:gd name="connsiteY24" fmla="*/ 544848 h 1408655"/>
              <a:gd name="connsiteX25" fmla="*/ 682738 w 3090422"/>
              <a:gd name="connsiteY25" fmla="*/ 437844 h 1408655"/>
              <a:gd name="connsiteX26" fmla="*/ 507640 w 3090422"/>
              <a:gd name="connsiteY26" fmla="*/ 428116 h 1408655"/>
              <a:gd name="connsiteX27" fmla="*/ 337406 w 3090422"/>
              <a:gd name="connsiteY27" fmla="*/ 476754 h 1408655"/>
              <a:gd name="connsiteX28" fmla="*/ 123397 w 3090422"/>
              <a:gd name="connsiteY28" fmla="*/ 539984 h 1408655"/>
              <a:gd name="connsiteX29" fmla="*/ 21257 w 3090422"/>
              <a:gd name="connsiteY29" fmla="*/ 491346 h 1408655"/>
              <a:gd name="connsiteX30" fmla="*/ 6665 w 3090422"/>
              <a:gd name="connsiteY30" fmla="*/ 398933 h 1408655"/>
              <a:gd name="connsiteX31" fmla="*/ 103942 w 3090422"/>
              <a:gd name="connsiteY31" fmla="*/ 345431 h 1408655"/>
              <a:gd name="connsiteX32" fmla="*/ 283904 w 3090422"/>
              <a:gd name="connsiteY32" fmla="*/ 272473 h 1408655"/>
              <a:gd name="connsiteX33" fmla="*/ 410363 w 3090422"/>
              <a:gd name="connsiteY33" fmla="*/ 228699 h 1408655"/>
              <a:gd name="connsiteX34" fmla="*/ 376316 w 3090422"/>
              <a:gd name="connsiteY34" fmla="*/ 209244 h 1408655"/>
              <a:gd name="connsiteX35" fmla="*/ 361725 w 3090422"/>
              <a:gd name="connsiteY35" fmla="*/ 155742 h 1408655"/>
              <a:gd name="connsiteX36" fmla="*/ 420091 w 3090422"/>
              <a:gd name="connsiteY36" fmla="*/ 116831 h 1408655"/>
              <a:gd name="connsiteX37" fmla="*/ 541687 w 3090422"/>
              <a:gd name="connsiteY37" fmla="*/ 111967 h 1408655"/>
              <a:gd name="connsiteX38" fmla="*/ 629236 w 3090422"/>
              <a:gd name="connsiteY38" fmla="*/ 116831 h 1408655"/>
              <a:gd name="connsiteX39" fmla="*/ 580597 w 3090422"/>
              <a:gd name="connsiteY39" fmla="*/ 111967 h 1408655"/>
              <a:gd name="connsiteX40" fmla="*/ 609780 w 3090422"/>
              <a:gd name="connsiteY40" fmla="*/ 73056 h 1408655"/>
              <a:gd name="connsiteX41" fmla="*/ 741104 w 3090422"/>
              <a:gd name="connsiteY41" fmla="*/ 73056 h 1408655"/>
              <a:gd name="connsiteX42" fmla="*/ 857836 w 3090422"/>
              <a:gd name="connsiteY42" fmla="*/ 97376 h 1408655"/>
              <a:gd name="connsiteX43" fmla="*/ 848108 w 3090422"/>
              <a:gd name="connsiteY43" fmla="*/ 73056 h 1408655"/>
              <a:gd name="connsiteX44" fmla="*/ 818925 w 3090422"/>
              <a:gd name="connsiteY44" fmla="*/ 29282 h 1408655"/>
              <a:gd name="connsiteX45" fmla="*/ 877291 w 3090422"/>
              <a:gd name="connsiteY45" fmla="*/ 99 h 1408655"/>
              <a:gd name="connsiteX46" fmla="*/ 1013478 w 3090422"/>
              <a:gd name="connsiteY46" fmla="*/ 39010 h 1408655"/>
              <a:gd name="connsiteX47" fmla="*/ 1159393 w 3090422"/>
              <a:gd name="connsiteY47" fmla="*/ 116831 h 1408655"/>
              <a:gd name="connsiteX48" fmla="*/ 1470678 w 3090422"/>
              <a:gd name="connsiteY48" fmla="*/ 316248 h 1408655"/>
              <a:gd name="connsiteX49" fmla="*/ 1791691 w 3090422"/>
              <a:gd name="connsiteY49" fmla="*/ 501073 h 1408655"/>
              <a:gd name="connsiteX50" fmla="*/ 1952197 w 3090422"/>
              <a:gd name="connsiteY50" fmla="*/ 588622 h 1408655"/>
              <a:gd name="connsiteX51" fmla="*/ 2034882 w 3090422"/>
              <a:gd name="connsiteY51" fmla="*/ 544848 h 1408655"/>
              <a:gd name="connsiteX52" fmla="*/ 2044610 w 3090422"/>
              <a:gd name="connsiteY52" fmla="*/ 501073 h 1408655"/>
              <a:gd name="connsiteX53" fmla="*/ 2088384 w 3090422"/>
              <a:gd name="connsiteY53" fmla="*/ 491346 h 1408655"/>
              <a:gd name="connsiteX54" fmla="*/ 2190525 w 3090422"/>
              <a:gd name="connsiteY54" fmla="*/ 364886 h 1408655"/>
              <a:gd name="connsiteX55" fmla="*/ 2389942 w 3090422"/>
              <a:gd name="connsiteY55" fmla="*/ 116831 h 1408655"/>
              <a:gd name="connsiteX56" fmla="*/ 2492716 w 3090422"/>
              <a:gd name="connsiteY56" fmla="*/ 111813 h 1408655"/>
              <a:gd name="connsiteX57" fmla="*/ 2769321 w 3090422"/>
              <a:gd name="connsiteY57" fmla="*/ 301656 h 1408655"/>
              <a:gd name="connsiteX0" fmla="*/ 2769321 w 3090422"/>
              <a:gd name="connsiteY0" fmla="*/ 301656 h 1408655"/>
              <a:gd name="connsiteX1" fmla="*/ 3090178 w 3090422"/>
              <a:gd name="connsiteY1" fmla="*/ 541791 h 1408655"/>
              <a:gd name="connsiteX2" fmla="*/ 3002784 w 3090422"/>
              <a:gd name="connsiteY2" fmla="*/ 685899 h 1408655"/>
              <a:gd name="connsiteX3" fmla="*/ 2827687 w 3090422"/>
              <a:gd name="connsiteY3" fmla="*/ 885316 h 1408655"/>
              <a:gd name="connsiteX4" fmla="*/ 2740138 w 3090422"/>
              <a:gd name="connsiteY4" fmla="*/ 1016639 h 1408655"/>
              <a:gd name="connsiteX5" fmla="*/ 2584495 w 3090422"/>
              <a:gd name="connsiteY5" fmla="*/ 948546 h 1408655"/>
              <a:gd name="connsiteX6" fmla="*/ 2492082 w 3090422"/>
              <a:gd name="connsiteY6" fmla="*/ 1021503 h 1408655"/>
              <a:gd name="connsiteX7" fmla="*/ 2278074 w 3090422"/>
              <a:gd name="connsiteY7" fmla="*/ 1186873 h 1408655"/>
              <a:gd name="connsiteX8" fmla="*/ 1923014 w 3090422"/>
              <a:gd name="connsiteY8" fmla="*/ 1366835 h 1408655"/>
              <a:gd name="connsiteX9" fmla="*/ 1781963 w 3090422"/>
              <a:gd name="connsiteY9" fmla="*/ 1405746 h 1408655"/>
              <a:gd name="connsiteX10" fmla="*/ 1509589 w 3090422"/>
              <a:gd name="connsiteY10" fmla="*/ 1396018 h 1408655"/>
              <a:gd name="connsiteX11" fmla="*/ 1178848 w 3090422"/>
              <a:gd name="connsiteY11" fmla="*/ 1318197 h 1408655"/>
              <a:gd name="connsiteX12" fmla="*/ 945384 w 3090422"/>
              <a:gd name="connsiteY12" fmla="*/ 1293878 h 1408655"/>
              <a:gd name="connsiteX13" fmla="*/ 745967 w 3090422"/>
              <a:gd name="connsiteY13" fmla="*/ 1327925 h 1408655"/>
              <a:gd name="connsiteX14" fmla="*/ 570870 w 3090422"/>
              <a:gd name="connsiteY14" fmla="*/ 1327925 h 1408655"/>
              <a:gd name="connsiteX15" fmla="*/ 449274 w 3090422"/>
              <a:gd name="connsiteY15" fmla="*/ 1298742 h 1408655"/>
              <a:gd name="connsiteX16" fmla="*/ 439546 w 3090422"/>
              <a:gd name="connsiteY16" fmla="*/ 1191737 h 1408655"/>
              <a:gd name="connsiteX17" fmla="*/ 570870 w 3090422"/>
              <a:gd name="connsiteY17" fmla="*/ 1084733 h 1408655"/>
              <a:gd name="connsiteX18" fmla="*/ 648691 w 3090422"/>
              <a:gd name="connsiteY18" fmla="*/ 1055550 h 1408655"/>
              <a:gd name="connsiteX19" fmla="*/ 887019 w 3090422"/>
              <a:gd name="connsiteY19" fmla="*/ 1031231 h 1408655"/>
              <a:gd name="connsiteX20" fmla="*/ 994023 w 3090422"/>
              <a:gd name="connsiteY20" fmla="*/ 1036095 h 1408655"/>
              <a:gd name="connsiteX21" fmla="*/ 1081572 w 3090422"/>
              <a:gd name="connsiteY21" fmla="*/ 977729 h 1408655"/>
              <a:gd name="connsiteX22" fmla="*/ 1115619 w 3090422"/>
              <a:gd name="connsiteY22" fmla="*/ 817222 h 1408655"/>
              <a:gd name="connsiteX23" fmla="*/ 1037797 w 3090422"/>
              <a:gd name="connsiteY23" fmla="*/ 666444 h 1408655"/>
              <a:gd name="connsiteX24" fmla="*/ 882155 w 3090422"/>
              <a:gd name="connsiteY24" fmla="*/ 544848 h 1408655"/>
              <a:gd name="connsiteX25" fmla="*/ 682738 w 3090422"/>
              <a:gd name="connsiteY25" fmla="*/ 437844 h 1408655"/>
              <a:gd name="connsiteX26" fmla="*/ 507640 w 3090422"/>
              <a:gd name="connsiteY26" fmla="*/ 428116 h 1408655"/>
              <a:gd name="connsiteX27" fmla="*/ 337406 w 3090422"/>
              <a:gd name="connsiteY27" fmla="*/ 476754 h 1408655"/>
              <a:gd name="connsiteX28" fmla="*/ 123397 w 3090422"/>
              <a:gd name="connsiteY28" fmla="*/ 539984 h 1408655"/>
              <a:gd name="connsiteX29" fmla="*/ 21257 w 3090422"/>
              <a:gd name="connsiteY29" fmla="*/ 491346 h 1408655"/>
              <a:gd name="connsiteX30" fmla="*/ 6665 w 3090422"/>
              <a:gd name="connsiteY30" fmla="*/ 398933 h 1408655"/>
              <a:gd name="connsiteX31" fmla="*/ 103942 w 3090422"/>
              <a:gd name="connsiteY31" fmla="*/ 345431 h 1408655"/>
              <a:gd name="connsiteX32" fmla="*/ 283904 w 3090422"/>
              <a:gd name="connsiteY32" fmla="*/ 272473 h 1408655"/>
              <a:gd name="connsiteX33" fmla="*/ 410363 w 3090422"/>
              <a:gd name="connsiteY33" fmla="*/ 228699 h 1408655"/>
              <a:gd name="connsiteX34" fmla="*/ 376316 w 3090422"/>
              <a:gd name="connsiteY34" fmla="*/ 209244 h 1408655"/>
              <a:gd name="connsiteX35" fmla="*/ 361725 w 3090422"/>
              <a:gd name="connsiteY35" fmla="*/ 155742 h 1408655"/>
              <a:gd name="connsiteX36" fmla="*/ 420091 w 3090422"/>
              <a:gd name="connsiteY36" fmla="*/ 116831 h 1408655"/>
              <a:gd name="connsiteX37" fmla="*/ 541687 w 3090422"/>
              <a:gd name="connsiteY37" fmla="*/ 111967 h 1408655"/>
              <a:gd name="connsiteX38" fmla="*/ 629236 w 3090422"/>
              <a:gd name="connsiteY38" fmla="*/ 116831 h 1408655"/>
              <a:gd name="connsiteX39" fmla="*/ 580597 w 3090422"/>
              <a:gd name="connsiteY39" fmla="*/ 111967 h 1408655"/>
              <a:gd name="connsiteX40" fmla="*/ 609780 w 3090422"/>
              <a:gd name="connsiteY40" fmla="*/ 73056 h 1408655"/>
              <a:gd name="connsiteX41" fmla="*/ 741104 w 3090422"/>
              <a:gd name="connsiteY41" fmla="*/ 73056 h 1408655"/>
              <a:gd name="connsiteX42" fmla="*/ 857836 w 3090422"/>
              <a:gd name="connsiteY42" fmla="*/ 97376 h 1408655"/>
              <a:gd name="connsiteX43" fmla="*/ 848108 w 3090422"/>
              <a:gd name="connsiteY43" fmla="*/ 73056 h 1408655"/>
              <a:gd name="connsiteX44" fmla="*/ 818925 w 3090422"/>
              <a:gd name="connsiteY44" fmla="*/ 29282 h 1408655"/>
              <a:gd name="connsiteX45" fmla="*/ 877291 w 3090422"/>
              <a:gd name="connsiteY45" fmla="*/ 99 h 1408655"/>
              <a:gd name="connsiteX46" fmla="*/ 1013478 w 3090422"/>
              <a:gd name="connsiteY46" fmla="*/ 39010 h 1408655"/>
              <a:gd name="connsiteX47" fmla="*/ 1159393 w 3090422"/>
              <a:gd name="connsiteY47" fmla="*/ 116831 h 1408655"/>
              <a:gd name="connsiteX48" fmla="*/ 1470678 w 3090422"/>
              <a:gd name="connsiteY48" fmla="*/ 316248 h 1408655"/>
              <a:gd name="connsiteX49" fmla="*/ 1791691 w 3090422"/>
              <a:gd name="connsiteY49" fmla="*/ 501073 h 1408655"/>
              <a:gd name="connsiteX50" fmla="*/ 1952197 w 3090422"/>
              <a:gd name="connsiteY50" fmla="*/ 588622 h 1408655"/>
              <a:gd name="connsiteX51" fmla="*/ 2034882 w 3090422"/>
              <a:gd name="connsiteY51" fmla="*/ 544848 h 1408655"/>
              <a:gd name="connsiteX52" fmla="*/ 2044610 w 3090422"/>
              <a:gd name="connsiteY52" fmla="*/ 501073 h 1408655"/>
              <a:gd name="connsiteX53" fmla="*/ 2088384 w 3090422"/>
              <a:gd name="connsiteY53" fmla="*/ 491346 h 1408655"/>
              <a:gd name="connsiteX54" fmla="*/ 2190525 w 3090422"/>
              <a:gd name="connsiteY54" fmla="*/ 364886 h 1408655"/>
              <a:gd name="connsiteX55" fmla="*/ 2389942 w 3090422"/>
              <a:gd name="connsiteY55" fmla="*/ 116831 h 1408655"/>
              <a:gd name="connsiteX56" fmla="*/ 2492716 w 3090422"/>
              <a:gd name="connsiteY56" fmla="*/ 111813 h 1408655"/>
              <a:gd name="connsiteX57" fmla="*/ 2769321 w 3090422"/>
              <a:gd name="connsiteY57" fmla="*/ 301656 h 1408655"/>
              <a:gd name="connsiteX0" fmla="*/ 2769321 w 3090422"/>
              <a:gd name="connsiteY0" fmla="*/ 301656 h 1408655"/>
              <a:gd name="connsiteX1" fmla="*/ 3090178 w 3090422"/>
              <a:gd name="connsiteY1" fmla="*/ 541791 h 1408655"/>
              <a:gd name="connsiteX2" fmla="*/ 3002784 w 3090422"/>
              <a:gd name="connsiteY2" fmla="*/ 685899 h 1408655"/>
              <a:gd name="connsiteX3" fmla="*/ 2827687 w 3090422"/>
              <a:gd name="connsiteY3" fmla="*/ 885316 h 1408655"/>
              <a:gd name="connsiteX4" fmla="*/ 2722720 w 3090422"/>
              <a:gd name="connsiteY4" fmla="*/ 1010833 h 1408655"/>
              <a:gd name="connsiteX5" fmla="*/ 2584495 w 3090422"/>
              <a:gd name="connsiteY5" fmla="*/ 948546 h 1408655"/>
              <a:gd name="connsiteX6" fmla="*/ 2492082 w 3090422"/>
              <a:gd name="connsiteY6" fmla="*/ 1021503 h 1408655"/>
              <a:gd name="connsiteX7" fmla="*/ 2278074 w 3090422"/>
              <a:gd name="connsiteY7" fmla="*/ 1186873 h 1408655"/>
              <a:gd name="connsiteX8" fmla="*/ 1923014 w 3090422"/>
              <a:gd name="connsiteY8" fmla="*/ 1366835 h 1408655"/>
              <a:gd name="connsiteX9" fmla="*/ 1781963 w 3090422"/>
              <a:gd name="connsiteY9" fmla="*/ 1405746 h 1408655"/>
              <a:gd name="connsiteX10" fmla="*/ 1509589 w 3090422"/>
              <a:gd name="connsiteY10" fmla="*/ 1396018 h 1408655"/>
              <a:gd name="connsiteX11" fmla="*/ 1178848 w 3090422"/>
              <a:gd name="connsiteY11" fmla="*/ 1318197 h 1408655"/>
              <a:gd name="connsiteX12" fmla="*/ 945384 w 3090422"/>
              <a:gd name="connsiteY12" fmla="*/ 1293878 h 1408655"/>
              <a:gd name="connsiteX13" fmla="*/ 745967 w 3090422"/>
              <a:gd name="connsiteY13" fmla="*/ 1327925 h 1408655"/>
              <a:gd name="connsiteX14" fmla="*/ 570870 w 3090422"/>
              <a:gd name="connsiteY14" fmla="*/ 1327925 h 1408655"/>
              <a:gd name="connsiteX15" fmla="*/ 449274 w 3090422"/>
              <a:gd name="connsiteY15" fmla="*/ 1298742 h 1408655"/>
              <a:gd name="connsiteX16" fmla="*/ 439546 w 3090422"/>
              <a:gd name="connsiteY16" fmla="*/ 1191737 h 1408655"/>
              <a:gd name="connsiteX17" fmla="*/ 570870 w 3090422"/>
              <a:gd name="connsiteY17" fmla="*/ 1084733 h 1408655"/>
              <a:gd name="connsiteX18" fmla="*/ 648691 w 3090422"/>
              <a:gd name="connsiteY18" fmla="*/ 1055550 h 1408655"/>
              <a:gd name="connsiteX19" fmla="*/ 887019 w 3090422"/>
              <a:gd name="connsiteY19" fmla="*/ 1031231 h 1408655"/>
              <a:gd name="connsiteX20" fmla="*/ 994023 w 3090422"/>
              <a:gd name="connsiteY20" fmla="*/ 1036095 h 1408655"/>
              <a:gd name="connsiteX21" fmla="*/ 1081572 w 3090422"/>
              <a:gd name="connsiteY21" fmla="*/ 977729 h 1408655"/>
              <a:gd name="connsiteX22" fmla="*/ 1115619 w 3090422"/>
              <a:gd name="connsiteY22" fmla="*/ 817222 h 1408655"/>
              <a:gd name="connsiteX23" fmla="*/ 1037797 w 3090422"/>
              <a:gd name="connsiteY23" fmla="*/ 666444 h 1408655"/>
              <a:gd name="connsiteX24" fmla="*/ 882155 w 3090422"/>
              <a:gd name="connsiteY24" fmla="*/ 544848 h 1408655"/>
              <a:gd name="connsiteX25" fmla="*/ 682738 w 3090422"/>
              <a:gd name="connsiteY25" fmla="*/ 437844 h 1408655"/>
              <a:gd name="connsiteX26" fmla="*/ 507640 w 3090422"/>
              <a:gd name="connsiteY26" fmla="*/ 428116 h 1408655"/>
              <a:gd name="connsiteX27" fmla="*/ 337406 w 3090422"/>
              <a:gd name="connsiteY27" fmla="*/ 476754 h 1408655"/>
              <a:gd name="connsiteX28" fmla="*/ 123397 w 3090422"/>
              <a:gd name="connsiteY28" fmla="*/ 539984 h 1408655"/>
              <a:gd name="connsiteX29" fmla="*/ 21257 w 3090422"/>
              <a:gd name="connsiteY29" fmla="*/ 491346 h 1408655"/>
              <a:gd name="connsiteX30" fmla="*/ 6665 w 3090422"/>
              <a:gd name="connsiteY30" fmla="*/ 398933 h 1408655"/>
              <a:gd name="connsiteX31" fmla="*/ 103942 w 3090422"/>
              <a:gd name="connsiteY31" fmla="*/ 345431 h 1408655"/>
              <a:gd name="connsiteX32" fmla="*/ 283904 w 3090422"/>
              <a:gd name="connsiteY32" fmla="*/ 272473 h 1408655"/>
              <a:gd name="connsiteX33" fmla="*/ 410363 w 3090422"/>
              <a:gd name="connsiteY33" fmla="*/ 228699 h 1408655"/>
              <a:gd name="connsiteX34" fmla="*/ 376316 w 3090422"/>
              <a:gd name="connsiteY34" fmla="*/ 209244 h 1408655"/>
              <a:gd name="connsiteX35" fmla="*/ 361725 w 3090422"/>
              <a:gd name="connsiteY35" fmla="*/ 155742 h 1408655"/>
              <a:gd name="connsiteX36" fmla="*/ 420091 w 3090422"/>
              <a:gd name="connsiteY36" fmla="*/ 116831 h 1408655"/>
              <a:gd name="connsiteX37" fmla="*/ 541687 w 3090422"/>
              <a:gd name="connsiteY37" fmla="*/ 111967 h 1408655"/>
              <a:gd name="connsiteX38" fmla="*/ 629236 w 3090422"/>
              <a:gd name="connsiteY38" fmla="*/ 116831 h 1408655"/>
              <a:gd name="connsiteX39" fmla="*/ 580597 w 3090422"/>
              <a:gd name="connsiteY39" fmla="*/ 111967 h 1408655"/>
              <a:gd name="connsiteX40" fmla="*/ 609780 w 3090422"/>
              <a:gd name="connsiteY40" fmla="*/ 73056 h 1408655"/>
              <a:gd name="connsiteX41" fmla="*/ 741104 w 3090422"/>
              <a:gd name="connsiteY41" fmla="*/ 73056 h 1408655"/>
              <a:gd name="connsiteX42" fmla="*/ 857836 w 3090422"/>
              <a:gd name="connsiteY42" fmla="*/ 97376 h 1408655"/>
              <a:gd name="connsiteX43" fmla="*/ 848108 w 3090422"/>
              <a:gd name="connsiteY43" fmla="*/ 73056 h 1408655"/>
              <a:gd name="connsiteX44" fmla="*/ 818925 w 3090422"/>
              <a:gd name="connsiteY44" fmla="*/ 29282 h 1408655"/>
              <a:gd name="connsiteX45" fmla="*/ 877291 w 3090422"/>
              <a:gd name="connsiteY45" fmla="*/ 99 h 1408655"/>
              <a:gd name="connsiteX46" fmla="*/ 1013478 w 3090422"/>
              <a:gd name="connsiteY46" fmla="*/ 39010 h 1408655"/>
              <a:gd name="connsiteX47" fmla="*/ 1159393 w 3090422"/>
              <a:gd name="connsiteY47" fmla="*/ 116831 h 1408655"/>
              <a:gd name="connsiteX48" fmla="*/ 1470678 w 3090422"/>
              <a:gd name="connsiteY48" fmla="*/ 316248 h 1408655"/>
              <a:gd name="connsiteX49" fmla="*/ 1791691 w 3090422"/>
              <a:gd name="connsiteY49" fmla="*/ 501073 h 1408655"/>
              <a:gd name="connsiteX50" fmla="*/ 1952197 w 3090422"/>
              <a:gd name="connsiteY50" fmla="*/ 588622 h 1408655"/>
              <a:gd name="connsiteX51" fmla="*/ 2034882 w 3090422"/>
              <a:gd name="connsiteY51" fmla="*/ 544848 h 1408655"/>
              <a:gd name="connsiteX52" fmla="*/ 2044610 w 3090422"/>
              <a:gd name="connsiteY52" fmla="*/ 501073 h 1408655"/>
              <a:gd name="connsiteX53" fmla="*/ 2088384 w 3090422"/>
              <a:gd name="connsiteY53" fmla="*/ 491346 h 1408655"/>
              <a:gd name="connsiteX54" fmla="*/ 2190525 w 3090422"/>
              <a:gd name="connsiteY54" fmla="*/ 364886 h 1408655"/>
              <a:gd name="connsiteX55" fmla="*/ 2389942 w 3090422"/>
              <a:gd name="connsiteY55" fmla="*/ 116831 h 1408655"/>
              <a:gd name="connsiteX56" fmla="*/ 2492716 w 3090422"/>
              <a:gd name="connsiteY56" fmla="*/ 111813 h 1408655"/>
              <a:gd name="connsiteX57" fmla="*/ 2769321 w 3090422"/>
              <a:gd name="connsiteY57" fmla="*/ 301656 h 1408655"/>
              <a:gd name="connsiteX0" fmla="*/ 2769321 w 3090422"/>
              <a:gd name="connsiteY0" fmla="*/ 301656 h 1408655"/>
              <a:gd name="connsiteX1" fmla="*/ 3090178 w 3090422"/>
              <a:gd name="connsiteY1" fmla="*/ 541791 h 1408655"/>
              <a:gd name="connsiteX2" fmla="*/ 3002784 w 3090422"/>
              <a:gd name="connsiteY2" fmla="*/ 685899 h 1408655"/>
              <a:gd name="connsiteX3" fmla="*/ 2827687 w 3090422"/>
              <a:gd name="connsiteY3" fmla="*/ 885316 h 1408655"/>
              <a:gd name="connsiteX4" fmla="*/ 2722720 w 3090422"/>
              <a:gd name="connsiteY4" fmla="*/ 1010833 h 1408655"/>
              <a:gd name="connsiteX5" fmla="*/ 2584495 w 3090422"/>
              <a:gd name="connsiteY5" fmla="*/ 948546 h 1408655"/>
              <a:gd name="connsiteX6" fmla="*/ 2492082 w 3090422"/>
              <a:gd name="connsiteY6" fmla="*/ 1021503 h 1408655"/>
              <a:gd name="connsiteX7" fmla="*/ 2278074 w 3090422"/>
              <a:gd name="connsiteY7" fmla="*/ 1186873 h 1408655"/>
              <a:gd name="connsiteX8" fmla="*/ 1923014 w 3090422"/>
              <a:gd name="connsiteY8" fmla="*/ 1366835 h 1408655"/>
              <a:gd name="connsiteX9" fmla="*/ 1781963 w 3090422"/>
              <a:gd name="connsiteY9" fmla="*/ 1405746 h 1408655"/>
              <a:gd name="connsiteX10" fmla="*/ 1509589 w 3090422"/>
              <a:gd name="connsiteY10" fmla="*/ 1396018 h 1408655"/>
              <a:gd name="connsiteX11" fmla="*/ 1178848 w 3090422"/>
              <a:gd name="connsiteY11" fmla="*/ 1318197 h 1408655"/>
              <a:gd name="connsiteX12" fmla="*/ 945384 w 3090422"/>
              <a:gd name="connsiteY12" fmla="*/ 1293878 h 1408655"/>
              <a:gd name="connsiteX13" fmla="*/ 745967 w 3090422"/>
              <a:gd name="connsiteY13" fmla="*/ 1327925 h 1408655"/>
              <a:gd name="connsiteX14" fmla="*/ 570870 w 3090422"/>
              <a:gd name="connsiteY14" fmla="*/ 1327925 h 1408655"/>
              <a:gd name="connsiteX15" fmla="*/ 449274 w 3090422"/>
              <a:gd name="connsiteY15" fmla="*/ 1298742 h 1408655"/>
              <a:gd name="connsiteX16" fmla="*/ 439546 w 3090422"/>
              <a:gd name="connsiteY16" fmla="*/ 1191737 h 1408655"/>
              <a:gd name="connsiteX17" fmla="*/ 570870 w 3090422"/>
              <a:gd name="connsiteY17" fmla="*/ 1084733 h 1408655"/>
              <a:gd name="connsiteX18" fmla="*/ 648691 w 3090422"/>
              <a:gd name="connsiteY18" fmla="*/ 1055550 h 1408655"/>
              <a:gd name="connsiteX19" fmla="*/ 887019 w 3090422"/>
              <a:gd name="connsiteY19" fmla="*/ 1031231 h 1408655"/>
              <a:gd name="connsiteX20" fmla="*/ 994023 w 3090422"/>
              <a:gd name="connsiteY20" fmla="*/ 1036095 h 1408655"/>
              <a:gd name="connsiteX21" fmla="*/ 1081572 w 3090422"/>
              <a:gd name="connsiteY21" fmla="*/ 977729 h 1408655"/>
              <a:gd name="connsiteX22" fmla="*/ 1115619 w 3090422"/>
              <a:gd name="connsiteY22" fmla="*/ 817222 h 1408655"/>
              <a:gd name="connsiteX23" fmla="*/ 1037797 w 3090422"/>
              <a:gd name="connsiteY23" fmla="*/ 666444 h 1408655"/>
              <a:gd name="connsiteX24" fmla="*/ 882155 w 3090422"/>
              <a:gd name="connsiteY24" fmla="*/ 544848 h 1408655"/>
              <a:gd name="connsiteX25" fmla="*/ 682738 w 3090422"/>
              <a:gd name="connsiteY25" fmla="*/ 437844 h 1408655"/>
              <a:gd name="connsiteX26" fmla="*/ 507640 w 3090422"/>
              <a:gd name="connsiteY26" fmla="*/ 428116 h 1408655"/>
              <a:gd name="connsiteX27" fmla="*/ 337406 w 3090422"/>
              <a:gd name="connsiteY27" fmla="*/ 476754 h 1408655"/>
              <a:gd name="connsiteX28" fmla="*/ 123397 w 3090422"/>
              <a:gd name="connsiteY28" fmla="*/ 539984 h 1408655"/>
              <a:gd name="connsiteX29" fmla="*/ 21257 w 3090422"/>
              <a:gd name="connsiteY29" fmla="*/ 491346 h 1408655"/>
              <a:gd name="connsiteX30" fmla="*/ 6665 w 3090422"/>
              <a:gd name="connsiteY30" fmla="*/ 398933 h 1408655"/>
              <a:gd name="connsiteX31" fmla="*/ 103942 w 3090422"/>
              <a:gd name="connsiteY31" fmla="*/ 345431 h 1408655"/>
              <a:gd name="connsiteX32" fmla="*/ 283904 w 3090422"/>
              <a:gd name="connsiteY32" fmla="*/ 272473 h 1408655"/>
              <a:gd name="connsiteX33" fmla="*/ 410363 w 3090422"/>
              <a:gd name="connsiteY33" fmla="*/ 228699 h 1408655"/>
              <a:gd name="connsiteX34" fmla="*/ 376316 w 3090422"/>
              <a:gd name="connsiteY34" fmla="*/ 209244 h 1408655"/>
              <a:gd name="connsiteX35" fmla="*/ 361725 w 3090422"/>
              <a:gd name="connsiteY35" fmla="*/ 155742 h 1408655"/>
              <a:gd name="connsiteX36" fmla="*/ 420091 w 3090422"/>
              <a:gd name="connsiteY36" fmla="*/ 116831 h 1408655"/>
              <a:gd name="connsiteX37" fmla="*/ 541687 w 3090422"/>
              <a:gd name="connsiteY37" fmla="*/ 111967 h 1408655"/>
              <a:gd name="connsiteX38" fmla="*/ 629236 w 3090422"/>
              <a:gd name="connsiteY38" fmla="*/ 116831 h 1408655"/>
              <a:gd name="connsiteX39" fmla="*/ 580597 w 3090422"/>
              <a:gd name="connsiteY39" fmla="*/ 111967 h 1408655"/>
              <a:gd name="connsiteX40" fmla="*/ 609780 w 3090422"/>
              <a:gd name="connsiteY40" fmla="*/ 73056 h 1408655"/>
              <a:gd name="connsiteX41" fmla="*/ 741104 w 3090422"/>
              <a:gd name="connsiteY41" fmla="*/ 73056 h 1408655"/>
              <a:gd name="connsiteX42" fmla="*/ 857836 w 3090422"/>
              <a:gd name="connsiteY42" fmla="*/ 97376 h 1408655"/>
              <a:gd name="connsiteX43" fmla="*/ 848108 w 3090422"/>
              <a:gd name="connsiteY43" fmla="*/ 73056 h 1408655"/>
              <a:gd name="connsiteX44" fmla="*/ 818925 w 3090422"/>
              <a:gd name="connsiteY44" fmla="*/ 29282 h 1408655"/>
              <a:gd name="connsiteX45" fmla="*/ 877291 w 3090422"/>
              <a:gd name="connsiteY45" fmla="*/ 99 h 1408655"/>
              <a:gd name="connsiteX46" fmla="*/ 1013478 w 3090422"/>
              <a:gd name="connsiteY46" fmla="*/ 39010 h 1408655"/>
              <a:gd name="connsiteX47" fmla="*/ 1159393 w 3090422"/>
              <a:gd name="connsiteY47" fmla="*/ 116831 h 1408655"/>
              <a:gd name="connsiteX48" fmla="*/ 1470678 w 3090422"/>
              <a:gd name="connsiteY48" fmla="*/ 316248 h 1408655"/>
              <a:gd name="connsiteX49" fmla="*/ 1791691 w 3090422"/>
              <a:gd name="connsiteY49" fmla="*/ 501073 h 1408655"/>
              <a:gd name="connsiteX50" fmla="*/ 1952197 w 3090422"/>
              <a:gd name="connsiteY50" fmla="*/ 588622 h 1408655"/>
              <a:gd name="connsiteX51" fmla="*/ 2034882 w 3090422"/>
              <a:gd name="connsiteY51" fmla="*/ 544848 h 1408655"/>
              <a:gd name="connsiteX52" fmla="*/ 2044610 w 3090422"/>
              <a:gd name="connsiteY52" fmla="*/ 501073 h 1408655"/>
              <a:gd name="connsiteX53" fmla="*/ 2088384 w 3090422"/>
              <a:gd name="connsiteY53" fmla="*/ 491346 h 1408655"/>
              <a:gd name="connsiteX54" fmla="*/ 2190525 w 3090422"/>
              <a:gd name="connsiteY54" fmla="*/ 364886 h 1408655"/>
              <a:gd name="connsiteX55" fmla="*/ 2389942 w 3090422"/>
              <a:gd name="connsiteY55" fmla="*/ 116831 h 1408655"/>
              <a:gd name="connsiteX56" fmla="*/ 2492716 w 3090422"/>
              <a:gd name="connsiteY56" fmla="*/ 111813 h 1408655"/>
              <a:gd name="connsiteX57" fmla="*/ 2769321 w 3090422"/>
              <a:gd name="connsiteY57" fmla="*/ 301656 h 1408655"/>
              <a:gd name="connsiteX0" fmla="*/ 2769321 w 3090422"/>
              <a:gd name="connsiteY0" fmla="*/ 301656 h 1408655"/>
              <a:gd name="connsiteX1" fmla="*/ 3090178 w 3090422"/>
              <a:gd name="connsiteY1" fmla="*/ 541791 h 1408655"/>
              <a:gd name="connsiteX2" fmla="*/ 3002784 w 3090422"/>
              <a:gd name="connsiteY2" fmla="*/ 685899 h 1408655"/>
              <a:gd name="connsiteX3" fmla="*/ 2827687 w 3090422"/>
              <a:gd name="connsiteY3" fmla="*/ 885316 h 1408655"/>
              <a:gd name="connsiteX4" fmla="*/ 2722720 w 3090422"/>
              <a:gd name="connsiteY4" fmla="*/ 1010833 h 1408655"/>
              <a:gd name="connsiteX5" fmla="*/ 2584495 w 3090422"/>
              <a:gd name="connsiteY5" fmla="*/ 948546 h 1408655"/>
              <a:gd name="connsiteX6" fmla="*/ 2492082 w 3090422"/>
              <a:gd name="connsiteY6" fmla="*/ 1021503 h 1408655"/>
              <a:gd name="connsiteX7" fmla="*/ 2257754 w 3090422"/>
              <a:gd name="connsiteY7" fmla="*/ 1186873 h 1408655"/>
              <a:gd name="connsiteX8" fmla="*/ 1923014 w 3090422"/>
              <a:gd name="connsiteY8" fmla="*/ 1366835 h 1408655"/>
              <a:gd name="connsiteX9" fmla="*/ 1781963 w 3090422"/>
              <a:gd name="connsiteY9" fmla="*/ 1405746 h 1408655"/>
              <a:gd name="connsiteX10" fmla="*/ 1509589 w 3090422"/>
              <a:gd name="connsiteY10" fmla="*/ 1396018 h 1408655"/>
              <a:gd name="connsiteX11" fmla="*/ 1178848 w 3090422"/>
              <a:gd name="connsiteY11" fmla="*/ 1318197 h 1408655"/>
              <a:gd name="connsiteX12" fmla="*/ 945384 w 3090422"/>
              <a:gd name="connsiteY12" fmla="*/ 1293878 h 1408655"/>
              <a:gd name="connsiteX13" fmla="*/ 745967 w 3090422"/>
              <a:gd name="connsiteY13" fmla="*/ 1327925 h 1408655"/>
              <a:gd name="connsiteX14" fmla="*/ 570870 w 3090422"/>
              <a:gd name="connsiteY14" fmla="*/ 1327925 h 1408655"/>
              <a:gd name="connsiteX15" fmla="*/ 449274 w 3090422"/>
              <a:gd name="connsiteY15" fmla="*/ 1298742 h 1408655"/>
              <a:gd name="connsiteX16" fmla="*/ 439546 w 3090422"/>
              <a:gd name="connsiteY16" fmla="*/ 1191737 h 1408655"/>
              <a:gd name="connsiteX17" fmla="*/ 570870 w 3090422"/>
              <a:gd name="connsiteY17" fmla="*/ 1084733 h 1408655"/>
              <a:gd name="connsiteX18" fmla="*/ 648691 w 3090422"/>
              <a:gd name="connsiteY18" fmla="*/ 1055550 h 1408655"/>
              <a:gd name="connsiteX19" fmla="*/ 887019 w 3090422"/>
              <a:gd name="connsiteY19" fmla="*/ 1031231 h 1408655"/>
              <a:gd name="connsiteX20" fmla="*/ 994023 w 3090422"/>
              <a:gd name="connsiteY20" fmla="*/ 1036095 h 1408655"/>
              <a:gd name="connsiteX21" fmla="*/ 1081572 w 3090422"/>
              <a:gd name="connsiteY21" fmla="*/ 977729 h 1408655"/>
              <a:gd name="connsiteX22" fmla="*/ 1115619 w 3090422"/>
              <a:gd name="connsiteY22" fmla="*/ 817222 h 1408655"/>
              <a:gd name="connsiteX23" fmla="*/ 1037797 w 3090422"/>
              <a:gd name="connsiteY23" fmla="*/ 666444 h 1408655"/>
              <a:gd name="connsiteX24" fmla="*/ 882155 w 3090422"/>
              <a:gd name="connsiteY24" fmla="*/ 544848 h 1408655"/>
              <a:gd name="connsiteX25" fmla="*/ 682738 w 3090422"/>
              <a:gd name="connsiteY25" fmla="*/ 437844 h 1408655"/>
              <a:gd name="connsiteX26" fmla="*/ 507640 w 3090422"/>
              <a:gd name="connsiteY26" fmla="*/ 428116 h 1408655"/>
              <a:gd name="connsiteX27" fmla="*/ 337406 w 3090422"/>
              <a:gd name="connsiteY27" fmla="*/ 476754 h 1408655"/>
              <a:gd name="connsiteX28" fmla="*/ 123397 w 3090422"/>
              <a:gd name="connsiteY28" fmla="*/ 539984 h 1408655"/>
              <a:gd name="connsiteX29" fmla="*/ 21257 w 3090422"/>
              <a:gd name="connsiteY29" fmla="*/ 491346 h 1408655"/>
              <a:gd name="connsiteX30" fmla="*/ 6665 w 3090422"/>
              <a:gd name="connsiteY30" fmla="*/ 398933 h 1408655"/>
              <a:gd name="connsiteX31" fmla="*/ 103942 w 3090422"/>
              <a:gd name="connsiteY31" fmla="*/ 345431 h 1408655"/>
              <a:gd name="connsiteX32" fmla="*/ 283904 w 3090422"/>
              <a:gd name="connsiteY32" fmla="*/ 272473 h 1408655"/>
              <a:gd name="connsiteX33" fmla="*/ 410363 w 3090422"/>
              <a:gd name="connsiteY33" fmla="*/ 228699 h 1408655"/>
              <a:gd name="connsiteX34" fmla="*/ 376316 w 3090422"/>
              <a:gd name="connsiteY34" fmla="*/ 209244 h 1408655"/>
              <a:gd name="connsiteX35" fmla="*/ 361725 w 3090422"/>
              <a:gd name="connsiteY35" fmla="*/ 155742 h 1408655"/>
              <a:gd name="connsiteX36" fmla="*/ 420091 w 3090422"/>
              <a:gd name="connsiteY36" fmla="*/ 116831 h 1408655"/>
              <a:gd name="connsiteX37" fmla="*/ 541687 w 3090422"/>
              <a:gd name="connsiteY37" fmla="*/ 111967 h 1408655"/>
              <a:gd name="connsiteX38" fmla="*/ 629236 w 3090422"/>
              <a:gd name="connsiteY38" fmla="*/ 116831 h 1408655"/>
              <a:gd name="connsiteX39" fmla="*/ 580597 w 3090422"/>
              <a:gd name="connsiteY39" fmla="*/ 111967 h 1408655"/>
              <a:gd name="connsiteX40" fmla="*/ 609780 w 3090422"/>
              <a:gd name="connsiteY40" fmla="*/ 73056 h 1408655"/>
              <a:gd name="connsiteX41" fmla="*/ 741104 w 3090422"/>
              <a:gd name="connsiteY41" fmla="*/ 73056 h 1408655"/>
              <a:gd name="connsiteX42" fmla="*/ 857836 w 3090422"/>
              <a:gd name="connsiteY42" fmla="*/ 97376 h 1408655"/>
              <a:gd name="connsiteX43" fmla="*/ 848108 w 3090422"/>
              <a:gd name="connsiteY43" fmla="*/ 73056 h 1408655"/>
              <a:gd name="connsiteX44" fmla="*/ 818925 w 3090422"/>
              <a:gd name="connsiteY44" fmla="*/ 29282 h 1408655"/>
              <a:gd name="connsiteX45" fmla="*/ 877291 w 3090422"/>
              <a:gd name="connsiteY45" fmla="*/ 99 h 1408655"/>
              <a:gd name="connsiteX46" fmla="*/ 1013478 w 3090422"/>
              <a:gd name="connsiteY46" fmla="*/ 39010 h 1408655"/>
              <a:gd name="connsiteX47" fmla="*/ 1159393 w 3090422"/>
              <a:gd name="connsiteY47" fmla="*/ 116831 h 1408655"/>
              <a:gd name="connsiteX48" fmla="*/ 1470678 w 3090422"/>
              <a:gd name="connsiteY48" fmla="*/ 316248 h 1408655"/>
              <a:gd name="connsiteX49" fmla="*/ 1791691 w 3090422"/>
              <a:gd name="connsiteY49" fmla="*/ 501073 h 1408655"/>
              <a:gd name="connsiteX50" fmla="*/ 1952197 w 3090422"/>
              <a:gd name="connsiteY50" fmla="*/ 588622 h 1408655"/>
              <a:gd name="connsiteX51" fmla="*/ 2034882 w 3090422"/>
              <a:gd name="connsiteY51" fmla="*/ 544848 h 1408655"/>
              <a:gd name="connsiteX52" fmla="*/ 2044610 w 3090422"/>
              <a:gd name="connsiteY52" fmla="*/ 501073 h 1408655"/>
              <a:gd name="connsiteX53" fmla="*/ 2088384 w 3090422"/>
              <a:gd name="connsiteY53" fmla="*/ 491346 h 1408655"/>
              <a:gd name="connsiteX54" fmla="*/ 2190525 w 3090422"/>
              <a:gd name="connsiteY54" fmla="*/ 364886 h 1408655"/>
              <a:gd name="connsiteX55" fmla="*/ 2389942 w 3090422"/>
              <a:gd name="connsiteY55" fmla="*/ 116831 h 1408655"/>
              <a:gd name="connsiteX56" fmla="*/ 2492716 w 3090422"/>
              <a:gd name="connsiteY56" fmla="*/ 111813 h 1408655"/>
              <a:gd name="connsiteX57" fmla="*/ 2769321 w 3090422"/>
              <a:gd name="connsiteY57" fmla="*/ 301656 h 1408655"/>
              <a:gd name="connsiteX0" fmla="*/ 2769321 w 3090422"/>
              <a:gd name="connsiteY0" fmla="*/ 301656 h 1410795"/>
              <a:gd name="connsiteX1" fmla="*/ 3090178 w 3090422"/>
              <a:gd name="connsiteY1" fmla="*/ 541791 h 1410795"/>
              <a:gd name="connsiteX2" fmla="*/ 3002784 w 3090422"/>
              <a:gd name="connsiteY2" fmla="*/ 685899 h 1410795"/>
              <a:gd name="connsiteX3" fmla="*/ 2827687 w 3090422"/>
              <a:gd name="connsiteY3" fmla="*/ 885316 h 1410795"/>
              <a:gd name="connsiteX4" fmla="*/ 2722720 w 3090422"/>
              <a:gd name="connsiteY4" fmla="*/ 1010833 h 1410795"/>
              <a:gd name="connsiteX5" fmla="*/ 2584495 w 3090422"/>
              <a:gd name="connsiteY5" fmla="*/ 948546 h 1410795"/>
              <a:gd name="connsiteX6" fmla="*/ 2492082 w 3090422"/>
              <a:gd name="connsiteY6" fmla="*/ 1021503 h 1410795"/>
              <a:gd name="connsiteX7" fmla="*/ 2257754 w 3090422"/>
              <a:gd name="connsiteY7" fmla="*/ 1186873 h 1410795"/>
              <a:gd name="connsiteX8" fmla="*/ 1949140 w 3090422"/>
              <a:gd name="connsiteY8" fmla="*/ 1337806 h 1410795"/>
              <a:gd name="connsiteX9" fmla="*/ 1781963 w 3090422"/>
              <a:gd name="connsiteY9" fmla="*/ 1405746 h 1410795"/>
              <a:gd name="connsiteX10" fmla="*/ 1509589 w 3090422"/>
              <a:gd name="connsiteY10" fmla="*/ 1396018 h 1410795"/>
              <a:gd name="connsiteX11" fmla="*/ 1178848 w 3090422"/>
              <a:gd name="connsiteY11" fmla="*/ 1318197 h 1410795"/>
              <a:gd name="connsiteX12" fmla="*/ 945384 w 3090422"/>
              <a:gd name="connsiteY12" fmla="*/ 1293878 h 1410795"/>
              <a:gd name="connsiteX13" fmla="*/ 745967 w 3090422"/>
              <a:gd name="connsiteY13" fmla="*/ 1327925 h 1410795"/>
              <a:gd name="connsiteX14" fmla="*/ 570870 w 3090422"/>
              <a:gd name="connsiteY14" fmla="*/ 1327925 h 1410795"/>
              <a:gd name="connsiteX15" fmla="*/ 449274 w 3090422"/>
              <a:gd name="connsiteY15" fmla="*/ 1298742 h 1410795"/>
              <a:gd name="connsiteX16" fmla="*/ 439546 w 3090422"/>
              <a:gd name="connsiteY16" fmla="*/ 1191737 h 1410795"/>
              <a:gd name="connsiteX17" fmla="*/ 570870 w 3090422"/>
              <a:gd name="connsiteY17" fmla="*/ 1084733 h 1410795"/>
              <a:gd name="connsiteX18" fmla="*/ 648691 w 3090422"/>
              <a:gd name="connsiteY18" fmla="*/ 1055550 h 1410795"/>
              <a:gd name="connsiteX19" fmla="*/ 887019 w 3090422"/>
              <a:gd name="connsiteY19" fmla="*/ 1031231 h 1410795"/>
              <a:gd name="connsiteX20" fmla="*/ 994023 w 3090422"/>
              <a:gd name="connsiteY20" fmla="*/ 1036095 h 1410795"/>
              <a:gd name="connsiteX21" fmla="*/ 1081572 w 3090422"/>
              <a:gd name="connsiteY21" fmla="*/ 977729 h 1410795"/>
              <a:gd name="connsiteX22" fmla="*/ 1115619 w 3090422"/>
              <a:gd name="connsiteY22" fmla="*/ 817222 h 1410795"/>
              <a:gd name="connsiteX23" fmla="*/ 1037797 w 3090422"/>
              <a:gd name="connsiteY23" fmla="*/ 666444 h 1410795"/>
              <a:gd name="connsiteX24" fmla="*/ 882155 w 3090422"/>
              <a:gd name="connsiteY24" fmla="*/ 544848 h 1410795"/>
              <a:gd name="connsiteX25" fmla="*/ 682738 w 3090422"/>
              <a:gd name="connsiteY25" fmla="*/ 437844 h 1410795"/>
              <a:gd name="connsiteX26" fmla="*/ 507640 w 3090422"/>
              <a:gd name="connsiteY26" fmla="*/ 428116 h 1410795"/>
              <a:gd name="connsiteX27" fmla="*/ 337406 w 3090422"/>
              <a:gd name="connsiteY27" fmla="*/ 476754 h 1410795"/>
              <a:gd name="connsiteX28" fmla="*/ 123397 w 3090422"/>
              <a:gd name="connsiteY28" fmla="*/ 539984 h 1410795"/>
              <a:gd name="connsiteX29" fmla="*/ 21257 w 3090422"/>
              <a:gd name="connsiteY29" fmla="*/ 491346 h 1410795"/>
              <a:gd name="connsiteX30" fmla="*/ 6665 w 3090422"/>
              <a:gd name="connsiteY30" fmla="*/ 398933 h 1410795"/>
              <a:gd name="connsiteX31" fmla="*/ 103942 w 3090422"/>
              <a:gd name="connsiteY31" fmla="*/ 345431 h 1410795"/>
              <a:gd name="connsiteX32" fmla="*/ 283904 w 3090422"/>
              <a:gd name="connsiteY32" fmla="*/ 272473 h 1410795"/>
              <a:gd name="connsiteX33" fmla="*/ 410363 w 3090422"/>
              <a:gd name="connsiteY33" fmla="*/ 228699 h 1410795"/>
              <a:gd name="connsiteX34" fmla="*/ 376316 w 3090422"/>
              <a:gd name="connsiteY34" fmla="*/ 209244 h 1410795"/>
              <a:gd name="connsiteX35" fmla="*/ 361725 w 3090422"/>
              <a:gd name="connsiteY35" fmla="*/ 155742 h 1410795"/>
              <a:gd name="connsiteX36" fmla="*/ 420091 w 3090422"/>
              <a:gd name="connsiteY36" fmla="*/ 116831 h 1410795"/>
              <a:gd name="connsiteX37" fmla="*/ 541687 w 3090422"/>
              <a:gd name="connsiteY37" fmla="*/ 111967 h 1410795"/>
              <a:gd name="connsiteX38" fmla="*/ 629236 w 3090422"/>
              <a:gd name="connsiteY38" fmla="*/ 116831 h 1410795"/>
              <a:gd name="connsiteX39" fmla="*/ 580597 w 3090422"/>
              <a:gd name="connsiteY39" fmla="*/ 111967 h 1410795"/>
              <a:gd name="connsiteX40" fmla="*/ 609780 w 3090422"/>
              <a:gd name="connsiteY40" fmla="*/ 73056 h 1410795"/>
              <a:gd name="connsiteX41" fmla="*/ 741104 w 3090422"/>
              <a:gd name="connsiteY41" fmla="*/ 73056 h 1410795"/>
              <a:gd name="connsiteX42" fmla="*/ 857836 w 3090422"/>
              <a:gd name="connsiteY42" fmla="*/ 97376 h 1410795"/>
              <a:gd name="connsiteX43" fmla="*/ 848108 w 3090422"/>
              <a:gd name="connsiteY43" fmla="*/ 73056 h 1410795"/>
              <a:gd name="connsiteX44" fmla="*/ 818925 w 3090422"/>
              <a:gd name="connsiteY44" fmla="*/ 29282 h 1410795"/>
              <a:gd name="connsiteX45" fmla="*/ 877291 w 3090422"/>
              <a:gd name="connsiteY45" fmla="*/ 99 h 1410795"/>
              <a:gd name="connsiteX46" fmla="*/ 1013478 w 3090422"/>
              <a:gd name="connsiteY46" fmla="*/ 39010 h 1410795"/>
              <a:gd name="connsiteX47" fmla="*/ 1159393 w 3090422"/>
              <a:gd name="connsiteY47" fmla="*/ 116831 h 1410795"/>
              <a:gd name="connsiteX48" fmla="*/ 1470678 w 3090422"/>
              <a:gd name="connsiteY48" fmla="*/ 316248 h 1410795"/>
              <a:gd name="connsiteX49" fmla="*/ 1791691 w 3090422"/>
              <a:gd name="connsiteY49" fmla="*/ 501073 h 1410795"/>
              <a:gd name="connsiteX50" fmla="*/ 1952197 w 3090422"/>
              <a:gd name="connsiteY50" fmla="*/ 588622 h 1410795"/>
              <a:gd name="connsiteX51" fmla="*/ 2034882 w 3090422"/>
              <a:gd name="connsiteY51" fmla="*/ 544848 h 1410795"/>
              <a:gd name="connsiteX52" fmla="*/ 2044610 w 3090422"/>
              <a:gd name="connsiteY52" fmla="*/ 501073 h 1410795"/>
              <a:gd name="connsiteX53" fmla="*/ 2088384 w 3090422"/>
              <a:gd name="connsiteY53" fmla="*/ 491346 h 1410795"/>
              <a:gd name="connsiteX54" fmla="*/ 2190525 w 3090422"/>
              <a:gd name="connsiteY54" fmla="*/ 364886 h 1410795"/>
              <a:gd name="connsiteX55" fmla="*/ 2389942 w 3090422"/>
              <a:gd name="connsiteY55" fmla="*/ 116831 h 1410795"/>
              <a:gd name="connsiteX56" fmla="*/ 2492716 w 3090422"/>
              <a:gd name="connsiteY56" fmla="*/ 111813 h 1410795"/>
              <a:gd name="connsiteX57" fmla="*/ 2769321 w 3090422"/>
              <a:gd name="connsiteY57" fmla="*/ 301656 h 1410795"/>
              <a:gd name="connsiteX0" fmla="*/ 2769321 w 3090422"/>
              <a:gd name="connsiteY0" fmla="*/ 301656 h 1410795"/>
              <a:gd name="connsiteX1" fmla="*/ 3090178 w 3090422"/>
              <a:gd name="connsiteY1" fmla="*/ 541791 h 1410795"/>
              <a:gd name="connsiteX2" fmla="*/ 3002784 w 3090422"/>
              <a:gd name="connsiteY2" fmla="*/ 685899 h 1410795"/>
              <a:gd name="connsiteX3" fmla="*/ 2827687 w 3090422"/>
              <a:gd name="connsiteY3" fmla="*/ 885316 h 1410795"/>
              <a:gd name="connsiteX4" fmla="*/ 2722720 w 3090422"/>
              <a:gd name="connsiteY4" fmla="*/ 1010833 h 1410795"/>
              <a:gd name="connsiteX5" fmla="*/ 2584495 w 3090422"/>
              <a:gd name="connsiteY5" fmla="*/ 948546 h 1410795"/>
              <a:gd name="connsiteX6" fmla="*/ 2492082 w 3090422"/>
              <a:gd name="connsiteY6" fmla="*/ 1021503 h 1410795"/>
              <a:gd name="connsiteX7" fmla="*/ 2257754 w 3090422"/>
              <a:gd name="connsiteY7" fmla="*/ 1186873 h 1410795"/>
              <a:gd name="connsiteX8" fmla="*/ 1949140 w 3090422"/>
              <a:gd name="connsiteY8" fmla="*/ 1337806 h 1410795"/>
              <a:gd name="connsiteX9" fmla="*/ 1781963 w 3090422"/>
              <a:gd name="connsiteY9" fmla="*/ 1405746 h 1410795"/>
              <a:gd name="connsiteX10" fmla="*/ 1509589 w 3090422"/>
              <a:gd name="connsiteY10" fmla="*/ 1396018 h 1410795"/>
              <a:gd name="connsiteX11" fmla="*/ 1178848 w 3090422"/>
              <a:gd name="connsiteY11" fmla="*/ 1318197 h 1410795"/>
              <a:gd name="connsiteX12" fmla="*/ 945384 w 3090422"/>
              <a:gd name="connsiteY12" fmla="*/ 1293878 h 1410795"/>
              <a:gd name="connsiteX13" fmla="*/ 745967 w 3090422"/>
              <a:gd name="connsiteY13" fmla="*/ 1327925 h 1410795"/>
              <a:gd name="connsiteX14" fmla="*/ 570870 w 3090422"/>
              <a:gd name="connsiteY14" fmla="*/ 1327925 h 1410795"/>
              <a:gd name="connsiteX15" fmla="*/ 449274 w 3090422"/>
              <a:gd name="connsiteY15" fmla="*/ 1298742 h 1410795"/>
              <a:gd name="connsiteX16" fmla="*/ 439546 w 3090422"/>
              <a:gd name="connsiteY16" fmla="*/ 1191737 h 1410795"/>
              <a:gd name="connsiteX17" fmla="*/ 570870 w 3090422"/>
              <a:gd name="connsiteY17" fmla="*/ 1084733 h 1410795"/>
              <a:gd name="connsiteX18" fmla="*/ 648691 w 3090422"/>
              <a:gd name="connsiteY18" fmla="*/ 1055550 h 1410795"/>
              <a:gd name="connsiteX19" fmla="*/ 878311 w 3090422"/>
              <a:gd name="connsiteY19" fmla="*/ 1039940 h 1410795"/>
              <a:gd name="connsiteX20" fmla="*/ 994023 w 3090422"/>
              <a:gd name="connsiteY20" fmla="*/ 1036095 h 1410795"/>
              <a:gd name="connsiteX21" fmla="*/ 1081572 w 3090422"/>
              <a:gd name="connsiteY21" fmla="*/ 977729 h 1410795"/>
              <a:gd name="connsiteX22" fmla="*/ 1115619 w 3090422"/>
              <a:gd name="connsiteY22" fmla="*/ 817222 h 1410795"/>
              <a:gd name="connsiteX23" fmla="*/ 1037797 w 3090422"/>
              <a:gd name="connsiteY23" fmla="*/ 666444 h 1410795"/>
              <a:gd name="connsiteX24" fmla="*/ 882155 w 3090422"/>
              <a:gd name="connsiteY24" fmla="*/ 544848 h 1410795"/>
              <a:gd name="connsiteX25" fmla="*/ 682738 w 3090422"/>
              <a:gd name="connsiteY25" fmla="*/ 437844 h 1410795"/>
              <a:gd name="connsiteX26" fmla="*/ 507640 w 3090422"/>
              <a:gd name="connsiteY26" fmla="*/ 428116 h 1410795"/>
              <a:gd name="connsiteX27" fmla="*/ 337406 w 3090422"/>
              <a:gd name="connsiteY27" fmla="*/ 476754 h 1410795"/>
              <a:gd name="connsiteX28" fmla="*/ 123397 w 3090422"/>
              <a:gd name="connsiteY28" fmla="*/ 539984 h 1410795"/>
              <a:gd name="connsiteX29" fmla="*/ 21257 w 3090422"/>
              <a:gd name="connsiteY29" fmla="*/ 491346 h 1410795"/>
              <a:gd name="connsiteX30" fmla="*/ 6665 w 3090422"/>
              <a:gd name="connsiteY30" fmla="*/ 398933 h 1410795"/>
              <a:gd name="connsiteX31" fmla="*/ 103942 w 3090422"/>
              <a:gd name="connsiteY31" fmla="*/ 345431 h 1410795"/>
              <a:gd name="connsiteX32" fmla="*/ 283904 w 3090422"/>
              <a:gd name="connsiteY32" fmla="*/ 272473 h 1410795"/>
              <a:gd name="connsiteX33" fmla="*/ 410363 w 3090422"/>
              <a:gd name="connsiteY33" fmla="*/ 228699 h 1410795"/>
              <a:gd name="connsiteX34" fmla="*/ 376316 w 3090422"/>
              <a:gd name="connsiteY34" fmla="*/ 209244 h 1410795"/>
              <a:gd name="connsiteX35" fmla="*/ 361725 w 3090422"/>
              <a:gd name="connsiteY35" fmla="*/ 155742 h 1410795"/>
              <a:gd name="connsiteX36" fmla="*/ 420091 w 3090422"/>
              <a:gd name="connsiteY36" fmla="*/ 116831 h 1410795"/>
              <a:gd name="connsiteX37" fmla="*/ 541687 w 3090422"/>
              <a:gd name="connsiteY37" fmla="*/ 111967 h 1410795"/>
              <a:gd name="connsiteX38" fmla="*/ 629236 w 3090422"/>
              <a:gd name="connsiteY38" fmla="*/ 116831 h 1410795"/>
              <a:gd name="connsiteX39" fmla="*/ 580597 w 3090422"/>
              <a:gd name="connsiteY39" fmla="*/ 111967 h 1410795"/>
              <a:gd name="connsiteX40" fmla="*/ 609780 w 3090422"/>
              <a:gd name="connsiteY40" fmla="*/ 73056 h 1410795"/>
              <a:gd name="connsiteX41" fmla="*/ 741104 w 3090422"/>
              <a:gd name="connsiteY41" fmla="*/ 73056 h 1410795"/>
              <a:gd name="connsiteX42" fmla="*/ 857836 w 3090422"/>
              <a:gd name="connsiteY42" fmla="*/ 97376 h 1410795"/>
              <a:gd name="connsiteX43" fmla="*/ 848108 w 3090422"/>
              <a:gd name="connsiteY43" fmla="*/ 73056 h 1410795"/>
              <a:gd name="connsiteX44" fmla="*/ 818925 w 3090422"/>
              <a:gd name="connsiteY44" fmla="*/ 29282 h 1410795"/>
              <a:gd name="connsiteX45" fmla="*/ 877291 w 3090422"/>
              <a:gd name="connsiteY45" fmla="*/ 99 h 1410795"/>
              <a:gd name="connsiteX46" fmla="*/ 1013478 w 3090422"/>
              <a:gd name="connsiteY46" fmla="*/ 39010 h 1410795"/>
              <a:gd name="connsiteX47" fmla="*/ 1159393 w 3090422"/>
              <a:gd name="connsiteY47" fmla="*/ 116831 h 1410795"/>
              <a:gd name="connsiteX48" fmla="*/ 1470678 w 3090422"/>
              <a:gd name="connsiteY48" fmla="*/ 316248 h 1410795"/>
              <a:gd name="connsiteX49" fmla="*/ 1791691 w 3090422"/>
              <a:gd name="connsiteY49" fmla="*/ 501073 h 1410795"/>
              <a:gd name="connsiteX50" fmla="*/ 1952197 w 3090422"/>
              <a:gd name="connsiteY50" fmla="*/ 588622 h 1410795"/>
              <a:gd name="connsiteX51" fmla="*/ 2034882 w 3090422"/>
              <a:gd name="connsiteY51" fmla="*/ 544848 h 1410795"/>
              <a:gd name="connsiteX52" fmla="*/ 2044610 w 3090422"/>
              <a:gd name="connsiteY52" fmla="*/ 501073 h 1410795"/>
              <a:gd name="connsiteX53" fmla="*/ 2088384 w 3090422"/>
              <a:gd name="connsiteY53" fmla="*/ 491346 h 1410795"/>
              <a:gd name="connsiteX54" fmla="*/ 2190525 w 3090422"/>
              <a:gd name="connsiteY54" fmla="*/ 364886 h 1410795"/>
              <a:gd name="connsiteX55" fmla="*/ 2389942 w 3090422"/>
              <a:gd name="connsiteY55" fmla="*/ 116831 h 1410795"/>
              <a:gd name="connsiteX56" fmla="*/ 2492716 w 3090422"/>
              <a:gd name="connsiteY56" fmla="*/ 111813 h 1410795"/>
              <a:gd name="connsiteX57" fmla="*/ 2769321 w 3090422"/>
              <a:gd name="connsiteY57" fmla="*/ 301656 h 1410795"/>
              <a:gd name="connsiteX0" fmla="*/ 2769321 w 3090422"/>
              <a:gd name="connsiteY0" fmla="*/ 301656 h 1410795"/>
              <a:gd name="connsiteX1" fmla="*/ 3090178 w 3090422"/>
              <a:gd name="connsiteY1" fmla="*/ 541791 h 1410795"/>
              <a:gd name="connsiteX2" fmla="*/ 3002784 w 3090422"/>
              <a:gd name="connsiteY2" fmla="*/ 685899 h 1410795"/>
              <a:gd name="connsiteX3" fmla="*/ 2827687 w 3090422"/>
              <a:gd name="connsiteY3" fmla="*/ 885316 h 1410795"/>
              <a:gd name="connsiteX4" fmla="*/ 2722720 w 3090422"/>
              <a:gd name="connsiteY4" fmla="*/ 1010833 h 1410795"/>
              <a:gd name="connsiteX5" fmla="*/ 2584495 w 3090422"/>
              <a:gd name="connsiteY5" fmla="*/ 948546 h 1410795"/>
              <a:gd name="connsiteX6" fmla="*/ 2492082 w 3090422"/>
              <a:gd name="connsiteY6" fmla="*/ 1021503 h 1410795"/>
              <a:gd name="connsiteX7" fmla="*/ 2257754 w 3090422"/>
              <a:gd name="connsiteY7" fmla="*/ 1186873 h 1410795"/>
              <a:gd name="connsiteX8" fmla="*/ 1949140 w 3090422"/>
              <a:gd name="connsiteY8" fmla="*/ 1337806 h 1410795"/>
              <a:gd name="connsiteX9" fmla="*/ 1781963 w 3090422"/>
              <a:gd name="connsiteY9" fmla="*/ 1405746 h 1410795"/>
              <a:gd name="connsiteX10" fmla="*/ 1509589 w 3090422"/>
              <a:gd name="connsiteY10" fmla="*/ 1396018 h 1410795"/>
              <a:gd name="connsiteX11" fmla="*/ 1178848 w 3090422"/>
              <a:gd name="connsiteY11" fmla="*/ 1318197 h 1410795"/>
              <a:gd name="connsiteX12" fmla="*/ 945384 w 3090422"/>
              <a:gd name="connsiteY12" fmla="*/ 1293878 h 1410795"/>
              <a:gd name="connsiteX13" fmla="*/ 745967 w 3090422"/>
              <a:gd name="connsiteY13" fmla="*/ 1327925 h 1410795"/>
              <a:gd name="connsiteX14" fmla="*/ 570870 w 3090422"/>
              <a:gd name="connsiteY14" fmla="*/ 1327925 h 1410795"/>
              <a:gd name="connsiteX15" fmla="*/ 449274 w 3090422"/>
              <a:gd name="connsiteY15" fmla="*/ 1298742 h 1410795"/>
              <a:gd name="connsiteX16" fmla="*/ 439546 w 3090422"/>
              <a:gd name="connsiteY16" fmla="*/ 1191737 h 1410795"/>
              <a:gd name="connsiteX17" fmla="*/ 553452 w 3090422"/>
              <a:gd name="connsiteY17" fmla="*/ 1110858 h 1410795"/>
              <a:gd name="connsiteX18" fmla="*/ 648691 w 3090422"/>
              <a:gd name="connsiteY18" fmla="*/ 1055550 h 1410795"/>
              <a:gd name="connsiteX19" fmla="*/ 878311 w 3090422"/>
              <a:gd name="connsiteY19" fmla="*/ 1039940 h 1410795"/>
              <a:gd name="connsiteX20" fmla="*/ 994023 w 3090422"/>
              <a:gd name="connsiteY20" fmla="*/ 1036095 h 1410795"/>
              <a:gd name="connsiteX21" fmla="*/ 1081572 w 3090422"/>
              <a:gd name="connsiteY21" fmla="*/ 977729 h 1410795"/>
              <a:gd name="connsiteX22" fmla="*/ 1115619 w 3090422"/>
              <a:gd name="connsiteY22" fmla="*/ 817222 h 1410795"/>
              <a:gd name="connsiteX23" fmla="*/ 1037797 w 3090422"/>
              <a:gd name="connsiteY23" fmla="*/ 666444 h 1410795"/>
              <a:gd name="connsiteX24" fmla="*/ 882155 w 3090422"/>
              <a:gd name="connsiteY24" fmla="*/ 544848 h 1410795"/>
              <a:gd name="connsiteX25" fmla="*/ 682738 w 3090422"/>
              <a:gd name="connsiteY25" fmla="*/ 437844 h 1410795"/>
              <a:gd name="connsiteX26" fmla="*/ 507640 w 3090422"/>
              <a:gd name="connsiteY26" fmla="*/ 428116 h 1410795"/>
              <a:gd name="connsiteX27" fmla="*/ 337406 w 3090422"/>
              <a:gd name="connsiteY27" fmla="*/ 476754 h 1410795"/>
              <a:gd name="connsiteX28" fmla="*/ 123397 w 3090422"/>
              <a:gd name="connsiteY28" fmla="*/ 539984 h 1410795"/>
              <a:gd name="connsiteX29" fmla="*/ 21257 w 3090422"/>
              <a:gd name="connsiteY29" fmla="*/ 491346 h 1410795"/>
              <a:gd name="connsiteX30" fmla="*/ 6665 w 3090422"/>
              <a:gd name="connsiteY30" fmla="*/ 398933 h 1410795"/>
              <a:gd name="connsiteX31" fmla="*/ 103942 w 3090422"/>
              <a:gd name="connsiteY31" fmla="*/ 345431 h 1410795"/>
              <a:gd name="connsiteX32" fmla="*/ 283904 w 3090422"/>
              <a:gd name="connsiteY32" fmla="*/ 272473 h 1410795"/>
              <a:gd name="connsiteX33" fmla="*/ 410363 w 3090422"/>
              <a:gd name="connsiteY33" fmla="*/ 228699 h 1410795"/>
              <a:gd name="connsiteX34" fmla="*/ 376316 w 3090422"/>
              <a:gd name="connsiteY34" fmla="*/ 209244 h 1410795"/>
              <a:gd name="connsiteX35" fmla="*/ 361725 w 3090422"/>
              <a:gd name="connsiteY35" fmla="*/ 155742 h 1410795"/>
              <a:gd name="connsiteX36" fmla="*/ 420091 w 3090422"/>
              <a:gd name="connsiteY36" fmla="*/ 116831 h 1410795"/>
              <a:gd name="connsiteX37" fmla="*/ 541687 w 3090422"/>
              <a:gd name="connsiteY37" fmla="*/ 111967 h 1410795"/>
              <a:gd name="connsiteX38" fmla="*/ 629236 w 3090422"/>
              <a:gd name="connsiteY38" fmla="*/ 116831 h 1410795"/>
              <a:gd name="connsiteX39" fmla="*/ 580597 w 3090422"/>
              <a:gd name="connsiteY39" fmla="*/ 111967 h 1410795"/>
              <a:gd name="connsiteX40" fmla="*/ 609780 w 3090422"/>
              <a:gd name="connsiteY40" fmla="*/ 73056 h 1410795"/>
              <a:gd name="connsiteX41" fmla="*/ 741104 w 3090422"/>
              <a:gd name="connsiteY41" fmla="*/ 73056 h 1410795"/>
              <a:gd name="connsiteX42" fmla="*/ 857836 w 3090422"/>
              <a:gd name="connsiteY42" fmla="*/ 97376 h 1410795"/>
              <a:gd name="connsiteX43" fmla="*/ 848108 w 3090422"/>
              <a:gd name="connsiteY43" fmla="*/ 73056 h 1410795"/>
              <a:gd name="connsiteX44" fmla="*/ 818925 w 3090422"/>
              <a:gd name="connsiteY44" fmla="*/ 29282 h 1410795"/>
              <a:gd name="connsiteX45" fmla="*/ 877291 w 3090422"/>
              <a:gd name="connsiteY45" fmla="*/ 99 h 1410795"/>
              <a:gd name="connsiteX46" fmla="*/ 1013478 w 3090422"/>
              <a:gd name="connsiteY46" fmla="*/ 39010 h 1410795"/>
              <a:gd name="connsiteX47" fmla="*/ 1159393 w 3090422"/>
              <a:gd name="connsiteY47" fmla="*/ 116831 h 1410795"/>
              <a:gd name="connsiteX48" fmla="*/ 1470678 w 3090422"/>
              <a:gd name="connsiteY48" fmla="*/ 316248 h 1410795"/>
              <a:gd name="connsiteX49" fmla="*/ 1791691 w 3090422"/>
              <a:gd name="connsiteY49" fmla="*/ 501073 h 1410795"/>
              <a:gd name="connsiteX50" fmla="*/ 1952197 w 3090422"/>
              <a:gd name="connsiteY50" fmla="*/ 588622 h 1410795"/>
              <a:gd name="connsiteX51" fmla="*/ 2034882 w 3090422"/>
              <a:gd name="connsiteY51" fmla="*/ 544848 h 1410795"/>
              <a:gd name="connsiteX52" fmla="*/ 2044610 w 3090422"/>
              <a:gd name="connsiteY52" fmla="*/ 501073 h 1410795"/>
              <a:gd name="connsiteX53" fmla="*/ 2088384 w 3090422"/>
              <a:gd name="connsiteY53" fmla="*/ 491346 h 1410795"/>
              <a:gd name="connsiteX54" fmla="*/ 2190525 w 3090422"/>
              <a:gd name="connsiteY54" fmla="*/ 364886 h 1410795"/>
              <a:gd name="connsiteX55" fmla="*/ 2389942 w 3090422"/>
              <a:gd name="connsiteY55" fmla="*/ 116831 h 1410795"/>
              <a:gd name="connsiteX56" fmla="*/ 2492716 w 3090422"/>
              <a:gd name="connsiteY56" fmla="*/ 111813 h 1410795"/>
              <a:gd name="connsiteX57" fmla="*/ 2769321 w 3090422"/>
              <a:gd name="connsiteY57" fmla="*/ 301656 h 1410795"/>
              <a:gd name="connsiteX0" fmla="*/ 2769321 w 3090422"/>
              <a:gd name="connsiteY0" fmla="*/ 301656 h 1410795"/>
              <a:gd name="connsiteX1" fmla="*/ 3090178 w 3090422"/>
              <a:gd name="connsiteY1" fmla="*/ 541791 h 1410795"/>
              <a:gd name="connsiteX2" fmla="*/ 3002784 w 3090422"/>
              <a:gd name="connsiteY2" fmla="*/ 685899 h 1410795"/>
              <a:gd name="connsiteX3" fmla="*/ 2827687 w 3090422"/>
              <a:gd name="connsiteY3" fmla="*/ 885316 h 1410795"/>
              <a:gd name="connsiteX4" fmla="*/ 2722720 w 3090422"/>
              <a:gd name="connsiteY4" fmla="*/ 1010833 h 1410795"/>
              <a:gd name="connsiteX5" fmla="*/ 2584495 w 3090422"/>
              <a:gd name="connsiteY5" fmla="*/ 948546 h 1410795"/>
              <a:gd name="connsiteX6" fmla="*/ 2492082 w 3090422"/>
              <a:gd name="connsiteY6" fmla="*/ 1021503 h 1410795"/>
              <a:gd name="connsiteX7" fmla="*/ 2257754 w 3090422"/>
              <a:gd name="connsiteY7" fmla="*/ 1186873 h 1410795"/>
              <a:gd name="connsiteX8" fmla="*/ 1949140 w 3090422"/>
              <a:gd name="connsiteY8" fmla="*/ 1337806 h 1410795"/>
              <a:gd name="connsiteX9" fmla="*/ 1781963 w 3090422"/>
              <a:gd name="connsiteY9" fmla="*/ 1405746 h 1410795"/>
              <a:gd name="connsiteX10" fmla="*/ 1509589 w 3090422"/>
              <a:gd name="connsiteY10" fmla="*/ 1396018 h 1410795"/>
              <a:gd name="connsiteX11" fmla="*/ 1178848 w 3090422"/>
              <a:gd name="connsiteY11" fmla="*/ 1318197 h 1410795"/>
              <a:gd name="connsiteX12" fmla="*/ 945384 w 3090422"/>
              <a:gd name="connsiteY12" fmla="*/ 1293878 h 1410795"/>
              <a:gd name="connsiteX13" fmla="*/ 745967 w 3090422"/>
              <a:gd name="connsiteY13" fmla="*/ 1327925 h 1410795"/>
              <a:gd name="connsiteX14" fmla="*/ 570870 w 3090422"/>
              <a:gd name="connsiteY14" fmla="*/ 1327925 h 1410795"/>
              <a:gd name="connsiteX15" fmla="*/ 449274 w 3090422"/>
              <a:gd name="connsiteY15" fmla="*/ 1298742 h 1410795"/>
              <a:gd name="connsiteX16" fmla="*/ 459866 w 3090422"/>
              <a:gd name="connsiteY16" fmla="*/ 1200445 h 1410795"/>
              <a:gd name="connsiteX17" fmla="*/ 553452 w 3090422"/>
              <a:gd name="connsiteY17" fmla="*/ 1110858 h 1410795"/>
              <a:gd name="connsiteX18" fmla="*/ 648691 w 3090422"/>
              <a:gd name="connsiteY18" fmla="*/ 1055550 h 1410795"/>
              <a:gd name="connsiteX19" fmla="*/ 878311 w 3090422"/>
              <a:gd name="connsiteY19" fmla="*/ 1039940 h 1410795"/>
              <a:gd name="connsiteX20" fmla="*/ 994023 w 3090422"/>
              <a:gd name="connsiteY20" fmla="*/ 1036095 h 1410795"/>
              <a:gd name="connsiteX21" fmla="*/ 1081572 w 3090422"/>
              <a:gd name="connsiteY21" fmla="*/ 977729 h 1410795"/>
              <a:gd name="connsiteX22" fmla="*/ 1115619 w 3090422"/>
              <a:gd name="connsiteY22" fmla="*/ 817222 h 1410795"/>
              <a:gd name="connsiteX23" fmla="*/ 1037797 w 3090422"/>
              <a:gd name="connsiteY23" fmla="*/ 666444 h 1410795"/>
              <a:gd name="connsiteX24" fmla="*/ 882155 w 3090422"/>
              <a:gd name="connsiteY24" fmla="*/ 544848 h 1410795"/>
              <a:gd name="connsiteX25" fmla="*/ 682738 w 3090422"/>
              <a:gd name="connsiteY25" fmla="*/ 437844 h 1410795"/>
              <a:gd name="connsiteX26" fmla="*/ 507640 w 3090422"/>
              <a:gd name="connsiteY26" fmla="*/ 428116 h 1410795"/>
              <a:gd name="connsiteX27" fmla="*/ 337406 w 3090422"/>
              <a:gd name="connsiteY27" fmla="*/ 476754 h 1410795"/>
              <a:gd name="connsiteX28" fmla="*/ 123397 w 3090422"/>
              <a:gd name="connsiteY28" fmla="*/ 539984 h 1410795"/>
              <a:gd name="connsiteX29" fmla="*/ 21257 w 3090422"/>
              <a:gd name="connsiteY29" fmla="*/ 491346 h 1410795"/>
              <a:gd name="connsiteX30" fmla="*/ 6665 w 3090422"/>
              <a:gd name="connsiteY30" fmla="*/ 398933 h 1410795"/>
              <a:gd name="connsiteX31" fmla="*/ 103942 w 3090422"/>
              <a:gd name="connsiteY31" fmla="*/ 345431 h 1410795"/>
              <a:gd name="connsiteX32" fmla="*/ 283904 w 3090422"/>
              <a:gd name="connsiteY32" fmla="*/ 272473 h 1410795"/>
              <a:gd name="connsiteX33" fmla="*/ 410363 w 3090422"/>
              <a:gd name="connsiteY33" fmla="*/ 228699 h 1410795"/>
              <a:gd name="connsiteX34" fmla="*/ 376316 w 3090422"/>
              <a:gd name="connsiteY34" fmla="*/ 209244 h 1410795"/>
              <a:gd name="connsiteX35" fmla="*/ 361725 w 3090422"/>
              <a:gd name="connsiteY35" fmla="*/ 155742 h 1410795"/>
              <a:gd name="connsiteX36" fmla="*/ 420091 w 3090422"/>
              <a:gd name="connsiteY36" fmla="*/ 116831 h 1410795"/>
              <a:gd name="connsiteX37" fmla="*/ 541687 w 3090422"/>
              <a:gd name="connsiteY37" fmla="*/ 111967 h 1410795"/>
              <a:gd name="connsiteX38" fmla="*/ 629236 w 3090422"/>
              <a:gd name="connsiteY38" fmla="*/ 116831 h 1410795"/>
              <a:gd name="connsiteX39" fmla="*/ 580597 w 3090422"/>
              <a:gd name="connsiteY39" fmla="*/ 111967 h 1410795"/>
              <a:gd name="connsiteX40" fmla="*/ 609780 w 3090422"/>
              <a:gd name="connsiteY40" fmla="*/ 73056 h 1410795"/>
              <a:gd name="connsiteX41" fmla="*/ 741104 w 3090422"/>
              <a:gd name="connsiteY41" fmla="*/ 73056 h 1410795"/>
              <a:gd name="connsiteX42" fmla="*/ 857836 w 3090422"/>
              <a:gd name="connsiteY42" fmla="*/ 97376 h 1410795"/>
              <a:gd name="connsiteX43" fmla="*/ 848108 w 3090422"/>
              <a:gd name="connsiteY43" fmla="*/ 73056 h 1410795"/>
              <a:gd name="connsiteX44" fmla="*/ 818925 w 3090422"/>
              <a:gd name="connsiteY44" fmla="*/ 29282 h 1410795"/>
              <a:gd name="connsiteX45" fmla="*/ 877291 w 3090422"/>
              <a:gd name="connsiteY45" fmla="*/ 99 h 1410795"/>
              <a:gd name="connsiteX46" fmla="*/ 1013478 w 3090422"/>
              <a:gd name="connsiteY46" fmla="*/ 39010 h 1410795"/>
              <a:gd name="connsiteX47" fmla="*/ 1159393 w 3090422"/>
              <a:gd name="connsiteY47" fmla="*/ 116831 h 1410795"/>
              <a:gd name="connsiteX48" fmla="*/ 1470678 w 3090422"/>
              <a:gd name="connsiteY48" fmla="*/ 316248 h 1410795"/>
              <a:gd name="connsiteX49" fmla="*/ 1791691 w 3090422"/>
              <a:gd name="connsiteY49" fmla="*/ 501073 h 1410795"/>
              <a:gd name="connsiteX50" fmla="*/ 1952197 w 3090422"/>
              <a:gd name="connsiteY50" fmla="*/ 588622 h 1410795"/>
              <a:gd name="connsiteX51" fmla="*/ 2034882 w 3090422"/>
              <a:gd name="connsiteY51" fmla="*/ 544848 h 1410795"/>
              <a:gd name="connsiteX52" fmla="*/ 2044610 w 3090422"/>
              <a:gd name="connsiteY52" fmla="*/ 501073 h 1410795"/>
              <a:gd name="connsiteX53" fmla="*/ 2088384 w 3090422"/>
              <a:gd name="connsiteY53" fmla="*/ 491346 h 1410795"/>
              <a:gd name="connsiteX54" fmla="*/ 2190525 w 3090422"/>
              <a:gd name="connsiteY54" fmla="*/ 364886 h 1410795"/>
              <a:gd name="connsiteX55" fmla="*/ 2389942 w 3090422"/>
              <a:gd name="connsiteY55" fmla="*/ 116831 h 1410795"/>
              <a:gd name="connsiteX56" fmla="*/ 2492716 w 3090422"/>
              <a:gd name="connsiteY56" fmla="*/ 111813 h 1410795"/>
              <a:gd name="connsiteX57" fmla="*/ 2769321 w 3090422"/>
              <a:gd name="connsiteY57" fmla="*/ 301656 h 1410795"/>
              <a:gd name="connsiteX0" fmla="*/ 2769321 w 3090422"/>
              <a:gd name="connsiteY0" fmla="*/ 301656 h 1410795"/>
              <a:gd name="connsiteX1" fmla="*/ 3090178 w 3090422"/>
              <a:gd name="connsiteY1" fmla="*/ 541791 h 1410795"/>
              <a:gd name="connsiteX2" fmla="*/ 3002784 w 3090422"/>
              <a:gd name="connsiteY2" fmla="*/ 685899 h 1410795"/>
              <a:gd name="connsiteX3" fmla="*/ 2827687 w 3090422"/>
              <a:gd name="connsiteY3" fmla="*/ 885316 h 1410795"/>
              <a:gd name="connsiteX4" fmla="*/ 2722720 w 3090422"/>
              <a:gd name="connsiteY4" fmla="*/ 1010833 h 1410795"/>
              <a:gd name="connsiteX5" fmla="*/ 2584495 w 3090422"/>
              <a:gd name="connsiteY5" fmla="*/ 948546 h 1410795"/>
              <a:gd name="connsiteX6" fmla="*/ 2492082 w 3090422"/>
              <a:gd name="connsiteY6" fmla="*/ 1021503 h 1410795"/>
              <a:gd name="connsiteX7" fmla="*/ 2257754 w 3090422"/>
              <a:gd name="connsiteY7" fmla="*/ 1186873 h 1410795"/>
              <a:gd name="connsiteX8" fmla="*/ 1949140 w 3090422"/>
              <a:gd name="connsiteY8" fmla="*/ 1337806 h 1410795"/>
              <a:gd name="connsiteX9" fmla="*/ 1781963 w 3090422"/>
              <a:gd name="connsiteY9" fmla="*/ 1405746 h 1410795"/>
              <a:gd name="connsiteX10" fmla="*/ 1509589 w 3090422"/>
              <a:gd name="connsiteY10" fmla="*/ 1396018 h 1410795"/>
              <a:gd name="connsiteX11" fmla="*/ 1178848 w 3090422"/>
              <a:gd name="connsiteY11" fmla="*/ 1318197 h 1410795"/>
              <a:gd name="connsiteX12" fmla="*/ 945384 w 3090422"/>
              <a:gd name="connsiteY12" fmla="*/ 1293878 h 1410795"/>
              <a:gd name="connsiteX13" fmla="*/ 745967 w 3090422"/>
              <a:gd name="connsiteY13" fmla="*/ 1327925 h 1410795"/>
              <a:gd name="connsiteX14" fmla="*/ 570870 w 3090422"/>
              <a:gd name="connsiteY14" fmla="*/ 1327925 h 1410795"/>
              <a:gd name="connsiteX15" fmla="*/ 484108 w 3090422"/>
              <a:gd name="connsiteY15" fmla="*/ 1304548 h 1410795"/>
              <a:gd name="connsiteX16" fmla="*/ 459866 w 3090422"/>
              <a:gd name="connsiteY16" fmla="*/ 1200445 h 1410795"/>
              <a:gd name="connsiteX17" fmla="*/ 553452 w 3090422"/>
              <a:gd name="connsiteY17" fmla="*/ 1110858 h 1410795"/>
              <a:gd name="connsiteX18" fmla="*/ 648691 w 3090422"/>
              <a:gd name="connsiteY18" fmla="*/ 1055550 h 1410795"/>
              <a:gd name="connsiteX19" fmla="*/ 878311 w 3090422"/>
              <a:gd name="connsiteY19" fmla="*/ 1039940 h 1410795"/>
              <a:gd name="connsiteX20" fmla="*/ 994023 w 3090422"/>
              <a:gd name="connsiteY20" fmla="*/ 1036095 h 1410795"/>
              <a:gd name="connsiteX21" fmla="*/ 1081572 w 3090422"/>
              <a:gd name="connsiteY21" fmla="*/ 977729 h 1410795"/>
              <a:gd name="connsiteX22" fmla="*/ 1115619 w 3090422"/>
              <a:gd name="connsiteY22" fmla="*/ 817222 h 1410795"/>
              <a:gd name="connsiteX23" fmla="*/ 1037797 w 3090422"/>
              <a:gd name="connsiteY23" fmla="*/ 666444 h 1410795"/>
              <a:gd name="connsiteX24" fmla="*/ 882155 w 3090422"/>
              <a:gd name="connsiteY24" fmla="*/ 544848 h 1410795"/>
              <a:gd name="connsiteX25" fmla="*/ 682738 w 3090422"/>
              <a:gd name="connsiteY25" fmla="*/ 437844 h 1410795"/>
              <a:gd name="connsiteX26" fmla="*/ 507640 w 3090422"/>
              <a:gd name="connsiteY26" fmla="*/ 428116 h 1410795"/>
              <a:gd name="connsiteX27" fmla="*/ 337406 w 3090422"/>
              <a:gd name="connsiteY27" fmla="*/ 476754 h 1410795"/>
              <a:gd name="connsiteX28" fmla="*/ 123397 w 3090422"/>
              <a:gd name="connsiteY28" fmla="*/ 539984 h 1410795"/>
              <a:gd name="connsiteX29" fmla="*/ 21257 w 3090422"/>
              <a:gd name="connsiteY29" fmla="*/ 491346 h 1410795"/>
              <a:gd name="connsiteX30" fmla="*/ 6665 w 3090422"/>
              <a:gd name="connsiteY30" fmla="*/ 398933 h 1410795"/>
              <a:gd name="connsiteX31" fmla="*/ 103942 w 3090422"/>
              <a:gd name="connsiteY31" fmla="*/ 345431 h 1410795"/>
              <a:gd name="connsiteX32" fmla="*/ 283904 w 3090422"/>
              <a:gd name="connsiteY32" fmla="*/ 272473 h 1410795"/>
              <a:gd name="connsiteX33" fmla="*/ 410363 w 3090422"/>
              <a:gd name="connsiteY33" fmla="*/ 228699 h 1410795"/>
              <a:gd name="connsiteX34" fmla="*/ 376316 w 3090422"/>
              <a:gd name="connsiteY34" fmla="*/ 209244 h 1410795"/>
              <a:gd name="connsiteX35" fmla="*/ 361725 w 3090422"/>
              <a:gd name="connsiteY35" fmla="*/ 155742 h 1410795"/>
              <a:gd name="connsiteX36" fmla="*/ 420091 w 3090422"/>
              <a:gd name="connsiteY36" fmla="*/ 116831 h 1410795"/>
              <a:gd name="connsiteX37" fmla="*/ 541687 w 3090422"/>
              <a:gd name="connsiteY37" fmla="*/ 111967 h 1410795"/>
              <a:gd name="connsiteX38" fmla="*/ 629236 w 3090422"/>
              <a:gd name="connsiteY38" fmla="*/ 116831 h 1410795"/>
              <a:gd name="connsiteX39" fmla="*/ 580597 w 3090422"/>
              <a:gd name="connsiteY39" fmla="*/ 111967 h 1410795"/>
              <a:gd name="connsiteX40" fmla="*/ 609780 w 3090422"/>
              <a:gd name="connsiteY40" fmla="*/ 73056 h 1410795"/>
              <a:gd name="connsiteX41" fmla="*/ 741104 w 3090422"/>
              <a:gd name="connsiteY41" fmla="*/ 73056 h 1410795"/>
              <a:gd name="connsiteX42" fmla="*/ 857836 w 3090422"/>
              <a:gd name="connsiteY42" fmla="*/ 97376 h 1410795"/>
              <a:gd name="connsiteX43" fmla="*/ 848108 w 3090422"/>
              <a:gd name="connsiteY43" fmla="*/ 73056 h 1410795"/>
              <a:gd name="connsiteX44" fmla="*/ 818925 w 3090422"/>
              <a:gd name="connsiteY44" fmla="*/ 29282 h 1410795"/>
              <a:gd name="connsiteX45" fmla="*/ 877291 w 3090422"/>
              <a:gd name="connsiteY45" fmla="*/ 99 h 1410795"/>
              <a:gd name="connsiteX46" fmla="*/ 1013478 w 3090422"/>
              <a:gd name="connsiteY46" fmla="*/ 39010 h 1410795"/>
              <a:gd name="connsiteX47" fmla="*/ 1159393 w 3090422"/>
              <a:gd name="connsiteY47" fmla="*/ 116831 h 1410795"/>
              <a:gd name="connsiteX48" fmla="*/ 1470678 w 3090422"/>
              <a:gd name="connsiteY48" fmla="*/ 316248 h 1410795"/>
              <a:gd name="connsiteX49" fmla="*/ 1791691 w 3090422"/>
              <a:gd name="connsiteY49" fmla="*/ 501073 h 1410795"/>
              <a:gd name="connsiteX50" fmla="*/ 1952197 w 3090422"/>
              <a:gd name="connsiteY50" fmla="*/ 588622 h 1410795"/>
              <a:gd name="connsiteX51" fmla="*/ 2034882 w 3090422"/>
              <a:gd name="connsiteY51" fmla="*/ 544848 h 1410795"/>
              <a:gd name="connsiteX52" fmla="*/ 2044610 w 3090422"/>
              <a:gd name="connsiteY52" fmla="*/ 501073 h 1410795"/>
              <a:gd name="connsiteX53" fmla="*/ 2088384 w 3090422"/>
              <a:gd name="connsiteY53" fmla="*/ 491346 h 1410795"/>
              <a:gd name="connsiteX54" fmla="*/ 2190525 w 3090422"/>
              <a:gd name="connsiteY54" fmla="*/ 364886 h 1410795"/>
              <a:gd name="connsiteX55" fmla="*/ 2389942 w 3090422"/>
              <a:gd name="connsiteY55" fmla="*/ 116831 h 1410795"/>
              <a:gd name="connsiteX56" fmla="*/ 2492716 w 3090422"/>
              <a:gd name="connsiteY56" fmla="*/ 111813 h 1410795"/>
              <a:gd name="connsiteX57" fmla="*/ 2769321 w 3090422"/>
              <a:gd name="connsiteY57" fmla="*/ 301656 h 1410795"/>
              <a:gd name="connsiteX0" fmla="*/ 2769321 w 3090422"/>
              <a:gd name="connsiteY0" fmla="*/ 301656 h 1410795"/>
              <a:gd name="connsiteX1" fmla="*/ 3090178 w 3090422"/>
              <a:gd name="connsiteY1" fmla="*/ 541791 h 1410795"/>
              <a:gd name="connsiteX2" fmla="*/ 3002784 w 3090422"/>
              <a:gd name="connsiteY2" fmla="*/ 685899 h 1410795"/>
              <a:gd name="connsiteX3" fmla="*/ 2827687 w 3090422"/>
              <a:gd name="connsiteY3" fmla="*/ 885316 h 1410795"/>
              <a:gd name="connsiteX4" fmla="*/ 2722720 w 3090422"/>
              <a:gd name="connsiteY4" fmla="*/ 1010833 h 1410795"/>
              <a:gd name="connsiteX5" fmla="*/ 2584495 w 3090422"/>
              <a:gd name="connsiteY5" fmla="*/ 948546 h 1410795"/>
              <a:gd name="connsiteX6" fmla="*/ 2492082 w 3090422"/>
              <a:gd name="connsiteY6" fmla="*/ 1021503 h 1410795"/>
              <a:gd name="connsiteX7" fmla="*/ 2257754 w 3090422"/>
              <a:gd name="connsiteY7" fmla="*/ 1186873 h 1410795"/>
              <a:gd name="connsiteX8" fmla="*/ 1949140 w 3090422"/>
              <a:gd name="connsiteY8" fmla="*/ 1337806 h 1410795"/>
              <a:gd name="connsiteX9" fmla="*/ 1781963 w 3090422"/>
              <a:gd name="connsiteY9" fmla="*/ 1405746 h 1410795"/>
              <a:gd name="connsiteX10" fmla="*/ 1509589 w 3090422"/>
              <a:gd name="connsiteY10" fmla="*/ 1396018 h 1410795"/>
              <a:gd name="connsiteX11" fmla="*/ 1178848 w 3090422"/>
              <a:gd name="connsiteY11" fmla="*/ 1318197 h 1410795"/>
              <a:gd name="connsiteX12" fmla="*/ 945384 w 3090422"/>
              <a:gd name="connsiteY12" fmla="*/ 1293878 h 1410795"/>
              <a:gd name="connsiteX13" fmla="*/ 745967 w 3090422"/>
              <a:gd name="connsiteY13" fmla="*/ 1327925 h 1410795"/>
              <a:gd name="connsiteX14" fmla="*/ 570870 w 3090422"/>
              <a:gd name="connsiteY14" fmla="*/ 1327925 h 1410795"/>
              <a:gd name="connsiteX15" fmla="*/ 484108 w 3090422"/>
              <a:gd name="connsiteY15" fmla="*/ 1304548 h 1410795"/>
              <a:gd name="connsiteX16" fmla="*/ 459866 w 3090422"/>
              <a:gd name="connsiteY16" fmla="*/ 1200445 h 1410795"/>
              <a:gd name="connsiteX17" fmla="*/ 553452 w 3090422"/>
              <a:gd name="connsiteY17" fmla="*/ 1110858 h 1410795"/>
              <a:gd name="connsiteX18" fmla="*/ 654497 w 3090422"/>
              <a:gd name="connsiteY18" fmla="*/ 1055550 h 1410795"/>
              <a:gd name="connsiteX19" fmla="*/ 878311 w 3090422"/>
              <a:gd name="connsiteY19" fmla="*/ 1039940 h 1410795"/>
              <a:gd name="connsiteX20" fmla="*/ 994023 w 3090422"/>
              <a:gd name="connsiteY20" fmla="*/ 1036095 h 1410795"/>
              <a:gd name="connsiteX21" fmla="*/ 1081572 w 3090422"/>
              <a:gd name="connsiteY21" fmla="*/ 977729 h 1410795"/>
              <a:gd name="connsiteX22" fmla="*/ 1115619 w 3090422"/>
              <a:gd name="connsiteY22" fmla="*/ 817222 h 1410795"/>
              <a:gd name="connsiteX23" fmla="*/ 1037797 w 3090422"/>
              <a:gd name="connsiteY23" fmla="*/ 666444 h 1410795"/>
              <a:gd name="connsiteX24" fmla="*/ 882155 w 3090422"/>
              <a:gd name="connsiteY24" fmla="*/ 544848 h 1410795"/>
              <a:gd name="connsiteX25" fmla="*/ 682738 w 3090422"/>
              <a:gd name="connsiteY25" fmla="*/ 437844 h 1410795"/>
              <a:gd name="connsiteX26" fmla="*/ 507640 w 3090422"/>
              <a:gd name="connsiteY26" fmla="*/ 428116 h 1410795"/>
              <a:gd name="connsiteX27" fmla="*/ 337406 w 3090422"/>
              <a:gd name="connsiteY27" fmla="*/ 476754 h 1410795"/>
              <a:gd name="connsiteX28" fmla="*/ 123397 w 3090422"/>
              <a:gd name="connsiteY28" fmla="*/ 539984 h 1410795"/>
              <a:gd name="connsiteX29" fmla="*/ 21257 w 3090422"/>
              <a:gd name="connsiteY29" fmla="*/ 491346 h 1410795"/>
              <a:gd name="connsiteX30" fmla="*/ 6665 w 3090422"/>
              <a:gd name="connsiteY30" fmla="*/ 398933 h 1410795"/>
              <a:gd name="connsiteX31" fmla="*/ 103942 w 3090422"/>
              <a:gd name="connsiteY31" fmla="*/ 345431 h 1410795"/>
              <a:gd name="connsiteX32" fmla="*/ 283904 w 3090422"/>
              <a:gd name="connsiteY32" fmla="*/ 272473 h 1410795"/>
              <a:gd name="connsiteX33" fmla="*/ 410363 w 3090422"/>
              <a:gd name="connsiteY33" fmla="*/ 228699 h 1410795"/>
              <a:gd name="connsiteX34" fmla="*/ 376316 w 3090422"/>
              <a:gd name="connsiteY34" fmla="*/ 209244 h 1410795"/>
              <a:gd name="connsiteX35" fmla="*/ 361725 w 3090422"/>
              <a:gd name="connsiteY35" fmla="*/ 155742 h 1410795"/>
              <a:gd name="connsiteX36" fmla="*/ 420091 w 3090422"/>
              <a:gd name="connsiteY36" fmla="*/ 116831 h 1410795"/>
              <a:gd name="connsiteX37" fmla="*/ 541687 w 3090422"/>
              <a:gd name="connsiteY37" fmla="*/ 111967 h 1410795"/>
              <a:gd name="connsiteX38" fmla="*/ 629236 w 3090422"/>
              <a:gd name="connsiteY38" fmla="*/ 116831 h 1410795"/>
              <a:gd name="connsiteX39" fmla="*/ 580597 w 3090422"/>
              <a:gd name="connsiteY39" fmla="*/ 111967 h 1410795"/>
              <a:gd name="connsiteX40" fmla="*/ 609780 w 3090422"/>
              <a:gd name="connsiteY40" fmla="*/ 73056 h 1410795"/>
              <a:gd name="connsiteX41" fmla="*/ 741104 w 3090422"/>
              <a:gd name="connsiteY41" fmla="*/ 73056 h 1410795"/>
              <a:gd name="connsiteX42" fmla="*/ 857836 w 3090422"/>
              <a:gd name="connsiteY42" fmla="*/ 97376 h 1410795"/>
              <a:gd name="connsiteX43" fmla="*/ 848108 w 3090422"/>
              <a:gd name="connsiteY43" fmla="*/ 73056 h 1410795"/>
              <a:gd name="connsiteX44" fmla="*/ 818925 w 3090422"/>
              <a:gd name="connsiteY44" fmla="*/ 29282 h 1410795"/>
              <a:gd name="connsiteX45" fmla="*/ 877291 w 3090422"/>
              <a:gd name="connsiteY45" fmla="*/ 99 h 1410795"/>
              <a:gd name="connsiteX46" fmla="*/ 1013478 w 3090422"/>
              <a:gd name="connsiteY46" fmla="*/ 39010 h 1410795"/>
              <a:gd name="connsiteX47" fmla="*/ 1159393 w 3090422"/>
              <a:gd name="connsiteY47" fmla="*/ 116831 h 1410795"/>
              <a:gd name="connsiteX48" fmla="*/ 1470678 w 3090422"/>
              <a:gd name="connsiteY48" fmla="*/ 316248 h 1410795"/>
              <a:gd name="connsiteX49" fmla="*/ 1791691 w 3090422"/>
              <a:gd name="connsiteY49" fmla="*/ 501073 h 1410795"/>
              <a:gd name="connsiteX50" fmla="*/ 1952197 w 3090422"/>
              <a:gd name="connsiteY50" fmla="*/ 588622 h 1410795"/>
              <a:gd name="connsiteX51" fmla="*/ 2034882 w 3090422"/>
              <a:gd name="connsiteY51" fmla="*/ 544848 h 1410795"/>
              <a:gd name="connsiteX52" fmla="*/ 2044610 w 3090422"/>
              <a:gd name="connsiteY52" fmla="*/ 501073 h 1410795"/>
              <a:gd name="connsiteX53" fmla="*/ 2088384 w 3090422"/>
              <a:gd name="connsiteY53" fmla="*/ 491346 h 1410795"/>
              <a:gd name="connsiteX54" fmla="*/ 2190525 w 3090422"/>
              <a:gd name="connsiteY54" fmla="*/ 364886 h 1410795"/>
              <a:gd name="connsiteX55" fmla="*/ 2389942 w 3090422"/>
              <a:gd name="connsiteY55" fmla="*/ 116831 h 1410795"/>
              <a:gd name="connsiteX56" fmla="*/ 2492716 w 3090422"/>
              <a:gd name="connsiteY56" fmla="*/ 111813 h 1410795"/>
              <a:gd name="connsiteX57" fmla="*/ 2769321 w 3090422"/>
              <a:gd name="connsiteY57" fmla="*/ 301656 h 1410795"/>
              <a:gd name="connsiteX0" fmla="*/ 2769653 w 3090754"/>
              <a:gd name="connsiteY0" fmla="*/ 301656 h 1410795"/>
              <a:gd name="connsiteX1" fmla="*/ 3090510 w 3090754"/>
              <a:gd name="connsiteY1" fmla="*/ 541791 h 1410795"/>
              <a:gd name="connsiteX2" fmla="*/ 3003116 w 3090754"/>
              <a:gd name="connsiteY2" fmla="*/ 685899 h 1410795"/>
              <a:gd name="connsiteX3" fmla="*/ 2828019 w 3090754"/>
              <a:gd name="connsiteY3" fmla="*/ 885316 h 1410795"/>
              <a:gd name="connsiteX4" fmla="*/ 2723052 w 3090754"/>
              <a:gd name="connsiteY4" fmla="*/ 1010833 h 1410795"/>
              <a:gd name="connsiteX5" fmla="*/ 2584827 w 3090754"/>
              <a:gd name="connsiteY5" fmla="*/ 948546 h 1410795"/>
              <a:gd name="connsiteX6" fmla="*/ 2492414 w 3090754"/>
              <a:gd name="connsiteY6" fmla="*/ 1021503 h 1410795"/>
              <a:gd name="connsiteX7" fmla="*/ 2258086 w 3090754"/>
              <a:gd name="connsiteY7" fmla="*/ 1186873 h 1410795"/>
              <a:gd name="connsiteX8" fmla="*/ 1949472 w 3090754"/>
              <a:gd name="connsiteY8" fmla="*/ 1337806 h 1410795"/>
              <a:gd name="connsiteX9" fmla="*/ 1782295 w 3090754"/>
              <a:gd name="connsiteY9" fmla="*/ 1405746 h 1410795"/>
              <a:gd name="connsiteX10" fmla="*/ 1509921 w 3090754"/>
              <a:gd name="connsiteY10" fmla="*/ 1396018 h 1410795"/>
              <a:gd name="connsiteX11" fmla="*/ 1179180 w 3090754"/>
              <a:gd name="connsiteY11" fmla="*/ 1318197 h 1410795"/>
              <a:gd name="connsiteX12" fmla="*/ 945716 w 3090754"/>
              <a:gd name="connsiteY12" fmla="*/ 1293878 h 1410795"/>
              <a:gd name="connsiteX13" fmla="*/ 746299 w 3090754"/>
              <a:gd name="connsiteY13" fmla="*/ 1327925 h 1410795"/>
              <a:gd name="connsiteX14" fmla="*/ 571202 w 3090754"/>
              <a:gd name="connsiteY14" fmla="*/ 1327925 h 1410795"/>
              <a:gd name="connsiteX15" fmla="*/ 484440 w 3090754"/>
              <a:gd name="connsiteY15" fmla="*/ 1304548 h 1410795"/>
              <a:gd name="connsiteX16" fmla="*/ 460198 w 3090754"/>
              <a:gd name="connsiteY16" fmla="*/ 1200445 h 1410795"/>
              <a:gd name="connsiteX17" fmla="*/ 553784 w 3090754"/>
              <a:gd name="connsiteY17" fmla="*/ 1110858 h 1410795"/>
              <a:gd name="connsiteX18" fmla="*/ 654829 w 3090754"/>
              <a:gd name="connsiteY18" fmla="*/ 1055550 h 1410795"/>
              <a:gd name="connsiteX19" fmla="*/ 878643 w 3090754"/>
              <a:gd name="connsiteY19" fmla="*/ 1039940 h 1410795"/>
              <a:gd name="connsiteX20" fmla="*/ 994355 w 3090754"/>
              <a:gd name="connsiteY20" fmla="*/ 1036095 h 1410795"/>
              <a:gd name="connsiteX21" fmla="*/ 1081904 w 3090754"/>
              <a:gd name="connsiteY21" fmla="*/ 977729 h 1410795"/>
              <a:gd name="connsiteX22" fmla="*/ 1115951 w 3090754"/>
              <a:gd name="connsiteY22" fmla="*/ 817222 h 1410795"/>
              <a:gd name="connsiteX23" fmla="*/ 1038129 w 3090754"/>
              <a:gd name="connsiteY23" fmla="*/ 666444 h 1410795"/>
              <a:gd name="connsiteX24" fmla="*/ 882487 w 3090754"/>
              <a:gd name="connsiteY24" fmla="*/ 544848 h 1410795"/>
              <a:gd name="connsiteX25" fmla="*/ 683070 w 3090754"/>
              <a:gd name="connsiteY25" fmla="*/ 437844 h 1410795"/>
              <a:gd name="connsiteX26" fmla="*/ 507972 w 3090754"/>
              <a:gd name="connsiteY26" fmla="*/ 428116 h 1410795"/>
              <a:gd name="connsiteX27" fmla="*/ 337738 w 3090754"/>
              <a:gd name="connsiteY27" fmla="*/ 476754 h 1410795"/>
              <a:gd name="connsiteX28" fmla="*/ 132438 w 3090754"/>
              <a:gd name="connsiteY28" fmla="*/ 531275 h 1410795"/>
              <a:gd name="connsiteX29" fmla="*/ 21589 w 3090754"/>
              <a:gd name="connsiteY29" fmla="*/ 491346 h 1410795"/>
              <a:gd name="connsiteX30" fmla="*/ 6997 w 3090754"/>
              <a:gd name="connsiteY30" fmla="*/ 398933 h 1410795"/>
              <a:gd name="connsiteX31" fmla="*/ 104274 w 3090754"/>
              <a:gd name="connsiteY31" fmla="*/ 345431 h 1410795"/>
              <a:gd name="connsiteX32" fmla="*/ 284236 w 3090754"/>
              <a:gd name="connsiteY32" fmla="*/ 272473 h 1410795"/>
              <a:gd name="connsiteX33" fmla="*/ 410695 w 3090754"/>
              <a:gd name="connsiteY33" fmla="*/ 228699 h 1410795"/>
              <a:gd name="connsiteX34" fmla="*/ 376648 w 3090754"/>
              <a:gd name="connsiteY34" fmla="*/ 209244 h 1410795"/>
              <a:gd name="connsiteX35" fmla="*/ 362057 w 3090754"/>
              <a:gd name="connsiteY35" fmla="*/ 155742 h 1410795"/>
              <a:gd name="connsiteX36" fmla="*/ 420423 w 3090754"/>
              <a:gd name="connsiteY36" fmla="*/ 116831 h 1410795"/>
              <a:gd name="connsiteX37" fmla="*/ 542019 w 3090754"/>
              <a:gd name="connsiteY37" fmla="*/ 111967 h 1410795"/>
              <a:gd name="connsiteX38" fmla="*/ 629568 w 3090754"/>
              <a:gd name="connsiteY38" fmla="*/ 116831 h 1410795"/>
              <a:gd name="connsiteX39" fmla="*/ 580929 w 3090754"/>
              <a:gd name="connsiteY39" fmla="*/ 111967 h 1410795"/>
              <a:gd name="connsiteX40" fmla="*/ 610112 w 3090754"/>
              <a:gd name="connsiteY40" fmla="*/ 73056 h 1410795"/>
              <a:gd name="connsiteX41" fmla="*/ 741436 w 3090754"/>
              <a:gd name="connsiteY41" fmla="*/ 73056 h 1410795"/>
              <a:gd name="connsiteX42" fmla="*/ 858168 w 3090754"/>
              <a:gd name="connsiteY42" fmla="*/ 97376 h 1410795"/>
              <a:gd name="connsiteX43" fmla="*/ 848440 w 3090754"/>
              <a:gd name="connsiteY43" fmla="*/ 73056 h 1410795"/>
              <a:gd name="connsiteX44" fmla="*/ 819257 w 3090754"/>
              <a:gd name="connsiteY44" fmla="*/ 29282 h 1410795"/>
              <a:gd name="connsiteX45" fmla="*/ 877623 w 3090754"/>
              <a:gd name="connsiteY45" fmla="*/ 99 h 1410795"/>
              <a:gd name="connsiteX46" fmla="*/ 1013810 w 3090754"/>
              <a:gd name="connsiteY46" fmla="*/ 39010 h 1410795"/>
              <a:gd name="connsiteX47" fmla="*/ 1159725 w 3090754"/>
              <a:gd name="connsiteY47" fmla="*/ 116831 h 1410795"/>
              <a:gd name="connsiteX48" fmla="*/ 1471010 w 3090754"/>
              <a:gd name="connsiteY48" fmla="*/ 316248 h 1410795"/>
              <a:gd name="connsiteX49" fmla="*/ 1792023 w 3090754"/>
              <a:gd name="connsiteY49" fmla="*/ 501073 h 1410795"/>
              <a:gd name="connsiteX50" fmla="*/ 1952529 w 3090754"/>
              <a:gd name="connsiteY50" fmla="*/ 588622 h 1410795"/>
              <a:gd name="connsiteX51" fmla="*/ 2035214 w 3090754"/>
              <a:gd name="connsiteY51" fmla="*/ 544848 h 1410795"/>
              <a:gd name="connsiteX52" fmla="*/ 2044942 w 3090754"/>
              <a:gd name="connsiteY52" fmla="*/ 501073 h 1410795"/>
              <a:gd name="connsiteX53" fmla="*/ 2088716 w 3090754"/>
              <a:gd name="connsiteY53" fmla="*/ 491346 h 1410795"/>
              <a:gd name="connsiteX54" fmla="*/ 2190857 w 3090754"/>
              <a:gd name="connsiteY54" fmla="*/ 364886 h 1410795"/>
              <a:gd name="connsiteX55" fmla="*/ 2390274 w 3090754"/>
              <a:gd name="connsiteY55" fmla="*/ 116831 h 1410795"/>
              <a:gd name="connsiteX56" fmla="*/ 2493048 w 3090754"/>
              <a:gd name="connsiteY56" fmla="*/ 111813 h 1410795"/>
              <a:gd name="connsiteX57" fmla="*/ 2769653 w 3090754"/>
              <a:gd name="connsiteY57" fmla="*/ 301656 h 1410795"/>
              <a:gd name="connsiteX0" fmla="*/ 2767874 w 3088975"/>
              <a:gd name="connsiteY0" fmla="*/ 301656 h 1410795"/>
              <a:gd name="connsiteX1" fmla="*/ 3088731 w 3088975"/>
              <a:gd name="connsiteY1" fmla="*/ 541791 h 1410795"/>
              <a:gd name="connsiteX2" fmla="*/ 3001337 w 3088975"/>
              <a:gd name="connsiteY2" fmla="*/ 685899 h 1410795"/>
              <a:gd name="connsiteX3" fmla="*/ 2826240 w 3088975"/>
              <a:gd name="connsiteY3" fmla="*/ 885316 h 1410795"/>
              <a:gd name="connsiteX4" fmla="*/ 2721273 w 3088975"/>
              <a:gd name="connsiteY4" fmla="*/ 1010833 h 1410795"/>
              <a:gd name="connsiteX5" fmla="*/ 2583048 w 3088975"/>
              <a:gd name="connsiteY5" fmla="*/ 948546 h 1410795"/>
              <a:gd name="connsiteX6" fmla="*/ 2490635 w 3088975"/>
              <a:gd name="connsiteY6" fmla="*/ 1021503 h 1410795"/>
              <a:gd name="connsiteX7" fmla="*/ 2256307 w 3088975"/>
              <a:gd name="connsiteY7" fmla="*/ 1186873 h 1410795"/>
              <a:gd name="connsiteX8" fmla="*/ 1947693 w 3088975"/>
              <a:gd name="connsiteY8" fmla="*/ 1337806 h 1410795"/>
              <a:gd name="connsiteX9" fmla="*/ 1780516 w 3088975"/>
              <a:gd name="connsiteY9" fmla="*/ 1405746 h 1410795"/>
              <a:gd name="connsiteX10" fmla="*/ 1508142 w 3088975"/>
              <a:gd name="connsiteY10" fmla="*/ 1396018 h 1410795"/>
              <a:gd name="connsiteX11" fmla="*/ 1177401 w 3088975"/>
              <a:gd name="connsiteY11" fmla="*/ 1318197 h 1410795"/>
              <a:gd name="connsiteX12" fmla="*/ 943937 w 3088975"/>
              <a:gd name="connsiteY12" fmla="*/ 1293878 h 1410795"/>
              <a:gd name="connsiteX13" fmla="*/ 744520 w 3088975"/>
              <a:gd name="connsiteY13" fmla="*/ 1327925 h 1410795"/>
              <a:gd name="connsiteX14" fmla="*/ 569423 w 3088975"/>
              <a:gd name="connsiteY14" fmla="*/ 1327925 h 1410795"/>
              <a:gd name="connsiteX15" fmla="*/ 482661 w 3088975"/>
              <a:gd name="connsiteY15" fmla="*/ 1304548 h 1410795"/>
              <a:gd name="connsiteX16" fmla="*/ 458419 w 3088975"/>
              <a:gd name="connsiteY16" fmla="*/ 1200445 h 1410795"/>
              <a:gd name="connsiteX17" fmla="*/ 552005 w 3088975"/>
              <a:gd name="connsiteY17" fmla="*/ 1110858 h 1410795"/>
              <a:gd name="connsiteX18" fmla="*/ 653050 w 3088975"/>
              <a:gd name="connsiteY18" fmla="*/ 1055550 h 1410795"/>
              <a:gd name="connsiteX19" fmla="*/ 876864 w 3088975"/>
              <a:gd name="connsiteY19" fmla="*/ 1039940 h 1410795"/>
              <a:gd name="connsiteX20" fmla="*/ 992576 w 3088975"/>
              <a:gd name="connsiteY20" fmla="*/ 1036095 h 1410795"/>
              <a:gd name="connsiteX21" fmla="*/ 1080125 w 3088975"/>
              <a:gd name="connsiteY21" fmla="*/ 977729 h 1410795"/>
              <a:gd name="connsiteX22" fmla="*/ 1114172 w 3088975"/>
              <a:gd name="connsiteY22" fmla="*/ 817222 h 1410795"/>
              <a:gd name="connsiteX23" fmla="*/ 1036350 w 3088975"/>
              <a:gd name="connsiteY23" fmla="*/ 666444 h 1410795"/>
              <a:gd name="connsiteX24" fmla="*/ 880708 w 3088975"/>
              <a:gd name="connsiteY24" fmla="*/ 544848 h 1410795"/>
              <a:gd name="connsiteX25" fmla="*/ 681291 w 3088975"/>
              <a:gd name="connsiteY25" fmla="*/ 437844 h 1410795"/>
              <a:gd name="connsiteX26" fmla="*/ 506193 w 3088975"/>
              <a:gd name="connsiteY26" fmla="*/ 428116 h 1410795"/>
              <a:gd name="connsiteX27" fmla="*/ 335959 w 3088975"/>
              <a:gd name="connsiteY27" fmla="*/ 476754 h 1410795"/>
              <a:gd name="connsiteX28" fmla="*/ 130659 w 3088975"/>
              <a:gd name="connsiteY28" fmla="*/ 531275 h 1410795"/>
              <a:gd name="connsiteX29" fmla="*/ 25616 w 3088975"/>
              <a:gd name="connsiteY29" fmla="*/ 491346 h 1410795"/>
              <a:gd name="connsiteX30" fmla="*/ 5218 w 3088975"/>
              <a:gd name="connsiteY30" fmla="*/ 398933 h 1410795"/>
              <a:gd name="connsiteX31" fmla="*/ 102495 w 3088975"/>
              <a:gd name="connsiteY31" fmla="*/ 345431 h 1410795"/>
              <a:gd name="connsiteX32" fmla="*/ 282457 w 3088975"/>
              <a:gd name="connsiteY32" fmla="*/ 272473 h 1410795"/>
              <a:gd name="connsiteX33" fmla="*/ 408916 w 3088975"/>
              <a:gd name="connsiteY33" fmla="*/ 228699 h 1410795"/>
              <a:gd name="connsiteX34" fmla="*/ 374869 w 3088975"/>
              <a:gd name="connsiteY34" fmla="*/ 209244 h 1410795"/>
              <a:gd name="connsiteX35" fmla="*/ 360278 w 3088975"/>
              <a:gd name="connsiteY35" fmla="*/ 155742 h 1410795"/>
              <a:gd name="connsiteX36" fmla="*/ 418644 w 3088975"/>
              <a:gd name="connsiteY36" fmla="*/ 116831 h 1410795"/>
              <a:gd name="connsiteX37" fmla="*/ 540240 w 3088975"/>
              <a:gd name="connsiteY37" fmla="*/ 111967 h 1410795"/>
              <a:gd name="connsiteX38" fmla="*/ 627789 w 3088975"/>
              <a:gd name="connsiteY38" fmla="*/ 116831 h 1410795"/>
              <a:gd name="connsiteX39" fmla="*/ 579150 w 3088975"/>
              <a:gd name="connsiteY39" fmla="*/ 111967 h 1410795"/>
              <a:gd name="connsiteX40" fmla="*/ 608333 w 3088975"/>
              <a:gd name="connsiteY40" fmla="*/ 73056 h 1410795"/>
              <a:gd name="connsiteX41" fmla="*/ 739657 w 3088975"/>
              <a:gd name="connsiteY41" fmla="*/ 73056 h 1410795"/>
              <a:gd name="connsiteX42" fmla="*/ 856389 w 3088975"/>
              <a:gd name="connsiteY42" fmla="*/ 97376 h 1410795"/>
              <a:gd name="connsiteX43" fmla="*/ 846661 w 3088975"/>
              <a:gd name="connsiteY43" fmla="*/ 73056 h 1410795"/>
              <a:gd name="connsiteX44" fmla="*/ 817478 w 3088975"/>
              <a:gd name="connsiteY44" fmla="*/ 29282 h 1410795"/>
              <a:gd name="connsiteX45" fmla="*/ 875844 w 3088975"/>
              <a:gd name="connsiteY45" fmla="*/ 99 h 1410795"/>
              <a:gd name="connsiteX46" fmla="*/ 1012031 w 3088975"/>
              <a:gd name="connsiteY46" fmla="*/ 39010 h 1410795"/>
              <a:gd name="connsiteX47" fmla="*/ 1157946 w 3088975"/>
              <a:gd name="connsiteY47" fmla="*/ 116831 h 1410795"/>
              <a:gd name="connsiteX48" fmla="*/ 1469231 w 3088975"/>
              <a:gd name="connsiteY48" fmla="*/ 316248 h 1410795"/>
              <a:gd name="connsiteX49" fmla="*/ 1790244 w 3088975"/>
              <a:gd name="connsiteY49" fmla="*/ 501073 h 1410795"/>
              <a:gd name="connsiteX50" fmla="*/ 1950750 w 3088975"/>
              <a:gd name="connsiteY50" fmla="*/ 588622 h 1410795"/>
              <a:gd name="connsiteX51" fmla="*/ 2033435 w 3088975"/>
              <a:gd name="connsiteY51" fmla="*/ 544848 h 1410795"/>
              <a:gd name="connsiteX52" fmla="*/ 2043163 w 3088975"/>
              <a:gd name="connsiteY52" fmla="*/ 501073 h 1410795"/>
              <a:gd name="connsiteX53" fmla="*/ 2086937 w 3088975"/>
              <a:gd name="connsiteY53" fmla="*/ 491346 h 1410795"/>
              <a:gd name="connsiteX54" fmla="*/ 2189078 w 3088975"/>
              <a:gd name="connsiteY54" fmla="*/ 364886 h 1410795"/>
              <a:gd name="connsiteX55" fmla="*/ 2388495 w 3088975"/>
              <a:gd name="connsiteY55" fmla="*/ 116831 h 1410795"/>
              <a:gd name="connsiteX56" fmla="*/ 2491269 w 3088975"/>
              <a:gd name="connsiteY56" fmla="*/ 111813 h 1410795"/>
              <a:gd name="connsiteX57" fmla="*/ 2767874 w 3088975"/>
              <a:gd name="connsiteY57" fmla="*/ 301656 h 1410795"/>
              <a:gd name="connsiteX0" fmla="*/ 2757050 w 3078151"/>
              <a:gd name="connsiteY0" fmla="*/ 301656 h 1410795"/>
              <a:gd name="connsiteX1" fmla="*/ 3077907 w 3078151"/>
              <a:gd name="connsiteY1" fmla="*/ 541791 h 1410795"/>
              <a:gd name="connsiteX2" fmla="*/ 2990513 w 3078151"/>
              <a:gd name="connsiteY2" fmla="*/ 685899 h 1410795"/>
              <a:gd name="connsiteX3" fmla="*/ 2815416 w 3078151"/>
              <a:gd name="connsiteY3" fmla="*/ 885316 h 1410795"/>
              <a:gd name="connsiteX4" fmla="*/ 2710449 w 3078151"/>
              <a:gd name="connsiteY4" fmla="*/ 1010833 h 1410795"/>
              <a:gd name="connsiteX5" fmla="*/ 2572224 w 3078151"/>
              <a:gd name="connsiteY5" fmla="*/ 948546 h 1410795"/>
              <a:gd name="connsiteX6" fmla="*/ 2479811 w 3078151"/>
              <a:gd name="connsiteY6" fmla="*/ 1021503 h 1410795"/>
              <a:gd name="connsiteX7" fmla="*/ 2245483 w 3078151"/>
              <a:gd name="connsiteY7" fmla="*/ 1186873 h 1410795"/>
              <a:gd name="connsiteX8" fmla="*/ 1936869 w 3078151"/>
              <a:gd name="connsiteY8" fmla="*/ 1337806 h 1410795"/>
              <a:gd name="connsiteX9" fmla="*/ 1769692 w 3078151"/>
              <a:gd name="connsiteY9" fmla="*/ 1405746 h 1410795"/>
              <a:gd name="connsiteX10" fmla="*/ 1497318 w 3078151"/>
              <a:gd name="connsiteY10" fmla="*/ 1396018 h 1410795"/>
              <a:gd name="connsiteX11" fmla="*/ 1166577 w 3078151"/>
              <a:gd name="connsiteY11" fmla="*/ 1318197 h 1410795"/>
              <a:gd name="connsiteX12" fmla="*/ 933113 w 3078151"/>
              <a:gd name="connsiteY12" fmla="*/ 1293878 h 1410795"/>
              <a:gd name="connsiteX13" fmla="*/ 733696 w 3078151"/>
              <a:gd name="connsiteY13" fmla="*/ 1327925 h 1410795"/>
              <a:gd name="connsiteX14" fmla="*/ 558599 w 3078151"/>
              <a:gd name="connsiteY14" fmla="*/ 1327925 h 1410795"/>
              <a:gd name="connsiteX15" fmla="*/ 471837 w 3078151"/>
              <a:gd name="connsiteY15" fmla="*/ 1304548 h 1410795"/>
              <a:gd name="connsiteX16" fmla="*/ 447595 w 3078151"/>
              <a:gd name="connsiteY16" fmla="*/ 1200445 h 1410795"/>
              <a:gd name="connsiteX17" fmla="*/ 541181 w 3078151"/>
              <a:gd name="connsiteY17" fmla="*/ 1110858 h 1410795"/>
              <a:gd name="connsiteX18" fmla="*/ 642226 w 3078151"/>
              <a:gd name="connsiteY18" fmla="*/ 1055550 h 1410795"/>
              <a:gd name="connsiteX19" fmla="*/ 866040 w 3078151"/>
              <a:gd name="connsiteY19" fmla="*/ 1039940 h 1410795"/>
              <a:gd name="connsiteX20" fmla="*/ 981752 w 3078151"/>
              <a:gd name="connsiteY20" fmla="*/ 1036095 h 1410795"/>
              <a:gd name="connsiteX21" fmla="*/ 1069301 w 3078151"/>
              <a:gd name="connsiteY21" fmla="*/ 977729 h 1410795"/>
              <a:gd name="connsiteX22" fmla="*/ 1103348 w 3078151"/>
              <a:gd name="connsiteY22" fmla="*/ 817222 h 1410795"/>
              <a:gd name="connsiteX23" fmla="*/ 1025526 w 3078151"/>
              <a:gd name="connsiteY23" fmla="*/ 666444 h 1410795"/>
              <a:gd name="connsiteX24" fmla="*/ 869884 w 3078151"/>
              <a:gd name="connsiteY24" fmla="*/ 544848 h 1410795"/>
              <a:gd name="connsiteX25" fmla="*/ 670467 w 3078151"/>
              <a:gd name="connsiteY25" fmla="*/ 437844 h 1410795"/>
              <a:gd name="connsiteX26" fmla="*/ 495369 w 3078151"/>
              <a:gd name="connsiteY26" fmla="*/ 428116 h 1410795"/>
              <a:gd name="connsiteX27" fmla="*/ 325135 w 3078151"/>
              <a:gd name="connsiteY27" fmla="*/ 476754 h 1410795"/>
              <a:gd name="connsiteX28" fmla="*/ 119835 w 3078151"/>
              <a:gd name="connsiteY28" fmla="*/ 531275 h 1410795"/>
              <a:gd name="connsiteX29" fmla="*/ 14792 w 3078151"/>
              <a:gd name="connsiteY29" fmla="*/ 491346 h 1410795"/>
              <a:gd name="connsiteX30" fmla="*/ 8909 w 3078151"/>
              <a:gd name="connsiteY30" fmla="*/ 401836 h 1410795"/>
              <a:gd name="connsiteX31" fmla="*/ 91671 w 3078151"/>
              <a:gd name="connsiteY31" fmla="*/ 345431 h 1410795"/>
              <a:gd name="connsiteX32" fmla="*/ 271633 w 3078151"/>
              <a:gd name="connsiteY32" fmla="*/ 272473 h 1410795"/>
              <a:gd name="connsiteX33" fmla="*/ 398092 w 3078151"/>
              <a:gd name="connsiteY33" fmla="*/ 228699 h 1410795"/>
              <a:gd name="connsiteX34" fmla="*/ 364045 w 3078151"/>
              <a:gd name="connsiteY34" fmla="*/ 209244 h 1410795"/>
              <a:gd name="connsiteX35" fmla="*/ 349454 w 3078151"/>
              <a:gd name="connsiteY35" fmla="*/ 155742 h 1410795"/>
              <a:gd name="connsiteX36" fmla="*/ 407820 w 3078151"/>
              <a:gd name="connsiteY36" fmla="*/ 116831 h 1410795"/>
              <a:gd name="connsiteX37" fmla="*/ 529416 w 3078151"/>
              <a:gd name="connsiteY37" fmla="*/ 111967 h 1410795"/>
              <a:gd name="connsiteX38" fmla="*/ 616965 w 3078151"/>
              <a:gd name="connsiteY38" fmla="*/ 116831 h 1410795"/>
              <a:gd name="connsiteX39" fmla="*/ 568326 w 3078151"/>
              <a:gd name="connsiteY39" fmla="*/ 111967 h 1410795"/>
              <a:gd name="connsiteX40" fmla="*/ 597509 w 3078151"/>
              <a:gd name="connsiteY40" fmla="*/ 73056 h 1410795"/>
              <a:gd name="connsiteX41" fmla="*/ 728833 w 3078151"/>
              <a:gd name="connsiteY41" fmla="*/ 73056 h 1410795"/>
              <a:gd name="connsiteX42" fmla="*/ 845565 w 3078151"/>
              <a:gd name="connsiteY42" fmla="*/ 97376 h 1410795"/>
              <a:gd name="connsiteX43" fmla="*/ 835837 w 3078151"/>
              <a:gd name="connsiteY43" fmla="*/ 73056 h 1410795"/>
              <a:gd name="connsiteX44" fmla="*/ 806654 w 3078151"/>
              <a:gd name="connsiteY44" fmla="*/ 29282 h 1410795"/>
              <a:gd name="connsiteX45" fmla="*/ 865020 w 3078151"/>
              <a:gd name="connsiteY45" fmla="*/ 99 h 1410795"/>
              <a:gd name="connsiteX46" fmla="*/ 1001207 w 3078151"/>
              <a:gd name="connsiteY46" fmla="*/ 39010 h 1410795"/>
              <a:gd name="connsiteX47" fmla="*/ 1147122 w 3078151"/>
              <a:gd name="connsiteY47" fmla="*/ 116831 h 1410795"/>
              <a:gd name="connsiteX48" fmla="*/ 1458407 w 3078151"/>
              <a:gd name="connsiteY48" fmla="*/ 316248 h 1410795"/>
              <a:gd name="connsiteX49" fmla="*/ 1779420 w 3078151"/>
              <a:gd name="connsiteY49" fmla="*/ 501073 h 1410795"/>
              <a:gd name="connsiteX50" fmla="*/ 1939926 w 3078151"/>
              <a:gd name="connsiteY50" fmla="*/ 588622 h 1410795"/>
              <a:gd name="connsiteX51" fmla="*/ 2022611 w 3078151"/>
              <a:gd name="connsiteY51" fmla="*/ 544848 h 1410795"/>
              <a:gd name="connsiteX52" fmla="*/ 2032339 w 3078151"/>
              <a:gd name="connsiteY52" fmla="*/ 501073 h 1410795"/>
              <a:gd name="connsiteX53" fmla="*/ 2076113 w 3078151"/>
              <a:gd name="connsiteY53" fmla="*/ 491346 h 1410795"/>
              <a:gd name="connsiteX54" fmla="*/ 2178254 w 3078151"/>
              <a:gd name="connsiteY54" fmla="*/ 364886 h 1410795"/>
              <a:gd name="connsiteX55" fmla="*/ 2377671 w 3078151"/>
              <a:gd name="connsiteY55" fmla="*/ 116831 h 1410795"/>
              <a:gd name="connsiteX56" fmla="*/ 2480445 w 3078151"/>
              <a:gd name="connsiteY56" fmla="*/ 111813 h 1410795"/>
              <a:gd name="connsiteX57" fmla="*/ 2757050 w 3078151"/>
              <a:gd name="connsiteY57" fmla="*/ 301656 h 1410795"/>
              <a:gd name="connsiteX0" fmla="*/ 2757050 w 3078151"/>
              <a:gd name="connsiteY0" fmla="*/ 301656 h 1410795"/>
              <a:gd name="connsiteX1" fmla="*/ 3077907 w 3078151"/>
              <a:gd name="connsiteY1" fmla="*/ 541791 h 1410795"/>
              <a:gd name="connsiteX2" fmla="*/ 2990513 w 3078151"/>
              <a:gd name="connsiteY2" fmla="*/ 685899 h 1410795"/>
              <a:gd name="connsiteX3" fmla="*/ 2815416 w 3078151"/>
              <a:gd name="connsiteY3" fmla="*/ 885316 h 1410795"/>
              <a:gd name="connsiteX4" fmla="*/ 2710449 w 3078151"/>
              <a:gd name="connsiteY4" fmla="*/ 1010833 h 1410795"/>
              <a:gd name="connsiteX5" fmla="*/ 2572224 w 3078151"/>
              <a:gd name="connsiteY5" fmla="*/ 948546 h 1410795"/>
              <a:gd name="connsiteX6" fmla="*/ 2479811 w 3078151"/>
              <a:gd name="connsiteY6" fmla="*/ 1021503 h 1410795"/>
              <a:gd name="connsiteX7" fmla="*/ 2245483 w 3078151"/>
              <a:gd name="connsiteY7" fmla="*/ 1186873 h 1410795"/>
              <a:gd name="connsiteX8" fmla="*/ 1936869 w 3078151"/>
              <a:gd name="connsiteY8" fmla="*/ 1337806 h 1410795"/>
              <a:gd name="connsiteX9" fmla="*/ 1769692 w 3078151"/>
              <a:gd name="connsiteY9" fmla="*/ 1405746 h 1410795"/>
              <a:gd name="connsiteX10" fmla="*/ 1497318 w 3078151"/>
              <a:gd name="connsiteY10" fmla="*/ 1396018 h 1410795"/>
              <a:gd name="connsiteX11" fmla="*/ 1166577 w 3078151"/>
              <a:gd name="connsiteY11" fmla="*/ 1318197 h 1410795"/>
              <a:gd name="connsiteX12" fmla="*/ 933113 w 3078151"/>
              <a:gd name="connsiteY12" fmla="*/ 1293878 h 1410795"/>
              <a:gd name="connsiteX13" fmla="*/ 733696 w 3078151"/>
              <a:gd name="connsiteY13" fmla="*/ 1327925 h 1410795"/>
              <a:gd name="connsiteX14" fmla="*/ 558599 w 3078151"/>
              <a:gd name="connsiteY14" fmla="*/ 1327925 h 1410795"/>
              <a:gd name="connsiteX15" fmla="*/ 471837 w 3078151"/>
              <a:gd name="connsiteY15" fmla="*/ 1304548 h 1410795"/>
              <a:gd name="connsiteX16" fmla="*/ 447595 w 3078151"/>
              <a:gd name="connsiteY16" fmla="*/ 1200445 h 1410795"/>
              <a:gd name="connsiteX17" fmla="*/ 541181 w 3078151"/>
              <a:gd name="connsiteY17" fmla="*/ 1110858 h 1410795"/>
              <a:gd name="connsiteX18" fmla="*/ 642226 w 3078151"/>
              <a:gd name="connsiteY18" fmla="*/ 1055550 h 1410795"/>
              <a:gd name="connsiteX19" fmla="*/ 866040 w 3078151"/>
              <a:gd name="connsiteY19" fmla="*/ 1039940 h 1410795"/>
              <a:gd name="connsiteX20" fmla="*/ 981752 w 3078151"/>
              <a:gd name="connsiteY20" fmla="*/ 1036095 h 1410795"/>
              <a:gd name="connsiteX21" fmla="*/ 1069301 w 3078151"/>
              <a:gd name="connsiteY21" fmla="*/ 977729 h 1410795"/>
              <a:gd name="connsiteX22" fmla="*/ 1103348 w 3078151"/>
              <a:gd name="connsiteY22" fmla="*/ 817222 h 1410795"/>
              <a:gd name="connsiteX23" fmla="*/ 1025526 w 3078151"/>
              <a:gd name="connsiteY23" fmla="*/ 666444 h 1410795"/>
              <a:gd name="connsiteX24" fmla="*/ 869884 w 3078151"/>
              <a:gd name="connsiteY24" fmla="*/ 533237 h 1410795"/>
              <a:gd name="connsiteX25" fmla="*/ 670467 w 3078151"/>
              <a:gd name="connsiteY25" fmla="*/ 437844 h 1410795"/>
              <a:gd name="connsiteX26" fmla="*/ 495369 w 3078151"/>
              <a:gd name="connsiteY26" fmla="*/ 428116 h 1410795"/>
              <a:gd name="connsiteX27" fmla="*/ 325135 w 3078151"/>
              <a:gd name="connsiteY27" fmla="*/ 476754 h 1410795"/>
              <a:gd name="connsiteX28" fmla="*/ 119835 w 3078151"/>
              <a:gd name="connsiteY28" fmla="*/ 531275 h 1410795"/>
              <a:gd name="connsiteX29" fmla="*/ 14792 w 3078151"/>
              <a:gd name="connsiteY29" fmla="*/ 491346 h 1410795"/>
              <a:gd name="connsiteX30" fmla="*/ 8909 w 3078151"/>
              <a:gd name="connsiteY30" fmla="*/ 401836 h 1410795"/>
              <a:gd name="connsiteX31" fmla="*/ 91671 w 3078151"/>
              <a:gd name="connsiteY31" fmla="*/ 345431 h 1410795"/>
              <a:gd name="connsiteX32" fmla="*/ 271633 w 3078151"/>
              <a:gd name="connsiteY32" fmla="*/ 272473 h 1410795"/>
              <a:gd name="connsiteX33" fmla="*/ 398092 w 3078151"/>
              <a:gd name="connsiteY33" fmla="*/ 228699 h 1410795"/>
              <a:gd name="connsiteX34" fmla="*/ 364045 w 3078151"/>
              <a:gd name="connsiteY34" fmla="*/ 209244 h 1410795"/>
              <a:gd name="connsiteX35" fmla="*/ 349454 w 3078151"/>
              <a:gd name="connsiteY35" fmla="*/ 155742 h 1410795"/>
              <a:gd name="connsiteX36" fmla="*/ 407820 w 3078151"/>
              <a:gd name="connsiteY36" fmla="*/ 116831 h 1410795"/>
              <a:gd name="connsiteX37" fmla="*/ 529416 w 3078151"/>
              <a:gd name="connsiteY37" fmla="*/ 111967 h 1410795"/>
              <a:gd name="connsiteX38" fmla="*/ 616965 w 3078151"/>
              <a:gd name="connsiteY38" fmla="*/ 116831 h 1410795"/>
              <a:gd name="connsiteX39" fmla="*/ 568326 w 3078151"/>
              <a:gd name="connsiteY39" fmla="*/ 111967 h 1410795"/>
              <a:gd name="connsiteX40" fmla="*/ 597509 w 3078151"/>
              <a:gd name="connsiteY40" fmla="*/ 73056 h 1410795"/>
              <a:gd name="connsiteX41" fmla="*/ 728833 w 3078151"/>
              <a:gd name="connsiteY41" fmla="*/ 73056 h 1410795"/>
              <a:gd name="connsiteX42" fmla="*/ 845565 w 3078151"/>
              <a:gd name="connsiteY42" fmla="*/ 97376 h 1410795"/>
              <a:gd name="connsiteX43" fmla="*/ 835837 w 3078151"/>
              <a:gd name="connsiteY43" fmla="*/ 73056 h 1410795"/>
              <a:gd name="connsiteX44" fmla="*/ 806654 w 3078151"/>
              <a:gd name="connsiteY44" fmla="*/ 29282 h 1410795"/>
              <a:gd name="connsiteX45" fmla="*/ 865020 w 3078151"/>
              <a:gd name="connsiteY45" fmla="*/ 99 h 1410795"/>
              <a:gd name="connsiteX46" fmla="*/ 1001207 w 3078151"/>
              <a:gd name="connsiteY46" fmla="*/ 39010 h 1410795"/>
              <a:gd name="connsiteX47" fmla="*/ 1147122 w 3078151"/>
              <a:gd name="connsiteY47" fmla="*/ 116831 h 1410795"/>
              <a:gd name="connsiteX48" fmla="*/ 1458407 w 3078151"/>
              <a:gd name="connsiteY48" fmla="*/ 316248 h 1410795"/>
              <a:gd name="connsiteX49" fmla="*/ 1779420 w 3078151"/>
              <a:gd name="connsiteY49" fmla="*/ 501073 h 1410795"/>
              <a:gd name="connsiteX50" fmla="*/ 1939926 w 3078151"/>
              <a:gd name="connsiteY50" fmla="*/ 588622 h 1410795"/>
              <a:gd name="connsiteX51" fmla="*/ 2022611 w 3078151"/>
              <a:gd name="connsiteY51" fmla="*/ 544848 h 1410795"/>
              <a:gd name="connsiteX52" fmla="*/ 2032339 w 3078151"/>
              <a:gd name="connsiteY52" fmla="*/ 501073 h 1410795"/>
              <a:gd name="connsiteX53" fmla="*/ 2076113 w 3078151"/>
              <a:gd name="connsiteY53" fmla="*/ 491346 h 1410795"/>
              <a:gd name="connsiteX54" fmla="*/ 2178254 w 3078151"/>
              <a:gd name="connsiteY54" fmla="*/ 364886 h 1410795"/>
              <a:gd name="connsiteX55" fmla="*/ 2377671 w 3078151"/>
              <a:gd name="connsiteY55" fmla="*/ 116831 h 1410795"/>
              <a:gd name="connsiteX56" fmla="*/ 2480445 w 3078151"/>
              <a:gd name="connsiteY56" fmla="*/ 111813 h 1410795"/>
              <a:gd name="connsiteX57" fmla="*/ 2757050 w 3078151"/>
              <a:gd name="connsiteY57" fmla="*/ 301656 h 1410795"/>
              <a:gd name="connsiteX0" fmla="*/ 2757050 w 3078151"/>
              <a:gd name="connsiteY0" fmla="*/ 301656 h 1410795"/>
              <a:gd name="connsiteX1" fmla="*/ 3077907 w 3078151"/>
              <a:gd name="connsiteY1" fmla="*/ 541791 h 1410795"/>
              <a:gd name="connsiteX2" fmla="*/ 2990513 w 3078151"/>
              <a:gd name="connsiteY2" fmla="*/ 685899 h 1410795"/>
              <a:gd name="connsiteX3" fmla="*/ 2815416 w 3078151"/>
              <a:gd name="connsiteY3" fmla="*/ 885316 h 1410795"/>
              <a:gd name="connsiteX4" fmla="*/ 2710449 w 3078151"/>
              <a:gd name="connsiteY4" fmla="*/ 1010833 h 1410795"/>
              <a:gd name="connsiteX5" fmla="*/ 2572224 w 3078151"/>
              <a:gd name="connsiteY5" fmla="*/ 948546 h 1410795"/>
              <a:gd name="connsiteX6" fmla="*/ 2479811 w 3078151"/>
              <a:gd name="connsiteY6" fmla="*/ 1021503 h 1410795"/>
              <a:gd name="connsiteX7" fmla="*/ 2245483 w 3078151"/>
              <a:gd name="connsiteY7" fmla="*/ 1186873 h 1410795"/>
              <a:gd name="connsiteX8" fmla="*/ 1936869 w 3078151"/>
              <a:gd name="connsiteY8" fmla="*/ 1337806 h 1410795"/>
              <a:gd name="connsiteX9" fmla="*/ 1769692 w 3078151"/>
              <a:gd name="connsiteY9" fmla="*/ 1405746 h 1410795"/>
              <a:gd name="connsiteX10" fmla="*/ 1497318 w 3078151"/>
              <a:gd name="connsiteY10" fmla="*/ 1396018 h 1410795"/>
              <a:gd name="connsiteX11" fmla="*/ 1166577 w 3078151"/>
              <a:gd name="connsiteY11" fmla="*/ 1318197 h 1410795"/>
              <a:gd name="connsiteX12" fmla="*/ 933113 w 3078151"/>
              <a:gd name="connsiteY12" fmla="*/ 1293878 h 1410795"/>
              <a:gd name="connsiteX13" fmla="*/ 733696 w 3078151"/>
              <a:gd name="connsiteY13" fmla="*/ 1327925 h 1410795"/>
              <a:gd name="connsiteX14" fmla="*/ 558599 w 3078151"/>
              <a:gd name="connsiteY14" fmla="*/ 1327925 h 1410795"/>
              <a:gd name="connsiteX15" fmla="*/ 471837 w 3078151"/>
              <a:gd name="connsiteY15" fmla="*/ 1304548 h 1410795"/>
              <a:gd name="connsiteX16" fmla="*/ 447595 w 3078151"/>
              <a:gd name="connsiteY16" fmla="*/ 1200445 h 1410795"/>
              <a:gd name="connsiteX17" fmla="*/ 541181 w 3078151"/>
              <a:gd name="connsiteY17" fmla="*/ 1110858 h 1410795"/>
              <a:gd name="connsiteX18" fmla="*/ 642226 w 3078151"/>
              <a:gd name="connsiteY18" fmla="*/ 1055550 h 1410795"/>
              <a:gd name="connsiteX19" fmla="*/ 866040 w 3078151"/>
              <a:gd name="connsiteY19" fmla="*/ 1039940 h 1410795"/>
              <a:gd name="connsiteX20" fmla="*/ 981752 w 3078151"/>
              <a:gd name="connsiteY20" fmla="*/ 1036095 h 1410795"/>
              <a:gd name="connsiteX21" fmla="*/ 1069301 w 3078151"/>
              <a:gd name="connsiteY21" fmla="*/ 977729 h 1410795"/>
              <a:gd name="connsiteX22" fmla="*/ 1103348 w 3078151"/>
              <a:gd name="connsiteY22" fmla="*/ 817222 h 1410795"/>
              <a:gd name="connsiteX23" fmla="*/ 1025526 w 3078151"/>
              <a:gd name="connsiteY23" fmla="*/ 666444 h 1410795"/>
              <a:gd name="connsiteX24" fmla="*/ 869884 w 3078151"/>
              <a:gd name="connsiteY24" fmla="*/ 533237 h 1410795"/>
              <a:gd name="connsiteX25" fmla="*/ 670467 w 3078151"/>
              <a:gd name="connsiteY25" fmla="*/ 437844 h 1410795"/>
              <a:gd name="connsiteX26" fmla="*/ 495369 w 3078151"/>
              <a:gd name="connsiteY26" fmla="*/ 428116 h 1410795"/>
              <a:gd name="connsiteX27" fmla="*/ 325135 w 3078151"/>
              <a:gd name="connsiteY27" fmla="*/ 476754 h 1410795"/>
              <a:gd name="connsiteX28" fmla="*/ 119835 w 3078151"/>
              <a:gd name="connsiteY28" fmla="*/ 531275 h 1410795"/>
              <a:gd name="connsiteX29" fmla="*/ 14792 w 3078151"/>
              <a:gd name="connsiteY29" fmla="*/ 491346 h 1410795"/>
              <a:gd name="connsiteX30" fmla="*/ 8909 w 3078151"/>
              <a:gd name="connsiteY30" fmla="*/ 401836 h 1410795"/>
              <a:gd name="connsiteX31" fmla="*/ 91671 w 3078151"/>
              <a:gd name="connsiteY31" fmla="*/ 345431 h 1410795"/>
              <a:gd name="connsiteX32" fmla="*/ 271633 w 3078151"/>
              <a:gd name="connsiteY32" fmla="*/ 272473 h 1410795"/>
              <a:gd name="connsiteX33" fmla="*/ 398092 w 3078151"/>
              <a:gd name="connsiteY33" fmla="*/ 228699 h 1410795"/>
              <a:gd name="connsiteX34" fmla="*/ 364045 w 3078151"/>
              <a:gd name="connsiteY34" fmla="*/ 209244 h 1410795"/>
              <a:gd name="connsiteX35" fmla="*/ 349454 w 3078151"/>
              <a:gd name="connsiteY35" fmla="*/ 155742 h 1410795"/>
              <a:gd name="connsiteX36" fmla="*/ 407820 w 3078151"/>
              <a:gd name="connsiteY36" fmla="*/ 116831 h 1410795"/>
              <a:gd name="connsiteX37" fmla="*/ 529416 w 3078151"/>
              <a:gd name="connsiteY37" fmla="*/ 111967 h 1410795"/>
              <a:gd name="connsiteX38" fmla="*/ 616965 w 3078151"/>
              <a:gd name="connsiteY38" fmla="*/ 116831 h 1410795"/>
              <a:gd name="connsiteX39" fmla="*/ 568326 w 3078151"/>
              <a:gd name="connsiteY39" fmla="*/ 111967 h 1410795"/>
              <a:gd name="connsiteX40" fmla="*/ 597509 w 3078151"/>
              <a:gd name="connsiteY40" fmla="*/ 73056 h 1410795"/>
              <a:gd name="connsiteX41" fmla="*/ 728833 w 3078151"/>
              <a:gd name="connsiteY41" fmla="*/ 73056 h 1410795"/>
              <a:gd name="connsiteX42" fmla="*/ 845565 w 3078151"/>
              <a:gd name="connsiteY42" fmla="*/ 97376 h 1410795"/>
              <a:gd name="connsiteX43" fmla="*/ 835837 w 3078151"/>
              <a:gd name="connsiteY43" fmla="*/ 73056 h 1410795"/>
              <a:gd name="connsiteX44" fmla="*/ 806654 w 3078151"/>
              <a:gd name="connsiteY44" fmla="*/ 29282 h 1410795"/>
              <a:gd name="connsiteX45" fmla="*/ 865020 w 3078151"/>
              <a:gd name="connsiteY45" fmla="*/ 99 h 1410795"/>
              <a:gd name="connsiteX46" fmla="*/ 1001207 w 3078151"/>
              <a:gd name="connsiteY46" fmla="*/ 39010 h 1410795"/>
              <a:gd name="connsiteX47" fmla="*/ 1147122 w 3078151"/>
              <a:gd name="connsiteY47" fmla="*/ 116831 h 1410795"/>
              <a:gd name="connsiteX48" fmla="*/ 1458407 w 3078151"/>
              <a:gd name="connsiteY48" fmla="*/ 316248 h 1410795"/>
              <a:gd name="connsiteX49" fmla="*/ 1779420 w 3078151"/>
              <a:gd name="connsiteY49" fmla="*/ 501073 h 1410795"/>
              <a:gd name="connsiteX50" fmla="*/ 1939926 w 3078151"/>
              <a:gd name="connsiteY50" fmla="*/ 588622 h 1410795"/>
              <a:gd name="connsiteX51" fmla="*/ 2022611 w 3078151"/>
              <a:gd name="connsiteY51" fmla="*/ 544848 h 1410795"/>
              <a:gd name="connsiteX52" fmla="*/ 2076113 w 3078151"/>
              <a:gd name="connsiteY52" fmla="*/ 491346 h 1410795"/>
              <a:gd name="connsiteX53" fmla="*/ 2178254 w 3078151"/>
              <a:gd name="connsiteY53" fmla="*/ 364886 h 1410795"/>
              <a:gd name="connsiteX54" fmla="*/ 2377671 w 3078151"/>
              <a:gd name="connsiteY54" fmla="*/ 116831 h 1410795"/>
              <a:gd name="connsiteX55" fmla="*/ 2480445 w 3078151"/>
              <a:gd name="connsiteY55" fmla="*/ 111813 h 1410795"/>
              <a:gd name="connsiteX56" fmla="*/ 2757050 w 3078151"/>
              <a:gd name="connsiteY56" fmla="*/ 301656 h 1410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3078151" h="1410795">
                <a:moveTo>
                  <a:pt x="2757050" y="301656"/>
                </a:moveTo>
                <a:cubicBezTo>
                  <a:pt x="2856627" y="373319"/>
                  <a:pt x="3038997" y="477751"/>
                  <a:pt x="3077907" y="541791"/>
                </a:cubicBezTo>
                <a:cubicBezTo>
                  <a:pt x="3081983" y="614539"/>
                  <a:pt x="3034262" y="628645"/>
                  <a:pt x="2990513" y="685899"/>
                </a:cubicBezTo>
                <a:cubicBezTo>
                  <a:pt x="2946765" y="743153"/>
                  <a:pt x="2862093" y="831160"/>
                  <a:pt x="2815416" y="885316"/>
                </a:cubicBezTo>
                <a:cubicBezTo>
                  <a:pt x="2768739" y="939472"/>
                  <a:pt x="2753883" y="977072"/>
                  <a:pt x="2710449" y="1010833"/>
                </a:cubicBezTo>
                <a:cubicBezTo>
                  <a:pt x="2669917" y="1021371"/>
                  <a:pt x="2610663" y="946768"/>
                  <a:pt x="2572224" y="948546"/>
                </a:cubicBezTo>
                <a:cubicBezTo>
                  <a:pt x="2533785" y="950324"/>
                  <a:pt x="2534268" y="981782"/>
                  <a:pt x="2479811" y="1021503"/>
                </a:cubicBezTo>
                <a:cubicBezTo>
                  <a:pt x="2425354" y="1061224"/>
                  <a:pt x="2335973" y="1134156"/>
                  <a:pt x="2245483" y="1186873"/>
                </a:cubicBezTo>
                <a:cubicBezTo>
                  <a:pt x="2154993" y="1239590"/>
                  <a:pt x="2016168" y="1301327"/>
                  <a:pt x="1936869" y="1337806"/>
                </a:cubicBezTo>
                <a:cubicBezTo>
                  <a:pt x="1857571" y="1374285"/>
                  <a:pt x="1842950" y="1396044"/>
                  <a:pt x="1769692" y="1405746"/>
                </a:cubicBezTo>
                <a:cubicBezTo>
                  <a:pt x="1696434" y="1415448"/>
                  <a:pt x="1597837" y="1410610"/>
                  <a:pt x="1497318" y="1396018"/>
                </a:cubicBezTo>
                <a:cubicBezTo>
                  <a:pt x="1396799" y="1381427"/>
                  <a:pt x="1260611" y="1335220"/>
                  <a:pt x="1166577" y="1318197"/>
                </a:cubicBezTo>
                <a:cubicBezTo>
                  <a:pt x="1072543" y="1301174"/>
                  <a:pt x="1005260" y="1292257"/>
                  <a:pt x="933113" y="1293878"/>
                </a:cubicBezTo>
                <a:cubicBezTo>
                  <a:pt x="860966" y="1295499"/>
                  <a:pt x="796115" y="1322251"/>
                  <a:pt x="733696" y="1327925"/>
                </a:cubicBezTo>
                <a:cubicBezTo>
                  <a:pt x="671277" y="1333599"/>
                  <a:pt x="602242" y="1331821"/>
                  <a:pt x="558599" y="1327925"/>
                </a:cubicBezTo>
                <a:cubicBezTo>
                  <a:pt x="514956" y="1324029"/>
                  <a:pt x="490338" y="1325795"/>
                  <a:pt x="471837" y="1304548"/>
                </a:cubicBezTo>
                <a:cubicBezTo>
                  <a:pt x="453336" y="1283301"/>
                  <a:pt x="436038" y="1232727"/>
                  <a:pt x="447595" y="1200445"/>
                </a:cubicBezTo>
                <a:cubicBezTo>
                  <a:pt x="459152" y="1168163"/>
                  <a:pt x="508743" y="1135007"/>
                  <a:pt x="541181" y="1110858"/>
                </a:cubicBezTo>
                <a:cubicBezTo>
                  <a:pt x="573619" y="1086709"/>
                  <a:pt x="588083" y="1067370"/>
                  <a:pt x="642226" y="1055550"/>
                </a:cubicBezTo>
                <a:cubicBezTo>
                  <a:pt x="696369" y="1043730"/>
                  <a:pt x="809452" y="1043182"/>
                  <a:pt x="866040" y="1039940"/>
                </a:cubicBezTo>
                <a:cubicBezTo>
                  <a:pt x="922628" y="1036698"/>
                  <a:pt x="947875" y="1046464"/>
                  <a:pt x="981752" y="1036095"/>
                </a:cubicBezTo>
                <a:cubicBezTo>
                  <a:pt x="1015629" y="1025727"/>
                  <a:pt x="1049035" y="1014208"/>
                  <a:pt x="1069301" y="977729"/>
                </a:cubicBezTo>
                <a:cubicBezTo>
                  <a:pt x="1089567" y="941250"/>
                  <a:pt x="1110644" y="869103"/>
                  <a:pt x="1103348" y="817222"/>
                </a:cubicBezTo>
                <a:cubicBezTo>
                  <a:pt x="1096052" y="765341"/>
                  <a:pt x="1064437" y="713775"/>
                  <a:pt x="1025526" y="666444"/>
                </a:cubicBezTo>
                <a:cubicBezTo>
                  <a:pt x="986615" y="619113"/>
                  <a:pt x="929060" y="571337"/>
                  <a:pt x="869884" y="533237"/>
                </a:cubicBezTo>
                <a:cubicBezTo>
                  <a:pt x="810707" y="495137"/>
                  <a:pt x="732886" y="455364"/>
                  <a:pt x="670467" y="437844"/>
                </a:cubicBezTo>
                <a:cubicBezTo>
                  <a:pt x="608048" y="420324"/>
                  <a:pt x="552924" y="421631"/>
                  <a:pt x="495369" y="428116"/>
                </a:cubicBezTo>
                <a:cubicBezTo>
                  <a:pt x="437814" y="434601"/>
                  <a:pt x="387724" y="459561"/>
                  <a:pt x="325135" y="476754"/>
                </a:cubicBezTo>
                <a:cubicBezTo>
                  <a:pt x="262546" y="493947"/>
                  <a:pt x="171559" y="528843"/>
                  <a:pt x="119835" y="531275"/>
                </a:cubicBezTo>
                <a:cubicBezTo>
                  <a:pt x="68111" y="533707"/>
                  <a:pt x="33280" y="512919"/>
                  <a:pt x="14792" y="491346"/>
                </a:cubicBezTo>
                <a:cubicBezTo>
                  <a:pt x="-3696" y="469773"/>
                  <a:pt x="-3904" y="426155"/>
                  <a:pt x="8909" y="401836"/>
                </a:cubicBezTo>
                <a:cubicBezTo>
                  <a:pt x="21722" y="377517"/>
                  <a:pt x="47884" y="366991"/>
                  <a:pt x="91671" y="345431"/>
                </a:cubicBezTo>
                <a:cubicBezTo>
                  <a:pt x="135458" y="323871"/>
                  <a:pt x="220563" y="291928"/>
                  <a:pt x="271633" y="272473"/>
                </a:cubicBezTo>
                <a:cubicBezTo>
                  <a:pt x="322703" y="253018"/>
                  <a:pt x="382690" y="239237"/>
                  <a:pt x="398092" y="228699"/>
                </a:cubicBezTo>
                <a:cubicBezTo>
                  <a:pt x="413494" y="218161"/>
                  <a:pt x="372151" y="221403"/>
                  <a:pt x="364045" y="209244"/>
                </a:cubicBezTo>
                <a:cubicBezTo>
                  <a:pt x="355939" y="197085"/>
                  <a:pt x="342158" y="171144"/>
                  <a:pt x="349454" y="155742"/>
                </a:cubicBezTo>
                <a:cubicBezTo>
                  <a:pt x="356750" y="140340"/>
                  <a:pt x="377826" y="124127"/>
                  <a:pt x="407820" y="116831"/>
                </a:cubicBezTo>
                <a:cubicBezTo>
                  <a:pt x="437814" y="109535"/>
                  <a:pt x="494559" y="111967"/>
                  <a:pt x="529416" y="111967"/>
                </a:cubicBezTo>
                <a:cubicBezTo>
                  <a:pt x="564273" y="111967"/>
                  <a:pt x="610480" y="116831"/>
                  <a:pt x="616965" y="116831"/>
                </a:cubicBezTo>
                <a:cubicBezTo>
                  <a:pt x="623450" y="116831"/>
                  <a:pt x="571569" y="119263"/>
                  <a:pt x="568326" y="111967"/>
                </a:cubicBezTo>
                <a:cubicBezTo>
                  <a:pt x="565083" y="104671"/>
                  <a:pt x="570758" y="79541"/>
                  <a:pt x="597509" y="73056"/>
                </a:cubicBezTo>
                <a:cubicBezTo>
                  <a:pt x="624260" y="66571"/>
                  <a:pt x="687490" y="69003"/>
                  <a:pt x="728833" y="73056"/>
                </a:cubicBezTo>
                <a:cubicBezTo>
                  <a:pt x="770176" y="77109"/>
                  <a:pt x="827731" y="97376"/>
                  <a:pt x="845565" y="97376"/>
                </a:cubicBezTo>
                <a:cubicBezTo>
                  <a:pt x="863399" y="97376"/>
                  <a:pt x="842322" y="84405"/>
                  <a:pt x="835837" y="73056"/>
                </a:cubicBezTo>
                <a:cubicBezTo>
                  <a:pt x="829352" y="61707"/>
                  <a:pt x="801790" y="41441"/>
                  <a:pt x="806654" y="29282"/>
                </a:cubicBezTo>
                <a:cubicBezTo>
                  <a:pt x="811518" y="17122"/>
                  <a:pt x="832595" y="-1522"/>
                  <a:pt x="865020" y="99"/>
                </a:cubicBezTo>
                <a:cubicBezTo>
                  <a:pt x="897445" y="1720"/>
                  <a:pt x="954190" y="19555"/>
                  <a:pt x="1001207" y="39010"/>
                </a:cubicBezTo>
                <a:cubicBezTo>
                  <a:pt x="1048224" y="58465"/>
                  <a:pt x="1070922" y="70625"/>
                  <a:pt x="1147122" y="116831"/>
                </a:cubicBezTo>
                <a:cubicBezTo>
                  <a:pt x="1223322" y="163037"/>
                  <a:pt x="1353024" y="252208"/>
                  <a:pt x="1458407" y="316248"/>
                </a:cubicBezTo>
                <a:cubicBezTo>
                  <a:pt x="1563790" y="380288"/>
                  <a:pt x="1699167" y="455677"/>
                  <a:pt x="1779420" y="501073"/>
                </a:cubicBezTo>
                <a:cubicBezTo>
                  <a:pt x="1859673" y="546469"/>
                  <a:pt x="1899394" y="581326"/>
                  <a:pt x="1939926" y="588622"/>
                </a:cubicBezTo>
                <a:cubicBezTo>
                  <a:pt x="1980458" y="595918"/>
                  <a:pt x="1999913" y="561061"/>
                  <a:pt x="2022611" y="544848"/>
                </a:cubicBezTo>
                <a:cubicBezTo>
                  <a:pt x="2045309" y="528635"/>
                  <a:pt x="2050173" y="521340"/>
                  <a:pt x="2076113" y="491346"/>
                </a:cubicBezTo>
                <a:cubicBezTo>
                  <a:pt x="2100432" y="468648"/>
                  <a:pt x="2178254" y="364886"/>
                  <a:pt x="2178254" y="364886"/>
                </a:cubicBezTo>
                <a:cubicBezTo>
                  <a:pt x="2228514" y="302467"/>
                  <a:pt x="2337950" y="163848"/>
                  <a:pt x="2377671" y="116831"/>
                </a:cubicBezTo>
                <a:cubicBezTo>
                  <a:pt x="2414489" y="93037"/>
                  <a:pt x="2438686" y="90189"/>
                  <a:pt x="2480445" y="111813"/>
                </a:cubicBezTo>
                <a:cubicBezTo>
                  <a:pt x="2522204" y="133437"/>
                  <a:pt x="2657473" y="229993"/>
                  <a:pt x="2757050" y="30165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353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895"/>
    </mc:Choice>
    <mc:Fallback xmlns="">
      <p:transition spd="slow" advClick="0" advTm="38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50"/>
                            </p:stCondLst>
                            <p:childTnLst>
                              <p:par>
                                <p:cTn id="23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28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42" presetClass="pat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-2.91667E-6 0.00209 " pathEditMode="relative" rAng="0" ptsTypes="AA">
                                      <p:cBhvr>
                                        <p:cTn id="30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21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21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3" presetClass="exit" presetSubtype="32" fill="hold" nodeType="withEffect">
                                  <p:stCondLst>
                                    <p:cond delay="2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0" presetClass="path" presetSubtype="0" fill="hold" nodeType="withEffect">
                                  <p:stCondLst>
                                    <p:cond delay="2150"/>
                                  </p:stCondLst>
                                  <p:childTnLst>
                                    <p:animMotion origin="layout" path="M 0.00209 0.00255 L -0.03177 0.02014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3" y="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27" grpId="0" animBg="1"/>
      <p:bldP spid="27" grpId="1" animBg="1"/>
      <p:bldP spid="27" grpId="2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2624</TotalTime>
  <Words>217</Words>
  <Application>Microsoft Office PowerPoint</Application>
  <PresentationFormat>自定义</PresentationFormat>
  <Paragraphs>100</Paragraphs>
  <Slides>27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iwenping</dc:creator>
  <cp:lastModifiedBy>lizhehaike</cp:lastModifiedBy>
  <cp:revision>180</cp:revision>
  <dcterms:created xsi:type="dcterms:W3CDTF">2013-03-10T11:42:19Z</dcterms:created>
  <dcterms:modified xsi:type="dcterms:W3CDTF">2013-10-11T07:40:05Z</dcterms:modified>
</cp:coreProperties>
</file>