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6" r:id="rId4"/>
    <p:sldId id="259" r:id="rId5"/>
    <p:sldId id="260" r:id="rId6"/>
    <p:sldId id="261" r:id="rId7"/>
    <p:sldId id="263" r:id="rId8"/>
    <p:sldId id="264" r:id="rId9"/>
    <p:sldId id="267" r:id="rId10"/>
    <p:sldId id="265" r:id="rId11"/>
    <p:sldId id="266" r:id="rId12"/>
    <p:sldId id="269" r:id="rId13"/>
    <p:sldId id="271" r:id="rId14"/>
    <p:sldId id="268" r:id="rId15"/>
    <p:sldId id="273" r:id="rId16"/>
    <p:sldId id="272" r:id="rId17"/>
    <p:sldId id="275" r:id="rId18"/>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09BB0"/>
    <a:srgbClr val="F08300"/>
    <a:srgbClr val="E68900"/>
    <a:srgbClr val="FF9900"/>
    <a:srgbClr val="B4AA7A"/>
    <a:srgbClr val="57A3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92" y="84"/>
      </p:cViewPr>
      <p:guideLst>
        <p:guide orient="horz" pos="2160"/>
        <p:guide pos="2880"/>
      </p:guideLst>
    </p:cSldViewPr>
  </p:slideViewPr>
  <p:notesTextViewPr>
    <p:cViewPr>
      <p:scale>
        <a:sx n="1" d="1"/>
        <a:sy n="1" d="1"/>
      </p:scale>
      <p:origin x="0" y="0"/>
    </p:cViewPr>
  </p:notesTextViewPr>
  <p:sorterViewPr>
    <p:cViewPr>
      <p:scale>
        <a:sx n="60" d="100"/>
        <a:sy n="60" d="100"/>
      </p:scale>
      <p:origin x="0" y="0"/>
    </p:cViewPr>
  </p:sorterViewPr>
  <p:gridSpacing cx="69848" cy="6984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A9F41C4-F9CF-44AB-B49F-67E472FEA39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38886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71FF787-02A2-47FA-A3FF-D3A354D7038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999593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2674230-AB28-4DB4-9434-35E72A07834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930962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6474858-E0A0-4F64-B808-82E668A5B18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851962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77C9EB0-3702-49EB-88AE-E3AB8E018A0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487557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C014C8F2-4EAA-41FC-AE5A-C3EC7E18ED1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78560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24F0F561-49F0-48EC-8C4F-95A68EF942B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343816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960FA6F3-9343-4D5D-8A62-B0CD008BD72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73206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B47D2874-0307-493F-99AB-3D9F86BDEA2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771222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66DD807F-311F-4ADF-83FD-0B9C21D2D2B9}"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983966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F5BAE71-1979-4608-AF74-7484A1BDF783}" type="datetime1">
              <a:rPr lang="zh-CN" altLang="en-US"/>
              <a:pPr/>
              <a:t>2015/5/8</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71DE7031-251D-4863-A209-812EE2A92F9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945307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shadeToTitle="1">
        <a:gradFill rotWithShape="1">
          <a:gsLst>
            <a:gs pos="0">
              <a:srgbClr val="F2F2F2"/>
            </a:gs>
            <a:gs pos="89999">
              <a:srgbClr val="D8D8D8"/>
            </a:gs>
            <a:gs pos="100000">
              <a:srgbClr val="D8D8D8"/>
            </a:gs>
          </a:gsLst>
          <a:path path="shape">
            <a:fillToRect l="50000" t="50000" r="50000" b="50000"/>
          </a:path>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AF5BAE71-1979-4608-AF74-7484A1BDF783}" type="datetime1">
              <a:rPr lang="zh-CN" altLang="en-US"/>
              <a:pPr/>
              <a:t>2015/5/8</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215FCDB-30C4-4D89-8202-8A13042625C2}"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ctr" rtl="0" fontAlgn="base">
        <a:spcBef>
          <a:spcPct val="0"/>
        </a:spcBef>
        <a:spcAft>
          <a:spcPct val="0"/>
        </a:spcAft>
        <a:defRPr sz="4400">
          <a:solidFill>
            <a:schemeClr val="tx1"/>
          </a:solidFill>
          <a:latin typeface="+mj-lt"/>
          <a:ea typeface="+mj-ea"/>
          <a:cs typeface="+mj-cs"/>
          <a:sym typeface="Calibri" pitchFamily="34" charset="0"/>
        </a:defRPr>
      </a:lvl1pPr>
      <a:lvl2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fontAlgn="base">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fontAlgn="base">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fontAlgn="base">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0"/>
            <a:ext cx="9220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椭圆形标注 3"/>
          <p:cNvSpPr>
            <a:spLocks noChangeArrowheads="1"/>
          </p:cNvSpPr>
          <p:nvPr/>
        </p:nvSpPr>
        <p:spPr bwMode="auto">
          <a:xfrm>
            <a:off x="5070475" y="3429000"/>
            <a:ext cx="2825750" cy="2736850"/>
          </a:xfrm>
          <a:prstGeom prst="wedgeEllipseCallout">
            <a:avLst>
              <a:gd name="adj1" fmla="val -56157"/>
              <a:gd name="adj2" fmla="val -24903"/>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6" name="椭圆形标注 6"/>
          <p:cNvSpPr>
            <a:spLocks noChangeArrowheads="1"/>
          </p:cNvSpPr>
          <p:nvPr/>
        </p:nvSpPr>
        <p:spPr bwMode="auto">
          <a:xfrm>
            <a:off x="6443663" y="4149725"/>
            <a:ext cx="2305050" cy="2232025"/>
          </a:xfrm>
          <a:prstGeom prst="wedgeEllipseCallout">
            <a:avLst>
              <a:gd name="adj1" fmla="val 56671"/>
              <a:gd name="adj2" fmla="val -39273"/>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7" name="直角三角形 4"/>
          <p:cNvSpPr>
            <a:spLocks noChangeArrowheads="1"/>
          </p:cNvSpPr>
          <p:nvPr/>
        </p:nvSpPr>
        <p:spPr bwMode="auto">
          <a:xfrm>
            <a:off x="-104775" y="4797425"/>
            <a:ext cx="3957638" cy="2060575"/>
          </a:xfrm>
          <a:prstGeom prst="rtTriangle">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8" name="TextBox 5"/>
          <p:cNvSpPr>
            <a:spLocks noChangeArrowheads="1"/>
          </p:cNvSpPr>
          <p:nvPr/>
        </p:nvSpPr>
        <p:spPr bwMode="auto">
          <a:xfrm>
            <a:off x="5651500" y="4940300"/>
            <a:ext cx="27495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000">
                <a:solidFill>
                  <a:schemeClr val="bg1"/>
                </a:solidFill>
                <a:latin typeface="Arial Black" pitchFamily="34" charset="0"/>
                <a:ea typeface="微软雅黑" pitchFamily="34" charset="-122"/>
                <a:sym typeface="Arial Black" pitchFamily="34" charset="0"/>
              </a:rPr>
              <a:t>29</a:t>
            </a:r>
            <a:r>
              <a:rPr lang="zh-CN" altLang="en-US" sz="4000">
                <a:solidFill>
                  <a:schemeClr val="bg1"/>
                </a:solidFill>
                <a:latin typeface="微软雅黑" pitchFamily="34" charset="-122"/>
                <a:ea typeface="微软雅黑" pitchFamily="34" charset="-122"/>
                <a:sym typeface="微软雅黑" pitchFamily="34" charset="-122"/>
              </a:rPr>
              <a:t>座城堡</a:t>
            </a:r>
          </a:p>
        </p:txBody>
      </p:sp>
      <p:sp>
        <p:nvSpPr>
          <p:cNvPr id="3079" name="TextBox 9"/>
          <p:cNvSpPr>
            <a:spLocks noChangeArrowheads="1"/>
          </p:cNvSpPr>
          <p:nvPr/>
        </p:nvSpPr>
        <p:spPr bwMode="auto">
          <a:xfrm>
            <a:off x="5219700" y="3644900"/>
            <a:ext cx="22367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4000">
                <a:solidFill>
                  <a:schemeClr val="bg1"/>
                </a:solidFill>
                <a:latin typeface="微软雅黑" pitchFamily="34" charset="-122"/>
                <a:ea typeface="微软雅黑" pitchFamily="34" charset="-122"/>
                <a:sym typeface="微软雅黑" pitchFamily="34" charset="-122"/>
              </a:rPr>
              <a:t>世界上</a:t>
            </a:r>
            <a:endParaRPr lang="en-US" sz="4000">
              <a:solidFill>
                <a:schemeClr val="bg1"/>
              </a:solidFill>
              <a:latin typeface="微软雅黑" pitchFamily="34" charset="-122"/>
              <a:ea typeface="微软雅黑" pitchFamily="34" charset="-122"/>
              <a:sym typeface="微软雅黑" pitchFamily="34" charset="-122"/>
            </a:endParaRPr>
          </a:p>
          <a:p>
            <a:pPr algn="r"/>
            <a:r>
              <a:rPr lang="zh-CN" altLang="en-US" sz="4000">
                <a:solidFill>
                  <a:schemeClr val="bg1"/>
                </a:solidFill>
                <a:latin typeface="微软雅黑" pitchFamily="34" charset="-122"/>
                <a:ea typeface="微软雅黑" pitchFamily="34" charset="-122"/>
                <a:sym typeface="微软雅黑" pitchFamily="34" charset="-122"/>
              </a:rPr>
              <a:t>最壮美的</a:t>
            </a:r>
            <a:endParaRPr lang="en-US" sz="4000">
              <a:solidFill>
                <a:schemeClr val="bg1"/>
              </a:solidFill>
              <a:latin typeface="微软雅黑" pitchFamily="34" charset="-122"/>
              <a:ea typeface="微软雅黑" pitchFamily="34" charset="-122"/>
              <a:sym typeface="微软雅黑" pitchFamily="34" charset="-122"/>
            </a:endParaRPr>
          </a:p>
        </p:txBody>
      </p:sp>
      <p:sp>
        <p:nvSpPr>
          <p:cNvPr id="3080" name="椭圆 7"/>
          <p:cNvSpPr>
            <a:spLocks noChangeArrowheads="1"/>
          </p:cNvSpPr>
          <p:nvPr/>
        </p:nvSpPr>
        <p:spPr bwMode="auto">
          <a:xfrm>
            <a:off x="6588125" y="4257675"/>
            <a:ext cx="2016125" cy="2016125"/>
          </a:xfrm>
          <a:prstGeom prst="ellipse">
            <a:avLst/>
          </a:prstGeom>
          <a:noFill/>
          <a:ln w="25400" cap="flat" cmpd="sng">
            <a:solidFill>
              <a:srgbClr val="C5D8F1"/>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81" name="椭圆 11"/>
          <p:cNvSpPr>
            <a:spLocks noChangeArrowheads="1"/>
          </p:cNvSpPr>
          <p:nvPr/>
        </p:nvSpPr>
        <p:spPr bwMode="auto">
          <a:xfrm>
            <a:off x="125413" y="2997200"/>
            <a:ext cx="3759200" cy="3759200"/>
          </a:xfrm>
          <a:prstGeom prst="ellipse">
            <a:avLst/>
          </a:prstGeom>
          <a:noFill/>
          <a:ln w="25400" cap="flat" cmpd="sng">
            <a:solidFill>
              <a:srgbClr val="C5D8F1"/>
            </a:solidFill>
            <a:prstDash val="sysDot"/>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82" name="椭圆 12"/>
          <p:cNvSpPr>
            <a:spLocks noChangeArrowheads="1"/>
          </p:cNvSpPr>
          <p:nvPr/>
        </p:nvSpPr>
        <p:spPr bwMode="auto">
          <a:xfrm>
            <a:off x="1692275" y="3392488"/>
            <a:ext cx="1476375" cy="1476375"/>
          </a:xfrm>
          <a:prstGeom prst="ellipse">
            <a:avLst/>
          </a:prstGeom>
          <a:noFill/>
          <a:ln w="25400" cap="flat" cmpd="sng">
            <a:solidFill>
              <a:srgbClr val="C5D8F1"/>
            </a:solidFill>
            <a:prstDash val="sysDot"/>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0" y="3219456"/>
            <a:ext cx="3892570" cy="3638544"/>
          </a:xfrm>
          <a:prstGeom prst="rect">
            <a:avLst/>
          </a:prstGeom>
          <a:solidFill>
            <a:srgbClr val="709BB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267" name="Text Box 3"/>
          <p:cNvSpPr txBox="1">
            <a:spLocks noChangeArrowheads="1"/>
          </p:cNvSpPr>
          <p:nvPr/>
        </p:nvSpPr>
        <p:spPr bwMode="auto">
          <a:xfrm>
            <a:off x="716731" y="635080"/>
            <a:ext cx="254178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a:solidFill>
                  <a:schemeClr val="tx2">
                    <a:lumMod val="75000"/>
                  </a:schemeClr>
                </a:solidFill>
                <a:latin typeface="微软雅黑" pitchFamily="34" charset="-122"/>
                <a:ea typeface="微软雅黑" pitchFamily="34" charset="-122"/>
              </a:rPr>
              <a:t>　　大阪城是日本最著名的城堡之一。从外看大阪城有</a:t>
            </a:r>
            <a:r>
              <a:rPr lang="zh-CN" altLang="zh-CN" sz="1400" dirty="0">
                <a:solidFill>
                  <a:schemeClr val="tx2">
                    <a:lumMod val="75000"/>
                  </a:schemeClr>
                </a:solidFill>
                <a:latin typeface="微软雅黑" pitchFamily="34" charset="-122"/>
                <a:ea typeface="微软雅黑" pitchFamily="34" charset="-122"/>
              </a:rPr>
              <a:t>5</a:t>
            </a:r>
            <a:r>
              <a:rPr lang="zh-CN" sz="1400" dirty="0">
                <a:solidFill>
                  <a:schemeClr val="tx2">
                    <a:lumMod val="75000"/>
                  </a:schemeClr>
                </a:solidFill>
                <a:latin typeface="微软雅黑" pitchFamily="34" charset="-122"/>
                <a:ea typeface="微软雅黑" pitchFamily="34" charset="-122"/>
              </a:rPr>
              <a:t>层，但是它的内部实际是</a:t>
            </a:r>
            <a:r>
              <a:rPr lang="zh-CN" altLang="zh-CN" sz="1400" dirty="0">
                <a:solidFill>
                  <a:schemeClr val="tx2">
                    <a:lumMod val="75000"/>
                  </a:schemeClr>
                </a:solidFill>
                <a:latin typeface="微软雅黑" pitchFamily="34" charset="-122"/>
                <a:ea typeface="微软雅黑" pitchFamily="34" charset="-122"/>
              </a:rPr>
              <a:t>8</a:t>
            </a:r>
            <a:r>
              <a:rPr lang="zh-CN" sz="1400" dirty="0">
                <a:solidFill>
                  <a:schemeClr val="tx2">
                    <a:lumMod val="75000"/>
                  </a:schemeClr>
                </a:solidFill>
                <a:latin typeface="微软雅黑" pitchFamily="34" charset="-122"/>
                <a:ea typeface="微软雅黑" pitchFamily="34" charset="-122"/>
              </a:rPr>
              <a:t>层。大阪城于</a:t>
            </a:r>
            <a:r>
              <a:rPr lang="zh-CN" altLang="zh-CN" sz="1400" dirty="0">
                <a:solidFill>
                  <a:schemeClr val="tx2">
                    <a:lumMod val="75000"/>
                  </a:schemeClr>
                </a:solidFill>
                <a:latin typeface="微软雅黑" pitchFamily="34" charset="-122"/>
                <a:ea typeface="微软雅黑" pitchFamily="34" charset="-122"/>
              </a:rPr>
              <a:t>16</a:t>
            </a:r>
            <a:r>
              <a:rPr lang="zh-CN" sz="1400" dirty="0">
                <a:solidFill>
                  <a:schemeClr val="tx2">
                    <a:lumMod val="75000"/>
                  </a:schemeClr>
                </a:solidFill>
                <a:latin typeface="微软雅黑" pitchFamily="34" charset="-122"/>
                <a:ea typeface="微软雅黑" pitchFamily="34" charset="-122"/>
              </a:rPr>
              <a:t>世纪建成，整座城堡建在很高的石头砌成的基座上，以便抵御入侵者。</a:t>
            </a:r>
          </a:p>
        </p:txBody>
      </p:sp>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2570" y="3079760"/>
            <a:ext cx="5238750" cy="375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 Box 5"/>
          <p:cNvSpPr txBox="1">
            <a:spLocks noChangeArrowheads="1"/>
          </p:cNvSpPr>
          <p:nvPr/>
        </p:nvSpPr>
        <p:spPr bwMode="auto">
          <a:xfrm>
            <a:off x="730360" y="4476720"/>
            <a:ext cx="254178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smtClean="0">
                <a:solidFill>
                  <a:schemeClr val="bg1">
                    <a:lumMod val="85000"/>
                  </a:schemeClr>
                </a:solidFill>
                <a:latin typeface="微软雅黑" pitchFamily="34" charset="-122"/>
                <a:ea typeface="微软雅黑" pitchFamily="34" charset="-122"/>
              </a:rPr>
              <a:t>这</a:t>
            </a:r>
            <a:r>
              <a:rPr lang="zh-CN" sz="1400" dirty="0">
                <a:solidFill>
                  <a:schemeClr val="bg1">
                    <a:lumMod val="85000"/>
                  </a:schemeClr>
                </a:solidFill>
                <a:latin typeface="微软雅黑" pitchFamily="34" charset="-122"/>
                <a:ea typeface="微软雅黑" pitchFamily="34" charset="-122"/>
              </a:rPr>
              <a:t>座宫殿以莫里茨</a:t>
            </a:r>
            <a:r>
              <a:rPr lang="zh-CN" altLang="zh-CN" sz="1400" dirty="0">
                <a:solidFill>
                  <a:schemeClr val="bg1">
                    <a:lumMod val="85000"/>
                  </a:schemeClr>
                </a:solidFill>
                <a:latin typeface="微软雅黑" pitchFamily="34" charset="-122"/>
                <a:ea typeface="微软雅黑" pitchFamily="34" charset="-122"/>
              </a:rPr>
              <a:t>·</a:t>
            </a:r>
            <a:r>
              <a:rPr lang="zh-CN" sz="1400" dirty="0">
                <a:solidFill>
                  <a:schemeClr val="bg1">
                    <a:lumMod val="85000"/>
                  </a:schemeClr>
                </a:solidFill>
                <a:latin typeface="微软雅黑" pitchFamily="34" charset="-122"/>
                <a:ea typeface="微软雅黑" pitchFamily="34" charset="-122"/>
              </a:rPr>
              <a:t>萨克森公爵（</a:t>
            </a:r>
            <a:r>
              <a:rPr lang="zh-CN" altLang="zh-CN" sz="1400" dirty="0">
                <a:solidFill>
                  <a:schemeClr val="bg1">
                    <a:lumMod val="85000"/>
                  </a:schemeClr>
                </a:solidFill>
                <a:latin typeface="微软雅黑" pitchFamily="34" charset="-122"/>
                <a:ea typeface="微软雅黑" pitchFamily="34" charset="-122"/>
              </a:rPr>
              <a:t>Duke Mortiz of Saxony</a:t>
            </a:r>
            <a:r>
              <a:rPr lang="zh-CN" sz="1400" dirty="0">
                <a:solidFill>
                  <a:schemeClr val="bg1">
                    <a:lumMod val="85000"/>
                  </a:schemeClr>
                </a:solidFill>
                <a:latin typeface="微软雅黑" pitchFamily="34" charset="-122"/>
                <a:ea typeface="微软雅黑" pitchFamily="34" charset="-122"/>
              </a:rPr>
              <a:t>）的名字命名。它位于一片人工土地上，周围是用来狩猎的树林。</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50" y="-1"/>
            <a:ext cx="5238750" cy="3219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p:cNvSpPr/>
          <p:nvPr/>
        </p:nvSpPr>
        <p:spPr bwMode="auto">
          <a:xfrm>
            <a:off x="1149448" y="2381280"/>
            <a:ext cx="1676352" cy="1676352"/>
          </a:xfrm>
          <a:prstGeom prst="ellipse">
            <a:avLst/>
          </a:prstGeom>
          <a:solidFill>
            <a:srgbClr val="709BB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 name="饼形 2"/>
          <p:cNvSpPr/>
          <p:nvPr/>
        </p:nvSpPr>
        <p:spPr bwMode="auto">
          <a:xfrm>
            <a:off x="1149448" y="2381280"/>
            <a:ext cx="1676352" cy="1676352"/>
          </a:xfrm>
          <a:prstGeom prst="pie">
            <a:avLst>
              <a:gd name="adj1" fmla="val 0"/>
              <a:gd name="adj2" fmla="val 10896986"/>
            </a:avLst>
          </a:prstGeom>
          <a:solidFill>
            <a:srgbClr val="F083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 Box 3"/>
          <p:cNvSpPr txBox="1">
            <a:spLocks noChangeArrowheads="1"/>
          </p:cNvSpPr>
          <p:nvPr/>
        </p:nvSpPr>
        <p:spPr bwMode="auto">
          <a:xfrm>
            <a:off x="1373708" y="2534044"/>
            <a:ext cx="12284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dirty="0">
                <a:solidFill>
                  <a:schemeClr val="bg1"/>
                </a:solidFill>
                <a:latin typeface="微软雅黑" pitchFamily="34" charset="-122"/>
                <a:ea typeface="微软雅黑" pitchFamily="34" charset="-122"/>
              </a:rPr>
              <a:t>日</a:t>
            </a:r>
            <a:r>
              <a:rPr lang="zh-CN" dirty="0" smtClean="0">
                <a:solidFill>
                  <a:schemeClr val="bg1"/>
                </a:solidFill>
                <a:latin typeface="微软雅黑" pitchFamily="34" charset="-122"/>
                <a:ea typeface="微软雅黑" pitchFamily="34" charset="-122"/>
              </a:rPr>
              <a:t>本</a:t>
            </a:r>
            <a:endParaRPr lang="en-US" altLang="zh-CN" dirty="0" smtClean="0">
              <a:solidFill>
                <a:schemeClr val="bg1"/>
              </a:solidFill>
              <a:latin typeface="微软雅黑" pitchFamily="34" charset="-122"/>
              <a:ea typeface="微软雅黑" pitchFamily="34" charset="-122"/>
            </a:endParaRPr>
          </a:p>
          <a:p>
            <a:pPr algn="ctr"/>
            <a:r>
              <a:rPr lang="zh-CN" dirty="0" smtClean="0">
                <a:solidFill>
                  <a:schemeClr val="bg1"/>
                </a:solidFill>
                <a:latin typeface="微软雅黑" pitchFamily="34" charset="-122"/>
                <a:ea typeface="微软雅黑" pitchFamily="34" charset="-122"/>
              </a:rPr>
              <a:t>大</a:t>
            </a:r>
            <a:r>
              <a:rPr lang="zh-CN" dirty="0">
                <a:solidFill>
                  <a:schemeClr val="bg1"/>
                </a:solidFill>
                <a:latin typeface="微软雅黑" pitchFamily="34" charset="-122"/>
                <a:ea typeface="微软雅黑" pitchFamily="34" charset="-122"/>
              </a:rPr>
              <a:t>阪</a:t>
            </a:r>
            <a:r>
              <a:rPr lang="zh-CN" dirty="0" smtClean="0">
                <a:solidFill>
                  <a:schemeClr val="bg1"/>
                </a:solidFill>
                <a:latin typeface="微软雅黑" pitchFamily="34" charset="-122"/>
                <a:ea typeface="微软雅黑" pitchFamily="34" charset="-122"/>
              </a:rPr>
              <a:t>城</a:t>
            </a:r>
            <a:endParaRPr lang="zh-CN" dirty="0">
              <a:solidFill>
                <a:schemeClr val="bg1"/>
              </a:solidFill>
              <a:latin typeface="微软雅黑" pitchFamily="34" charset="-122"/>
              <a:ea typeface="微软雅黑" pitchFamily="34" charset="-122"/>
            </a:endParaRPr>
          </a:p>
        </p:txBody>
      </p:sp>
      <p:sp>
        <p:nvSpPr>
          <p:cNvPr id="8" name="Text Box 5"/>
          <p:cNvSpPr txBox="1">
            <a:spLocks noChangeArrowheads="1"/>
          </p:cNvSpPr>
          <p:nvPr/>
        </p:nvSpPr>
        <p:spPr bwMode="auto">
          <a:xfrm>
            <a:off x="1219296" y="3219456"/>
            <a:ext cx="15584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dirty="0" smtClean="0">
                <a:solidFill>
                  <a:schemeClr val="bg1"/>
                </a:solidFill>
                <a:latin typeface="微软雅黑" pitchFamily="34" charset="-122"/>
                <a:ea typeface="微软雅黑" pitchFamily="34" charset="-122"/>
              </a:rPr>
              <a:t>莫</a:t>
            </a:r>
            <a:r>
              <a:rPr lang="zh-CN" dirty="0">
                <a:solidFill>
                  <a:schemeClr val="bg1"/>
                </a:solidFill>
                <a:latin typeface="微软雅黑" pitchFamily="34" charset="-122"/>
                <a:ea typeface="微软雅黑" pitchFamily="34" charset="-122"/>
              </a:rPr>
              <a:t>里茨城</a:t>
            </a:r>
            <a:r>
              <a:rPr lang="zh-CN" dirty="0" smtClean="0">
                <a:solidFill>
                  <a:schemeClr val="bg1"/>
                </a:solidFill>
                <a:latin typeface="微软雅黑" pitchFamily="34" charset="-122"/>
                <a:ea typeface="微软雅黑" pitchFamily="34" charset="-122"/>
              </a:rPr>
              <a:t>堡</a:t>
            </a:r>
            <a:endParaRPr lang="en-US" altLang="zh-CN" dirty="0" smtClean="0">
              <a:solidFill>
                <a:schemeClr val="bg1"/>
              </a:solidFill>
              <a:latin typeface="微软雅黑" pitchFamily="34" charset="-122"/>
              <a:ea typeface="微软雅黑" pitchFamily="34" charset="-122"/>
            </a:endParaRPr>
          </a:p>
          <a:p>
            <a:pPr algn="ctr"/>
            <a:r>
              <a:rPr lang="zh-CN" altLang="zh-CN" dirty="0" smtClean="0">
                <a:solidFill>
                  <a:schemeClr val="bg1"/>
                </a:solidFill>
                <a:latin typeface="微软雅黑" pitchFamily="34" charset="-122"/>
                <a:ea typeface="微软雅黑" pitchFamily="34" charset="-122"/>
              </a:rPr>
              <a:t>德</a:t>
            </a:r>
            <a:r>
              <a:rPr lang="zh-CN" altLang="zh-CN" dirty="0">
                <a:solidFill>
                  <a:schemeClr val="bg1"/>
                </a:solidFill>
                <a:latin typeface="微软雅黑" pitchFamily="34" charset="-122"/>
                <a:ea typeface="微软雅黑" pitchFamily="34" charset="-122"/>
              </a:rPr>
              <a:t>国</a:t>
            </a:r>
            <a:endParaRPr lang="zh-CN"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5574" y="3628085"/>
            <a:ext cx="4857280" cy="322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720" y="0"/>
            <a:ext cx="4857279" cy="3638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3"/>
          <p:cNvSpPr>
            <a:spLocks noChangeArrowheads="1"/>
          </p:cNvSpPr>
          <p:nvPr/>
        </p:nvSpPr>
        <p:spPr bwMode="auto">
          <a:xfrm rot="5400000">
            <a:off x="-1040545" y="967649"/>
            <a:ext cx="6892926" cy="4887774"/>
          </a:xfrm>
          <a:custGeom>
            <a:avLst/>
            <a:gdLst>
              <a:gd name="T0" fmla="*/ 0 w 9144000"/>
              <a:gd name="T1" fmla="*/ 0 h 3326135"/>
              <a:gd name="T2" fmla="*/ 9125056 w 9144000"/>
              <a:gd name="T3" fmla="*/ 446701 h 3326135"/>
              <a:gd name="T4" fmla="*/ 9144000 w 9144000"/>
              <a:gd name="T5" fmla="*/ 3326135 h 3326135"/>
              <a:gd name="T6" fmla="*/ 0 w 9144000"/>
              <a:gd name="T7" fmla="*/ 3326135 h 3326135"/>
              <a:gd name="T8" fmla="*/ 0 w 9144000"/>
              <a:gd name="T9" fmla="*/ 0 h 3326135"/>
              <a:gd name="T10" fmla="*/ 0 60000 65536"/>
              <a:gd name="T11" fmla="*/ 0 60000 65536"/>
              <a:gd name="T12" fmla="*/ 0 60000 65536"/>
              <a:gd name="T13" fmla="*/ 0 60000 65536"/>
              <a:gd name="T14" fmla="*/ 0 60000 65536"/>
              <a:gd name="T15" fmla="*/ 0 w 9144000"/>
              <a:gd name="T16" fmla="*/ 0 h 3326135"/>
              <a:gd name="T17" fmla="*/ 9144000 w 9144000"/>
              <a:gd name="T18" fmla="*/ 3326135 h 3326135"/>
              <a:gd name="connsiteX0" fmla="*/ 0 w 9144000"/>
              <a:gd name="connsiteY0" fmla="*/ 0 h 3326135"/>
              <a:gd name="connsiteX1" fmla="*/ 9125060 w 9144000"/>
              <a:gd name="connsiteY1" fmla="*/ 379622 h 3326135"/>
              <a:gd name="connsiteX2" fmla="*/ 9144000 w 9144000"/>
              <a:gd name="connsiteY2" fmla="*/ 3326135 h 3326135"/>
              <a:gd name="connsiteX3" fmla="*/ 0 w 9144000"/>
              <a:gd name="connsiteY3" fmla="*/ 3326135 h 3326135"/>
              <a:gd name="connsiteX4" fmla="*/ 0 w 9144000"/>
              <a:gd name="connsiteY4" fmla="*/ 0 h 3326135"/>
              <a:gd name="connsiteX0" fmla="*/ 1 w 9144000"/>
              <a:gd name="connsiteY0" fmla="*/ 0 h 3268640"/>
              <a:gd name="connsiteX1" fmla="*/ 9125060 w 9144000"/>
              <a:gd name="connsiteY1" fmla="*/ 322127 h 3268640"/>
              <a:gd name="connsiteX2" fmla="*/ 9144000 w 9144000"/>
              <a:gd name="connsiteY2" fmla="*/ 3268640 h 3268640"/>
              <a:gd name="connsiteX3" fmla="*/ 0 w 9144000"/>
              <a:gd name="connsiteY3" fmla="*/ 3268640 h 3268640"/>
              <a:gd name="connsiteX4" fmla="*/ 1 w 9144000"/>
              <a:gd name="connsiteY4" fmla="*/ 0 h 3268640"/>
              <a:gd name="connsiteX0" fmla="*/ 2 w 9144000"/>
              <a:gd name="connsiteY0" fmla="*/ 0 h 3220728"/>
              <a:gd name="connsiteX1" fmla="*/ 9125060 w 9144000"/>
              <a:gd name="connsiteY1" fmla="*/ 274215 h 3220728"/>
              <a:gd name="connsiteX2" fmla="*/ 9144000 w 9144000"/>
              <a:gd name="connsiteY2" fmla="*/ 3220728 h 3220728"/>
              <a:gd name="connsiteX3" fmla="*/ 0 w 9144000"/>
              <a:gd name="connsiteY3" fmla="*/ 3220728 h 3220728"/>
              <a:gd name="connsiteX4" fmla="*/ 2 w 9144000"/>
              <a:gd name="connsiteY4" fmla="*/ 0 h 3220728"/>
              <a:gd name="connsiteX0" fmla="*/ 0 w 9144001"/>
              <a:gd name="connsiteY0" fmla="*/ 0 h 3278224"/>
              <a:gd name="connsiteX1" fmla="*/ 9125061 w 9144001"/>
              <a:gd name="connsiteY1" fmla="*/ 331711 h 3278224"/>
              <a:gd name="connsiteX2" fmla="*/ 9144001 w 9144001"/>
              <a:gd name="connsiteY2" fmla="*/ 3278224 h 3278224"/>
              <a:gd name="connsiteX3" fmla="*/ 1 w 9144001"/>
              <a:gd name="connsiteY3" fmla="*/ 3278224 h 3278224"/>
              <a:gd name="connsiteX4" fmla="*/ 0 w 9144001"/>
              <a:gd name="connsiteY4" fmla="*/ 0 h 3278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1" h="3278224">
                <a:moveTo>
                  <a:pt x="0" y="0"/>
                </a:moveTo>
                <a:lnTo>
                  <a:pt x="9125061" y="331711"/>
                </a:lnTo>
                <a:lnTo>
                  <a:pt x="9144001" y="3278224"/>
                </a:lnTo>
                <a:lnTo>
                  <a:pt x="1" y="3278224"/>
                </a:lnTo>
                <a:cubicBezTo>
                  <a:pt x="1" y="2188677"/>
                  <a:pt x="0" y="1089547"/>
                  <a:pt x="0" y="0"/>
                </a:cubicBezTo>
                <a:close/>
              </a:path>
            </a:pathLst>
          </a:custGeom>
          <a:solidFill>
            <a:schemeClr val="bg1">
              <a:lumMod val="8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1" name="Text Box 3"/>
          <p:cNvSpPr txBox="1">
            <a:spLocks noChangeArrowheads="1"/>
          </p:cNvSpPr>
          <p:nvPr/>
        </p:nvSpPr>
        <p:spPr bwMode="auto">
          <a:xfrm>
            <a:off x="954119" y="5053369"/>
            <a:ext cx="2570161"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smtClean="0">
                <a:latin typeface="微软雅黑" pitchFamily="34" charset="-122"/>
                <a:ea typeface="微软雅黑" pitchFamily="34" charset="-122"/>
              </a:rPr>
              <a:t>这</a:t>
            </a:r>
            <a:r>
              <a:rPr lang="zh-CN" sz="1400" dirty="0">
                <a:latin typeface="微软雅黑" pitchFamily="34" charset="-122"/>
                <a:ea typeface="微软雅黑" pitchFamily="34" charset="-122"/>
              </a:rPr>
              <a:t>座</a:t>
            </a:r>
            <a:r>
              <a:rPr lang="zh-CN" altLang="zh-CN" sz="1400" dirty="0">
                <a:latin typeface="微软雅黑" pitchFamily="34" charset="-122"/>
                <a:ea typeface="微软雅黑" pitchFamily="34" charset="-122"/>
              </a:rPr>
              <a:t>11</a:t>
            </a:r>
            <a:r>
              <a:rPr lang="zh-CN" sz="1400" dirty="0">
                <a:latin typeface="微软雅黑" pitchFamily="34" charset="-122"/>
                <a:ea typeface="微软雅黑" pitchFamily="34" charset="-122"/>
              </a:rPr>
              <a:t>世纪的城堡四周被贝希特斯加登阿尔卑斯山和博格山脉环绕。它曾是电影</a:t>
            </a:r>
            <a:r>
              <a:rPr lang="zh-CN" altLang="zh-CN" sz="1400" dirty="0">
                <a:latin typeface="微软雅黑" pitchFamily="34" charset="-122"/>
                <a:ea typeface="微软雅黑" pitchFamily="34" charset="-122"/>
              </a:rPr>
              <a:t>《</a:t>
            </a:r>
            <a:r>
              <a:rPr lang="zh-CN" sz="1400" dirty="0">
                <a:latin typeface="微软雅黑" pitchFamily="34" charset="-122"/>
                <a:ea typeface="微软雅黑" pitchFamily="34" charset="-122"/>
              </a:rPr>
              <a:t>新婚告急</a:t>
            </a:r>
            <a:r>
              <a:rPr lang="zh-CN" altLang="zh-CN" sz="1400" dirty="0">
                <a:latin typeface="微软雅黑" pitchFamily="34" charset="-122"/>
                <a:ea typeface="微软雅黑" pitchFamily="34" charset="-122"/>
              </a:rPr>
              <a:t>》</a:t>
            </a:r>
            <a:r>
              <a:rPr lang="zh-CN" sz="1400" dirty="0">
                <a:latin typeface="微软雅黑" pitchFamily="34" charset="-122"/>
                <a:ea typeface="微软雅黑" pitchFamily="34" charset="-122"/>
              </a:rPr>
              <a:t>（</a:t>
            </a:r>
            <a:r>
              <a:rPr lang="zh-CN" altLang="zh-CN" sz="1400" dirty="0">
                <a:latin typeface="微软雅黑" pitchFamily="34" charset="-122"/>
                <a:ea typeface="微软雅黑" pitchFamily="34" charset="-122"/>
              </a:rPr>
              <a:t>Just Married</a:t>
            </a:r>
            <a:r>
              <a:rPr lang="zh-CN" sz="1400" dirty="0">
                <a:latin typeface="微软雅黑" pitchFamily="34" charset="-122"/>
                <a:ea typeface="微软雅黑" pitchFamily="34" charset="-122"/>
              </a:rPr>
              <a:t>）的外景拍摄地。</a:t>
            </a:r>
          </a:p>
        </p:txBody>
      </p:sp>
      <p:sp>
        <p:nvSpPr>
          <p:cNvPr id="12293" name="Text Box 5"/>
          <p:cNvSpPr txBox="1">
            <a:spLocks noChangeArrowheads="1"/>
          </p:cNvSpPr>
          <p:nvPr/>
        </p:nvSpPr>
        <p:spPr bwMode="auto">
          <a:xfrm>
            <a:off x="946970" y="1612952"/>
            <a:ext cx="257731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a:latin typeface="微软雅黑" pitchFamily="34" charset="-122"/>
                <a:ea typeface="微软雅黑" pitchFamily="34" charset="-122"/>
              </a:rPr>
              <a:t>　　基尔肯尼城堡由威廉</a:t>
            </a:r>
            <a:r>
              <a:rPr lang="zh-CN" altLang="zh-CN" sz="1400" dirty="0">
                <a:latin typeface="微软雅黑" pitchFamily="34" charset="-122"/>
                <a:ea typeface="微软雅黑" pitchFamily="34" charset="-122"/>
              </a:rPr>
              <a:t>·</a:t>
            </a:r>
            <a:r>
              <a:rPr lang="zh-CN" sz="1400" dirty="0">
                <a:latin typeface="微软雅黑" pitchFamily="34" charset="-122"/>
                <a:ea typeface="微软雅黑" pitchFamily="34" charset="-122"/>
              </a:rPr>
              <a:t>马歇尔（</a:t>
            </a:r>
            <a:r>
              <a:rPr lang="zh-CN" altLang="zh-CN" sz="1400" dirty="0">
                <a:latin typeface="微软雅黑" pitchFamily="34" charset="-122"/>
                <a:ea typeface="微软雅黑" pitchFamily="34" charset="-122"/>
              </a:rPr>
              <a:t>William Marshal</a:t>
            </a:r>
            <a:r>
              <a:rPr lang="zh-CN" sz="1400" dirty="0">
                <a:latin typeface="微软雅黑" pitchFamily="34" charset="-122"/>
                <a:ea typeface="微软雅黑" pitchFamily="34" charset="-122"/>
              </a:rPr>
              <a:t>）建于</a:t>
            </a:r>
            <a:r>
              <a:rPr lang="zh-CN" altLang="zh-CN" sz="1400" dirty="0">
                <a:latin typeface="微软雅黑" pitchFamily="34" charset="-122"/>
                <a:ea typeface="微软雅黑" pitchFamily="34" charset="-122"/>
              </a:rPr>
              <a:t>1195</a:t>
            </a:r>
            <a:r>
              <a:rPr lang="zh-CN" sz="1400" dirty="0">
                <a:latin typeface="微软雅黑" pitchFamily="34" charset="-122"/>
                <a:ea typeface="微软雅黑" pitchFamily="34" charset="-122"/>
              </a:rPr>
              <a:t>年，如今它被用于举行会议和毕业典礼。</a:t>
            </a:r>
          </a:p>
        </p:txBody>
      </p:sp>
      <p:sp>
        <p:nvSpPr>
          <p:cNvPr id="10" name="椭圆形标注 13"/>
          <p:cNvSpPr>
            <a:spLocks noChangeArrowheads="1"/>
          </p:cNvSpPr>
          <p:nvPr/>
        </p:nvSpPr>
        <p:spPr bwMode="auto">
          <a:xfrm>
            <a:off x="1631834" y="3971482"/>
            <a:ext cx="1038267" cy="1005685"/>
          </a:xfrm>
          <a:prstGeom prst="wedgeEllipseCallout">
            <a:avLst>
              <a:gd name="adj1" fmla="val 65734"/>
              <a:gd name="adj2" fmla="val -3066"/>
            </a:avLst>
          </a:prstGeom>
          <a:solidFill>
            <a:srgbClr val="F08300"/>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9" name="Text Box 3"/>
          <p:cNvSpPr txBox="1">
            <a:spLocks noChangeArrowheads="1"/>
          </p:cNvSpPr>
          <p:nvPr/>
        </p:nvSpPr>
        <p:spPr bwMode="auto">
          <a:xfrm>
            <a:off x="1568536" y="4212714"/>
            <a:ext cx="11604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1400" dirty="0">
                <a:solidFill>
                  <a:schemeClr val="bg1"/>
                </a:solidFill>
                <a:latin typeface="微软雅黑" pitchFamily="34" charset="-122"/>
                <a:ea typeface="微软雅黑" pitchFamily="34" charset="-122"/>
              </a:rPr>
              <a:t>奥地利</a:t>
            </a:r>
            <a:r>
              <a:rPr lang="zh-CN" sz="1400" dirty="0" smtClean="0">
                <a:solidFill>
                  <a:schemeClr val="bg1"/>
                </a:solidFill>
                <a:latin typeface="微软雅黑" pitchFamily="34" charset="-122"/>
                <a:ea typeface="微软雅黑" pitchFamily="34" charset="-122"/>
              </a:rPr>
              <a:t>霍</a:t>
            </a:r>
            <a:endParaRPr lang="en-US" altLang="zh-CN" sz="1400" dirty="0" smtClean="0">
              <a:solidFill>
                <a:schemeClr val="bg1"/>
              </a:solidFill>
              <a:latin typeface="微软雅黑" pitchFamily="34" charset="-122"/>
              <a:ea typeface="微软雅黑" pitchFamily="34" charset="-122"/>
            </a:endParaRPr>
          </a:p>
          <a:p>
            <a:pPr algn="ctr"/>
            <a:r>
              <a:rPr lang="zh-CN" sz="1400" dirty="0" smtClean="0">
                <a:solidFill>
                  <a:schemeClr val="bg1"/>
                </a:solidFill>
                <a:latin typeface="微软雅黑" pitchFamily="34" charset="-122"/>
                <a:ea typeface="微软雅黑" pitchFamily="34" charset="-122"/>
              </a:rPr>
              <a:t>亨</a:t>
            </a:r>
            <a:r>
              <a:rPr lang="zh-CN" sz="1400" dirty="0">
                <a:solidFill>
                  <a:schemeClr val="bg1"/>
                </a:solidFill>
                <a:latin typeface="微软雅黑" pitchFamily="34" charset="-122"/>
                <a:ea typeface="微软雅黑" pitchFamily="34" charset="-122"/>
              </a:rPr>
              <a:t>维尔芬</a:t>
            </a:r>
            <a:r>
              <a:rPr lang="zh-CN" sz="1400" dirty="0" smtClean="0">
                <a:solidFill>
                  <a:schemeClr val="bg1"/>
                </a:solidFill>
                <a:latin typeface="微软雅黑" pitchFamily="34" charset="-122"/>
                <a:ea typeface="微软雅黑" pitchFamily="34" charset="-122"/>
              </a:rPr>
              <a:t>堡</a:t>
            </a:r>
            <a:endParaRPr lang="zh-CN" sz="1400" dirty="0">
              <a:solidFill>
                <a:schemeClr val="bg1"/>
              </a:solidFill>
              <a:latin typeface="微软雅黑" pitchFamily="34" charset="-122"/>
              <a:ea typeface="微软雅黑" pitchFamily="34" charset="-122"/>
            </a:endParaRPr>
          </a:p>
        </p:txBody>
      </p:sp>
      <p:sp>
        <p:nvSpPr>
          <p:cNvPr id="11" name="椭圆形标注 13"/>
          <p:cNvSpPr>
            <a:spLocks noChangeArrowheads="1"/>
          </p:cNvSpPr>
          <p:nvPr/>
        </p:nvSpPr>
        <p:spPr bwMode="auto">
          <a:xfrm>
            <a:off x="1638384" y="537419"/>
            <a:ext cx="1038267" cy="1005685"/>
          </a:xfrm>
          <a:prstGeom prst="wedgeEllipseCallout">
            <a:avLst>
              <a:gd name="adj1" fmla="val 65734"/>
              <a:gd name="adj2" fmla="val -3066"/>
            </a:avLst>
          </a:prstGeom>
          <a:solidFill>
            <a:srgbClr val="709BB0"/>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 Box 5"/>
          <p:cNvSpPr txBox="1">
            <a:spLocks noChangeArrowheads="1"/>
          </p:cNvSpPr>
          <p:nvPr/>
        </p:nvSpPr>
        <p:spPr bwMode="auto">
          <a:xfrm>
            <a:off x="1132332" y="772550"/>
            <a:ext cx="21125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1600" dirty="0">
                <a:solidFill>
                  <a:schemeClr val="bg1"/>
                </a:solidFill>
                <a:latin typeface="微软雅黑" pitchFamily="34" charset="-122"/>
                <a:ea typeface="微软雅黑" pitchFamily="34" charset="-122"/>
              </a:rPr>
              <a:t>爱尔兰基</a:t>
            </a:r>
            <a:r>
              <a:rPr lang="zh-CN" sz="1600" dirty="0" smtClean="0">
                <a:solidFill>
                  <a:schemeClr val="bg1"/>
                </a:solidFill>
                <a:latin typeface="微软雅黑" pitchFamily="34" charset="-122"/>
                <a:ea typeface="微软雅黑" pitchFamily="34" charset="-122"/>
              </a:rPr>
              <a:t>尔</a:t>
            </a:r>
            <a:endParaRPr lang="en-US" altLang="zh-CN" sz="1600" dirty="0" smtClean="0">
              <a:solidFill>
                <a:schemeClr val="bg1"/>
              </a:solidFill>
              <a:latin typeface="微软雅黑" pitchFamily="34" charset="-122"/>
              <a:ea typeface="微软雅黑" pitchFamily="34" charset="-122"/>
            </a:endParaRPr>
          </a:p>
          <a:p>
            <a:pPr algn="ctr"/>
            <a:r>
              <a:rPr lang="zh-CN" sz="1600" dirty="0" smtClean="0">
                <a:solidFill>
                  <a:schemeClr val="bg1"/>
                </a:solidFill>
                <a:latin typeface="微软雅黑" pitchFamily="34" charset="-122"/>
                <a:ea typeface="微软雅黑" pitchFamily="34" charset="-122"/>
              </a:rPr>
              <a:t>肯</a:t>
            </a:r>
            <a:r>
              <a:rPr lang="zh-CN" sz="1600" dirty="0">
                <a:solidFill>
                  <a:schemeClr val="bg1"/>
                </a:solidFill>
                <a:latin typeface="微软雅黑" pitchFamily="34" charset="-122"/>
                <a:ea typeface="微软雅黑" pitchFamily="34" charset="-122"/>
              </a:rPr>
              <a:t>尼城</a:t>
            </a:r>
            <a:r>
              <a:rPr lang="zh-CN" sz="1600" dirty="0" smtClean="0">
                <a:solidFill>
                  <a:schemeClr val="bg1"/>
                </a:solidFill>
                <a:latin typeface="微软雅黑" pitchFamily="34" charset="-122"/>
                <a:ea typeface="微软雅黑" pitchFamily="34" charset="-122"/>
              </a:rPr>
              <a:t>堡</a:t>
            </a:r>
            <a:endParaRPr lang="zh-CN"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48"/>
            <a:ext cx="9144000" cy="3906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5"/>
          <p:cNvSpPr txBox="1">
            <a:spLocks noChangeArrowheads="1"/>
          </p:cNvSpPr>
          <p:nvPr/>
        </p:nvSpPr>
        <p:spPr bwMode="auto">
          <a:xfrm>
            <a:off x="4797329" y="4982335"/>
            <a:ext cx="31273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b="1" dirty="0">
                <a:solidFill>
                  <a:srgbClr val="709BB0"/>
                </a:solidFill>
              </a:rPr>
              <a:t>法国凡尔赛宫</a:t>
            </a:r>
          </a:p>
          <a:p>
            <a:r>
              <a:rPr lang="zh-CN" sz="1400" dirty="0">
                <a:solidFill>
                  <a:srgbClr val="709BB0"/>
                </a:solidFill>
              </a:rPr>
              <a:t>这座宏伟的法国皇家宫殿内有</a:t>
            </a:r>
            <a:r>
              <a:rPr lang="zh-CN" altLang="zh-CN" sz="1400" dirty="0">
                <a:solidFill>
                  <a:srgbClr val="709BB0"/>
                </a:solidFill>
              </a:rPr>
              <a:t>2300</a:t>
            </a:r>
            <a:r>
              <a:rPr lang="zh-CN" sz="1400" dirty="0">
                <a:solidFill>
                  <a:srgbClr val="709BB0"/>
                </a:solidFill>
              </a:rPr>
              <a:t>间房间，</a:t>
            </a:r>
            <a:r>
              <a:rPr lang="zh-CN" altLang="zh-CN" sz="1400" dirty="0">
                <a:solidFill>
                  <a:srgbClr val="709BB0"/>
                </a:solidFill>
              </a:rPr>
              <a:t>67</a:t>
            </a:r>
            <a:r>
              <a:rPr lang="zh-CN" sz="1400" dirty="0">
                <a:solidFill>
                  <a:srgbClr val="709BB0"/>
                </a:solidFill>
              </a:rPr>
              <a:t>个楼梯和</a:t>
            </a:r>
            <a:r>
              <a:rPr lang="zh-CN" altLang="zh-CN" sz="1400" dirty="0">
                <a:solidFill>
                  <a:srgbClr val="709BB0"/>
                </a:solidFill>
              </a:rPr>
              <a:t>5210</a:t>
            </a:r>
            <a:r>
              <a:rPr lang="zh-CN" sz="1400" dirty="0">
                <a:solidFill>
                  <a:srgbClr val="709BB0"/>
                </a:solidFill>
              </a:rPr>
              <a:t>件家具。</a:t>
            </a:r>
          </a:p>
        </p:txBody>
      </p:sp>
      <p:sp>
        <p:nvSpPr>
          <p:cNvPr id="15363" name="Text Box 3"/>
          <p:cNvSpPr txBox="1">
            <a:spLocks noChangeArrowheads="1"/>
          </p:cNvSpPr>
          <p:nvPr/>
        </p:nvSpPr>
        <p:spPr bwMode="auto">
          <a:xfrm>
            <a:off x="1987624" y="355688"/>
            <a:ext cx="27366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dirty="0" smtClean="0"/>
              <a:t>   </a:t>
            </a:r>
            <a:r>
              <a:rPr lang="zh-CN" sz="1400" dirty="0" smtClean="0"/>
              <a:t>这</a:t>
            </a:r>
            <a:r>
              <a:rPr lang="zh-CN" sz="1400" dirty="0"/>
              <a:t>座</a:t>
            </a:r>
            <a:r>
              <a:rPr lang="zh-CN" altLang="zh-CN" sz="1400" dirty="0"/>
              <a:t>12</a:t>
            </a:r>
            <a:r>
              <a:rPr lang="zh-CN" sz="1400" dirty="0"/>
              <a:t>世纪的宫殿耸立在</a:t>
            </a:r>
            <a:r>
              <a:rPr lang="zh-CN" sz="1400" dirty="0" smtClean="0"/>
              <a:t>死火</a:t>
            </a:r>
            <a:endParaRPr lang="en-US" altLang="zh-CN" sz="1400" dirty="0" smtClean="0"/>
          </a:p>
          <a:p>
            <a:r>
              <a:rPr lang="zh-CN" sz="1400" dirty="0" smtClean="0"/>
              <a:t>山岩</a:t>
            </a:r>
            <a:r>
              <a:rPr lang="zh-CN" sz="1400" dirty="0"/>
              <a:t>城堡山上，是爱丁堡的象征</a:t>
            </a:r>
          </a:p>
        </p:txBody>
      </p:sp>
      <p:sp>
        <p:nvSpPr>
          <p:cNvPr id="2" name="矩形 1"/>
          <p:cNvSpPr/>
          <p:nvPr/>
        </p:nvSpPr>
        <p:spPr bwMode="auto">
          <a:xfrm>
            <a:off x="1428840" y="3788022"/>
            <a:ext cx="3143160" cy="2388626"/>
          </a:xfrm>
          <a:prstGeom prst="rect">
            <a:avLst/>
          </a:prstGeom>
          <a:blipFill>
            <a:blip r:embed="rId3"/>
            <a:stretch>
              <a:fillRect/>
            </a:stretch>
          </a:blip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椭圆形标注 13"/>
          <p:cNvSpPr>
            <a:spLocks noChangeArrowheads="1"/>
          </p:cNvSpPr>
          <p:nvPr/>
        </p:nvSpPr>
        <p:spPr bwMode="auto">
          <a:xfrm>
            <a:off x="941129" y="206704"/>
            <a:ext cx="906799" cy="878343"/>
          </a:xfrm>
          <a:prstGeom prst="wedgeEllipseCallout">
            <a:avLst>
              <a:gd name="adj1" fmla="val 64358"/>
              <a:gd name="adj2" fmla="val 19665"/>
            </a:avLst>
          </a:prstGeom>
          <a:solidFill>
            <a:srgbClr val="F08300"/>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8" name="Text Box 3"/>
          <p:cNvSpPr txBox="1">
            <a:spLocks noChangeArrowheads="1"/>
          </p:cNvSpPr>
          <p:nvPr/>
        </p:nvSpPr>
        <p:spPr bwMode="auto">
          <a:xfrm>
            <a:off x="970765" y="322709"/>
            <a:ext cx="8771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dirty="0">
                <a:solidFill>
                  <a:schemeClr val="bg1"/>
                </a:solidFill>
              </a:rPr>
              <a:t>苏格</a:t>
            </a:r>
            <a:r>
              <a:rPr lang="zh-CN" dirty="0" smtClean="0">
                <a:solidFill>
                  <a:schemeClr val="bg1"/>
                </a:solidFill>
              </a:rPr>
              <a:t>兰</a:t>
            </a:r>
            <a:endParaRPr lang="en-US" altLang="zh-CN" dirty="0" smtClean="0">
              <a:solidFill>
                <a:schemeClr val="bg1"/>
              </a:solidFill>
            </a:endParaRPr>
          </a:p>
          <a:p>
            <a:r>
              <a:rPr lang="zh-CN" dirty="0" smtClean="0">
                <a:solidFill>
                  <a:schemeClr val="bg1"/>
                </a:solidFill>
              </a:rPr>
              <a:t>爱</a:t>
            </a:r>
            <a:r>
              <a:rPr lang="zh-CN" dirty="0">
                <a:solidFill>
                  <a:schemeClr val="bg1"/>
                </a:solidFill>
              </a:rPr>
              <a:t>丁</a:t>
            </a:r>
            <a:r>
              <a:rPr lang="zh-CN" dirty="0" smtClean="0">
                <a:solidFill>
                  <a:schemeClr val="bg1"/>
                </a:solidFill>
              </a:rPr>
              <a:t>堡</a:t>
            </a:r>
            <a:endParaRPr lang="zh-CN"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bwMode="auto">
          <a:xfrm>
            <a:off x="3314267" y="1752648"/>
            <a:ext cx="2766784" cy="1698531"/>
          </a:xfrm>
          <a:prstGeom prst="rect">
            <a:avLst/>
          </a:prstGeom>
          <a:solidFill>
            <a:srgbClr val="709BB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矩形 17"/>
          <p:cNvSpPr/>
          <p:nvPr/>
        </p:nvSpPr>
        <p:spPr bwMode="auto">
          <a:xfrm>
            <a:off x="572468" y="4024468"/>
            <a:ext cx="2671950" cy="1698531"/>
          </a:xfrm>
          <a:prstGeom prst="rect">
            <a:avLst/>
          </a:prstGeom>
          <a:solidFill>
            <a:srgbClr val="709BB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 name="矩形 2"/>
          <p:cNvSpPr/>
          <p:nvPr/>
        </p:nvSpPr>
        <p:spPr bwMode="auto">
          <a:xfrm>
            <a:off x="6178503" y="4002289"/>
            <a:ext cx="2514528" cy="1698531"/>
          </a:xfrm>
          <a:prstGeom prst="rect">
            <a:avLst/>
          </a:prstGeom>
          <a:solidFill>
            <a:srgbClr val="709BB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74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4268" y="3906443"/>
            <a:ext cx="2766783" cy="1794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标注 10"/>
          <p:cNvSpPr/>
          <p:nvPr/>
        </p:nvSpPr>
        <p:spPr bwMode="auto">
          <a:xfrm rot="5400000" flipH="1">
            <a:off x="1682867" y="2484778"/>
            <a:ext cx="455264" cy="2696469"/>
          </a:xfrm>
          <a:prstGeom prst="wedgeRectCallout">
            <a:avLst>
              <a:gd name="adj1" fmla="val -77256"/>
              <a:gd name="adj2" fmla="val 25031"/>
            </a:avLst>
          </a:prstGeom>
          <a:solidFill>
            <a:schemeClr val="bg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68" y="1752649"/>
            <a:ext cx="2686266" cy="1831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3"/>
          <p:cNvSpPr txBox="1">
            <a:spLocks noChangeArrowheads="1"/>
          </p:cNvSpPr>
          <p:nvPr/>
        </p:nvSpPr>
        <p:spPr bwMode="auto">
          <a:xfrm>
            <a:off x="519879" y="4234012"/>
            <a:ext cx="258484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1400" dirty="0" smtClean="0">
                <a:solidFill>
                  <a:schemeClr val="bg2">
                    <a:lumMod val="90000"/>
                  </a:schemeClr>
                </a:solidFill>
                <a:latin typeface="微软雅黑" pitchFamily="34" charset="-122"/>
                <a:ea typeface="微软雅黑" pitchFamily="34" charset="-122"/>
              </a:rPr>
              <a:t>   </a:t>
            </a:r>
            <a:r>
              <a:rPr lang="zh-CN" sz="1400" dirty="0" smtClean="0">
                <a:solidFill>
                  <a:schemeClr val="bg2">
                    <a:lumMod val="90000"/>
                  </a:schemeClr>
                </a:solidFill>
                <a:latin typeface="微软雅黑" pitchFamily="34" charset="-122"/>
                <a:ea typeface="微软雅黑" pitchFamily="34" charset="-122"/>
              </a:rPr>
              <a:t>英国</a:t>
            </a:r>
            <a:r>
              <a:rPr lang="zh-CN" sz="1400" dirty="0">
                <a:solidFill>
                  <a:schemeClr val="bg2">
                    <a:lumMod val="90000"/>
                  </a:schemeClr>
                </a:solidFill>
                <a:latin typeface="微软雅黑" pitchFamily="34" charset="-122"/>
                <a:ea typeface="微软雅黑" pitchFamily="34" charset="-122"/>
              </a:rPr>
              <a:t>巴尔莫勒尔堡  巴尔莫勒尔堡自</a:t>
            </a:r>
            <a:r>
              <a:rPr lang="zh-CN" altLang="zh-CN" sz="1400" dirty="0">
                <a:solidFill>
                  <a:schemeClr val="bg2">
                    <a:lumMod val="90000"/>
                  </a:schemeClr>
                </a:solidFill>
                <a:latin typeface="微软雅黑" pitchFamily="34" charset="-122"/>
                <a:ea typeface="微软雅黑" pitchFamily="34" charset="-122"/>
              </a:rPr>
              <a:t>1852</a:t>
            </a:r>
            <a:r>
              <a:rPr lang="zh-CN" sz="1400" dirty="0">
                <a:solidFill>
                  <a:schemeClr val="bg2">
                    <a:lumMod val="90000"/>
                  </a:schemeClr>
                </a:solidFill>
                <a:latin typeface="微软雅黑" pitchFamily="34" charset="-122"/>
                <a:ea typeface="微软雅黑" pitchFamily="34" charset="-122"/>
              </a:rPr>
              <a:t>年来一直是英国皇室的住宅，由维多利亚女王（</a:t>
            </a:r>
            <a:r>
              <a:rPr lang="zh-CN" altLang="zh-CN" sz="1400" dirty="0">
                <a:solidFill>
                  <a:schemeClr val="bg2">
                    <a:lumMod val="90000"/>
                  </a:schemeClr>
                </a:solidFill>
                <a:latin typeface="微软雅黑" pitchFamily="34" charset="-122"/>
                <a:ea typeface="微软雅黑" pitchFamily="34" charset="-122"/>
              </a:rPr>
              <a:t>Queen Victoria</a:t>
            </a:r>
            <a:r>
              <a:rPr lang="zh-CN" sz="1400" dirty="0">
                <a:solidFill>
                  <a:schemeClr val="bg2">
                    <a:lumMod val="90000"/>
                  </a:schemeClr>
                </a:solidFill>
                <a:latin typeface="微软雅黑" pitchFamily="34" charset="-122"/>
                <a:ea typeface="微软雅黑" pitchFamily="34" charset="-122"/>
              </a:rPr>
              <a:t>）和阿尔伯特亲王（</a:t>
            </a:r>
            <a:r>
              <a:rPr lang="zh-CN" altLang="zh-CN" sz="1400" dirty="0">
                <a:solidFill>
                  <a:schemeClr val="bg2">
                    <a:lumMod val="90000"/>
                  </a:schemeClr>
                </a:solidFill>
                <a:latin typeface="微软雅黑" pitchFamily="34" charset="-122"/>
                <a:ea typeface="微软雅黑" pitchFamily="34" charset="-122"/>
              </a:rPr>
              <a:t>Prince Albert</a:t>
            </a:r>
            <a:r>
              <a:rPr lang="zh-CN" sz="1400" dirty="0">
                <a:solidFill>
                  <a:schemeClr val="bg2">
                    <a:lumMod val="90000"/>
                  </a:schemeClr>
                </a:solidFill>
                <a:latin typeface="微软雅黑" pitchFamily="34" charset="-122"/>
                <a:ea typeface="微软雅黑" pitchFamily="34" charset="-122"/>
              </a:rPr>
              <a:t>）所</a:t>
            </a:r>
            <a:r>
              <a:rPr lang="zh-CN" sz="1400" dirty="0" smtClean="0">
                <a:solidFill>
                  <a:schemeClr val="bg2">
                    <a:lumMod val="90000"/>
                  </a:schemeClr>
                </a:solidFill>
                <a:latin typeface="微软雅黑" pitchFamily="34" charset="-122"/>
                <a:ea typeface="微软雅黑" pitchFamily="34" charset="-122"/>
              </a:rPr>
              <a:t>购</a:t>
            </a:r>
            <a:endParaRPr lang="zh-CN" sz="1400" dirty="0">
              <a:solidFill>
                <a:schemeClr val="bg2">
                  <a:lumMod val="90000"/>
                </a:schemeClr>
              </a:solidFill>
              <a:latin typeface="微软雅黑" pitchFamily="34" charset="-122"/>
              <a:ea typeface="微软雅黑" pitchFamily="34" charset="-122"/>
            </a:endParaRPr>
          </a:p>
        </p:txBody>
      </p:sp>
      <p:sp>
        <p:nvSpPr>
          <p:cNvPr id="14" name="Text Box 3"/>
          <p:cNvSpPr txBox="1">
            <a:spLocks noChangeArrowheads="1"/>
          </p:cNvSpPr>
          <p:nvPr/>
        </p:nvSpPr>
        <p:spPr bwMode="auto">
          <a:xfrm>
            <a:off x="722251" y="3663735"/>
            <a:ext cx="21741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sz="1600" dirty="0">
                <a:latin typeface="微软雅黑" pitchFamily="34" charset="-122"/>
                <a:ea typeface="微软雅黑" pitchFamily="34" charset="-122"/>
              </a:rPr>
              <a:t>英国巴尔莫勒尔堡 </a:t>
            </a:r>
          </a:p>
        </p:txBody>
      </p:sp>
      <p:sp>
        <p:nvSpPr>
          <p:cNvPr id="16" name="Text Box 3"/>
          <p:cNvSpPr txBox="1">
            <a:spLocks noChangeArrowheads="1"/>
          </p:cNvSpPr>
          <p:nvPr/>
        </p:nvSpPr>
        <p:spPr bwMode="auto">
          <a:xfrm>
            <a:off x="6169266" y="4164164"/>
            <a:ext cx="252376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bg2">
                    <a:lumMod val="90000"/>
                  </a:schemeClr>
                </a:solidFill>
                <a:latin typeface="微软雅黑" pitchFamily="34" charset="-122"/>
                <a:ea typeface="微软雅黑" pitchFamily="34" charset="-122"/>
              </a:rPr>
              <a:t>该院</a:t>
            </a:r>
            <a:r>
              <a:rPr lang="zh-CN" sz="1400" dirty="0" smtClean="0">
                <a:solidFill>
                  <a:schemeClr val="bg2">
                    <a:lumMod val="90000"/>
                  </a:schemeClr>
                </a:solidFill>
                <a:latin typeface="微软雅黑" pitchFamily="34" charset="-122"/>
                <a:ea typeface="微软雅黑" pitchFamily="34" charset="-122"/>
              </a:rPr>
              <a:t>原本</a:t>
            </a:r>
            <a:r>
              <a:rPr lang="zh-CN" sz="1400" dirty="0">
                <a:solidFill>
                  <a:schemeClr val="bg2">
                    <a:lumMod val="90000"/>
                  </a:schemeClr>
                </a:solidFill>
                <a:latin typeface="微软雅黑" pitchFamily="34" charset="-122"/>
                <a:ea typeface="微软雅黑" pitchFamily="34" charset="-122"/>
              </a:rPr>
              <a:t>是富有的伦敦医生米切尔</a:t>
            </a:r>
            <a:r>
              <a:rPr lang="zh-CN" altLang="zh-CN" sz="1400" dirty="0">
                <a:solidFill>
                  <a:schemeClr val="bg2">
                    <a:lumMod val="90000"/>
                  </a:schemeClr>
                </a:solidFill>
                <a:latin typeface="微软雅黑" pitchFamily="34" charset="-122"/>
                <a:ea typeface="微软雅黑" pitchFamily="34" charset="-122"/>
              </a:rPr>
              <a:t>·</a:t>
            </a:r>
            <a:r>
              <a:rPr lang="zh-CN" sz="1400" dirty="0">
                <a:solidFill>
                  <a:schemeClr val="bg2">
                    <a:lumMod val="90000"/>
                  </a:schemeClr>
                </a:solidFill>
                <a:latin typeface="微软雅黑" pitchFamily="34" charset="-122"/>
                <a:ea typeface="微软雅黑" pitchFamily="34" charset="-122"/>
              </a:rPr>
              <a:t>亨利（</a:t>
            </a:r>
            <a:r>
              <a:rPr lang="zh-CN" altLang="zh-CN" sz="1400" dirty="0">
                <a:solidFill>
                  <a:schemeClr val="bg2">
                    <a:lumMod val="90000"/>
                  </a:schemeClr>
                </a:solidFill>
                <a:latin typeface="微软雅黑" pitchFamily="34" charset="-122"/>
                <a:ea typeface="微软雅黑" pitchFamily="34" charset="-122"/>
              </a:rPr>
              <a:t>Mitchell Henry</a:t>
            </a:r>
            <a:r>
              <a:rPr lang="zh-CN" sz="1400" dirty="0">
                <a:solidFill>
                  <a:schemeClr val="bg2">
                    <a:lumMod val="90000"/>
                  </a:schemeClr>
                </a:solidFill>
                <a:latin typeface="微软雅黑" pitchFamily="34" charset="-122"/>
                <a:ea typeface="微软雅黑" pitchFamily="34" charset="-122"/>
              </a:rPr>
              <a:t>）的私宅。后来这座庄园被卖给了曼彻斯特伯爵和伯爵夫人，但随后他们为还赌债被迫将其出售。</a:t>
            </a:r>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9265" y="1752649"/>
            <a:ext cx="2523766" cy="185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标注 14"/>
          <p:cNvSpPr/>
          <p:nvPr/>
        </p:nvSpPr>
        <p:spPr bwMode="auto">
          <a:xfrm rot="5400000" flipH="1">
            <a:off x="7203516" y="2549457"/>
            <a:ext cx="455264" cy="2523766"/>
          </a:xfrm>
          <a:prstGeom prst="wedgeRectCallout">
            <a:avLst>
              <a:gd name="adj1" fmla="val -77256"/>
              <a:gd name="adj2" fmla="val 25031"/>
            </a:avLst>
          </a:prstGeom>
          <a:solidFill>
            <a:schemeClr val="bg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Text Box 3"/>
          <p:cNvSpPr txBox="1">
            <a:spLocks noChangeArrowheads="1"/>
          </p:cNvSpPr>
          <p:nvPr/>
        </p:nvSpPr>
        <p:spPr bwMode="auto">
          <a:xfrm>
            <a:off x="6207816" y="3642062"/>
            <a:ext cx="22440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sz="1600" dirty="0" smtClean="0">
                <a:latin typeface="微软雅黑" pitchFamily="34" charset="-122"/>
                <a:ea typeface="微软雅黑" pitchFamily="34" charset="-122"/>
              </a:rPr>
              <a:t>爱尔兰凯利莫修道院</a:t>
            </a:r>
            <a:endParaRPr lang="zh-CN" sz="1600" dirty="0">
              <a:latin typeface="微软雅黑" pitchFamily="34" charset="-122"/>
              <a:ea typeface="微软雅黑" pitchFamily="34" charset="-122"/>
            </a:endParaRPr>
          </a:p>
        </p:txBody>
      </p:sp>
      <p:sp>
        <p:nvSpPr>
          <p:cNvPr id="19" name="矩形标注 18"/>
          <p:cNvSpPr/>
          <p:nvPr/>
        </p:nvSpPr>
        <p:spPr bwMode="auto">
          <a:xfrm rot="16200000" flipH="1" flipV="1">
            <a:off x="4470027" y="2295420"/>
            <a:ext cx="455264" cy="2766783"/>
          </a:xfrm>
          <a:prstGeom prst="wedgeRectCallout">
            <a:avLst>
              <a:gd name="adj1" fmla="val -77256"/>
              <a:gd name="adj2" fmla="val 25031"/>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 Box 5"/>
          <p:cNvSpPr txBox="1">
            <a:spLocks noChangeArrowheads="1"/>
          </p:cNvSpPr>
          <p:nvPr/>
        </p:nvSpPr>
        <p:spPr bwMode="auto">
          <a:xfrm>
            <a:off x="3437502" y="3567890"/>
            <a:ext cx="27410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sz="1600" dirty="0">
                <a:latin typeface="微软雅黑" pitchFamily="34" charset="-122"/>
                <a:ea typeface="微软雅黑" pitchFamily="34" charset="-122"/>
              </a:rPr>
              <a:t>北威尔士康威</a:t>
            </a:r>
            <a:r>
              <a:rPr lang="zh-CN" sz="1600" dirty="0" smtClean="0">
                <a:latin typeface="微软雅黑" pitchFamily="34" charset="-122"/>
                <a:ea typeface="微软雅黑" pitchFamily="34" charset="-122"/>
              </a:rPr>
              <a:t>城堡</a:t>
            </a:r>
            <a:endParaRPr lang="zh-CN" sz="1600" dirty="0">
              <a:latin typeface="微软雅黑" pitchFamily="34" charset="-122"/>
              <a:ea typeface="微软雅黑" pitchFamily="34" charset="-122"/>
            </a:endParaRPr>
          </a:p>
        </p:txBody>
      </p:sp>
      <p:sp>
        <p:nvSpPr>
          <p:cNvPr id="17413" name="Text Box 5"/>
          <p:cNvSpPr txBox="1">
            <a:spLocks noChangeArrowheads="1"/>
          </p:cNvSpPr>
          <p:nvPr/>
        </p:nvSpPr>
        <p:spPr bwMode="auto">
          <a:xfrm>
            <a:off x="3392637" y="2124859"/>
            <a:ext cx="261004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smtClean="0">
                <a:solidFill>
                  <a:schemeClr val="bg2">
                    <a:lumMod val="90000"/>
                  </a:schemeClr>
                </a:solidFill>
              </a:rPr>
              <a:t>这</a:t>
            </a:r>
            <a:r>
              <a:rPr lang="zh-CN" sz="1400" dirty="0">
                <a:solidFill>
                  <a:schemeClr val="bg2">
                    <a:lumMod val="90000"/>
                  </a:schemeClr>
                </a:solidFill>
              </a:rPr>
              <a:t>座中世纪的防御工事由英王爱德华一世于</a:t>
            </a:r>
            <a:r>
              <a:rPr lang="zh-CN" altLang="zh-CN" sz="1400" dirty="0">
                <a:solidFill>
                  <a:schemeClr val="bg2">
                    <a:lumMod val="90000"/>
                  </a:schemeClr>
                </a:solidFill>
              </a:rPr>
              <a:t>1283</a:t>
            </a:r>
            <a:r>
              <a:rPr lang="zh-CN" sz="1400" dirty="0">
                <a:solidFill>
                  <a:schemeClr val="bg2">
                    <a:lumMod val="90000"/>
                  </a:schemeClr>
                </a:solidFill>
              </a:rPr>
              <a:t>年修建，当时花费大约</a:t>
            </a:r>
            <a:r>
              <a:rPr lang="zh-CN" altLang="zh-CN" sz="1400" dirty="0">
                <a:solidFill>
                  <a:schemeClr val="bg2">
                    <a:lumMod val="90000"/>
                  </a:schemeClr>
                </a:solidFill>
              </a:rPr>
              <a:t>1.5</a:t>
            </a:r>
            <a:r>
              <a:rPr lang="zh-CN" sz="1400" dirty="0">
                <a:solidFill>
                  <a:schemeClr val="bg2">
                    <a:lumMod val="90000"/>
                  </a:schemeClr>
                </a:solidFill>
              </a:rPr>
              <a:t>万欧元（约合人民币</a:t>
            </a:r>
            <a:r>
              <a:rPr lang="zh-CN" altLang="zh-CN" sz="1400" dirty="0">
                <a:solidFill>
                  <a:schemeClr val="bg2">
                    <a:lumMod val="90000"/>
                  </a:schemeClr>
                </a:solidFill>
              </a:rPr>
              <a:t>12</a:t>
            </a:r>
            <a:r>
              <a:rPr lang="zh-CN" sz="1400" dirty="0">
                <a:solidFill>
                  <a:schemeClr val="bg2">
                    <a:lumMod val="90000"/>
                  </a:schemeClr>
                </a:solidFill>
              </a:rPr>
              <a:t>万元）。</a:t>
            </a:r>
          </a:p>
        </p:txBody>
      </p:sp>
      <p:sp>
        <p:nvSpPr>
          <p:cNvPr id="21" name="TextBox 11"/>
          <p:cNvSpPr>
            <a:spLocks noChangeArrowheads="1"/>
          </p:cNvSpPr>
          <p:nvPr/>
        </p:nvSpPr>
        <p:spPr bwMode="auto">
          <a:xfrm>
            <a:off x="520816" y="379453"/>
            <a:ext cx="34578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a:solidFill>
                  <a:srgbClr val="709BB0"/>
                </a:solidFill>
                <a:latin typeface="Calibri" pitchFamily="34" charset="0"/>
                <a:cs typeface="Calibri" pitchFamily="34" charset="0"/>
                <a:sym typeface="Calibri" pitchFamily="34" charset="0"/>
              </a:rPr>
              <a:t>SHIJIEZUIZHUANGMEI</a:t>
            </a:r>
            <a:endParaRPr lang="zh-CN" altLang="en-US" sz="2800" b="1" dirty="0">
              <a:solidFill>
                <a:srgbClr val="709BB0"/>
              </a:solidFill>
              <a:latin typeface="Calibri" pitchFamily="34" charset="0"/>
              <a:cs typeface="Calibri" pitchFamily="34" charset="0"/>
              <a:sym typeface="Calibri" pitchFamily="34" charset="0"/>
            </a:endParaRPr>
          </a:p>
          <a:p>
            <a:r>
              <a:rPr lang="en-US" sz="2800" b="1" dirty="0">
                <a:solidFill>
                  <a:srgbClr val="709BB0"/>
                </a:solidFill>
                <a:latin typeface="Calibri" pitchFamily="34" charset="0"/>
                <a:cs typeface="Calibri" pitchFamily="34" charset="0"/>
                <a:sym typeface="Calibri" pitchFamily="34" charset="0"/>
              </a:rPr>
              <a:t>29zuochengbao</a:t>
            </a:r>
            <a:endParaRPr lang="zh-CN" altLang="en-US" sz="2800" b="1" dirty="0">
              <a:solidFill>
                <a:srgbClr val="709BB0"/>
              </a:solidFill>
              <a:latin typeface="Calibri" pitchFamily="34" charset="0"/>
              <a:sym typeface="宋体" pitchFamily="2" charset="-122"/>
            </a:endParaRPr>
          </a:p>
        </p:txBody>
      </p:sp>
      <p:sp>
        <p:nvSpPr>
          <p:cNvPr id="24" name="圆角矩形 179"/>
          <p:cNvSpPr>
            <a:spLocks noChangeArrowheads="1"/>
          </p:cNvSpPr>
          <p:nvPr/>
        </p:nvSpPr>
        <p:spPr bwMode="auto">
          <a:xfrm flipH="1">
            <a:off x="7557839" y="893760"/>
            <a:ext cx="1065345" cy="473073"/>
          </a:xfrm>
          <a:custGeom>
            <a:avLst/>
            <a:gdLst>
              <a:gd name="T0" fmla="*/ 0 w 1657544"/>
              <a:gd name="T1" fmla="*/ 0 h 736631"/>
              <a:gd name="T2" fmla="*/ 1657544 w 1657544"/>
              <a:gd name="T3" fmla="*/ 736631 h 736631"/>
            </a:gdLst>
            <a:ahLst/>
            <a:cxnLst/>
            <a:rect l="T0" t="T1" r="T2" b="T3"/>
            <a:pathLst>
              <a:path w="1657544" h="736631">
                <a:moveTo>
                  <a:pt x="288032" y="173340"/>
                </a:moveTo>
                <a:lnTo>
                  <a:pt x="881029" y="173340"/>
                </a:lnTo>
                <a:lnTo>
                  <a:pt x="881029" y="562461"/>
                </a:lnTo>
                <a:lnTo>
                  <a:pt x="288032" y="562461"/>
                </a:lnTo>
                <a:close/>
                <a:moveTo>
                  <a:pt x="275058" y="101332"/>
                </a:moveTo>
                <a:cubicBezTo>
                  <a:pt x="242454" y="101332"/>
                  <a:pt x="216024" y="127762"/>
                  <a:pt x="216024" y="160366"/>
                </a:cubicBezTo>
                <a:lnTo>
                  <a:pt x="216024" y="585188"/>
                </a:lnTo>
                <a:cubicBezTo>
                  <a:pt x="216024" y="617792"/>
                  <a:pt x="242454" y="644222"/>
                  <a:pt x="275058" y="644222"/>
                </a:cubicBezTo>
                <a:lnTo>
                  <a:pt x="877070" y="644222"/>
                </a:lnTo>
                <a:cubicBezTo>
                  <a:pt x="909674" y="644222"/>
                  <a:pt x="936104" y="617792"/>
                  <a:pt x="936104" y="585188"/>
                </a:cubicBezTo>
                <a:lnTo>
                  <a:pt x="936104" y="160366"/>
                </a:lnTo>
                <a:cubicBezTo>
                  <a:pt x="936104" y="127762"/>
                  <a:pt x="909674" y="101332"/>
                  <a:pt x="877070" y="101332"/>
                </a:cubicBezTo>
                <a:close/>
                <a:moveTo>
                  <a:pt x="202053" y="0"/>
                </a:moveTo>
                <a:lnTo>
                  <a:pt x="972680" y="0"/>
                </a:lnTo>
                <a:cubicBezTo>
                  <a:pt x="1016919" y="0"/>
                  <a:pt x="1052781" y="35862"/>
                  <a:pt x="1052781" y="80101"/>
                </a:cubicBezTo>
                <a:lnTo>
                  <a:pt x="1052781" y="130684"/>
                </a:lnTo>
                <a:lnTo>
                  <a:pt x="1240481" y="130684"/>
                </a:lnTo>
                <a:lnTo>
                  <a:pt x="1240481" y="110210"/>
                </a:lnTo>
                <a:cubicBezTo>
                  <a:pt x="1240481" y="90208"/>
                  <a:pt x="1256695" y="73994"/>
                  <a:pt x="1276697" y="73994"/>
                </a:cubicBezTo>
                <a:lnTo>
                  <a:pt x="1393936" y="73994"/>
                </a:lnTo>
                <a:cubicBezTo>
                  <a:pt x="1413938" y="73994"/>
                  <a:pt x="1430152" y="90208"/>
                  <a:pt x="1430152" y="110210"/>
                </a:cubicBezTo>
                <a:lnTo>
                  <a:pt x="1430152" y="56048"/>
                </a:lnTo>
                <a:cubicBezTo>
                  <a:pt x="1430152" y="32069"/>
                  <a:pt x="1449591" y="12630"/>
                  <a:pt x="1473570" y="12630"/>
                </a:cubicBezTo>
                <a:lnTo>
                  <a:pt x="1614126" y="12630"/>
                </a:lnTo>
                <a:cubicBezTo>
                  <a:pt x="1638105" y="12630"/>
                  <a:pt x="1657544" y="32069"/>
                  <a:pt x="1657544" y="56048"/>
                </a:cubicBezTo>
                <a:lnTo>
                  <a:pt x="1657544" y="690795"/>
                </a:lnTo>
                <a:cubicBezTo>
                  <a:pt x="1657544" y="714774"/>
                  <a:pt x="1638105" y="734213"/>
                  <a:pt x="1614126" y="734213"/>
                </a:cubicBezTo>
                <a:lnTo>
                  <a:pt x="1473570" y="734213"/>
                </a:lnTo>
                <a:cubicBezTo>
                  <a:pt x="1449591" y="734213"/>
                  <a:pt x="1430152" y="714774"/>
                  <a:pt x="1430152" y="690795"/>
                </a:cubicBezTo>
                <a:lnTo>
                  <a:pt x="1430152" y="630263"/>
                </a:lnTo>
                <a:cubicBezTo>
                  <a:pt x="1430152" y="650265"/>
                  <a:pt x="1413938" y="666479"/>
                  <a:pt x="1393936" y="666479"/>
                </a:cubicBezTo>
                <a:lnTo>
                  <a:pt x="1276697" y="666479"/>
                </a:lnTo>
                <a:cubicBezTo>
                  <a:pt x="1256695" y="666479"/>
                  <a:pt x="1240481" y="650265"/>
                  <a:pt x="1240481" y="630263"/>
                </a:cubicBezTo>
                <a:lnTo>
                  <a:pt x="1240481" y="608423"/>
                </a:lnTo>
                <a:lnTo>
                  <a:pt x="1052781" y="608423"/>
                </a:lnTo>
                <a:lnTo>
                  <a:pt x="1052781" y="656530"/>
                </a:lnTo>
                <a:cubicBezTo>
                  <a:pt x="1052781" y="700769"/>
                  <a:pt x="1016919" y="736631"/>
                  <a:pt x="972680" y="736631"/>
                </a:cubicBezTo>
                <a:lnTo>
                  <a:pt x="202053" y="736631"/>
                </a:lnTo>
                <a:cubicBezTo>
                  <a:pt x="157814" y="736631"/>
                  <a:pt x="121952" y="700769"/>
                  <a:pt x="121952" y="656530"/>
                </a:cubicBezTo>
                <a:lnTo>
                  <a:pt x="121952" y="610842"/>
                </a:lnTo>
                <a:lnTo>
                  <a:pt x="32889" y="610842"/>
                </a:lnTo>
                <a:cubicBezTo>
                  <a:pt x="14725" y="610842"/>
                  <a:pt x="0" y="596117"/>
                  <a:pt x="0" y="577953"/>
                </a:cubicBezTo>
                <a:lnTo>
                  <a:pt x="0" y="166881"/>
                </a:lnTo>
                <a:cubicBezTo>
                  <a:pt x="0" y="148717"/>
                  <a:pt x="14725" y="133992"/>
                  <a:pt x="32889" y="133992"/>
                </a:cubicBezTo>
                <a:lnTo>
                  <a:pt x="121952" y="133992"/>
                </a:lnTo>
                <a:lnTo>
                  <a:pt x="121952" y="80101"/>
                </a:lnTo>
                <a:cubicBezTo>
                  <a:pt x="121952" y="35862"/>
                  <a:pt x="157814" y="0"/>
                  <a:pt x="202053" y="0"/>
                </a:cubicBezTo>
                <a:close/>
              </a:path>
            </a:pathLst>
          </a:custGeom>
          <a:solidFill>
            <a:srgbClr val="F08300"/>
          </a:solidFill>
          <a:ln>
            <a:noFill/>
          </a:ln>
          <a:effec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580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9448" y="1054168"/>
            <a:ext cx="6932538" cy="474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bwMode="auto">
          <a:xfrm>
            <a:off x="1149448" y="5803833"/>
            <a:ext cx="6932538" cy="1047719"/>
          </a:xfrm>
          <a:prstGeom prst="rect">
            <a:avLst/>
          </a:prstGeom>
          <a:solidFill>
            <a:srgbClr val="F083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a:off x="1149448" y="5803832"/>
            <a:ext cx="2304984" cy="1047719"/>
          </a:xfrm>
          <a:prstGeom prst="rect">
            <a:avLst/>
          </a:prstGeom>
          <a:solidFill>
            <a:srgbClr val="709BB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339" name="Text Box 3"/>
          <p:cNvSpPr txBox="1">
            <a:spLocks noChangeArrowheads="1"/>
          </p:cNvSpPr>
          <p:nvPr/>
        </p:nvSpPr>
        <p:spPr bwMode="auto">
          <a:xfrm>
            <a:off x="3594128" y="5943528"/>
            <a:ext cx="44702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bg1"/>
                </a:solidFill>
                <a:latin typeface="微软雅黑" pitchFamily="34" charset="-122"/>
                <a:ea typeface="微软雅黑" pitchFamily="34" charset="-122"/>
              </a:rPr>
              <a:t>   </a:t>
            </a:r>
            <a:r>
              <a:rPr lang="zh-CN" sz="1400" dirty="0" smtClean="0">
                <a:solidFill>
                  <a:schemeClr val="bg1"/>
                </a:solidFill>
                <a:latin typeface="微软雅黑" pitchFamily="34" charset="-122"/>
                <a:ea typeface="微软雅黑" pitchFamily="34" charset="-122"/>
              </a:rPr>
              <a:t>这</a:t>
            </a:r>
            <a:r>
              <a:rPr lang="zh-CN" sz="1400" dirty="0">
                <a:solidFill>
                  <a:schemeClr val="bg1"/>
                </a:solidFill>
                <a:latin typeface="微软雅黑" pitchFamily="34" charset="-122"/>
                <a:ea typeface="微软雅黑" pitchFamily="34" charset="-122"/>
              </a:rPr>
              <a:t>座城堡位于罗马君主</a:t>
            </a:r>
            <a:r>
              <a:rPr lang="zh-CN" sz="1400" dirty="0" smtClean="0">
                <a:solidFill>
                  <a:schemeClr val="bg1"/>
                </a:solidFill>
                <a:latin typeface="微软雅黑" pitchFamily="34" charset="-122"/>
                <a:ea typeface="微软雅黑" pitchFamily="34" charset="-122"/>
              </a:rPr>
              <a:t>狄奥多（</a:t>
            </a:r>
            <a:r>
              <a:rPr lang="zh-CN" altLang="zh-CN" sz="1400" dirty="0">
                <a:solidFill>
                  <a:schemeClr val="bg1"/>
                </a:solidFill>
                <a:latin typeface="微软雅黑" pitchFamily="34" charset="-122"/>
                <a:ea typeface="微软雅黑" pitchFamily="34" charset="-122"/>
              </a:rPr>
              <a:t>Theodosius</a:t>
            </a:r>
            <a:r>
              <a:rPr lang="zh-CN" sz="1400" dirty="0">
                <a:solidFill>
                  <a:schemeClr val="bg1"/>
                </a:solidFill>
                <a:latin typeface="微软雅黑" pitchFamily="34" charset="-122"/>
                <a:ea typeface="微软雅黑" pitchFamily="34" charset="-122"/>
              </a:rPr>
              <a:t>）的出生地考卡省。现在这座城堡被用作林木工人培训学校。</a:t>
            </a:r>
          </a:p>
        </p:txBody>
      </p:sp>
      <p:sp>
        <p:nvSpPr>
          <p:cNvPr id="10" name="Text Box 3"/>
          <p:cNvSpPr txBox="1">
            <a:spLocks noChangeArrowheads="1"/>
          </p:cNvSpPr>
          <p:nvPr/>
        </p:nvSpPr>
        <p:spPr bwMode="auto">
          <a:xfrm>
            <a:off x="1421669" y="5985085"/>
            <a:ext cx="1900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dirty="0">
                <a:solidFill>
                  <a:schemeClr val="bg1"/>
                </a:solidFill>
                <a:latin typeface="微软雅黑" pitchFamily="34" charset="-122"/>
                <a:ea typeface="微软雅黑" pitchFamily="34" charset="-122"/>
              </a:rPr>
              <a:t>西班牙科卡</a:t>
            </a:r>
            <a:r>
              <a:rPr lang="zh-CN" dirty="0" smtClean="0">
                <a:solidFill>
                  <a:schemeClr val="bg1"/>
                </a:solidFill>
                <a:latin typeface="微软雅黑" pitchFamily="34" charset="-122"/>
                <a:ea typeface="微软雅黑" pitchFamily="34" charset="-122"/>
              </a:rPr>
              <a:t>古堡</a:t>
            </a:r>
            <a:endParaRPr lang="zh-CN"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3400"/>
            <a:ext cx="5549872" cy="3479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 Box 5"/>
          <p:cNvSpPr txBox="1">
            <a:spLocks noChangeArrowheads="1"/>
          </p:cNvSpPr>
          <p:nvPr/>
        </p:nvSpPr>
        <p:spPr bwMode="auto">
          <a:xfrm>
            <a:off x="5829265" y="1636717"/>
            <a:ext cx="279392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a:latin typeface="微软雅黑" pitchFamily="34" charset="-122"/>
                <a:ea typeface="微软雅黑" pitchFamily="34" charset="-122"/>
              </a:rPr>
              <a:t>　</a:t>
            </a:r>
            <a:r>
              <a:rPr lang="zh-CN" sz="1400" dirty="0" smtClean="0">
                <a:latin typeface="微软雅黑" pitchFamily="34" charset="-122"/>
                <a:ea typeface="微软雅黑" pitchFamily="34" charset="-122"/>
              </a:rPr>
              <a:t>克伦堡宫</a:t>
            </a:r>
            <a:r>
              <a:rPr lang="zh-CN" sz="1400" dirty="0">
                <a:latin typeface="微软雅黑" pitchFamily="34" charset="-122"/>
                <a:ea typeface="微软雅黑" pitchFamily="34" charset="-122"/>
              </a:rPr>
              <a:t>建于</a:t>
            </a:r>
            <a:r>
              <a:rPr lang="zh-CN" altLang="zh-CN" sz="1400" dirty="0">
                <a:latin typeface="微软雅黑" pitchFamily="34" charset="-122"/>
                <a:ea typeface="微软雅黑" pitchFamily="34" charset="-122"/>
              </a:rPr>
              <a:t>15</a:t>
            </a:r>
            <a:r>
              <a:rPr lang="zh-CN" sz="1400" dirty="0">
                <a:latin typeface="微软雅黑" pitchFamily="34" charset="-122"/>
                <a:ea typeface="微软雅黑" pitchFamily="34" charset="-122"/>
              </a:rPr>
              <a:t>世纪</a:t>
            </a:r>
            <a:r>
              <a:rPr lang="zh-CN" altLang="zh-CN" sz="1400" dirty="0">
                <a:latin typeface="微软雅黑" pitchFamily="34" charset="-122"/>
                <a:ea typeface="微软雅黑" pitchFamily="34" charset="-122"/>
              </a:rPr>
              <a:t>20</a:t>
            </a:r>
            <a:r>
              <a:rPr lang="zh-CN" sz="1400" dirty="0">
                <a:latin typeface="微软雅黑" pitchFamily="34" charset="-122"/>
                <a:ea typeface="微软雅黑" pitchFamily="34" charset="-122"/>
              </a:rPr>
              <a:t>年代，它是北欧最重要的防御工事之一，莎士比亚的</a:t>
            </a:r>
            <a:r>
              <a:rPr lang="zh-CN" altLang="zh-CN" sz="1400" dirty="0">
                <a:latin typeface="微软雅黑" pitchFamily="34" charset="-122"/>
                <a:ea typeface="微软雅黑" pitchFamily="34" charset="-122"/>
              </a:rPr>
              <a:t>《</a:t>
            </a:r>
            <a:r>
              <a:rPr lang="zh-CN" sz="1400" dirty="0">
                <a:latin typeface="微软雅黑" pitchFamily="34" charset="-122"/>
                <a:ea typeface="微软雅黑" pitchFamily="34" charset="-122"/>
              </a:rPr>
              <a:t>哈姆雷特</a:t>
            </a:r>
            <a:r>
              <a:rPr lang="zh-CN" altLang="zh-CN" sz="1400" dirty="0">
                <a:latin typeface="微软雅黑" pitchFamily="34" charset="-122"/>
                <a:ea typeface="微软雅黑" pitchFamily="34" charset="-122"/>
              </a:rPr>
              <a:t>》</a:t>
            </a:r>
            <a:r>
              <a:rPr lang="zh-CN" sz="1400" dirty="0">
                <a:latin typeface="微软雅黑" pitchFamily="34" charset="-122"/>
                <a:ea typeface="微软雅黑" pitchFamily="34" charset="-122"/>
              </a:rPr>
              <a:t>中的故事就发生在这座城堡。</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68" y="3479702"/>
            <a:ext cx="558784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5"/>
          <p:cNvSpPr txBox="1">
            <a:spLocks noChangeArrowheads="1"/>
          </p:cNvSpPr>
          <p:nvPr/>
        </p:nvSpPr>
        <p:spPr bwMode="auto">
          <a:xfrm>
            <a:off x="5829264" y="1209420"/>
            <a:ext cx="2584377" cy="338554"/>
          </a:xfrm>
          <a:prstGeom prst="rect">
            <a:avLst/>
          </a:prstGeom>
          <a:solidFill>
            <a:srgbClr val="709BB0"/>
          </a:solidFill>
          <a:ln>
            <a:noFill/>
          </a:ln>
          <a:extLst/>
        </p:spPr>
        <p:txBody>
          <a:bodyPr wrap="square">
            <a:spAutoFit/>
          </a:bodyPr>
          <a:lstStyle/>
          <a:p>
            <a:pPr algn="ctr"/>
            <a:r>
              <a:rPr lang="zh-CN" sz="1600" dirty="0">
                <a:solidFill>
                  <a:schemeClr val="bg1"/>
                </a:solidFill>
                <a:latin typeface="微软雅黑" pitchFamily="34" charset="-122"/>
                <a:ea typeface="微软雅黑" pitchFamily="34" charset="-122"/>
              </a:rPr>
              <a:t>丹麦</a:t>
            </a:r>
            <a:r>
              <a:rPr lang="zh-CN" sz="1600" dirty="0" smtClean="0">
                <a:solidFill>
                  <a:schemeClr val="bg1"/>
                </a:solidFill>
                <a:latin typeface="微软雅黑" pitchFamily="34" charset="-122"/>
                <a:ea typeface="微软雅黑" pitchFamily="34" charset="-122"/>
              </a:rPr>
              <a:t>克伦堡宫</a:t>
            </a:r>
            <a:endParaRPr lang="zh-CN" sz="1600" dirty="0">
              <a:solidFill>
                <a:schemeClr val="bg1"/>
              </a:solidFill>
              <a:latin typeface="微软雅黑" pitchFamily="34" charset="-122"/>
              <a:ea typeface="微软雅黑" pitchFamily="34" charset="-122"/>
            </a:endParaRPr>
          </a:p>
        </p:txBody>
      </p:sp>
      <p:sp>
        <p:nvSpPr>
          <p:cNvPr id="10" name="Text Box 5"/>
          <p:cNvSpPr txBox="1">
            <a:spLocks noChangeArrowheads="1"/>
          </p:cNvSpPr>
          <p:nvPr/>
        </p:nvSpPr>
        <p:spPr bwMode="auto">
          <a:xfrm>
            <a:off x="5759416" y="4688573"/>
            <a:ext cx="293374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a:latin typeface="微软雅黑" pitchFamily="34" charset="-122"/>
                <a:ea typeface="微软雅黑" pitchFamily="34" charset="-122"/>
              </a:rPr>
              <a:t>　</a:t>
            </a:r>
            <a:r>
              <a:rPr lang="zh-CN" sz="1400" dirty="0" smtClean="0">
                <a:latin typeface="微软雅黑" pitchFamily="34" charset="-122"/>
                <a:ea typeface="微软雅黑" pitchFamily="34" charset="-122"/>
              </a:rPr>
              <a:t>由于</a:t>
            </a:r>
            <a:r>
              <a:rPr lang="zh-CN" altLang="zh-CN" sz="1400" dirty="0">
                <a:latin typeface="微软雅黑" pitchFamily="34" charset="-122"/>
                <a:ea typeface="微软雅黑" pitchFamily="34" charset="-122"/>
              </a:rPr>
              <a:t>《</a:t>
            </a:r>
            <a:r>
              <a:rPr lang="zh-CN" sz="1400" dirty="0">
                <a:latin typeface="微软雅黑" pitchFamily="34" charset="-122"/>
                <a:ea typeface="微软雅黑" pitchFamily="34" charset="-122"/>
              </a:rPr>
              <a:t>哈利</a:t>
            </a:r>
            <a:r>
              <a:rPr lang="zh-CN" altLang="zh-CN" sz="1400" dirty="0">
                <a:latin typeface="微软雅黑" pitchFamily="34" charset="-122"/>
                <a:ea typeface="微软雅黑" pitchFamily="34" charset="-122"/>
              </a:rPr>
              <a:t>·</a:t>
            </a:r>
            <a:r>
              <a:rPr lang="zh-CN" sz="1400" dirty="0">
                <a:latin typeface="微软雅黑" pitchFamily="34" charset="-122"/>
                <a:ea typeface="微软雅黑" pitchFamily="34" charset="-122"/>
              </a:rPr>
              <a:t>波特</a:t>
            </a:r>
            <a:r>
              <a:rPr lang="zh-CN" altLang="zh-CN" sz="1400" dirty="0">
                <a:latin typeface="微软雅黑" pitchFamily="34" charset="-122"/>
                <a:ea typeface="微软雅黑" pitchFamily="34" charset="-122"/>
              </a:rPr>
              <a:t>》</a:t>
            </a:r>
            <a:r>
              <a:rPr lang="zh-CN" sz="1400" dirty="0">
                <a:latin typeface="微软雅黑" pitchFamily="34" charset="-122"/>
                <a:ea typeface="微软雅黑" pitchFamily="34" charset="-122"/>
              </a:rPr>
              <a:t>系列电影的成功，人们在美国佛罗里达州奥兰多市按电影原型建造了一座真的霍格沃兹城堡。</a:t>
            </a:r>
          </a:p>
        </p:txBody>
      </p:sp>
      <p:sp>
        <p:nvSpPr>
          <p:cNvPr id="11" name="Text Box 5"/>
          <p:cNvSpPr txBox="1">
            <a:spLocks noChangeArrowheads="1"/>
          </p:cNvSpPr>
          <p:nvPr/>
        </p:nvSpPr>
        <p:spPr bwMode="auto">
          <a:xfrm>
            <a:off x="5829139" y="4208014"/>
            <a:ext cx="2654349" cy="338554"/>
          </a:xfrm>
          <a:prstGeom prst="rect">
            <a:avLst/>
          </a:prstGeom>
          <a:solidFill>
            <a:srgbClr val="F08300"/>
          </a:solidFill>
          <a:ln>
            <a:noFill/>
          </a:ln>
          <a:extLst/>
        </p:spPr>
        <p:txBody>
          <a:bodyPr wrap="square">
            <a:spAutoFit/>
          </a:bodyPr>
          <a:lstStyle/>
          <a:p>
            <a:r>
              <a:rPr lang="zh-CN" sz="1600" dirty="0" smtClean="0">
                <a:solidFill>
                  <a:schemeClr val="bg1"/>
                </a:solidFill>
                <a:latin typeface="微软雅黑" pitchFamily="34" charset="-122"/>
                <a:ea typeface="微软雅黑" pitchFamily="34" charset="-122"/>
              </a:rPr>
              <a:t>美国环球</a:t>
            </a:r>
            <a:r>
              <a:rPr lang="zh-CN" sz="1600" dirty="0">
                <a:solidFill>
                  <a:schemeClr val="bg1"/>
                </a:solidFill>
                <a:latin typeface="微软雅黑" pitchFamily="34" charset="-122"/>
                <a:ea typeface="微软雅黑" pitchFamily="34" charset="-122"/>
              </a:rPr>
              <a:t>影城霍格沃兹</a:t>
            </a:r>
            <a:r>
              <a:rPr lang="zh-CN" sz="1600" dirty="0" smtClean="0">
                <a:solidFill>
                  <a:schemeClr val="bg1"/>
                </a:solidFill>
                <a:latin typeface="微软雅黑" pitchFamily="34" charset="-122"/>
                <a:ea typeface="微软雅黑" pitchFamily="34" charset="-122"/>
              </a:rPr>
              <a:t>城堡</a:t>
            </a:r>
            <a:endParaRPr lang="zh-CN"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699665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972" b="99579" l="0" r="99895"/>
                    </a14:imgEffect>
                  </a14:imgLayer>
                </a14:imgProps>
              </a:ext>
              <a:ext uri="{28A0092B-C50C-407E-A947-70E740481C1C}">
                <a14:useLocalDpi xmlns:a14="http://schemas.microsoft.com/office/drawing/2010/main" val="0"/>
              </a:ext>
            </a:extLst>
          </a:blip>
          <a:srcRect/>
          <a:stretch>
            <a:fillRect/>
          </a:stretch>
        </p:blipFill>
        <p:spPr bwMode="auto">
          <a:xfrm>
            <a:off x="0" y="328920"/>
            <a:ext cx="9144000" cy="6802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椭圆形标注 6"/>
          <p:cNvSpPr>
            <a:spLocks noChangeArrowheads="1"/>
          </p:cNvSpPr>
          <p:nvPr/>
        </p:nvSpPr>
        <p:spPr bwMode="auto">
          <a:xfrm>
            <a:off x="450968" y="146144"/>
            <a:ext cx="2046302" cy="1981475"/>
          </a:xfrm>
          <a:prstGeom prst="wedgeEllipseCallout">
            <a:avLst>
              <a:gd name="adj1" fmla="val 59908"/>
              <a:gd name="adj2" fmla="val 23583"/>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5" name="Text Box 3"/>
          <p:cNvSpPr txBox="1">
            <a:spLocks noChangeArrowheads="1"/>
          </p:cNvSpPr>
          <p:nvPr/>
        </p:nvSpPr>
        <p:spPr bwMode="auto">
          <a:xfrm>
            <a:off x="611244" y="624500"/>
            <a:ext cx="18860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smtClean="0">
                <a:solidFill>
                  <a:schemeClr val="bg1"/>
                </a:solidFill>
                <a:latin typeface="微软雅黑" pitchFamily="34" charset="-122"/>
                <a:ea typeface="微软雅黑" pitchFamily="34" charset="-122"/>
              </a:rPr>
              <a:t>这</a:t>
            </a:r>
            <a:r>
              <a:rPr lang="zh-CN" sz="1400" dirty="0">
                <a:solidFill>
                  <a:schemeClr val="bg1"/>
                </a:solidFill>
                <a:latin typeface="微软雅黑" pitchFamily="34" charset="-122"/>
                <a:ea typeface="微软雅黑" pitchFamily="34" charset="-122"/>
              </a:rPr>
              <a:t>座伫立于海岛上的城堡由</a:t>
            </a:r>
            <a:r>
              <a:rPr lang="zh-CN" altLang="zh-CN" sz="1400" dirty="0">
                <a:solidFill>
                  <a:schemeClr val="bg1"/>
                </a:solidFill>
                <a:latin typeface="微软雅黑" pitchFamily="34" charset="-122"/>
                <a:ea typeface="微软雅黑" pitchFamily="34" charset="-122"/>
              </a:rPr>
              <a:t>100</a:t>
            </a:r>
            <a:r>
              <a:rPr lang="zh-CN" sz="1400" dirty="0">
                <a:solidFill>
                  <a:schemeClr val="bg1"/>
                </a:solidFill>
                <a:latin typeface="微软雅黑" pitchFamily="34" charset="-122"/>
                <a:ea typeface="微软雅黑" pitchFamily="34" charset="-122"/>
              </a:rPr>
              <a:t>座独立建筑组成，它们共同构成了古堡如今的样</a:t>
            </a:r>
            <a:r>
              <a:rPr lang="zh-CN" sz="1400" dirty="0" smtClean="0">
                <a:solidFill>
                  <a:schemeClr val="bg1"/>
                </a:solidFill>
                <a:latin typeface="微软雅黑" pitchFamily="34" charset="-122"/>
                <a:ea typeface="微软雅黑" pitchFamily="34" charset="-122"/>
              </a:rPr>
              <a:t>貌</a:t>
            </a:r>
            <a:endParaRPr lang="zh-CN" sz="1400" dirty="0">
              <a:solidFill>
                <a:schemeClr val="bg1"/>
              </a:solidFill>
              <a:latin typeface="微软雅黑" pitchFamily="34" charset="-122"/>
              <a:ea typeface="微软雅黑" pitchFamily="34" charset="-122"/>
            </a:endParaRPr>
          </a:p>
        </p:txBody>
      </p:sp>
      <p:sp>
        <p:nvSpPr>
          <p:cNvPr id="8" name="直角三角形 4"/>
          <p:cNvSpPr>
            <a:spLocks noChangeArrowheads="1"/>
          </p:cNvSpPr>
          <p:nvPr/>
        </p:nvSpPr>
        <p:spPr bwMode="auto">
          <a:xfrm flipH="1">
            <a:off x="4921240" y="4946868"/>
            <a:ext cx="4237030" cy="1911131"/>
          </a:xfrm>
          <a:prstGeom prst="rtTriangle">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椭圆 11"/>
          <p:cNvSpPr>
            <a:spLocks noChangeArrowheads="1"/>
          </p:cNvSpPr>
          <p:nvPr/>
        </p:nvSpPr>
        <p:spPr bwMode="auto">
          <a:xfrm>
            <a:off x="323864" y="4127480"/>
            <a:ext cx="3759200" cy="3759200"/>
          </a:xfrm>
          <a:prstGeom prst="ellipse">
            <a:avLst/>
          </a:prstGeom>
          <a:noFill/>
          <a:ln w="25400" cap="flat" cmpd="sng">
            <a:solidFill>
              <a:srgbClr val="C5D8F1"/>
            </a:solidFill>
            <a:prstDash val="sysDot"/>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椭圆 12"/>
          <p:cNvSpPr>
            <a:spLocks noChangeArrowheads="1"/>
          </p:cNvSpPr>
          <p:nvPr/>
        </p:nvSpPr>
        <p:spPr bwMode="auto">
          <a:xfrm>
            <a:off x="1890726" y="4522768"/>
            <a:ext cx="1476375" cy="1476375"/>
          </a:xfrm>
          <a:prstGeom prst="ellipse">
            <a:avLst/>
          </a:prstGeom>
          <a:noFill/>
          <a:ln w="25400" cap="flat" cmpd="sng">
            <a:solidFill>
              <a:srgbClr val="C5D8F1"/>
            </a:solidFill>
            <a:prstDash val="sysDot"/>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椭圆形标注 3"/>
          <p:cNvSpPr>
            <a:spLocks noChangeArrowheads="1"/>
          </p:cNvSpPr>
          <p:nvPr/>
        </p:nvSpPr>
        <p:spPr bwMode="auto">
          <a:xfrm>
            <a:off x="6597592" y="4946868"/>
            <a:ext cx="1247725" cy="1208470"/>
          </a:xfrm>
          <a:prstGeom prst="wedgeEllipseCallout">
            <a:avLst>
              <a:gd name="adj1" fmla="val -56157"/>
              <a:gd name="adj2" fmla="val -24903"/>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
          <p:cNvSpPr txBox="1">
            <a:spLocks noChangeArrowheads="1"/>
          </p:cNvSpPr>
          <p:nvPr/>
        </p:nvSpPr>
        <p:spPr bwMode="auto">
          <a:xfrm>
            <a:off x="6597592" y="5175200"/>
            <a:ext cx="12572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2000" dirty="0" smtClean="0">
                <a:latin typeface="微软雅黑" pitchFamily="34" charset="-122"/>
                <a:ea typeface="微软雅黑" pitchFamily="34" charset="-122"/>
              </a:rPr>
              <a:t>瑞士</a:t>
            </a:r>
            <a:endParaRPr lang="en-US" altLang="zh-CN" sz="2000" dirty="0" smtClean="0">
              <a:latin typeface="微软雅黑" pitchFamily="34" charset="-122"/>
              <a:ea typeface="微软雅黑" pitchFamily="34" charset="-122"/>
            </a:endParaRPr>
          </a:p>
          <a:p>
            <a:pPr algn="ctr"/>
            <a:r>
              <a:rPr lang="zh-CN" sz="2000" dirty="0" smtClean="0">
                <a:latin typeface="微软雅黑" pitchFamily="34" charset="-122"/>
                <a:ea typeface="微软雅黑" pitchFamily="34" charset="-122"/>
              </a:rPr>
              <a:t>西</a:t>
            </a:r>
            <a:r>
              <a:rPr lang="zh-CN" sz="2000" dirty="0">
                <a:latin typeface="微软雅黑" pitchFamily="34" charset="-122"/>
                <a:ea typeface="微软雅黑" pitchFamily="34" charset="-122"/>
              </a:rPr>
              <a:t>庸</a:t>
            </a:r>
            <a:r>
              <a:rPr lang="zh-CN" sz="2000" dirty="0" smtClean="0">
                <a:latin typeface="微软雅黑" pitchFamily="34" charset="-122"/>
                <a:ea typeface="微软雅黑" pitchFamily="34" charset="-122"/>
              </a:rPr>
              <a:t>城堡</a:t>
            </a:r>
            <a:endParaRPr lang="zh-CN" sz="20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76200" y="0"/>
            <a:ext cx="9220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椭圆形标注 3"/>
          <p:cNvSpPr>
            <a:spLocks noChangeArrowheads="1"/>
          </p:cNvSpPr>
          <p:nvPr/>
        </p:nvSpPr>
        <p:spPr bwMode="auto">
          <a:xfrm>
            <a:off x="5070475" y="3429000"/>
            <a:ext cx="2825750" cy="2736850"/>
          </a:xfrm>
          <a:prstGeom prst="wedgeEllipseCallout">
            <a:avLst>
              <a:gd name="adj1" fmla="val -56157"/>
              <a:gd name="adj2" fmla="val -24903"/>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6" name="椭圆形标注 6"/>
          <p:cNvSpPr>
            <a:spLocks noChangeArrowheads="1"/>
          </p:cNvSpPr>
          <p:nvPr/>
        </p:nvSpPr>
        <p:spPr bwMode="auto">
          <a:xfrm>
            <a:off x="6443663" y="4149725"/>
            <a:ext cx="2305050" cy="2232025"/>
          </a:xfrm>
          <a:prstGeom prst="wedgeEllipseCallout">
            <a:avLst>
              <a:gd name="adj1" fmla="val 56671"/>
              <a:gd name="adj2" fmla="val -39273"/>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7" name="直角三角形 4"/>
          <p:cNvSpPr>
            <a:spLocks noChangeArrowheads="1"/>
          </p:cNvSpPr>
          <p:nvPr/>
        </p:nvSpPr>
        <p:spPr bwMode="auto">
          <a:xfrm>
            <a:off x="-104775" y="4797425"/>
            <a:ext cx="3957638" cy="2060575"/>
          </a:xfrm>
          <a:prstGeom prst="rtTriangle">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8" name="TextBox 5"/>
          <p:cNvSpPr>
            <a:spLocks noChangeArrowheads="1"/>
          </p:cNvSpPr>
          <p:nvPr/>
        </p:nvSpPr>
        <p:spPr bwMode="auto">
          <a:xfrm>
            <a:off x="5270480" y="4756112"/>
            <a:ext cx="2985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dirty="0" err="1" smtClean="0">
                <a:solidFill>
                  <a:schemeClr val="bg1"/>
                </a:solidFill>
                <a:latin typeface="微软雅黑" pitchFamily="34" charset="-122"/>
                <a:ea typeface="微软雅黑" pitchFamily="34" charset="-122"/>
                <a:sym typeface="微软雅黑" pitchFamily="34" charset="-122"/>
              </a:rPr>
              <a:t>xiexieguankan</a:t>
            </a:r>
            <a:endParaRPr lang="zh-CN" altLang="en-US" sz="3200" dirty="0">
              <a:solidFill>
                <a:schemeClr val="bg1"/>
              </a:solidFill>
              <a:latin typeface="微软雅黑" pitchFamily="34" charset="-122"/>
              <a:ea typeface="微软雅黑" pitchFamily="34" charset="-122"/>
              <a:sym typeface="微软雅黑" pitchFamily="34" charset="-122"/>
            </a:endParaRPr>
          </a:p>
        </p:txBody>
      </p:sp>
      <p:sp>
        <p:nvSpPr>
          <p:cNvPr id="3079" name="TextBox 9"/>
          <p:cNvSpPr>
            <a:spLocks noChangeArrowheads="1"/>
          </p:cNvSpPr>
          <p:nvPr/>
        </p:nvSpPr>
        <p:spPr bwMode="auto">
          <a:xfrm>
            <a:off x="5120224" y="4033103"/>
            <a:ext cx="26468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4800" dirty="0" smtClean="0">
                <a:solidFill>
                  <a:schemeClr val="bg1"/>
                </a:solidFill>
                <a:latin typeface="微软雅黑" pitchFamily="34" charset="-122"/>
                <a:ea typeface="微软雅黑" pitchFamily="34" charset="-122"/>
                <a:sym typeface="微软雅黑" pitchFamily="34" charset="-122"/>
              </a:rPr>
              <a:t>谢谢观看</a:t>
            </a:r>
            <a:endParaRPr lang="en-US" sz="4800" dirty="0">
              <a:solidFill>
                <a:schemeClr val="bg1"/>
              </a:solidFill>
              <a:latin typeface="微软雅黑" pitchFamily="34" charset="-122"/>
              <a:ea typeface="微软雅黑" pitchFamily="34" charset="-122"/>
              <a:sym typeface="微软雅黑" pitchFamily="34" charset="-122"/>
            </a:endParaRPr>
          </a:p>
        </p:txBody>
      </p:sp>
      <p:sp>
        <p:nvSpPr>
          <p:cNvPr id="3080" name="椭圆 7"/>
          <p:cNvSpPr>
            <a:spLocks noChangeArrowheads="1"/>
          </p:cNvSpPr>
          <p:nvPr/>
        </p:nvSpPr>
        <p:spPr bwMode="auto">
          <a:xfrm>
            <a:off x="6588125" y="4257675"/>
            <a:ext cx="2016125" cy="2016125"/>
          </a:xfrm>
          <a:prstGeom prst="ellipse">
            <a:avLst/>
          </a:prstGeom>
          <a:noFill/>
          <a:ln w="25400" cap="flat" cmpd="sng">
            <a:solidFill>
              <a:srgbClr val="C5D8F1"/>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82" name="椭圆 12"/>
          <p:cNvSpPr>
            <a:spLocks noChangeArrowheads="1"/>
          </p:cNvSpPr>
          <p:nvPr/>
        </p:nvSpPr>
        <p:spPr bwMode="auto">
          <a:xfrm>
            <a:off x="1820878" y="2846416"/>
            <a:ext cx="1476375" cy="1476375"/>
          </a:xfrm>
          <a:prstGeom prst="ellipse">
            <a:avLst/>
          </a:prstGeom>
          <a:noFill/>
          <a:ln w="25400" cap="flat" cmpd="sng">
            <a:solidFill>
              <a:srgbClr val="C5D8F1"/>
            </a:solidFill>
            <a:prstDash val="sysDot"/>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1424" y="6083018"/>
            <a:ext cx="653076" cy="659094"/>
          </a:xfrm>
          <a:prstGeom prst="ellipse">
            <a:avLst/>
          </a:prstGeom>
          <a:ln w="38100">
            <a:solidFill>
              <a:srgbClr val="F3E4CD"/>
            </a:solidFill>
          </a:ln>
        </p:spPr>
      </p:pic>
      <p:sp>
        <p:nvSpPr>
          <p:cNvPr id="12" name="TextBox 11"/>
          <p:cNvSpPr txBox="1"/>
          <p:nvPr/>
        </p:nvSpPr>
        <p:spPr>
          <a:xfrm>
            <a:off x="1000010" y="6258676"/>
            <a:ext cx="1261884" cy="307777"/>
          </a:xfrm>
          <a:prstGeom prst="rect">
            <a:avLst/>
          </a:prstGeom>
          <a:noFill/>
        </p:spPr>
        <p:txBody>
          <a:bodyPr wrap="none" rtlCol="0">
            <a:spAutoFit/>
          </a:bodyPr>
          <a:lstStyle/>
          <a:p>
            <a:r>
              <a:rPr lang="zh-CN" altLang="en-US" sz="1400" dirty="0" smtClean="0">
                <a:solidFill>
                  <a:srgbClr val="F3E4CD"/>
                </a:solidFill>
                <a:latin typeface="微软雅黑" pitchFamily="34" charset="-122"/>
                <a:ea typeface="微软雅黑" pitchFamily="34" charset="-122"/>
              </a:rPr>
              <a:t>陈华创意出品</a:t>
            </a:r>
            <a:endParaRPr lang="zh-CN" altLang="en-US" sz="1400" dirty="0">
              <a:solidFill>
                <a:srgbClr val="F3E4CD"/>
              </a:solidFill>
              <a:latin typeface="微软雅黑" pitchFamily="34" charset="-122"/>
              <a:ea typeface="微软雅黑" pitchFamily="34" charset="-122"/>
            </a:endParaRPr>
          </a:p>
        </p:txBody>
      </p:sp>
      <p:sp>
        <p:nvSpPr>
          <p:cNvPr id="13" name="TextBox 12"/>
          <p:cNvSpPr txBox="1"/>
          <p:nvPr/>
        </p:nvSpPr>
        <p:spPr>
          <a:xfrm>
            <a:off x="939904" y="6502312"/>
            <a:ext cx="1463862" cy="307777"/>
          </a:xfrm>
          <a:prstGeom prst="rect">
            <a:avLst/>
          </a:prstGeom>
          <a:noFill/>
        </p:spPr>
        <p:txBody>
          <a:bodyPr wrap="none" rtlCol="0">
            <a:spAutoFit/>
          </a:bodyPr>
          <a:lstStyle/>
          <a:p>
            <a:r>
              <a:rPr lang="en-US" altLang="zh-CN" sz="1400" dirty="0" smtClean="0">
                <a:solidFill>
                  <a:srgbClr val="F3E4CD"/>
                </a:solidFill>
                <a:latin typeface="微软雅黑" pitchFamily="34" charset="-122"/>
                <a:ea typeface="微软雅黑" pitchFamily="34" charset="-122"/>
              </a:rPr>
              <a:t>2013</a:t>
            </a:r>
            <a:r>
              <a:rPr lang="zh-CN" altLang="en-US" sz="1400" dirty="0" smtClean="0">
                <a:solidFill>
                  <a:srgbClr val="F3E4CD"/>
                </a:solidFill>
                <a:latin typeface="微软雅黑" pitchFamily="34" charset="-122"/>
                <a:ea typeface="微软雅黑" pitchFamily="34" charset="-122"/>
              </a:rPr>
              <a:t>年</a:t>
            </a:r>
            <a:r>
              <a:rPr lang="en-US" altLang="zh-CN" sz="1400" dirty="0" smtClean="0">
                <a:solidFill>
                  <a:srgbClr val="F3E4CD"/>
                </a:solidFill>
                <a:latin typeface="微软雅黑" pitchFamily="34" charset="-122"/>
                <a:ea typeface="微软雅黑" pitchFamily="34" charset="-122"/>
              </a:rPr>
              <a:t>6</a:t>
            </a:r>
            <a:r>
              <a:rPr lang="zh-CN" altLang="en-US" sz="1400" dirty="0" smtClean="0">
                <a:solidFill>
                  <a:srgbClr val="F3E4CD"/>
                </a:solidFill>
                <a:latin typeface="微软雅黑" pitchFamily="34" charset="-122"/>
                <a:ea typeface="微软雅黑" pitchFamily="34" charset="-122"/>
              </a:rPr>
              <a:t>月</a:t>
            </a:r>
            <a:r>
              <a:rPr lang="en-US" altLang="zh-CN" sz="1400" dirty="0" smtClean="0">
                <a:solidFill>
                  <a:srgbClr val="F3E4CD"/>
                </a:solidFill>
                <a:latin typeface="微软雅黑" pitchFamily="34" charset="-122"/>
                <a:ea typeface="微软雅黑" pitchFamily="34" charset="-122"/>
              </a:rPr>
              <a:t>25</a:t>
            </a:r>
            <a:r>
              <a:rPr lang="zh-CN" altLang="en-US" sz="1400" dirty="0" smtClean="0">
                <a:solidFill>
                  <a:srgbClr val="F3E4CD"/>
                </a:solidFill>
                <a:latin typeface="微软雅黑" pitchFamily="34" charset="-122"/>
                <a:ea typeface="微软雅黑" pitchFamily="34" charset="-122"/>
              </a:rPr>
              <a:t>日</a:t>
            </a:r>
            <a:endParaRPr lang="zh-CN" altLang="en-US" sz="1400" dirty="0">
              <a:solidFill>
                <a:srgbClr val="F3E4CD"/>
              </a:solidFill>
              <a:latin typeface="微软雅黑" pitchFamily="34" charset="-122"/>
              <a:ea typeface="微软雅黑" pitchFamily="34" charset="-122"/>
            </a:endParaRPr>
          </a:p>
        </p:txBody>
      </p:sp>
      <p:sp>
        <p:nvSpPr>
          <p:cNvPr id="3081" name="椭圆 11"/>
          <p:cNvSpPr>
            <a:spLocks noChangeArrowheads="1"/>
          </p:cNvSpPr>
          <p:nvPr/>
        </p:nvSpPr>
        <p:spPr bwMode="auto">
          <a:xfrm>
            <a:off x="254016" y="2451128"/>
            <a:ext cx="3759200" cy="3759200"/>
          </a:xfrm>
          <a:prstGeom prst="ellipse">
            <a:avLst/>
          </a:prstGeom>
          <a:noFill/>
          <a:ln w="25400" cap="flat" cmpd="sng">
            <a:solidFill>
              <a:srgbClr val="C5D8F1"/>
            </a:solidFill>
            <a:prstDash val="sysDot"/>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40550717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直角三角形 3"/>
          <p:cNvSpPr>
            <a:spLocks noChangeArrowheads="1"/>
          </p:cNvSpPr>
          <p:nvPr/>
        </p:nvSpPr>
        <p:spPr bwMode="auto">
          <a:xfrm flipH="1">
            <a:off x="5148263" y="4821238"/>
            <a:ext cx="4032250" cy="2036762"/>
          </a:xfrm>
          <a:prstGeom prst="rtTriangle">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2" name="TextBox 4"/>
          <p:cNvSpPr>
            <a:spLocks noChangeArrowheads="1"/>
          </p:cNvSpPr>
          <p:nvPr/>
        </p:nvSpPr>
        <p:spPr bwMode="auto">
          <a:xfrm>
            <a:off x="6732588" y="4014788"/>
            <a:ext cx="19446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solidFill>
                  <a:srgbClr val="000000"/>
                </a:solidFill>
                <a:latin typeface="微软雅黑" pitchFamily="34" charset="-122"/>
                <a:ea typeface="微软雅黑" pitchFamily="34" charset="-122"/>
                <a:sym typeface="微软雅黑" pitchFamily="34" charset="-122"/>
              </a:rPr>
              <a:t>       </a:t>
            </a:r>
            <a:r>
              <a:rPr lang="zh-CN" altLang="en-US" sz="1200">
                <a:solidFill>
                  <a:srgbClr val="000000"/>
                </a:solidFill>
                <a:latin typeface="微软雅黑" pitchFamily="34" charset="-122"/>
                <a:ea typeface="微软雅黑" pitchFamily="34" charset="-122"/>
                <a:sym typeface="微软雅黑" pitchFamily="34" charset="-122"/>
              </a:rPr>
              <a:t>这座城堡是奥地利最宏伟的中世纪城堡之一，它高约</a:t>
            </a:r>
            <a:r>
              <a:rPr lang="en-US" sz="1200">
                <a:solidFill>
                  <a:srgbClr val="000000"/>
                </a:solidFill>
                <a:latin typeface="微软雅黑" pitchFamily="34" charset="-122"/>
                <a:ea typeface="微软雅黑" pitchFamily="34" charset="-122"/>
                <a:sym typeface="微软雅黑" pitchFamily="34" charset="-122"/>
              </a:rPr>
              <a:t>520</a:t>
            </a:r>
            <a:r>
              <a:rPr lang="zh-CN" altLang="en-US" sz="1200">
                <a:solidFill>
                  <a:srgbClr val="000000"/>
                </a:solidFill>
                <a:latin typeface="微软雅黑" pitchFamily="34" charset="-122"/>
                <a:ea typeface="微软雅黑" pitchFamily="34" charset="-122"/>
                <a:sym typeface="微软雅黑" pitchFamily="34" charset="-122"/>
              </a:rPr>
              <a:t>英尺（约</a:t>
            </a:r>
            <a:r>
              <a:rPr lang="en-US" sz="1200">
                <a:solidFill>
                  <a:srgbClr val="000000"/>
                </a:solidFill>
                <a:latin typeface="微软雅黑" pitchFamily="34" charset="-122"/>
                <a:ea typeface="微软雅黑" pitchFamily="34" charset="-122"/>
                <a:sym typeface="微软雅黑" pitchFamily="34" charset="-122"/>
              </a:rPr>
              <a:t>158.5</a:t>
            </a:r>
            <a:r>
              <a:rPr lang="zh-CN" altLang="en-US" sz="1200">
                <a:solidFill>
                  <a:srgbClr val="000000"/>
                </a:solidFill>
                <a:latin typeface="微软雅黑" pitchFamily="34" charset="-122"/>
                <a:ea typeface="微软雅黑" pitchFamily="34" charset="-122"/>
                <a:sym typeface="微软雅黑" pitchFamily="34" charset="-122"/>
              </a:rPr>
              <a:t>米），天气晴朗时，城堡在</a:t>
            </a:r>
            <a:r>
              <a:rPr lang="en-US" sz="1200">
                <a:solidFill>
                  <a:srgbClr val="000000"/>
                </a:solidFill>
                <a:latin typeface="微软雅黑" pitchFamily="34" charset="-122"/>
                <a:ea typeface="微软雅黑" pitchFamily="34" charset="-122"/>
                <a:sym typeface="微软雅黑" pitchFamily="34" charset="-122"/>
              </a:rPr>
              <a:t>19</a:t>
            </a:r>
            <a:r>
              <a:rPr lang="zh-CN" altLang="en-US" sz="1200">
                <a:solidFill>
                  <a:srgbClr val="000000"/>
                </a:solidFill>
                <a:latin typeface="微软雅黑" pitchFamily="34" charset="-122"/>
                <a:ea typeface="微软雅黑" pitchFamily="34" charset="-122"/>
                <a:sym typeface="微软雅黑" pitchFamily="34" charset="-122"/>
              </a:rPr>
              <a:t>英里（约</a:t>
            </a:r>
            <a:r>
              <a:rPr lang="en-US" sz="1200">
                <a:solidFill>
                  <a:srgbClr val="000000"/>
                </a:solidFill>
                <a:latin typeface="微软雅黑" pitchFamily="34" charset="-122"/>
                <a:ea typeface="微软雅黑" pitchFamily="34" charset="-122"/>
                <a:sym typeface="微软雅黑" pitchFamily="34" charset="-122"/>
              </a:rPr>
              <a:t>30.5</a:t>
            </a:r>
            <a:r>
              <a:rPr lang="zh-CN" altLang="en-US" sz="1200">
                <a:solidFill>
                  <a:srgbClr val="000000"/>
                </a:solidFill>
                <a:latin typeface="微软雅黑" pitchFamily="34" charset="-122"/>
                <a:ea typeface="微软雅黑" pitchFamily="34" charset="-122"/>
                <a:sym typeface="微软雅黑" pitchFamily="34" charset="-122"/>
              </a:rPr>
              <a:t>公里）外都清晰可见。</a:t>
            </a:r>
          </a:p>
        </p:txBody>
      </p:sp>
      <p:sp>
        <p:nvSpPr>
          <p:cNvPr id="4103" name="TextBox 5"/>
          <p:cNvSpPr>
            <a:spLocks noChangeArrowheads="1"/>
          </p:cNvSpPr>
          <p:nvPr/>
        </p:nvSpPr>
        <p:spPr bwMode="auto">
          <a:xfrm>
            <a:off x="4860925" y="1393825"/>
            <a:ext cx="1584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solidFill>
                  <a:srgbClr val="000000"/>
                </a:solidFill>
                <a:latin typeface="微软雅黑" pitchFamily="34" charset="-122"/>
                <a:ea typeface="微软雅黑" pitchFamily="34" charset="-122"/>
                <a:sym typeface="微软雅黑" pitchFamily="34" charset="-122"/>
              </a:rPr>
              <a:t>      </a:t>
            </a:r>
            <a:r>
              <a:rPr lang="zh-CN" altLang="en-US" sz="1200">
                <a:solidFill>
                  <a:srgbClr val="000000"/>
                </a:solidFill>
                <a:latin typeface="微软雅黑" pitchFamily="34" charset="-122"/>
                <a:ea typeface="微软雅黑" pitchFamily="34" charset="-122"/>
                <a:sym typeface="微软雅黑" pitchFamily="34" charset="-122"/>
              </a:rPr>
              <a:t>关于这座城堡最早的记录在</a:t>
            </a:r>
            <a:r>
              <a:rPr lang="en-US" sz="1200">
                <a:solidFill>
                  <a:srgbClr val="000000"/>
                </a:solidFill>
                <a:latin typeface="微软雅黑" pitchFamily="34" charset="-122"/>
                <a:ea typeface="微软雅黑" pitchFamily="34" charset="-122"/>
                <a:sym typeface="微软雅黑" pitchFamily="34" charset="-122"/>
              </a:rPr>
              <a:t>973</a:t>
            </a:r>
            <a:r>
              <a:rPr lang="zh-CN" altLang="en-US" sz="1200">
                <a:solidFill>
                  <a:srgbClr val="000000"/>
                </a:solidFill>
                <a:latin typeface="微软雅黑" pitchFamily="34" charset="-122"/>
                <a:ea typeface="微软雅黑" pitchFamily="34" charset="-122"/>
                <a:sym typeface="微软雅黑" pitchFamily="34" charset="-122"/>
              </a:rPr>
              <a:t>年，如今它是德国梅克伦堡</a:t>
            </a:r>
            <a:r>
              <a:rPr lang="en-US"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前波美拉尼亚州州议会会址</a:t>
            </a:r>
          </a:p>
        </p:txBody>
      </p:sp>
      <p:sp>
        <p:nvSpPr>
          <p:cNvPr id="4104" name="TextBox 9"/>
          <p:cNvSpPr>
            <a:spLocks noChangeArrowheads="1"/>
          </p:cNvSpPr>
          <p:nvPr/>
        </p:nvSpPr>
        <p:spPr bwMode="auto">
          <a:xfrm>
            <a:off x="417513" y="4821238"/>
            <a:ext cx="1778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solidFill>
                  <a:srgbClr val="000000"/>
                </a:solidFill>
                <a:latin typeface="微软雅黑" pitchFamily="34" charset="-122"/>
                <a:ea typeface="微软雅黑" pitchFamily="34" charset="-122"/>
                <a:sym typeface="微软雅黑" pitchFamily="34" charset="-122"/>
              </a:rPr>
              <a:t>       </a:t>
            </a:r>
            <a:r>
              <a:rPr lang="zh-CN" altLang="en-US" sz="1200">
                <a:solidFill>
                  <a:srgbClr val="000000"/>
                </a:solidFill>
                <a:latin typeface="微软雅黑" pitchFamily="34" charset="-122"/>
                <a:ea typeface="微软雅黑" pitchFamily="34" charset="-122"/>
                <a:sym typeface="微软雅黑" pitchFamily="34" charset="-122"/>
              </a:rPr>
              <a:t>温莎城堡建于</a:t>
            </a:r>
            <a:r>
              <a:rPr lang="en-US" sz="1200">
                <a:solidFill>
                  <a:srgbClr val="000000"/>
                </a:solidFill>
                <a:latin typeface="微软雅黑" pitchFamily="34" charset="-122"/>
                <a:ea typeface="微软雅黑" pitchFamily="34" charset="-122"/>
                <a:sym typeface="微软雅黑" pitchFamily="34" charset="-122"/>
              </a:rPr>
              <a:t>11</a:t>
            </a:r>
            <a:r>
              <a:rPr lang="zh-CN" altLang="en-US" sz="1200">
                <a:solidFill>
                  <a:srgbClr val="000000"/>
                </a:solidFill>
                <a:latin typeface="微软雅黑" pitchFamily="34" charset="-122"/>
                <a:ea typeface="微软雅黑" pitchFamily="34" charset="-122"/>
                <a:sym typeface="微软雅黑" pitchFamily="34" charset="-122"/>
              </a:rPr>
              <a:t>世纪，它是英国王室的行宫，同时也是世界上最大、最古老且仍有人居住的城堡。</a:t>
            </a:r>
          </a:p>
          <a:p>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4105" name="TextBox 11"/>
          <p:cNvSpPr>
            <a:spLocks noChangeArrowheads="1"/>
          </p:cNvSpPr>
          <p:nvPr/>
        </p:nvSpPr>
        <p:spPr bwMode="auto">
          <a:xfrm>
            <a:off x="403225" y="133350"/>
            <a:ext cx="4025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chemeClr val="bg1"/>
                </a:solidFill>
                <a:latin typeface="Calibri" pitchFamily="34" charset="0"/>
                <a:cs typeface="Calibri" pitchFamily="34" charset="0"/>
                <a:sym typeface="Calibri" pitchFamily="34" charset="0"/>
              </a:rPr>
              <a:t>SHIJIEZUIZHUANGMEI</a:t>
            </a:r>
            <a:endParaRPr lang="zh-CN" altLang="en-US" sz="3200" b="1" dirty="0">
              <a:solidFill>
                <a:schemeClr val="bg1"/>
              </a:solidFill>
              <a:latin typeface="Calibri" pitchFamily="34" charset="0"/>
              <a:cs typeface="Calibri" pitchFamily="34" charset="0"/>
              <a:sym typeface="Calibri" pitchFamily="34" charset="0"/>
            </a:endParaRPr>
          </a:p>
          <a:p>
            <a:r>
              <a:rPr lang="en-US" sz="3200" b="1" dirty="0">
                <a:solidFill>
                  <a:schemeClr val="bg1"/>
                </a:solidFill>
                <a:latin typeface="Calibri" pitchFamily="34" charset="0"/>
                <a:cs typeface="Calibri" pitchFamily="34" charset="0"/>
                <a:sym typeface="Calibri" pitchFamily="34" charset="0"/>
              </a:rPr>
              <a:t>29zuochengbao</a:t>
            </a:r>
            <a:endParaRPr lang="zh-CN" altLang="en-US" sz="3200" b="1" dirty="0">
              <a:solidFill>
                <a:schemeClr val="bg1"/>
              </a:solidFill>
              <a:latin typeface="Calibri" pitchFamily="34" charset="0"/>
              <a:sym typeface="宋体" pitchFamily="2" charset="-122"/>
            </a:endParaRPr>
          </a:p>
        </p:txBody>
      </p:sp>
      <p:sp>
        <p:nvSpPr>
          <p:cNvPr id="4106" name="TextBox 18"/>
          <p:cNvSpPr>
            <a:spLocks noChangeArrowheads="1"/>
          </p:cNvSpPr>
          <p:nvPr/>
        </p:nvSpPr>
        <p:spPr bwMode="auto">
          <a:xfrm>
            <a:off x="6172200" y="3573463"/>
            <a:ext cx="2360613" cy="369887"/>
          </a:xfrm>
          <a:prstGeom prst="rect">
            <a:avLst/>
          </a:prstGeom>
          <a:solidFill>
            <a:srgbClr val="709BB0"/>
          </a:solidFill>
          <a:ln>
            <a:noFill/>
          </a:ln>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奥地利</a:t>
            </a:r>
            <a:r>
              <a:rPr lang="zh-CN" altLang="en-US" sz="1400">
                <a:solidFill>
                  <a:schemeClr val="bg1"/>
                </a:solidFill>
                <a:latin typeface="微软雅黑" pitchFamily="34" charset="-122"/>
                <a:ea typeface="微软雅黑" pitchFamily="34" charset="-122"/>
                <a:sym typeface="微软雅黑" pitchFamily="34" charset="-122"/>
              </a:rPr>
              <a:t>上施特维茨堡</a:t>
            </a:r>
          </a:p>
        </p:txBody>
      </p:sp>
      <p:sp>
        <p:nvSpPr>
          <p:cNvPr id="4107" name="椭圆形标注 20"/>
          <p:cNvSpPr>
            <a:spLocks noChangeArrowheads="1"/>
          </p:cNvSpPr>
          <p:nvPr/>
        </p:nvSpPr>
        <p:spPr bwMode="auto">
          <a:xfrm>
            <a:off x="5375275" y="333375"/>
            <a:ext cx="912813" cy="884238"/>
          </a:xfrm>
          <a:prstGeom prst="wedgeEllipseCallout">
            <a:avLst>
              <a:gd name="adj1" fmla="val 60514"/>
              <a:gd name="adj2" fmla="val 16282"/>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8" name="TextBox 19"/>
          <p:cNvSpPr>
            <a:spLocks noChangeArrowheads="1"/>
          </p:cNvSpPr>
          <p:nvPr/>
        </p:nvSpPr>
        <p:spPr bwMode="auto">
          <a:xfrm>
            <a:off x="5292725" y="425450"/>
            <a:ext cx="1079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德国</a:t>
            </a:r>
            <a:endParaRPr lang="en-US">
              <a:solidFill>
                <a:schemeClr val="bg1"/>
              </a:solidFill>
              <a:latin typeface="微软雅黑" pitchFamily="34" charset="-122"/>
              <a:ea typeface="微软雅黑" pitchFamily="34" charset="-122"/>
              <a:sym typeface="微软雅黑" pitchFamily="34" charset="-122"/>
            </a:endParaRPr>
          </a:p>
          <a:p>
            <a:r>
              <a:rPr lang="zh-CN" altLang="en-US" sz="1400">
                <a:solidFill>
                  <a:schemeClr val="bg1"/>
                </a:solidFill>
                <a:latin typeface="微软雅黑" pitchFamily="34" charset="-122"/>
                <a:ea typeface="微软雅黑" pitchFamily="34" charset="-122"/>
                <a:sym typeface="微软雅黑" pitchFamily="34" charset="-122"/>
              </a:rPr>
              <a:t>什未林城堡</a:t>
            </a:r>
          </a:p>
        </p:txBody>
      </p:sp>
      <p:sp>
        <p:nvSpPr>
          <p:cNvPr id="4109" name="TextBox 12"/>
          <p:cNvSpPr>
            <a:spLocks noChangeArrowheads="1"/>
          </p:cNvSpPr>
          <p:nvPr/>
        </p:nvSpPr>
        <p:spPr bwMode="auto">
          <a:xfrm>
            <a:off x="395288" y="1268413"/>
            <a:ext cx="37004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dirty="0">
                <a:solidFill>
                  <a:srgbClr val="709BB0"/>
                </a:solidFill>
                <a:latin typeface="微软雅黑" pitchFamily="34" charset="-122"/>
                <a:ea typeface="微软雅黑" pitchFamily="34" charset="-122"/>
                <a:sym typeface="微软雅黑" pitchFamily="34" charset="-122"/>
              </a:rPr>
              <a:t>         </a:t>
            </a:r>
            <a:r>
              <a:rPr lang="zh-CN" altLang="en-US" sz="1200" dirty="0">
                <a:solidFill>
                  <a:srgbClr val="709BB0"/>
                </a:solidFill>
                <a:latin typeface="微软雅黑" pitchFamily="34" charset="-122"/>
                <a:ea typeface="微软雅黑" pitchFamily="34" charset="-122"/>
                <a:sym typeface="微软雅黑" pitchFamily="34" charset="-122"/>
              </a:rPr>
              <a:t>美国</a:t>
            </a:r>
            <a:r>
              <a:rPr lang="en-US" sz="1200" dirty="0">
                <a:solidFill>
                  <a:srgbClr val="709BB0"/>
                </a:solidFill>
                <a:latin typeface="微软雅黑" pitchFamily="34" charset="-122"/>
                <a:ea typeface="微软雅黑" pitchFamily="34" charset="-122"/>
                <a:sym typeface="微软雅黑" pitchFamily="34" charset="-122"/>
              </a:rPr>
              <a:t>“</a:t>
            </a:r>
            <a:r>
              <a:rPr lang="en-US" sz="1200" dirty="0" err="1">
                <a:solidFill>
                  <a:srgbClr val="709BB0"/>
                </a:solidFill>
                <a:latin typeface="微软雅黑" pitchFamily="34" charset="-122"/>
                <a:ea typeface="微软雅黑" pitchFamily="34" charset="-122"/>
                <a:sym typeface="微软雅黑" pitchFamily="34" charset="-122"/>
              </a:rPr>
              <a:t>buzzfeed</a:t>
            </a:r>
            <a:r>
              <a:rPr lang="en-US" sz="1200" dirty="0">
                <a:solidFill>
                  <a:srgbClr val="709BB0"/>
                </a:solidFill>
                <a:latin typeface="微软雅黑" pitchFamily="34" charset="-122"/>
                <a:ea typeface="微软雅黑" pitchFamily="34" charset="-122"/>
                <a:sym typeface="微软雅黑" pitchFamily="34" charset="-122"/>
              </a:rPr>
              <a:t>”</a:t>
            </a:r>
            <a:r>
              <a:rPr lang="zh-CN" altLang="en-US" sz="1200" dirty="0">
                <a:solidFill>
                  <a:srgbClr val="709BB0"/>
                </a:solidFill>
                <a:latin typeface="微软雅黑" pitchFamily="34" charset="-122"/>
                <a:ea typeface="微软雅黑" pitchFamily="34" charset="-122"/>
                <a:sym typeface="微软雅黑" pitchFamily="34" charset="-122"/>
              </a:rPr>
              <a:t>网站近日搜罗整理了世界上最壮美的</a:t>
            </a:r>
            <a:r>
              <a:rPr lang="en-US" sz="1200" dirty="0">
                <a:solidFill>
                  <a:srgbClr val="709BB0"/>
                </a:solidFill>
                <a:latin typeface="微软雅黑" pitchFamily="34" charset="-122"/>
                <a:ea typeface="微软雅黑" pitchFamily="34" charset="-122"/>
                <a:sym typeface="微软雅黑" pitchFamily="34" charset="-122"/>
              </a:rPr>
              <a:t>29</a:t>
            </a:r>
            <a:r>
              <a:rPr lang="zh-CN" altLang="en-US" sz="1200" dirty="0">
                <a:solidFill>
                  <a:srgbClr val="709BB0"/>
                </a:solidFill>
                <a:latin typeface="微软雅黑" pitchFamily="34" charset="-122"/>
                <a:ea typeface="微软雅黑" pitchFamily="34" charset="-122"/>
                <a:sym typeface="微软雅黑" pitchFamily="34" charset="-122"/>
              </a:rPr>
              <a:t>座城堡，有的古堡已经成为废墟遗址，但仍旧吸引世界各地的人们前来感受它们曾经的壮阔，有的城堡虽然历经数百年，但依旧保存完好，散发出永恒的魅力。</a:t>
            </a:r>
          </a:p>
        </p:txBody>
      </p:sp>
      <p:sp>
        <p:nvSpPr>
          <p:cNvPr id="4113" name="TextBox 25"/>
          <p:cNvSpPr>
            <a:spLocks noChangeArrowheads="1"/>
          </p:cNvSpPr>
          <p:nvPr/>
        </p:nvSpPr>
        <p:spPr bwMode="auto">
          <a:xfrm>
            <a:off x="6950075" y="6207125"/>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dirty="0">
                <a:solidFill>
                  <a:schemeClr val="bg1"/>
                </a:solidFill>
                <a:latin typeface="Calibri" pitchFamily="34" charset="0"/>
                <a:cs typeface="Calibri" pitchFamily="34" charset="0"/>
                <a:sym typeface="Calibri" pitchFamily="34" charset="0"/>
              </a:rPr>
              <a:t>29zuochengbao</a:t>
            </a:r>
            <a:endParaRPr lang="zh-CN" altLang="en-US" sz="2400" dirty="0">
              <a:solidFill>
                <a:schemeClr val="bg1"/>
              </a:solidFill>
              <a:latin typeface="Calibri" pitchFamily="34" charset="0"/>
              <a:sym typeface="宋体" pitchFamily="2" charset="-122"/>
            </a:endParaRPr>
          </a:p>
        </p:txBody>
      </p:sp>
      <p:sp>
        <p:nvSpPr>
          <p:cNvPr id="4114" name="椭圆形标注 26"/>
          <p:cNvSpPr>
            <a:spLocks noChangeArrowheads="1"/>
          </p:cNvSpPr>
          <p:nvPr/>
        </p:nvSpPr>
        <p:spPr bwMode="auto">
          <a:xfrm>
            <a:off x="419100" y="3768725"/>
            <a:ext cx="912813" cy="884238"/>
          </a:xfrm>
          <a:prstGeom prst="wedgeEllipseCallout">
            <a:avLst>
              <a:gd name="adj1" fmla="val 68338"/>
              <a:gd name="adj2" fmla="val -22477"/>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15" name="TextBox 17"/>
          <p:cNvSpPr>
            <a:spLocks noChangeArrowheads="1"/>
          </p:cNvSpPr>
          <p:nvPr/>
        </p:nvSpPr>
        <p:spPr bwMode="auto">
          <a:xfrm>
            <a:off x="363538" y="3883025"/>
            <a:ext cx="9683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英国</a:t>
            </a:r>
            <a:endParaRPr lang="en-US">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温莎城堡</a:t>
            </a:r>
          </a:p>
        </p:txBody>
      </p:sp>
      <p:sp>
        <p:nvSpPr>
          <p:cNvPr id="4116" name="圆角矩形 179"/>
          <p:cNvSpPr>
            <a:spLocks noChangeArrowheads="1"/>
          </p:cNvSpPr>
          <p:nvPr/>
        </p:nvSpPr>
        <p:spPr bwMode="auto">
          <a:xfrm flipH="1">
            <a:off x="7704931" y="5679999"/>
            <a:ext cx="1065345" cy="473073"/>
          </a:xfrm>
          <a:custGeom>
            <a:avLst/>
            <a:gdLst>
              <a:gd name="T0" fmla="*/ 0 w 1657544"/>
              <a:gd name="T1" fmla="*/ 0 h 736631"/>
              <a:gd name="T2" fmla="*/ 1657544 w 1657544"/>
              <a:gd name="T3" fmla="*/ 736631 h 736631"/>
            </a:gdLst>
            <a:ahLst/>
            <a:cxnLst/>
            <a:rect l="T0" t="T1" r="T2" b="T3"/>
            <a:pathLst>
              <a:path w="1657544" h="736631">
                <a:moveTo>
                  <a:pt x="288032" y="173340"/>
                </a:moveTo>
                <a:lnTo>
                  <a:pt x="881029" y="173340"/>
                </a:lnTo>
                <a:lnTo>
                  <a:pt x="881029" y="562461"/>
                </a:lnTo>
                <a:lnTo>
                  <a:pt x="288032" y="562461"/>
                </a:lnTo>
                <a:close/>
                <a:moveTo>
                  <a:pt x="275058" y="101332"/>
                </a:moveTo>
                <a:cubicBezTo>
                  <a:pt x="242454" y="101332"/>
                  <a:pt x="216024" y="127762"/>
                  <a:pt x="216024" y="160366"/>
                </a:cubicBezTo>
                <a:lnTo>
                  <a:pt x="216024" y="585188"/>
                </a:lnTo>
                <a:cubicBezTo>
                  <a:pt x="216024" y="617792"/>
                  <a:pt x="242454" y="644222"/>
                  <a:pt x="275058" y="644222"/>
                </a:cubicBezTo>
                <a:lnTo>
                  <a:pt x="877070" y="644222"/>
                </a:lnTo>
                <a:cubicBezTo>
                  <a:pt x="909674" y="644222"/>
                  <a:pt x="936104" y="617792"/>
                  <a:pt x="936104" y="585188"/>
                </a:cubicBezTo>
                <a:lnTo>
                  <a:pt x="936104" y="160366"/>
                </a:lnTo>
                <a:cubicBezTo>
                  <a:pt x="936104" y="127762"/>
                  <a:pt x="909674" y="101332"/>
                  <a:pt x="877070" y="101332"/>
                </a:cubicBezTo>
                <a:close/>
                <a:moveTo>
                  <a:pt x="202053" y="0"/>
                </a:moveTo>
                <a:lnTo>
                  <a:pt x="972680" y="0"/>
                </a:lnTo>
                <a:cubicBezTo>
                  <a:pt x="1016919" y="0"/>
                  <a:pt x="1052781" y="35862"/>
                  <a:pt x="1052781" y="80101"/>
                </a:cubicBezTo>
                <a:lnTo>
                  <a:pt x="1052781" y="130684"/>
                </a:lnTo>
                <a:lnTo>
                  <a:pt x="1240481" y="130684"/>
                </a:lnTo>
                <a:lnTo>
                  <a:pt x="1240481" y="110210"/>
                </a:lnTo>
                <a:cubicBezTo>
                  <a:pt x="1240481" y="90208"/>
                  <a:pt x="1256695" y="73994"/>
                  <a:pt x="1276697" y="73994"/>
                </a:cubicBezTo>
                <a:lnTo>
                  <a:pt x="1393936" y="73994"/>
                </a:lnTo>
                <a:cubicBezTo>
                  <a:pt x="1413938" y="73994"/>
                  <a:pt x="1430152" y="90208"/>
                  <a:pt x="1430152" y="110210"/>
                </a:cubicBezTo>
                <a:lnTo>
                  <a:pt x="1430152" y="56048"/>
                </a:lnTo>
                <a:cubicBezTo>
                  <a:pt x="1430152" y="32069"/>
                  <a:pt x="1449591" y="12630"/>
                  <a:pt x="1473570" y="12630"/>
                </a:cubicBezTo>
                <a:lnTo>
                  <a:pt x="1614126" y="12630"/>
                </a:lnTo>
                <a:cubicBezTo>
                  <a:pt x="1638105" y="12630"/>
                  <a:pt x="1657544" y="32069"/>
                  <a:pt x="1657544" y="56048"/>
                </a:cubicBezTo>
                <a:lnTo>
                  <a:pt x="1657544" y="690795"/>
                </a:lnTo>
                <a:cubicBezTo>
                  <a:pt x="1657544" y="714774"/>
                  <a:pt x="1638105" y="734213"/>
                  <a:pt x="1614126" y="734213"/>
                </a:cubicBezTo>
                <a:lnTo>
                  <a:pt x="1473570" y="734213"/>
                </a:lnTo>
                <a:cubicBezTo>
                  <a:pt x="1449591" y="734213"/>
                  <a:pt x="1430152" y="714774"/>
                  <a:pt x="1430152" y="690795"/>
                </a:cubicBezTo>
                <a:lnTo>
                  <a:pt x="1430152" y="630263"/>
                </a:lnTo>
                <a:cubicBezTo>
                  <a:pt x="1430152" y="650265"/>
                  <a:pt x="1413938" y="666479"/>
                  <a:pt x="1393936" y="666479"/>
                </a:cubicBezTo>
                <a:lnTo>
                  <a:pt x="1276697" y="666479"/>
                </a:lnTo>
                <a:cubicBezTo>
                  <a:pt x="1256695" y="666479"/>
                  <a:pt x="1240481" y="650265"/>
                  <a:pt x="1240481" y="630263"/>
                </a:cubicBezTo>
                <a:lnTo>
                  <a:pt x="1240481" y="608423"/>
                </a:lnTo>
                <a:lnTo>
                  <a:pt x="1052781" y="608423"/>
                </a:lnTo>
                <a:lnTo>
                  <a:pt x="1052781" y="656530"/>
                </a:lnTo>
                <a:cubicBezTo>
                  <a:pt x="1052781" y="700769"/>
                  <a:pt x="1016919" y="736631"/>
                  <a:pt x="972680" y="736631"/>
                </a:cubicBezTo>
                <a:lnTo>
                  <a:pt x="202053" y="736631"/>
                </a:lnTo>
                <a:cubicBezTo>
                  <a:pt x="157814" y="736631"/>
                  <a:pt x="121952" y="700769"/>
                  <a:pt x="121952" y="656530"/>
                </a:cubicBezTo>
                <a:lnTo>
                  <a:pt x="121952" y="610842"/>
                </a:lnTo>
                <a:lnTo>
                  <a:pt x="32889" y="610842"/>
                </a:lnTo>
                <a:cubicBezTo>
                  <a:pt x="14725" y="610842"/>
                  <a:pt x="0" y="596117"/>
                  <a:pt x="0" y="577953"/>
                </a:cubicBezTo>
                <a:lnTo>
                  <a:pt x="0" y="166881"/>
                </a:lnTo>
                <a:cubicBezTo>
                  <a:pt x="0" y="148717"/>
                  <a:pt x="14725" y="133992"/>
                  <a:pt x="32889" y="133992"/>
                </a:cubicBezTo>
                <a:lnTo>
                  <a:pt x="121952" y="133992"/>
                </a:lnTo>
                <a:lnTo>
                  <a:pt x="121952" y="80101"/>
                </a:lnTo>
                <a:cubicBezTo>
                  <a:pt x="121952" y="35862"/>
                  <a:pt x="157814" y="0"/>
                  <a:pt x="202053" y="0"/>
                </a:cubicBezTo>
                <a:close/>
              </a:path>
            </a:pathLst>
          </a:custGeom>
          <a:solidFill>
            <a:schemeClr val="tx2">
              <a:lumMod val="40000"/>
              <a:lumOff val="60000"/>
            </a:schemeClr>
          </a:solidFill>
          <a:ln>
            <a:noFill/>
          </a:ln>
          <a:effectLst/>
        </p:spPr>
        <p:txBody>
          <a:bodyPr anchor="ctr"/>
          <a:lstStyle/>
          <a:p>
            <a:pPr algn="ctr"/>
            <a:endParaRPr lang="zh-CN" altLang="zh-CN">
              <a:solidFill>
                <a:srgbClr val="FFFFFF"/>
              </a:solidFill>
              <a:latin typeface="宋体" pitchFamily="2" charset="-122"/>
              <a:sym typeface="宋体" pitchFamily="2" charset="-122"/>
            </a:endParaRPr>
          </a:p>
        </p:txBody>
      </p:sp>
      <p:sp>
        <p:nvSpPr>
          <p:cNvPr id="15" name="六角星 14"/>
          <p:cNvSpPr/>
          <p:nvPr/>
        </p:nvSpPr>
        <p:spPr>
          <a:xfrm>
            <a:off x="5035679" y="4280696"/>
            <a:ext cx="1624553" cy="1740592"/>
          </a:xfrm>
          <a:prstGeom prst="star6">
            <a:avLst>
              <a:gd name="adj" fmla="val 42625"/>
              <a:gd name="hf" fmla="val 115470"/>
            </a:avLst>
          </a:prstGeom>
          <a:blipFill>
            <a:blip r:embed="rId2"/>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角星 15"/>
          <p:cNvSpPr/>
          <p:nvPr/>
        </p:nvSpPr>
        <p:spPr>
          <a:xfrm>
            <a:off x="6588224" y="360736"/>
            <a:ext cx="2016224" cy="2160240"/>
          </a:xfrm>
          <a:prstGeom prst="star6">
            <a:avLst>
              <a:gd name="adj" fmla="val 42625"/>
              <a:gd name="hf" fmla="val 115470"/>
            </a:avLst>
          </a:prstGeom>
          <a:blipFill>
            <a:blip r:embed="rId3"/>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角星 16"/>
          <p:cNvSpPr/>
          <p:nvPr/>
        </p:nvSpPr>
        <p:spPr>
          <a:xfrm>
            <a:off x="1619672" y="2348880"/>
            <a:ext cx="2585385" cy="2808312"/>
          </a:xfrm>
          <a:prstGeom prst="star6">
            <a:avLst>
              <a:gd name="adj" fmla="val 43784"/>
              <a:gd name="hf" fmla="val 115470"/>
            </a:avLst>
          </a:prstGeom>
          <a:blipFill>
            <a:blip r:embed="rId4"/>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角星 18"/>
          <p:cNvSpPr/>
          <p:nvPr/>
        </p:nvSpPr>
        <p:spPr>
          <a:xfrm>
            <a:off x="3050464" y="5175200"/>
            <a:ext cx="531464" cy="569426"/>
          </a:xfrm>
          <a:prstGeom prst="star6">
            <a:avLst>
              <a:gd name="adj" fmla="val 42625"/>
              <a:gd name="hf" fmla="val 115470"/>
            </a:avLst>
          </a:prstGeom>
          <a:solidFill>
            <a:srgbClr val="F08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角星 19"/>
          <p:cNvSpPr/>
          <p:nvPr/>
        </p:nvSpPr>
        <p:spPr>
          <a:xfrm>
            <a:off x="2546408" y="5755661"/>
            <a:ext cx="594568" cy="637037"/>
          </a:xfrm>
          <a:prstGeom prst="star6">
            <a:avLst>
              <a:gd name="adj" fmla="val 42625"/>
              <a:gd name="hf" fmla="val 115470"/>
            </a:avLst>
          </a:prstGeom>
          <a:solidFill>
            <a:srgbClr val="709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角星 20"/>
          <p:cNvSpPr/>
          <p:nvPr/>
        </p:nvSpPr>
        <p:spPr>
          <a:xfrm>
            <a:off x="5044806" y="3468323"/>
            <a:ext cx="531464" cy="569426"/>
          </a:xfrm>
          <a:prstGeom prst="star6">
            <a:avLst>
              <a:gd name="adj" fmla="val 42625"/>
              <a:gd name="hf" fmla="val 115470"/>
            </a:avLst>
          </a:prstGeom>
          <a:solidFill>
            <a:srgbClr val="709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23813"/>
            <a:ext cx="9099550" cy="4029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椭圆形标注 7"/>
          <p:cNvSpPr>
            <a:spLocks noChangeArrowheads="1"/>
          </p:cNvSpPr>
          <p:nvPr/>
        </p:nvSpPr>
        <p:spPr bwMode="auto">
          <a:xfrm>
            <a:off x="7567613" y="825500"/>
            <a:ext cx="1125537" cy="1092200"/>
          </a:xfrm>
          <a:prstGeom prst="wedgeEllipseCallout">
            <a:avLst>
              <a:gd name="adj1" fmla="val -57426"/>
              <a:gd name="adj2" fmla="val 34009"/>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4" name="TextBox 8"/>
          <p:cNvSpPr>
            <a:spLocks noChangeArrowheads="1"/>
          </p:cNvSpPr>
          <p:nvPr/>
        </p:nvSpPr>
        <p:spPr bwMode="auto">
          <a:xfrm>
            <a:off x="7037388" y="941388"/>
            <a:ext cx="21431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bg1"/>
                </a:solidFill>
                <a:latin typeface="微软雅黑" pitchFamily="34" charset="-122"/>
                <a:ea typeface="微软雅黑" pitchFamily="34" charset="-122"/>
                <a:sym typeface="微软雅黑" pitchFamily="34" charset="-122"/>
              </a:rPr>
              <a:t>英国约</a:t>
            </a:r>
            <a:endParaRPr lang="en-US" sz="1600">
              <a:solidFill>
                <a:schemeClr val="bg1"/>
              </a:solidFill>
              <a:latin typeface="微软雅黑" pitchFamily="34" charset="-122"/>
              <a:ea typeface="微软雅黑" pitchFamily="34" charset="-122"/>
              <a:sym typeface="微软雅黑" pitchFamily="34" charset="-122"/>
            </a:endParaRPr>
          </a:p>
          <a:p>
            <a:pPr algn="ctr"/>
            <a:r>
              <a:rPr lang="zh-CN" altLang="en-US" sz="1600">
                <a:solidFill>
                  <a:schemeClr val="bg1"/>
                </a:solidFill>
                <a:latin typeface="微软雅黑" pitchFamily="34" charset="-122"/>
                <a:ea typeface="微软雅黑" pitchFamily="34" charset="-122"/>
                <a:sym typeface="微软雅黑" pitchFamily="34" charset="-122"/>
              </a:rPr>
              <a:t>克郡霍德华</a:t>
            </a:r>
            <a:endParaRPr lang="en-US" sz="1600">
              <a:solidFill>
                <a:schemeClr val="bg1"/>
              </a:solidFill>
              <a:latin typeface="微软雅黑" pitchFamily="34" charset="-122"/>
              <a:ea typeface="微软雅黑" pitchFamily="34" charset="-122"/>
              <a:sym typeface="微软雅黑" pitchFamily="34" charset="-122"/>
            </a:endParaRPr>
          </a:p>
          <a:p>
            <a:pPr algn="ctr"/>
            <a:r>
              <a:rPr lang="zh-CN" altLang="en-US" sz="1600">
                <a:solidFill>
                  <a:schemeClr val="bg1"/>
                </a:solidFill>
                <a:latin typeface="微软雅黑" pitchFamily="34" charset="-122"/>
                <a:ea typeface="微软雅黑" pitchFamily="34" charset="-122"/>
                <a:sym typeface="微软雅黑" pitchFamily="34" charset="-122"/>
              </a:rPr>
              <a:t>城堡</a:t>
            </a:r>
          </a:p>
        </p:txBody>
      </p:sp>
      <p:sp>
        <p:nvSpPr>
          <p:cNvPr id="5125" name="TextBox 5"/>
          <p:cNvSpPr>
            <a:spLocks noChangeArrowheads="1"/>
          </p:cNvSpPr>
          <p:nvPr/>
        </p:nvSpPr>
        <p:spPr bwMode="auto">
          <a:xfrm>
            <a:off x="5822950" y="215900"/>
            <a:ext cx="30972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F2F2F2"/>
                </a:solidFill>
                <a:latin typeface="微软雅黑" pitchFamily="34" charset="-122"/>
                <a:ea typeface="微软雅黑" pitchFamily="34" charset="-122"/>
                <a:sym typeface="微软雅黑" pitchFamily="34" charset="-122"/>
              </a:rPr>
              <a:t>         该城堡是英国最大的私人府邸之一。霍华德家族已经在这座美丽的城堡中居住了</a:t>
            </a:r>
            <a:r>
              <a:rPr lang="en-US" sz="1400">
                <a:solidFill>
                  <a:srgbClr val="F2F2F2"/>
                </a:solidFill>
                <a:latin typeface="微软雅黑" pitchFamily="34" charset="-122"/>
                <a:ea typeface="微软雅黑" pitchFamily="34" charset="-122"/>
                <a:sym typeface="微软雅黑" pitchFamily="34" charset="-122"/>
              </a:rPr>
              <a:t>300</a:t>
            </a:r>
            <a:r>
              <a:rPr lang="zh-CN" altLang="en-US" sz="1400">
                <a:solidFill>
                  <a:srgbClr val="F2F2F2"/>
                </a:solidFill>
                <a:latin typeface="微软雅黑" pitchFamily="34" charset="-122"/>
                <a:ea typeface="微软雅黑" pitchFamily="34" charset="-122"/>
                <a:sym typeface="微软雅黑" pitchFamily="34" charset="-122"/>
              </a:rPr>
              <a:t>多年。</a:t>
            </a:r>
          </a:p>
        </p:txBody>
      </p:sp>
      <p:sp>
        <p:nvSpPr>
          <p:cNvPr id="5126" name="TextBox 1"/>
          <p:cNvSpPr>
            <a:spLocks noChangeArrowheads="1"/>
          </p:cNvSpPr>
          <p:nvPr/>
        </p:nvSpPr>
        <p:spPr bwMode="auto">
          <a:xfrm>
            <a:off x="4324350" y="4513263"/>
            <a:ext cx="274955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366092"/>
                </a:solidFill>
                <a:latin typeface="微软雅黑" pitchFamily="34" charset="-122"/>
                <a:ea typeface="微软雅黑" pitchFamily="34" charset="-122"/>
                <a:sym typeface="微软雅黑" pitchFamily="34" charset="-122"/>
              </a:rPr>
              <a:t>美国</a:t>
            </a:r>
            <a:r>
              <a:rPr lang="en-US" sz="2800">
                <a:solidFill>
                  <a:srgbClr val="366092"/>
                </a:solidFill>
                <a:latin typeface="微软雅黑" pitchFamily="34" charset="-122"/>
                <a:ea typeface="微软雅黑" pitchFamily="34" charset="-122"/>
                <a:sym typeface="微软雅黑" pitchFamily="34" charset="-122"/>
              </a:rPr>
              <a:t> </a:t>
            </a:r>
            <a:r>
              <a:rPr lang="zh-CN" altLang="en-US" sz="1600">
                <a:solidFill>
                  <a:srgbClr val="366092"/>
                </a:solidFill>
                <a:latin typeface="微软雅黑" pitchFamily="34" charset="-122"/>
                <a:ea typeface="微软雅黑" pitchFamily="34" charset="-122"/>
                <a:sym typeface="微软雅黑" pitchFamily="34" charset="-122"/>
              </a:rPr>
              <a:t>加利福尼亚迪斯尼</a:t>
            </a:r>
            <a:endParaRPr lang="en-US" sz="1600">
              <a:solidFill>
                <a:srgbClr val="366092"/>
              </a:solidFill>
              <a:latin typeface="微软雅黑" pitchFamily="34" charset="-122"/>
              <a:ea typeface="微软雅黑" pitchFamily="34" charset="-122"/>
              <a:sym typeface="微软雅黑" pitchFamily="34" charset="-122"/>
            </a:endParaRPr>
          </a:p>
          <a:p>
            <a:r>
              <a:rPr lang="zh-CN" altLang="en-US" sz="1600">
                <a:solidFill>
                  <a:srgbClr val="366092"/>
                </a:solidFill>
                <a:latin typeface="微软雅黑" pitchFamily="34" charset="-122"/>
                <a:ea typeface="微软雅黑" pitchFamily="34" charset="-122"/>
                <a:sym typeface="微软雅黑" pitchFamily="34" charset="-122"/>
              </a:rPr>
              <a:t>乐园睡美人城堡这座城堡是仿造德国的新天鹅湖所建，是迪斯尼乐园的标志性建筑</a:t>
            </a:r>
          </a:p>
          <a:p>
            <a:endParaRPr lang="zh-CN" altLang="en-US" sz="1600">
              <a:solidFill>
                <a:srgbClr val="366092"/>
              </a:solidFill>
              <a:latin typeface="微软雅黑" pitchFamily="34" charset="-122"/>
              <a:ea typeface="微软雅黑" pitchFamily="34" charset="-122"/>
              <a:sym typeface="微软雅黑" pitchFamily="34" charset="-122"/>
            </a:endParaRPr>
          </a:p>
        </p:txBody>
      </p:sp>
      <p:sp>
        <p:nvSpPr>
          <p:cNvPr id="5127" name="直接连接符 9"/>
          <p:cNvSpPr>
            <a:spLocks noChangeShapeType="1"/>
          </p:cNvSpPr>
          <p:nvPr/>
        </p:nvSpPr>
        <p:spPr bwMode="auto">
          <a:xfrm flipV="1">
            <a:off x="0" y="4005263"/>
            <a:ext cx="9134475" cy="0"/>
          </a:xfrm>
          <a:prstGeom prst="line">
            <a:avLst/>
          </a:prstGeom>
          <a:noFill/>
          <a:ln w="38100" cap="flat"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9" name="TextBox 12"/>
          <p:cNvSpPr>
            <a:spLocks noChangeArrowheads="1"/>
          </p:cNvSpPr>
          <p:nvPr/>
        </p:nvSpPr>
        <p:spPr bwMode="auto">
          <a:xfrm>
            <a:off x="6756400" y="4221163"/>
            <a:ext cx="141605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9600" dirty="0">
                <a:solidFill>
                  <a:srgbClr val="F08300"/>
                </a:solidFill>
                <a:latin typeface="Arial"/>
                <a:ea typeface="方正姚体" pitchFamily="2" charset="-122"/>
                <a:sym typeface="方正姚体" pitchFamily="2" charset="-122"/>
              </a:rPr>
              <a:t>”</a:t>
            </a:r>
            <a:endParaRPr lang="zh-CN" altLang="en-US" sz="9600" dirty="0">
              <a:solidFill>
                <a:srgbClr val="F08300"/>
              </a:solidFill>
              <a:latin typeface="方正姚体" pitchFamily="2" charset="-122"/>
              <a:ea typeface="方正姚体" pitchFamily="2" charset="-122"/>
              <a:sym typeface="方正姚体" pitchFamily="2" charset="-122"/>
            </a:endParaRPr>
          </a:p>
        </p:txBody>
      </p:sp>
      <p:sp>
        <p:nvSpPr>
          <p:cNvPr id="9" name="六角星 8"/>
          <p:cNvSpPr/>
          <p:nvPr/>
        </p:nvSpPr>
        <p:spPr>
          <a:xfrm>
            <a:off x="1716068" y="3717032"/>
            <a:ext cx="2520280" cy="2736304"/>
          </a:xfrm>
          <a:prstGeom prst="star6">
            <a:avLst>
              <a:gd name="adj" fmla="val 43488"/>
              <a:gd name="hf" fmla="val 115470"/>
            </a:avLst>
          </a:prstGeom>
          <a:blipFill>
            <a:blip r:embed="rId3"/>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角星 9"/>
          <p:cNvSpPr/>
          <p:nvPr/>
        </p:nvSpPr>
        <p:spPr>
          <a:xfrm>
            <a:off x="1418784" y="4800471"/>
            <a:ext cx="531464" cy="569426"/>
          </a:xfrm>
          <a:prstGeom prst="star6">
            <a:avLst>
              <a:gd name="adj" fmla="val 42625"/>
              <a:gd name="hf" fmla="val 115470"/>
            </a:avLst>
          </a:prstGeom>
          <a:solidFill>
            <a:srgbClr val="F08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角星 10"/>
          <p:cNvSpPr/>
          <p:nvPr/>
        </p:nvSpPr>
        <p:spPr>
          <a:xfrm>
            <a:off x="995988" y="5267235"/>
            <a:ext cx="594568" cy="637037"/>
          </a:xfrm>
          <a:prstGeom prst="star6">
            <a:avLst>
              <a:gd name="adj" fmla="val 42625"/>
              <a:gd name="hf" fmla="val 115470"/>
            </a:avLst>
          </a:prstGeom>
          <a:solidFill>
            <a:srgbClr val="709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700213"/>
            <a:ext cx="3527425"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1700213"/>
            <a:ext cx="3529012"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矩形标注 4"/>
          <p:cNvSpPr>
            <a:spLocks noChangeArrowheads="1"/>
          </p:cNvSpPr>
          <p:nvPr/>
        </p:nvSpPr>
        <p:spPr bwMode="auto">
          <a:xfrm>
            <a:off x="8172450" y="1700213"/>
            <a:ext cx="720725" cy="2449512"/>
          </a:xfrm>
          <a:prstGeom prst="wedgeRectCallout">
            <a:avLst>
              <a:gd name="adj1" fmla="val -74866"/>
              <a:gd name="adj2" fmla="val -22120"/>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0" name="矩形标注 8"/>
          <p:cNvSpPr>
            <a:spLocks noChangeArrowheads="1"/>
          </p:cNvSpPr>
          <p:nvPr/>
        </p:nvSpPr>
        <p:spPr bwMode="auto">
          <a:xfrm>
            <a:off x="3851275" y="1700213"/>
            <a:ext cx="720725" cy="2449512"/>
          </a:xfrm>
          <a:prstGeom prst="wedgeRectCallout">
            <a:avLst>
              <a:gd name="adj1" fmla="val -78833"/>
              <a:gd name="adj2" fmla="val -25037"/>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1" name="TextBox 9"/>
          <p:cNvSpPr>
            <a:spLocks noChangeArrowheads="1"/>
          </p:cNvSpPr>
          <p:nvPr/>
        </p:nvSpPr>
        <p:spPr bwMode="auto">
          <a:xfrm>
            <a:off x="2559050" y="260350"/>
            <a:ext cx="4025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200" b="1" dirty="0">
                <a:solidFill>
                  <a:srgbClr val="709BB0"/>
                </a:solidFill>
                <a:latin typeface="Calibri" pitchFamily="34" charset="0"/>
                <a:cs typeface="Calibri" pitchFamily="34" charset="0"/>
                <a:sym typeface="Calibri" pitchFamily="34" charset="0"/>
              </a:rPr>
              <a:t>SHIJIEZUIZHUANGMEI</a:t>
            </a:r>
            <a:endParaRPr lang="zh-CN" altLang="en-US" sz="3200" b="1" dirty="0">
              <a:solidFill>
                <a:srgbClr val="709BB0"/>
              </a:solidFill>
              <a:latin typeface="Calibri" pitchFamily="34" charset="0"/>
              <a:cs typeface="Calibri" pitchFamily="34" charset="0"/>
              <a:sym typeface="Calibri" pitchFamily="34" charset="0"/>
            </a:endParaRPr>
          </a:p>
          <a:p>
            <a:pPr algn="ctr"/>
            <a:r>
              <a:rPr lang="en-US" sz="3200" b="1" dirty="0">
                <a:solidFill>
                  <a:srgbClr val="709BB0"/>
                </a:solidFill>
                <a:latin typeface="Calibri" pitchFamily="34" charset="0"/>
                <a:cs typeface="Calibri" pitchFamily="34" charset="0"/>
                <a:sym typeface="Calibri" pitchFamily="34" charset="0"/>
              </a:rPr>
              <a:t>29zuochengbao</a:t>
            </a:r>
            <a:endParaRPr lang="zh-CN" altLang="en-US" sz="3200" b="1" dirty="0">
              <a:solidFill>
                <a:srgbClr val="709BB0"/>
              </a:solidFill>
              <a:latin typeface="Calibri" pitchFamily="34" charset="0"/>
              <a:sym typeface="宋体" pitchFamily="2" charset="-122"/>
            </a:endParaRPr>
          </a:p>
        </p:txBody>
      </p:sp>
      <p:sp>
        <p:nvSpPr>
          <p:cNvPr id="6152" name="TextBox 11"/>
          <p:cNvSpPr>
            <a:spLocks noChangeArrowheads="1"/>
          </p:cNvSpPr>
          <p:nvPr/>
        </p:nvSpPr>
        <p:spPr bwMode="auto">
          <a:xfrm>
            <a:off x="8223647" y="1917700"/>
            <a:ext cx="615553" cy="179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1400" dirty="0">
                <a:solidFill>
                  <a:schemeClr val="bg1"/>
                </a:solidFill>
                <a:latin typeface="微软雅黑" pitchFamily="34" charset="-122"/>
                <a:ea typeface="微软雅黑" pitchFamily="34" charset="-122"/>
                <a:sym typeface="微软雅黑" pitchFamily="34" charset="-122"/>
              </a:rPr>
              <a:t>英国诺森伯兰郡安尼克城堡</a:t>
            </a:r>
          </a:p>
        </p:txBody>
      </p:sp>
      <p:sp>
        <p:nvSpPr>
          <p:cNvPr id="6153" name="椭圆形标注 12"/>
          <p:cNvSpPr>
            <a:spLocks noChangeArrowheads="1"/>
          </p:cNvSpPr>
          <p:nvPr/>
        </p:nvSpPr>
        <p:spPr bwMode="auto">
          <a:xfrm>
            <a:off x="6635750" y="4292600"/>
            <a:ext cx="1639888" cy="1590675"/>
          </a:xfrm>
          <a:prstGeom prst="wedgeEllipseCallout">
            <a:avLst>
              <a:gd name="adj1" fmla="val -25681"/>
              <a:gd name="adj2" fmla="val -57264"/>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4" name="椭圆形标注 13"/>
          <p:cNvSpPr>
            <a:spLocks noChangeArrowheads="1"/>
          </p:cNvSpPr>
          <p:nvPr/>
        </p:nvSpPr>
        <p:spPr bwMode="auto">
          <a:xfrm>
            <a:off x="2066925" y="4838700"/>
            <a:ext cx="1517650" cy="1470025"/>
          </a:xfrm>
          <a:prstGeom prst="wedgeEllipseCallout">
            <a:avLst>
              <a:gd name="adj1" fmla="val -1694"/>
              <a:gd name="adj2" fmla="val -68417"/>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5" name="TextBox 5"/>
          <p:cNvSpPr>
            <a:spLocks noChangeArrowheads="1"/>
          </p:cNvSpPr>
          <p:nvPr/>
        </p:nvSpPr>
        <p:spPr bwMode="auto">
          <a:xfrm>
            <a:off x="6691313" y="4535488"/>
            <a:ext cx="14954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itchFamily="34" charset="-122"/>
                <a:ea typeface="微软雅黑" pitchFamily="34" charset="-122"/>
                <a:sym typeface="微软雅黑" pitchFamily="34" charset="-122"/>
              </a:rPr>
              <a:t>《哈利</a:t>
            </a:r>
            <a:r>
              <a:rPr lang="en-US" sz="1400">
                <a:solidFill>
                  <a:schemeClr val="bg1"/>
                </a:solidFill>
                <a:latin typeface="微软雅黑" pitchFamily="34" charset="-122"/>
                <a:ea typeface="微软雅黑" pitchFamily="34" charset="-122"/>
                <a:sym typeface="微软雅黑" pitchFamily="34" charset="-122"/>
              </a:rPr>
              <a:t>·</a:t>
            </a:r>
            <a:r>
              <a:rPr lang="zh-CN" altLang="en-US" sz="1400">
                <a:solidFill>
                  <a:schemeClr val="bg1"/>
                </a:solidFill>
                <a:latin typeface="微软雅黑" pitchFamily="34" charset="-122"/>
                <a:ea typeface="微软雅黑" pitchFamily="34" charset="-122"/>
                <a:sym typeface="微软雅黑" pitchFamily="34" charset="-122"/>
              </a:rPr>
              <a:t>波特》系列电影就是在这座城堡拍摄的。每年来此的游客达到</a:t>
            </a:r>
            <a:r>
              <a:rPr lang="en-US" sz="1400">
                <a:solidFill>
                  <a:schemeClr val="bg1"/>
                </a:solidFill>
                <a:latin typeface="微软雅黑" pitchFamily="34" charset="-122"/>
                <a:ea typeface="微软雅黑" pitchFamily="34" charset="-122"/>
                <a:sym typeface="微软雅黑" pitchFamily="34" charset="-122"/>
              </a:rPr>
              <a:t>80</a:t>
            </a:r>
            <a:r>
              <a:rPr lang="zh-CN" altLang="en-US" sz="1400">
                <a:solidFill>
                  <a:schemeClr val="bg1"/>
                </a:solidFill>
                <a:latin typeface="微软雅黑" pitchFamily="34" charset="-122"/>
                <a:ea typeface="微软雅黑" pitchFamily="34" charset="-122"/>
                <a:sym typeface="微软雅黑" pitchFamily="34" charset="-122"/>
              </a:rPr>
              <a:t>万。</a:t>
            </a:r>
          </a:p>
        </p:txBody>
      </p:sp>
      <p:sp>
        <p:nvSpPr>
          <p:cNvPr id="6156" name="TextBox 6"/>
          <p:cNvSpPr>
            <a:spLocks noChangeArrowheads="1"/>
          </p:cNvSpPr>
          <p:nvPr/>
        </p:nvSpPr>
        <p:spPr bwMode="auto">
          <a:xfrm>
            <a:off x="2124075" y="5130800"/>
            <a:ext cx="15843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微软雅黑" pitchFamily="34" charset="-122"/>
                <a:ea typeface="微软雅黑" pitchFamily="34" charset="-122"/>
                <a:sym typeface="微软雅黑" pitchFamily="34" charset="-122"/>
              </a:rPr>
              <a:t>霍亨施旺高城堡是一座</a:t>
            </a:r>
            <a:r>
              <a:rPr lang="en-US" sz="1400">
                <a:solidFill>
                  <a:schemeClr val="bg1"/>
                </a:solidFill>
                <a:latin typeface="微软雅黑" pitchFamily="34" charset="-122"/>
                <a:ea typeface="微软雅黑" pitchFamily="34" charset="-122"/>
                <a:sym typeface="微软雅黑" pitchFamily="34" charset="-122"/>
              </a:rPr>
              <a:t>19</a:t>
            </a:r>
            <a:r>
              <a:rPr lang="zh-CN" altLang="en-US" sz="1400">
                <a:solidFill>
                  <a:schemeClr val="bg1"/>
                </a:solidFill>
                <a:latin typeface="微软雅黑" pitchFamily="34" charset="-122"/>
                <a:ea typeface="微软雅黑" pitchFamily="34" charset="-122"/>
                <a:sym typeface="微软雅黑" pitchFamily="34" charset="-122"/>
              </a:rPr>
              <a:t>世纪的宫殿，每年接待超过</a:t>
            </a:r>
            <a:r>
              <a:rPr lang="en-US" sz="1400">
                <a:solidFill>
                  <a:schemeClr val="bg1"/>
                </a:solidFill>
                <a:latin typeface="微软雅黑" pitchFamily="34" charset="-122"/>
                <a:ea typeface="微软雅黑" pitchFamily="34" charset="-122"/>
                <a:sym typeface="微软雅黑" pitchFamily="34" charset="-122"/>
              </a:rPr>
              <a:t>30</a:t>
            </a:r>
            <a:r>
              <a:rPr lang="zh-CN" altLang="en-US" sz="1400">
                <a:solidFill>
                  <a:schemeClr val="bg1"/>
                </a:solidFill>
                <a:latin typeface="微软雅黑" pitchFamily="34" charset="-122"/>
                <a:ea typeface="微软雅黑" pitchFamily="34" charset="-122"/>
                <a:sym typeface="微软雅黑" pitchFamily="34" charset="-122"/>
              </a:rPr>
              <a:t>万名游客。</a:t>
            </a:r>
          </a:p>
        </p:txBody>
      </p:sp>
      <p:sp>
        <p:nvSpPr>
          <p:cNvPr id="6157" name="TextBox 15"/>
          <p:cNvSpPr>
            <a:spLocks noChangeArrowheads="1"/>
          </p:cNvSpPr>
          <p:nvPr/>
        </p:nvSpPr>
        <p:spPr bwMode="auto">
          <a:xfrm>
            <a:off x="3904060" y="1865313"/>
            <a:ext cx="615553"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r>
              <a:rPr lang="zh-CN" altLang="en-US" sz="1400" dirty="0">
                <a:solidFill>
                  <a:schemeClr val="bg1"/>
                </a:solidFill>
                <a:latin typeface="微软雅黑" pitchFamily="34" charset="-122"/>
                <a:ea typeface="微软雅黑" pitchFamily="34" charset="-122"/>
                <a:sym typeface="微软雅黑" pitchFamily="34" charset="-122"/>
              </a:rPr>
              <a:t>德国霍亨施旺高城堡</a:t>
            </a:r>
            <a:endParaRPr lang="en-US" sz="1400" dirty="0">
              <a:solidFill>
                <a:schemeClr val="bg1"/>
              </a:solidFill>
              <a:latin typeface="微软雅黑" pitchFamily="34" charset="-122"/>
              <a:ea typeface="微软雅黑" pitchFamily="34" charset="-122"/>
              <a:sym typeface="微软雅黑" pitchFamily="34" charset="-122"/>
            </a:endParaRPr>
          </a:p>
          <a:p>
            <a:r>
              <a:rPr lang="zh-CN" altLang="en-US" sz="1400" dirty="0">
                <a:solidFill>
                  <a:schemeClr val="bg1"/>
                </a:solidFill>
                <a:latin typeface="微软雅黑" pitchFamily="34" charset="-122"/>
                <a:ea typeface="微软雅黑" pitchFamily="34" charset="-122"/>
                <a:sym typeface="微软雅黑" pitchFamily="34" charset="-122"/>
              </a:rPr>
              <a:t>（又称旧天鹅堡）</a:t>
            </a:r>
          </a:p>
        </p:txBody>
      </p:sp>
      <p:sp>
        <p:nvSpPr>
          <p:cNvPr id="6158" name="椭圆形标注 16"/>
          <p:cNvSpPr>
            <a:spLocks noChangeArrowheads="1"/>
          </p:cNvSpPr>
          <p:nvPr/>
        </p:nvSpPr>
        <p:spPr bwMode="auto">
          <a:xfrm>
            <a:off x="6251575" y="5707063"/>
            <a:ext cx="696913" cy="674687"/>
          </a:xfrm>
          <a:prstGeom prst="wedgeEllipseCallout">
            <a:avLst>
              <a:gd name="adj1" fmla="val 7718"/>
              <a:gd name="adj2" fmla="val -61616"/>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9" name="椭圆形标注 17"/>
          <p:cNvSpPr>
            <a:spLocks noChangeArrowheads="1"/>
          </p:cNvSpPr>
          <p:nvPr/>
        </p:nvSpPr>
        <p:spPr bwMode="auto">
          <a:xfrm>
            <a:off x="5219700" y="5146675"/>
            <a:ext cx="606425" cy="587375"/>
          </a:xfrm>
          <a:prstGeom prst="wedgeEllipseCallout">
            <a:avLst>
              <a:gd name="adj1" fmla="val 76194"/>
              <a:gd name="adj2" fmla="val -34810"/>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椭圆形标注 18"/>
          <p:cNvSpPr>
            <a:spLocks noChangeArrowheads="1"/>
          </p:cNvSpPr>
          <p:nvPr/>
        </p:nvSpPr>
        <p:spPr bwMode="auto">
          <a:xfrm>
            <a:off x="1187450" y="4508500"/>
            <a:ext cx="604838" cy="587375"/>
          </a:xfrm>
          <a:prstGeom prst="wedgeEllipseCallout">
            <a:avLst>
              <a:gd name="adj1" fmla="val 7718"/>
              <a:gd name="adj2" fmla="val -61616"/>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410176"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13100"/>
            <a:ext cx="5248275"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矩形 3"/>
          <p:cNvSpPr>
            <a:spLocks noChangeArrowheads="1"/>
          </p:cNvSpPr>
          <p:nvPr/>
        </p:nvSpPr>
        <p:spPr bwMode="auto">
          <a:xfrm rot="5400000" flipH="1" flipV="1">
            <a:off x="3540121" y="1276345"/>
            <a:ext cx="6892925" cy="4270383"/>
          </a:xfrm>
          <a:custGeom>
            <a:avLst/>
            <a:gdLst>
              <a:gd name="T0" fmla="*/ 0 w 9144000"/>
              <a:gd name="T1" fmla="*/ 0 h 3326135"/>
              <a:gd name="T2" fmla="*/ 9125056 w 9144000"/>
              <a:gd name="T3" fmla="*/ 446701 h 3326135"/>
              <a:gd name="T4" fmla="*/ 9144000 w 9144000"/>
              <a:gd name="T5" fmla="*/ 3326135 h 3326135"/>
              <a:gd name="T6" fmla="*/ 0 w 9144000"/>
              <a:gd name="T7" fmla="*/ 3326135 h 3326135"/>
              <a:gd name="T8" fmla="*/ 0 w 9144000"/>
              <a:gd name="T9" fmla="*/ 0 h 3326135"/>
              <a:gd name="T10" fmla="*/ 0 60000 65536"/>
              <a:gd name="T11" fmla="*/ 0 60000 65536"/>
              <a:gd name="T12" fmla="*/ 0 60000 65536"/>
              <a:gd name="T13" fmla="*/ 0 60000 65536"/>
              <a:gd name="T14" fmla="*/ 0 60000 65536"/>
              <a:gd name="T15" fmla="*/ 0 w 9144000"/>
              <a:gd name="T16" fmla="*/ 0 h 3326135"/>
              <a:gd name="T17" fmla="*/ 9144000 w 9144000"/>
              <a:gd name="T18" fmla="*/ 3326135 h 3326135"/>
            </a:gdLst>
            <a:ahLst/>
            <a:cxnLst>
              <a:cxn ang="T10">
                <a:pos x="T0" y="T1"/>
              </a:cxn>
              <a:cxn ang="T11">
                <a:pos x="T2" y="T3"/>
              </a:cxn>
              <a:cxn ang="T12">
                <a:pos x="T4" y="T5"/>
              </a:cxn>
              <a:cxn ang="T13">
                <a:pos x="T6" y="T7"/>
              </a:cxn>
              <a:cxn ang="T14">
                <a:pos x="T8" y="T9"/>
              </a:cxn>
            </a:cxnLst>
            <a:rect l="T15" t="T16" r="T17" b="T18"/>
            <a:pathLst>
              <a:path w="9144000" h="3326135">
                <a:moveTo>
                  <a:pt x="0" y="0"/>
                </a:moveTo>
                <a:lnTo>
                  <a:pt x="9125056" y="446701"/>
                </a:lnTo>
                <a:lnTo>
                  <a:pt x="9144000" y="3326135"/>
                </a:lnTo>
                <a:lnTo>
                  <a:pt x="0" y="3326135"/>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3" name="椭圆形标注 9"/>
          <p:cNvSpPr>
            <a:spLocks noChangeArrowheads="1"/>
          </p:cNvSpPr>
          <p:nvPr/>
        </p:nvSpPr>
        <p:spPr bwMode="auto">
          <a:xfrm>
            <a:off x="4708411" y="260350"/>
            <a:ext cx="1114425" cy="1079500"/>
          </a:xfrm>
          <a:prstGeom prst="wedgeEllipseCallout">
            <a:avLst>
              <a:gd name="adj1" fmla="val -62255"/>
              <a:gd name="adj2" fmla="val 30833"/>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4" name="椭圆形标注 10"/>
          <p:cNvSpPr>
            <a:spLocks noChangeArrowheads="1"/>
          </p:cNvSpPr>
          <p:nvPr/>
        </p:nvSpPr>
        <p:spPr bwMode="auto">
          <a:xfrm>
            <a:off x="4613161" y="4724400"/>
            <a:ext cx="1174750" cy="1139825"/>
          </a:xfrm>
          <a:prstGeom prst="wedgeEllipseCallout">
            <a:avLst>
              <a:gd name="adj1" fmla="val -46245"/>
              <a:gd name="adj2" fmla="val -43745"/>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5" name="TextBox 3"/>
          <p:cNvSpPr>
            <a:spLocks noChangeArrowheads="1"/>
          </p:cNvSpPr>
          <p:nvPr/>
        </p:nvSpPr>
        <p:spPr bwMode="auto">
          <a:xfrm>
            <a:off x="6003811" y="914472"/>
            <a:ext cx="25209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a:solidFill>
                  <a:srgbClr val="709BB0"/>
                </a:solidFill>
                <a:latin typeface="微软雅黑" pitchFamily="34" charset="-122"/>
                <a:ea typeface="微软雅黑" pitchFamily="34" charset="-122"/>
                <a:sym typeface="微软雅黑" pitchFamily="34" charset="-122"/>
              </a:rPr>
              <a:t>     </a:t>
            </a:r>
            <a:r>
              <a:rPr lang="zh-CN" altLang="en-US" sz="1400" dirty="0">
                <a:solidFill>
                  <a:srgbClr val="709BB0"/>
                </a:solidFill>
                <a:latin typeface="微软雅黑" pitchFamily="34" charset="-122"/>
                <a:ea typeface="微软雅黑" pitchFamily="34" charset="-122"/>
                <a:sym typeface="微软雅黑" pitchFamily="34" charset="-122"/>
              </a:rPr>
              <a:t>巴伐利亚王路德维希二世（</a:t>
            </a:r>
            <a:r>
              <a:rPr lang="en-US" sz="1400" dirty="0">
                <a:solidFill>
                  <a:srgbClr val="709BB0"/>
                </a:solidFill>
                <a:latin typeface="微软雅黑" pitchFamily="34" charset="-122"/>
                <a:ea typeface="微软雅黑" pitchFamily="34" charset="-122"/>
                <a:sym typeface="微软雅黑" pitchFamily="34" charset="-122"/>
              </a:rPr>
              <a:t>Ludwig II of Bavaria</a:t>
            </a:r>
            <a:r>
              <a:rPr lang="zh-CN" altLang="en-US" sz="1400" dirty="0">
                <a:solidFill>
                  <a:srgbClr val="709BB0"/>
                </a:solidFill>
                <a:latin typeface="微软雅黑" pitchFamily="34" charset="-122"/>
                <a:ea typeface="微软雅黑" pitchFamily="34" charset="-122"/>
                <a:sym typeface="微软雅黑" pitchFamily="34" charset="-122"/>
              </a:rPr>
              <a:t>）曾买下这座城堡作为私人避难所</a:t>
            </a:r>
            <a:r>
              <a:rPr lang="en-US" sz="1400" dirty="0">
                <a:solidFill>
                  <a:srgbClr val="709BB0"/>
                </a:solidFill>
                <a:latin typeface="微软雅黑" pitchFamily="34" charset="-122"/>
                <a:ea typeface="微软雅黑" pitchFamily="34" charset="-122"/>
                <a:sym typeface="微软雅黑" pitchFamily="34" charset="-122"/>
              </a:rPr>
              <a:t>1886</a:t>
            </a:r>
            <a:r>
              <a:rPr lang="zh-CN" altLang="en-US" sz="1400" dirty="0">
                <a:solidFill>
                  <a:srgbClr val="709BB0"/>
                </a:solidFill>
                <a:latin typeface="微软雅黑" pitchFamily="34" charset="-122"/>
                <a:ea typeface="微软雅黑" pitchFamily="34" charset="-122"/>
                <a:sym typeface="微软雅黑" pitchFamily="34" charset="-122"/>
              </a:rPr>
              <a:t>年他去世之后，新天鹅堡开始向公众开放，至今它已经接待了超过</a:t>
            </a:r>
            <a:r>
              <a:rPr lang="en-US" sz="1400" dirty="0">
                <a:solidFill>
                  <a:srgbClr val="709BB0"/>
                </a:solidFill>
                <a:latin typeface="微软雅黑" pitchFamily="34" charset="-122"/>
                <a:ea typeface="微软雅黑" pitchFamily="34" charset="-122"/>
                <a:sym typeface="微软雅黑" pitchFamily="34" charset="-122"/>
              </a:rPr>
              <a:t>6000</a:t>
            </a:r>
            <a:r>
              <a:rPr lang="zh-CN" altLang="en-US" sz="1400" dirty="0">
                <a:solidFill>
                  <a:srgbClr val="709BB0"/>
                </a:solidFill>
                <a:latin typeface="微软雅黑" pitchFamily="34" charset="-122"/>
                <a:ea typeface="微软雅黑" pitchFamily="34" charset="-122"/>
                <a:sym typeface="微软雅黑" pitchFamily="34" charset="-122"/>
              </a:rPr>
              <a:t>万参观者</a:t>
            </a:r>
          </a:p>
        </p:txBody>
      </p:sp>
      <p:sp>
        <p:nvSpPr>
          <p:cNvPr id="7176" name="TextBox 12"/>
          <p:cNvSpPr>
            <a:spLocks noChangeArrowheads="1"/>
          </p:cNvSpPr>
          <p:nvPr/>
        </p:nvSpPr>
        <p:spPr bwMode="auto">
          <a:xfrm>
            <a:off x="4794136" y="488950"/>
            <a:ext cx="1009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itchFamily="34" charset="-122"/>
                <a:ea typeface="微软雅黑" pitchFamily="34" charset="-122"/>
                <a:sym typeface="微软雅黑" pitchFamily="34" charset="-122"/>
              </a:rPr>
              <a:t>德国新</a:t>
            </a:r>
            <a:endParaRPr lang="en-US">
              <a:solidFill>
                <a:schemeClr val="bg1"/>
              </a:solidFill>
              <a:latin typeface="微软雅黑" pitchFamily="34" charset="-122"/>
              <a:ea typeface="微软雅黑" pitchFamily="34" charset="-122"/>
              <a:sym typeface="微软雅黑" pitchFamily="34" charset="-122"/>
            </a:endParaRPr>
          </a:p>
          <a:p>
            <a:r>
              <a:rPr lang="zh-CN" altLang="en-US">
                <a:solidFill>
                  <a:schemeClr val="bg1"/>
                </a:solidFill>
                <a:latin typeface="微软雅黑" pitchFamily="34" charset="-122"/>
                <a:ea typeface="微软雅黑" pitchFamily="34" charset="-122"/>
                <a:sym typeface="微软雅黑" pitchFamily="34" charset="-122"/>
              </a:rPr>
              <a:t>天鹅堡</a:t>
            </a:r>
          </a:p>
        </p:txBody>
      </p:sp>
      <p:sp>
        <p:nvSpPr>
          <p:cNvPr id="7177" name="TextBox 4"/>
          <p:cNvSpPr>
            <a:spLocks noChangeArrowheads="1"/>
          </p:cNvSpPr>
          <p:nvPr/>
        </p:nvSpPr>
        <p:spPr bwMode="auto">
          <a:xfrm>
            <a:off x="6003811" y="4773541"/>
            <a:ext cx="25495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709BB0"/>
                </a:solidFill>
                <a:latin typeface="微软雅黑" pitchFamily="34" charset="-122"/>
                <a:ea typeface="微软雅黑" pitchFamily="34" charset="-122"/>
                <a:sym typeface="微软雅黑" pitchFamily="34" charset="-122"/>
              </a:rPr>
              <a:t>    该堡曾是</a:t>
            </a:r>
            <a:r>
              <a:rPr lang="en-US" sz="1400" dirty="0">
                <a:solidFill>
                  <a:srgbClr val="709BB0"/>
                </a:solidFill>
                <a:latin typeface="微软雅黑" pitchFamily="34" charset="-122"/>
                <a:ea typeface="微软雅黑" pitchFamily="34" charset="-122"/>
                <a:sym typeface="微软雅黑" pitchFamily="34" charset="-122"/>
              </a:rPr>
              <a:t>11</a:t>
            </a:r>
            <a:r>
              <a:rPr lang="zh-CN" altLang="en-US" sz="1400" dirty="0">
                <a:solidFill>
                  <a:srgbClr val="709BB0"/>
                </a:solidFill>
                <a:latin typeface="微软雅黑" pitchFamily="34" charset="-122"/>
                <a:ea typeface="微软雅黑" pitchFamily="34" charset="-122"/>
                <a:sym typeface="微软雅黑" pitchFamily="34" charset="-122"/>
              </a:rPr>
              <a:t>世纪的一座防御工事，</a:t>
            </a:r>
            <a:r>
              <a:rPr lang="en-US" sz="1400" dirty="0">
                <a:solidFill>
                  <a:srgbClr val="709BB0"/>
                </a:solidFill>
                <a:latin typeface="微软雅黑" pitchFamily="34" charset="-122"/>
                <a:ea typeface="微软雅黑" pitchFamily="34" charset="-122"/>
                <a:sym typeface="微软雅黑" pitchFamily="34" charset="-122"/>
              </a:rPr>
              <a:t>   </a:t>
            </a:r>
            <a:r>
              <a:rPr lang="zh-CN" altLang="en-US" sz="1400" dirty="0">
                <a:solidFill>
                  <a:srgbClr val="709BB0"/>
                </a:solidFill>
                <a:latin typeface="微软雅黑" pitchFamily="34" charset="-122"/>
                <a:ea typeface="微软雅黑" pitchFamily="34" charset="-122"/>
                <a:sym typeface="微软雅黑" pitchFamily="34" charset="-122"/>
              </a:rPr>
              <a:t>由</a:t>
            </a:r>
            <a:r>
              <a:rPr lang="en-US" sz="1400" dirty="0">
                <a:solidFill>
                  <a:srgbClr val="709BB0"/>
                </a:solidFill>
                <a:latin typeface="微软雅黑" pitchFamily="34" charset="-122"/>
                <a:ea typeface="微软雅黑" pitchFamily="34" charset="-122"/>
                <a:sym typeface="微软雅黑" pitchFamily="34" charset="-122"/>
              </a:rPr>
              <a:t> “</a:t>
            </a:r>
            <a:r>
              <a:rPr lang="zh-CN" altLang="en-US" sz="1400" dirty="0">
                <a:solidFill>
                  <a:srgbClr val="709BB0"/>
                </a:solidFill>
                <a:latin typeface="微软雅黑" pitchFamily="34" charset="-122"/>
                <a:ea typeface="微软雅黑" pitchFamily="34" charset="-122"/>
                <a:sym typeface="微软雅黑" pitchFamily="34" charset="-122"/>
              </a:rPr>
              <a:t>征服者威廉（</a:t>
            </a:r>
            <a:r>
              <a:rPr lang="en-US" sz="1400" dirty="0">
                <a:solidFill>
                  <a:srgbClr val="709BB0"/>
                </a:solidFill>
                <a:latin typeface="微软雅黑" pitchFamily="34" charset="-122"/>
                <a:ea typeface="微软雅黑" pitchFamily="34" charset="-122"/>
                <a:sym typeface="微软雅黑" pitchFamily="34" charset="-122"/>
              </a:rPr>
              <a:t>William the </a:t>
            </a:r>
            <a:r>
              <a:rPr lang="en-US" sz="1400" dirty="0" err="1">
                <a:solidFill>
                  <a:srgbClr val="709BB0"/>
                </a:solidFill>
                <a:latin typeface="微软雅黑" pitchFamily="34" charset="-122"/>
                <a:ea typeface="微软雅黑" pitchFamily="34" charset="-122"/>
                <a:sym typeface="微软雅黑" pitchFamily="34" charset="-122"/>
              </a:rPr>
              <a:t>Conquerer</a:t>
            </a:r>
            <a:r>
              <a:rPr lang="zh-CN" altLang="en-US" sz="1400" dirty="0">
                <a:solidFill>
                  <a:srgbClr val="709BB0"/>
                </a:solidFill>
                <a:latin typeface="微软雅黑" pitchFamily="34" charset="-122"/>
                <a:ea typeface="微软雅黑" pitchFamily="34" charset="-122"/>
                <a:sym typeface="微软雅黑" pitchFamily="34" charset="-122"/>
              </a:rPr>
              <a:t>）</a:t>
            </a:r>
            <a:r>
              <a:rPr lang="en-US" sz="1400" dirty="0">
                <a:solidFill>
                  <a:srgbClr val="709BB0"/>
                </a:solidFill>
                <a:latin typeface="微软雅黑" pitchFamily="34" charset="-122"/>
                <a:ea typeface="微软雅黑" pitchFamily="34" charset="-122"/>
                <a:sym typeface="微软雅黑" pitchFamily="34" charset="-122"/>
              </a:rPr>
              <a:t>”</a:t>
            </a:r>
            <a:r>
              <a:rPr lang="zh-CN" altLang="en-US" sz="1400" dirty="0">
                <a:solidFill>
                  <a:srgbClr val="709BB0"/>
                </a:solidFill>
                <a:latin typeface="微软雅黑" pitchFamily="34" charset="-122"/>
                <a:ea typeface="微软雅黑" pitchFamily="34" charset="-122"/>
                <a:sym typeface="微软雅黑" pitchFamily="34" charset="-122"/>
              </a:rPr>
              <a:t>设计建造。</a:t>
            </a:r>
          </a:p>
          <a:p>
            <a:endParaRPr lang="zh-CN" altLang="en-US" sz="1400" dirty="0">
              <a:solidFill>
                <a:srgbClr val="709BB0"/>
              </a:solidFill>
              <a:latin typeface="微软雅黑" pitchFamily="34" charset="-122"/>
              <a:ea typeface="微软雅黑" pitchFamily="34" charset="-122"/>
              <a:sym typeface="微软雅黑" pitchFamily="34" charset="-122"/>
            </a:endParaRPr>
          </a:p>
        </p:txBody>
      </p:sp>
      <p:sp>
        <p:nvSpPr>
          <p:cNvPr id="7178" name="TextBox 14"/>
          <p:cNvSpPr>
            <a:spLocks noChangeArrowheads="1"/>
          </p:cNvSpPr>
          <p:nvPr/>
        </p:nvSpPr>
        <p:spPr bwMode="auto">
          <a:xfrm>
            <a:off x="4708411" y="4943475"/>
            <a:ext cx="962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英国</a:t>
            </a:r>
            <a:endParaRPr lang="en-US">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科夫堡</a:t>
            </a:r>
          </a:p>
        </p:txBody>
      </p:sp>
      <p:sp>
        <p:nvSpPr>
          <p:cNvPr id="11" name="圆角矩形 179"/>
          <p:cNvSpPr>
            <a:spLocks noChangeArrowheads="1"/>
          </p:cNvSpPr>
          <p:nvPr/>
        </p:nvSpPr>
        <p:spPr bwMode="auto">
          <a:xfrm flipH="1">
            <a:off x="6731613" y="2976563"/>
            <a:ext cx="1065345" cy="473073"/>
          </a:xfrm>
          <a:custGeom>
            <a:avLst/>
            <a:gdLst>
              <a:gd name="T0" fmla="*/ 0 w 1657544"/>
              <a:gd name="T1" fmla="*/ 0 h 736631"/>
              <a:gd name="T2" fmla="*/ 1657544 w 1657544"/>
              <a:gd name="T3" fmla="*/ 736631 h 736631"/>
            </a:gdLst>
            <a:ahLst/>
            <a:cxnLst/>
            <a:rect l="T0" t="T1" r="T2" b="T3"/>
            <a:pathLst>
              <a:path w="1657544" h="736631">
                <a:moveTo>
                  <a:pt x="288032" y="173340"/>
                </a:moveTo>
                <a:lnTo>
                  <a:pt x="881029" y="173340"/>
                </a:lnTo>
                <a:lnTo>
                  <a:pt x="881029" y="562461"/>
                </a:lnTo>
                <a:lnTo>
                  <a:pt x="288032" y="562461"/>
                </a:lnTo>
                <a:close/>
                <a:moveTo>
                  <a:pt x="275058" y="101332"/>
                </a:moveTo>
                <a:cubicBezTo>
                  <a:pt x="242454" y="101332"/>
                  <a:pt x="216024" y="127762"/>
                  <a:pt x="216024" y="160366"/>
                </a:cubicBezTo>
                <a:lnTo>
                  <a:pt x="216024" y="585188"/>
                </a:lnTo>
                <a:cubicBezTo>
                  <a:pt x="216024" y="617792"/>
                  <a:pt x="242454" y="644222"/>
                  <a:pt x="275058" y="644222"/>
                </a:cubicBezTo>
                <a:lnTo>
                  <a:pt x="877070" y="644222"/>
                </a:lnTo>
                <a:cubicBezTo>
                  <a:pt x="909674" y="644222"/>
                  <a:pt x="936104" y="617792"/>
                  <a:pt x="936104" y="585188"/>
                </a:cubicBezTo>
                <a:lnTo>
                  <a:pt x="936104" y="160366"/>
                </a:lnTo>
                <a:cubicBezTo>
                  <a:pt x="936104" y="127762"/>
                  <a:pt x="909674" y="101332"/>
                  <a:pt x="877070" y="101332"/>
                </a:cubicBezTo>
                <a:close/>
                <a:moveTo>
                  <a:pt x="202053" y="0"/>
                </a:moveTo>
                <a:lnTo>
                  <a:pt x="972680" y="0"/>
                </a:lnTo>
                <a:cubicBezTo>
                  <a:pt x="1016919" y="0"/>
                  <a:pt x="1052781" y="35862"/>
                  <a:pt x="1052781" y="80101"/>
                </a:cubicBezTo>
                <a:lnTo>
                  <a:pt x="1052781" y="130684"/>
                </a:lnTo>
                <a:lnTo>
                  <a:pt x="1240481" y="130684"/>
                </a:lnTo>
                <a:lnTo>
                  <a:pt x="1240481" y="110210"/>
                </a:lnTo>
                <a:cubicBezTo>
                  <a:pt x="1240481" y="90208"/>
                  <a:pt x="1256695" y="73994"/>
                  <a:pt x="1276697" y="73994"/>
                </a:cubicBezTo>
                <a:lnTo>
                  <a:pt x="1393936" y="73994"/>
                </a:lnTo>
                <a:cubicBezTo>
                  <a:pt x="1413938" y="73994"/>
                  <a:pt x="1430152" y="90208"/>
                  <a:pt x="1430152" y="110210"/>
                </a:cubicBezTo>
                <a:lnTo>
                  <a:pt x="1430152" y="56048"/>
                </a:lnTo>
                <a:cubicBezTo>
                  <a:pt x="1430152" y="32069"/>
                  <a:pt x="1449591" y="12630"/>
                  <a:pt x="1473570" y="12630"/>
                </a:cubicBezTo>
                <a:lnTo>
                  <a:pt x="1614126" y="12630"/>
                </a:lnTo>
                <a:cubicBezTo>
                  <a:pt x="1638105" y="12630"/>
                  <a:pt x="1657544" y="32069"/>
                  <a:pt x="1657544" y="56048"/>
                </a:cubicBezTo>
                <a:lnTo>
                  <a:pt x="1657544" y="690795"/>
                </a:lnTo>
                <a:cubicBezTo>
                  <a:pt x="1657544" y="714774"/>
                  <a:pt x="1638105" y="734213"/>
                  <a:pt x="1614126" y="734213"/>
                </a:cubicBezTo>
                <a:lnTo>
                  <a:pt x="1473570" y="734213"/>
                </a:lnTo>
                <a:cubicBezTo>
                  <a:pt x="1449591" y="734213"/>
                  <a:pt x="1430152" y="714774"/>
                  <a:pt x="1430152" y="690795"/>
                </a:cubicBezTo>
                <a:lnTo>
                  <a:pt x="1430152" y="630263"/>
                </a:lnTo>
                <a:cubicBezTo>
                  <a:pt x="1430152" y="650265"/>
                  <a:pt x="1413938" y="666479"/>
                  <a:pt x="1393936" y="666479"/>
                </a:cubicBezTo>
                <a:lnTo>
                  <a:pt x="1276697" y="666479"/>
                </a:lnTo>
                <a:cubicBezTo>
                  <a:pt x="1256695" y="666479"/>
                  <a:pt x="1240481" y="650265"/>
                  <a:pt x="1240481" y="630263"/>
                </a:cubicBezTo>
                <a:lnTo>
                  <a:pt x="1240481" y="608423"/>
                </a:lnTo>
                <a:lnTo>
                  <a:pt x="1052781" y="608423"/>
                </a:lnTo>
                <a:lnTo>
                  <a:pt x="1052781" y="656530"/>
                </a:lnTo>
                <a:cubicBezTo>
                  <a:pt x="1052781" y="700769"/>
                  <a:pt x="1016919" y="736631"/>
                  <a:pt x="972680" y="736631"/>
                </a:cubicBezTo>
                <a:lnTo>
                  <a:pt x="202053" y="736631"/>
                </a:lnTo>
                <a:cubicBezTo>
                  <a:pt x="157814" y="736631"/>
                  <a:pt x="121952" y="700769"/>
                  <a:pt x="121952" y="656530"/>
                </a:cubicBezTo>
                <a:lnTo>
                  <a:pt x="121952" y="610842"/>
                </a:lnTo>
                <a:lnTo>
                  <a:pt x="32889" y="610842"/>
                </a:lnTo>
                <a:cubicBezTo>
                  <a:pt x="14725" y="610842"/>
                  <a:pt x="0" y="596117"/>
                  <a:pt x="0" y="577953"/>
                </a:cubicBezTo>
                <a:lnTo>
                  <a:pt x="0" y="166881"/>
                </a:lnTo>
                <a:cubicBezTo>
                  <a:pt x="0" y="148717"/>
                  <a:pt x="14725" y="133992"/>
                  <a:pt x="32889" y="133992"/>
                </a:cubicBezTo>
                <a:lnTo>
                  <a:pt x="121952" y="133992"/>
                </a:lnTo>
                <a:lnTo>
                  <a:pt x="121952" y="80101"/>
                </a:lnTo>
                <a:cubicBezTo>
                  <a:pt x="121952" y="35862"/>
                  <a:pt x="157814" y="0"/>
                  <a:pt x="202053" y="0"/>
                </a:cubicBezTo>
                <a:close/>
              </a:path>
            </a:pathLst>
          </a:custGeom>
          <a:solidFill>
            <a:schemeClr val="bg1">
              <a:lumMod val="85000"/>
            </a:schemeClr>
          </a:solidFill>
          <a:ln>
            <a:noFill/>
          </a:ln>
          <a:effec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t="8995" b="27319"/>
          <a:stretch>
            <a:fillRect/>
          </a:stretch>
        </p:blipFill>
        <p:spPr bwMode="auto">
          <a:xfrm>
            <a:off x="0" y="-23813"/>
            <a:ext cx="9144000"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椭圆形标注 3"/>
          <p:cNvSpPr>
            <a:spLocks noChangeArrowheads="1"/>
          </p:cNvSpPr>
          <p:nvPr/>
        </p:nvSpPr>
        <p:spPr bwMode="auto">
          <a:xfrm>
            <a:off x="6948488" y="3140075"/>
            <a:ext cx="1368425" cy="1325563"/>
          </a:xfrm>
          <a:prstGeom prst="wedgeEllipseCallout">
            <a:avLst>
              <a:gd name="adj1" fmla="val -48995"/>
              <a:gd name="adj2" fmla="val -48389"/>
            </a:avLst>
          </a:prstGeom>
          <a:solidFill>
            <a:srgbClr val="F0830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6" name="椭圆形标注 5"/>
          <p:cNvSpPr>
            <a:spLocks noChangeArrowheads="1"/>
          </p:cNvSpPr>
          <p:nvPr/>
        </p:nvSpPr>
        <p:spPr bwMode="auto">
          <a:xfrm>
            <a:off x="1042988" y="4000500"/>
            <a:ext cx="2520950" cy="2441575"/>
          </a:xfrm>
          <a:prstGeom prst="wedgeEllipseCallout">
            <a:avLst>
              <a:gd name="adj1" fmla="val 227"/>
              <a:gd name="adj2" fmla="val -48722"/>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7" name="TextBox 6"/>
          <p:cNvSpPr>
            <a:spLocks noChangeArrowheads="1"/>
          </p:cNvSpPr>
          <p:nvPr/>
        </p:nvSpPr>
        <p:spPr bwMode="auto">
          <a:xfrm>
            <a:off x="3730625" y="5062538"/>
            <a:ext cx="2449513" cy="369887"/>
          </a:xfrm>
          <a:prstGeom prst="rect">
            <a:avLst/>
          </a:prstGeom>
          <a:solidFill>
            <a:srgbClr val="709BB0"/>
          </a:solidFill>
          <a:ln>
            <a:noFill/>
          </a:ln>
          <a:extLst/>
        </p:spPr>
        <p:txBody>
          <a:bodyPr>
            <a:spAutoFit/>
          </a:bodyPr>
          <a:lstStyle/>
          <a:p>
            <a:pPr algn="ctr"/>
            <a:r>
              <a:rPr lang="zh-CN" altLang="en-US" b="1">
                <a:solidFill>
                  <a:schemeClr val="bg1"/>
                </a:solidFill>
                <a:latin typeface="微软雅黑" pitchFamily="34" charset="-122"/>
                <a:ea typeface="微软雅黑" pitchFamily="34" charset="-122"/>
                <a:sym typeface="微软雅黑" pitchFamily="34" charset="-122"/>
              </a:rPr>
              <a:t>捷克布拉格城堡</a:t>
            </a:r>
          </a:p>
        </p:txBody>
      </p:sp>
      <p:sp>
        <p:nvSpPr>
          <p:cNvPr id="8198" name="TextBox 10"/>
          <p:cNvSpPr>
            <a:spLocks noChangeArrowheads="1"/>
          </p:cNvSpPr>
          <p:nvPr/>
        </p:nvSpPr>
        <p:spPr bwMode="auto">
          <a:xfrm>
            <a:off x="3635375" y="5448300"/>
            <a:ext cx="26479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rgbClr val="709BB0"/>
                </a:solidFill>
                <a:latin typeface="微软雅黑" pitchFamily="34" charset="-122"/>
                <a:ea typeface="微软雅黑" pitchFamily="34" charset="-122"/>
                <a:sym typeface="微软雅黑" pitchFamily="34" charset="-122"/>
              </a:rPr>
              <a:t>      </a:t>
            </a:r>
            <a:r>
              <a:rPr lang="zh-CN" altLang="en-US" sz="1600" dirty="0">
                <a:solidFill>
                  <a:srgbClr val="709BB0"/>
                </a:solidFill>
                <a:latin typeface="微软雅黑" pitchFamily="34" charset="-122"/>
                <a:ea typeface="微软雅黑" pitchFamily="34" charset="-122"/>
                <a:sym typeface="微软雅黑" pitchFamily="34" charset="-122"/>
              </a:rPr>
              <a:t>布拉格城堡占地</a:t>
            </a:r>
            <a:r>
              <a:rPr lang="en-US" sz="1600" dirty="0">
                <a:solidFill>
                  <a:srgbClr val="709BB0"/>
                </a:solidFill>
                <a:latin typeface="微软雅黑" pitchFamily="34" charset="-122"/>
                <a:ea typeface="微软雅黑" pitchFamily="34" charset="-122"/>
                <a:sym typeface="微软雅黑" pitchFamily="34" charset="-122"/>
              </a:rPr>
              <a:t>7</a:t>
            </a:r>
            <a:r>
              <a:rPr lang="zh-CN" altLang="en-US" sz="1600" dirty="0">
                <a:solidFill>
                  <a:srgbClr val="709BB0"/>
                </a:solidFill>
                <a:latin typeface="微软雅黑" pitchFamily="34" charset="-122"/>
                <a:ea typeface="微软雅黑" pitchFamily="34" charset="-122"/>
                <a:sym typeface="微软雅黑" pitchFamily="34" charset="-122"/>
              </a:rPr>
              <a:t>万平方米，是世界上最大古城堡的吉尼斯世界纪录保持者。</a:t>
            </a:r>
          </a:p>
          <a:p>
            <a:endParaRPr lang="zh-CN" altLang="en-US" sz="1600" dirty="0">
              <a:solidFill>
                <a:srgbClr val="709BB0"/>
              </a:solidFill>
              <a:latin typeface="微软雅黑" pitchFamily="34" charset="-122"/>
              <a:ea typeface="微软雅黑" pitchFamily="34" charset="-122"/>
              <a:sym typeface="微软雅黑" pitchFamily="34" charset="-122"/>
            </a:endParaRPr>
          </a:p>
        </p:txBody>
      </p:sp>
      <p:sp>
        <p:nvSpPr>
          <p:cNvPr id="8199" name="矩形 9"/>
          <p:cNvSpPr>
            <a:spLocks noChangeArrowheads="1"/>
          </p:cNvSpPr>
          <p:nvPr/>
        </p:nvSpPr>
        <p:spPr bwMode="auto">
          <a:xfrm>
            <a:off x="0" y="2940050"/>
            <a:ext cx="9144000" cy="890588"/>
          </a:xfrm>
          <a:prstGeom prst="rect">
            <a:avLst/>
          </a:prstGeom>
          <a:solidFill>
            <a:srgbClr val="FFFFFF">
              <a:alpha val="5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0" name="TextBox 14"/>
          <p:cNvSpPr>
            <a:spLocks noChangeArrowheads="1"/>
          </p:cNvSpPr>
          <p:nvPr/>
        </p:nvSpPr>
        <p:spPr bwMode="auto">
          <a:xfrm>
            <a:off x="7059613" y="3532188"/>
            <a:ext cx="12573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solidFill>
                <a:latin typeface="微软雅黑" pitchFamily="34" charset="-122"/>
                <a:ea typeface="微软雅黑" pitchFamily="34" charset="-122"/>
                <a:sym typeface="微软雅黑" pitchFamily="34" charset="-122"/>
              </a:rPr>
              <a:t>英国博迪</a:t>
            </a:r>
            <a:endParaRPr lang="en-US" b="1" dirty="0">
              <a:solidFill>
                <a:schemeClr val="bg1"/>
              </a:solidFill>
              <a:latin typeface="微软雅黑" pitchFamily="34" charset="-122"/>
              <a:ea typeface="微软雅黑" pitchFamily="34" charset="-122"/>
              <a:sym typeface="微软雅黑" pitchFamily="34" charset="-122"/>
            </a:endParaRPr>
          </a:p>
          <a:p>
            <a:r>
              <a:rPr lang="zh-CN" altLang="en-US" b="1" dirty="0">
                <a:solidFill>
                  <a:schemeClr val="bg1"/>
                </a:solidFill>
                <a:latin typeface="微软雅黑" pitchFamily="34" charset="-122"/>
                <a:ea typeface="微软雅黑" pitchFamily="34" charset="-122"/>
                <a:sym typeface="微软雅黑" pitchFamily="34" charset="-122"/>
              </a:rPr>
              <a:t>亚姆城堡</a:t>
            </a:r>
            <a:r>
              <a:rPr lang="en-US" b="1" dirty="0">
                <a:solidFill>
                  <a:schemeClr val="bg1"/>
                </a:solidFill>
                <a:latin typeface="微软雅黑" pitchFamily="34" charset="-122"/>
                <a:ea typeface="微软雅黑" pitchFamily="34" charset="-122"/>
                <a:sym typeface="微软雅黑" pitchFamily="34" charset="-122"/>
              </a:rPr>
              <a:t>   </a:t>
            </a:r>
            <a:endParaRPr lang="zh-CN" altLang="en-US" b="1" dirty="0">
              <a:solidFill>
                <a:schemeClr val="bg1"/>
              </a:solidFill>
              <a:latin typeface="微软雅黑" pitchFamily="34" charset="-122"/>
              <a:ea typeface="微软雅黑" pitchFamily="34" charset="-122"/>
              <a:sym typeface="微软雅黑" pitchFamily="34" charset="-122"/>
            </a:endParaRPr>
          </a:p>
        </p:txBody>
      </p:sp>
      <p:sp>
        <p:nvSpPr>
          <p:cNvPr id="8201" name="TextBox 8"/>
          <p:cNvSpPr>
            <a:spLocks noChangeArrowheads="1"/>
          </p:cNvSpPr>
          <p:nvPr/>
        </p:nvSpPr>
        <p:spPr bwMode="auto">
          <a:xfrm>
            <a:off x="682625" y="3194050"/>
            <a:ext cx="6337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微软雅黑" pitchFamily="34" charset="-122"/>
                <a:ea typeface="微软雅黑" pitchFamily="34" charset="-122"/>
                <a:sym typeface="微软雅黑" pitchFamily="34" charset="-122"/>
              </a:rPr>
              <a:t>博迪亚姆城堡由爱德华</a:t>
            </a:r>
            <a:r>
              <a:rPr lang="en-US" sz="1400">
                <a:solidFill>
                  <a:srgbClr val="000000"/>
                </a:solidFill>
                <a:latin typeface="微软雅黑" pitchFamily="34" charset="-122"/>
                <a:ea typeface="微软雅黑" pitchFamily="34" charset="-122"/>
                <a:sym typeface="微软雅黑" pitchFamily="34" charset="-122"/>
              </a:rPr>
              <a:t>·</a:t>
            </a:r>
            <a:r>
              <a:rPr lang="zh-CN" altLang="en-US" sz="1400">
                <a:solidFill>
                  <a:srgbClr val="000000"/>
                </a:solidFill>
                <a:latin typeface="微软雅黑" pitchFamily="34" charset="-122"/>
                <a:ea typeface="微软雅黑" pitchFamily="34" charset="-122"/>
                <a:sym typeface="微软雅黑" pitchFamily="34" charset="-122"/>
              </a:rPr>
              <a:t>戴利格瑞治爵士（</a:t>
            </a:r>
            <a:r>
              <a:rPr lang="en-US" sz="1400">
                <a:solidFill>
                  <a:srgbClr val="000000"/>
                </a:solidFill>
                <a:latin typeface="微软雅黑" pitchFamily="34" charset="-122"/>
                <a:ea typeface="微软雅黑" pitchFamily="34" charset="-122"/>
                <a:sym typeface="微软雅黑" pitchFamily="34" charset="-122"/>
              </a:rPr>
              <a:t>Sir Edward Dalyngrigge</a:t>
            </a:r>
            <a:r>
              <a:rPr lang="zh-CN" altLang="en-US" sz="1400">
                <a:solidFill>
                  <a:srgbClr val="000000"/>
                </a:solidFill>
                <a:latin typeface="微软雅黑" pitchFamily="34" charset="-122"/>
                <a:ea typeface="微软雅黑" pitchFamily="34" charset="-122"/>
                <a:sym typeface="微软雅黑" pitchFamily="34" charset="-122"/>
              </a:rPr>
              <a:t>）于</a:t>
            </a:r>
            <a:r>
              <a:rPr lang="en-US" sz="1400">
                <a:solidFill>
                  <a:srgbClr val="000000"/>
                </a:solidFill>
                <a:latin typeface="微软雅黑" pitchFamily="34" charset="-122"/>
                <a:ea typeface="微软雅黑" pitchFamily="34" charset="-122"/>
                <a:sym typeface="微软雅黑" pitchFamily="34" charset="-122"/>
              </a:rPr>
              <a:t>14</a:t>
            </a:r>
            <a:r>
              <a:rPr lang="zh-CN" altLang="en-US" sz="1400">
                <a:solidFill>
                  <a:srgbClr val="000000"/>
                </a:solidFill>
                <a:latin typeface="微软雅黑" pitchFamily="34" charset="-122"/>
                <a:ea typeface="微软雅黑" pitchFamily="34" charset="-122"/>
                <a:sym typeface="微软雅黑" pitchFamily="34" charset="-122"/>
              </a:rPr>
              <a:t>世纪修建。城堡周围是护城河，这样的设计是为在百年战争期间抵御法国的入侵。</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t="11264"/>
          <a:stretch>
            <a:fillRect/>
          </a:stretch>
        </p:blipFill>
        <p:spPr bwMode="auto">
          <a:xfrm>
            <a:off x="522230" y="721571"/>
            <a:ext cx="4151312" cy="244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10700"/>
          <a:stretch/>
        </p:blipFill>
        <p:spPr bwMode="auto">
          <a:xfrm>
            <a:off x="4675114" y="3156768"/>
            <a:ext cx="4124399" cy="243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bwMode="auto">
          <a:xfrm>
            <a:off x="522230" y="3164734"/>
            <a:ext cx="4151312" cy="2429554"/>
          </a:xfrm>
          <a:prstGeom prst="rect">
            <a:avLst/>
          </a:prstGeom>
          <a:solidFill>
            <a:srgbClr val="709BB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 name="矩形 2"/>
          <p:cNvSpPr/>
          <p:nvPr/>
        </p:nvSpPr>
        <p:spPr bwMode="auto">
          <a:xfrm>
            <a:off x="4673542" y="721571"/>
            <a:ext cx="4125971" cy="2435197"/>
          </a:xfrm>
          <a:prstGeom prst="rect">
            <a:avLst/>
          </a:prstGeom>
          <a:solidFill>
            <a:schemeClr val="bg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219" name="Text Box 3"/>
          <p:cNvSpPr txBox="1">
            <a:spLocks noChangeArrowheads="1"/>
          </p:cNvSpPr>
          <p:nvPr/>
        </p:nvSpPr>
        <p:spPr bwMode="auto">
          <a:xfrm>
            <a:off x="1231918" y="4009609"/>
            <a:ext cx="271145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smtClean="0">
                <a:solidFill>
                  <a:schemeClr val="bg2">
                    <a:lumMod val="25000"/>
                  </a:schemeClr>
                </a:solidFill>
                <a:latin typeface="微软雅黑" pitchFamily="34" charset="-122"/>
                <a:ea typeface="微软雅黑" pitchFamily="34" charset="-122"/>
              </a:rPr>
              <a:t>      </a:t>
            </a:r>
            <a:r>
              <a:rPr lang="zh-CN" sz="1400" dirty="0" smtClean="0">
                <a:solidFill>
                  <a:schemeClr val="bg2">
                    <a:lumMod val="25000"/>
                  </a:schemeClr>
                </a:solidFill>
                <a:latin typeface="微软雅黑" pitchFamily="34" charset="-122"/>
                <a:ea typeface="微软雅黑" pitchFamily="34" charset="-122"/>
              </a:rPr>
              <a:t>海克利尔</a:t>
            </a:r>
            <a:r>
              <a:rPr lang="zh-CN" sz="1400" dirty="0">
                <a:solidFill>
                  <a:schemeClr val="bg2">
                    <a:lumMod val="25000"/>
                  </a:schemeClr>
                </a:solidFill>
                <a:latin typeface="微软雅黑" pitchFamily="34" charset="-122"/>
                <a:ea typeface="微软雅黑" pitchFamily="34" charset="-122"/>
              </a:rPr>
              <a:t>城堡是一座</a:t>
            </a:r>
            <a:r>
              <a:rPr lang="zh-CN" altLang="zh-CN" sz="1400" dirty="0">
                <a:solidFill>
                  <a:schemeClr val="bg2">
                    <a:lumMod val="25000"/>
                  </a:schemeClr>
                </a:solidFill>
                <a:latin typeface="微软雅黑" pitchFamily="34" charset="-122"/>
                <a:ea typeface="微软雅黑" pitchFamily="34" charset="-122"/>
              </a:rPr>
              <a:t>19</a:t>
            </a:r>
            <a:r>
              <a:rPr lang="zh-CN" sz="1400" dirty="0">
                <a:solidFill>
                  <a:schemeClr val="bg2">
                    <a:lumMod val="25000"/>
                  </a:schemeClr>
                </a:solidFill>
                <a:latin typeface="微软雅黑" pitchFamily="34" charset="-122"/>
                <a:ea typeface="微软雅黑" pitchFamily="34" charset="-122"/>
              </a:rPr>
              <a:t>世纪的城堡，它是英剧</a:t>
            </a:r>
            <a:r>
              <a:rPr lang="zh-CN" altLang="zh-CN" sz="1400" dirty="0">
                <a:solidFill>
                  <a:schemeClr val="bg2">
                    <a:lumMod val="25000"/>
                  </a:schemeClr>
                </a:solidFill>
                <a:latin typeface="微软雅黑" pitchFamily="34" charset="-122"/>
                <a:ea typeface="微软雅黑" pitchFamily="34" charset="-122"/>
              </a:rPr>
              <a:t>《</a:t>
            </a:r>
            <a:r>
              <a:rPr lang="zh-CN" sz="1400" dirty="0">
                <a:solidFill>
                  <a:schemeClr val="bg2">
                    <a:lumMod val="25000"/>
                  </a:schemeClr>
                </a:solidFill>
                <a:latin typeface="微软雅黑" pitchFamily="34" charset="-122"/>
                <a:ea typeface="微软雅黑" pitchFamily="34" charset="-122"/>
              </a:rPr>
              <a:t>唐顿庄园</a:t>
            </a:r>
            <a:r>
              <a:rPr lang="zh-CN" altLang="zh-CN" sz="1400" dirty="0">
                <a:solidFill>
                  <a:schemeClr val="bg2">
                    <a:lumMod val="25000"/>
                  </a:schemeClr>
                </a:solidFill>
                <a:latin typeface="微软雅黑" pitchFamily="34" charset="-122"/>
                <a:ea typeface="微软雅黑" pitchFamily="34" charset="-122"/>
              </a:rPr>
              <a:t>》</a:t>
            </a:r>
            <a:r>
              <a:rPr lang="zh-CN" sz="1400" dirty="0">
                <a:solidFill>
                  <a:schemeClr val="bg2">
                    <a:lumMod val="25000"/>
                  </a:schemeClr>
                </a:solidFill>
                <a:latin typeface="微软雅黑" pitchFamily="34" charset="-122"/>
                <a:ea typeface="微软雅黑" pitchFamily="34" charset="-122"/>
              </a:rPr>
              <a:t>的拍摄地。</a:t>
            </a:r>
          </a:p>
        </p:txBody>
      </p:sp>
      <p:sp>
        <p:nvSpPr>
          <p:cNvPr id="9221" name="Text Box 5"/>
          <p:cNvSpPr txBox="1">
            <a:spLocks noChangeArrowheads="1"/>
          </p:cNvSpPr>
          <p:nvPr/>
        </p:nvSpPr>
        <p:spPr bwMode="auto">
          <a:xfrm>
            <a:off x="5549872" y="1572768"/>
            <a:ext cx="25010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a:solidFill>
                  <a:schemeClr val="accent2">
                    <a:lumMod val="75000"/>
                  </a:schemeClr>
                </a:solidFill>
                <a:latin typeface="微软雅黑" pitchFamily="34" charset="-122"/>
                <a:ea typeface="微软雅黑" pitchFamily="34" charset="-122"/>
              </a:rPr>
              <a:t>　　马尔堡是世界上表面面积最大的城堡，也是欧洲最大的砖砌建筑。</a:t>
            </a:r>
          </a:p>
        </p:txBody>
      </p:sp>
      <p:sp>
        <p:nvSpPr>
          <p:cNvPr id="10" name="椭圆形标注 13"/>
          <p:cNvSpPr>
            <a:spLocks noChangeArrowheads="1"/>
          </p:cNvSpPr>
          <p:nvPr/>
        </p:nvSpPr>
        <p:spPr bwMode="auto">
          <a:xfrm>
            <a:off x="6288066" y="2607467"/>
            <a:ext cx="1038267" cy="1005685"/>
          </a:xfrm>
          <a:prstGeom prst="wedgeEllipseCallout">
            <a:avLst>
              <a:gd name="adj1" fmla="val -1694"/>
              <a:gd name="adj2" fmla="val -68417"/>
            </a:avLst>
          </a:prstGeom>
          <a:solidFill>
            <a:srgbClr val="709BB0"/>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Text Box 5"/>
          <p:cNvSpPr txBox="1">
            <a:spLocks noChangeArrowheads="1"/>
          </p:cNvSpPr>
          <p:nvPr/>
        </p:nvSpPr>
        <p:spPr bwMode="auto">
          <a:xfrm>
            <a:off x="6318200" y="2787143"/>
            <a:ext cx="10026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dirty="0" smtClean="0">
                <a:solidFill>
                  <a:schemeClr val="bg1"/>
                </a:solidFill>
                <a:latin typeface="微软雅黑" pitchFamily="34" charset="-122"/>
                <a:ea typeface="微软雅黑" pitchFamily="34" charset="-122"/>
              </a:rPr>
              <a:t>波兰</a:t>
            </a:r>
            <a:endParaRPr lang="en-US" altLang="zh-CN" dirty="0" smtClean="0">
              <a:solidFill>
                <a:schemeClr val="bg1"/>
              </a:solidFill>
              <a:latin typeface="微软雅黑" pitchFamily="34" charset="-122"/>
              <a:ea typeface="微软雅黑" pitchFamily="34" charset="-122"/>
            </a:endParaRPr>
          </a:p>
          <a:p>
            <a:pPr algn="ctr"/>
            <a:r>
              <a:rPr lang="zh-CN" dirty="0" smtClean="0">
                <a:solidFill>
                  <a:schemeClr val="bg1"/>
                </a:solidFill>
                <a:latin typeface="微软雅黑" pitchFamily="34" charset="-122"/>
                <a:ea typeface="微软雅黑" pitchFamily="34" charset="-122"/>
              </a:rPr>
              <a:t>马尔堡</a:t>
            </a:r>
            <a:endParaRPr lang="zh-CN" dirty="0">
              <a:solidFill>
                <a:schemeClr val="bg1"/>
              </a:solidFill>
              <a:latin typeface="微软雅黑" pitchFamily="34" charset="-122"/>
              <a:ea typeface="微软雅黑" pitchFamily="34" charset="-122"/>
            </a:endParaRPr>
          </a:p>
        </p:txBody>
      </p:sp>
      <p:sp>
        <p:nvSpPr>
          <p:cNvPr id="12" name="椭圆形标注 13"/>
          <p:cNvSpPr>
            <a:spLocks noChangeArrowheads="1"/>
          </p:cNvSpPr>
          <p:nvPr/>
        </p:nvSpPr>
        <p:spPr bwMode="auto">
          <a:xfrm>
            <a:off x="1997077" y="2649502"/>
            <a:ext cx="1038267" cy="1005685"/>
          </a:xfrm>
          <a:prstGeom prst="wedgeEllipseCallout">
            <a:avLst>
              <a:gd name="adj1" fmla="val -318"/>
              <a:gd name="adj2" fmla="val 63705"/>
            </a:avLst>
          </a:prstGeom>
          <a:solidFill>
            <a:srgbClr val="F08300"/>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3" name="Text Box 3"/>
          <p:cNvSpPr txBox="1">
            <a:spLocks noChangeArrowheads="1"/>
          </p:cNvSpPr>
          <p:nvPr/>
        </p:nvSpPr>
        <p:spPr bwMode="auto">
          <a:xfrm>
            <a:off x="1900992" y="2695103"/>
            <a:ext cx="12740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1600" dirty="0" smtClean="0">
                <a:solidFill>
                  <a:schemeClr val="bg1"/>
                </a:solidFill>
                <a:latin typeface="微软雅黑" pitchFamily="34" charset="-122"/>
                <a:ea typeface="微软雅黑" pitchFamily="34" charset="-122"/>
              </a:rPr>
              <a:t>英国</a:t>
            </a:r>
            <a:endParaRPr lang="en-US" altLang="zh-CN" sz="1600" dirty="0" smtClean="0">
              <a:solidFill>
                <a:schemeClr val="bg1"/>
              </a:solidFill>
              <a:latin typeface="微软雅黑" pitchFamily="34" charset="-122"/>
              <a:ea typeface="微软雅黑" pitchFamily="34" charset="-122"/>
            </a:endParaRPr>
          </a:p>
          <a:p>
            <a:pPr algn="ctr"/>
            <a:r>
              <a:rPr lang="zh-CN" sz="1600" dirty="0" smtClean="0">
                <a:solidFill>
                  <a:schemeClr val="bg1"/>
                </a:solidFill>
                <a:latin typeface="微软雅黑" pitchFamily="34" charset="-122"/>
                <a:ea typeface="微软雅黑" pitchFamily="34" charset="-122"/>
              </a:rPr>
              <a:t>海克利尔</a:t>
            </a:r>
            <a:endParaRPr lang="en-US" altLang="zh-CN" sz="1600" dirty="0" smtClean="0">
              <a:solidFill>
                <a:schemeClr val="bg1"/>
              </a:solidFill>
              <a:latin typeface="微软雅黑" pitchFamily="34" charset="-122"/>
              <a:ea typeface="微软雅黑" pitchFamily="34" charset="-122"/>
            </a:endParaRPr>
          </a:p>
          <a:p>
            <a:pPr algn="ctr"/>
            <a:r>
              <a:rPr lang="zh-CN" sz="1600" dirty="0" smtClean="0">
                <a:solidFill>
                  <a:schemeClr val="bg1"/>
                </a:solidFill>
                <a:latin typeface="微软雅黑" pitchFamily="34" charset="-122"/>
                <a:ea typeface="微软雅黑" pitchFamily="34" charset="-122"/>
              </a:rPr>
              <a:t>城堡 </a:t>
            </a:r>
            <a:endParaRPr lang="zh-CN" sz="1600" dirty="0">
              <a:solidFill>
                <a:schemeClr val="bg1"/>
              </a:solidFill>
              <a:latin typeface="微软雅黑" pitchFamily="34" charset="-122"/>
              <a:ea typeface="微软雅黑" pitchFamily="34" charset="-122"/>
            </a:endParaRPr>
          </a:p>
        </p:txBody>
      </p:sp>
      <p:sp>
        <p:nvSpPr>
          <p:cNvPr id="14" name="TextBox 9"/>
          <p:cNvSpPr>
            <a:spLocks noChangeArrowheads="1"/>
          </p:cNvSpPr>
          <p:nvPr/>
        </p:nvSpPr>
        <p:spPr bwMode="auto">
          <a:xfrm>
            <a:off x="1329774" y="5733984"/>
            <a:ext cx="66906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200" b="1" dirty="0" smtClean="0">
                <a:solidFill>
                  <a:schemeClr val="bg1">
                    <a:lumMod val="95000"/>
                  </a:schemeClr>
                </a:solidFill>
                <a:latin typeface="Calibri" pitchFamily="34" charset="0"/>
                <a:cs typeface="Calibri" pitchFamily="34" charset="0"/>
                <a:sym typeface="Calibri" pitchFamily="34" charset="0"/>
              </a:rPr>
              <a:t>SHIJIEZUIZHUANGMEI</a:t>
            </a:r>
            <a:r>
              <a:rPr lang="zh-CN" altLang="en-US" sz="3200" b="1" dirty="0" smtClean="0">
                <a:solidFill>
                  <a:schemeClr val="bg1">
                    <a:lumMod val="95000"/>
                  </a:schemeClr>
                </a:solidFill>
                <a:latin typeface="Calibri" pitchFamily="34" charset="0"/>
                <a:cs typeface="Calibri" pitchFamily="34" charset="0"/>
                <a:sym typeface="Calibri" pitchFamily="34" charset="0"/>
              </a:rPr>
              <a:t> </a:t>
            </a:r>
            <a:r>
              <a:rPr lang="en-US" sz="3200" b="1" dirty="0" smtClean="0">
                <a:solidFill>
                  <a:schemeClr val="bg1">
                    <a:lumMod val="95000"/>
                  </a:schemeClr>
                </a:solidFill>
                <a:latin typeface="Calibri" pitchFamily="34" charset="0"/>
                <a:cs typeface="Calibri" pitchFamily="34" charset="0"/>
                <a:sym typeface="Calibri" pitchFamily="34" charset="0"/>
              </a:rPr>
              <a:t>29zuochengbao</a:t>
            </a:r>
            <a:endParaRPr lang="zh-CN" altLang="en-US" sz="3200" b="1" dirty="0">
              <a:solidFill>
                <a:schemeClr val="bg1">
                  <a:lumMod val="95000"/>
                </a:schemeClr>
              </a:solidFill>
              <a:latin typeface="Calibri" pitchFamily="34" charset="0"/>
              <a:sym typeface="宋体" pitchFamily="2" charset="-122"/>
            </a:endParaRPr>
          </a:p>
        </p:txBody>
      </p:sp>
      <p:sp>
        <p:nvSpPr>
          <p:cNvPr id="4" name="矩形 3"/>
          <p:cNvSpPr/>
          <p:nvPr/>
        </p:nvSpPr>
        <p:spPr bwMode="auto">
          <a:xfrm>
            <a:off x="4673541" y="721571"/>
            <a:ext cx="4125971" cy="477768"/>
          </a:xfrm>
          <a:prstGeom prst="rect">
            <a:avLst/>
          </a:prstGeom>
          <a:solidFill>
            <a:schemeClr val="bg1">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TextBox 9"/>
          <p:cNvSpPr>
            <a:spLocks noChangeArrowheads="1"/>
          </p:cNvSpPr>
          <p:nvPr/>
        </p:nvSpPr>
        <p:spPr bwMode="auto">
          <a:xfrm>
            <a:off x="5332563" y="635080"/>
            <a:ext cx="28580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200" b="1" dirty="0" smtClean="0">
                <a:solidFill>
                  <a:schemeClr val="bg2">
                    <a:lumMod val="75000"/>
                  </a:schemeClr>
                </a:solidFill>
                <a:latin typeface="Calibri" pitchFamily="34" charset="0"/>
                <a:cs typeface="Calibri" pitchFamily="34" charset="0"/>
                <a:sym typeface="Calibri" pitchFamily="34" charset="0"/>
              </a:rPr>
              <a:t>29zuochengbao</a:t>
            </a:r>
            <a:endParaRPr lang="zh-CN" altLang="en-US" sz="3200" b="1" dirty="0">
              <a:solidFill>
                <a:schemeClr val="bg2">
                  <a:lumMod val="75000"/>
                </a:schemeClr>
              </a:solidFill>
              <a:latin typeface="Calibri" pitchFamily="34" charset="0"/>
              <a:sym typeface="宋体" pitchFamily="2" charset="-122"/>
            </a:endParaRPr>
          </a:p>
        </p:txBody>
      </p:sp>
      <p:sp>
        <p:nvSpPr>
          <p:cNvPr id="22" name="矩形 21"/>
          <p:cNvSpPr/>
          <p:nvPr/>
        </p:nvSpPr>
        <p:spPr bwMode="auto">
          <a:xfrm>
            <a:off x="520816" y="5114296"/>
            <a:ext cx="4125971" cy="477768"/>
          </a:xfrm>
          <a:prstGeom prst="rect">
            <a:avLst/>
          </a:prstGeom>
          <a:solidFill>
            <a:schemeClr val="bg1">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3" name="TextBox 9"/>
          <p:cNvSpPr>
            <a:spLocks noChangeArrowheads="1"/>
          </p:cNvSpPr>
          <p:nvPr/>
        </p:nvSpPr>
        <p:spPr bwMode="auto">
          <a:xfrm>
            <a:off x="1179838" y="5027805"/>
            <a:ext cx="28580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200" b="1" dirty="0" smtClean="0">
                <a:solidFill>
                  <a:srgbClr val="709BB0"/>
                </a:solidFill>
                <a:latin typeface="Calibri" pitchFamily="34" charset="0"/>
                <a:cs typeface="Calibri" pitchFamily="34" charset="0"/>
                <a:sym typeface="Calibri" pitchFamily="34" charset="0"/>
              </a:rPr>
              <a:t>29zuochengbao</a:t>
            </a:r>
            <a:endParaRPr lang="zh-CN" altLang="en-US" sz="3200" b="1" dirty="0">
              <a:solidFill>
                <a:srgbClr val="709BB0"/>
              </a:solidFill>
              <a:latin typeface="Calibri" pitchFamily="34" charset="0"/>
              <a:sym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531" b="6983"/>
          <a:stretch/>
        </p:blipFill>
        <p:spPr bwMode="auto">
          <a:xfrm>
            <a:off x="0" y="901629"/>
            <a:ext cx="9112250" cy="497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bwMode="auto">
          <a:xfrm>
            <a:off x="2533774" y="5157501"/>
            <a:ext cx="6578476" cy="698480"/>
          </a:xfrm>
          <a:prstGeom prst="rect">
            <a:avLst/>
          </a:prstGeom>
          <a:solidFill>
            <a:schemeClr val="bg2">
              <a:lumMod val="75000"/>
              <a:alpha val="6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矩形 6"/>
          <p:cNvSpPr/>
          <p:nvPr/>
        </p:nvSpPr>
        <p:spPr bwMode="auto">
          <a:xfrm>
            <a:off x="31880" y="5157501"/>
            <a:ext cx="2501894" cy="698480"/>
          </a:xfrm>
          <a:prstGeom prst="rect">
            <a:avLst/>
          </a:prstGeom>
          <a:solidFill>
            <a:srgbClr val="709BB0">
              <a:alpha val="6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243" name="Text Box 3"/>
          <p:cNvSpPr txBox="1">
            <a:spLocks noChangeArrowheads="1"/>
          </p:cNvSpPr>
          <p:nvPr/>
        </p:nvSpPr>
        <p:spPr bwMode="auto">
          <a:xfrm>
            <a:off x="241424" y="5297197"/>
            <a:ext cx="2292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dirty="0">
                <a:solidFill>
                  <a:schemeClr val="bg1"/>
                </a:solidFill>
                <a:latin typeface="微软雅黑" pitchFamily="34" charset="-122"/>
                <a:ea typeface="微软雅黑" pitchFamily="34" charset="-122"/>
              </a:rPr>
              <a:t>法国卢瓦尔河香波堡</a:t>
            </a:r>
          </a:p>
          <a:p>
            <a:r>
              <a:rPr lang="zh-CN" dirty="0">
                <a:solidFill>
                  <a:schemeClr val="bg1"/>
                </a:solidFill>
                <a:latin typeface="微软雅黑" pitchFamily="34" charset="-122"/>
                <a:ea typeface="微软雅黑" pitchFamily="34" charset="-122"/>
              </a:rPr>
              <a:t>　　</a:t>
            </a:r>
          </a:p>
        </p:txBody>
      </p:sp>
      <p:sp>
        <p:nvSpPr>
          <p:cNvPr id="8" name="Text Box 3"/>
          <p:cNvSpPr txBox="1">
            <a:spLocks noChangeArrowheads="1"/>
          </p:cNvSpPr>
          <p:nvPr/>
        </p:nvSpPr>
        <p:spPr bwMode="auto">
          <a:xfrm>
            <a:off x="2686104" y="5227349"/>
            <a:ext cx="62467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a:latin typeface="微软雅黑" pitchFamily="34" charset="-122"/>
                <a:ea typeface="微软雅黑" pitchFamily="34" charset="-122"/>
              </a:rPr>
              <a:t>　</a:t>
            </a:r>
            <a:r>
              <a:rPr lang="zh-CN" sz="1400" dirty="0" smtClean="0">
                <a:latin typeface="微软雅黑" pitchFamily="34" charset="-122"/>
                <a:ea typeface="微软雅黑" pitchFamily="34" charset="-122"/>
              </a:rPr>
              <a:t>香波</a:t>
            </a:r>
            <a:r>
              <a:rPr lang="zh-CN" sz="1400" dirty="0">
                <a:latin typeface="微软雅黑" pitchFamily="34" charset="-122"/>
                <a:ea typeface="微软雅黑" pitchFamily="34" charset="-122"/>
              </a:rPr>
              <a:t>堡是法王弗朗索瓦一世（</a:t>
            </a:r>
            <a:r>
              <a:rPr lang="zh-CN" altLang="zh-CN" sz="1400" dirty="0">
                <a:latin typeface="微软雅黑" pitchFamily="34" charset="-122"/>
                <a:ea typeface="微软雅黑" pitchFamily="34" charset="-122"/>
              </a:rPr>
              <a:t>Fran?ois I</a:t>
            </a:r>
            <a:r>
              <a:rPr lang="zh-CN" sz="1400" dirty="0">
                <a:latin typeface="微软雅黑" pitchFamily="34" charset="-122"/>
                <a:ea typeface="微软雅黑" pitchFamily="34" charset="-122"/>
              </a:rPr>
              <a:t>）的狩猎行宫，是典型的法国文艺复兴建筑风格。香波堡于</a:t>
            </a:r>
            <a:r>
              <a:rPr lang="zh-CN" altLang="zh-CN" sz="1400" dirty="0">
                <a:latin typeface="微软雅黑" pitchFamily="34" charset="-122"/>
                <a:ea typeface="微软雅黑" pitchFamily="34" charset="-122"/>
              </a:rPr>
              <a:t>2007</a:t>
            </a:r>
            <a:r>
              <a:rPr lang="zh-CN" sz="1400" dirty="0">
                <a:latin typeface="微软雅黑" pitchFamily="34" charset="-122"/>
                <a:ea typeface="微软雅黑" pitchFamily="34" charset="-122"/>
              </a:rPr>
              <a:t>年对公众开放，至今已接待了超过</a:t>
            </a:r>
            <a:r>
              <a:rPr lang="zh-CN" altLang="zh-CN" sz="1400" dirty="0">
                <a:latin typeface="微软雅黑" pitchFamily="34" charset="-122"/>
                <a:ea typeface="微软雅黑" pitchFamily="34" charset="-122"/>
              </a:rPr>
              <a:t>70</a:t>
            </a:r>
            <a:r>
              <a:rPr lang="zh-CN" sz="1400" dirty="0">
                <a:latin typeface="微软雅黑" pitchFamily="34" charset="-122"/>
                <a:ea typeface="微软雅黑" pitchFamily="34" charset="-122"/>
              </a:rPr>
              <a:t>万名游客。</a:t>
            </a:r>
          </a:p>
        </p:txBody>
      </p:sp>
      <p:sp>
        <p:nvSpPr>
          <p:cNvPr id="9" name="矩形 8"/>
          <p:cNvSpPr/>
          <p:nvPr/>
        </p:nvSpPr>
        <p:spPr bwMode="auto">
          <a:xfrm>
            <a:off x="2533774" y="914472"/>
            <a:ext cx="6578476" cy="139696"/>
          </a:xfrm>
          <a:prstGeom prst="rect">
            <a:avLst/>
          </a:prstGeom>
          <a:solidFill>
            <a:srgbClr val="709BB0">
              <a:alpha val="61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a:off x="31880" y="914472"/>
            <a:ext cx="2501894" cy="139696"/>
          </a:xfrm>
          <a:prstGeom prst="rect">
            <a:avLst/>
          </a:prstGeom>
          <a:solidFill>
            <a:schemeClr val="bg2">
              <a:lumMod val="75000"/>
              <a:alpha val="6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405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3"/>
          <p:cNvSpPr txBox="1">
            <a:spLocks noChangeArrowheads="1"/>
          </p:cNvSpPr>
          <p:nvPr/>
        </p:nvSpPr>
        <p:spPr bwMode="auto">
          <a:xfrm>
            <a:off x="1647738" y="271455"/>
            <a:ext cx="369508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sz="1400" dirty="0">
                <a:solidFill>
                  <a:schemeClr val="bg2">
                    <a:lumMod val="25000"/>
                  </a:schemeClr>
                </a:solidFill>
                <a:latin typeface="微软雅黑" pitchFamily="34" charset="-122"/>
                <a:ea typeface="微软雅黑" pitchFamily="34" charset="-122"/>
              </a:rPr>
              <a:t>　　这座宫殿始建于</a:t>
            </a:r>
            <a:r>
              <a:rPr lang="zh-CN" altLang="zh-CN" sz="1400" dirty="0">
                <a:solidFill>
                  <a:schemeClr val="bg2">
                    <a:lumMod val="25000"/>
                  </a:schemeClr>
                </a:solidFill>
                <a:latin typeface="微软雅黑" pitchFamily="34" charset="-122"/>
                <a:ea typeface="微软雅黑" pitchFamily="34" charset="-122"/>
              </a:rPr>
              <a:t>1717</a:t>
            </a:r>
            <a:r>
              <a:rPr lang="zh-CN" sz="1400" dirty="0">
                <a:solidFill>
                  <a:schemeClr val="bg2">
                    <a:lumMod val="25000"/>
                  </a:schemeClr>
                </a:solidFill>
                <a:latin typeface="微软雅黑" pitchFamily="34" charset="-122"/>
                <a:ea typeface="微软雅黑" pitchFamily="34" charset="-122"/>
              </a:rPr>
              <a:t>年，是俄皇凯萨琳一世（</a:t>
            </a:r>
            <a:r>
              <a:rPr lang="zh-CN" altLang="zh-CN" sz="1400" dirty="0">
                <a:solidFill>
                  <a:schemeClr val="bg2">
                    <a:lumMod val="25000"/>
                  </a:schemeClr>
                </a:solidFill>
                <a:latin typeface="微软雅黑" pitchFamily="34" charset="-122"/>
                <a:ea typeface="微软雅黑" pitchFamily="34" charset="-122"/>
              </a:rPr>
              <a:t>Catherine I</a:t>
            </a:r>
            <a:r>
              <a:rPr lang="zh-CN" sz="1400" dirty="0">
                <a:solidFill>
                  <a:schemeClr val="bg2">
                    <a:lumMod val="25000"/>
                  </a:schemeClr>
                </a:solidFill>
                <a:latin typeface="微软雅黑" pitchFamily="34" charset="-122"/>
                <a:ea typeface="微软雅黑" pitchFamily="34" charset="-122"/>
              </a:rPr>
              <a:t>）避暑的行宫。</a:t>
            </a:r>
            <a:r>
              <a:rPr lang="zh-CN" altLang="zh-CN" sz="1400" dirty="0">
                <a:solidFill>
                  <a:schemeClr val="bg2">
                    <a:lumMod val="25000"/>
                  </a:schemeClr>
                </a:solidFill>
                <a:latin typeface="微软雅黑" pitchFamily="34" charset="-122"/>
                <a:ea typeface="微软雅黑" pitchFamily="34" charset="-122"/>
              </a:rPr>
              <a:t>1752</a:t>
            </a:r>
            <a:r>
              <a:rPr lang="zh-CN" sz="1400" dirty="0">
                <a:solidFill>
                  <a:schemeClr val="bg2">
                    <a:lumMod val="25000"/>
                  </a:schemeClr>
                </a:solidFill>
                <a:latin typeface="微软雅黑" pitchFamily="34" charset="-122"/>
                <a:ea typeface="微软雅黑" pitchFamily="34" charset="-122"/>
              </a:rPr>
              <a:t>年，它被重新设计成洛可可式建筑风格。</a:t>
            </a:r>
          </a:p>
        </p:txBody>
      </p:sp>
      <p:pic>
        <p:nvPicPr>
          <p:cNvPr id="1331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2766" y="3708392"/>
            <a:ext cx="2766907" cy="1764903"/>
          </a:xfrm>
          <a:prstGeom prst="rect">
            <a:avLst/>
          </a:prstGeom>
          <a:noFill/>
          <a:ln w="28575">
            <a:solidFill>
              <a:schemeClr val="bg1">
                <a:lumMod val="85000"/>
              </a:schemeClr>
            </a:solidFill>
          </a:ln>
        </p:spPr>
      </p:pic>
      <p:sp>
        <p:nvSpPr>
          <p:cNvPr id="13317" name="Text Box 5"/>
          <p:cNvSpPr txBox="1">
            <a:spLocks noChangeArrowheads="1"/>
          </p:cNvSpPr>
          <p:nvPr/>
        </p:nvSpPr>
        <p:spPr bwMode="auto">
          <a:xfrm>
            <a:off x="4781544" y="5135016"/>
            <a:ext cx="26542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latin typeface="微软雅黑" pitchFamily="34" charset="-122"/>
                <a:ea typeface="微软雅黑" pitchFamily="34" charset="-122"/>
              </a:rPr>
              <a:t> </a:t>
            </a:r>
            <a:r>
              <a:rPr lang="zh-CN" sz="1400" dirty="0" smtClean="0">
                <a:latin typeface="微软雅黑" pitchFamily="34" charset="-122"/>
                <a:ea typeface="微软雅黑" pitchFamily="34" charset="-122"/>
              </a:rPr>
              <a:t>这</a:t>
            </a:r>
            <a:r>
              <a:rPr lang="zh-CN" sz="1400" dirty="0">
                <a:latin typeface="微软雅黑" pitchFamily="34" charset="-122"/>
                <a:ea typeface="微软雅黑" pitchFamily="34" charset="-122"/>
              </a:rPr>
              <a:t>座位于喀尔巴阡山脉的新文艺复兴式的</a:t>
            </a:r>
            <a:r>
              <a:rPr lang="zh-CN" sz="1400" dirty="0" smtClean="0">
                <a:latin typeface="微软雅黑" pitchFamily="34" charset="-122"/>
                <a:ea typeface="微软雅黑" pitchFamily="34" charset="-122"/>
              </a:rPr>
              <a:t>建筑</a:t>
            </a:r>
            <a:r>
              <a:rPr lang="zh-CN" altLang="en-US" sz="1400" dirty="0">
                <a:latin typeface="微软雅黑" pitchFamily="34" charset="-122"/>
                <a:ea typeface="微软雅黑" pitchFamily="34" charset="-122"/>
              </a:rPr>
              <a:t>，</a:t>
            </a:r>
            <a:r>
              <a:rPr lang="zh-CN" sz="1400" dirty="0" smtClean="0">
                <a:latin typeface="微软雅黑" pitchFamily="34" charset="-122"/>
                <a:ea typeface="微软雅黑" pitchFamily="34" charset="-122"/>
              </a:rPr>
              <a:t>建</a:t>
            </a:r>
            <a:r>
              <a:rPr lang="zh-CN" sz="1400" dirty="0">
                <a:latin typeface="微软雅黑" pitchFamily="34" charset="-122"/>
                <a:ea typeface="微软雅黑" pitchFamily="34" charset="-122"/>
              </a:rPr>
              <a:t>于</a:t>
            </a:r>
            <a:r>
              <a:rPr lang="zh-CN" altLang="zh-CN" sz="1400" dirty="0">
                <a:latin typeface="微软雅黑" pitchFamily="34" charset="-122"/>
                <a:ea typeface="微软雅黑" pitchFamily="34" charset="-122"/>
              </a:rPr>
              <a:t>1873</a:t>
            </a:r>
            <a:r>
              <a:rPr lang="zh-CN" sz="1400" dirty="0">
                <a:latin typeface="微软雅黑" pitchFamily="34" charset="-122"/>
                <a:ea typeface="微软雅黑" pitchFamily="34" charset="-122"/>
              </a:rPr>
              <a:t>至</a:t>
            </a:r>
            <a:r>
              <a:rPr lang="zh-CN" altLang="zh-CN" sz="1400" dirty="0">
                <a:latin typeface="微软雅黑" pitchFamily="34" charset="-122"/>
                <a:ea typeface="微软雅黑" pitchFamily="34" charset="-122"/>
              </a:rPr>
              <a:t>1914</a:t>
            </a:r>
            <a:r>
              <a:rPr lang="zh-CN" sz="1400" dirty="0">
                <a:latin typeface="微软雅黑" pitchFamily="34" charset="-122"/>
                <a:ea typeface="微软雅黑" pitchFamily="34" charset="-122"/>
              </a:rPr>
              <a:t>年间。</a:t>
            </a:r>
          </a:p>
        </p:txBody>
      </p:sp>
      <p:sp>
        <p:nvSpPr>
          <p:cNvPr id="10" name="椭圆形标注 13"/>
          <p:cNvSpPr>
            <a:spLocks noChangeArrowheads="1"/>
          </p:cNvSpPr>
          <p:nvPr/>
        </p:nvSpPr>
        <p:spPr bwMode="auto">
          <a:xfrm>
            <a:off x="388756" y="146144"/>
            <a:ext cx="1038267" cy="1005685"/>
          </a:xfrm>
          <a:prstGeom prst="wedgeEllipseCallout">
            <a:avLst>
              <a:gd name="adj1" fmla="val 65734"/>
              <a:gd name="adj2" fmla="val -3066"/>
            </a:avLst>
          </a:prstGeom>
          <a:solidFill>
            <a:srgbClr val="F08300"/>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9" name="Text Box 3"/>
          <p:cNvSpPr txBox="1">
            <a:spLocks noChangeArrowheads="1"/>
          </p:cNvSpPr>
          <p:nvPr/>
        </p:nvSpPr>
        <p:spPr bwMode="auto">
          <a:xfrm>
            <a:off x="311272" y="311639"/>
            <a:ext cx="12666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sz="1600" dirty="0" smtClean="0">
                <a:solidFill>
                  <a:schemeClr val="bg1"/>
                </a:solidFill>
                <a:latin typeface="微软雅黑" pitchFamily="34" charset="-122"/>
                <a:ea typeface="微软雅黑" pitchFamily="34" charset="-122"/>
              </a:rPr>
              <a:t>俄罗斯</a:t>
            </a:r>
            <a:endParaRPr lang="en-US" altLang="zh-CN" sz="1600" dirty="0" smtClean="0">
              <a:solidFill>
                <a:schemeClr val="bg1"/>
              </a:solidFill>
              <a:latin typeface="微软雅黑" pitchFamily="34" charset="-122"/>
              <a:ea typeface="微软雅黑" pitchFamily="34" charset="-122"/>
            </a:endParaRPr>
          </a:p>
          <a:p>
            <a:pPr algn="ctr"/>
            <a:r>
              <a:rPr lang="zh-CN" sz="1600" dirty="0" smtClean="0">
                <a:solidFill>
                  <a:schemeClr val="bg1"/>
                </a:solidFill>
                <a:latin typeface="微软雅黑" pitchFamily="34" charset="-122"/>
                <a:ea typeface="微软雅黑" pitchFamily="34" charset="-122"/>
              </a:rPr>
              <a:t>凯萨琳宫</a:t>
            </a:r>
            <a:endParaRPr lang="zh-CN" sz="1600" dirty="0">
              <a:solidFill>
                <a:schemeClr val="bg1"/>
              </a:solidFill>
              <a:latin typeface="微软雅黑" pitchFamily="34" charset="-122"/>
              <a:ea typeface="微软雅黑" pitchFamily="34" charset="-122"/>
            </a:endParaRPr>
          </a:p>
        </p:txBody>
      </p:sp>
      <p:sp>
        <p:nvSpPr>
          <p:cNvPr id="11" name="Text Box 5"/>
          <p:cNvSpPr txBox="1">
            <a:spLocks noChangeArrowheads="1"/>
          </p:cNvSpPr>
          <p:nvPr/>
        </p:nvSpPr>
        <p:spPr bwMode="auto">
          <a:xfrm>
            <a:off x="1902748" y="5514758"/>
            <a:ext cx="2766925" cy="307777"/>
          </a:xfrm>
          <a:prstGeom prst="rect">
            <a:avLst/>
          </a:prstGeom>
          <a:solidFill>
            <a:srgbClr val="709BB0"/>
          </a:solidFill>
          <a:ln>
            <a:noFill/>
          </a:ln>
        </p:spPr>
        <p:txBody>
          <a:bodyPr wrap="square">
            <a:spAutoFit/>
          </a:bodyPr>
          <a:lstStyle/>
          <a:p>
            <a:pPr algn="ctr"/>
            <a:r>
              <a:rPr lang="zh-CN" sz="1400" b="1" dirty="0">
                <a:solidFill>
                  <a:schemeClr val="tx2">
                    <a:lumMod val="20000"/>
                    <a:lumOff val="80000"/>
                  </a:schemeClr>
                </a:solidFill>
                <a:latin typeface="微软雅黑" pitchFamily="34" charset="-122"/>
                <a:ea typeface="微软雅黑" pitchFamily="34" charset="-122"/>
              </a:rPr>
              <a:t>罗马尼亚派勒斯</a:t>
            </a:r>
            <a:r>
              <a:rPr lang="zh-CN" sz="1400" b="1" dirty="0" smtClean="0">
                <a:solidFill>
                  <a:schemeClr val="tx2">
                    <a:lumMod val="20000"/>
                    <a:lumOff val="80000"/>
                  </a:schemeClr>
                </a:solidFill>
                <a:latin typeface="微软雅黑" pitchFamily="34" charset="-122"/>
                <a:ea typeface="微软雅黑" pitchFamily="34" charset="-122"/>
              </a:rPr>
              <a:t>城堡</a:t>
            </a:r>
            <a:endParaRPr lang="zh-CN" sz="1400" b="1" dirty="0">
              <a:solidFill>
                <a:schemeClr val="tx2">
                  <a:lumMod val="20000"/>
                  <a:lumOff val="80000"/>
                </a:schemeClr>
              </a:solidFill>
              <a:latin typeface="微软雅黑" pitchFamily="34" charset="-122"/>
              <a:ea typeface="微软雅黑" pitchFamily="34" charset="-122"/>
            </a:endParaRPr>
          </a:p>
        </p:txBody>
      </p:sp>
      <p:sp>
        <p:nvSpPr>
          <p:cNvPr id="17" name="圆角矩形 179"/>
          <p:cNvSpPr>
            <a:spLocks noChangeArrowheads="1"/>
          </p:cNvSpPr>
          <p:nvPr/>
        </p:nvSpPr>
        <p:spPr bwMode="auto">
          <a:xfrm flipH="1">
            <a:off x="5759416" y="4492583"/>
            <a:ext cx="1065345" cy="473073"/>
          </a:xfrm>
          <a:custGeom>
            <a:avLst/>
            <a:gdLst>
              <a:gd name="T0" fmla="*/ 0 w 1657544"/>
              <a:gd name="T1" fmla="*/ 0 h 736631"/>
              <a:gd name="T2" fmla="*/ 1657544 w 1657544"/>
              <a:gd name="T3" fmla="*/ 736631 h 736631"/>
            </a:gdLst>
            <a:ahLst/>
            <a:cxnLst/>
            <a:rect l="T0" t="T1" r="T2" b="T3"/>
            <a:pathLst>
              <a:path w="1657544" h="736631">
                <a:moveTo>
                  <a:pt x="288032" y="173340"/>
                </a:moveTo>
                <a:lnTo>
                  <a:pt x="881029" y="173340"/>
                </a:lnTo>
                <a:lnTo>
                  <a:pt x="881029" y="562461"/>
                </a:lnTo>
                <a:lnTo>
                  <a:pt x="288032" y="562461"/>
                </a:lnTo>
                <a:close/>
                <a:moveTo>
                  <a:pt x="275058" y="101332"/>
                </a:moveTo>
                <a:cubicBezTo>
                  <a:pt x="242454" y="101332"/>
                  <a:pt x="216024" y="127762"/>
                  <a:pt x="216024" y="160366"/>
                </a:cubicBezTo>
                <a:lnTo>
                  <a:pt x="216024" y="585188"/>
                </a:lnTo>
                <a:cubicBezTo>
                  <a:pt x="216024" y="617792"/>
                  <a:pt x="242454" y="644222"/>
                  <a:pt x="275058" y="644222"/>
                </a:cubicBezTo>
                <a:lnTo>
                  <a:pt x="877070" y="644222"/>
                </a:lnTo>
                <a:cubicBezTo>
                  <a:pt x="909674" y="644222"/>
                  <a:pt x="936104" y="617792"/>
                  <a:pt x="936104" y="585188"/>
                </a:cubicBezTo>
                <a:lnTo>
                  <a:pt x="936104" y="160366"/>
                </a:lnTo>
                <a:cubicBezTo>
                  <a:pt x="936104" y="127762"/>
                  <a:pt x="909674" y="101332"/>
                  <a:pt x="877070" y="101332"/>
                </a:cubicBezTo>
                <a:close/>
                <a:moveTo>
                  <a:pt x="202053" y="0"/>
                </a:moveTo>
                <a:lnTo>
                  <a:pt x="972680" y="0"/>
                </a:lnTo>
                <a:cubicBezTo>
                  <a:pt x="1016919" y="0"/>
                  <a:pt x="1052781" y="35862"/>
                  <a:pt x="1052781" y="80101"/>
                </a:cubicBezTo>
                <a:lnTo>
                  <a:pt x="1052781" y="130684"/>
                </a:lnTo>
                <a:lnTo>
                  <a:pt x="1240481" y="130684"/>
                </a:lnTo>
                <a:lnTo>
                  <a:pt x="1240481" y="110210"/>
                </a:lnTo>
                <a:cubicBezTo>
                  <a:pt x="1240481" y="90208"/>
                  <a:pt x="1256695" y="73994"/>
                  <a:pt x="1276697" y="73994"/>
                </a:cubicBezTo>
                <a:lnTo>
                  <a:pt x="1393936" y="73994"/>
                </a:lnTo>
                <a:cubicBezTo>
                  <a:pt x="1413938" y="73994"/>
                  <a:pt x="1430152" y="90208"/>
                  <a:pt x="1430152" y="110210"/>
                </a:cubicBezTo>
                <a:lnTo>
                  <a:pt x="1430152" y="56048"/>
                </a:lnTo>
                <a:cubicBezTo>
                  <a:pt x="1430152" y="32069"/>
                  <a:pt x="1449591" y="12630"/>
                  <a:pt x="1473570" y="12630"/>
                </a:cubicBezTo>
                <a:lnTo>
                  <a:pt x="1614126" y="12630"/>
                </a:lnTo>
                <a:cubicBezTo>
                  <a:pt x="1638105" y="12630"/>
                  <a:pt x="1657544" y="32069"/>
                  <a:pt x="1657544" y="56048"/>
                </a:cubicBezTo>
                <a:lnTo>
                  <a:pt x="1657544" y="690795"/>
                </a:lnTo>
                <a:cubicBezTo>
                  <a:pt x="1657544" y="714774"/>
                  <a:pt x="1638105" y="734213"/>
                  <a:pt x="1614126" y="734213"/>
                </a:cubicBezTo>
                <a:lnTo>
                  <a:pt x="1473570" y="734213"/>
                </a:lnTo>
                <a:cubicBezTo>
                  <a:pt x="1449591" y="734213"/>
                  <a:pt x="1430152" y="714774"/>
                  <a:pt x="1430152" y="690795"/>
                </a:cubicBezTo>
                <a:lnTo>
                  <a:pt x="1430152" y="630263"/>
                </a:lnTo>
                <a:cubicBezTo>
                  <a:pt x="1430152" y="650265"/>
                  <a:pt x="1413938" y="666479"/>
                  <a:pt x="1393936" y="666479"/>
                </a:cubicBezTo>
                <a:lnTo>
                  <a:pt x="1276697" y="666479"/>
                </a:lnTo>
                <a:cubicBezTo>
                  <a:pt x="1256695" y="666479"/>
                  <a:pt x="1240481" y="650265"/>
                  <a:pt x="1240481" y="630263"/>
                </a:cubicBezTo>
                <a:lnTo>
                  <a:pt x="1240481" y="608423"/>
                </a:lnTo>
                <a:lnTo>
                  <a:pt x="1052781" y="608423"/>
                </a:lnTo>
                <a:lnTo>
                  <a:pt x="1052781" y="656530"/>
                </a:lnTo>
                <a:cubicBezTo>
                  <a:pt x="1052781" y="700769"/>
                  <a:pt x="1016919" y="736631"/>
                  <a:pt x="972680" y="736631"/>
                </a:cubicBezTo>
                <a:lnTo>
                  <a:pt x="202053" y="736631"/>
                </a:lnTo>
                <a:cubicBezTo>
                  <a:pt x="157814" y="736631"/>
                  <a:pt x="121952" y="700769"/>
                  <a:pt x="121952" y="656530"/>
                </a:cubicBezTo>
                <a:lnTo>
                  <a:pt x="121952" y="610842"/>
                </a:lnTo>
                <a:lnTo>
                  <a:pt x="32889" y="610842"/>
                </a:lnTo>
                <a:cubicBezTo>
                  <a:pt x="14725" y="610842"/>
                  <a:pt x="0" y="596117"/>
                  <a:pt x="0" y="577953"/>
                </a:cubicBezTo>
                <a:lnTo>
                  <a:pt x="0" y="166881"/>
                </a:lnTo>
                <a:cubicBezTo>
                  <a:pt x="0" y="148717"/>
                  <a:pt x="14725" y="133992"/>
                  <a:pt x="32889" y="133992"/>
                </a:cubicBezTo>
                <a:lnTo>
                  <a:pt x="121952" y="133992"/>
                </a:lnTo>
                <a:lnTo>
                  <a:pt x="121952" y="80101"/>
                </a:lnTo>
                <a:cubicBezTo>
                  <a:pt x="121952" y="35862"/>
                  <a:pt x="157814" y="0"/>
                  <a:pt x="202053" y="0"/>
                </a:cubicBezTo>
                <a:close/>
              </a:path>
            </a:pathLst>
          </a:custGeom>
          <a:solidFill>
            <a:srgbClr val="709BB0"/>
          </a:solidFill>
          <a:ln>
            <a:noFill/>
          </a:ln>
          <a:effectLst/>
        </p:spPr>
        <p:txBody>
          <a:bodyPr anchor="ctr"/>
          <a:lstStyle/>
          <a:p>
            <a:pPr algn="ctr"/>
            <a:endParaRPr lang="zh-CN" altLang="zh-CN">
              <a:solidFill>
                <a:srgbClr val="FFFFFF"/>
              </a:solidFill>
              <a:latin typeface="宋体" pitchFamily="2" charset="-122"/>
              <a:sym typeface="宋体" pitchFamily="2" charset="-122"/>
            </a:endParaRPr>
          </a:p>
        </p:txBody>
      </p:sp>
      <p:sp>
        <p:nvSpPr>
          <p:cNvPr id="2" name="矩形 1"/>
          <p:cNvSpPr/>
          <p:nvPr/>
        </p:nvSpPr>
        <p:spPr bwMode="auto">
          <a:xfrm>
            <a:off x="0" y="6502312"/>
            <a:ext cx="9144000" cy="355688"/>
          </a:xfrm>
          <a:prstGeom prst="rect">
            <a:avLst/>
          </a:prstGeom>
          <a:solidFill>
            <a:srgbClr val="709BB0"/>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emplate/>
  <TotalTime>350</TotalTime>
  <Pages>0</Pages>
  <Words>1299</Words>
  <Characters>0</Characters>
  <Application>Microsoft Office PowerPoint</Application>
  <DocSecurity>0</DocSecurity>
  <PresentationFormat>全屏显示(4:3)</PresentationFormat>
  <Lines>0</Lines>
  <Paragraphs>97</Paragraphs>
  <Slides>17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17</vt:i4>
      </vt:variant>
    </vt:vector>
  </HeadingPairs>
  <TitlesOfParts>
    <vt:vector size="24" baseType="lpstr">
      <vt:lpstr>方正姚体</vt:lpstr>
      <vt:lpstr>宋体</vt:lpstr>
      <vt:lpstr>微软雅黑</vt:lpstr>
      <vt:lpstr>Arial</vt:lpstr>
      <vt:lpstr>Arial Black</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微软中国</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微软用户</dc:creator>
  <cp:keywords/>
  <dc:description/>
  <cp:lastModifiedBy>Administrator</cp:lastModifiedBy>
  <cp:revision>65</cp:revision>
  <dcterms:created xsi:type="dcterms:W3CDTF">2013-06-22T07:08:00Z</dcterms:created>
  <dcterms:modified xsi:type="dcterms:W3CDTF">2015-05-08T08:25:41Z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2052-9.1.0.4047</vt:lpwstr>
  </property>
</Properties>
</file>